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0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3" r:id="rId2"/>
    <p:sldId id="425" r:id="rId3"/>
    <p:sldId id="550" r:id="rId4"/>
    <p:sldId id="306" r:id="rId5"/>
    <p:sldId id="560" r:id="rId6"/>
    <p:sldId id="555" r:id="rId7"/>
    <p:sldId id="556" r:id="rId8"/>
    <p:sldId id="557" r:id="rId9"/>
    <p:sldId id="558" r:id="rId10"/>
    <p:sldId id="559" r:id="rId11"/>
    <p:sldId id="561" r:id="rId12"/>
    <p:sldId id="521" r:id="rId13"/>
    <p:sldId id="526" r:id="rId14"/>
    <p:sldId id="528" r:id="rId15"/>
    <p:sldId id="530" r:id="rId16"/>
    <p:sldId id="532" r:id="rId17"/>
    <p:sldId id="534" r:id="rId18"/>
    <p:sldId id="536" r:id="rId19"/>
    <p:sldId id="431" r:id="rId20"/>
    <p:sldId id="370" r:id="rId21"/>
    <p:sldId id="602" r:id="rId22"/>
    <p:sldId id="568" r:id="rId23"/>
    <p:sldId id="569" r:id="rId24"/>
    <p:sldId id="570" r:id="rId25"/>
    <p:sldId id="604" r:id="rId26"/>
    <p:sldId id="571" r:id="rId27"/>
    <p:sldId id="439" r:id="rId28"/>
    <p:sldId id="586" r:id="rId29"/>
    <p:sldId id="606" r:id="rId30"/>
    <p:sldId id="607" r:id="rId31"/>
    <p:sldId id="608" r:id="rId32"/>
    <p:sldId id="609" r:id="rId33"/>
    <p:sldId id="593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FC"/>
    <a:srgbClr val="CC99FF"/>
    <a:srgbClr val="FF00FF"/>
    <a:srgbClr val="E37B4D"/>
    <a:srgbClr val="FFCCFF"/>
    <a:srgbClr val="E76F0B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75228" autoAdjust="0"/>
  </p:normalViewPr>
  <p:slideViewPr>
    <p:cSldViewPr snapToGrid="0">
      <p:cViewPr varScale="1">
        <p:scale>
          <a:sx n="37" d="100"/>
          <a:sy n="37" d="100"/>
        </p:scale>
        <p:origin x="-77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47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JEU ERMEL. Prévoir un modèle papier simple pour montrer comment le jeu peut être construit à la maison, pour jouer seul ou avec l’aide d’un parent, d’un frère ou d’une sœur.</a:t>
            </a:r>
          </a:p>
          <a:p>
            <a:endParaRPr lang="fr-FR" dirty="0"/>
          </a:p>
          <a:p>
            <a:r>
              <a:rPr lang="fr-FR" dirty="0"/>
              <a:t>Là, 7 calculs carte recto verso à faire très vite, sans tableau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73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53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05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320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446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99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946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 la notion étudiée : toutes les lignes du tableau</a:t>
            </a:r>
          </a:p>
          <a:p>
            <a:r>
              <a:rPr lang="fr-FR" dirty="0"/>
              <a:t>Quelques nombres à nommer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532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794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allons faire des calculs ensemble et nous allons utiliser cet outil, la droite graduée que nous avons déjà travaillée.</a:t>
            </a:r>
          </a:p>
          <a:p>
            <a:r>
              <a:rPr lang="fr-FR" dirty="0"/>
              <a:t>Droite graduée tracée sur le cahier pour montrer aux parents ce qu’ils peuvent faire pour aider leurs enfants.  Placer les nombres à la main de 0 à 21,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Poser des petits problèmes oraux  :</a:t>
            </a:r>
          </a:p>
          <a:p>
            <a:r>
              <a:rPr lang="fr-FR" dirty="0"/>
              <a:t>-J’ai 13 bonbons, j’en mange 5. Combien m’en reste-t-il ?  Demander comment s’appuyer sur la droite. Repérer 13 et montrer que quand on enlève 5, on recule de 5 unités. 13-5 = 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10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Jouer avec le tableau. Montrer une case et annoncer une addition. Résultat oral le plus rapide possible,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692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-J’ai 13 bonbons, j’en mange 6. Combien m’en reste-t-il ? Repérer 13 et dire qu’on doit reculer de 6. Pour aller à 10 c’est facile,</a:t>
            </a:r>
            <a:r>
              <a:rPr lang="fr-FR" baseline="0" dirty="0"/>
              <a:t> on a reculé de 3. 6 c’est le double de 3, 3 + 3 ou 2 fois 3, il faut donc encore reculer de trois et quand je recule de 3 en partant de 10, j’arrive à 7 car 7 est le complément à 10 de 3.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67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-J’ai 19 bonbons, j’en mange 10. Combien m’en reste-t-il ? Repérer 19 et montrer que quand on enlève 10, on recule de 10 unités. 19-10=9, on a enlevé une dizaine.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droite n’est pas très utile ici,</a:t>
            </a:r>
            <a:r>
              <a:rPr lang="fr-FR" baseline="0" dirty="0"/>
              <a:t> mais elle permet de se rassurer de voir que ce que l’on fait marche bien et correspond à ce que l’on sait par ailleurs.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136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-J’ai 17 bonbons, j’en mange 12. Combien m’en reste-t-il ? Repérer 17 et reculer de 10 (jusqu’à 7) puis encore de 2. 17-12=5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969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21-8 = ?  </a:t>
            </a:r>
          </a:p>
          <a:p>
            <a:r>
              <a:rPr lang="fr-FR" dirty="0"/>
              <a:t>Repérer 21 et montrer que quand on enlève 8, on recule de 8 unités. On recule de 1 pour aller à 20, puis encore de 7,</a:t>
            </a:r>
            <a:r>
              <a:rPr lang="fr-FR" baseline="0" dirty="0"/>
              <a:t> car 8 = 7 + 1, le complément à 10 de 7 est 3 donc quand je recule de 7 j’arrive à 13 (on peut aussi reculer de 5 puis de 2).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492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908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908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908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908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908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4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doubles travaillés il y a deux semaines!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712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doubles travaillés il y a deux semaines!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60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doubles travaillés il y a deux semaines!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556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doubles travaillés il y a deux semaines!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95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doubles travaillés il y a deux semaines!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731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doubles travaillés il y a deux semaines!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48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doubles travaillés il y a deux semaines!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17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notesSlide" Target="../notesSlides/notesSlide19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image" Target="../media/image1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10" Type="http://schemas.openxmlformats.org/officeDocument/2006/relationships/image" Target="../media/image1.png"/><Relationship Id="rId4" Type="http://schemas.openxmlformats.org/officeDocument/2006/relationships/tags" Target="../tags/tag57.xml"/><Relationship Id="rId9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1.png"/><Relationship Id="rId4" Type="http://schemas.openxmlformats.org/officeDocument/2006/relationships/tags" Target="../tags/tag64.xml"/><Relationship Id="rId9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tags" Target="../tags/tag93.xml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34" Type="http://schemas.openxmlformats.org/officeDocument/2006/relationships/image" Target="../media/image2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tags" Target="../tags/tag92.xml"/><Relationship Id="rId33" Type="http://schemas.openxmlformats.org/officeDocument/2006/relationships/notesSlide" Target="../notesSlides/notesSlide26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29" Type="http://schemas.openxmlformats.org/officeDocument/2006/relationships/tags" Target="../tags/tag96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tags" Target="../tags/tag91.xml"/><Relationship Id="rId32" Type="http://schemas.openxmlformats.org/officeDocument/2006/relationships/slideLayout" Target="../slideLayouts/slideLayout6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28" Type="http://schemas.openxmlformats.org/officeDocument/2006/relationships/tags" Target="../tags/tag95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tags" Target="../tags/tag98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tags" Target="../tags/tag94.xml"/><Relationship Id="rId30" Type="http://schemas.openxmlformats.org/officeDocument/2006/relationships/tags" Target="../tags/tag97.xml"/><Relationship Id="rId35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Lundi 11 mai2020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40" y="135863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964295"/>
              </p:ext>
            </p:extLst>
          </p:nvPr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8AA37589-812C-489D-BDB9-7B11B9B6D184}"/>
              </a:ext>
            </a:extLst>
          </p:cNvPr>
          <p:cNvGrpSpPr/>
          <p:nvPr/>
        </p:nvGrpSpPr>
        <p:grpSpPr>
          <a:xfrm>
            <a:off x="7743216" y="5101890"/>
            <a:ext cx="1332049" cy="1046440"/>
            <a:chOff x="7743216" y="5101890"/>
            <a:chExt cx="1332049" cy="1046440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E8D86F60-D5E4-444F-8877-35C70A3DBDA3}"/>
                </a:ext>
              </a:extLst>
            </p:cNvPr>
            <p:cNvSpPr txBox="1"/>
            <p:nvPr/>
          </p:nvSpPr>
          <p:spPr>
            <a:xfrm>
              <a:off x="7743216" y="5625110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17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4546A271-145F-40C1-9604-77A26325A324}"/>
                </a:ext>
              </a:extLst>
            </p:cNvPr>
            <p:cNvSpPr txBox="1"/>
            <p:nvPr/>
          </p:nvSpPr>
          <p:spPr>
            <a:xfrm>
              <a:off x="8423513" y="5101890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3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936568"/>
              </p:ext>
            </p:extLst>
          </p:nvPr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D04BC37-3302-4460-85DE-CA9CB5A9BC52}"/>
              </a:ext>
            </a:extLst>
          </p:cNvPr>
          <p:cNvSpPr txBox="1"/>
          <p:nvPr/>
        </p:nvSpPr>
        <p:spPr>
          <a:xfrm>
            <a:off x="9103810" y="6143586"/>
            <a:ext cx="65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FF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69211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7 + 2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489034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16097" y="2297123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9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5 + 9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8164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3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6 + 8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9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297123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5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9 + 9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3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6 + 5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8 + 10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2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7+7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9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157413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979691"/>
          </a:xfrm>
        </p:spPr>
        <p:txBody>
          <a:bodyPr>
            <a:normAutofit/>
          </a:bodyPr>
          <a:lstStyle/>
          <a:p>
            <a:r>
              <a:rPr lang="fr-FR" sz="6000" dirty="0"/>
              <a:t>Table d’addition</a:t>
            </a:r>
          </a:p>
        </p:txBody>
      </p:sp>
    </p:spTree>
    <p:extLst>
      <p:ext uri="{BB962C8B-B14F-4D97-AF65-F5344CB8AC3E}">
        <p14:creationId xmlns:p14="http://schemas.microsoft.com/office/powerpoint/2010/main" val="358260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488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Le tableau des nombres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239954" y="1803493"/>
          <a:ext cx="5859660" cy="445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:a16="http://schemas.microsoft.com/office/drawing/2014/main" xmlns="" val="2420847034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480872400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934363649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072706557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3889925062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544732703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494550256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37163036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3944406011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237117159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4485838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5893252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8359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852025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209904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78528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6210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3502527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621966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968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44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FE1E749-86AC-4EF0-BBCB-FE565D2D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771525"/>
            <a:ext cx="9563100" cy="41100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Compter à rebours de 1 en 1 de 15 à 0.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Compter à rebours de 1 en 1 </a:t>
            </a:r>
            <a:r>
              <a:rPr lang="fr-FR">
                <a:sym typeface="Wingdings" panose="05000000000000000000" pitchFamily="2" charset="2"/>
              </a:rPr>
              <a:t>de </a:t>
            </a:r>
            <a:r>
              <a:rPr lang="fr-FR" dirty="0">
                <a:sym typeface="Wingdings" panose="05000000000000000000" pitchFamily="2" charset="2"/>
              </a:rPr>
              <a:t>7</a:t>
            </a:r>
            <a:r>
              <a:rPr lang="fr-FR">
                <a:sym typeface="Wingdings" panose="05000000000000000000" pitchFamily="2" charset="2"/>
              </a:rPr>
              <a:t>5 à 59</a:t>
            </a:r>
            <a:r>
              <a:rPr lang="fr-FR" dirty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Compter à rebours de 2 en 2 de 24 à 2.</a:t>
            </a:r>
          </a:p>
        </p:txBody>
      </p:sp>
    </p:spTree>
    <p:extLst>
      <p:ext uri="{BB962C8B-B14F-4D97-AF65-F5344CB8AC3E}">
        <p14:creationId xmlns:p14="http://schemas.microsoft.com/office/powerpoint/2010/main" val="4270922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C24BF3C3-7548-4DF8-8624-AF1E9F8A37C1}"/>
              </a:ext>
            </a:extLst>
          </p:cNvPr>
          <p:cNvGrpSpPr/>
          <p:nvPr/>
        </p:nvGrpSpPr>
        <p:grpSpPr>
          <a:xfrm>
            <a:off x="446236" y="879697"/>
            <a:ext cx="11426092" cy="3604498"/>
            <a:chOff x="359169" y="1138099"/>
            <a:chExt cx="11426092" cy="360449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0A2D7CEA-EC98-47EC-92EE-A693D3642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6" t="6443" r="61911" b="30590"/>
            <a:stretch/>
          </p:blipFill>
          <p:spPr>
            <a:xfrm rot="5400000">
              <a:off x="4269966" y="-2772698"/>
              <a:ext cx="3604498" cy="11426092"/>
            </a:xfrm>
            <a:prstGeom prst="rect">
              <a:avLst/>
            </a:prstGeom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59BF8347-C368-47F4-8E29-6A09E8DDE1A9}"/>
                </a:ext>
              </a:extLst>
            </p:cNvPr>
            <p:cNvGrpSpPr/>
            <p:nvPr/>
          </p:nvGrpSpPr>
          <p:grpSpPr>
            <a:xfrm>
              <a:off x="819150" y="3098505"/>
              <a:ext cx="10805500" cy="239024"/>
              <a:chOff x="2997824" y="2653747"/>
              <a:chExt cx="5721249" cy="239024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xmlns="" id="{DD43E7BD-5819-4B30-8E24-0C4976C85F27}"/>
                  </a:ext>
                </a:extLst>
              </p:cNvPr>
              <p:cNvGrpSpPr/>
              <p:nvPr/>
            </p:nvGrpSpPr>
            <p:grpSpPr>
              <a:xfrm>
                <a:off x="2997824" y="2653747"/>
                <a:ext cx="5416309" cy="239024"/>
                <a:chOff x="2997824" y="1889423"/>
                <a:chExt cx="5416309" cy="1003350"/>
              </a:xfrm>
            </p:grpSpPr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xmlns="" id="{9BCEE1E3-D9C2-4159-9C73-E468E8FB227D}"/>
                    </a:ext>
                  </a:extLst>
                </p:cNvPr>
                <p:cNvGrpSpPr/>
                <p:nvPr/>
              </p:nvGrpSpPr>
              <p:grpSpPr>
                <a:xfrm>
                  <a:off x="2997824" y="1889423"/>
                  <a:ext cx="2830369" cy="1003350"/>
                  <a:chOff x="2720804" y="2648262"/>
                  <a:chExt cx="2198694" cy="1003350"/>
                </a:xfrm>
              </p:grpSpPr>
              <p:grpSp>
                <p:nvGrpSpPr>
                  <p:cNvPr id="22" name="Groupe 21">
                    <a:extLst>
                      <a:ext uri="{FF2B5EF4-FFF2-40B4-BE49-F238E27FC236}">
                        <a16:creationId xmlns:a16="http://schemas.microsoft.com/office/drawing/2014/main" xmlns="" id="{B85699C0-F600-41DC-BEEC-980D3B061663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2198694" cy="1003350"/>
                    <a:chOff x="2490281" y="515556"/>
                    <a:chExt cx="5243448" cy="214015"/>
                  </a:xfrm>
                </p:grpSpPr>
                <p:cxnSp>
                  <p:nvCxnSpPr>
                    <p:cNvPr id="25" name="Connecteur droit 24">
                      <a:extLst>
                        <a:ext uri="{FF2B5EF4-FFF2-40B4-BE49-F238E27FC236}">
                          <a16:creationId xmlns:a16="http://schemas.microsoft.com/office/drawing/2014/main" xmlns="" id="{2F3814F4-4FC1-4EC1-8EE3-A669272415C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Connecteur droit 25">
                      <a:extLst>
                        <a:ext uri="{FF2B5EF4-FFF2-40B4-BE49-F238E27FC236}">
                          <a16:creationId xmlns:a16="http://schemas.microsoft.com/office/drawing/2014/main" xmlns="" id="{0A4FF34B-9059-437B-8EE9-82C4C8A7C47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33729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Connecteur droit 26">
                      <a:extLst>
                        <a:ext uri="{FF2B5EF4-FFF2-40B4-BE49-F238E27FC236}">
                          <a16:creationId xmlns:a16="http://schemas.microsoft.com/office/drawing/2014/main" xmlns="" id="{2E542AA5-8F0E-4CE0-B68C-D094B879AD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37874" y="515556"/>
                      <a:ext cx="0" cy="214004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Connecteur droit 27">
                      <a:extLst>
                        <a:ext uri="{FF2B5EF4-FFF2-40B4-BE49-F238E27FC236}">
                          <a16:creationId xmlns:a16="http://schemas.microsoft.com/office/drawing/2014/main" xmlns="" id="{2BDEE921-E127-4537-A77C-5E1EB8739B9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2475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Connecteur droit 28">
                      <a:extLst>
                        <a:ext uri="{FF2B5EF4-FFF2-40B4-BE49-F238E27FC236}">
                          <a16:creationId xmlns:a16="http://schemas.microsoft.com/office/drawing/2014/main" xmlns="" id="{B2D28B2D-1561-49EA-8427-9744E916FF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Connecteur droit 29">
                      <a:extLst>
                        <a:ext uri="{FF2B5EF4-FFF2-40B4-BE49-F238E27FC236}">
                          <a16:creationId xmlns:a16="http://schemas.microsoft.com/office/drawing/2014/main" xmlns="" id="{5C01546E-A97E-4133-BBE2-2AE118BE3B8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5636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Connecteur droit 30">
                      <a:extLst>
                        <a:ext uri="{FF2B5EF4-FFF2-40B4-BE49-F238E27FC236}">
                          <a16:creationId xmlns:a16="http://schemas.microsoft.com/office/drawing/2014/main" xmlns="" id="{DD978D0C-E4AE-448B-A66B-CABDCF8041F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Connecteur droit 31">
                      <a:extLst>
                        <a:ext uri="{FF2B5EF4-FFF2-40B4-BE49-F238E27FC236}">
                          <a16:creationId xmlns:a16="http://schemas.microsoft.com/office/drawing/2014/main" xmlns="" id="{7A20B90F-4DF2-4F13-B02A-2C97B119E1C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2474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Connecteur droit 32">
                      <a:extLst>
                        <a:ext uri="{FF2B5EF4-FFF2-40B4-BE49-F238E27FC236}">
                          <a16:creationId xmlns:a16="http://schemas.microsoft.com/office/drawing/2014/main" xmlns="" id="{90F0DA24-0861-4625-83AE-B876C53D5F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68826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Connecteur droit 33">
                      <a:extLst>
                        <a:ext uri="{FF2B5EF4-FFF2-40B4-BE49-F238E27FC236}">
                          <a16:creationId xmlns:a16="http://schemas.microsoft.com/office/drawing/2014/main" xmlns="" id="{6492AB40-10CE-4C57-96D8-B74B2C52892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5283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" name="Connecteur droit 22">
                    <a:extLst>
                      <a:ext uri="{FF2B5EF4-FFF2-40B4-BE49-F238E27FC236}">
                        <a16:creationId xmlns:a16="http://schemas.microsoft.com/office/drawing/2014/main" xmlns="" id="{16FE769B-9E99-4FC5-9E2B-13A0DAE583D9}"/>
                      </a:ext>
                    </a:extLst>
                  </p:cNvPr>
                  <p:cNvCxnSpPr/>
                  <p:nvPr/>
                </p:nvCxnSpPr>
                <p:spPr>
                  <a:xfrm>
                    <a:off x="4518246" y="2648262"/>
                    <a:ext cx="0" cy="1003337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necteur droit 23">
                    <a:extLst>
                      <a:ext uri="{FF2B5EF4-FFF2-40B4-BE49-F238E27FC236}">
                        <a16:creationId xmlns:a16="http://schemas.microsoft.com/office/drawing/2014/main" xmlns="" id="{FFF03EC6-357B-4DD1-9B7A-1DB2E6D6ABA9}"/>
                      </a:ext>
                    </a:extLst>
                  </p:cNvPr>
                  <p:cNvCxnSpPr/>
                  <p:nvPr/>
                </p:nvCxnSpPr>
                <p:spPr>
                  <a:xfrm>
                    <a:off x="4724091" y="2648262"/>
                    <a:ext cx="0" cy="100334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e 8">
                  <a:extLst>
                    <a:ext uri="{FF2B5EF4-FFF2-40B4-BE49-F238E27FC236}">
                      <a16:creationId xmlns:a16="http://schemas.microsoft.com/office/drawing/2014/main" xmlns="" id="{CF7A9BE6-1711-422C-963E-8A585E2A86A3}"/>
                    </a:ext>
                  </a:extLst>
                </p:cNvPr>
                <p:cNvGrpSpPr/>
                <p:nvPr/>
              </p:nvGrpSpPr>
              <p:grpSpPr>
                <a:xfrm>
                  <a:off x="6093137" y="1889423"/>
                  <a:ext cx="2320996" cy="1003350"/>
                  <a:chOff x="2720804" y="2648262"/>
                  <a:chExt cx="1803002" cy="1003350"/>
                </a:xfrm>
              </p:grpSpPr>
              <p:grpSp>
                <p:nvGrpSpPr>
                  <p:cNvPr id="10" name="Groupe 9">
                    <a:extLst>
                      <a:ext uri="{FF2B5EF4-FFF2-40B4-BE49-F238E27FC236}">
                        <a16:creationId xmlns:a16="http://schemas.microsoft.com/office/drawing/2014/main" xmlns="" id="{D3E2E54A-5108-4714-8901-2EDEA5278ECE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1602196" cy="1003350"/>
                    <a:chOff x="2490281" y="515556"/>
                    <a:chExt cx="3820917" cy="214015"/>
                  </a:xfrm>
                </p:grpSpPr>
                <p:cxnSp>
                  <p:nvCxnSpPr>
                    <p:cNvPr id="13" name="Connecteur droit 12">
                      <a:extLst>
                        <a:ext uri="{FF2B5EF4-FFF2-40B4-BE49-F238E27FC236}">
                          <a16:creationId xmlns:a16="http://schemas.microsoft.com/office/drawing/2014/main" xmlns="" id="{5B2F0363-210C-4AB6-9B52-BC586861DD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Connecteur droit 13">
                      <a:extLst>
                        <a:ext uri="{FF2B5EF4-FFF2-40B4-BE49-F238E27FC236}">
                          <a16:creationId xmlns:a16="http://schemas.microsoft.com/office/drawing/2014/main" xmlns="" id="{1E01AFF3-18D7-488B-8D09-9525C225CD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53553" y="515556"/>
                      <a:ext cx="0" cy="214015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Connecteur droit 14">
                      <a:extLst>
                        <a:ext uri="{FF2B5EF4-FFF2-40B4-BE49-F238E27FC236}">
                          <a16:creationId xmlns:a16="http://schemas.microsoft.com/office/drawing/2014/main" xmlns="" id="{356B2E89-58CC-460B-A1A2-5DA986040AD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9103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Connecteur droit 15">
                      <a:extLst>
                        <a:ext uri="{FF2B5EF4-FFF2-40B4-BE49-F238E27FC236}">
                          <a16:creationId xmlns:a16="http://schemas.microsoft.com/office/drawing/2014/main" xmlns="" id="{EDD4DE57-78A7-44AE-8C17-DC5291BBBD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Connecteur droit 16">
                      <a:extLst>
                        <a:ext uri="{FF2B5EF4-FFF2-40B4-BE49-F238E27FC236}">
                          <a16:creationId xmlns:a16="http://schemas.microsoft.com/office/drawing/2014/main" xmlns="" id="{CF1DC1B8-1D0E-43EF-8294-63530795AE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69623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Connecteur droit 17">
                      <a:extLst>
                        <a:ext uri="{FF2B5EF4-FFF2-40B4-BE49-F238E27FC236}">
                          <a16:creationId xmlns:a16="http://schemas.microsoft.com/office/drawing/2014/main" xmlns="" id="{066BF8F7-648D-4918-A377-009DC501FA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Connecteur droit 18">
                      <a:extLst>
                        <a:ext uri="{FF2B5EF4-FFF2-40B4-BE49-F238E27FC236}">
                          <a16:creationId xmlns:a16="http://schemas.microsoft.com/office/drawing/2014/main" xmlns="" id="{D3E170CA-A9D1-49EA-96A3-B91A859A90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38006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Connecteur droit 19">
                      <a:extLst>
                        <a:ext uri="{FF2B5EF4-FFF2-40B4-BE49-F238E27FC236}">
                          <a16:creationId xmlns:a16="http://schemas.microsoft.com/office/drawing/2014/main" xmlns="" id="{4E27E6C1-6439-4B66-98B8-5FCF6D4194A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68826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Connecteur droit 20">
                      <a:extLst>
                        <a:ext uri="{FF2B5EF4-FFF2-40B4-BE49-F238E27FC236}">
                          <a16:creationId xmlns:a16="http://schemas.microsoft.com/office/drawing/2014/main" xmlns="" id="{783C375B-16CD-4A45-A8A5-ECFC0D1691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71917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Connecteur droit 11">
                    <a:extLst>
                      <a:ext uri="{FF2B5EF4-FFF2-40B4-BE49-F238E27FC236}">
                        <a16:creationId xmlns:a16="http://schemas.microsoft.com/office/drawing/2014/main" xmlns="" id="{45347FA1-1C69-4D0B-9256-1556244B077D}"/>
                      </a:ext>
                    </a:extLst>
                  </p:cNvPr>
                  <p:cNvCxnSpPr/>
                  <p:nvPr/>
                </p:nvCxnSpPr>
                <p:spPr>
                  <a:xfrm>
                    <a:off x="4523806" y="2648274"/>
                    <a:ext cx="0" cy="100333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" name="Connecteur droit avec flèche 6">
                <a:extLst>
                  <a:ext uri="{FF2B5EF4-FFF2-40B4-BE49-F238E27FC236}">
                    <a16:creationId xmlns:a16="http://schemas.microsoft.com/office/drawing/2014/main" xmlns="" id="{26C5495E-215D-4E47-8087-71ABE839316D}"/>
                  </a:ext>
                </a:extLst>
              </p:cNvPr>
              <p:cNvCxnSpPr/>
              <p:nvPr/>
            </p:nvCxnSpPr>
            <p:spPr>
              <a:xfrm>
                <a:off x="2997824" y="2892759"/>
                <a:ext cx="57212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MARTInkShape-7">
            <a:extLst>
              <a:ext uri="{FF2B5EF4-FFF2-40B4-BE49-F238E27FC236}">
                <a16:creationId xmlns:a16="http://schemas.microsoft.com/office/drawing/2014/main" xmlns="" id="{D3308E30-2BB7-4C2E-9A06-EF79D959423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32327" y="3220265"/>
            <a:ext cx="186797" cy="261898"/>
          </a:xfrm>
          <a:custGeom>
            <a:avLst/>
            <a:gdLst/>
            <a:ahLst/>
            <a:cxnLst/>
            <a:rect l="0" t="0" r="0" b="0"/>
            <a:pathLst>
              <a:path w="186797" h="261898">
                <a:moveTo>
                  <a:pt x="94773" y="27760"/>
                </a:moveTo>
                <a:lnTo>
                  <a:pt x="94773" y="27760"/>
                </a:lnTo>
                <a:lnTo>
                  <a:pt x="97945" y="27760"/>
                </a:lnTo>
                <a:lnTo>
                  <a:pt x="97947" y="26074"/>
                </a:lnTo>
                <a:lnTo>
                  <a:pt x="97007" y="24306"/>
                </a:lnTo>
                <a:lnTo>
                  <a:pt x="96262" y="23341"/>
                </a:lnTo>
                <a:lnTo>
                  <a:pt x="94494" y="22268"/>
                </a:lnTo>
                <a:lnTo>
                  <a:pt x="92532" y="21438"/>
                </a:lnTo>
                <a:lnTo>
                  <a:pt x="90485" y="19894"/>
                </a:lnTo>
                <a:lnTo>
                  <a:pt x="87458" y="18972"/>
                </a:lnTo>
                <a:lnTo>
                  <a:pt x="78151" y="17359"/>
                </a:lnTo>
                <a:lnTo>
                  <a:pt x="62808" y="12607"/>
                </a:lnTo>
                <a:lnTo>
                  <a:pt x="39857" y="11898"/>
                </a:lnTo>
                <a:lnTo>
                  <a:pt x="35911" y="12831"/>
                </a:lnTo>
                <a:lnTo>
                  <a:pt x="24392" y="19349"/>
                </a:lnTo>
                <a:lnTo>
                  <a:pt x="8125" y="39860"/>
                </a:lnTo>
                <a:lnTo>
                  <a:pt x="469" y="72828"/>
                </a:lnTo>
                <a:lnTo>
                  <a:pt x="0" y="94360"/>
                </a:lnTo>
                <a:lnTo>
                  <a:pt x="10015" y="139990"/>
                </a:lnTo>
                <a:lnTo>
                  <a:pt x="24190" y="183711"/>
                </a:lnTo>
                <a:lnTo>
                  <a:pt x="36259" y="205636"/>
                </a:lnTo>
                <a:lnTo>
                  <a:pt x="73702" y="244801"/>
                </a:lnTo>
                <a:lnTo>
                  <a:pt x="90193" y="253698"/>
                </a:lnTo>
                <a:lnTo>
                  <a:pt x="116262" y="261158"/>
                </a:lnTo>
                <a:lnTo>
                  <a:pt x="130107" y="261897"/>
                </a:lnTo>
                <a:lnTo>
                  <a:pt x="140559" y="259333"/>
                </a:lnTo>
                <a:lnTo>
                  <a:pt x="161650" y="248076"/>
                </a:lnTo>
                <a:lnTo>
                  <a:pt x="177782" y="224686"/>
                </a:lnTo>
                <a:lnTo>
                  <a:pt x="182862" y="210853"/>
                </a:lnTo>
                <a:lnTo>
                  <a:pt x="186796" y="165552"/>
                </a:lnTo>
                <a:lnTo>
                  <a:pt x="179691" y="139879"/>
                </a:lnTo>
                <a:lnTo>
                  <a:pt x="160849" y="92467"/>
                </a:lnTo>
                <a:lnTo>
                  <a:pt x="139231" y="48151"/>
                </a:lnTo>
                <a:lnTo>
                  <a:pt x="120625" y="25301"/>
                </a:lnTo>
                <a:lnTo>
                  <a:pt x="74149" y="1523"/>
                </a:lnTo>
                <a:lnTo>
                  <a:pt x="50744" y="0"/>
                </a:lnTo>
                <a:lnTo>
                  <a:pt x="5873" y="5535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SMARTInkShape-Group13">
            <a:extLst>
              <a:ext uri="{FF2B5EF4-FFF2-40B4-BE49-F238E27FC236}">
                <a16:creationId xmlns:a16="http://schemas.microsoft.com/office/drawing/2014/main" xmlns="" id="{BCC30598-0C29-438A-8AB0-4A7541345A49}"/>
              </a:ext>
            </a:extLst>
          </p:cNvPr>
          <p:cNvGrpSpPr/>
          <p:nvPr/>
        </p:nvGrpSpPr>
        <p:grpSpPr>
          <a:xfrm>
            <a:off x="904875" y="2445716"/>
            <a:ext cx="485776" cy="487985"/>
            <a:chOff x="904875" y="2445716"/>
            <a:chExt cx="485776" cy="487985"/>
          </a:xfrm>
        </p:grpSpPr>
        <p:sp>
          <p:nvSpPr>
            <p:cNvPr id="3" name="SMARTInkShape-8">
              <a:extLst>
                <a:ext uri="{FF2B5EF4-FFF2-40B4-BE49-F238E27FC236}">
                  <a16:creationId xmlns:a16="http://schemas.microsoft.com/office/drawing/2014/main" xmlns="" id="{2E499AA9-2375-41F4-8D84-AA01B4E8358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04875" y="2445716"/>
              <a:ext cx="447676" cy="351443"/>
            </a:xfrm>
            <a:custGeom>
              <a:avLst/>
              <a:gdLst/>
              <a:ahLst/>
              <a:cxnLst/>
              <a:rect l="0" t="0" r="0" b="0"/>
              <a:pathLst>
                <a:path w="447676" h="351443">
                  <a:moveTo>
                    <a:pt x="0" y="341934"/>
                  </a:moveTo>
                  <a:lnTo>
                    <a:pt x="0" y="341934"/>
                  </a:lnTo>
                  <a:lnTo>
                    <a:pt x="0" y="328035"/>
                  </a:lnTo>
                  <a:lnTo>
                    <a:pt x="14322" y="281274"/>
                  </a:lnTo>
                  <a:lnTo>
                    <a:pt x="31102" y="234143"/>
                  </a:lnTo>
                  <a:lnTo>
                    <a:pt x="47424" y="187547"/>
                  </a:lnTo>
                  <a:lnTo>
                    <a:pt x="59890" y="150135"/>
                  </a:lnTo>
                  <a:lnTo>
                    <a:pt x="87030" y="102709"/>
                  </a:lnTo>
                  <a:lnTo>
                    <a:pt x="98540" y="84031"/>
                  </a:lnTo>
                  <a:lnTo>
                    <a:pt x="145002" y="40734"/>
                  </a:lnTo>
                  <a:lnTo>
                    <a:pt x="155853" y="33144"/>
                  </a:lnTo>
                  <a:lnTo>
                    <a:pt x="203066" y="7273"/>
                  </a:lnTo>
                  <a:lnTo>
                    <a:pt x="234342" y="23"/>
                  </a:lnTo>
                  <a:lnTo>
                    <a:pt x="272568" y="0"/>
                  </a:lnTo>
                  <a:lnTo>
                    <a:pt x="319488" y="10705"/>
                  </a:lnTo>
                  <a:lnTo>
                    <a:pt x="333707" y="17657"/>
                  </a:lnTo>
                  <a:lnTo>
                    <a:pt x="376844" y="50315"/>
                  </a:lnTo>
                  <a:lnTo>
                    <a:pt x="411127" y="90231"/>
                  </a:lnTo>
                  <a:lnTo>
                    <a:pt x="424513" y="121137"/>
                  </a:lnTo>
                  <a:lnTo>
                    <a:pt x="428612" y="167688"/>
                  </a:lnTo>
                  <a:lnTo>
                    <a:pt x="429560" y="171946"/>
                  </a:lnTo>
                  <a:lnTo>
                    <a:pt x="433687" y="185624"/>
                  </a:lnTo>
                  <a:lnTo>
                    <a:pt x="439792" y="231845"/>
                  </a:lnTo>
                  <a:lnTo>
                    <a:pt x="442206" y="253974"/>
                  </a:lnTo>
                  <a:lnTo>
                    <a:pt x="443480" y="258038"/>
                  </a:lnTo>
                  <a:lnTo>
                    <a:pt x="447615" y="302885"/>
                  </a:lnTo>
                  <a:lnTo>
                    <a:pt x="447314" y="315220"/>
                  </a:lnTo>
                  <a:lnTo>
                    <a:pt x="444539" y="341890"/>
                  </a:lnTo>
                  <a:lnTo>
                    <a:pt x="445458" y="344619"/>
                  </a:lnTo>
                  <a:lnTo>
                    <a:pt x="446690" y="347008"/>
                  </a:lnTo>
                  <a:lnTo>
                    <a:pt x="447672" y="351442"/>
                  </a:lnTo>
                  <a:lnTo>
                    <a:pt x="447675" y="34828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9">
              <a:extLst>
                <a:ext uri="{FF2B5EF4-FFF2-40B4-BE49-F238E27FC236}">
                  <a16:creationId xmlns:a16="http://schemas.microsoft.com/office/drawing/2014/main" xmlns="" id="{C87AFC76-667B-4115-88E6-167EE17F93D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89050" y="2698750"/>
              <a:ext cx="101601" cy="107948"/>
            </a:xfrm>
            <a:custGeom>
              <a:avLst/>
              <a:gdLst/>
              <a:ahLst/>
              <a:cxnLst/>
              <a:rect l="0" t="0" r="0" b="0"/>
              <a:pathLst>
                <a:path w="101601" h="107948">
                  <a:moveTo>
                    <a:pt x="0" y="12700"/>
                  </a:moveTo>
                  <a:lnTo>
                    <a:pt x="0" y="12700"/>
                  </a:lnTo>
                  <a:lnTo>
                    <a:pt x="3172" y="12700"/>
                  </a:lnTo>
                  <a:lnTo>
                    <a:pt x="15051" y="18461"/>
                  </a:lnTo>
                  <a:lnTo>
                    <a:pt x="17037" y="18789"/>
                  </a:lnTo>
                  <a:lnTo>
                    <a:pt x="21825" y="24029"/>
                  </a:lnTo>
                  <a:lnTo>
                    <a:pt x="28383" y="35824"/>
                  </a:lnTo>
                  <a:lnTo>
                    <a:pt x="37658" y="51735"/>
                  </a:lnTo>
                  <a:lnTo>
                    <a:pt x="43095" y="59673"/>
                  </a:lnTo>
                  <a:lnTo>
                    <a:pt x="46626" y="71851"/>
                  </a:lnTo>
                  <a:lnTo>
                    <a:pt x="47886" y="77089"/>
                  </a:lnTo>
                  <a:lnTo>
                    <a:pt x="52916" y="85989"/>
                  </a:lnTo>
                  <a:lnTo>
                    <a:pt x="61096" y="96596"/>
                  </a:lnTo>
                  <a:lnTo>
                    <a:pt x="63137" y="100081"/>
                  </a:lnTo>
                  <a:lnTo>
                    <a:pt x="67900" y="105305"/>
                  </a:lnTo>
                  <a:lnTo>
                    <a:pt x="70512" y="106774"/>
                  </a:lnTo>
                  <a:lnTo>
                    <a:pt x="76183" y="107947"/>
                  </a:lnTo>
                  <a:lnTo>
                    <a:pt x="76553" y="92479"/>
                  </a:lnTo>
                  <a:lnTo>
                    <a:pt x="88718" y="48811"/>
                  </a:lnTo>
                  <a:lnTo>
                    <a:pt x="89217" y="40242"/>
                  </a:lnTo>
                  <a:lnTo>
                    <a:pt x="91778" y="27519"/>
                  </a:lnTo>
                  <a:lnTo>
                    <a:pt x="93721" y="15248"/>
                  </a:lnTo>
                  <a:lnTo>
                    <a:pt x="97850" y="5608"/>
                  </a:lnTo>
                  <a:lnTo>
                    <a:pt x="98394" y="4797"/>
                  </a:lnTo>
                  <a:lnTo>
                    <a:pt x="99110" y="4256"/>
                  </a:lnTo>
                  <a:lnTo>
                    <a:pt x="101108" y="3389"/>
                  </a:lnTo>
                  <a:lnTo>
                    <a:pt x="101381" y="2329"/>
                  </a:lnTo>
                  <a:lnTo>
                    <a:pt x="10160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10">
              <a:extLst>
                <a:ext uri="{FF2B5EF4-FFF2-40B4-BE49-F238E27FC236}">
                  <a16:creationId xmlns:a16="http://schemas.microsoft.com/office/drawing/2014/main" xmlns="" id="{75DBE322-CDE6-46E4-BC5A-F366F8B11FF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12825" y="2689226"/>
              <a:ext cx="117476" cy="244475"/>
            </a:xfrm>
            <a:custGeom>
              <a:avLst/>
              <a:gdLst/>
              <a:ahLst/>
              <a:cxnLst/>
              <a:rect l="0" t="0" r="0" b="0"/>
              <a:pathLst>
                <a:path w="117476" h="244475">
                  <a:moveTo>
                    <a:pt x="0" y="126999"/>
                  </a:moveTo>
                  <a:lnTo>
                    <a:pt x="0" y="126999"/>
                  </a:lnTo>
                  <a:lnTo>
                    <a:pt x="6546" y="135374"/>
                  </a:lnTo>
                  <a:lnTo>
                    <a:pt x="7539" y="136110"/>
                  </a:lnTo>
                  <a:lnTo>
                    <a:pt x="12696" y="136524"/>
                  </a:lnTo>
                  <a:lnTo>
                    <a:pt x="30797" y="129789"/>
                  </a:lnTo>
                  <a:lnTo>
                    <a:pt x="35975" y="125199"/>
                  </a:lnTo>
                  <a:lnTo>
                    <a:pt x="46186" y="113176"/>
                  </a:lnTo>
                  <a:lnTo>
                    <a:pt x="61079" y="100724"/>
                  </a:lnTo>
                  <a:lnTo>
                    <a:pt x="87263" y="56259"/>
                  </a:lnTo>
                  <a:lnTo>
                    <a:pt x="90296" y="49595"/>
                  </a:lnTo>
                  <a:lnTo>
                    <a:pt x="103343" y="23665"/>
                  </a:lnTo>
                  <a:lnTo>
                    <a:pt x="107453" y="10752"/>
                  </a:lnTo>
                  <a:lnTo>
                    <a:pt x="109488" y="8202"/>
                  </a:lnTo>
                  <a:lnTo>
                    <a:pt x="109681" y="7585"/>
                  </a:lnTo>
                  <a:lnTo>
                    <a:pt x="109457" y="7173"/>
                  </a:lnTo>
                  <a:lnTo>
                    <a:pt x="108954" y="6898"/>
                  </a:lnTo>
                  <a:lnTo>
                    <a:pt x="108973" y="6362"/>
                  </a:lnTo>
                  <a:lnTo>
                    <a:pt x="109933" y="4826"/>
                  </a:lnTo>
                  <a:lnTo>
                    <a:pt x="109978" y="4275"/>
                  </a:lnTo>
                  <a:lnTo>
                    <a:pt x="109655" y="3908"/>
                  </a:lnTo>
                  <a:lnTo>
                    <a:pt x="109086" y="3664"/>
                  </a:lnTo>
                  <a:lnTo>
                    <a:pt x="108708" y="3148"/>
                  </a:lnTo>
                  <a:lnTo>
                    <a:pt x="108050" y="483"/>
                  </a:lnTo>
                  <a:lnTo>
                    <a:pt x="108369" y="322"/>
                  </a:lnTo>
                  <a:lnTo>
                    <a:pt x="111114" y="0"/>
                  </a:lnTo>
                  <a:lnTo>
                    <a:pt x="111122" y="3370"/>
                  </a:lnTo>
                  <a:lnTo>
                    <a:pt x="112064" y="5966"/>
                  </a:lnTo>
                  <a:lnTo>
                    <a:pt x="112809" y="7152"/>
                  </a:lnTo>
                  <a:lnTo>
                    <a:pt x="113858" y="12192"/>
                  </a:lnTo>
                  <a:lnTo>
                    <a:pt x="115240" y="46027"/>
                  </a:lnTo>
                  <a:lnTo>
                    <a:pt x="116482" y="49384"/>
                  </a:lnTo>
                  <a:lnTo>
                    <a:pt x="117475" y="96299"/>
                  </a:lnTo>
                  <a:lnTo>
                    <a:pt x="117122" y="110027"/>
                  </a:lnTo>
                  <a:lnTo>
                    <a:pt x="111215" y="157361"/>
                  </a:lnTo>
                  <a:lnTo>
                    <a:pt x="110773" y="198488"/>
                  </a:lnTo>
                  <a:lnTo>
                    <a:pt x="108146" y="216243"/>
                  </a:lnTo>
                  <a:lnTo>
                    <a:pt x="107953" y="237458"/>
                  </a:lnTo>
                  <a:lnTo>
                    <a:pt x="108305" y="238738"/>
                  </a:lnTo>
                  <a:lnTo>
                    <a:pt x="108892" y="239592"/>
                  </a:lnTo>
                  <a:lnTo>
                    <a:pt x="110684" y="240962"/>
                  </a:lnTo>
                  <a:lnTo>
                    <a:pt x="111125" y="24447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SMARTInkShape-11">
            <a:extLst>
              <a:ext uri="{FF2B5EF4-FFF2-40B4-BE49-F238E27FC236}">
                <a16:creationId xmlns:a16="http://schemas.microsoft.com/office/drawing/2014/main" xmlns="" id="{6D8165C5-56F1-41AA-BFE3-922ED67727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79667" y="3219464"/>
            <a:ext cx="123553" cy="266687"/>
          </a:xfrm>
          <a:custGeom>
            <a:avLst/>
            <a:gdLst/>
            <a:ahLst/>
            <a:cxnLst/>
            <a:rect l="0" t="0" r="0" b="0"/>
            <a:pathLst>
              <a:path w="123553" h="266687">
                <a:moveTo>
                  <a:pt x="6208" y="149211"/>
                </a:moveTo>
                <a:lnTo>
                  <a:pt x="6208" y="149211"/>
                </a:lnTo>
                <a:lnTo>
                  <a:pt x="0" y="149211"/>
                </a:lnTo>
                <a:lnTo>
                  <a:pt x="5338" y="149211"/>
                </a:lnTo>
                <a:lnTo>
                  <a:pt x="11220" y="140915"/>
                </a:lnTo>
                <a:lnTo>
                  <a:pt x="12867" y="137267"/>
                </a:lnTo>
                <a:lnTo>
                  <a:pt x="21525" y="127990"/>
                </a:lnTo>
                <a:lnTo>
                  <a:pt x="47448" y="104758"/>
                </a:lnTo>
                <a:lnTo>
                  <a:pt x="51392" y="97470"/>
                </a:lnTo>
                <a:lnTo>
                  <a:pt x="67161" y="52508"/>
                </a:lnTo>
                <a:lnTo>
                  <a:pt x="69642" y="31405"/>
                </a:lnTo>
                <a:lnTo>
                  <a:pt x="70048" y="21871"/>
                </a:lnTo>
                <a:lnTo>
                  <a:pt x="75578" y="4293"/>
                </a:lnTo>
                <a:lnTo>
                  <a:pt x="79221" y="0"/>
                </a:lnTo>
                <a:lnTo>
                  <a:pt x="79229" y="1676"/>
                </a:lnTo>
                <a:lnTo>
                  <a:pt x="80172" y="3442"/>
                </a:lnTo>
                <a:lnTo>
                  <a:pt x="85011" y="11634"/>
                </a:lnTo>
                <a:lnTo>
                  <a:pt x="90312" y="56133"/>
                </a:lnTo>
                <a:lnTo>
                  <a:pt x="94373" y="73887"/>
                </a:lnTo>
                <a:lnTo>
                  <a:pt x="100536" y="92961"/>
                </a:lnTo>
                <a:lnTo>
                  <a:pt x="107080" y="137304"/>
                </a:lnTo>
                <a:lnTo>
                  <a:pt x="111048" y="145043"/>
                </a:lnTo>
                <a:lnTo>
                  <a:pt x="112085" y="146432"/>
                </a:lnTo>
                <a:lnTo>
                  <a:pt x="113885" y="159838"/>
                </a:lnTo>
                <a:lnTo>
                  <a:pt x="117137" y="205565"/>
                </a:lnTo>
                <a:lnTo>
                  <a:pt x="117686" y="249663"/>
                </a:lnTo>
                <a:lnTo>
                  <a:pt x="120214" y="258945"/>
                </a:lnTo>
                <a:lnTo>
                  <a:pt x="120507" y="266538"/>
                </a:lnTo>
                <a:lnTo>
                  <a:pt x="123552" y="266682"/>
                </a:lnTo>
                <a:lnTo>
                  <a:pt x="120508" y="266686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1" name="SMARTInkShape-Group15">
            <a:extLst>
              <a:ext uri="{FF2B5EF4-FFF2-40B4-BE49-F238E27FC236}">
                <a16:creationId xmlns:a16="http://schemas.microsoft.com/office/drawing/2014/main" xmlns="" id="{4F5123AC-E15A-4A78-A7E4-DA753143F9B8}"/>
              </a:ext>
            </a:extLst>
          </p:cNvPr>
          <p:cNvGrpSpPr/>
          <p:nvPr/>
        </p:nvGrpSpPr>
        <p:grpSpPr>
          <a:xfrm>
            <a:off x="1365384" y="2413978"/>
            <a:ext cx="514217" cy="418123"/>
            <a:chOff x="1365384" y="2413978"/>
            <a:chExt cx="514217" cy="418123"/>
          </a:xfrm>
        </p:grpSpPr>
        <p:sp>
          <p:nvSpPr>
            <p:cNvPr id="39" name="SMARTInkShape-12">
              <a:extLst>
                <a:ext uri="{FF2B5EF4-FFF2-40B4-BE49-F238E27FC236}">
                  <a16:creationId xmlns:a16="http://schemas.microsoft.com/office/drawing/2014/main" xmlns="" id="{B8D17DFC-514E-4281-B30E-2FFBDE9C4BD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365384" y="2413978"/>
              <a:ext cx="495167" cy="418123"/>
            </a:xfrm>
            <a:custGeom>
              <a:avLst/>
              <a:gdLst/>
              <a:ahLst/>
              <a:cxnLst/>
              <a:rect l="0" t="0" r="0" b="0"/>
              <a:pathLst>
                <a:path w="495167" h="418123">
                  <a:moveTo>
                    <a:pt x="12566" y="392722"/>
                  </a:moveTo>
                  <a:lnTo>
                    <a:pt x="12566" y="392722"/>
                  </a:lnTo>
                  <a:lnTo>
                    <a:pt x="9522" y="395766"/>
                  </a:lnTo>
                  <a:lnTo>
                    <a:pt x="4534" y="395897"/>
                  </a:lnTo>
                  <a:lnTo>
                    <a:pt x="4036" y="395544"/>
                  </a:lnTo>
                  <a:lnTo>
                    <a:pt x="3705" y="394956"/>
                  </a:lnTo>
                  <a:lnTo>
                    <a:pt x="3172" y="393163"/>
                  </a:lnTo>
                  <a:lnTo>
                    <a:pt x="319" y="390027"/>
                  </a:lnTo>
                  <a:lnTo>
                    <a:pt x="0" y="388004"/>
                  </a:lnTo>
                  <a:lnTo>
                    <a:pt x="227" y="378164"/>
                  </a:lnTo>
                  <a:lnTo>
                    <a:pt x="7097" y="331191"/>
                  </a:lnTo>
                  <a:lnTo>
                    <a:pt x="15003" y="283797"/>
                  </a:lnTo>
                  <a:lnTo>
                    <a:pt x="19130" y="261551"/>
                  </a:lnTo>
                  <a:lnTo>
                    <a:pt x="31499" y="217965"/>
                  </a:lnTo>
                  <a:lnTo>
                    <a:pt x="46899" y="173922"/>
                  </a:lnTo>
                  <a:lnTo>
                    <a:pt x="66439" y="129182"/>
                  </a:lnTo>
                  <a:lnTo>
                    <a:pt x="92822" y="84792"/>
                  </a:lnTo>
                  <a:lnTo>
                    <a:pt x="120086" y="47773"/>
                  </a:lnTo>
                  <a:lnTo>
                    <a:pt x="162889" y="18015"/>
                  </a:lnTo>
                  <a:lnTo>
                    <a:pt x="197426" y="6800"/>
                  </a:lnTo>
                  <a:lnTo>
                    <a:pt x="208158" y="3773"/>
                  </a:lnTo>
                  <a:lnTo>
                    <a:pt x="215560" y="1133"/>
                  </a:lnTo>
                  <a:lnTo>
                    <a:pt x="226955" y="0"/>
                  </a:lnTo>
                  <a:lnTo>
                    <a:pt x="274466" y="8804"/>
                  </a:lnTo>
                  <a:lnTo>
                    <a:pt x="319360" y="22344"/>
                  </a:lnTo>
                  <a:lnTo>
                    <a:pt x="366800" y="47759"/>
                  </a:lnTo>
                  <a:lnTo>
                    <a:pt x="389242" y="62009"/>
                  </a:lnTo>
                  <a:lnTo>
                    <a:pt x="432600" y="107784"/>
                  </a:lnTo>
                  <a:lnTo>
                    <a:pt x="438097" y="113367"/>
                  </a:lnTo>
                  <a:lnTo>
                    <a:pt x="452277" y="141793"/>
                  </a:lnTo>
                  <a:lnTo>
                    <a:pt x="463356" y="187255"/>
                  </a:lnTo>
                  <a:lnTo>
                    <a:pt x="475354" y="232371"/>
                  </a:lnTo>
                  <a:lnTo>
                    <a:pt x="485896" y="279319"/>
                  </a:lnTo>
                  <a:lnTo>
                    <a:pt x="491253" y="301063"/>
                  </a:lnTo>
                  <a:lnTo>
                    <a:pt x="491991" y="348600"/>
                  </a:lnTo>
                  <a:lnTo>
                    <a:pt x="491638" y="356673"/>
                  </a:lnTo>
                  <a:lnTo>
                    <a:pt x="488855" y="380111"/>
                  </a:lnTo>
                  <a:lnTo>
                    <a:pt x="489176" y="389133"/>
                  </a:lnTo>
                  <a:lnTo>
                    <a:pt x="489762" y="390330"/>
                  </a:lnTo>
                  <a:lnTo>
                    <a:pt x="490505" y="391127"/>
                  </a:lnTo>
                  <a:lnTo>
                    <a:pt x="491330" y="393895"/>
                  </a:lnTo>
                  <a:lnTo>
                    <a:pt x="491990" y="415991"/>
                  </a:lnTo>
                  <a:lnTo>
                    <a:pt x="492343" y="416701"/>
                  </a:lnTo>
                  <a:lnTo>
                    <a:pt x="495166" y="41812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13">
              <a:extLst>
                <a:ext uri="{FF2B5EF4-FFF2-40B4-BE49-F238E27FC236}">
                  <a16:creationId xmlns:a16="http://schemas.microsoft.com/office/drawing/2014/main" xmlns="" id="{1EBA1A36-27FA-40AB-AEF8-054B486E614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787525" y="2705158"/>
              <a:ext cx="92076" cy="117346"/>
            </a:xfrm>
            <a:custGeom>
              <a:avLst/>
              <a:gdLst/>
              <a:ahLst/>
              <a:cxnLst/>
              <a:rect l="0" t="0" r="0" b="0"/>
              <a:pathLst>
                <a:path w="92076" h="117346">
                  <a:moveTo>
                    <a:pt x="0" y="25342"/>
                  </a:moveTo>
                  <a:lnTo>
                    <a:pt x="0" y="25342"/>
                  </a:lnTo>
                  <a:lnTo>
                    <a:pt x="5063" y="30758"/>
                  </a:lnTo>
                  <a:lnTo>
                    <a:pt x="5969" y="33845"/>
                  </a:lnTo>
                  <a:lnTo>
                    <a:pt x="6180" y="35942"/>
                  </a:lnTo>
                  <a:lnTo>
                    <a:pt x="7215" y="38049"/>
                  </a:lnTo>
                  <a:lnTo>
                    <a:pt x="14491" y="47101"/>
                  </a:lnTo>
                  <a:lnTo>
                    <a:pt x="34742" y="92741"/>
                  </a:lnTo>
                  <a:lnTo>
                    <a:pt x="43385" y="111677"/>
                  </a:lnTo>
                  <a:lnTo>
                    <a:pt x="45505" y="114631"/>
                  </a:lnTo>
                  <a:lnTo>
                    <a:pt x="47624" y="116179"/>
                  </a:lnTo>
                  <a:lnTo>
                    <a:pt x="50800" y="117050"/>
                  </a:lnTo>
                  <a:lnTo>
                    <a:pt x="53348" y="117345"/>
                  </a:lnTo>
                  <a:lnTo>
                    <a:pt x="56654" y="114677"/>
                  </a:lnTo>
                  <a:lnTo>
                    <a:pt x="59234" y="109611"/>
                  </a:lnTo>
                  <a:lnTo>
                    <a:pt x="60354" y="105971"/>
                  </a:lnTo>
                  <a:lnTo>
                    <a:pt x="68824" y="94583"/>
                  </a:lnTo>
                  <a:lnTo>
                    <a:pt x="75719" y="49246"/>
                  </a:lnTo>
                  <a:lnTo>
                    <a:pt x="78640" y="37733"/>
                  </a:lnTo>
                  <a:lnTo>
                    <a:pt x="84342" y="21815"/>
                  </a:lnTo>
                  <a:lnTo>
                    <a:pt x="86042" y="4414"/>
                  </a:lnTo>
                  <a:lnTo>
                    <a:pt x="88861" y="0"/>
                  </a:lnTo>
                  <a:lnTo>
                    <a:pt x="90574" y="1645"/>
                  </a:lnTo>
                  <a:lnTo>
                    <a:pt x="91408" y="3403"/>
                  </a:lnTo>
                  <a:lnTo>
                    <a:pt x="92075" y="629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SMARTInkShape-14">
            <a:extLst>
              <a:ext uri="{FF2B5EF4-FFF2-40B4-BE49-F238E27FC236}">
                <a16:creationId xmlns:a16="http://schemas.microsoft.com/office/drawing/2014/main" xmlns="" id="{180C0A2C-CB55-4A94-9BC9-5D77C32188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64267" y="3229174"/>
            <a:ext cx="217871" cy="224393"/>
          </a:xfrm>
          <a:custGeom>
            <a:avLst/>
            <a:gdLst/>
            <a:ahLst/>
            <a:cxnLst/>
            <a:rect l="0" t="0" r="0" b="0"/>
            <a:pathLst>
              <a:path w="217871" h="224393">
                <a:moveTo>
                  <a:pt x="115333" y="85526"/>
                </a:moveTo>
                <a:lnTo>
                  <a:pt x="115333" y="85526"/>
                </a:lnTo>
                <a:lnTo>
                  <a:pt x="118067" y="82792"/>
                </a:lnTo>
                <a:lnTo>
                  <a:pt x="117861" y="82645"/>
                </a:lnTo>
                <a:lnTo>
                  <a:pt x="116692" y="82482"/>
                </a:lnTo>
                <a:lnTo>
                  <a:pt x="116239" y="82791"/>
                </a:lnTo>
                <a:lnTo>
                  <a:pt x="115937" y="83350"/>
                </a:lnTo>
                <a:lnTo>
                  <a:pt x="115735" y="84075"/>
                </a:lnTo>
                <a:lnTo>
                  <a:pt x="114896" y="84559"/>
                </a:lnTo>
                <a:lnTo>
                  <a:pt x="104878" y="85441"/>
                </a:lnTo>
                <a:lnTo>
                  <a:pt x="100515" y="85853"/>
                </a:lnTo>
                <a:lnTo>
                  <a:pt x="92663" y="88503"/>
                </a:lnTo>
                <a:lnTo>
                  <a:pt x="88787" y="88662"/>
                </a:lnTo>
                <a:lnTo>
                  <a:pt x="86719" y="87743"/>
                </a:lnTo>
                <a:lnTo>
                  <a:pt x="76614" y="81236"/>
                </a:lnTo>
                <a:lnTo>
                  <a:pt x="67725" y="64985"/>
                </a:lnTo>
                <a:lnTo>
                  <a:pt x="65479" y="57450"/>
                </a:lnTo>
                <a:lnTo>
                  <a:pt x="65306" y="52234"/>
                </a:lnTo>
                <a:lnTo>
                  <a:pt x="68156" y="35752"/>
                </a:lnTo>
                <a:lnTo>
                  <a:pt x="80939" y="10024"/>
                </a:lnTo>
                <a:lnTo>
                  <a:pt x="84485" y="5613"/>
                </a:lnTo>
                <a:lnTo>
                  <a:pt x="89456" y="2072"/>
                </a:lnTo>
                <a:lnTo>
                  <a:pt x="95397" y="474"/>
                </a:lnTo>
                <a:lnTo>
                  <a:pt x="99940" y="0"/>
                </a:lnTo>
                <a:lnTo>
                  <a:pt x="106892" y="1546"/>
                </a:lnTo>
                <a:lnTo>
                  <a:pt x="119944" y="11267"/>
                </a:lnTo>
                <a:lnTo>
                  <a:pt x="121582" y="12737"/>
                </a:lnTo>
                <a:lnTo>
                  <a:pt x="125573" y="23233"/>
                </a:lnTo>
                <a:lnTo>
                  <a:pt x="127817" y="38611"/>
                </a:lnTo>
                <a:lnTo>
                  <a:pt x="127285" y="53981"/>
                </a:lnTo>
                <a:lnTo>
                  <a:pt x="121209" y="79564"/>
                </a:lnTo>
                <a:lnTo>
                  <a:pt x="92625" y="125322"/>
                </a:lnTo>
                <a:lnTo>
                  <a:pt x="52052" y="166794"/>
                </a:lnTo>
                <a:lnTo>
                  <a:pt x="43699" y="171975"/>
                </a:lnTo>
                <a:lnTo>
                  <a:pt x="29020" y="178175"/>
                </a:lnTo>
                <a:lnTo>
                  <a:pt x="22056" y="177739"/>
                </a:lnTo>
                <a:lnTo>
                  <a:pt x="13024" y="174467"/>
                </a:lnTo>
                <a:lnTo>
                  <a:pt x="9185" y="171622"/>
                </a:lnTo>
                <a:lnTo>
                  <a:pt x="560" y="161553"/>
                </a:lnTo>
                <a:lnTo>
                  <a:pt x="12" y="160199"/>
                </a:lnTo>
                <a:lnTo>
                  <a:pt x="0" y="158944"/>
                </a:lnTo>
                <a:lnTo>
                  <a:pt x="4200" y="149339"/>
                </a:lnTo>
                <a:lnTo>
                  <a:pt x="13182" y="139594"/>
                </a:lnTo>
                <a:lnTo>
                  <a:pt x="20779" y="136014"/>
                </a:lnTo>
                <a:lnTo>
                  <a:pt x="38806" y="131699"/>
                </a:lnTo>
                <a:lnTo>
                  <a:pt x="48208" y="132917"/>
                </a:lnTo>
                <a:lnTo>
                  <a:pt x="53280" y="134575"/>
                </a:lnTo>
                <a:lnTo>
                  <a:pt x="61787" y="144235"/>
                </a:lnTo>
                <a:lnTo>
                  <a:pt x="87707" y="190196"/>
                </a:lnTo>
                <a:lnTo>
                  <a:pt x="89507" y="193406"/>
                </a:lnTo>
                <a:lnTo>
                  <a:pt x="100469" y="202980"/>
                </a:lnTo>
                <a:lnTo>
                  <a:pt x="129283" y="217630"/>
                </a:lnTo>
                <a:lnTo>
                  <a:pt x="166657" y="224392"/>
                </a:lnTo>
                <a:lnTo>
                  <a:pt x="184855" y="223376"/>
                </a:lnTo>
                <a:lnTo>
                  <a:pt x="198184" y="219425"/>
                </a:lnTo>
                <a:lnTo>
                  <a:pt x="207144" y="213826"/>
                </a:lnTo>
                <a:lnTo>
                  <a:pt x="217190" y="201264"/>
                </a:lnTo>
                <a:lnTo>
                  <a:pt x="217870" y="195879"/>
                </a:lnTo>
                <a:lnTo>
                  <a:pt x="216704" y="185744"/>
                </a:lnTo>
                <a:lnTo>
                  <a:pt x="215302" y="183219"/>
                </a:lnTo>
                <a:lnTo>
                  <a:pt x="214435" y="182405"/>
                </a:lnTo>
                <a:lnTo>
                  <a:pt x="207789" y="179305"/>
                </a:lnTo>
                <a:lnTo>
                  <a:pt x="206251" y="179090"/>
                </a:lnTo>
                <a:lnTo>
                  <a:pt x="203601" y="179791"/>
                </a:lnTo>
                <a:lnTo>
                  <a:pt x="202753" y="180473"/>
                </a:lnTo>
                <a:lnTo>
                  <a:pt x="201058" y="183951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SMARTInkShape-15">
            <a:extLst>
              <a:ext uri="{FF2B5EF4-FFF2-40B4-BE49-F238E27FC236}">
                <a16:creationId xmlns:a16="http://schemas.microsoft.com/office/drawing/2014/main" xmlns="" id="{F4D40CC8-61BA-419F-8179-319E7D2D98C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04950" y="2705289"/>
            <a:ext cx="79337" cy="220440"/>
          </a:xfrm>
          <a:custGeom>
            <a:avLst/>
            <a:gdLst/>
            <a:ahLst/>
            <a:cxnLst/>
            <a:rect l="0" t="0" r="0" b="0"/>
            <a:pathLst>
              <a:path w="79337" h="220440">
                <a:moveTo>
                  <a:pt x="0" y="177611"/>
                </a:moveTo>
                <a:lnTo>
                  <a:pt x="0" y="177611"/>
                </a:lnTo>
                <a:lnTo>
                  <a:pt x="2734" y="177611"/>
                </a:lnTo>
                <a:lnTo>
                  <a:pt x="5623" y="175429"/>
                </a:lnTo>
                <a:lnTo>
                  <a:pt x="8941" y="174567"/>
                </a:lnTo>
                <a:lnTo>
                  <a:pt x="17264" y="166657"/>
                </a:lnTo>
                <a:lnTo>
                  <a:pt x="25609" y="153627"/>
                </a:lnTo>
                <a:lnTo>
                  <a:pt x="29871" y="145618"/>
                </a:lnTo>
                <a:lnTo>
                  <a:pt x="31555" y="143582"/>
                </a:lnTo>
                <a:lnTo>
                  <a:pt x="47889" y="102966"/>
                </a:lnTo>
                <a:lnTo>
                  <a:pt x="51976" y="96457"/>
                </a:lnTo>
                <a:lnTo>
                  <a:pt x="65143" y="58549"/>
                </a:lnTo>
                <a:lnTo>
                  <a:pt x="72355" y="16300"/>
                </a:lnTo>
                <a:lnTo>
                  <a:pt x="75624" y="8637"/>
                </a:lnTo>
                <a:lnTo>
                  <a:pt x="76439" y="4115"/>
                </a:lnTo>
                <a:lnTo>
                  <a:pt x="77835" y="1959"/>
                </a:lnTo>
                <a:lnTo>
                  <a:pt x="77996" y="1243"/>
                </a:lnTo>
                <a:lnTo>
                  <a:pt x="77750" y="766"/>
                </a:lnTo>
                <a:lnTo>
                  <a:pt x="76506" y="0"/>
                </a:lnTo>
                <a:lnTo>
                  <a:pt x="76202" y="27427"/>
                </a:lnTo>
                <a:lnTo>
                  <a:pt x="79336" y="74487"/>
                </a:lnTo>
                <a:lnTo>
                  <a:pt x="75454" y="118200"/>
                </a:lnTo>
                <a:lnTo>
                  <a:pt x="73088" y="164935"/>
                </a:lnTo>
                <a:lnTo>
                  <a:pt x="73374" y="200425"/>
                </a:lnTo>
                <a:lnTo>
                  <a:pt x="69881" y="220439"/>
                </a:lnTo>
                <a:lnTo>
                  <a:pt x="69850" y="218886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7" name="SMARTInkShape-Group18">
            <a:extLst>
              <a:ext uri="{FF2B5EF4-FFF2-40B4-BE49-F238E27FC236}">
                <a16:creationId xmlns:a16="http://schemas.microsoft.com/office/drawing/2014/main" xmlns="" id="{00E58F57-C534-47E0-AF40-BBFA3EE6F47F}"/>
              </a:ext>
            </a:extLst>
          </p:cNvPr>
          <p:cNvGrpSpPr/>
          <p:nvPr/>
        </p:nvGrpSpPr>
        <p:grpSpPr>
          <a:xfrm>
            <a:off x="1863725" y="2457459"/>
            <a:ext cx="517526" cy="422267"/>
            <a:chOff x="1863725" y="2457459"/>
            <a:chExt cx="517526" cy="422267"/>
          </a:xfrm>
        </p:grpSpPr>
        <p:sp>
          <p:nvSpPr>
            <p:cNvPr id="44" name="SMARTInkShape-16">
              <a:extLst>
                <a:ext uri="{FF2B5EF4-FFF2-40B4-BE49-F238E27FC236}">
                  <a16:creationId xmlns:a16="http://schemas.microsoft.com/office/drawing/2014/main" xmlns="" id="{AD05C0A7-7FC3-4EBD-B0C7-C9C1040429B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863725" y="2457459"/>
              <a:ext cx="488951" cy="377816"/>
            </a:xfrm>
            <a:custGeom>
              <a:avLst/>
              <a:gdLst/>
              <a:ahLst/>
              <a:cxnLst/>
              <a:rect l="0" t="0" r="0" b="0"/>
              <a:pathLst>
                <a:path w="488951" h="377816">
                  <a:moveTo>
                    <a:pt x="0" y="361941"/>
                  </a:moveTo>
                  <a:lnTo>
                    <a:pt x="0" y="361941"/>
                  </a:lnTo>
                  <a:lnTo>
                    <a:pt x="0" y="363770"/>
                  </a:lnTo>
                  <a:lnTo>
                    <a:pt x="0" y="358570"/>
                  </a:lnTo>
                  <a:lnTo>
                    <a:pt x="941" y="355974"/>
                  </a:lnTo>
                  <a:lnTo>
                    <a:pt x="2182" y="353645"/>
                  </a:lnTo>
                  <a:lnTo>
                    <a:pt x="2881" y="349997"/>
                  </a:lnTo>
                  <a:lnTo>
                    <a:pt x="3502" y="340720"/>
                  </a:lnTo>
                  <a:lnTo>
                    <a:pt x="8952" y="324856"/>
                  </a:lnTo>
                  <a:lnTo>
                    <a:pt x="9765" y="314595"/>
                  </a:lnTo>
                  <a:lnTo>
                    <a:pt x="12016" y="306558"/>
                  </a:lnTo>
                  <a:lnTo>
                    <a:pt x="12749" y="301696"/>
                  </a:lnTo>
                  <a:lnTo>
                    <a:pt x="15153" y="293818"/>
                  </a:lnTo>
                  <a:lnTo>
                    <a:pt x="15907" y="288978"/>
                  </a:lnTo>
                  <a:lnTo>
                    <a:pt x="24478" y="261350"/>
                  </a:lnTo>
                  <a:lnTo>
                    <a:pt x="27813" y="245879"/>
                  </a:lnTo>
                  <a:lnTo>
                    <a:pt x="39577" y="220328"/>
                  </a:lnTo>
                  <a:lnTo>
                    <a:pt x="43057" y="192602"/>
                  </a:lnTo>
                  <a:lnTo>
                    <a:pt x="65757" y="145999"/>
                  </a:lnTo>
                  <a:lnTo>
                    <a:pt x="92664" y="99026"/>
                  </a:lnTo>
                  <a:lnTo>
                    <a:pt x="140266" y="51839"/>
                  </a:lnTo>
                  <a:lnTo>
                    <a:pt x="187130" y="18110"/>
                  </a:lnTo>
                  <a:lnTo>
                    <a:pt x="201045" y="10874"/>
                  </a:lnTo>
                  <a:lnTo>
                    <a:pt x="235270" y="1166"/>
                  </a:lnTo>
                  <a:lnTo>
                    <a:pt x="280997" y="0"/>
                  </a:lnTo>
                  <a:lnTo>
                    <a:pt x="287518" y="701"/>
                  </a:lnTo>
                  <a:lnTo>
                    <a:pt x="320310" y="9451"/>
                  </a:lnTo>
                  <a:lnTo>
                    <a:pt x="366210" y="40180"/>
                  </a:lnTo>
                  <a:lnTo>
                    <a:pt x="406544" y="73307"/>
                  </a:lnTo>
                  <a:lnTo>
                    <a:pt x="433625" y="118752"/>
                  </a:lnTo>
                  <a:lnTo>
                    <a:pt x="451895" y="164991"/>
                  </a:lnTo>
                  <a:lnTo>
                    <a:pt x="460397" y="209799"/>
                  </a:lnTo>
                  <a:lnTo>
                    <a:pt x="469174" y="255274"/>
                  </a:lnTo>
                  <a:lnTo>
                    <a:pt x="472411" y="301250"/>
                  </a:lnTo>
                  <a:lnTo>
                    <a:pt x="473819" y="310092"/>
                  </a:lnTo>
                  <a:lnTo>
                    <a:pt x="478842" y="331364"/>
                  </a:lnTo>
                  <a:lnTo>
                    <a:pt x="481095" y="356063"/>
                  </a:lnTo>
                  <a:lnTo>
                    <a:pt x="485202" y="367530"/>
                  </a:lnTo>
                  <a:lnTo>
                    <a:pt x="485725" y="373854"/>
                  </a:lnTo>
                  <a:lnTo>
                    <a:pt x="488949" y="377815"/>
                  </a:lnTo>
                  <a:lnTo>
                    <a:pt x="488950" y="372349"/>
                  </a:lnTo>
                  <a:lnTo>
                    <a:pt x="486216" y="368810"/>
                  </a:lnTo>
                  <a:lnTo>
                    <a:pt x="485862" y="366564"/>
                  </a:lnTo>
                  <a:lnTo>
                    <a:pt x="485775" y="36829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17">
              <a:extLst>
                <a:ext uri="{FF2B5EF4-FFF2-40B4-BE49-F238E27FC236}">
                  <a16:creationId xmlns:a16="http://schemas.microsoft.com/office/drawing/2014/main" xmlns="" id="{5B433353-9A1E-4788-88F7-844C10ACA3C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276475" y="2730500"/>
              <a:ext cx="104776" cy="106891"/>
            </a:xfrm>
            <a:custGeom>
              <a:avLst/>
              <a:gdLst/>
              <a:ahLst/>
              <a:cxnLst/>
              <a:rect l="0" t="0" r="0" b="0"/>
              <a:pathLst>
                <a:path w="104776" h="106891">
                  <a:moveTo>
                    <a:pt x="0" y="9525"/>
                  </a:moveTo>
                  <a:lnTo>
                    <a:pt x="0" y="9525"/>
                  </a:lnTo>
                  <a:lnTo>
                    <a:pt x="0" y="11354"/>
                  </a:lnTo>
                  <a:lnTo>
                    <a:pt x="0" y="9533"/>
                  </a:lnTo>
                  <a:lnTo>
                    <a:pt x="12453" y="18842"/>
                  </a:lnTo>
                  <a:lnTo>
                    <a:pt x="15891" y="26613"/>
                  </a:lnTo>
                  <a:lnTo>
                    <a:pt x="30717" y="47696"/>
                  </a:lnTo>
                  <a:lnTo>
                    <a:pt x="46618" y="86495"/>
                  </a:lnTo>
                  <a:lnTo>
                    <a:pt x="49208" y="94185"/>
                  </a:lnTo>
                  <a:lnTo>
                    <a:pt x="56430" y="106889"/>
                  </a:lnTo>
                  <a:lnTo>
                    <a:pt x="57375" y="106890"/>
                  </a:lnTo>
                  <a:lnTo>
                    <a:pt x="60308" y="105950"/>
                  </a:lnTo>
                  <a:lnTo>
                    <a:pt x="61372" y="105206"/>
                  </a:lnTo>
                  <a:lnTo>
                    <a:pt x="62554" y="103438"/>
                  </a:lnTo>
                  <a:lnTo>
                    <a:pt x="66151" y="91875"/>
                  </a:lnTo>
                  <a:lnTo>
                    <a:pt x="67277" y="84065"/>
                  </a:lnTo>
                  <a:lnTo>
                    <a:pt x="86459" y="36939"/>
                  </a:lnTo>
                  <a:lnTo>
                    <a:pt x="99453" y="12491"/>
                  </a:lnTo>
                  <a:lnTo>
                    <a:pt x="102175" y="9315"/>
                  </a:lnTo>
                  <a:lnTo>
                    <a:pt x="103619" y="5786"/>
                  </a:lnTo>
                  <a:lnTo>
                    <a:pt x="104775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18">
              <a:extLst>
                <a:ext uri="{FF2B5EF4-FFF2-40B4-BE49-F238E27FC236}">
                  <a16:creationId xmlns:a16="http://schemas.microsoft.com/office/drawing/2014/main" xmlns="" id="{0E01C667-627F-4284-B2C7-886800B2218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990725" y="2714839"/>
              <a:ext cx="114125" cy="164887"/>
            </a:xfrm>
            <a:custGeom>
              <a:avLst/>
              <a:gdLst/>
              <a:ahLst/>
              <a:cxnLst/>
              <a:rect l="0" t="0" r="0" b="0"/>
              <a:pathLst>
                <a:path w="114125" h="164887">
                  <a:moveTo>
                    <a:pt x="0" y="114086"/>
                  </a:moveTo>
                  <a:lnTo>
                    <a:pt x="0" y="114086"/>
                  </a:lnTo>
                  <a:lnTo>
                    <a:pt x="1686" y="115772"/>
                  </a:lnTo>
                  <a:lnTo>
                    <a:pt x="3454" y="116599"/>
                  </a:lnTo>
                  <a:lnTo>
                    <a:pt x="6180" y="117222"/>
                  </a:lnTo>
                  <a:lnTo>
                    <a:pt x="31575" y="112838"/>
                  </a:lnTo>
                  <a:lnTo>
                    <a:pt x="41223" y="108111"/>
                  </a:lnTo>
                  <a:lnTo>
                    <a:pt x="49099" y="100556"/>
                  </a:lnTo>
                  <a:lnTo>
                    <a:pt x="87019" y="53704"/>
                  </a:lnTo>
                  <a:lnTo>
                    <a:pt x="98560" y="33240"/>
                  </a:lnTo>
                  <a:lnTo>
                    <a:pt x="106743" y="14766"/>
                  </a:lnTo>
                  <a:lnTo>
                    <a:pt x="107766" y="9619"/>
                  </a:lnTo>
                  <a:lnTo>
                    <a:pt x="110326" y="4738"/>
                  </a:lnTo>
                  <a:lnTo>
                    <a:pt x="114124" y="0"/>
                  </a:lnTo>
                  <a:lnTo>
                    <a:pt x="112083" y="4898"/>
                  </a:lnTo>
                  <a:lnTo>
                    <a:pt x="111127" y="51217"/>
                  </a:lnTo>
                  <a:lnTo>
                    <a:pt x="110074" y="93404"/>
                  </a:lnTo>
                  <a:lnTo>
                    <a:pt x="107996" y="138128"/>
                  </a:lnTo>
                  <a:lnTo>
                    <a:pt x="108309" y="152295"/>
                  </a:lnTo>
                  <a:lnTo>
                    <a:pt x="111123" y="164866"/>
                  </a:lnTo>
                  <a:lnTo>
                    <a:pt x="111125" y="16488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SMARTInkShape-19">
            <a:extLst>
              <a:ext uri="{FF2B5EF4-FFF2-40B4-BE49-F238E27FC236}">
                <a16:creationId xmlns:a16="http://schemas.microsoft.com/office/drawing/2014/main" xmlns="" id="{B8A01BEF-BB16-4933-A8E2-5BEBCF768C6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38375" y="3209930"/>
            <a:ext cx="149210" cy="196362"/>
          </a:xfrm>
          <a:custGeom>
            <a:avLst/>
            <a:gdLst/>
            <a:ahLst/>
            <a:cxnLst/>
            <a:rect l="0" t="0" r="0" b="0"/>
            <a:pathLst>
              <a:path w="149210" h="196362">
                <a:moveTo>
                  <a:pt x="47625" y="44445"/>
                </a:moveTo>
                <a:lnTo>
                  <a:pt x="47625" y="44445"/>
                </a:lnTo>
                <a:lnTo>
                  <a:pt x="47625" y="41282"/>
                </a:lnTo>
                <a:lnTo>
                  <a:pt x="47625" y="50792"/>
                </a:lnTo>
                <a:lnTo>
                  <a:pt x="45939" y="47423"/>
                </a:lnTo>
                <a:lnTo>
                  <a:pt x="45796" y="46077"/>
                </a:lnTo>
                <a:lnTo>
                  <a:pt x="47916" y="35993"/>
                </a:lnTo>
                <a:lnTo>
                  <a:pt x="50126" y="31748"/>
                </a:lnTo>
                <a:lnTo>
                  <a:pt x="50351" y="30689"/>
                </a:lnTo>
                <a:lnTo>
                  <a:pt x="57215" y="19707"/>
                </a:lnTo>
                <a:lnTo>
                  <a:pt x="67735" y="8473"/>
                </a:lnTo>
                <a:lnTo>
                  <a:pt x="78375" y="1407"/>
                </a:lnTo>
                <a:lnTo>
                  <a:pt x="87874" y="119"/>
                </a:lnTo>
                <a:lnTo>
                  <a:pt x="99977" y="0"/>
                </a:lnTo>
                <a:lnTo>
                  <a:pt x="104524" y="1879"/>
                </a:lnTo>
                <a:lnTo>
                  <a:pt x="108897" y="4360"/>
                </a:lnTo>
                <a:lnTo>
                  <a:pt x="116512" y="6894"/>
                </a:lnTo>
                <a:lnTo>
                  <a:pt x="140416" y="24313"/>
                </a:lnTo>
                <a:lnTo>
                  <a:pt x="145194" y="31390"/>
                </a:lnTo>
                <a:lnTo>
                  <a:pt x="148624" y="41445"/>
                </a:lnTo>
                <a:lnTo>
                  <a:pt x="149209" y="55201"/>
                </a:lnTo>
                <a:lnTo>
                  <a:pt x="146687" y="64378"/>
                </a:lnTo>
                <a:lnTo>
                  <a:pt x="144805" y="68709"/>
                </a:lnTo>
                <a:lnTo>
                  <a:pt x="128923" y="83599"/>
                </a:lnTo>
                <a:lnTo>
                  <a:pt x="120632" y="89247"/>
                </a:lnTo>
                <a:lnTo>
                  <a:pt x="85709" y="100802"/>
                </a:lnTo>
                <a:lnTo>
                  <a:pt x="83597" y="101066"/>
                </a:lnTo>
                <a:lnTo>
                  <a:pt x="80311" y="100419"/>
                </a:lnTo>
                <a:lnTo>
                  <a:pt x="76271" y="98454"/>
                </a:lnTo>
                <a:lnTo>
                  <a:pt x="76221" y="96745"/>
                </a:lnTo>
                <a:lnTo>
                  <a:pt x="76920" y="96245"/>
                </a:lnTo>
                <a:lnTo>
                  <a:pt x="92786" y="92284"/>
                </a:lnTo>
                <a:lnTo>
                  <a:pt x="100923" y="92451"/>
                </a:lnTo>
                <a:lnTo>
                  <a:pt x="107985" y="94613"/>
                </a:lnTo>
                <a:lnTo>
                  <a:pt x="121186" y="102670"/>
                </a:lnTo>
                <a:lnTo>
                  <a:pt x="133953" y="114912"/>
                </a:lnTo>
                <a:lnTo>
                  <a:pt x="135382" y="118215"/>
                </a:lnTo>
                <a:lnTo>
                  <a:pt x="136723" y="122387"/>
                </a:lnTo>
                <a:lnTo>
                  <a:pt x="141925" y="133378"/>
                </a:lnTo>
                <a:lnTo>
                  <a:pt x="143211" y="148057"/>
                </a:lnTo>
                <a:lnTo>
                  <a:pt x="145606" y="151754"/>
                </a:lnTo>
                <a:lnTo>
                  <a:pt x="140144" y="172190"/>
                </a:lnTo>
                <a:lnTo>
                  <a:pt x="138016" y="174481"/>
                </a:lnTo>
                <a:lnTo>
                  <a:pt x="106971" y="194597"/>
                </a:lnTo>
                <a:lnTo>
                  <a:pt x="101506" y="196179"/>
                </a:lnTo>
                <a:lnTo>
                  <a:pt x="91429" y="196361"/>
                </a:lnTo>
                <a:lnTo>
                  <a:pt x="53478" y="189756"/>
                </a:lnTo>
                <a:lnTo>
                  <a:pt x="7180" y="156215"/>
                </a:lnTo>
                <a:lnTo>
                  <a:pt x="4014" y="154093"/>
                </a:lnTo>
                <a:lnTo>
                  <a:pt x="2676" y="153527"/>
                </a:lnTo>
                <a:lnTo>
                  <a:pt x="1784" y="152797"/>
                </a:lnTo>
                <a:lnTo>
                  <a:pt x="235" y="149761"/>
                </a:lnTo>
                <a:lnTo>
                  <a:pt x="157" y="149933"/>
                </a:lnTo>
                <a:lnTo>
                  <a:pt x="0" y="152395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3" name="SMARTInkShape-Group20">
            <a:extLst>
              <a:ext uri="{FF2B5EF4-FFF2-40B4-BE49-F238E27FC236}">
                <a16:creationId xmlns:a16="http://schemas.microsoft.com/office/drawing/2014/main" xmlns="" id="{FFF97CDE-1987-4039-B9F6-2E29404C26CD}"/>
              </a:ext>
            </a:extLst>
          </p:cNvPr>
          <p:cNvGrpSpPr/>
          <p:nvPr/>
        </p:nvGrpSpPr>
        <p:grpSpPr>
          <a:xfrm>
            <a:off x="2327275" y="2464298"/>
            <a:ext cx="618472" cy="954418"/>
            <a:chOff x="2327275" y="2464298"/>
            <a:chExt cx="618472" cy="954418"/>
          </a:xfrm>
        </p:grpSpPr>
        <p:sp>
          <p:nvSpPr>
            <p:cNvPr id="49" name="SMARTInkShape-20">
              <a:extLst>
                <a:ext uri="{FF2B5EF4-FFF2-40B4-BE49-F238E27FC236}">
                  <a16:creationId xmlns:a16="http://schemas.microsoft.com/office/drawing/2014/main" xmlns="" id="{7C1AF7E5-D1E8-45F6-9354-9DE9147D506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327275" y="2464298"/>
              <a:ext cx="512889" cy="374153"/>
            </a:xfrm>
            <a:custGeom>
              <a:avLst/>
              <a:gdLst/>
              <a:ahLst/>
              <a:cxnLst/>
              <a:rect l="0" t="0" r="0" b="0"/>
              <a:pathLst>
                <a:path w="512889" h="374153">
                  <a:moveTo>
                    <a:pt x="0" y="351927"/>
                  </a:moveTo>
                  <a:lnTo>
                    <a:pt x="0" y="351927"/>
                  </a:lnTo>
                  <a:lnTo>
                    <a:pt x="1686" y="351927"/>
                  </a:lnTo>
                  <a:lnTo>
                    <a:pt x="2182" y="351574"/>
                  </a:lnTo>
                  <a:lnTo>
                    <a:pt x="2513" y="350986"/>
                  </a:lnTo>
                  <a:lnTo>
                    <a:pt x="2734" y="350241"/>
                  </a:lnTo>
                  <a:lnTo>
                    <a:pt x="2528" y="349745"/>
                  </a:lnTo>
                  <a:lnTo>
                    <a:pt x="2038" y="349414"/>
                  </a:lnTo>
                  <a:lnTo>
                    <a:pt x="1359" y="349193"/>
                  </a:lnTo>
                  <a:lnTo>
                    <a:pt x="906" y="348693"/>
                  </a:lnTo>
                  <a:lnTo>
                    <a:pt x="10" y="345619"/>
                  </a:lnTo>
                  <a:lnTo>
                    <a:pt x="3374" y="342218"/>
                  </a:lnTo>
                  <a:lnTo>
                    <a:pt x="4013" y="340516"/>
                  </a:lnTo>
                  <a:lnTo>
                    <a:pt x="3538" y="319025"/>
                  </a:lnTo>
                  <a:lnTo>
                    <a:pt x="6057" y="308240"/>
                  </a:lnTo>
                  <a:lnTo>
                    <a:pt x="7274" y="293312"/>
                  </a:lnTo>
                  <a:lnTo>
                    <a:pt x="20010" y="248900"/>
                  </a:lnTo>
                  <a:lnTo>
                    <a:pt x="26770" y="228811"/>
                  </a:lnTo>
                  <a:lnTo>
                    <a:pt x="41545" y="181205"/>
                  </a:lnTo>
                  <a:lnTo>
                    <a:pt x="59614" y="135183"/>
                  </a:lnTo>
                  <a:lnTo>
                    <a:pt x="85803" y="88302"/>
                  </a:lnTo>
                  <a:lnTo>
                    <a:pt x="100839" y="68407"/>
                  </a:lnTo>
                  <a:lnTo>
                    <a:pt x="148311" y="29070"/>
                  </a:lnTo>
                  <a:lnTo>
                    <a:pt x="153052" y="26755"/>
                  </a:lnTo>
                  <a:lnTo>
                    <a:pt x="198965" y="9266"/>
                  </a:lnTo>
                  <a:lnTo>
                    <a:pt x="243908" y="0"/>
                  </a:lnTo>
                  <a:lnTo>
                    <a:pt x="282029" y="5188"/>
                  </a:lnTo>
                  <a:lnTo>
                    <a:pt x="327088" y="21590"/>
                  </a:lnTo>
                  <a:lnTo>
                    <a:pt x="372940" y="41700"/>
                  </a:lnTo>
                  <a:lnTo>
                    <a:pt x="379534" y="45421"/>
                  </a:lnTo>
                  <a:lnTo>
                    <a:pt x="386289" y="51129"/>
                  </a:lnTo>
                  <a:lnTo>
                    <a:pt x="408906" y="64206"/>
                  </a:lnTo>
                  <a:lnTo>
                    <a:pt x="452978" y="111567"/>
                  </a:lnTo>
                  <a:lnTo>
                    <a:pt x="466447" y="131038"/>
                  </a:lnTo>
                  <a:lnTo>
                    <a:pt x="484924" y="176329"/>
                  </a:lnTo>
                  <a:lnTo>
                    <a:pt x="497418" y="220809"/>
                  </a:lnTo>
                  <a:lnTo>
                    <a:pt x="508196" y="266010"/>
                  </a:lnTo>
                  <a:lnTo>
                    <a:pt x="512888" y="291412"/>
                  </a:lnTo>
                  <a:lnTo>
                    <a:pt x="508133" y="338851"/>
                  </a:lnTo>
                  <a:lnTo>
                    <a:pt x="504826" y="371900"/>
                  </a:lnTo>
                  <a:lnTo>
                    <a:pt x="505178" y="372651"/>
                  </a:lnTo>
                  <a:lnTo>
                    <a:pt x="505766" y="373151"/>
                  </a:lnTo>
                  <a:lnTo>
                    <a:pt x="508000" y="37415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21">
              <a:extLst>
                <a:ext uri="{FF2B5EF4-FFF2-40B4-BE49-F238E27FC236}">
                  <a16:creationId xmlns:a16="http://schemas.microsoft.com/office/drawing/2014/main" xmlns="" id="{FA9D1592-0FAA-4060-A38B-4D28F0F6B4F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755900" y="2711469"/>
              <a:ext cx="146051" cy="117444"/>
            </a:xfrm>
            <a:custGeom>
              <a:avLst/>
              <a:gdLst/>
              <a:ahLst/>
              <a:cxnLst/>
              <a:rect l="0" t="0" r="0" b="0"/>
              <a:pathLst>
                <a:path w="146051" h="117444">
                  <a:moveTo>
                    <a:pt x="0" y="28556"/>
                  </a:moveTo>
                  <a:lnTo>
                    <a:pt x="0" y="28556"/>
                  </a:lnTo>
                  <a:lnTo>
                    <a:pt x="1686" y="28556"/>
                  </a:lnTo>
                  <a:lnTo>
                    <a:pt x="2182" y="28203"/>
                  </a:lnTo>
                  <a:lnTo>
                    <a:pt x="2513" y="27615"/>
                  </a:lnTo>
                  <a:lnTo>
                    <a:pt x="2734" y="26870"/>
                  </a:lnTo>
                  <a:lnTo>
                    <a:pt x="3234" y="26374"/>
                  </a:lnTo>
                  <a:lnTo>
                    <a:pt x="6337" y="25384"/>
                  </a:lnTo>
                  <a:lnTo>
                    <a:pt x="8032" y="27068"/>
                  </a:lnTo>
                  <a:lnTo>
                    <a:pt x="10743" y="27895"/>
                  </a:lnTo>
                  <a:lnTo>
                    <a:pt x="12454" y="28115"/>
                  </a:lnTo>
                  <a:lnTo>
                    <a:pt x="13594" y="28615"/>
                  </a:lnTo>
                  <a:lnTo>
                    <a:pt x="14354" y="29301"/>
                  </a:lnTo>
                  <a:lnTo>
                    <a:pt x="14861" y="30111"/>
                  </a:lnTo>
                  <a:lnTo>
                    <a:pt x="15905" y="30651"/>
                  </a:lnTo>
                  <a:lnTo>
                    <a:pt x="20392" y="31764"/>
                  </a:lnTo>
                  <a:lnTo>
                    <a:pt x="25247" y="34181"/>
                  </a:lnTo>
                  <a:lnTo>
                    <a:pt x="26356" y="34423"/>
                  </a:lnTo>
                  <a:lnTo>
                    <a:pt x="35190" y="41750"/>
                  </a:lnTo>
                  <a:lnTo>
                    <a:pt x="46707" y="53999"/>
                  </a:lnTo>
                  <a:lnTo>
                    <a:pt x="52443" y="64192"/>
                  </a:lnTo>
                  <a:lnTo>
                    <a:pt x="63516" y="93725"/>
                  </a:lnTo>
                  <a:lnTo>
                    <a:pt x="68441" y="102506"/>
                  </a:lnTo>
                  <a:lnTo>
                    <a:pt x="69572" y="107696"/>
                  </a:lnTo>
                  <a:lnTo>
                    <a:pt x="69665" y="108832"/>
                  </a:lnTo>
                  <a:lnTo>
                    <a:pt x="70708" y="111036"/>
                  </a:lnTo>
                  <a:lnTo>
                    <a:pt x="72567" y="113640"/>
                  </a:lnTo>
                  <a:lnTo>
                    <a:pt x="73024" y="117443"/>
                  </a:lnTo>
                  <a:lnTo>
                    <a:pt x="74710" y="115767"/>
                  </a:lnTo>
                  <a:lnTo>
                    <a:pt x="75538" y="114001"/>
                  </a:lnTo>
                  <a:lnTo>
                    <a:pt x="75759" y="113036"/>
                  </a:lnTo>
                  <a:lnTo>
                    <a:pt x="78295" y="108600"/>
                  </a:lnTo>
                  <a:lnTo>
                    <a:pt x="90119" y="72308"/>
                  </a:lnTo>
                  <a:lnTo>
                    <a:pt x="118005" y="27380"/>
                  </a:lnTo>
                  <a:lnTo>
                    <a:pt x="134395" y="2386"/>
                  </a:lnTo>
                  <a:lnTo>
                    <a:pt x="137460" y="1050"/>
                  </a:lnTo>
                  <a:lnTo>
                    <a:pt x="145825" y="0"/>
                  </a:lnTo>
                  <a:lnTo>
                    <a:pt x="146050" y="633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22">
              <a:extLst>
                <a:ext uri="{FF2B5EF4-FFF2-40B4-BE49-F238E27FC236}">
                  <a16:creationId xmlns:a16="http://schemas.microsoft.com/office/drawing/2014/main" xmlns="" id="{8E8943F2-5FBB-4B7F-B107-0EBC142B2F5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790842" y="3149600"/>
              <a:ext cx="154905" cy="206044"/>
            </a:xfrm>
            <a:custGeom>
              <a:avLst/>
              <a:gdLst/>
              <a:ahLst/>
              <a:cxnLst/>
              <a:rect l="0" t="0" r="0" b="0"/>
              <a:pathLst>
                <a:path w="154905" h="206044">
                  <a:moveTo>
                    <a:pt x="44433" y="0"/>
                  </a:moveTo>
                  <a:lnTo>
                    <a:pt x="44433" y="0"/>
                  </a:lnTo>
                  <a:lnTo>
                    <a:pt x="56057" y="12565"/>
                  </a:lnTo>
                  <a:lnTo>
                    <a:pt x="57070" y="15681"/>
                  </a:lnTo>
                  <a:lnTo>
                    <a:pt x="57131" y="18914"/>
                  </a:lnTo>
                  <a:lnTo>
                    <a:pt x="39098" y="63684"/>
                  </a:lnTo>
                  <a:lnTo>
                    <a:pt x="20775" y="110818"/>
                  </a:lnTo>
                  <a:lnTo>
                    <a:pt x="7007" y="157859"/>
                  </a:lnTo>
                  <a:lnTo>
                    <a:pt x="2233" y="170412"/>
                  </a:lnTo>
                  <a:lnTo>
                    <a:pt x="0" y="197751"/>
                  </a:lnTo>
                  <a:lnTo>
                    <a:pt x="932" y="199955"/>
                  </a:lnTo>
                  <a:lnTo>
                    <a:pt x="1674" y="201037"/>
                  </a:lnTo>
                  <a:lnTo>
                    <a:pt x="3439" y="202238"/>
                  </a:lnTo>
                  <a:lnTo>
                    <a:pt x="14516" y="206043"/>
                  </a:lnTo>
                  <a:lnTo>
                    <a:pt x="32620" y="206013"/>
                  </a:lnTo>
                  <a:lnTo>
                    <a:pt x="78001" y="203238"/>
                  </a:lnTo>
                  <a:lnTo>
                    <a:pt x="121908" y="200084"/>
                  </a:lnTo>
                  <a:lnTo>
                    <a:pt x="135069" y="200385"/>
                  </a:lnTo>
                  <a:lnTo>
                    <a:pt x="154904" y="203189"/>
                  </a:lnTo>
                  <a:lnTo>
                    <a:pt x="154769" y="202840"/>
                  </a:lnTo>
                  <a:lnTo>
                    <a:pt x="149208" y="20002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SMARTInkShape-23">
              <a:extLst>
                <a:ext uri="{FF2B5EF4-FFF2-40B4-BE49-F238E27FC236}">
                  <a16:creationId xmlns:a16="http://schemas.microsoft.com/office/drawing/2014/main" xmlns="" id="{810118B1-1C33-475E-A508-4885DB2004D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860727" y="3298825"/>
              <a:ext cx="17653" cy="119891"/>
            </a:xfrm>
            <a:custGeom>
              <a:avLst/>
              <a:gdLst/>
              <a:ahLst/>
              <a:cxnLst/>
              <a:rect l="0" t="0" r="0" b="0"/>
              <a:pathLst>
                <a:path w="17653" h="119891">
                  <a:moveTo>
                    <a:pt x="15823" y="0"/>
                  </a:moveTo>
                  <a:lnTo>
                    <a:pt x="15823" y="0"/>
                  </a:lnTo>
                  <a:lnTo>
                    <a:pt x="15823" y="8201"/>
                  </a:lnTo>
                  <a:lnTo>
                    <a:pt x="15470" y="8642"/>
                  </a:lnTo>
                  <a:lnTo>
                    <a:pt x="12779" y="9491"/>
                  </a:lnTo>
                  <a:lnTo>
                    <a:pt x="12648" y="12688"/>
                  </a:lnTo>
                  <a:lnTo>
                    <a:pt x="14334" y="11011"/>
                  </a:lnTo>
                  <a:lnTo>
                    <a:pt x="15161" y="9245"/>
                  </a:lnTo>
                  <a:lnTo>
                    <a:pt x="15812" y="3666"/>
                  </a:lnTo>
                  <a:lnTo>
                    <a:pt x="15820" y="6691"/>
                  </a:lnTo>
                  <a:lnTo>
                    <a:pt x="16762" y="9206"/>
                  </a:lnTo>
                  <a:lnTo>
                    <a:pt x="17508" y="10371"/>
                  </a:lnTo>
                  <a:lnTo>
                    <a:pt x="17652" y="11853"/>
                  </a:lnTo>
                  <a:lnTo>
                    <a:pt x="13097" y="54410"/>
                  </a:lnTo>
                  <a:lnTo>
                    <a:pt x="3945" y="99599"/>
                  </a:lnTo>
                  <a:lnTo>
                    <a:pt x="0" y="119890"/>
                  </a:lnTo>
                  <a:lnTo>
                    <a:pt x="3123" y="1143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8" name="SMARTInkShape-Group21">
            <a:extLst>
              <a:ext uri="{FF2B5EF4-FFF2-40B4-BE49-F238E27FC236}">
                <a16:creationId xmlns:a16="http://schemas.microsoft.com/office/drawing/2014/main" xmlns="" id="{778599B0-B477-4F88-9B0D-5C552E3AA657}"/>
              </a:ext>
            </a:extLst>
          </p:cNvPr>
          <p:cNvGrpSpPr/>
          <p:nvPr/>
        </p:nvGrpSpPr>
        <p:grpSpPr>
          <a:xfrm>
            <a:off x="2822706" y="2453016"/>
            <a:ext cx="599945" cy="924623"/>
            <a:chOff x="2822706" y="2453016"/>
            <a:chExt cx="599945" cy="924623"/>
          </a:xfrm>
        </p:grpSpPr>
        <p:sp>
          <p:nvSpPr>
            <p:cNvPr id="54" name="SMARTInkShape-24">
              <a:extLst>
                <a:ext uri="{FF2B5EF4-FFF2-40B4-BE49-F238E27FC236}">
                  <a16:creationId xmlns:a16="http://schemas.microsoft.com/office/drawing/2014/main" xmlns="" id="{D090226E-643C-48B1-8552-C4DDDC6A2B5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822706" y="2453016"/>
              <a:ext cx="504695" cy="369560"/>
            </a:xfrm>
            <a:custGeom>
              <a:avLst/>
              <a:gdLst/>
              <a:ahLst/>
              <a:cxnLst/>
              <a:rect l="0" t="0" r="0" b="0"/>
              <a:pathLst>
                <a:path w="504695" h="369560">
                  <a:moveTo>
                    <a:pt x="3044" y="366384"/>
                  </a:moveTo>
                  <a:lnTo>
                    <a:pt x="3044" y="366384"/>
                  </a:lnTo>
                  <a:lnTo>
                    <a:pt x="310" y="363650"/>
                  </a:lnTo>
                  <a:lnTo>
                    <a:pt x="0" y="361654"/>
                  </a:lnTo>
                  <a:lnTo>
                    <a:pt x="7734" y="335440"/>
                  </a:lnTo>
                  <a:lnTo>
                    <a:pt x="13371" y="320879"/>
                  </a:lnTo>
                  <a:lnTo>
                    <a:pt x="26975" y="276599"/>
                  </a:lnTo>
                  <a:lnTo>
                    <a:pt x="42126" y="236509"/>
                  </a:lnTo>
                  <a:lnTo>
                    <a:pt x="64062" y="188886"/>
                  </a:lnTo>
                  <a:lnTo>
                    <a:pt x="84857" y="146765"/>
                  </a:lnTo>
                  <a:lnTo>
                    <a:pt x="115817" y="101336"/>
                  </a:lnTo>
                  <a:lnTo>
                    <a:pt x="133505" y="80542"/>
                  </a:lnTo>
                  <a:lnTo>
                    <a:pt x="177923" y="44757"/>
                  </a:lnTo>
                  <a:lnTo>
                    <a:pt x="203681" y="27268"/>
                  </a:lnTo>
                  <a:lnTo>
                    <a:pt x="246831" y="7221"/>
                  </a:lnTo>
                  <a:lnTo>
                    <a:pt x="284741" y="0"/>
                  </a:lnTo>
                  <a:lnTo>
                    <a:pt x="331439" y="5819"/>
                  </a:lnTo>
                  <a:lnTo>
                    <a:pt x="354342" y="13462"/>
                  </a:lnTo>
                  <a:lnTo>
                    <a:pt x="393990" y="38288"/>
                  </a:lnTo>
                  <a:lnTo>
                    <a:pt x="403728" y="47900"/>
                  </a:lnTo>
                  <a:lnTo>
                    <a:pt x="432236" y="91379"/>
                  </a:lnTo>
                  <a:lnTo>
                    <a:pt x="456870" y="135811"/>
                  </a:lnTo>
                  <a:lnTo>
                    <a:pt x="470296" y="182129"/>
                  </a:lnTo>
                  <a:lnTo>
                    <a:pt x="477867" y="226297"/>
                  </a:lnTo>
                  <a:lnTo>
                    <a:pt x="485706" y="268832"/>
                  </a:lnTo>
                  <a:lnTo>
                    <a:pt x="496328" y="312624"/>
                  </a:lnTo>
                  <a:lnTo>
                    <a:pt x="501719" y="345885"/>
                  </a:lnTo>
                  <a:lnTo>
                    <a:pt x="503813" y="353255"/>
                  </a:lnTo>
                  <a:lnTo>
                    <a:pt x="504694" y="36955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SMARTInkShape-25">
              <a:extLst>
                <a:ext uri="{FF2B5EF4-FFF2-40B4-BE49-F238E27FC236}">
                  <a16:creationId xmlns:a16="http://schemas.microsoft.com/office/drawing/2014/main" xmlns="" id="{8C95C0A0-614D-4BE1-AB0B-9FC3E36BAED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241675" y="2694702"/>
              <a:ext cx="119998" cy="133578"/>
            </a:xfrm>
            <a:custGeom>
              <a:avLst/>
              <a:gdLst/>
              <a:ahLst/>
              <a:cxnLst/>
              <a:rect l="0" t="0" r="0" b="0"/>
              <a:pathLst>
                <a:path w="119998" h="133578">
                  <a:moveTo>
                    <a:pt x="0" y="29448"/>
                  </a:moveTo>
                  <a:lnTo>
                    <a:pt x="0" y="29448"/>
                  </a:lnTo>
                  <a:lnTo>
                    <a:pt x="0" y="31134"/>
                  </a:lnTo>
                  <a:lnTo>
                    <a:pt x="353" y="31630"/>
                  </a:lnTo>
                  <a:lnTo>
                    <a:pt x="941" y="31961"/>
                  </a:lnTo>
                  <a:lnTo>
                    <a:pt x="4394" y="32427"/>
                  </a:lnTo>
                  <a:lnTo>
                    <a:pt x="6105" y="32492"/>
                  </a:lnTo>
                  <a:lnTo>
                    <a:pt x="25415" y="40580"/>
                  </a:lnTo>
                  <a:lnTo>
                    <a:pt x="43578" y="58170"/>
                  </a:lnTo>
                  <a:lnTo>
                    <a:pt x="58085" y="79211"/>
                  </a:lnTo>
                  <a:lnTo>
                    <a:pt x="73018" y="114400"/>
                  </a:lnTo>
                  <a:lnTo>
                    <a:pt x="87297" y="130950"/>
                  </a:lnTo>
                  <a:lnTo>
                    <a:pt x="90657" y="132768"/>
                  </a:lnTo>
                  <a:lnTo>
                    <a:pt x="94502" y="133577"/>
                  </a:lnTo>
                  <a:lnTo>
                    <a:pt x="95810" y="133439"/>
                  </a:lnTo>
                  <a:lnTo>
                    <a:pt x="96681" y="132995"/>
                  </a:lnTo>
                  <a:lnTo>
                    <a:pt x="97263" y="132346"/>
                  </a:lnTo>
                  <a:lnTo>
                    <a:pt x="100785" y="115832"/>
                  </a:lnTo>
                  <a:lnTo>
                    <a:pt x="104558" y="70605"/>
                  </a:lnTo>
                  <a:lnTo>
                    <a:pt x="108353" y="35447"/>
                  </a:lnTo>
                  <a:lnTo>
                    <a:pt x="119997" y="621"/>
                  </a:lnTo>
                  <a:lnTo>
                    <a:pt x="119862" y="0"/>
                  </a:lnTo>
                  <a:lnTo>
                    <a:pt x="117475" y="87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SMARTInkShape-26">
              <a:extLst>
                <a:ext uri="{FF2B5EF4-FFF2-40B4-BE49-F238E27FC236}">
                  <a16:creationId xmlns:a16="http://schemas.microsoft.com/office/drawing/2014/main" xmlns="" id="{0902AE58-0211-441B-AC64-27108F0B1FC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282950" y="3181489"/>
              <a:ext cx="139701" cy="12562"/>
            </a:xfrm>
            <a:custGeom>
              <a:avLst/>
              <a:gdLst/>
              <a:ahLst/>
              <a:cxnLst/>
              <a:rect l="0" t="0" r="0" b="0"/>
              <a:pathLst>
                <a:path w="139701" h="12562">
                  <a:moveTo>
                    <a:pt x="0" y="3036"/>
                  </a:moveTo>
                  <a:lnTo>
                    <a:pt x="0" y="3036"/>
                  </a:lnTo>
                  <a:lnTo>
                    <a:pt x="1686" y="4722"/>
                  </a:lnTo>
                  <a:lnTo>
                    <a:pt x="2182" y="4865"/>
                  </a:lnTo>
                  <a:lnTo>
                    <a:pt x="2513" y="4608"/>
                  </a:lnTo>
                  <a:lnTo>
                    <a:pt x="3044" y="3347"/>
                  </a:lnTo>
                  <a:lnTo>
                    <a:pt x="9260" y="0"/>
                  </a:lnTo>
                  <a:lnTo>
                    <a:pt x="55152" y="7026"/>
                  </a:lnTo>
                  <a:lnTo>
                    <a:pt x="101052" y="12129"/>
                  </a:lnTo>
                  <a:lnTo>
                    <a:pt x="139700" y="1256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27">
              <a:extLst>
                <a:ext uri="{FF2B5EF4-FFF2-40B4-BE49-F238E27FC236}">
                  <a16:creationId xmlns:a16="http://schemas.microsoft.com/office/drawing/2014/main" xmlns="" id="{91E8955A-8AB0-4F7D-AB18-061918E5C59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276600" y="3178175"/>
              <a:ext cx="145778" cy="199464"/>
            </a:xfrm>
            <a:custGeom>
              <a:avLst/>
              <a:gdLst/>
              <a:ahLst/>
              <a:cxnLst/>
              <a:rect l="0" t="0" r="0" b="0"/>
              <a:pathLst>
                <a:path w="145778" h="199464">
                  <a:moveTo>
                    <a:pt x="0" y="0"/>
                  </a:moveTo>
                  <a:lnTo>
                    <a:pt x="0" y="0"/>
                  </a:lnTo>
                  <a:lnTo>
                    <a:pt x="1686" y="0"/>
                  </a:lnTo>
                  <a:lnTo>
                    <a:pt x="2182" y="353"/>
                  </a:lnTo>
                  <a:lnTo>
                    <a:pt x="2513" y="941"/>
                  </a:lnTo>
                  <a:lnTo>
                    <a:pt x="2979" y="4394"/>
                  </a:lnTo>
                  <a:lnTo>
                    <a:pt x="662" y="49950"/>
                  </a:lnTo>
                  <a:lnTo>
                    <a:pt x="1137" y="62308"/>
                  </a:lnTo>
                  <a:lnTo>
                    <a:pt x="5789" y="77865"/>
                  </a:lnTo>
                  <a:lnTo>
                    <a:pt x="5976" y="78015"/>
                  </a:lnTo>
                  <a:lnTo>
                    <a:pt x="6101" y="77763"/>
                  </a:lnTo>
                  <a:lnTo>
                    <a:pt x="8021" y="67453"/>
                  </a:lnTo>
                  <a:lnTo>
                    <a:pt x="10765" y="61300"/>
                  </a:lnTo>
                  <a:lnTo>
                    <a:pt x="12781" y="58995"/>
                  </a:lnTo>
                  <a:lnTo>
                    <a:pt x="15911" y="57617"/>
                  </a:lnTo>
                  <a:lnTo>
                    <a:pt x="30000" y="54524"/>
                  </a:lnTo>
                  <a:lnTo>
                    <a:pt x="48091" y="54988"/>
                  </a:lnTo>
                  <a:lnTo>
                    <a:pt x="74552" y="60394"/>
                  </a:lnTo>
                  <a:lnTo>
                    <a:pt x="96791" y="76485"/>
                  </a:lnTo>
                  <a:lnTo>
                    <a:pt x="101226" y="81736"/>
                  </a:lnTo>
                  <a:lnTo>
                    <a:pt x="111680" y="100514"/>
                  </a:lnTo>
                  <a:lnTo>
                    <a:pt x="137420" y="132855"/>
                  </a:lnTo>
                  <a:lnTo>
                    <a:pt x="143980" y="146671"/>
                  </a:lnTo>
                  <a:lnTo>
                    <a:pt x="145777" y="161323"/>
                  </a:lnTo>
                  <a:lnTo>
                    <a:pt x="144284" y="170723"/>
                  </a:lnTo>
                  <a:lnTo>
                    <a:pt x="141620" y="175595"/>
                  </a:lnTo>
                  <a:lnTo>
                    <a:pt x="125670" y="189923"/>
                  </a:lnTo>
                  <a:lnTo>
                    <a:pt x="115788" y="194798"/>
                  </a:lnTo>
                  <a:lnTo>
                    <a:pt x="94103" y="199463"/>
                  </a:lnTo>
                  <a:lnTo>
                    <a:pt x="66850" y="197242"/>
                  </a:lnTo>
                  <a:lnTo>
                    <a:pt x="55516" y="191910"/>
                  </a:lnTo>
                  <a:lnTo>
                    <a:pt x="9525" y="15557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9" name="SMARTInkShape-28">
            <a:extLst>
              <a:ext uri="{FF2B5EF4-FFF2-40B4-BE49-F238E27FC236}">
                <a16:creationId xmlns:a16="http://schemas.microsoft.com/office/drawing/2014/main" xmlns="" id="{CECBE811-EF81-4DC4-B382-1B625C93F54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48194" y="3135336"/>
            <a:ext cx="131657" cy="247520"/>
          </a:xfrm>
          <a:custGeom>
            <a:avLst/>
            <a:gdLst/>
            <a:ahLst/>
            <a:cxnLst/>
            <a:rect l="0" t="0" r="0" b="0"/>
            <a:pathLst>
              <a:path w="131657" h="247520">
                <a:moveTo>
                  <a:pt x="131656" y="23789"/>
                </a:moveTo>
                <a:lnTo>
                  <a:pt x="131656" y="23789"/>
                </a:lnTo>
                <a:lnTo>
                  <a:pt x="131656" y="22103"/>
                </a:lnTo>
                <a:lnTo>
                  <a:pt x="130715" y="20335"/>
                </a:lnTo>
                <a:lnTo>
                  <a:pt x="128520" y="17489"/>
                </a:lnTo>
                <a:lnTo>
                  <a:pt x="128136" y="10550"/>
                </a:lnTo>
                <a:lnTo>
                  <a:pt x="126799" y="7557"/>
                </a:lnTo>
                <a:lnTo>
                  <a:pt x="124063" y="3888"/>
                </a:lnTo>
                <a:lnTo>
                  <a:pt x="122049" y="2597"/>
                </a:lnTo>
                <a:lnTo>
                  <a:pt x="119272" y="2023"/>
                </a:lnTo>
                <a:lnTo>
                  <a:pt x="98637" y="0"/>
                </a:lnTo>
                <a:lnTo>
                  <a:pt x="68947" y="10686"/>
                </a:lnTo>
                <a:lnTo>
                  <a:pt x="26729" y="55584"/>
                </a:lnTo>
                <a:lnTo>
                  <a:pt x="14684" y="76511"/>
                </a:lnTo>
                <a:lnTo>
                  <a:pt x="3813" y="114095"/>
                </a:lnTo>
                <a:lnTo>
                  <a:pt x="0" y="152479"/>
                </a:lnTo>
                <a:lnTo>
                  <a:pt x="7931" y="196088"/>
                </a:lnTo>
                <a:lnTo>
                  <a:pt x="10933" y="205024"/>
                </a:lnTo>
                <a:lnTo>
                  <a:pt x="30935" y="227781"/>
                </a:lnTo>
                <a:lnTo>
                  <a:pt x="54083" y="241310"/>
                </a:lnTo>
                <a:lnTo>
                  <a:pt x="74677" y="247519"/>
                </a:lnTo>
                <a:lnTo>
                  <a:pt x="97190" y="243598"/>
                </a:lnTo>
                <a:lnTo>
                  <a:pt x="102344" y="241309"/>
                </a:lnTo>
                <a:lnTo>
                  <a:pt x="109717" y="235776"/>
                </a:lnTo>
                <a:lnTo>
                  <a:pt x="127768" y="208706"/>
                </a:lnTo>
                <a:lnTo>
                  <a:pt x="130504" y="198641"/>
                </a:lnTo>
                <a:lnTo>
                  <a:pt x="131076" y="183224"/>
                </a:lnTo>
                <a:lnTo>
                  <a:pt x="127207" y="165752"/>
                </a:lnTo>
                <a:lnTo>
                  <a:pt x="108851" y="135283"/>
                </a:lnTo>
                <a:lnTo>
                  <a:pt x="96597" y="124897"/>
                </a:lnTo>
                <a:lnTo>
                  <a:pt x="89401" y="121324"/>
                </a:lnTo>
                <a:lnTo>
                  <a:pt x="74616" y="119239"/>
                </a:lnTo>
                <a:lnTo>
                  <a:pt x="67248" y="120784"/>
                </a:lnTo>
                <a:lnTo>
                  <a:pt x="64225" y="122519"/>
                </a:lnTo>
                <a:lnTo>
                  <a:pt x="63418" y="123476"/>
                </a:lnTo>
                <a:lnTo>
                  <a:pt x="19045" y="156884"/>
                </a:lnTo>
                <a:lnTo>
                  <a:pt x="8287" y="170980"/>
                </a:lnTo>
                <a:lnTo>
                  <a:pt x="6269" y="175755"/>
                </a:lnTo>
                <a:lnTo>
                  <a:pt x="3039" y="190308"/>
                </a:lnTo>
                <a:lnTo>
                  <a:pt x="4373" y="204361"/>
                </a:lnTo>
                <a:lnTo>
                  <a:pt x="10016" y="220270"/>
                </a:lnTo>
                <a:lnTo>
                  <a:pt x="12095" y="223767"/>
                </a:lnTo>
                <a:lnTo>
                  <a:pt x="14195" y="225557"/>
                </a:lnTo>
                <a:lnTo>
                  <a:pt x="16304" y="226353"/>
                </a:lnTo>
                <a:lnTo>
                  <a:pt x="20531" y="226989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2" name="SMARTInkShape-Group23">
            <a:extLst>
              <a:ext uri="{FF2B5EF4-FFF2-40B4-BE49-F238E27FC236}">
                <a16:creationId xmlns:a16="http://schemas.microsoft.com/office/drawing/2014/main" xmlns="" id="{BFC097D9-31E8-4533-9E8B-840BBA35E180}"/>
              </a:ext>
            </a:extLst>
          </p:cNvPr>
          <p:cNvGrpSpPr/>
          <p:nvPr/>
        </p:nvGrpSpPr>
        <p:grpSpPr>
          <a:xfrm>
            <a:off x="4206875" y="3184656"/>
            <a:ext cx="203201" cy="235795"/>
            <a:chOff x="4206875" y="3184656"/>
            <a:chExt cx="203201" cy="235795"/>
          </a:xfrm>
        </p:grpSpPr>
        <p:sp>
          <p:nvSpPr>
            <p:cNvPr id="60" name="SMARTInkShape-29">
              <a:extLst>
                <a:ext uri="{FF2B5EF4-FFF2-40B4-BE49-F238E27FC236}">
                  <a16:creationId xmlns:a16="http://schemas.microsoft.com/office/drawing/2014/main" xmlns="" id="{D5B1435C-53F4-46A8-8F9F-6CBDF919D53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248218" y="3184656"/>
              <a:ext cx="122538" cy="235795"/>
            </a:xfrm>
            <a:custGeom>
              <a:avLst/>
              <a:gdLst/>
              <a:ahLst/>
              <a:cxnLst/>
              <a:rect l="0" t="0" r="0" b="0"/>
              <a:pathLst>
                <a:path w="122538" h="235795">
                  <a:moveTo>
                    <a:pt x="12632" y="3044"/>
                  </a:moveTo>
                  <a:lnTo>
                    <a:pt x="12632" y="3044"/>
                  </a:lnTo>
                  <a:lnTo>
                    <a:pt x="26344" y="2691"/>
                  </a:lnTo>
                  <a:lnTo>
                    <a:pt x="41636" y="0"/>
                  </a:lnTo>
                  <a:lnTo>
                    <a:pt x="87753" y="3033"/>
                  </a:lnTo>
                  <a:lnTo>
                    <a:pt x="122537" y="6211"/>
                  </a:lnTo>
                  <a:lnTo>
                    <a:pt x="120909" y="6218"/>
                  </a:lnTo>
                  <a:lnTo>
                    <a:pt x="122364" y="7904"/>
                  </a:lnTo>
                  <a:lnTo>
                    <a:pt x="122476" y="8401"/>
                  </a:lnTo>
                  <a:lnTo>
                    <a:pt x="122197" y="8732"/>
                  </a:lnTo>
                  <a:lnTo>
                    <a:pt x="117530" y="10949"/>
                  </a:lnTo>
                  <a:lnTo>
                    <a:pt x="108337" y="19148"/>
                  </a:lnTo>
                  <a:lnTo>
                    <a:pt x="79747" y="64190"/>
                  </a:lnTo>
                  <a:lnTo>
                    <a:pt x="52482" y="111074"/>
                  </a:lnTo>
                  <a:lnTo>
                    <a:pt x="41304" y="131040"/>
                  </a:lnTo>
                  <a:lnTo>
                    <a:pt x="35239" y="144921"/>
                  </a:lnTo>
                  <a:lnTo>
                    <a:pt x="13665" y="189124"/>
                  </a:lnTo>
                  <a:lnTo>
                    <a:pt x="708" y="230282"/>
                  </a:lnTo>
                  <a:lnTo>
                    <a:pt x="85" y="235752"/>
                  </a:lnTo>
                  <a:lnTo>
                    <a:pt x="34" y="235794"/>
                  </a:lnTo>
                  <a:lnTo>
                    <a:pt x="0" y="235469"/>
                  </a:lnTo>
                  <a:lnTo>
                    <a:pt x="3107" y="23164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SMARTInkShape-30">
              <a:extLst>
                <a:ext uri="{FF2B5EF4-FFF2-40B4-BE49-F238E27FC236}">
                  <a16:creationId xmlns:a16="http://schemas.microsoft.com/office/drawing/2014/main" xmlns="" id="{B40D0041-2B31-4FF3-AED6-880551BD3D0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206875" y="3282950"/>
              <a:ext cx="203201" cy="28576"/>
            </a:xfrm>
            <a:custGeom>
              <a:avLst/>
              <a:gdLst/>
              <a:ahLst/>
              <a:cxnLst/>
              <a:rect l="0" t="0" r="0" b="0"/>
              <a:pathLst>
                <a:path w="203201" h="28576">
                  <a:moveTo>
                    <a:pt x="0" y="0"/>
                  </a:moveTo>
                  <a:lnTo>
                    <a:pt x="0" y="0"/>
                  </a:lnTo>
                  <a:lnTo>
                    <a:pt x="28642" y="2734"/>
                  </a:lnTo>
                  <a:lnTo>
                    <a:pt x="73016" y="11878"/>
                  </a:lnTo>
                  <a:lnTo>
                    <a:pt x="117627" y="18991"/>
                  </a:lnTo>
                  <a:lnTo>
                    <a:pt x="165116" y="25138"/>
                  </a:lnTo>
                  <a:lnTo>
                    <a:pt x="189290" y="26334"/>
                  </a:lnTo>
                  <a:lnTo>
                    <a:pt x="203200" y="2857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SMARTInkShape-31">
            <a:extLst>
              <a:ext uri="{FF2B5EF4-FFF2-40B4-BE49-F238E27FC236}">
                <a16:creationId xmlns:a16="http://schemas.microsoft.com/office/drawing/2014/main" xmlns="" id="{10BB4C9E-5C3D-441F-9897-5142846381F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731116" y="3131020"/>
            <a:ext cx="103616" cy="256540"/>
          </a:xfrm>
          <a:custGeom>
            <a:avLst/>
            <a:gdLst/>
            <a:ahLst/>
            <a:cxnLst/>
            <a:rect l="0" t="0" r="0" b="0"/>
            <a:pathLst>
              <a:path w="103616" h="256540">
                <a:moveTo>
                  <a:pt x="53609" y="40805"/>
                </a:moveTo>
                <a:lnTo>
                  <a:pt x="53609" y="40805"/>
                </a:lnTo>
                <a:lnTo>
                  <a:pt x="53609" y="39119"/>
                </a:lnTo>
                <a:lnTo>
                  <a:pt x="53256" y="38623"/>
                </a:lnTo>
                <a:lnTo>
                  <a:pt x="52668" y="38292"/>
                </a:lnTo>
                <a:lnTo>
                  <a:pt x="51924" y="38071"/>
                </a:lnTo>
                <a:lnTo>
                  <a:pt x="47176" y="35175"/>
                </a:lnTo>
                <a:lnTo>
                  <a:pt x="44695" y="34597"/>
                </a:lnTo>
                <a:lnTo>
                  <a:pt x="38829" y="31020"/>
                </a:lnTo>
                <a:lnTo>
                  <a:pt x="36347" y="30048"/>
                </a:lnTo>
                <a:lnTo>
                  <a:pt x="34340" y="29753"/>
                </a:lnTo>
                <a:lnTo>
                  <a:pt x="17606" y="32100"/>
                </a:lnTo>
                <a:lnTo>
                  <a:pt x="10004" y="35675"/>
                </a:lnTo>
                <a:lnTo>
                  <a:pt x="3804" y="42107"/>
                </a:lnTo>
                <a:lnTo>
                  <a:pt x="870" y="47345"/>
                </a:lnTo>
                <a:lnTo>
                  <a:pt x="0" y="51131"/>
                </a:lnTo>
                <a:lnTo>
                  <a:pt x="5071" y="71089"/>
                </a:lnTo>
                <a:lnTo>
                  <a:pt x="17817" y="95619"/>
                </a:lnTo>
                <a:lnTo>
                  <a:pt x="61998" y="140562"/>
                </a:lnTo>
                <a:lnTo>
                  <a:pt x="74487" y="157036"/>
                </a:lnTo>
                <a:lnTo>
                  <a:pt x="98724" y="203906"/>
                </a:lnTo>
                <a:lnTo>
                  <a:pt x="102920" y="215662"/>
                </a:lnTo>
                <a:lnTo>
                  <a:pt x="103615" y="224671"/>
                </a:lnTo>
                <a:lnTo>
                  <a:pt x="100784" y="236766"/>
                </a:lnTo>
                <a:lnTo>
                  <a:pt x="94377" y="246691"/>
                </a:lnTo>
                <a:lnTo>
                  <a:pt x="90778" y="250490"/>
                </a:lnTo>
                <a:lnTo>
                  <a:pt x="82772" y="254815"/>
                </a:lnTo>
                <a:lnTo>
                  <a:pt x="62300" y="256539"/>
                </a:lnTo>
                <a:lnTo>
                  <a:pt x="51676" y="253285"/>
                </a:lnTo>
                <a:lnTo>
                  <a:pt x="41277" y="247852"/>
                </a:lnTo>
                <a:lnTo>
                  <a:pt x="27996" y="234456"/>
                </a:lnTo>
                <a:lnTo>
                  <a:pt x="20902" y="221435"/>
                </a:lnTo>
                <a:lnTo>
                  <a:pt x="16029" y="201012"/>
                </a:lnTo>
                <a:lnTo>
                  <a:pt x="15578" y="185627"/>
                </a:lnTo>
                <a:lnTo>
                  <a:pt x="18362" y="179959"/>
                </a:lnTo>
                <a:lnTo>
                  <a:pt x="60417" y="134621"/>
                </a:lnTo>
                <a:lnTo>
                  <a:pt x="71926" y="119661"/>
                </a:lnTo>
                <a:lnTo>
                  <a:pt x="95677" y="72216"/>
                </a:lnTo>
                <a:lnTo>
                  <a:pt x="97850" y="49693"/>
                </a:lnTo>
                <a:lnTo>
                  <a:pt x="95483" y="37857"/>
                </a:lnTo>
                <a:lnTo>
                  <a:pt x="81432" y="11508"/>
                </a:lnTo>
                <a:lnTo>
                  <a:pt x="77969" y="6617"/>
                </a:lnTo>
                <a:lnTo>
                  <a:pt x="75254" y="4444"/>
                </a:lnTo>
                <a:lnTo>
                  <a:pt x="57963" y="866"/>
                </a:lnTo>
                <a:lnTo>
                  <a:pt x="31470" y="0"/>
                </a:lnTo>
                <a:lnTo>
                  <a:pt x="15509" y="2705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SMARTInkShape-32">
            <a:extLst>
              <a:ext uri="{FF2B5EF4-FFF2-40B4-BE49-F238E27FC236}">
                <a16:creationId xmlns:a16="http://schemas.microsoft.com/office/drawing/2014/main" xmlns="" id="{9C918F6D-DB6F-4C49-A00A-06D33DA7E41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137150" y="3166218"/>
            <a:ext cx="164929" cy="248471"/>
          </a:xfrm>
          <a:custGeom>
            <a:avLst/>
            <a:gdLst/>
            <a:ahLst/>
            <a:cxnLst/>
            <a:rect l="0" t="0" r="0" b="0"/>
            <a:pathLst>
              <a:path w="164929" h="248471">
                <a:moveTo>
                  <a:pt x="127000" y="78632"/>
                </a:moveTo>
                <a:lnTo>
                  <a:pt x="127000" y="78632"/>
                </a:lnTo>
                <a:lnTo>
                  <a:pt x="137910" y="73915"/>
                </a:lnTo>
                <a:lnTo>
                  <a:pt x="154556" y="57425"/>
                </a:lnTo>
                <a:lnTo>
                  <a:pt x="155122" y="55919"/>
                </a:lnTo>
                <a:lnTo>
                  <a:pt x="155273" y="55023"/>
                </a:lnTo>
                <a:lnTo>
                  <a:pt x="161016" y="46236"/>
                </a:lnTo>
                <a:lnTo>
                  <a:pt x="160581" y="42950"/>
                </a:lnTo>
                <a:lnTo>
                  <a:pt x="159292" y="37133"/>
                </a:lnTo>
                <a:lnTo>
                  <a:pt x="158857" y="30532"/>
                </a:lnTo>
                <a:lnTo>
                  <a:pt x="156916" y="27150"/>
                </a:lnTo>
                <a:lnTo>
                  <a:pt x="142797" y="12276"/>
                </a:lnTo>
                <a:lnTo>
                  <a:pt x="123533" y="1766"/>
                </a:lnTo>
                <a:lnTo>
                  <a:pt x="114214" y="0"/>
                </a:lnTo>
                <a:lnTo>
                  <a:pt x="104749" y="1163"/>
                </a:lnTo>
                <a:lnTo>
                  <a:pt x="86135" y="7773"/>
                </a:lnTo>
                <a:lnTo>
                  <a:pt x="71953" y="17016"/>
                </a:lnTo>
                <a:lnTo>
                  <a:pt x="66551" y="22672"/>
                </a:lnTo>
                <a:lnTo>
                  <a:pt x="56842" y="36830"/>
                </a:lnTo>
                <a:lnTo>
                  <a:pt x="52359" y="54304"/>
                </a:lnTo>
                <a:lnTo>
                  <a:pt x="51615" y="67386"/>
                </a:lnTo>
                <a:lnTo>
                  <a:pt x="58281" y="98222"/>
                </a:lnTo>
                <a:lnTo>
                  <a:pt x="67173" y="114147"/>
                </a:lnTo>
                <a:lnTo>
                  <a:pt x="74976" y="121336"/>
                </a:lnTo>
                <a:lnTo>
                  <a:pt x="94531" y="132599"/>
                </a:lnTo>
                <a:lnTo>
                  <a:pt x="101191" y="134839"/>
                </a:lnTo>
                <a:lnTo>
                  <a:pt x="110455" y="132131"/>
                </a:lnTo>
                <a:lnTo>
                  <a:pt x="139372" y="114886"/>
                </a:lnTo>
                <a:lnTo>
                  <a:pt x="144023" y="108621"/>
                </a:lnTo>
                <a:lnTo>
                  <a:pt x="160403" y="75532"/>
                </a:lnTo>
                <a:lnTo>
                  <a:pt x="161249" y="70669"/>
                </a:lnTo>
                <a:lnTo>
                  <a:pt x="158760" y="44183"/>
                </a:lnTo>
                <a:lnTo>
                  <a:pt x="158753" y="47219"/>
                </a:lnTo>
                <a:lnTo>
                  <a:pt x="157811" y="49736"/>
                </a:lnTo>
                <a:lnTo>
                  <a:pt x="157065" y="50902"/>
                </a:lnTo>
                <a:lnTo>
                  <a:pt x="157178" y="55019"/>
                </a:lnTo>
                <a:lnTo>
                  <a:pt x="162163" y="79506"/>
                </a:lnTo>
                <a:lnTo>
                  <a:pt x="163142" y="81331"/>
                </a:lnTo>
                <a:lnTo>
                  <a:pt x="164928" y="101701"/>
                </a:lnTo>
                <a:lnTo>
                  <a:pt x="161950" y="148580"/>
                </a:lnTo>
                <a:lnTo>
                  <a:pt x="164438" y="193487"/>
                </a:lnTo>
                <a:lnTo>
                  <a:pt x="163963" y="203915"/>
                </a:lnTo>
                <a:lnTo>
                  <a:pt x="157625" y="220348"/>
                </a:lnTo>
                <a:lnTo>
                  <a:pt x="150287" y="234188"/>
                </a:lnTo>
                <a:lnTo>
                  <a:pt x="145934" y="237844"/>
                </a:lnTo>
                <a:lnTo>
                  <a:pt x="135550" y="242928"/>
                </a:lnTo>
                <a:lnTo>
                  <a:pt x="122770" y="246121"/>
                </a:lnTo>
                <a:lnTo>
                  <a:pt x="82954" y="248470"/>
                </a:lnTo>
                <a:lnTo>
                  <a:pt x="35897" y="237835"/>
                </a:lnTo>
                <a:lnTo>
                  <a:pt x="25832" y="235114"/>
                </a:lnTo>
                <a:lnTo>
                  <a:pt x="0" y="224682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7" name="SMARTInkShape-Group26">
            <a:extLst>
              <a:ext uri="{FF2B5EF4-FFF2-40B4-BE49-F238E27FC236}">
                <a16:creationId xmlns:a16="http://schemas.microsoft.com/office/drawing/2014/main" xmlns="" id="{B1A1AA9C-D4B0-42A4-B10E-C3DD70C7E87F}"/>
              </a:ext>
            </a:extLst>
          </p:cNvPr>
          <p:cNvGrpSpPr/>
          <p:nvPr/>
        </p:nvGrpSpPr>
        <p:grpSpPr>
          <a:xfrm>
            <a:off x="5576646" y="3187780"/>
            <a:ext cx="321726" cy="246057"/>
            <a:chOff x="5576646" y="3187780"/>
            <a:chExt cx="321726" cy="246057"/>
          </a:xfrm>
        </p:grpSpPr>
        <p:sp>
          <p:nvSpPr>
            <p:cNvPr id="65" name="SMARTInkShape-33">
              <a:extLst>
                <a:ext uri="{FF2B5EF4-FFF2-40B4-BE49-F238E27FC236}">
                  <a16:creationId xmlns:a16="http://schemas.microsoft.com/office/drawing/2014/main" xmlns="" id="{19DCA42D-FF97-4074-9BDA-A076E72FC78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576646" y="3187780"/>
              <a:ext cx="138306" cy="240580"/>
            </a:xfrm>
            <a:custGeom>
              <a:avLst/>
              <a:gdLst/>
              <a:ahLst/>
              <a:cxnLst/>
              <a:rect l="0" t="0" r="0" b="0"/>
              <a:pathLst>
                <a:path w="138306" h="240580">
                  <a:moveTo>
                    <a:pt x="1829" y="168195"/>
                  </a:moveTo>
                  <a:lnTo>
                    <a:pt x="1829" y="168195"/>
                  </a:lnTo>
                  <a:lnTo>
                    <a:pt x="144" y="168195"/>
                  </a:lnTo>
                  <a:lnTo>
                    <a:pt x="0" y="168548"/>
                  </a:lnTo>
                  <a:lnTo>
                    <a:pt x="781" y="169881"/>
                  </a:lnTo>
                  <a:lnTo>
                    <a:pt x="1483" y="170024"/>
                  </a:lnTo>
                  <a:lnTo>
                    <a:pt x="5708" y="168333"/>
                  </a:lnTo>
                  <a:lnTo>
                    <a:pt x="6531" y="168287"/>
                  </a:lnTo>
                  <a:lnTo>
                    <a:pt x="33555" y="174286"/>
                  </a:lnTo>
                  <a:lnTo>
                    <a:pt x="43374" y="171959"/>
                  </a:lnTo>
                  <a:lnTo>
                    <a:pt x="51533" y="168102"/>
                  </a:lnTo>
                  <a:lnTo>
                    <a:pt x="52956" y="167075"/>
                  </a:lnTo>
                  <a:lnTo>
                    <a:pt x="77645" y="135607"/>
                  </a:lnTo>
                  <a:lnTo>
                    <a:pt x="87831" y="111363"/>
                  </a:lnTo>
                  <a:lnTo>
                    <a:pt x="93633" y="95617"/>
                  </a:lnTo>
                  <a:lnTo>
                    <a:pt x="114633" y="49790"/>
                  </a:lnTo>
                  <a:lnTo>
                    <a:pt x="136463" y="2977"/>
                  </a:lnTo>
                  <a:lnTo>
                    <a:pt x="138305" y="0"/>
                  </a:lnTo>
                  <a:lnTo>
                    <a:pt x="137992" y="5358"/>
                  </a:lnTo>
                  <a:lnTo>
                    <a:pt x="124166" y="48246"/>
                  </a:lnTo>
                  <a:lnTo>
                    <a:pt x="113208" y="92450"/>
                  </a:lnTo>
                  <a:lnTo>
                    <a:pt x="107731" y="136000"/>
                  </a:lnTo>
                  <a:lnTo>
                    <a:pt x="104098" y="180804"/>
                  </a:lnTo>
                  <a:lnTo>
                    <a:pt x="100305" y="225683"/>
                  </a:lnTo>
                  <a:lnTo>
                    <a:pt x="102446" y="239248"/>
                  </a:lnTo>
                  <a:lnTo>
                    <a:pt x="102774" y="240258"/>
                  </a:lnTo>
                  <a:lnTo>
                    <a:pt x="102992" y="240579"/>
                  </a:lnTo>
                  <a:lnTo>
                    <a:pt x="100254" y="23487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SMARTInkShape-34">
              <a:extLst>
                <a:ext uri="{FF2B5EF4-FFF2-40B4-BE49-F238E27FC236}">
                  <a16:creationId xmlns:a16="http://schemas.microsoft.com/office/drawing/2014/main" xmlns="" id="{D6972B26-480B-4279-A0C7-751595F1717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750433" y="3246650"/>
              <a:ext cx="147939" cy="187187"/>
            </a:xfrm>
            <a:custGeom>
              <a:avLst/>
              <a:gdLst/>
              <a:ahLst/>
              <a:cxnLst/>
              <a:rect l="0" t="0" r="0" b="0"/>
              <a:pathLst>
                <a:path w="147939" h="187187">
                  <a:moveTo>
                    <a:pt x="104267" y="45825"/>
                  </a:moveTo>
                  <a:lnTo>
                    <a:pt x="104267" y="45825"/>
                  </a:lnTo>
                  <a:lnTo>
                    <a:pt x="104267" y="48559"/>
                  </a:lnTo>
                  <a:lnTo>
                    <a:pt x="90777" y="11892"/>
                  </a:lnTo>
                  <a:lnTo>
                    <a:pt x="85727" y="7274"/>
                  </a:lnTo>
                  <a:lnTo>
                    <a:pt x="71225" y="1455"/>
                  </a:lnTo>
                  <a:lnTo>
                    <a:pt x="64887" y="0"/>
                  </a:lnTo>
                  <a:lnTo>
                    <a:pt x="63197" y="105"/>
                  </a:lnTo>
                  <a:lnTo>
                    <a:pt x="62070" y="529"/>
                  </a:lnTo>
                  <a:lnTo>
                    <a:pt x="33077" y="4796"/>
                  </a:lnTo>
                  <a:lnTo>
                    <a:pt x="30349" y="5772"/>
                  </a:lnTo>
                  <a:lnTo>
                    <a:pt x="17242" y="16420"/>
                  </a:lnTo>
                  <a:lnTo>
                    <a:pt x="14436" y="20173"/>
                  </a:lnTo>
                  <a:lnTo>
                    <a:pt x="4380" y="42873"/>
                  </a:lnTo>
                  <a:lnTo>
                    <a:pt x="0" y="77011"/>
                  </a:lnTo>
                  <a:lnTo>
                    <a:pt x="3956" y="104776"/>
                  </a:lnTo>
                  <a:lnTo>
                    <a:pt x="21475" y="149677"/>
                  </a:lnTo>
                  <a:lnTo>
                    <a:pt x="28450" y="162295"/>
                  </a:lnTo>
                  <a:lnTo>
                    <a:pt x="50905" y="179589"/>
                  </a:lnTo>
                  <a:lnTo>
                    <a:pt x="59999" y="183610"/>
                  </a:lnTo>
                  <a:lnTo>
                    <a:pt x="80712" y="187186"/>
                  </a:lnTo>
                  <a:lnTo>
                    <a:pt x="95055" y="184128"/>
                  </a:lnTo>
                  <a:lnTo>
                    <a:pt x="104616" y="177984"/>
                  </a:lnTo>
                  <a:lnTo>
                    <a:pt x="117142" y="165310"/>
                  </a:lnTo>
                  <a:lnTo>
                    <a:pt x="135403" y="132709"/>
                  </a:lnTo>
                  <a:lnTo>
                    <a:pt x="147277" y="90332"/>
                  </a:lnTo>
                  <a:lnTo>
                    <a:pt x="147938" y="80610"/>
                  </a:lnTo>
                  <a:lnTo>
                    <a:pt x="142285" y="53022"/>
                  </a:lnTo>
                  <a:lnTo>
                    <a:pt x="138685" y="46319"/>
                  </a:lnTo>
                  <a:lnTo>
                    <a:pt x="135086" y="41459"/>
                  </a:lnTo>
                  <a:lnTo>
                    <a:pt x="117939" y="13698"/>
                  </a:lnTo>
                  <a:lnTo>
                    <a:pt x="109964" y="7221"/>
                  </a:lnTo>
                  <a:lnTo>
                    <a:pt x="103977" y="4209"/>
                  </a:lnTo>
                  <a:lnTo>
                    <a:pt x="50292" y="137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SMARTInkShape-Group27">
            <a:extLst>
              <a:ext uri="{FF2B5EF4-FFF2-40B4-BE49-F238E27FC236}">
                <a16:creationId xmlns:a16="http://schemas.microsoft.com/office/drawing/2014/main" xmlns="" id="{2312619E-2A53-4E91-A684-5DB8C399645D}"/>
              </a:ext>
            </a:extLst>
          </p:cNvPr>
          <p:cNvGrpSpPr/>
          <p:nvPr/>
        </p:nvGrpSpPr>
        <p:grpSpPr>
          <a:xfrm>
            <a:off x="6118225" y="3236023"/>
            <a:ext cx="179471" cy="235538"/>
            <a:chOff x="6118225" y="3236023"/>
            <a:chExt cx="179471" cy="235538"/>
          </a:xfrm>
        </p:grpSpPr>
        <p:sp>
          <p:nvSpPr>
            <p:cNvPr id="68" name="SMARTInkShape-35">
              <a:extLst>
                <a:ext uri="{FF2B5EF4-FFF2-40B4-BE49-F238E27FC236}">
                  <a16:creationId xmlns:a16="http://schemas.microsoft.com/office/drawing/2014/main" xmlns="" id="{FF680325-3A98-4368-BF1D-0022C77EC88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118225" y="3239364"/>
              <a:ext cx="79049" cy="230912"/>
            </a:xfrm>
            <a:custGeom>
              <a:avLst/>
              <a:gdLst/>
              <a:ahLst/>
              <a:cxnLst/>
              <a:rect l="0" t="0" r="0" b="0"/>
              <a:pathLst>
                <a:path w="79049" h="230912">
                  <a:moveTo>
                    <a:pt x="0" y="135661"/>
                  </a:moveTo>
                  <a:lnTo>
                    <a:pt x="0" y="135661"/>
                  </a:lnTo>
                  <a:lnTo>
                    <a:pt x="0" y="132525"/>
                  </a:lnTo>
                  <a:lnTo>
                    <a:pt x="36167" y="85316"/>
                  </a:lnTo>
                  <a:lnTo>
                    <a:pt x="65945" y="39313"/>
                  </a:lnTo>
                  <a:lnTo>
                    <a:pt x="74931" y="12100"/>
                  </a:lnTo>
                  <a:lnTo>
                    <a:pt x="76177" y="5172"/>
                  </a:lnTo>
                  <a:lnTo>
                    <a:pt x="78884" y="0"/>
                  </a:lnTo>
                  <a:lnTo>
                    <a:pt x="79048" y="418"/>
                  </a:lnTo>
                  <a:lnTo>
                    <a:pt x="79014" y="13637"/>
                  </a:lnTo>
                  <a:lnTo>
                    <a:pt x="73745" y="59094"/>
                  </a:lnTo>
                  <a:lnTo>
                    <a:pt x="73088" y="105699"/>
                  </a:lnTo>
                  <a:lnTo>
                    <a:pt x="73031" y="151588"/>
                  </a:lnTo>
                  <a:lnTo>
                    <a:pt x="73025" y="199086"/>
                  </a:lnTo>
                  <a:lnTo>
                    <a:pt x="73378" y="225559"/>
                  </a:lnTo>
                  <a:lnTo>
                    <a:pt x="76200" y="23091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SMARTInkShape-36">
              <a:extLst>
                <a:ext uri="{FF2B5EF4-FFF2-40B4-BE49-F238E27FC236}">
                  <a16:creationId xmlns:a16="http://schemas.microsoft.com/office/drawing/2014/main" xmlns="" id="{D63C9E4C-D8A6-4723-9207-B0CD1589B1D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211646" y="3236023"/>
              <a:ext cx="86050" cy="235538"/>
            </a:xfrm>
            <a:custGeom>
              <a:avLst/>
              <a:gdLst/>
              <a:ahLst/>
              <a:cxnLst/>
              <a:rect l="0" t="0" r="0" b="0"/>
              <a:pathLst>
                <a:path w="86050" h="235538">
                  <a:moveTo>
                    <a:pt x="1829" y="119952"/>
                  </a:moveTo>
                  <a:lnTo>
                    <a:pt x="1829" y="119952"/>
                  </a:lnTo>
                  <a:lnTo>
                    <a:pt x="1829" y="124371"/>
                  </a:lnTo>
                  <a:lnTo>
                    <a:pt x="888" y="126385"/>
                  </a:lnTo>
                  <a:lnTo>
                    <a:pt x="144" y="127415"/>
                  </a:lnTo>
                  <a:lnTo>
                    <a:pt x="0" y="128103"/>
                  </a:lnTo>
                  <a:lnTo>
                    <a:pt x="257" y="128561"/>
                  </a:lnTo>
                  <a:lnTo>
                    <a:pt x="1737" y="129424"/>
                  </a:lnTo>
                  <a:lnTo>
                    <a:pt x="3487" y="129461"/>
                  </a:lnTo>
                  <a:lnTo>
                    <a:pt x="25692" y="114122"/>
                  </a:lnTo>
                  <a:lnTo>
                    <a:pt x="39204" y="97099"/>
                  </a:lnTo>
                  <a:lnTo>
                    <a:pt x="69003" y="52081"/>
                  </a:lnTo>
                  <a:lnTo>
                    <a:pt x="81664" y="18743"/>
                  </a:lnTo>
                  <a:lnTo>
                    <a:pt x="84962" y="2838"/>
                  </a:lnTo>
                  <a:lnTo>
                    <a:pt x="85826" y="1659"/>
                  </a:lnTo>
                  <a:lnTo>
                    <a:pt x="86049" y="873"/>
                  </a:lnTo>
                  <a:lnTo>
                    <a:pt x="85846" y="350"/>
                  </a:lnTo>
                  <a:lnTo>
                    <a:pt x="85357" y="0"/>
                  </a:lnTo>
                  <a:lnTo>
                    <a:pt x="85031" y="120"/>
                  </a:lnTo>
                  <a:lnTo>
                    <a:pt x="84813" y="553"/>
                  </a:lnTo>
                  <a:lnTo>
                    <a:pt x="78750" y="45072"/>
                  </a:lnTo>
                  <a:lnTo>
                    <a:pt x="75069" y="89250"/>
                  </a:lnTo>
                  <a:lnTo>
                    <a:pt x="74866" y="135602"/>
                  </a:lnTo>
                  <a:lnTo>
                    <a:pt x="74854" y="176969"/>
                  </a:lnTo>
                  <a:lnTo>
                    <a:pt x="75795" y="203888"/>
                  </a:lnTo>
                  <a:lnTo>
                    <a:pt x="77833" y="218220"/>
                  </a:lnTo>
                  <a:lnTo>
                    <a:pt x="78027" y="235537"/>
                  </a:lnTo>
                  <a:lnTo>
                    <a:pt x="78028" y="235059"/>
                  </a:lnTo>
                  <a:lnTo>
                    <a:pt x="74854" y="23107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SMARTInkShape-Group28">
            <a:extLst>
              <a:ext uri="{FF2B5EF4-FFF2-40B4-BE49-F238E27FC236}">
                <a16:creationId xmlns:a16="http://schemas.microsoft.com/office/drawing/2014/main" xmlns="" id="{6C898C75-07E7-4CD8-B087-22E72EC46CA8}"/>
              </a:ext>
            </a:extLst>
          </p:cNvPr>
          <p:cNvGrpSpPr/>
          <p:nvPr/>
        </p:nvGrpSpPr>
        <p:grpSpPr>
          <a:xfrm>
            <a:off x="6540500" y="3188229"/>
            <a:ext cx="260351" cy="224897"/>
            <a:chOff x="6540500" y="3188229"/>
            <a:chExt cx="260351" cy="224897"/>
          </a:xfrm>
        </p:grpSpPr>
        <p:sp>
          <p:nvSpPr>
            <p:cNvPr id="71" name="SMARTInkShape-37">
              <a:extLst>
                <a:ext uri="{FF2B5EF4-FFF2-40B4-BE49-F238E27FC236}">
                  <a16:creationId xmlns:a16="http://schemas.microsoft.com/office/drawing/2014/main" xmlns="" id="{8E8DB77A-87B2-4AD3-95C4-BD957E1F4CC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540500" y="3188229"/>
              <a:ext cx="109761" cy="224897"/>
            </a:xfrm>
            <a:custGeom>
              <a:avLst/>
              <a:gdLst/>
              <a:ahLst/>
              <a:cxnLst/>
              <a:rect l="0" t="0" r="0" b="0"/>
              <a:pathLst>
                <a:path w="109761" h="224897">
                  <a:moveTo>
                    <a:pt x="0" y="151871"/>
                  </a:moveTo>
                  <a:lnTo>
                    <a:pt x="0" y="151871"/>
                  </a:lnTo>
                  <a:lnTo>
                    <a:pt x="0" y="145690"/>
                  </a:lnTo>
                  <a:lnTo>
                    <a:pt x="19396" y="139196"/>
                  </a:lnTo>
                  <a:lnTo>
                    <a:pt x="25895" y="132240"/>
                  </a:lnTo>
                  <a:lnTo>
                    <a:pt x="30564" y="124143"/>
                  </a:lnTo>
                  <a:lnTo>
                    <a:pt x="39225" y="105981"/>
                  </a:lnTo>
                  <a:lnTo>
                    <a:pt x="70624" y="63957"/>
                  </a:lnTo>
                  <a:lnTo>
                    <a:pt x="97030" y="18408"/>
                  </a:lnTo>
                  <a:lnTo>
                    <a:pt x="107166" y="3640"/>
                  </a:lnTo>
                  <a:lnTo>
                    <a:pt x="107074" y="2956"/>
                  </a:lnTo>
                  <a:lnTo>
                    <a:pt x="106032" y="1255"/>
                  </a:lnTo>
                  <a:lnTo>
                    <a:pt x="105966" y="660"/>
                  </a:lnTo>
                  <a:lnTo>
                    <a:pt x="106275" y="264"/>
                  </a:lnTo>
                  <a:lnTo>
                    <a:pt x="106833" y="0"/>
                  </a:lnTo>
                  <a:lnTo>
                    <a:pt x="107205" y="176"/>
                  </a:lnTo>
                  <a:lnTo>
                    <a:pt x="107453" y="647"/>
                  </a:lnTo>
                  <a:lnTo>
                    <a:pt x="109760" y="13406"/>
                  </a:lnTo>
                  <a:lnTo>
                    <a:pt x="108290" y="23434"/>
                  </a:lnTo>
                  <a:lnTo>
                    <a:pt x="105973" y="30521"/>
                  </a:lnTo>
                  <a:lnTo>
                    <a:pt x="98363" y="77519"/>
                  </a:lnTo>
                  <a:lnTo>
                    <a:pt x="93746" y="119563"/>
                  </a:lnTo>
                  <a:lnTo>
                    <a:pt x="92525" y="162191"/>
                  </a:lnTo>
                  <a:lnTo>
                    <a:pt x="94813" y="197927"/>
                  </a:lnTo>
                  <a:lnTo>
                    <a:pt x="88900" y="22489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SMARTInkShape-38">
              <a:extLst>
                <a:ext uri="{FF2B5EF4-FFF2-40B4-BE49-F238E27FC236}">
                  <a16:creationId xmlns:a16="http://schemas.microsoft.com/office/drawing/2014/main" xmlns="" id="{F5B8346D-A4D7-4F3A-9B61-06CAD9A2E0A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664840" y="3204377"/>
              <a:ext cx="136011" cy="201963"/>
            </a:xfrm>
            <a:custGeom>
              <a:avLst/>
              <a:gdLst/>
              <a:ahLst/>
              <a:cxnLst/>
              <a:rect l="0" t="0" r="0" b="0"/>
              <a:pathLst>
                <a:path w="136011" h="201963">
                  <a:moveTo>
                    <a:pt x="97910" y="88098"/>
                  </a:moveTo>
                  <a:lnTo>
                    <a:pt x="97910" y="88098"/>
                  </a:lnTo>
                  <a:lnTo>
                    <a:pt x="97910" y="89784"/>
                  </a:lnTo>
                  <a:lnTo>
                    <a:pt x="97205" y="90280"/>
                  </a:lnTo>
                  <a:lnTo>
                    <a:pt x="92443" y="91142"/>
                  </a:lnTo>
                  <a:lnTo>
                    <a:pt x="92501" y="91538"/>
                  </a:lnTo>
                  <a:lnTo>
                    <a:pt x="94627" y="94314"/>
                  </a:lnTo>
                  <a:lnTo>
                    <a:pt x="93017" y="99465"/>
                  </a:lnTo>
                  <a:lnTo>
                    <a:pt x="91826" y="100967"/>
                  </a:lnTo>
                  <a:lnTo>
                    <a:pt x="88621" y="102637"/>
                  </a:lnTo>
                  <a:lnTo>
                    <a:pt x="81164" y="105262"/>
                  </a:lnTo>
                  <a:lnTo>
                    <a:pt x="75298" y="105369"/>
                  </a:lnTo>
                  <a:lnTo>
                    <a:pt x="72252" y="104904"/>
                  </a:lnTo>
                  <a:lnTo>
                    <a:pt x="69516" y="103182"/>
                  </a:lnTo>
                  <a:lnTo>
                    <a:pt x="60995" y="92162"/>
                  </a:lnTo>
                  <a:lnTo>
                    <a:pt x="56986" y="83305"/>
                  </a:lnTo>
                  <a:lnTo>
                    <a:pt x="54157" y="69355"/>
                  </a:lnTo>
                  <a:lnTo>
                    <a:pt x="61252" y="27977"/>
                  </a:lnTo>
                  <a:lnTo>
                    <a:pt x="65978" y="18809"/>
                  </a:lnTo>
                  <a:lnTo>
                    <a:pt x="75453" y="6482"/>
                  </a:lnTo>
                  <a:lnTo>
                    <a:pt x="82907" y="1905"/>
                  </a:lnTo>
                  <a:lnTo>
                    <a:pt x="88447" y="0"/>
                  </a:lnTo>
                  <a:lnTo>
                    <a:pt x="95694" y="1121"/>
                  </a:lnTo>
                  <a:lnTo>
                    <a:pt x="105795" y="5366"/>
                  </a:lnTo>
                  <a:lnTo>
                    <a:pt x="119654" y="15271"/>
                  </a:lnTo>
                  <a:lnTo>
                    <a:pt x="123912" y="25793"/>
                  </a:lnTo>
                  <a:lnTo>
                    <a:pt x="124401" y="32302"/>
                  </a:lnTo>
                  <a:lnTo>
                    <a:pt x="122736" y="38605"/>
                  </a:lnTo>
                  <a:lnTo>
                    <a:pt x="95357" y="84293"/>
                  </a:lnTo>
                  <a:lnTo>
                    <a:pt x="48091" y="127153"/>
                  </a:lnTo>
                  <a:lnTo>
                    <a:pt x="29534" y="138028"/>
                  </a:lnTo>
                  <a:lnTo>
                    <a:pt x="10376" y="141540"/>
                  </a:lnTo>
                  <a:lnTo>
                    <a:pt x="6912" y="140896"/>
                  </a:lnTo>
                  <a:lnTo>
                    <a:pt x="5495" y="140230"/>
                  </a:lnTo>
                  <a:lnTo>
                    <a:pt x="4550" y="139433"/>
                  </a:lnTo>
                  <a:lnTo>
                    <a:pt x="1224" y="132910"/>
                  </a:lnTo>
                  <a:lnTo>
                    <a:pt x="0" y="128735"/>
                  </a:lnTo>
                  <a:lnTo>
                    <a:pt x="181" y="127537"/>
                  </a:lnTo>
                  <a:lnTo>
                    <a:pt x="2542" y="123219"/>
                  </a:lnTo>
                  <a:lnTo>
                    <a:pt x="2625" y="124767"/>
                  </a:lnTo>
                  <a:lnTo>
                    <a:pt x="130" y="151788"/>
                  </a:lnTo>
                  <a:lnTo>
                    <a:pt x="2459" y="163766"/>
                  </a:lnTo>
                  <a:lnTo>
                    <a:pt x="9388" y="178396"/>
                  </a:lnTo>
                  <a:lnTo>
                    <a:pt x="11379" y="181105"/>
                  </a:lnTo>
                  <a:lnTo>
                    <a:pt x="44373" y="199212"/>
                  </a:lnTo>
                  <a:lnTo>
                    <a:pt x="52022" y="201454"/>
                  </a:lnTo>
                  <a:lnTo>
                    <a:pt x="68326" y="201962"/>
                  </a:lnTo>
                  <a:lnTo>
                    <a:pt x="88379" y="197968"/>
                  </a:lnTo>
                  <a:lnTo>
                    <a:pt x="120491" y="177386"/>
                  </a:lnTo>
                  <a:lnTo>
                    <a:pt x="131128" y="167759"/>
                  </a:lnTo>
                  <a:lnTo>
                    <a:pt x="136010" y="16112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6" name="SMARTInkShape-Group29">
            <a:extLst>
              <a:ext uri="{FF2B5EF4-FFF2-40B4-BE49-F238E27FC236}">
                <a16:creationId xmlns:a16="http://schemas.microsoft.com/office/drawing/2014/main" xmlns="" id="{3954D711-925D-4ACB-9DF3-96C9E39A1757}"/>
              </a:ext>
            </a:extLst>
          </p:cNvPr>
          <p:cNvGrpSpPr/>
          <p:nvPr/>
        </p:nvGrpSpPr>
        <p:grpSpPr>
          <a:xfrm>
            <a:off x="7073900" y="3175711"/>
            <a:ext cx="307960" cy="239809"/>
            <a:chOff x="7073900" y="3175711"/>
            <a:chExt cx="307960" cy="239809"/>
          </a:xfrm>
        </p:grpSpPr>
        <p:sp>
          <p:nvSpPr>
            <p:cNvPr id="74" name="SMARTInkShape-39">
              <a:extLst>
                <a:ext uri="{FF2B5EF4-FFF2-40B4-BE49-F238E27FC236}">
                  <a16:creationId xmlns:a16="http://schemas.microsoft.com/office/drawing/2014/main" xmlns="" id="{E037527C-6E67-424A-B39A-DDAA3FC6DFE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073900" y="3175711"/>
              <a:ext cx="146051" cy="227890"/>
            </a:xfrm>
            <a:custGeom>
              <a:avLst/>
              <a:gdLst/>
              <a:ahLst/>
              <a:cxnLst/>
              <a:rect l="0" t="0" r="0" b="0"/>
              <a:pathLst>
                <a:path w="146051" h="227890">
                  <a:moveTo>
                    <a:pt x="0" y="148514"/>
                  </a:moveTo>
                  <a:lnTo>
                    <a:pt x="0" y="148514"/>
                  </a:lnTo>
                  <a:lnTo>
                    <a:pt x="8822" y="154292"/>
                  </a:lnTo>
                  <a:lnTo>
                    <a:pt x="12197" y="157547"/>
                  </a:lnTo>
                  <a:lnTo>
                    <a:pt x="14236" y="157893"/>
                  </a:lnTo>
                  <a:lnTo>
                    <a:pt x="48730" y="138379"/>
                  </a:lnTo>
                  <a:lnTo>
                    <a:pt x="84478" y="92000"/>
                  </a:lnTo>
                  <a:lnTo>
                    <a:pt x="108563" y="49773"/>
                  </a:lnTo>
                  <a:lnTo>
                    <a:pt x="126352" y="7068"/>
                  </a:lnTo>
                  <a:lnTo>
                    <a:pt x="128476" y="4157"/>
                  </a:lnTo>
                  <a:lnTo>
                    <a:pt x="129420" y="1688"/>
                  </a:lnTo>
                  <a:lnTo>
                    <a:pt x="130025" y="888"/>
                  </a:lnTo>
                  <a:lnTo>
                    <a:pt x="131637" y="0"/>
                  </a:lnTo>
                  <a:lnTo>
                    <a:pt x="132208" y="115"/>
                  </a:lnTo>
                  <a:lnTo>
                    <a:pt x="132589" y="546"/>
                  </a:lnTo>
                  <a:lnTo>
                    <a:pt x="132842" y="1185"/>
                  </a:lnTo>
                  <a:lnTo>
                    <a:pt x="136581" y="47195"/>
                  </a:lnTo>
                  <a:lnTo>
                    <a:pt x="141243" y="90730"/>
                  </a:lnTo>
                  <a:lnTo>
                    <a:pt x="139833" y="135944"/>
                  </a:lnTo>
                  <a:lnTo>
                    <a:pt x="140058" y="180590"/>
                  </a:lnTo>
                  <a:lnTo>
                    <a:pt x="141273" y="196974"/>
                  </a:lnTo>
                  <a:lnTo>
                    <a:pt x="140752" y="203213"/>
                  </a:lnTo>
                  <a:lnTo>
                    <a:pt x="141411" y="216835"/>
                  </a:lnTo>
                  <a:lnTo>
                    <a:pt x="140813" y="221918"/>
                  </a:lnTo>
                  <a:lnTo>
                    <a:pt x="141723" y="226529"/>
                  </a:lnTo>
                  <a:lnTo>
                    <a:pt x="142460" y="227687"/>
                  </a:lnTo>
                  <a:lnTo>
                    <a:pt x="146050" y="22788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SMARTInkShape-40">
              <a:extLst>
                <a:ext uri="{FF2B5EF4-FFF2-40B4-BE49-F238E27FC236}">
                  <a16:creationId xmlns:a16="http://schemas.microsoft.com/office/drawing/2014/main" xmlns="" id="{5C9E595A-B5D2-4D54-9253-C93439A77F1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240640" y="3203628"/>
              <a:ext cx="141220" cy="211892"/>
            </a:xfrm>
            <a:custGeom>
              <a:avLst/>
              <a:gdLst/>
              <a:ahLst/>
              <a:cxnLst/>
              <a:rect l="0" t="0" r="0" b="0"/>
              <a:pathLst>
                <a:path w="141220" h="211892">
                  <a:moveTo>
                    <a:pt x="4710" y="15822"/>
                  </a:moveTo>
                  <a:lnTo>
                    <a:pt x="4710" y="15822"/>
                  </a:lnTo>
                  <a:lnTo>
                    <a:pt x="3025" y="17508"/>
                  </a:lnTo>
                  <a:lnTo>
                    <a:pt x="1257" y="18335"/>
                  </a:lnTo>
                  <a:lnTo>
                    <a:pt x="291" y="18556"/>
                  </a:lnTo>
                  <a:lnTo>
                    <a:pt x="0" y="18703"/>
                  </a:lnTo>
                  <a:lnTo>
                    <a:pt x="159" y="18801"/>
                  </a:lnTo>
                  <a:lnTo>
                    <a:pt x="3219" y="18997"/>
                  </a:lnTo>
                  <a:lnTo>
                    <a:pt x="4988" y="18056"/>
                  </a:lnTo>
                  <a:lnTo>
                    <a:pt x="5953" y="17311"/>
                  </a:lnTo>
                  <a:lnTo>
                    <a:pt x="7027" y="15543"/>
                  </a:lnTo>
                  <a:lnTo>
                    <a:pt x="7313" y="14578"/>
                  </a:lnTo>
                  <a:lnTo>
                    <a:pt x="11086" y="9848"/>
                  </a:lnTo>
                  <a:lnTo>
                    <a:pt x="13777" y="7875"/>
                  </a:lnTo>
                  <a:lnTo>
                    <a:pt x="32384" y="1296"/>
                  </a:lnTo>
                  <a:lnTo>
                    <a:pt x="62000" y="0"/>
                  </a:lnTo>
                  <a:lnTo>
                    <a:pt x="70036" y="1852"/>
                  </a:lnTo>
                  <a:lnTo>
                    <a:pt x="93146" y="13721"/>
                  </a:lnTo>
                  <a:lnTo>
                    <a:pt x="106826" y="25923"/>
                  </a:lnTo>
                  <a:lnTo>
                    <a:pt x="110383" y="32809"/>
                  </a:lnTo>
                  <a:lnTo>
                    <a:pt x="111985" y="39866"/>
                  </a:lnTo>
                  <a:lnTo>
                    <a:pt x="109867" y="55571"/>
                  </a:lnTo>
                  <a:lnTo>
                    <a:pt x="104542" y="65621"/>
                  </a:lnTo>
                  <a:lnTo>
                    <a:pt x="95538" y="78912"/>
                  </a:lnTo>
                  <a:lnTo>
                    <a:pt x="94895" y="81165"/>
                  </a:lnTo>
                  <a:lnTo>
                    <a:pt x="91359" y="85550"/>
                  </a:lnTo>
                  <a:lnTo>
                    <a:pt x="72328" y="102107"/>
                  </a:lnTo>
                  <a:lnTo>
                    <a:pt x="67219" y="102619"/>
                  </a:lnTo>
                  <a:lnTo>
                    <a:pt x="24368" y="95201"/>
                  </a:lnTo>
                  <a:lnTo>
                    <a:pt x="24517" y="95552"/>
                  </a:lnTo>
                  <a:lnTo>
                    <a:pt x="25626" y="96883"/>
                  </a:lnTo>
                  <a:lnTo>
                    <a:pt x="26768" y="97027"/>
                  </a:lnTo>
                  <a:lnTo>
                    <a:pt x="40779" y="95289"/>
                  </a:lnTo>
                  <a:lnTo>
                    <a:pt x="44612" y="96179"/>
                  </a:lnTo>
                  <a:lnTo>
                    <a:pt x="46128" y="96910"/>
                  </a:lnTo>
                  <a:lnTo>
                    <a:pt x="91684" y="107301"/>
                  </a:lnTo>
                  <a:lnTo>
                    <a:pt x="109978" y="115135"/>
                  </a:lnTo>
                  <a:lnTo>
                    <a:pt x="130054" y="126382"/>
                  </a:lnTo>
                  <a:lnTo>
                    <a:pt x="132737" y="130341"/>
                  </a:lnTo>
                  <a:lnTo>
                    <a:pt x="140626" y="155074"/>
                  </a:lnTo>
                  <a:lnTo>
                    <a:pt x="141219" y="173840"/>
                  </a:lnTo>
                  <a:lnTo>
                    <a:pt x="135766" y="192758"/>
                  </a:lnTo>
                  <a:lnTo>
                    <a:pt x="131775" y="198971"/>
                  </a:lnTo>
                  <a:lnTo>
                    <a:pt x="117247" y="207199"/>
                  </a:lnTo>
                  <a:lnTo>
                    <a:pt x="105962" y="211225"/>
                  </a:lnTo>
                  <a:lnTo>
                    <a:pt x="96682" y="211891"/>
                  </a:lnTo>
                  <a:lnTo>
                    <a:pt x="87935" y="210010"/>
                  </a:lnTo>
                  <a:lnTo>
                    <a:pt x="82090" y="207572"/>
                  </a:lnTo>
                  <a:lnTo>
                    <a:pt x="58599" y="202941"/>
                  </a:lnTo>
                  <a:lnTo>
                    <a:pt x="48516" y="197187"/>
                  </a:lnTo>
                  <a:lnTo>
                    <a:pt x="17410" y="17139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3" name="SMARTInkShape-Group30">
            <a:extLst>
              <a:ext uri="{FF2B5EF4-FFF2-40B4-BE49-F238E27FC236}">
                <a16:creationId xmlns:a16="http://schemas.microsoft.com/office/drawing/2014/main" xmlns="" id="{093C9A78-B7BF-4C46-8A6A-EA2263B73DF5}"/>
              </a:ext>
            </a:extLst>
          </p:cNvPr>
          <p:cNvGrpSpPr/>
          <p:nvPr/>
        </p:nvGrpSpPr>
        <p:grpSpPr>
          <a:xfrm>
            <a:off x="7610606" y="3156180"/>
            <a:ext cx="685670" cy="315995"/>
            <a:chOff x="7610606" y="3156180"/>
            <a:chExt cx="685670" cy="315995"/>
          </a:xfrm>
        </p:grpSpPr>
        <p:sp>
          <p:nvSpPr>
            <p:cNvPr id="77" name="SMARTInkShape-41">
              <a:extLst>
                <a:ext uri="{FF2B5EF4-FFF2-40B4-BE49-F238E27FC236}">
                  <a16:creationId xmlns:a16="http://schemas.microsoft.com/office/drawing/2014/main" xmlns="" id="{F6E38872-3C67-424C-9BB3-19FDD75E1EE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10606" y="3164089"/>
              <a:ext cx="72750" cy="285552"/>
            </a:xfrm>
            <a:custGeom>
              <a:avLst/>
              <a:gdLst/>
              <a:ahLst/>
              <a:cxnLst/>
              <a:rect l="0" t="0" r="0" b="0"/>
              <a:pathLst>
                <a:path w="72750" h="285552">
                  <a:moveTo>
                    <a:pt x="3044" y="125211"/>
                  </a:moveTo>
                  <a:lnTo>
                    <a:pt x="3044" y="125211"/>
                  </a:lnTo>
                  <a:lnTo>
                    <a:pt x="0" y="125211"/>
                  </a:lnTo>
                  <a:lnTo>
                    <a:pt x="6377" y="125211"/>
                  </a:lnTo>
                  <a:lnTo>
                    <a:pt x="10875" y="121448"/>
                  </a:lnTo>
                  <a:lnTo>
                    <a:pt x="28977" y="98049"/>
                  </a:lnTo>
                  <a:lnTo>
                    <a:pt x="51395" y="53908"/>
                  </a:lnTo>
                  <a:lnTo>
                    <a:pt x="55352" y="44112"/>
                  </a:lnTo>
                  <a:lnTo>
                    <a:pt x="61268" y="24122"/>
                  </a:lnTo>
                  <a:lnTo>
                    <a:pt x="68920" y="8380"/>
                  </a:lnTo>
                  <a:lnTo>
                    <a:pt x="69717" y="5906"/>
                  </a:lnTo>
                  <a:lnTo>
                    <a:pt x="71796" y="2529"/>
                  </a:lnTo>
                  <a:lnTo>
                    <a:pt x="72568" y="0"/>
                  </a:lnTo>
                  <a:lnTo>
                    <a:pt x="72677" y="109"/>
                  </a:lnTo>
                  <a:lnTo>
                    <a:pt x="72749" y="535"/>
                  </a:lnTo>
                  <a:lnTo>
                    <a:pt x="72444" y="819"/>
                  </a:lnTo>
                  <a:lnTo>
                    <a:pt x="71165" y="1134"/>
                  </a:lnTo>
                  <a:lnTo>
                    <a:pt x="70683" y="1571"/>
                  </a:lnTo>
                  <a:lnTo>
                    <a:pt x="70148" y="2997"/>
                  </a:lnTo>
                  <a:lnTo>
                    <a:pt x="72490" y="11576"/>
                  </a:lnTo>
                  <a:lnTo>
                    <a:pt x="66918" y="54523"/>
                  </a:lnTo>
                  <a:lnTo>
                    <a:pt x="62140" y="99933"/>
                  </a:lnTo>
                  <a:lnTo>
                    <a:pt x="58126" y="144383"/>
                  </a:lnTo>
                  <a:lnTo>
                    <a:pt x="56143" y="189918"/>
                  </a:lnTo>
                  <a:lnTo>
                    <a:pt x="51752" y="236744"/>
                  </a:lnTo>
                  <a:lnTo>
                    <a:pt x="50674" y="284363"/>
                  </a:lnTo>
                  <a:lnTo>
                    <a:pt x="50671" y="285551"/>
                  </a:lnTo>
                  <a:lnTo>
                    <a:pt x="50669" y="28396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SMARTInkShape-42">
              <a:extLst>
                <a:ext uri="{FF2B5EF4-FFF2-40B4-BE49-F238E27FC236}">
                  <a16:creationId xmlns:a16="http://schemas.microsoft.com/office/drawing/2014/main" xmlns="" id="{18F6ACB4-5C11-44F4-8A5E-9A0348BB793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99484" y="3203575"/>
              <a:ext cx="156251" cy="196809"/>
            </a:xfrm>
            <a:custGeom>
              <a:avLst/>
              <a:gdLst/>
              <a:ahLst/>
              <a:cxnLst/>
              <a:rect l="0" t="0" r="0" b="0"/>
              <a:pathLst>
                <a:path w="156251" h="196809">
                  <a:moveTo>
                    <a:pt x="63391" y="0"/>
                  </a:moveTo>
                  <a:lnTo>
                    <a:pt x="63391" y="0"/>
                  </a:lnTo>
                  <a:lnTo>
                    <a:pt x="63391" y="1686"/>
                  </a:lnTo>
                  <a:lnTo>
                    <a:pt x="63744" y="1829"/>
                  </a:lnTo>
                  <a:lnTo>
                    <a:pt x="66527" y="27"/>
                  </a:lnTo>
                  <a:lnTo>
                    <a:pt x="68240" y="8"/>
                  </a:lnTo>
                  <a:lnTo>
                    <a:pt x="68740" y="358"/>
                  </a:lnTo>
                  <a:lnTo>
                    <a:pt x="69074" y="944"/>
                  </a:lnTo>
                  <a:lnTo>
                    <a:pt x="69609" y="4420"/>
                  </a:lnTo>
                  <a:lnTo>
                    <a:pt x="46673" y="49469"/>
                  </a:lnTo>
                  <a:lnTo>
                    <a:pt x="21787" y="96401"/>
                  </a:lnTo>
                  <a:lnTo>
                    <a:pt x="8066" y="142203"/>
                  </a:lnTo>
                  <a:lnTo>
                    <a:pt x="2109" y="154289"/>
                  </a:lnTo>
                  <a:lnTo>
                    <a:pt x="1722" y="156128"/>
                  </a:lnTo>
                  <a:lnTo>
                    <a:pt x="1817" y="157708"/>
                  </a:lnTo>
                  <a:lnTo>
                    <a:pt x="2233" y="159114"/>
                  </a:lnTo>
                  <a:lnTo>
                    <a:pt x="1755" y="162557"/>
                  </a:lnTo>
                  <a:lnTo>
                    <a:pt x="137" y="170057"/>
                  </a:lnTo>
                  <a:lnTo>
                    <a:pt x="0" y="172360"/>
                  </a:lnTo>
                  <a:lnTo>
                    <a:pt x="317" y="173115"/>
                  </a:lnTo>
                  <a:lnTo>
                    <a:pt x="880" y="173618"/>
                  </a:lnTo>
                  <a:lnTo>
                    <a:pt x="1609" y="173954"/>
                  </a:lnTo>
                  <a:lnTo>
                    <a:pt x="2095" y="174530"/>
                  </a:lnTo>
                  <a:lnTo>
                    <a:pt x="2634" y="176111"/>
                  </a:lnTo>
                  <a:lnTo>
                    <a:pt x="3131" y="176674"/>
                  </a:lnTo>
                  <a:lnTo>
                    <a:pt x="4623" y="177300"/>
                  </a:lnTo>
                  <a:lnTo>
                    <a:pt x="51844" y="183423"/>
                  </a:lnTo>
                  <a:lnTo>
                    <a:pt x="65605" y="186449"/>
                  </a:lnTo>
                  <a:lnTo>
                    <a:pt x="111649" y="190196"/>
                  </a:lnTo>
                  <a:lnTo>
                    <a:pt x="134008" y="193726"/>
                  </a:lnTo>
                  <a:lnTo>
                    <a:pt x="145144" y="196529"/>
                  </a:lnTo>
                  <a:lnTo>
                    <a:pt x="155583" y="196808"/>
                  </a:lnTo>
                  <a:lnTo>
                    <a:pt x="156250" y="196469"/>
                  </a:lnTo>
                  <a:lnTo>
                    <a:pt x="155466" y="19367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SMARTInkShape-43">
              <a:extLst>
                <a:ext uri="{FF2B5EF4-FFF2-40B4-BE49-F238E27FC236}">
                  <a16:creationId xmlns:a16="http://schemas.microsoft.com/office/drawing/2014/main" xmlns="" id="{26884A5E-CD18-4B95-8375-B8D567EDCE4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757213" y="3321050"/>
              <a:ext cx="15188" cy="151125"/>
            </a:xfrm>
            <a:custGeom>
              <a:avLst/>
              <a:gdLst/>
              <a:ahLst/>
              <a:cxnLst/>
              <a:rect l="0" t="0" r="0" b="0"/>
              <a:pathLst>
                <a:path w="15188" h="151125">
                  <a:moveTo>
                    <a:pt x="15187" y="0"/>
                  </a:moveTo>
                  <a:lnTo>
                    <a:pt x="15187" y="0"/>
                  </a:lnTo>
                  <a:lnTo>
                    <a:pt x="14834" y="10529"/>
                  </a:lnTo>
                  <a:lnTo>
                    <a:pt x="8653" y="51645"/>
                  </a:lnTo>
                  <a:lnTo>
                    <a:pt x="3191" y="98711"/>
                  </a:lnTo>
                  <a:lnTo>
                    <a:pt x="0" y="134236"/>
                  </a:lnTo>
                  <a:lnTo>
                    <a:pt x="2409" y="151124"/>
                  </a:lnTo>
                  <a:lnTo>
                    <a:pt x="2487" y="14922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SMARTInkShape-44">
              <a:extLst>
                <a:ext uri="{FF2B5EF4-FFF2-40B4-BE49-F238E27FC236}">
                  <a16:creationId xmlns:a16="http://schemas.microsoft.com/office/drawing/2014/main" xmlns="" id="{43A87901-996D-4CA8-AEA9-9A2045BA29E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026400" y="3156180"/>
              <a:ext cx="88808" cy="246333"/>
            </a:xfrm>
            <a:custGeom>
              <a:avLst/>
              <a:gdLst/>
              <a:ahLst/>
              <a:cxnLst/>
              <a:rect l="0" t="0" r="0" b="0"/>
              <a:pathLst>
                <a:path w="88808" h="246333">
                  <a:moveTo>
                    <a:pt x="0" y="139470"/>
                  </a:moveTo>
                  <a:lnTo>
                    <a:pt x="0" y="139470"/>
                  </a:lnTo>
                  <a:lnTo>
                    <a:pt x="1685" y="137784"/>
                  </a:lnTo>
                  <a:lnTo>
                    <a:pt x="2182" y="137641"/>
                  </a:lnTo>
                  <a:lnTo>
                    <a:pt x="2513" y="137898"/>
                  </a:lnTo>
                  <a:lnTo>
                    <a:pt x="2734" y="138422"/>
                  </a:lnTo>
                  <a:lnTo>
                    <a:pt x="2528" y="138771"/>
                  </a:lnTo>
                  <a:lnTo>
                    <a:pt x="1359" y="139160"/>
                  </a:lnTo>
                  <a:lnTo>
                    <a:pt x="1259" y="138910"/>
                  </a:lnTo>
                  <a:lnTo>
                    <a:pt x="2088" y="137693"/>
                  </a:lnTo>
                  <a:lnTo>
                    <a:pt x="3633" y="136916"/>
                  </a:lnTo>
                  <a:lnTo>
                    <a:pt x="6191" y="136331"/>
                  </a:lnTo>
                  <a:lnTo>
                    <a:pt x="42138" y="94073"/>
                  </a:lnTo>
                  <a:lnTo>
                    <a:pt x="67877" y="50411"/>
                  </a:lnTo>
                  <a:lnTo>
                    <a:pt x="85049" y="6773"/>
                  </a:lnTo>
                  <a:lnTo>
                    <a:pt x="85525" y="2394"/>
                  </a:lnTo>
                  <a:lnTo>
                    <a:pt x="85944" y="1519"/>
                  </a:lnTo>
                  <a:lnTo>
                    <a:pt x="86577" y="936"/>
                  </a:lnTo>
                  <a:lnTo>
                    <a:pt x="88441" y="0"/>
                  </a:lnTo>
                  <a:lnTo>
                    <a:pt x="88594" y="276"/>
                  </a:lnTo>
                  <a:lnTo>
                    <a:pt x="88764" y="1524"/>
                  </a:lnTo>
                  <a:lnTo>
                    <a:pt x="87899" y="3254"/>
                  </a:lnTo>
                  <a:lnTo>
                    <a:pt x="87175" y="4209"/>
                  </a:lnTo>
                  <a:lnTo>
                    <a:pt x="87044" y="5552"/>
                  </a:lnTo>
                  <a:lnTo>
                    <a:pt x="88807" y="19949"/>
                  </a:lnTo>
                  <a:lnTo>
                    <a:pt x="82292" y="65884"/>
                  </a:lnTo>
                  <a:lnTo>
                    <a:pt x="74402" y="112906"/>
                  </a:lnTo>
                  <a:lnTo>
                    <a:pt x="65231" y="159824"/>
                  </a:lnTo>
                  <a:lnTo>
                    <a:pt x="51008" y="204231"/>
                  </a:lnTo>
                  <a:lnTo>
                    <a:pt x="47684" y="243699"/>
                  </a:lnTo>
                  <a:lnTo>
                    <a:pt x="48016" y="244940"/>
                  </a:lnTo>
                  <a:lnTo>
                    <a:pt x="48592" y="245766"/>
                  </a:lnTo>
                  <a:lnTo>
                    <a:pt x="49328" y="246317"/>
                  </a:lnTo>
                  <a:lnTo>
                    <a:pt x="50171" y="246332"/>
                  </a:lnTo>
                  <a:lnTo>
                    <a:pt x="52050" y="245408"/>
                  </a:lnTo>
                  <a:lnTo>
                    <a:pt x="57150" y="24107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SMARTInkShape-45">
              <a:extLst>
                <a:ext uri="{FF2B5EF4-FFF2-40B4-BE49-F238E27FC236}">
                  <a16:creationId xmlns:a16="http://schemas.microsoft.com/office/drawing/2014/main" xmlns="" id="{D17D8DCF-1D4E-4531-91BD-C79FC583CBE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91500" y="3211271"/>
              <a:ext cx="104776" cy="13831"/>
            </a:xfrm>
            <a:custGeom>
              <a:avLst/>
              <a:gdLst/>
              <a:ahLst/>
              <a:cxnLst/>
              <a:rect l="0" t="0" r="0" b="0"/>
              <a:pathLst>
                <a:path w="104776" h="13831">
                  <a:moveTo>
                    <a:pt x="0" y="1829"/>
                  </a:moveTo>
                  <a:lnTo>
                    <a:pt x="0" y="1829"/>
                  </a:lnTo>
                  <a:lnTo>
                    <a:pt x="0" y="0"/>
                  </a:lnTo>
                  <a:lnTo>
                    <a:pt x="0" y="781"/>
                  </a:lnTo>
                  <a:lnTo>
                    <a:pt x="940" y="2304"/>
                  </a:lnTo>
                  <a:lnTo>
                    <a:pt x="1685" y="3204"/>
                  </a:lnTo>
                  <a:lnTo>
                    <a:pt x="3453" y="4204"/>
                  </a:lnTo>
                  <a:lnTo>
                    <a:pt x="7373" y="4767"/>
                  </a:lnTo>
                  <a:lnTo>
                    <a:pt x="51058" y="11118"/>
                  </a:lnTo>
                  <a:lnTo>
                    <a:pt x="79480" y="13830"/>
                  </a:lnTo>
                  <a:lnTo>
                    <a:pt x="101561" y="11265"/>
                  </a:lnTo>
                  <a:lnTo>
                    <a:pt x="102632" y="10589"/>
                  </a:lnTo>
                  <a:lnTo>
                    <a:pt x="104775" y="817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SMARTInkShape-46">
              <a:extLst>
                <a:ext uri="{FF2B5EF4-FFF2-40B4-BE49-F238E27FC236}">
                  <a16:creationId xmlns:a16="http://schemas.microsoft.com/office/drawing/2014/main" xmlns="" id="{C126196B-57CC-4745-8D70-34F43877722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150393" y="3200400"/>
              <a:ext cx="126315" cy="188546"/>
            </a:xfrm>
            <a:custGeom>
              <a:avLst/>
              <a:gdLst/>
              <a:ahLst/>
              <a:cxnLst/>
              <a:rect l="0" t="0" r="0" b="0"/>
              <a:pathLst>
                <a:path w="126315" h="188546">
                  <a:moveTo>
                    <a:pt x="25232" y="0"/>
                  </a:moveTo>
                  <a:lnTo>
                    <a:pt x="25232" y="0"/>
                  </a:lnTo>
                  <a:lnTo>
                    <a:pt x="25232" y="1686"/>
                  </a:lnTo>
                  <a:lnTo>
                    <a:pt x="20206" y="9886"/>
                  </a:lnTo>
                  <a:lnTo>
                    <a:pt x="18057" y="21316"/>
                  </a:lnTo>
                  <a:lnTo>
                    <a:pt x="16171" y="24593"/>
                  </a:lnTo>
                  <a:lnTo>
                    <a:pt x="9631" y="55838"/>
                  </a:lnTo>
                  <a:lnTo>
                    <a:pt x="9358" y="69778"/>
                  </a:lnTo>
                  <a:lnTo>
                    <a:pt x="13751" y="66387"/>
                  </a:lnTo>
                  <a:lnTo>
                    <a:pt x="18303" y="64355"/>
                  </a:lnTo>
                  <a:lnTo>
                    <a:pt x="62683" y="57227"/>
                  </a:lnTo>
                  <a:lnTo>
                    <a:pt x="69394" y="57890"/>
                  </a:lnTo>
                  <a:lnTo>
                    <a:pt x="80443" y="63124"/>
                  </a:lnTo>
                  <a:lnTo>
                    <a:pt x="102505" y="81811"/>
                  </a:lnTo>
                  <a:lnTo>
                    <a:pt x="108139" y="89269"/>
                  </a:lnTo>
                  <a:lnTo>
                    <a:pt x="111180" y="96457"/>
                  </a:lnTo>
                  <a:lnTo>
                    <a:pt x="119272" y="109129"/>
                  </a:lnTo>
                  <a:lnTo>
                    <a:pt x="126314" y="136115"/>
                  </a:lnTo>
                  <a:lnTo>
                    <a:pt x="121386" y="157566"/>
                  </a:lnTo>
                  <a:lnTo>
                    <a:pt x="119355" y="163045"/>
                  </a:lnTo>
                  <a:lnTo>
                    <a:pt x="115395" y="167832"/>
                  </a:lnTo>
                  <a:lnTo>
                    <a:pt x="94008" y="184966"/>
                  </a:lnTo>
                  <a:lnTo>
                    <a:pt x="83032" y="188545"/>
                  </a:lnTo>
                  <a:lnTo>
                    <a:pt x="56263" y="187152"/>
                  </a:lnTo>
                  <a:lnTo>
                    <a:pt x="43578" y="183907"/>
                  </a:lnTo>
                  <a:lnTo>
                    <a:pt x="9898" y="169771"/>
                  </a:lnTo>
                  <a:lnTo>
                    <a:pt x="4500" y="168013"/>
                  </a:lnTo>
                  <a:lnTo>
                    <a:pt x="613" y="165101"/>
                  </a:lnTo>
                  <a:lnTo>
                    <a:pt x="0" y="164042"/>
                  </a:lnTo>
                  <a:lnTo>
                    <a:pt x="296" y="163337"/>
                  </a:lnTo>
                  <a:lnTo>
                    <a:pt x="3007" y="16192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9" name="SMARTInkShape-Group31">
            <a:extLst>
              <a:ext uri="{FF2B5EF4-FFF2-40B4-BE49-F238E27FC236}">
                <a16:creationId xmlns:a16="http://schemas.microsoft.com/office/drawing/2014/main" xmlns="" id="{D9FE85D6-4DC8-4222-945D-453C62B219FF}"/>
              </a:ext>
            </a:extLst>
          </p:cNvPr>
          <p:cNvGrpSpPr/>
          <p:nvPr/>
        </p:nvGrpSpPr>
        <p:grpSpPr>
          <a:xfrm>
            <a:off x="8553891" y="3203597"/>
            <a:ext cx="732985" cy="247270"/>
            <a:chOff x="8553891" y="3203597"/>
            <a:chExt cx="732985" cy="247270"/>
          </a:xfrm>
        </p:grpSpPr>
        <p:sp>
          <p:nvSpPr>
            <p:cNvPr id="84" name="SMARTInkShape-47">
              <a:extLst>
                <a:ext uri="{FF2B5EF4-FFF2-40B4-BE49-F238E27FC236}">
                  <a16:creationId xmlns:a16="http://schemas.microsoft.com/office/drawing/2014/main" xmlns="" id="{214AB251-BFB7-4298-8B49-99E30367EDC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553891" y="3203597"/>
              <a:ext cx="110662" cy="219054"/>
            </a:xfrm>
            <a:custGeom>
              <a:avLst/>
              <a:gdLst/>
              <a:ahLst/>
              <a:cxnLst/>
              <a:rect l="0" t="0" r="0" b="0"/>
              <a:pathLst>
                <a:path w="110662" h="219054">
                  <a:moveTo>
                    <a:pt x="2734" y="114278"/>
                  </a:moveTo>
                  <a:lnTo>
                    <a:pt x="2734" y="114278"/>
                  </a:lnTo>
                  <a:lnTo>
                    <a:pt x="0" y="117012"/>
                  </a:lnTo>
                  <a:lnTo>
                    <a:pt x="206" y="117512"/>
                  </a:lnTo>
                  <a:lnTo>
                    <a:pt x="1375" y="119008"/>
                  </a:lnTo>
                  <a:lnTo>
                    <a:pt x="4011" y="119908"/>
                  </a:lnTo>
                  <a:lnTo>
                    <a:pt x="11521" y="120586"/>
                  </a:lnTo>
                  <a:lnTo>
                    <a:pt x="51210" y="96567"/>
                  </a:lnTo>
                  <a:lnTo>
                    <a:pt x="58451" y="86649"/>
                  </a:lnTo>
                  <a:lnTo>
                    <a:pt x="85580" y="39448"/>
                  </a:lnTo>
                  <a:lnTo>
                    <a:pt x="103365" y="4282"/>
                  </a:lnTo>
                  <a:lnTo>
                    <a:pt x="104329" y="0"/>
                  </a:lnTo>
                  <a:lnTo>
                    <a:pt x="108697" y="4699"/>
                  </a:lnTo>
                  <a:lnTo>
                    <a:pt x="109800" y="7133"/>
                  </a:lnTo>
                  <a:lnTo>
                    <a:pt x="110661" y="32158"/>
                  </a:lnTo>
                  <a:lnTo>
                    <a:pt x="105061" y="75960"/>
                  </a:lnTo>
                  <a:lnTo>
                    <a:pt x="99646" y="121481"/>
                  </a:lnTo>
                  <a:lnTo>
                    <a:pt x="95536" y="168474"/>
                  </a:lnTo>
                  <a:lnTo>
                    <a:pt x="93267" y="186092"/>
                  </a:lnTo>
                  <a:lnTo>
                    <a:pt x="85310" y="218770"/>
                  </a:lnTo>
                  <a:lnTo>
                    <a:pt x="82109" y="21905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SMARTInkShape-48">
              <a:extLst>
                <a:ext uri="{FF2B5EF4-FFF2-40B4-BE49-F238E27FC236}">
                  <a16:creationId xmlns:a16="http://schemas.microsoft.com/office/drawing/2014/main" xmlns="" id="{BCB087D6-C35C-435A-BC85-32735E2C263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703663" y="3235382"/>
              <a:ext cx="100440" cy="215485"/>
            </a:xfrm>
            <a:custGeom>
              <a:avLst/>
              <a:gdLst/>
              <a:ahLst/>
              <a:cxnLst/>
              <a:rect l="0" t="0" r="0" b="0"/>
              <a:pathLst>
                <a:path w="100440" h="215485">
                  <a:moveTo>
                    <a:pt x="94262" y="25343"/>
                  </a:moveTo>
                  <a:lnTo>
                    <a:pt x="94262" y="25343"/>
                  </a:lnTo>
                  <a:lnTo>
                    <a:pt x="95947" y="25343"/>
                  </a:lnTo>
                  <a:lnTo>
                    <a:pt x="96444" y="24637"/>
                  </a:lnTo>
                  <a:lnTo>
                    <a:pt x="97306" y="19876"/>
                  </a:lnTo>
                  <a:lnTo>
                    <a:pt x="97434" y="12927"/>
                  </a:lnTo>
                  <a:lnTo>
                    <a:pt x="93983" y="6714"/>
                  </a:lnTo>
                  <a:lnTo>
                    <a:pt x="91668" y="4363"/>
                  </a:lnTo>
                  <a:lnTo>
                    <a:pt x="86752" y="1409"/>
                  </a:lnTo>
                  <a:lnTo>
                    <a:pt x="84104" y="595"/>
                  </a:lnTo>
                  <a:lnTo>
                    <a:pt x="67479" y="0"/>
                  </a:lnTo>
                  <a:lnTo>
                    <a:pt x="57242" y="3331"/>
                  </a:lnTo>
                  <a:lnTo>
                    <a:pt x="52174" y="6858"/>
                  </a:lnTo>
                  <a:lnTo>
                    <a:pt x="47687" y="10777"/>
                  </a:lnTo>
                  <a:lnTo>
                    <a:pt x="24032" y="29155"/>
                  </a:lnTo>
                  <a:lnTo>
                    <a:pt x="8700" y="58558"/>
                  </a:lnTo>
                  <a:lnTo>
                    <a:pt x="0" y="96729"/>
                  </a:lnTo>
                  <a:lnTo>
                    <a:pt x="39" y="132561"/>
                  </a:lnTo>
                  <a:lnTo>
                    <a:pt x="6481" y="167458"/>
                  </a:lnTo>
                  <a:lnTo>
                    <a:pt x="15382" y="182597"/>
                  </a:lnTo>
                  <a:lnTo>
                    <a:pt x="32960" y="201638"/>
                  </a:lnTo>
                  <a:lnTo>
                    <a:pt x="41801" y="207714"/>
                  </a:lnTo>
                  <a:lnTo>
                    <a:pt x="57232" y="214028"/>
                  </a:lnTo>
                  <a:lnTo>
                    <a:pt x="69074" y="215484"/>
                  </a:lnTo>
                  <a:lnTo>
                    <a:pt x="78450" y="214051"/>
                  </a:lnTo>
                  <a:lnTo>
                    <a:pt x="84560" y="211392"/>
                  </a:lnTo>
                  <a:lnTo>
                    <a:pt x="93795" y="205151"/>
                  </a:lnTo>
                  <a:lnTo>
                    <a:pt x="95818" y="202507"/>
                  </a:lnTo>
                  <a:lnTo>
                    <a:pt x="98643" y="195664"/>
                  </a:lnTo>
                  <a:lnTo>
                    <a:pt x="100439" y="173862"/>
                  </a:lnTo>
                  <a:lnTo>
                    <a:pt x="97015" y="153432"/>
                  </a:lnTo>
                  <a:lnTo>
                    <a:pt x="90585" y="140903"/>
                  </a:lnTo>
                  <a:lnTo>
                    <a:pt x="88636" y="138367"/>
                  </a:lnTo>
                  <a:lnTo>
                    <a:pt x="62147" y="121567"/>
                  </a:lnTo>
                  <a:lnTo>
                    <a:pt x="55647" y="119262"/>
                  </a:lnTo>
                  <a:lnTo>
                    <a:pt x="39217" y="117661"/>
                  </a:lnTo>
                  <a:lnTo>
                    <a:pt x="27728" y="120001"/>
                  </a:lnTo>
                  <a:lnTo>
                    <a:pt x="22828" y="121858"/>
                  </a:lnTo>
                  <a:lnTo>
                    <a:pt x="16103" y="128259"/>
                  </a:lnTo>
                  <a:lnTo>
                    <a:pt x="5993" y="143375"/>
                  </a:lnTo>
                  <a:lnTo>
                    <a:pt x="1630" y="155879"/>
                  </a:lnTo>
                  <a:lnTo>
                    <a:pt x="1117" y="162852"/>
                  </a:lnTo>
                  <a:lnTo>
                    <a:pt x="2187" y="174568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SMARTInkShape-49">
              <a:extLst>
                <a:ext uri="{FF2B5EF4-FFF2-40B4-BE49-F238E27FC236}">
                  <a16:creationId xmlns:a16="http://schemas.microsoft.com/office/drawing/2014/main" xmlns="" id="{3007140F-4D82-415C-998A-DCBACD6521A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005646" y="3210144"/>
              <a:ext cx="122480" cy="225207"/>
            </a:xfrm>
            <a:custGeom>
              <a:avLst/>
              <a:gdLst/>
              <a:ahLst/>
              <a:cxnLst/>
              <a:rect l="0" t="0" r="0" b="0"/>
              <a:pathLst>
                <a:path w="122480" h="225207">
                  <a:moveTo>
                    <a:pt x="1829" y="110906"/>
                  </a:moveTo>
                  <a:lnTo>
                    <a:pt x="1829" y="110906"/>
                  </a:lnTo>
                  <a:lnTo>
                    <a:pt x="0" y="110906"/>
                  </a:lnTo>
                  <a:lnTo>
                    <a:pt x="16521" y="109220"/>
                  </a:lnTo>
                  <a:lnTo>
                    <a:pt x="27282" y="105490"/>
                  </a:lnTo>
                  <a:lnTo>
                    <a:pt x="47466" y="90318"/>
                  </a:lnTo>
                  <a:lnTo>
                    <a:pt x="84174" y="45455"/>
                  </a:lnTo>
                  <a:lnTo>
                    <a:pt x="90270" y="33275"/>
                  </a:lnTo>
                  <a:lnTo>
                    <a:pt x="96313" y="18420"/>
                  </a:lnTo>
                  <a:lnTo>
                    <a:pt x="110487" y="2271"/>
                  </a:lnTo>
                  <a:lnTo>
                    <a:pt x="112798" y="888"/>
                  </a:lnTo>
                  <a:lnTo>
                    <a:pt x="115471" y="0"/>
                  </a:lnTo>
                  <a:lnTo>
                    <a:pt x="122201" y="5875"/>
                  </a:lnTo>
                  <a:lnTo>
                    <a:pt x="122479" y="50551"/>
                  </a:lnTo>
                  <a:lnTo>
                    <a:pt x="119500" y="95219"/>
                  </a:lnTo>
                  <a:lnTo>
                    <a:pt x="114577" y="138391"/>
                  </a:lnTo>
                  <a:lnTo>
                    <a:pt x="108237" y="185763"/>
                  </a:lnTo>
                  <a:lnTo>
                    <a:pt x="103883" y="218688"/>
                  </a:lnTo>
                  <a:lnTo>
                    <a:pt x="106604" y="22520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SMARTInkShape-50">
              <a:extLst>
                <a:ext uri="{FF2B5EF4-FFF2-40B4-BE49-F238E27FC236}">
                  <a16:creationId xmlns:a16="http://schemas.microsoft.com/office/drawing/2014/main" xmlns="" id="{6F060272-5E1D-42B2-859C-5070C760FB2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159875" y="3238632"/>
              <a:ext cx="126996" cy="209419"/>
            </a:xfrm>
            <a:custGeom>
              <a:avLst/>
              <a:gdLst/>
              <a:ahLst/>
              <a:cxnLst/>
              <a:rect l="0" t="0" r="0" b="0"/>
              <a:pathLst>
                <a:path w="126996" h="209419">
                  <a:moveTo>
                    <a:pt x="0" y="9393"/>
                  </a:moveTo>
                  <a:lnTo>
                    <a:pt x="0" y="9393"/>
                  </a:lnTo>
                  <a:lnTo>
                    <a:pt x="2733" y="3926"/>
                  </a:lnTo>
                  <a:lnTo>
                    <a:pt x="3233" y="3631"/>
                  </a:lnTo>
                  <a:lnTo>
                    <a:pt x="4729" y="3304"/>
                  </a:lnTo>
                  <a:lnTo>
                    <a:pt x="5269" y="3570"/>
                  </a:lnTo>
                  <a:lnTo>
                    <a:pt x="5630" y="4100"/>
                  </a:lnTo>
                  <a:lnTo>
                    <a:pt x="6308" y="6094"/>
                  </a:lnTo>
                  <a:lnTo>
                    <a:pt x="15775" y="12739"/>
                  </a:lnTo>
                  <a:lnTo>
                    <a:pt x="32136" y="18360"/>
                  </a:lnTo>
                  <a:lnTo>
                    <a:pt x="76665" y="13231"/>
                  </a:lnTo>
                  <a:lnTo>
                    <a:pt x="123316" y="3125"/>
                  </a:lnTo>
                  <a:lnTo>
                    <a:pt x="124544" y="3098"/>
                  </a:lnTo>
                  <a:lnTo>
                    <a:pt x="125362" y="2727"/>
                  </a:lnTo>
                  <a:lnTo>
                    <a:pt x="125909" y="2127"/>
                  </a:lnTo>
                  <a:lnTo>
                    <a:pt x="126936" y="0"/>
                  </a:lnTo>
                  <a:lnTo>
                    <a:pt x="126995" y="2613"/>
                  </a:lnTo>
                  <a:lnTo>
                    <a:pt x="88998" y="49902"/>
                  </a:lnTo>
                  <a:lnTo>
                    <a:pt x="69301" y="94184"/>
                  </a:lnTo>
                  <a:lnTo>
                    <a:pt x="45430" y="140817"/>
                  </a:lnTo>
                  <a:lnTo>
                    <a:pt x="34365" y="170704"/>
                  </a:lnTo>
                  <a:lnTo>
                    <a:pt x="28620" y="206726"/>
                  </a:lnTo>
                  <a:lnTo>
                    <a:pt x="28958" y="207623"/>
                  </a:lnTo>
                  <a:lnTo>
                    <a:pt x="29535" y="208222"/>
                  </a:lnTo>
                  <a:lnTo>
                    <a:pt x="31750" y="209418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SMARTInkShape-51">
              <a:extLst>
                <a:ext uri="{FF2B5EF4-FFF2-40B4-BE49-F238E27FC236}">
                  <a16:creationId xmlns:a16="http://schemas.microsoft.com/office/drawing/2014/main" xmlns="" id="{D4FFD734-7DB2-49ED-8299-F2043BA755C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167658" y="3333754"/>
              <a:ext cx="119218" cy="15872"/>
            </a:xfrm>
            <a:custGeom>
              <a:avLst/>
              <a:gdLst/>
              <a:ahLst/>
              <a:cxnLst/>
              <a:rect l="0" t="0" r="0" b="0"/>
              <a:pathLst>
                <a:path w="119218" h="15872">
                  <a:moveTo>
                    <a:pt x="4917" y="6346"/>
                  </a:moveTo>
                  <a:lnTo>
                    <a:pt x="4917" y="6346"/>
                  </a:lnTo>
                  <a:lnTo>
                    <a:pt x="3232" y="6346"/>
                  </a:lnTo>
                  <a:lnTo>
                    <a:pt x="2735" y="5993"/>
                  </a:lnTo>
                  <a:lnTo>
                    <a:pt x="188" y="1927"/>
                  </a:lnTo>
                  <a:lnTo>
                    <a:pt x="0" y="1283"/>
                  </a:lnTo>
                  <a:lnTo>
                    <a:pt x="228" y="854"/>
                  </a:lnTo>
                  <a:lnTo>
                    <a:pt x="1716" y="11"/>
                  </a:lnTo>
                  <a:lnTo>
                    <a:pt x="3419" y="0"/>
                  </a:lnTo>
                  <a:lnTo>
                    <a:pt x="3919" y="352"/>
                  </a:lnTo>
                  <a:lnTo>
                    <a:pt x="4251" y="939"/>
                  </a:lnTo>
                  <a:lnTo>
                    <a:pt x="4474" y="1683"/>
                  </a:lnTo>
                  <a:lnTo>
                    <a:pt x="8483" y="2509"/>
                  </a:lnTo>
                  <a:lnTo>
                    <a:pt x="56019" y="7587"/>
                  </a:lnTo>
                  <a:lnTo>
                    <a:pt x="102309" y="12240"/>
                  </a:lnTo>
                  <a:lnTo>
                    <a:pt x="119217" y="1587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2" name="SMARTInkShape-Group32">
            <a:extLst>
              <a:ext uri="{FF2B5EF4-FFF2-40B4-BE49-F238E27FC236}">
                <a16:creationId xmlns:a16="http://schemas.microsoft.com/office/drawing/2014/main" xmlns="" id="{8D860C5C-6256-4BC7-9CB9-946C9B75D194}"/>
              </a:ext>
            </a:extLst>
          </p:cNvPr>
          <p:cNvGrpSpPr/>
          <p:nvPr/>
        </p:nvGrpSpPr>
        <p:grpSpPr>
          <a:xfrm>
            <a:off x="9502775" y="3201515"/>
            <a:ext cx="231525" cy="222536"/>
            <a:chOff x="9502775" y="3201515"/>
            <a:chExt cx="231525" cy="222536"/>
          </a:xfrm>
        </p:grpSpPr>
        <p:sp>
          <p:nvSpPr>
            <p:cNvPr id="90" name="SMARTInkShape-52">
              <a:extLst>
                <a:ext uri="{FF2B5EF4-FFF2-40B4-BE49-F238E27FC236}">
                  <a16:creationId xmlns:a16="http://schemas.microsoft.com/office/drawing/2014/main" xmlns="" id="{223FF239-6CB6-4487-A204-046059AB693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502775" y="3206879"/>
              <a:ext cx="117418" cy="193491"/>
            </a:xfrm>
            <a:custGeom>
              <a:avLst/>
              <a:gdLst/>
              <a:ahLst/>
              <a:cxnLst/>
              <a:rect l="0" t="0" r="0" b="0"/>
              <a:pathLst>
                <a:path w="117418" h="193491">
                  <a:moveTo>
                    <a:pt x="0" y="139571"/>
                  </a:moveTo>
                  <a:lnTo>
                    <a:pt x="0" y="139571"/>
                  </a:lnTo>
                  <a:lnTo>
                    <a:pt x="1685" y="139571"/>
                  </a:lnTo>
                  <a:lnTo>
                    <a:pt x="2182" y="139924"/>
                  </a:lnTo>
                  <a:lnTo>
                    <a:pt x="2880" y="141753"/>
                  </a:lnTo>
                  <a:lnTo>
                    <a:pt x="3044" y="142305"/>
                  </a:lnTo>
                  <a:lnTo>
                    <a:pt x="4058" y="142550"/>
                  </a:lnTo>
                  <a:lnTo>
                    <a:pt x="12399" y="142743"/>
                  </a:lnTo>
                  <a:lnTo>
                    <a:pt x="55067" y="102821"/>
                  </a:lnTo>
                  <a:lnTo>
                    <a:pt x="86507" y="56934"/>
                  </a:lnTo>
                  <a:lnTo>
                    <a:pt x="102914" y="24833"/>
                  </a:lnTo>
                  <a:lnTo>
                    <a:pt x="106105" y="17851"/>
                  </a:lnTo>
                  <a:lnTo>
                    <a:pt x="109247" y="13154"/>
                  </a:lnTo>
                  <a:lnTo>
                    <a:pt x="112999" y="9451"/>
                  </a:lnTo>
                  <a:lnTo>
                    <a:pt x="117417" y="0"/>
                  </a:lnTo>
                  <a:lnTo>
                    <a:pt x="117122" y="20259"/>
                  </a:lnTo>
                  <a:lnTo>
                    <a:pt x="106875" y="66880"/>
                  </a:lnTo>
                  <a:lnTo>
                    <a:pt x="94633" y="111463"/>
                  </a:lnTo>
                  <a:lnTo>
                    <a:pt x="92095" y="158523"/>
                  </a:lnTo>
                  <a:lnTo>
                    <a:pt x="89544" y="170949"/>
                  </a:lnTo>
                  <a:lnTo>
                    <a:pt x="85039" y="183659"/>
                  </a:lnTo>
                  <a:lnTo>
                    <a:pt x="83656" y="185977"/>
                  </a:lnTo>
                  <a:lnTo>
                    <a:pt x="82768" y="190339"/>
                  </a:lnTo>
                  <a:lnTo>
                    <a:pt x="82593" y="192913"/>
                  </a:lnTo>
                  <a:lnTo>
                    <a:pt x="82931" y="193124"/>
                  </a:lnTo>
                  <a:lnTo>
                    <a:pt x="85288" y="193490"/>
                  </a:lnTo>
                  <a:lnTo>
                    <a:pt x="85725" y="18719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SMARTInkShape-53">
              <a:extLst>
                <a:ext uri="{FF2B5EF4-FFF2-40B4-BE49-F238E27FC236}">
                  <a16:creationId xmlns:a16="http://schemas.microsoft.com/office/drawing/2014/main" xmlns="" id="{D8BF4DC1-61D1-447D-8C70-D5F8B7225B6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641469" y="3201515"/>
              <a:ext cx="92831" cy="222536"/>
            </a:xfrm>
            <a:custGeom>
              <a:avLst/>
              <a:gdLst/>
              <a:ahLst/>
              <a:cxnLst/>
              <a:rect l="0" t="0" r="0" b="0"/>
              <a:pathLst>
                <a:path w="92831" h="222536">
                  <a:moveTo>
                    <a:pt x="45456" y="24285"/>
                  </a:moveTo>
                  <a:lnTo>
                    <a:pt x="45456" y="24285"/>
                  </a:lnTo>
                  <a:lnTo>
                    <a:pt x="42216" y="23932"/>
                  </a:lnTo>
                  <a:lnTo>
                    <a:pt x="29008" y="21306"/>
                  </a:lnTo>
                  <a:lnTo>
                    <a:pt x="23569" y="21121"/>
                  </a:lnTo>
                  <a:lnTo>
                    <a:pt x="5173" y="28264"/>
                  </a:lnTo>
                  <a:lnTo>
                    <a:pt x="1918" y="31463"/>
                  </a:lnTo>
                  <a:lnTo>
                    <a:pt x="556" y="33303"/>
                  </a:lnTo>
                  <a:lnTo>
                    <a:pt x="0" y="35236"/>
                  </a:lnTo>
                  <a:lnTo>
                    <a:pt x="324" y="39265"/>
                  </a:lnTo>
                  <a:lnTo>
                    <a:pt x="12273" y="67800"/>
                  </a:lnTo>
                  <a:lnTo>
                    <a:pt x="33503" y="100221"/>
                  </a:lnTo>
                  <a:lnTo>
                    <a:pt x="74512" y="147725"/>
                  </a:lnTo>
                  <a:lnTo>
                    <a:pt x="85140" y="162419"/>
                  </a:lnTo>
                  <a:lnTo>
                    <a:pt x="90219" y="175568"/>
                  </a:lnTo>
                  <a:lnTo>
                    <a:pt x="92830" y="190611"/>
                  </a:lnTo>
                  <a:lnTo>
                    <a:pt x="92695" y="202887"/>
                  </a:lnTo>
                  <a:lnTo>
                    <a:pt x="90035" y="215647"/>
                  </a:lnTo>
                  <a:lnTo>
                    <a:pt x="89287" y="216771"/>
                  </a:lnTo>
                  <a:lnTo>
                    <a:pt x="82765" y="222176"/>
                  </a:lnTo>
                  <a:lnTo>
                    <a:pt x="81265" y="222535"/>
                  </a:lnTo>
                  <a:lnTo>
                    <a:pt x="70460" y="220599"/>
                  </a:lnTo>
                  <a:lnTo>
                    <a:pt x="54237" y="214261"/>
                  </a:lnTo>
                  <a:lnTo>
                    <a:pt x="40449" y="202844"/>
                  </a:lnTo>
                  <a:lnTo>
                    <a:pt x="31664" y="189414"/>
                  </a:lnTo>
                  <a:lnTo>
                    <a:pt x="27964" y="179320"/>
                  </a:lnTo>
                  <a:lnTo>
                    <a:pt x="26543" y="160352"/>
                  </a:lnTo>
                  <a:lnTo>
                    <a:pt x="30837" y="138101"/>
                  </a:lnTo>
                  <a:lnTo>
                    <a:pt x="49629" y="107691"/>
                  </a:lnTo>
                  <a:lnTo>
                    <a:pt x="83149" y="65270"/>
                  </a:lnTo>
                  <a:lnTo>
                    <a:pt x="88205" y="50621"/>
                  </a:lnTo>
                  <a:lnTo>
                    <a:pt x="89150" y="43751"/>
                  </a:lnTo>
                  <a:lnTo>
                    <a:pt x="85040" y="26706"/>
                  </a:lnTo>
                  <a:lnTo>
                    <a:pt x="82687" y="20540"/>
                  </a:lnTo>
                  <a:lnTo>
                    <a:pt x="74322" y="9730"/>
                  </a:lnTo>
                  <a:lnTo>
                    <a:pt x="64989" y="4528"/>
                  </a:lnTo>
                  <a:lnTo>
                    <a:pt x="46806" y="0"/>
                  </a:lnTo>
                  <a:lnTo>
                    <a:pt x="30841" y="1640"/>
                  </a:lnTo>
                  <a:lnTo>
                    <a:pt x="15248" y="7243"/>
                  </a:lnTo>
                  <a:lnTo>
                    <a:pt x="1006" y="1476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7" name="SMARTInkShape-Group33">
            <a:extLst>
              <a:ext uri="{FF2B5EF4-FFF2-40B4-BE49-F238E27FC236}">
                <a16:creationId xmlns:a16="http://schemas.microsoft.com/office/drawing/2014/main" xmlns="" id="{D6F50082-28A8-400D-BBCC-3E765FA293C3}"/>
              </a:ext>
            </a:extLst>
          </p:cNvPr>
          <p:cNvGrpSpPr/>
          <p:nvPr/>
        </p:nvGrpSpPr>
        <p:grpSpPr>
          <a:xfrm>
            <a:off x="10001250" y="3201129"/>
            <a:ext cx="785862" cy="240572"/>
            <a:chOff x="10001250" y="3201129"/>
            <a:chExt cx="785862" cy="240572"/>
          </a:xfrm>
        </p:grpSpPr>
        <p:sp>
          <p:nvSpPr>
            <p:cNvPr id="93" name="SMARTInkShape-54">
              <a:extLst>
                <a:ext uri="{FF2B5EF4-FFF2-40B4-BE49-F238E27FC236}">
                  <a16:creationId xmlns:a16="http://schemas.microsoft.com/office/drawing/2014/main" xmlns="" id="{47A08A28-F5B4-4A84-9D10-076066C1B34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001250" y="3201129"/>
              <a:ext cx="120646" cy="240572"/>
            </a:xfrm>
            <a:custGeom>
              <a:avLst/>
              <a:gdLst/>
              <a:ahLst/>
              <a:cxnLst/>
              <a:rect l="0" t="0" r="0" b="0"/>
              <a:pathLst>
                <a:path w="120646" h="240572">
                  <a:moveTo>
                    <a:pt x="0" y="119921"/>
                  </a:moveTo>
                  <a:lnTo>
                    <a:pt x="0" y="119921"/>
                  </a:lnTo>
                  <a:lnTo>
                    <a:pt x="3044" y="132098"/>
                  </a:lnTo>
                  <a:lnTo>
                    <a:pt x="3440" y="132272"/>
                  </a:lnTo>
                  <a:lnTo>
                    <a:pt x="4821" y="132466"/>
                  </a:lnTo>
                  <a:lnTo>
                    <a:pt x="15132" y="129573"/>
                  </a:lnTo>
                  <a:lnTo>
                    <a:pt x="36726" y="112657"/>
                  </a:lnTo>
                  <a:lnTo>
                    <a:pt x="77762" y="67149"/>
                  </a:lnTo>
                  <a:lnTo>
                    <a:pt x="95145" y="41058"/>
                  </a:lnTo>
                  <a:lnTo>
                    <a:pt x="110496" y="1733"/>
                  </a:lnTo>
                  <a:lnTo>
                    <a:pt x="111058" y="912"/>
                  </a:lnTo>
                  <a:lnTo>
                    <a:pt x="111785" y="365"/>
                  </a:lnTo>
                  <a:lnTo>
                    <a:pt x="112623" y="0"/>
                  </a:lnTo>
                  <a:lnTo>
                    <a:pt x="113535" y="110"/>
                  </a:lnTo>
                  <a:lnTo>
                    <a:pt x="117533" y="1880"/>
                  </a:lnTo>
                  <a:lnTo>
                    <a:pt x="118572" y="2069"/>
                  </a:lnTo>
                  <a:lnTo>
                    <a:pt x="119265" y="2547"/>
                  </a:lnTo>
                  <a:lnTo>
                    <a:pt x="119726" y="3219"/>
                  </a:lnTo>
                  <a:lnTo>
                    <a:pt x="120034" y="4020"/>
                  </a:lnTo>
                  <a:lnTo>
                    <a:pt x="120645" y="32662"/>
                  </a:lnTo>
                  <a:lnTo>
                    <a:pt x="114872" y="79658"/>
                  </a:lnTo>
                  <a:lnTo>
                    <a:pt x="111343" y="123921"/>
                  </a:lnTo>
                  <a:lnTo>
                    <a:pt x="107900" y="165639"/>
                  </a:lnTo>
                  <a:lnTo>
                    <a:pt x="99454" y="212397"/>
                  </a:lnTo>
                  <a:lnTo>
                    <a:pt x="95873" y="229679"/>
                  </a:lnTo>
                  <a:lnTo>
                    <a:pt x="95250" y="24057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SMARTInkShape-55">
              <a:extLst>
                <a:ext uri="{FF2B5EF4-FFF2-40B4-BE49-F238E27FC236}">
                  <a16:creationId xmlns:a16="http://schemas.microsoft.com/office/drawing/2014/main" xmlns="" id="{AE73B49C-AB2F-4A8E-A444-32EC94BC9FD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131425" y="3203780"/>
              <a:ext cx="107951" cy="237072"/>
            </a:xfrm>
            <a:custGeom>
              <a:avLst/>
              <a:gdLst/>
              <a:ahLst/>
              <a:cxnLst/>
              <a:rect l="0" t="0" r="0" b="0"/>
              <a:pathLst>
                <a:path w="107951" h="237072">
                  <a:moveTo>
                    <a:pt x="92075" y="88695"/>
                  </a:moveTo>
                  <a:lnTo>
                    <a:pt x="92075" y="88695"/>
                  </a:lnTo>
                  <a:lnTo>
                    <a:pt x="95119" y="85651"/>
                  </a:lnTo>
                  <a:lnTo>
                    <a:pt x="96896" y="85559"/>
                  </a:lnTo>
                  <a:lnTo>
                    <a:pt x="101343" y="80475"/>
                  </a:lnTo>
                  <a:lnTo>
                    <a:pt x="106279" y="67799"/>
                  </a:lnTo>
                  <a:lnTo>
                    <a:pt x="107730" y="56145"/>
                  </a:lnTo>
                  <a:lnTo>
                    <a:pt x="107584" y="36156"/>
                  </a:lnTo>
                  <a:lnTo>
                    <a:pt x="105411" y="28560"/>
                  </a:lnTo>
                  <a:lnTo>
                    <a:pt x="101828" y="23056"/>
                  </a:lnTo>
                  <a:lnTo>
                    <a:pt x="89477" y="8845"/>
                  </a:lnTo>
                  <a:lnTo>
                    <a:pt x="73958" y="1350"/>
                  </a:lnTo>
                  <a:lnTo>
                    <a:pt x="59028" y="0"/>
                  </a:lnTo>
                  <a:lnTo>
                    <a:pt x="57344" y="284"/>
                  </a:lnTo>
                  <a:lnTo>
                    <a:pt x="56221" y="827"/>
                  </a:lnTo>
                  <a:lnTo>
                    <a:pt x="47725" y="9939"/>
                  </a:lnTo>
                  <a:lnTo>
                    <a:pt x="40159" y="28343"/>
                  </a:lnTo>
                  <a:lnTo>
                    <a:pt x="35420" y="65718"/>
                  </a:lnTo>
                  <a:lnTo>
                    <a:pt x="38443" y="79143"/>
                  </a:lnTo>
                  <a:lnTo>
                    <a:pt x="43807" y="89236"/>
                  </a:lnTo>
                  <a:lnTo>
                    <a:pt x="57176" y="104422"/>
                  </a:lnTo>
                  <a:lnTo>
                    <a:pt x="70965" y="111453"/>
                  </a:lnTo>
                  <a:lnTo>
                    <a:pt x="77784" y="113312"/>
                  </a:lnTo>
                  <a:lnTo>
                    <a:pt x="83254" y="113747"/>
                  </a:lnTo>
                  <a:lnTo>
                    <a:pt x="88273" y="112059"/>
                  </a:lnTo>
                  <a:lnTo>
                    <a:pt x="97243" y="105226"/>
                  </a:lnTo>
                  <a:lnTo>
                    <a:pt x="99663" y="100275"/>
                  </a:lnTo>
                  <a:lnTo>
                    <a:pt x="107932" y="53365"/>
                  </a:lnTo>
                  <a:lnTo>
                    <a:pt x="107949" y="50757"/>
                  </a:lnTo>
                  <a:lnTo>
                    <a:pt x="107950" y="97663"/>
                  </a:lnTo>
                  <a:lnTo>
                    <a:pt x="107950" y="142536"/>
                  </a:lnTo>
                  <a:lnTo>
                    <a:pt x="104031" y="188471"/>
                  </a:lnTo>
                  <a:lnTo>
                    <a:pt x="96791" y="222957"/>
                  </a:lnTo>
                  <a:lnTo>
                    <a:pt x="94993" y="225978"/>
                  </a:lnTo>
                  <a:lnTo>
                    <a:pt x="93019" y="228026"/>
                  </a:lnTo>
                  <a:lnTo>
                    <a:pt x="90967" y="231289"/>
                  </a:lnTo>
                  <a:lnTo>
                    <a:pt x="86996" y="234149"/>
                  </a:lnTo>
                  <a:lnTo>
                    <a:pt x="79751" y="236803"/>
                  </a:lnTo>
                  <a:lnTo>
                    <a:pt x="74956" y="237071"/>
                  </a:lnTo>
                  <a:lnTo>
                    <a:pt x="46455" y="229750"/>
                  </a:lnTo>
                  <a:lnTo>
                    <a:pt x="7054" y="216368"/>
                  </a:lnTo>
                  <a:lnTo>
                    <a:pt x="0" y="21569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SMARTInkShape-56">
              <a:extLst>
                <a:ext uri="{FF2B5EF4-FFF2-40B4-BE49-F238E27FC236}">
                  <a16:creationId xmlns:a16="http://schemas.microsoft.com/office/drawing/2014/main" xmlns="" id="{C74054D7-B128-4BF9-A60E-DACA17D8CF7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468032" y="3210580"/>
              <a:ext cx="156013" cy="198603"/>
            </a:xfrm>
            <a:custGeom>
              <a:avLst/>
              <a:gdLst/>
              <a:ahLst/>
              <a:cxnLst/>
              <a:rect l="0" t="0" r="0" b="0"/>
              <a:pathLst>
                <a:path w="156013" h="198603">
                  <a:moveTo>
                    <a:pt x="101543" y="18395"/>
                  </a:moveTo>
                  <a:lnTo>
                    <a:pt x="101543" y="18395"/>
                  </a:lnTo>
                  <a:lnTo>
                    <a:pt x="101543" y="21129"/>
                  </a:lnTo>
                  <a:lnTo>
                    <a:pt x="104679" y="24703"/>
                  </a:lnTo>
                  <a:lnTo>
                    <a:pt x="104706" y="26418"/>
                  </a:lnTo>
                  <a:lnTo>
                    <a:pt x="98749" y="33689"/>
                  </a:lnTo>
                  <a:lnTo>
                    <a:pt x="89916" y="42361"/>
                  </a:lnTo>
                  <a:lnTo>
                    <a:pt x="87791" y="43158"/>
                  </a:lnTo>
                  <a:lnTo>
                    <a:pt x="86731" y="43018"/>
                  </a:lnTo>
                  <a:lnTo>
                    <a:pt x="81436" y="41005"/>
                  </a:lnTo>
                  <a:lnTo>
                    <a:pt x="79318" y="37969"/>
                  </a:lnTo>
                  <a:lnTo>
                    <a:pt x="74643" y="25393"/>
                  </a:lnTo>
                  <a:lnTo>
                    <a:pt x="74438" y="24118"/>
                  </a:lnTo>
                  <a:lnTo>
                    <a:pt x="74654" y="23269"/>
                  </a:lnTo>
                  <a:lnTo>
                    <a:pt x="79220" y="18535"/>
                  </a:lnTo>
                  <a:lnTo>
                    <a:pt x="88265" y="14517"/>
                  </a:lnTo>
                  <a:lnTo>
                    <a:pt x="98894" y="11828"/>
                  </a:lnTo>
                  <a:lnTo>
                    <a:pt x="118463" y="819"/>
                  </a:lnTo>
                  <a:lnTo>
                    <a:pt x="122704" y="0"/>
                  </a:lnTo>
                  <a:lnTo>
                    <a:pt x="130744" y="1225"/>
                  </a:lnTo>
                  <a:lnTo>
                    <a:pt x="138143" y="3822"/>
                  </a:lnTo>
                  <a:lnTo>
                    <a:pt x="146489" y="11882"/>
                  </a:lnTo>
                  <a:lnTo>
                    <a:pt x="149742" y="17382"/>
                  </a:lnTo>
                  <a:lnTo>
                    <a:pt x="156012" y="36096"/>
                  </a:lnTo>
                  <a:lnTo>
                    <a:pt x="155468" y="48295"/>
                  </a:lnTo>
                  <a:lnTo>
                    <a:pt x="145333" y="78958"/>
                  </a:lnTo>
                  <a:lnTo>
                    <a:pt x="128733" y="96105"/>
                  </a:lnTo>
                  <a:lnTo>
                    <a:pt x="82053" y="124195"/>
                  </a:lnTo>
                  <a:lnTo>
                    <a:pt x="58822" y="133472"/>
                  </a:lnTo>
                  <a:lnTo>
                    <a:pt x="40018" y="135043"/>
                  </a:lnTo>
                  <a:lnTo>
                    <a:pt x="24231" y="132323"/>
                  </a:lnTo>
                  <a:lnTo>
                    <a:pt x="21427" y="131388"/>
                  </a:lnTo>
                  <a:lnTo>
                    <a:pt x="16429" y="127528"/>
                  </a:lnTo>
                  <a:lnTo>
                    <a:pt x="12209" y="122285"/>
                  </a:lnTo>
                  <a:lnTo>
                    <a:pt x="913" y="98778"/>
                  </a:lnTo>
                  <a:lnTo>
                    <a:pt x="0" y="90421"/>
                  </a:lnTo>
                  <a:lnTo>
                    <a:pt x="334" y="89695"/>
                  </a:lnTo>
                  <a:lnTo>
                    <a:pt x="910" y="89212"/>
                  </a:lnTo>
                  <a:lnTo>
                    <a:pt x="1645" y="88890"/>
                  </a:lnTo>
                  <a:lnTo>
                    <a:pt x="2489" y="89733"/>
                  </a:lnTo>
                  <a:lnTo>
                    <a:pt x="27113" y="127172"/>
                  </a:lnTo>
                  <a:lnTo>
                    <a:pt x="49409" y="155862"/>
                  </a:lnTo>
                  <a:lnTo>
                    <a:pt x="52661" y="165611"/>
                  </a:lnTo>
                  <a:lnTo>
                    <a:pt x="54610" y="177937"/>
                  </a:lnTo>
                  <a:lnTo>
                    <a:pt x="59973" y="189139"/>
                  </a:lnTo>
                  <a:lnTo>
                    <a:pt x="64724" y="194000"/>
                  </a:lnTo>
                  <a:lnTo>
                    <a:pt x="67471" y="195790"/>
                  </a:lnTo>
                  <a:lnTo>
                    <a:pt x="78081" y="198309"/>
                  </a:lnTo>
                  <a:lnTo>
                    <a:pt x="113000" y="198602"/>
                  </a:lnTo>
                  <a:lnTo>
                    <a:pt x="133293" y="19302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SMARTInkShape-57">
              <a:extLst>
                <a:ext uri="{FF2B5EF4-FFF2-40B4-BE49-F238E27FC236}">
                  <a16:creationId xmlns:a16="http://schemas.microsoft.com/office/drawing/2014/main" xmlns="" id="{760EEA9D-FBE1-40EF-8877-2EC3A1966D6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658576" y="3246395"/>
              <a:ext cx="128536" cy="172916"/>
            </a:xfrm>
            <a:custGeom>
              <a:avLst/>
              <a:gdLst/>
              <a:ahLst/>
              <a:cxnLst/>
              <a:rect l="0" t="0" r="0" b="0"/>
              <a:pathLst>
                <a:path w="128536" h="172916">
                  <a:moveTo>
                    <a:pt x="88799" y="36555"/>
                  </a:moveTo>
                  <a:lnTo>
                    <a:pt x="88799" y="36555"/>
                  </a:lnTo>
                  <a:lnTo>
                    <a:pt x="88799" y="21433"/>
                  </a:lnTo>
                  <a:lnTo>
                    <a:pt x="90484" y="19218"/>
                  </a:lnTo>
                  <a:lnTo>
                    <a:pt x="88490" y="14503"/>
                  </a:lnTo>
                  <a:lnTo>
                    <a:pt x="84075" y="8763"/>
                  </a:lnTo>
                  <a:lnTo>
                    <a:pt x="74601" y="2639"/>
                  </a:lnTo>
                  <a:lnTo>
                    <a:pt x="61639" y="0"/>
                  </a:lnTo>
                  <a:lnTo>
                    <a:pt x="56032" y="670"/>
                  </a:lnTo>
                  <a:lnTo>
                    <a:pt x="51188" y="3085"/>
                  </a:lnTo>
                  <a:lnTo>
                    <a:pt x="19970" y="26766"/>
                  </a:lnTo>
                  <a:lnTo>
                    <a:pt x="10776" y="39678"/>
                  </a:lnTo>
                  <a:lnTo>
                    <a:pt x="1620" y="62861"/>
                  </a:lnTo>
                  <a:lnTo>
                    <a:pt x="0" y="86967"/>
                  </a:lnTo>
                  <a:lnTo>
                    <a:pt x="3491" y="114188"/>
                  </a:lnTo>
                  <a:lnTo>
                    <a:pt x="13570" y="143338"/>
                  </a:lnTo>
                  <a:lnTo>
                    <a:pt x="31114" y="161138"/>
                  </a:lnTo>
                  <a:lnTo>
                    <a:pt x="42583" y="166994"/>
                  </a:lnTo>
                  <a:lnTo>
                    <a:pt x="52376" y="170270"/>
                  </a:lnTo>
                  <a:lnTo>
                    <a:pt x="53933" y="171207"/>
                  </a:lnTo>
                  <a:lnTo>
                    <a:pt x="72129" y="172915"/>
                  </a:lnTo>
                  <a:lnTo>
                    <a:pt x="87322" y="165913"/>
                  </a:lnTo>
                  <a:lnTo>
                    <a:pt x="121965" y="120808"/>
                  </a:lnTo>
                  <a:lnTo>
                    <a:pt x="124706" y="114923"/>
                  </a:lnTo>
                  <a:lnTo>
                    <a:pt x="128535" y="95065"/>
                  </a:lnTo>
                  <a:lnTo>
                    <a:pt x="126387" y="77432"/>
                  </a:lnTo>
                  <a:lnTo>
                    <a:pt x="111626" y="31242"/>
                  </a:lnTo>
                  <a:lnTo>
                    <a:pt x="108116" y="26080"/>
                  </a:lnTo>
                  <a:lnTo>
                    <a:pt x="95450" y="14401"/>
                  </a:lnTo>
                  <a:lnTo>
                    <a:pt x="57049" y="798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0" name="SMARTInkShape-Group34">
            <a:extLst>
              <a:ext uri="{FF2B5EF4-FFF2-40B4-BE49-F238E27FC236}">
                <a16:creationId xmlns:a16="http://schemas.microsoft.com/office/drawing/2014/main" xmlns="" id="{9FD419A7-1294-49C3-B688-47FDC638D548}"/>
              </a:ext>
            </a:extLst>
          </p:cNvPr>
          <p:cNvGrpSpPr/>
          <p:nvPr/>
        </p:nvGrpSpPr>
        <p:grpSpPr>
          <a:xfrm>
            <a:off x="11000034" y="3217049"/>
            <a:ext cx="236291" cy="211952"/>
            <a:chOff x="11000034" y="3217049"/>
            <a:chExt cx="236291" cy="211952"/>
          </a:xfrm>
        </p:grpSpPr>
        <p:sp>
          <p:nvSpPr>
            <p:cNvPr id="98" name="SMARTInkShape-58">
              <a:extLst>
                <a:ext uri="{FF2B5EF4-FFF2-40B4-BE49-F238E27FC236}">
                  <a16:creationId xmlns:a16="http://schemas.microsoft.com/office/drawing/2014/main" xmlns="" id="{AD5D5E72-B23F-4197-A534-2D9AB80FB0F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000034" y="3217049"/>
              <a:ext cx="182317" cy="194898"/>
            </a:xfrm>
            <a:custGeom>
              <a:avLst/>
              <a:gdLst/>
              <a:ahLst/>
              <a:cxnLst/>
              <a:rect l="0" t="0" r="0" b="0"/>
              <a:pathLst>
                <a:path w="182317" h="194898">
                  <a:moveTo>
                    <a:pt x="102941" y="56376"/>
                  </a:moveTo>
                  <a:lnTo>
                    <a:pt x="102941" y="56376"/>
                  </a:lnTo>
                  <a:lnTo>
                    <a:pt x="105674" y="64577"/>
                  </a:lnTo>
                  <a:lnTo>
                    <a:pt x="106174" y="64665"/>
                  </a:lnTo>
                  <a:lnTo>
                    <a:pt x="109279" y="62735"/>
                  </a:lnTo>
                  <a:lnTo>
                    <a:pt x="98052" y="79587"/>
                  </a:lnTo>
                  <a:lnTo>
                    <a:pt x="97241" y="82332"/>
                  </a:lnTo>
                  <a:lnTo>
                    <a:pt x="96319" y="83205"/>
                  </a:lnTo>
                  <a:lnTo>
                    <a:pt x="91180" y="84721"/>
                  </a:lnTo>
                  <a:lnTo>
                    <a:pt x="80437" y="84931"/>
                  </a:lnTo>
                  <a:lnTo>
                    <a:pt x="73343" y="83259"/>
                  </a:lnTo>
                  <a:lnTo>
                    <a:pt x="58597" y="69286"/>
                  </a:lnTo>
                  <a:lnTo>
                    <a:pt x="54603" y="58476"/>
                  </a:lnTo>
                  <a:lnTo>
                    <a:pt x="52357" y="35188"/>
                  </a:lnTo>
                  <a:lnTo>
                    <a:pt x="53891" y="24384"/>
                  </a:lnTo>
                  <a:lnTo>
                    <a:pt x="63608" y="8088"/>
                  </a:lnTo>
                  <a:lnTo>
                    <a:pt x="65077" y="6192"/>
                  </a:lnTo>
                  <a:lnTo>
                    <a:pt x="72202" y="1839"/>
                  </a:lnTo>
                  <a:lnTo>
                    <a:pt x="77644" y="0"/>
                  </a:lnTo>
                  <a:lnTo>
                    <a:pt x="86548" y="1141"/>
                  </a:lnTo>
                  <a:lnTo>
                    <a:pt x="93066" y="3713"/>
                  </a:lnTo>
                  <a:lnTo>
                    <a:pt x="98918" y="10080"/>
                  </a:lnTo>
                  <a:lnTo>
                    <a:pt x="103434" y="18670"/>
                  </a:lnTo>
                  <a:lnTo>
                    <a:pt x="105587" y="31407"/>
                  </a:lnTo>
                  <a:lnTo>
                    <a:pt x="104360" y="51280"/>
                  </a:lnTo>
                  <a:lnTo>
                    <a:pt x="99674" y="71968"/>
                  </a:lnTo>
                  <a:lnTo>
                    <a:pt x="89619" y="93567"/>
                  </a:lnTo>
                  <a:lnTo>
                    <a:pt x="51828" y="122342"/>
                  </a:lnTo>
                  <a:lnTo>
                    <a:pt x="32834" y="132005"/>
                  </a:lnTo>
                  <a:lnTo>
                    <a:pt x="5267" y="138338"/>
                  </a:lnTo>
                  <a:lnTo>
                    <a:pt x="3959" y="137123"/>
                  </a:lnTo>
                  <a:lnTo>
                    <a:pt x="0" y="122883"/>
                  </a:lnTo>
                  <a:lnTo>
                    <a:pt x="1304" y="93658"/>
                  </a:lnTo>
                  <a:lnTo>
                    <a:pt x="1333" y="96000"/>
                  </a:lnTo>
                  <a:lnTo>
                    <a:pt x="31568" y="139586"/>
                  </a:lnTo>
                  <a:lnTo>
                    <a:pt x="57680" y="175446"/>
                  </a:lnTo>
                  <a:lnTo>
                    <a:pt x="74518" y="184397"/>
                  </a:lnTo>
                  <a:lnTo>
                    <a:pt x="112068" y="193677"/>
                  </a:lnTo>
                  <a:lnTo>
                    <a:pt x="138859" y="194897"/>
                  </a:lnTo>
                  <a:lnTo>
                    <a:pt x="154065" y="192494"/>
                  </a:lnTo>
                  <a:lnTo>
                    <a:pt x="166467" y="185312"/>
                  </a:lnTo>
                  <a:lnTo>
                    <a:pt x="182316" y="17067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SMARTInkShape-59">
              <a:extLst>
                <a:ext uri="{FF2B5EF4-FFF2-40B4-BE49-F238E27FC236}">
                  <a16:creationId xmlns:a16="http://schemas.microsoft.com/office/drawing/2014/main" xmlns="" id="{D9E67B70-FE61-424A-ABE0-D5A4C747170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144513" y="3222643"/>
              <a:ext cx="91812" cy="206358"/>
            </a:xfrm>
            <a:custGeom>
              <a:avLst/>
              <a:gdLst/>
              <a:ahLst/>
              <a:cxnLst/>
              <a:rect l="0" t="0" r="0" b="0"/>
              <a:pathLst>
                <a:path w="91812" h="206358">
                  <a:moveTo>
                    <a:pt x="66412" y="28557"/>
                  </a:moveTo>
                  <a:lnTo>
                    <a:pt x="66412" y="28557"/>
                  </a:lnTo>
                  <a:lnTo>
                    <a:pt x="68241" y="28557"/>
                  </a:lnTo>
                  <a:lnTo>
                    <a:pt x="67460" y="28557"/>
                  </a:lnTo>
                  <a:lnTo>
                    <a:pt x="67110" y="28910"/>
                  </a:lnTo>
                  <a:lnTo>
                    <a:pt x="66723" y="30243"/>
                  </a:lnTo>
                  <a:lnTo>
                    <a:pt x="66266" y="30739"/>
                  </a:lnTo>
                  <a:lnTo>
                    <a:pt x="63586" y="32143"/>
                  </a:lnTo>
                  <a:lnTo>
                    <a:pt x="58127" y="36362"/>
                  </a:lnTo>
                  <a:lnTo>
                    <a:pt x="10505" y="59853"/>
                  </a:lnTo>
                  <a:lnTo>
                    <a:pt x="623" y="63270"/>
                  </a:lnTo>
                  <a:lnTo>
                    <a:pt x="328" y="62987"/>
                  </a:lnTo>
                  <a:lnTo>
                    <a:pt x="0" y="61734"/>
                  </a:lnTo>
                  <a:lnTo>
                    <a:pt x="1500" y="57359"/>
                  </a:lnTo>
                  <a:lnTo>
                    <a:pt x="11626" y="42684"/>
                  </a:lnTo>
                  <a:lnTo>
                    <a:pt x="26834" y="31333"/>
                  </a:lnTo>
                  <a:lnTo>
                    <a:pt x="40965" y="24381"/>
                  </a:lnTo>
                  <a:lnTo>
                    <a:pt x="49730" y="13073"/>
                  </a:lnTo>
                  <a:lnTo>
                    <a:pt x="52531" y="7389"/>
                  </a:lnTo>
                  <a:lnTo>
                    <a:pt x="53540" y="4685"/>
                  </a:lnTo>
                  <a:lnTo>
                    <a:pt x="56842" y="42"/>
                  </a:lnTo>
                  <a:lnTo>
                    <a:pt x="58559" y="0"/>
                  </a:lnTo>
                  <a:lnTo>
                    <a:pt x="62987" y="1673"/>
                  </a:lnTo>
                  <a:lnTo>
                    <a:pt x="74508" y="9537"/>
                  </a:lnTo>
                  <a:lnTo>
                    <a:pt x="84778" y="22964"/>
                  </a:lnTo>
                  <a:lnTo>
                    <a:pt x="86064" y="23770"/>
                  </a:lnTo>
                  <a:lnTo>
                    <a:pt x="89560" y="29961"/>
                  </a:lnTo>
                  <a:lnTo>
                    <a:pt x="91367" y="38999"/>
                  </a:lnTo>
                  <a:lnTo>
                    <a:pt x="91811" y="84828"/>
                  </a:lnTo>
                  <a:lnTo>
                    <a:pt x="88833" y="131984"/>
                  </a:lnTo>
                  <a:lnTo>
                    <a:pt x="88310" y="140981"/>
                  </a:lnTo>
                  <a:lnTo>
                    <a:pt x="76663" y="187540"/>
                  </a:lnTo>
                  <a:lnTo>
                    <a:pt x="76080" y="196682"/>
                  </a:lnTo>
                  <a:lnTo>
                    <a:pt x="79112" y="20635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43735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AA39DFD8-9BD3-49A8-8A5A-5BE2A3D51263}"/>
              </a:ext>
            </a:extLst>
          </p:cNvPr>
          <p:cNvGrpSpPr/>
          <p:nvPr/>
        </p:nvGrpSpPr>
        <p:grpSpPr>
          <a:xfrm>
            <a:off x="310614" y="840786"/>
            <a:ext cx="11570771" cy="4266235"/>
            <a:chOff x="446236" y="879697"/>
            <a:chExt cx="11426092" cy="3604498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xmlns="" id="{C24BF3C3-7548-4DF8-8624-AF1E9F8A37C1}"/>
                </a:ext>
              </a:extLst>
            </p:cNvPr>
            <p:cNvGrpSpPr/>
            <p:nvPr/>
          </p:nvGrpSpPr>
          <p:grpSpPr>
            <a:xfrm>
              <a:off x="446236" y="879697"/>
              <a:ext cx="11426092" cy="3604498"/>
              <a:chOff x="359169" y="1138099"/>
              <a:chExt cx="11426092" cy="3604498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xmlns="" id="{0A2D7CEA-EC98-47EC-92EE-A693D36422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6" t="6443" r="61911" b="30590"/>
              <a:stretch/>
            </p:blipFill>
            <p:spPr>
              <a:xfrm rot="5400000">
                <a:off x="4269966" y="-2772698"/>
                <a:ext cx="3604498" cy="11426092"/>
              </a:xfrm>
              <a:prstGeom prst="rect">
                <a:avLst/>
              </a:prstGeom>
            </p:spPr>
          </p:pic>
          <p:grpSp>
            <p:nvGrpSpPr>
              <p:cNvPr id="5" name="Groupe 4">
                <a:extLst>
                  <a:ext uri="{FF2B5EF4-FFF2-40B4-BE49-F238E27FC236}">
                    <a16:creationId xmlns:a16="http://schemas.microsoft.com/office/drawing/2014/main" xmlns="" id="{59BF8347-C368-47F4-8E29-6A09E8DDE1A9}"/>
                  </a:ext>
                </a:extLst>
              </p:cNvPr>
              <p:cNvGrpSpPr/>
              <p:nvPr/>
            </p:nvGrpSpPr>
            <p:grpSpPr>
              <a:xfrm>
                <a:off x="819150" y="3098505"/>
                <a:ext cx="10805500" cy="239024"/>
                <a:chOff x="2997824" y="2653747"/>
                <a:chExt cx="5721249" cy="239024"/>
              </a:xfrm>
            </p:grpSpPr>
            <p:grpSp>
              <p:nvGrpSpPr>
                <p:cNvPr id="6" name="Groupe 5">
                  <a:extLst>
                    <a:ext uri="{FF2B5EF4-FFF2-40B4-BE49-F238E27FC236}">
                      <a16:creationId xmlns:a16="http://schemas.microsoft.com/office/drawing/2014/main" xmlns="" id="{DD43E7BD-5819-4B30-8E24-0C4976C85F27}"/>
                    </a:ext>
                  </a:extLst>
                </p:cNvPr>
                <p:cNvGrpSpPr/>
                <p:nvPr/>
              </p:nvGrpSpPr>
              <p:grpSpPr>
                <a:xfrm>
                  <a:off x="2997824" y="2653747"/>
                  <a:ext cx="5416309" cy="239024"/>
                  <a:chOff x="2997824" y="1889423"/>
                  <a:chExt cx="5416309" cy="1003350"/>
                </a:xfrm>
              </p:grpSpPr>
              <p:grpSp>
                <p:nvGrpSpPr>
                  <p:cNvPr id="8" name="Groupe 7">
                    <a:extLst>
                      <a:ext uri="{FF2B5EF4-FFF2-40B4-BE49-F238E27FC236}">
                        <a16:creationId xmlns:a16="http://schemas.microsoft.com/office/drawing/2014/main" xmlns="" id="{9BCEE1E3-D9C2-4159-9C73-E468E8FB227D}"/>
                      </a:ext>
                    </a:extLst>
                  </p:cNvPr>
                  <p:cNvGrpSpPr/>
                  <p:nvPr/>
                </p:nvGrpSpPr>
                <p:grpSpPr>
                  <a:xfrm>
                    <a:off x="2997824" y="1889423"/>
                    <a:ext cx="2830369" cy="1003350"/>
                    <a:chOff x="2720804" y="2648262"/>
                    <a:chExt cx="2198694" cy="1003350"/>
                  </a:xfrm>
                </p:grpSpPr>
                <p:grpSp>
                  <p:nvGrpSpPr>
                    <p:cNvPr id="22" name="Groupe 21">
                      <a:extLst>
                        <a:ext uri="{FF2B5EF4-FFF2-40B4-BE49-F238E27FC236}">
                          <a16:creationId xmlns:a16="http://schemas.microsoft.com/office/drawing/2014/main" xmlns="" id="{B85699C0-F600-41DC-BEEC-980D3B0616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2198694" cy="1003350"/>
                      <a:chOff x="2490281" y="515556"/>
                      <a:chExt cx="5243448" cy="214015"/>
                    </a:xfrm>
                  </p:grpSpPr>
                  <p:cxnSp>
                    <p:nvCxnSpPr>
                      <p:cNvPr id="25" name="Connecteur droit 24">
                        <a:extLst>
                          <a:ext uri="{FF2B5EF4-FFF2-40B4-BE49-F238E27FC236}">
                            <a16:creationId xmlns:a16="http://schemas.microsoft.com/office/drawing/2014/main" xmlns="" id="{2F3814F4-4FC1-4EC1-8EE3-A669272415C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Connecteur droit 25">
                        <a:extLst>
                          <a:ext uri="{FF2B5EF4-FFF2-40B4-BE49-F238E27FC236}">
                            <a16:creationId xmlns:a16="http://schemas.microsoft.com/office/drawing/2014/main" xmlns="" id="{0A4FF34B-9059-437B-8EE9-82C4C8A7C47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733729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Connecteur droit 26">
                        <a:extLst>
                          <a:ext uri="{FF2B5EF4-FFF2-40B4-BE49-F238E27FC236}">
                            <a16:creationId xmlns:a16="http://schemas.microsoft.com/office/drawing/2014/main" xmlns="" id="{2E542AA5-8F0E-4CE0-B68C-D094B879AD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37874" y="515556"/>
                        <a:ext cx="0" cy="214004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Connecteur droit 27">
                        <a:extLst>
                          <a:ext uri="{FF2B5EF4-FFF2-40B4-BE49-F238E27FC236}">
                            <a16:creationId xmlns:a16="http://schemas.microsoft.com/office/drawing/2014/main" xmlns="" id="{2BDEE921-E127-4537-A77C-5E1EB8739B9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247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Connecteur droit 28">
                        <a:extLst>
                          <a:ext uri="{FF2B5EF4-FFF2-40B4-BE49-F238E27FC236}">
                            <a16:creationId xmlns:a16="http://schemas.microsoft.com/office/drawing/2014/main" xmlns="" id="{B2D28B2D-1561-49EA-8427-9744E916FF0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Connecteur droit 29">
                        <a:extLst>
                          <a:ext uri="{FF2B5EF4-FFF2-40B4-BE49-F238E27FC236}">
                            <a16:creationId xmlns:a16="http://schemas.microsoft.com/office/drawing/2014/main" xmlns="" id="{5C01546E-A97E-4133-BBE2-2AE118BE3B8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5636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Connecteur droit 30">
                        <a:extLst>
                          <a:ext uri="{FF2B5EF4-FFF2-40B4-BE49-F238E27FC236}">
                            <a16:creationId xmlns:a16="http://schemas.microsoft.com/office/drawing/2014/main" xmlns="" id="{DD978D0C-E4AE-448B-A66B-CABDCF8041F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Connecteur droit 31">
                        <a:extLst>
                          <a:ext uri="{FF2B5EF4-FFF2-40B4-BE49-F238E27FC236}">
                            <a16:creationId xmlns:a16="http://schemas.microsoft.com/office/drawing/2014/main" xmlns="" id="{7A20B90F-4DF2-4F13-B02A-2C97B119E1C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2474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Connecteur droit 32">
                        <a:extLst>
                          <a:ext uri="{FF2B5EF4-FFF2-40B4-BE49-F238E27FC236}">
                            <a16:creationId xmlns:a16="http://schemas.microsoft.com/office/drawing/2014/main" xmlns="" id="{90F0DA24-0861-4625-83AE-B876C53D5F8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Connecteur droit 33">
                        <a:extLst>
                          <a:ext uri="{FF2B5EF4-FFF2-40B4-BE49-F238E27FC236}">
                            <a16:creationId xmlns:a16="http://schemas.microsoft.com/office/drawing/2014/main" xmlns="" id="{6492AB40-10CE-4C57-96D8-B74B2C52892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5283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3" name="Connecteur droit 22">
                      <a:extLst>
                        <a:ext uri="{FF2B5EF4-FFF2-40B4-BE49-F238E27FC236}">
                          <a16:creationId xmlns:a16="http://schemas.microsoft.com/office/drawing/2014/main" xmlns="" id="{16FE769B-9E99-4FC5-9E2B-13A0DAE583D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18246" y="2648262"/>
                      <a:ext cx="0" cy="100333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Connecteur droit 23">
                      <a:extLst>
                        <a:ext uri="{FF2B5EF4-FFF2-40B4-BE49-F238E27FC236}">
                          <a16:creationId xmlns:a16="http://schemas.microsoft.com/office/drawing/2014/main" xmlns="" id="{FFF03EC6-357B-4DD1-9B7A-1DB2E6D6ABA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24091" y="2648262"/>
                      <a:ext cx="0" cy="100334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" name="Groupe 8">
                    <a:extLst>
                      <a:ext uri="{FF2B5EF4-FFF2-40B4-BE49-F238E27FC236}">
                        <a16:creationId xmlns:a16="http://schemas.microsoft.com/office/drawing/2014/main" xmlns="" id="{CF7A9BE6-1711-422C-963E-8A585E2A86A3}"/>
                      </a:ext>
                    </a:extLst>
                  </p:cNvPr>
                  <p:cNvGrpSpPr/>
                  <p:nvPr/>
                </p:nvGrpSpPr>
                <p:grpSpPr>
                  <a:xfrm>
                    <a:off x="6093137" y="1889423"/>
                    <a:ext cx="2320996" cy="1003350"/>
                    <a:chOff x="2720804" y="2648262"/>
                    <a:chExt cx="1803002" cy="1003350"/>
                  </a:xfrm>
                </p:grpSpPr>
                <p:grpSp>
                  <p:nvGrpSpPr>
                    <p:cNvPr id="10" name="Groupe 9">
                      <a:extLst>
                        <a:ext uri="{FF2B5EF4-FFF2-40B4-BE49-F238E27FC236}">
                          <a16:creationId xmlns:a16="http://schemas.microsoft.com/office/drawing/2014/main" xmlns="" id="{D3E2E54A-5108-4714-8901-2EDEA5278E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1602196" cy="1003350"/>
                      <a:chOff x="2490281" y="515556"/>
                      <a:chExt cx="3820917" cy="214015"/>
                    </a:xfrm>
                  </p:grpSpPr>
                  <p:cxnSp>
                    <p:nvCxnSpPr>
                      <p:cNvPr id="13" name="Connecteur droit 12">
                        <a:extLst>
                          <a:ext uri="{FF2B5EF4-FFF2-40B4-BE49-F238E27FC236}">
                            <a16:creationId xmlns:a16="http://schemas.microsoft.com/office/drawing/2014/main" xmlns="" id="{5B2F0363-210C-4AB6-9B52-BC586861DD5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" name="Connecteur droit 13">
                        <a:extLst>
                          <a:ext uri="{FF2B5EF4-FFF2-40B4-BE49-F238E27FC236}">
                            <a16:creationId xmlns:a16="http://schemas.microsoft.com/office/drawing/2014/main" xmlns="" id="{1E01AFF3-18D7-488B-8D09-9525C225CD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53553" y="515556"/>
                        <a:ext cx="0" cy="21401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Connecteur droit 14">
                        <a:extLst>
                          <a:ext uri="{FF2B5EF4-FFF2-40B4-BE49-F238E27FC236}">
                            <a16:creationId xmlns:a16="http://schemas.microsoft.com/office/drawing/2014/main" xmlns="" id="{356B2E89-58CC-460B-A1A2-5DA986040AD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9103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Connecteur droit 15">
                        <a:extLst>
                          <a:ext uri="{FF2B5EF4-FFF2-40B4-BE49-F238E27FC236}">
                            <a16:creationId xmlns:a16="http://schemas.microsoft.com/office/drawing/2014/main" xmlns="" id="{EDD4DE57-78A7-44AE-8C17-DC5291BB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Connecteur droit 16">
                        <a:extLst>
                          <a:ext uri="{FF2B5EF4-FFF2-40B4-BE49-F238E27FC236}">
                            <a16:creationId xmlns:a16="http://schemas.microsoft.com/office/drawing/2014/main" xmlns="" id="{CF1DC1B8-1D0E-43EF-8294-63530795AEC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69623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Connecteur droit 17">
                        <a:extLst>
                          <a:ext uri="{FF2B5EF4-FFF2-40B4-BE49-F238E27FC236}">
                            <a16:creationId xmlns:a16="http://schemas.microsoft.com/office/drawing/2014/main" xmlns="" id="{066BF8F7-648D-4918-A377-009DC501FA2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Connecteur droit 18">
                        <a:extLst>
                          <a:ext uri="{FF2B5EF4-FFF2-40B4-BE49-F238E27FC236}">
                            <a16:creationId xmlns:a16="http://schemas.microsoft.com/office/drawing/2014/main" xmlns="" id="{D3E170CA-A9D1-49EA-96A3-B91A859A904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8006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Connecteur droit 19">
                        <a:extLst>
                          <a:ext uri="{FF2B5EF4-FFF2-40B4-BE49-F238E27FC236}">
                            <a16:creationId xmlns:a16="http://schemas.microsoft.com/office/drawing/2014/main" xmlns="" id="{4E27E6C1-6439-4B66-98B8-5FCF6D4194A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Connecteur droit 20">
                        <a:extLst>
                          <a:ext uri="{FF2B5EF4-FFF2-40B4-BE49-F238E27FC236}">
                            <a16:creationId xmlns:a16="http://schemas.microsoft.com/office/drawing/2014/main" xmlns="" id="{783C375B-16CD-4A45-A8A5-ECFC0D16919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71917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Connecteur droit 11">
                      <a:extLst>
                        <a:ext uri="{FF2B5EF4-FFF2-40B4-BE49-F238E27FC236}">
                          <a16:creationId xmlns:a16="http://schemas.microsoft.com/office/drawing/2014/main" xmlns="" id="{45347FA1-1C69-4D0B-9256-1556244B077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23806" y="2648274"/>
                      <a:ext cx="0" cy="100333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7" name="Connecteur droit avec flèche 6">
                  <a:extLst>
                    <a:ext uri="{FF2B5EF4-FFF2-40B4-BE49-F238E27FC236}">
                      <a16:creationId xmlns:a16="http://schemas.microsoft.com/office/drawing/2014/main" xmlns="" id="{26C5495E-215D-4E47-8087-71ABE839316D}"/>
                    </a:ext>
                  </a:extLst>
                </p:cNvPr>
                <p:cNvCxnSpPr/>
                <p:nvPr/>
              </p:nvCxnSpPr>
              <p:spPr>
                <a:xfrm>
                  <a:off x="2997824" y="2892759"/>
                  <a:ext cx="572124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xmlns="" id="{8264CC75-7BF2-4ECD-9B4F-F770D7DE1A1D}"/>
                </a:ext>
              </a:extLst>
            </p:cNvPr>
            <p:cNvSpPr txBox="1"/>
            <p:nvPr/>
          </p:nvSpPr>
          <p:spPr>
            <a:xfrm>
              <a:off x="525294" y="3079104"/>
              <a:ext cx="11264629" cy="39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   0     1     2 </a:t>
              </a:r>
              <a:r>
                <a:rPr lang="fr-FR" sz="2000" dirty="0"/>
                <a:t>    </a:t>
              </a:r>
              <a:r>
                <a:rPr lang="fr-FR" sz="2400" dirty="0"/>
                <a:t>3     4     5     6     7     8     9 </a:t>
              </a:r>
              <a:r>
                <a:rPr lang="fr-FR" sz="2000" dirty="0"/>
                <a:t>    </a:t>
              </a:r>
              <a:r>
                <a:rPr lang="fr-FR" sz="2400" dirty="0"/>
                <a:t>10</a:t>
              </a:r>
              <a:r>
                <a:rPr lang="fr-FR" sz="1600" dirty="0"/>
                <a:t>    </a:t>
              </a:r>
              <a:r>
                <a:rPr lang="fr-FR" sz="2400" dirty="0"/>
                <a:t>11 </a:t>
              </a:r>
              <a:r>
                <a:rPr lang="fr-FR" sz="1400" dirty="0"/>
                <a:t>   </a:t>
              </a:r>
              <a:r>
                <a:rPr lang="fr-FR" sz="2400" dirty="0"/>
                <a:t>12</a:t>
              </a:r>
              <a:r>
                <a:rPr lang="fr-FR" dirty="0"/>
                <a:t>   </a:t>
              </a:r>
              <a:r>
                <a:rPr lang="fr-FR" sz="2400" dirty="0"/>
                <a:t>13 </a:t>
              </a:r>
              <a:r>
                <a:rPr lang="fr-FR" sz="2000" dirty="0"/>
                <a:t>  </a:t>
              </a:r>
              <a:r>
                <a:rPr lang="fr-FR" sz="2400" dirty="0"/>
                <a:t>14   15 </a:t>
              </a:r>
              <a:r>
                <a:rPr lang="fr-FR" dirty="0"/>
                <a:t>  </a:t>
              </a:r>
              <a:r>
                <a:rPr lang="fr-FR" sz="2400" dirty="0"/>
                <a:t>16  </a:t>
              </a:r>
              <a:r>
                <a:rPr lang="fr-FR" sz="2000" dirty="0"/>
                <a:t>  </a:t>
              </a:r>
              <a:r>
                <a:rPr lang="fr-FR" sz="2400" dirty="0"/>
                <a:t>17 </a:t>
              </a:r>
              <a:r>
                <a:rPr lang="fr-FR" sz="2000" dirty="0"/>
                <a:t>  </a:t>
              </a:r>
              <a:r>
                <a:rPr lang="fr-FR" sz="2400" dirty="0"/>
                <a:t>18</a:t>
              </a:r>
              <a:r>
                <a:rPr lang="fr-FR" sz="2000" dirty="0"/>
                <a:t>   </a:t>
              </a:r>
              <a:r>
                <a:rPr lang="fr-FR" sz="2400" dirty="0"/>
                <a:t>19 </a:t>
              </a:r>
              <a:r>
                <a:rPr lang="fr-FR" sz="2000" dirty="0"/>
                <a:t>  </a:t>
              </a:r>
              <a:r>
                <a:rPr lang="fr-FR" sz="2400" dirty="0"/>
                <a:t>20</a:t>
              </a:r>
              <a:r>
                <a:rPr lang="fr-FR" sz="2000" dirty="0"/>
                <a:t>   </a:t>
              </a:r>
              <a:r>
                <a:rPr lang="fr-FR" sz="2400" dirty="0"/>
                <a:t>21</a:t>
              </a:r>
            </a:p>
          </p:txBody>
        </p:sp>
      </p:grpSp>
      <p:grpSp>
        <p:nvGrpSpPr>
          <p:cNvPr id="95" name="SMARTInkShape-Group78">
            <a:extLst>
              <a:ext uri="{FF2B5EF4-FFF2-40B4-BE49-F238E27FC236}">
                <a16:creationId xmlns:a16="http://schemas.microsoft.com/office/drawing/2014/main" xmlns="" id="{70621953-82BF-4CA8-AE00-391B6730812D}"/>
              </a:ext>
            </a:extLst>
          </p:cNvPr>
          <p:cNvGrpSpPr/>
          <p:nvPr/>
        </p:nvGrpSpPr>
        <p:grpSpPr>
          <a:xfrm>
            <a:off x="7969250" y="1302427"/>
            <a:ext cx="1901826" cy="443772"/>
            <a:chOff x="7969250" y="1302427"/>
            <a:chExt cx="1901826" cy="443772"/>
          </a:xfrm>
        </p:grpSpPr>
        <p:sp>
          <p:nvSpPr>
            <p:cNvPr id="88" name="SMARTInkShape-143">
              <a:extLst>
                <a:ext uri="{FF2B5EF4-FFF2-40B4-BE49-F238E27FC236}">
                  <a16:creationId xmlns:a16="http://schemas.microsoft.com/office/drawing/2014/main" xmlns="" id="{D90E4812-AE97-419C-932F-014BAE7C260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629775" y="1635125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12700"/>
                  </a:moveTo>
                  <a:lnTo>
                    <a:pt x="0" y="12700"/>
                  </a:lnTo>
                  <a:lnTo>
                    <a:pt x="0" y="10871"/>
                  </a:lnTo>
                  <a:lnTo>
                    <a:pt x="0" y="11652"/>
                  </a:lnTo>
                  <a:lnTo>
                    <a:pt x="353" y="11649"/>
                  </a:lnTo>
                  <a:lnTo>
                    <a:pt x="2535" y="10311"/>
                  </a:lnTo>
                  <a:lnTo>
                    <a:pt x="6321" y="9594"/>
                  </a:lnTo>
                  <a:lnTo>
                    <a:pt x="52015" y="3562"/>
                  </a:lnTo>
                  <a:lnTo>
                    <a:pt x="99458" y="209"/>
                  </a:lnTo>
                  <a:lnTo>
                    <a:pt x="145219" y="12"/>
                  </a:lnTo>
                  <a:lnTo>
                    <a:pt x="192443" y="1686"/>
                  </a:lnTo>
                  <a:lnTo>
                    <a:pt x="224334" y="2735"/>
                  </a:lnTo>
                  <a:lnTo>
                    <a:pt x="24130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SMARTInkShape-144">
              <a:extLst>
                <a:ext uri="{FF2B5EF4-FFF2-40B4-BE49-F238E27FC236}">
                  <a16:creationId xmlns:a16="http://schemas.microsoft.com/office/drawing/2014/main" xmlns="" id="{50046ECF-4F98-46FE-B632-528DAA56571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617075" y="1523655"/>
              <a:ext cx="203201" cy="9871"/>
            </a:xfrm>
            <a:custGeom>
              <a:avLst/>
              <a:gdLst/>
              <a:ahLst/>
              <a:cxnLst/>
              <a:rect l="0" t="0" r="0" b="0"/>
              <a:pathLst>
                <a:path w="203201" h="9871">
                  <a:moveTo>
                    <a:pt x="0" y="9870"/>
                  </a:moveTo>
                  <a:lnTo>
                    <a:pt x="0" y="9870"/>
                  </a:lnTo>
                  <a:lnTo>
                    <a:pt x="0" y="5451"/>
                  </a:lnTo>
                  <a:lnTo>
                    <a:pt x="353" y="4807"/>
                  </a:lnTo>
                  <a:lnTo>
                    <a:pt x="940" y="4378"/>
                  </a:lnTo>
                  <a:lnTo>
                    <a:pt x="2733" y="3689"/>
                  </a:lnTo>
                  <a:lnTo>
                    <a:pt x="47312" y="3170"/>
                  </a:lnTo>
                  <a:lnTo>
                    <a:pt x="94825" y="432"/>
                  </a:lnTo>
                  <a:lnTo>
                    <a:pt x="136962" y="0"/>
                  </a:lnTo>
                  <a:lnTo>
                    <a:pt x="183241" y="35"/>
                  </a:lnTo>
                  <a:lnTo>
                    <a:pt x="194501" y="636"/>
                  </a:lnTo>
                  <a:lnTo>
                    <a:pt x="203200" y="352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SMARTInkShape-145">
              <a:extLst>
                <a:ext uri="{FF2B5EF4-FFF2-40B4-BE49-F238E27FC236}">
                  <a16:creationId xmlns:a16="http://schemas.microsoft.com/office/drawing/2014/main" xmlns="" id="{49C82621-8A32-408C-93B9-0FCD4A5E77A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189796" y="1359031"/>
              <a:ext cx="236295" cy="333029"/>
            </a:xfrm>
            <a:custGeom>
              <a:avLst/>
              <a:gdLst/>
              <a:ahLst/>
              <a:cxnLst/>
              <a:rect l="0" t="0" r="0" b="0"/>
              <a:pathLst>
                <a:path w="236295" h="333029">
                  <a:moveTo>
                    <a:pt x="1829" y="3044"/>
                  </a:moveTo>
                  <a:lnTo>
                    <a:pt x="1829" y="3044"/>
                  </a:lnTo>
                  <a:lnTo>
                    <a:pt x="1829" y="0"/>
                  </a:lnTo>
                  <a:lnTo>
                    <a:pt x="144" y="1593"/>
                  </a:lnTo>
                  <a:lnTo>
                    <a:pt x="0" y="2077"/>
                  </a:lnTo>
                  <a:lnTo>
                    <a:pt x="257" y="2399"/>
                  </a:lnTo>
                  <a:lnTo>
                    <a:pt x="781" y="2614"/>
                  </a:lnTo>
                  <a:lnTo>
                    <a:pt x="4846" y="9121"/>
                  </a:lnTo>
                  <a:lnTo>
                    <a:pt x="13191" y="41763"/>
                  </a:lnTo>
                  <a:lnTo>
                    <a:pt x="11770" y="88740"/>
                  </a:lnTo>
                  <a:lnTo>
                    <a:pt x="17688" y="119944"/>
                  </a:lnTo>
                  <a:lnTo>
                    <a:pt x="18047" y="119783"/>
                  </a:lnTo>
                  <a:lnTo>
                    <a:pt x="22122" y="116049"/>
                  </a:lnTo>
                  <a:lnTo>
                    <a:pt x="38146" y="97341"/>
                  </a:lnTo>
                  <a:lnTo>
                    <a:pt x="56172" y="84853"/>
                  </a:lnTo>
                  <a:lnTo>
                    <a:pt x="89941" y="73991"/>
                  </a:lnTo>
                  <a:lnTo>
                    <a:pt x="117965" y="72958"/>
                  </a:lnTo>
                  <a:lnTo>
                    <a:pt x="141844" y="78869"/>
                  </a:lnTo>
                  <a:lnTo>
                    <a:pt x="188349" y="95734"/>
                  </a:lnTo>
                  <a:lnTo>
                    <a:pt x="199147" y="103916"/>
                  </a:lnTo>
                  <a:lnTo>
                    <a:pt x="220085" y="133525"/>
                  </a:lnTo>
                  <a:lnTo>
                    <a:pt x="235271" y="170537"/>
                  </a:lnTo>
                  <a:lnTo>
                    <a:pt x="236294" y="195017"/>
                  </a:lnTo>
                  <a:lnTo>
                    <a:pt x="235180" y="211526"/>
                  </a:lnTo>
                  <a:lnTo>
                    <a:pt x="236215" y="234522"/>
                  </a:lnTo>
                  <a:lnTo>
                    <a:pt x="233829" y="244765"/>
                  </a:lnTo>
                  <a:lnTo>
                    <a:pt x="219853" y="270493"/>
                  </a:lnTo>
                  <a:lnTo>
                    <a:pt x="204891" y="289951"/>
                  </a:lnTo>
                  <a:lnTo>
                    <a:pt x="159269" y="323262"/>
                  </a:lnTo>
                  <a:lnTo>
                    <a:pt x="142251" y="329561"/>
                  </a:lnTo>
                  <a:lnTo>
                    <a:pt x="111682" y="333028"/>
                  </a:lnTo>
                  <a:lnTo>
                    <a:pt x="67417" y="327372"/>
                  </a:lnTo>
                  <a:lnTo>
                    <a:pt x="48310" y="317049"/>
                  </a:lnTo>
                  <a:lnTo>
                    <a:pt x="39590" y="309984"/>
                  </a:lnTo>
                  <a:lnTo>
                    <a:pt x="25635" y="286983"/>
                  </a:lnTo>
                  <a:lnTo>
                    <a:pt x="14529" y="26021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SMARTInkShape-146">
              <a:extLst>
                <a:ext uri="{FF2B5EF4-FFF2-40B4-BE49-F238E27FC236}">
                  <a16:creationId xmlns:a16="http://schemas.microsoft.com/office/drawing/2014/main" xmlns="" id="{732C7323-4ADF-4830-AD60-EA058B16BF9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191625" y="1352550"/>
              <a:ext cx="238126" cy="6351"/>
            </a:xfrm>
            <a:custGeom>
              <a:avLst/>
              <a:gdLst/>
              <a:ahLst/>
              <a:cxnLst/>
              <a:rect l="0" t="0" r="0" b="0"/>
              <a:pathLst>
                <a:path w="238126" h="6351">
                  <a:moveTo>
                    <a:pt x="0" y="6350"/>
                  </a:moveTo>
                  <a:lnTo>
                    <a:pt x="0" y="6350"/>
                  </a:lnTo>
                  <a:lnTo>
                    <a:pt x="0" y="4664"/>
                  </a:lnTo>
                  <a:lnTo>
                    <a:pt x="940" y="2896"/>
                  </a:lnTo>
                  <a:lnTo>
                    <a:pt x="3044" y="169"/>
                  </a:lnTo>
                  <a:lnTo>
                    <a:pt x="48395" y="4"/>
                  </a:lnTo>
                  <a:lnTo>
                    <a:pt x="92260" y="2979"/>
                  </a:lnTo>
                  <a:lnTo>
                    <a:pt x="135082" y="3158"/>
                  </a:lnTo>
                  <a:lnTo>
                    <a:pt x="178200" y="3173"/>
                  </a:lnTo>
                  <a:lnTo>
                    <a:pt x="225721" y="294"/>
                  </a:lnTo>
                  <a:lnTo>
                    <a:pt x="238125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SMARTInkShape-147">
              <a:extLst>
                <a:ext uri="{FF2B5EF4-FFF2-40B4-BE49-F238E27FC236}">
                  <a16:creationId xmlns:a16="http://schemas.microsoft.com/office/drawing/2014/main" xmlns="" id="{4A083E03-E25E-43D3-8360-1FC6A67787D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759825" y="1647825"/>
              <a:ext cx="285751" cy="15876"/>
            </a:xfrm>
            <a:custGeom>
              <a:avLst/>
              <a:gdLst/>
              <a:ahLst/>
              <a:cxnLst/>
              <a:rect l="0" t="0" r="0" b="0"/>
              <a:pathLst>
                <a:path w="285751" h="15876">
                  <a:moveTo>
                    <a:pt x="0" y="15875"/>
                  </a:moveTo>
                  <a:lnTo>
                    <a:pt x="0" y="15875"/>
                  </a:lnTo>
                  <a:lnTo>
                    <a:pt x="0" y="12831"/>
                  </a:lnTo>
                  <a:lnTo>
                    <a:pt x="14290" y="6926"/>
                  </a:lnTo>
                  <a:lnTo>
                    <a:pt x="57106" y="2287"/>
                  </a:lnTo>
                  <a:lnTo>
                    <a:pt x="104532" y="3140"/>
                  </a:lnTo>
                  <a:lnTo>
                    <a:pt x="149570" y="6627"/>
                  </a:lnTo>
                  <a:lnTo>
                    <a:pt x="191960" y="8330"/>
                  </a:lnTo>
                  <a:lnTo>
                    <a:pt x="235928" y="6466"/>
                  </a:lnTo>
                  <a:lnTo>
                    <a:pt x="28575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SMARTInkShape-148">
              <a:extLst>
                <a:ext uri="{FF2B5EF4-FFF2-40B4-BE49-F238E27FC236}">
                  <a16:creationId xmlns:a16="http://schemas.microsoft.com/office/drawing/2014/main" xmlns="" id="{D3464930-ECE8-4F34-9A64-69A43969E66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969250" y="1302427"/>
              <a:ext cx="250007" cy="418424"/>
            </a:xfrm>
            <a:custGeom>
              <a:avLst/>
              <a:gdLst/>
              <a:ahLst/>
              <a:cxnLst/>
              <a:rect l="0" t="0" r="0" b="0"/>
              <a:pathLst>
                <a:path w="250007" h="418424">
                  <a:moveTo>
                    <a:pt x="0" y="272373"/>
                  </a:moveTo>
                  <a:lnTo>
                    <a:pt x="0" y="272373"/>
                  </a:lnTo>
                  <a:lnTo>
                    <a:pt x="0" y="276458"/>
                  </a:lnTo>
                  <a:lnTo>
                    <a:pt x="0" y="276155"/>
                  </a:lnTo>
                  <a:lnTo>
                    <a:pt x="353" y="275953"/>
                  </a:lnTo>
                  <a:lnTo>
                    <a:pt x="5939" y="275555"/>
                  </a:lnTo>
                  <a:lnTo>
                    <a:pt x="8193" y="275553"/>
                  </a:lnTo>
                  <a:lnTo>
                    <a:pt x="48485" y="259217"/>
                  </a:lnTo>
                  <a:lnTo>
                    <a:pt x="95743" y="228470"/>
                  </a:lnTo>
                  <a:lnTo>
                    <a:pt x="122736" y="193601"/>
                  </a:lnTo>
                  <a:lnTo>
                    <a:pt x="151068" y="151776"/>
                  </a:lnTo>
                  <a:lnTo>
                    <a:pt x="179817" y="105459"/>
                  </a:lnTo>
                  <a:lnTo>
                    <a:pt x="208378" y="61530"/>
                  </a:lnTo>
                  <a:lnTo>
                    <a:pt x="234933" y="15077"/>
                  </a:lnTo>
                  <a:lnTo>
                    <a:pt x="244061" y="0"/>
                  </a:lnTo>
                  <a:lnTo>
                    <a:pt x="245232" y="1505"/>
                  </a:lnTo>
                  <a:lnTo>
                    <a:pt x="246038" y="2894"/>
                  </a:lnTo>
                  <a:lnTo>
                    <a:pt x="245993" y="8201"/>
                  </a:lnTo>
                  <a:lnTo>
                    <a:pt x="245866" y="23826"/>
                  </a:lnTo>
                  <a:lnTo>
                    <a:pt x="250006" y="69081"/>
                  </a:lnTo>
                  <a:lnTo>
                    <a:pt x="248978" y="108156"/>
                  </a:lnTo>
                  <a:lnTo>
                    <a:pt x="245377" y="152851"/>
                  </a:lnTo>
                  <a:lnTo>
                    <a:pt x="241269" y="193456"/>
                  </a:lnTo>
                  <a:lnTo>
                    <a:pt x="238116" y="238172"/>
                  </a:lnTo>
                  <a:lnTo>
                    <a:pt x="235888" y="279055"/>
                  </a:lnTo>
                  <a:lnTo>
                    <a:pt x="236820" y="321945"/>
                  </a:lnTo>
                  <a:lnTo>
                    <a:pt x="237954" y="366795"/>
                  </a:lnTo>
                  <a:lnTo>
                    <a:pt x="236430" y="407735"/>
                  </a:lnTo>
                  <a:lnTo>
                    <a:pt x="231775" y="41842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SMARTInkShape-149">
              <a:extLst>
                <a:ext uri="{FF2B5EF4-FFF2-40B4-BE49-F238E27FC236}">
                  <a16:creationId xmlns:a16="http://schemas.microsoft.com/office/drawing/2014/main" xmlns="" id="{4B337BD7-D4D4-4F3D-AD6E-D17EBC6F484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302690" y="1322110"/>
              <a:ext cx="284439" cy="424089"/>
            </a:xfrm>
            <a:custGeom>
              <a:avLst/>
              <a:gdLst/>
              <a:ahLst/>
              <a:cxnLst/>
              <a:rect l="0" t="0" r="0" b="0"/>
              <a:pathLst>
                <a:path w="284439" h="424089">
                  <a:moveTo>
                    <a:pt x="12635" y="125690"/>
                  </a:moveTo>
                  <a:lnTo>
                    <a:pt x="12635" y="125690"/>
                  </a:lnTo>
                  <a:lnTo>
                    <a:pt x="6530" y="125690"/>
                  </a:lnTo>
                  <a:lnTo>
                    <a:pt x="3689" y="126631"/>
                  </a:lnTo>
                  <a:lnTo>
                    <a:pt x="2438" y="127375"/>
                  </a:lnTo>
                  <a:lnTo>
                    <a:pt x="1604" y="128225"/>
                  </a:lnTo>
                  <a:lnTo>
                    <a:pt x="0" y="131871"/>
                  </a:lnTo>
                  <a:lnTo>
                    <a:pt x="9827" y="117719"/>
                  </a:lnTo>
                  <a:lnTo>
                    <a:pt x="29891" y="74050"/>
                  </a:lnTo>
                  <a:lnTo>
                    <a:pt x="50694" y="49703"/>
                  </a:lnTo>
                  <a:lnTo>
                    <a:pt x="93766" y="14940"/>
                  </a:lnTo>
                  <a:lnTo>
                    <a:pt x="122990" y="3112"/>
                  </a:lnTo>
                  <a:lnTo>
                    <a:pt x="140896" y="0"/>
                  </a:lnTo>
                  <a:lnTo>
                    <a:pt x="159059" y="4135"/>
                  </a:lnTo>
                  <a:lnTo>
                    <a:pt x="166847" y="8283"/>
                  </a:lnTo>
                  <a:lnTo>
                    <a:pt x="181464" y="23437"/>
                  </a:lnTo>
                  <a:lnTo>
                    <a:pt x="209383" y="68667"/>
                  </a:lnTo>
                  <a:lnTo>
                    <a:pt x="217603" y="102241"/>
                  </a:lnTo>
                  <a:lnTo>
                    <a:pt x="215844" y="127552"/>
                  </a:lnTo>
                  <a:lnTo>
                    <a:pt x="210272" y="143371"/>
                  </a:lnTo>
                  <a:lnTo>
                    <a:pt x="193282" y="168262"/>
                  </a:lnTo>
                  <a:lnTo>
                    <a:pt x="150416" y="205004"/>
                  </a:lnTo>
                  <a:lnTo>
                    <a:pt x="122019" y="220739"/>
                  </a:lnTo>
                  <a:lnTo>
                    <a:pt x="91326" y="226761"/>
                  </a:lnTo>
                  <a:lnTo>
                    <a:pt x="90495" y="226584"/>
                  </a:lnTo>
                  <a:lnTo>
                    <a:pt x="89942" y="226114"/>
                  </a:lnTo>
                  <a:lnTo>
                    <a:pt x="89573" y="225448"/>
                  </a:lnTo>
                  <a:lnTo>
                    <a:pt x="90104" y="222826"/>
                  </a:lnTo>
                  <a:lnTo>
                    <a:pt x="90739" y="221139"/>
                  </a:lnTo>
                  <a:lnTo>
                    <a:pt x="98376" y="215394"/>
                  </a:lnTo>
                  <a:lnTo>
                    <a:pt x="120783" y="205660"/>
                  </a:lnTo>
                  <a:lnTo>
                    <a:pt x="150750" y="202221"/>
                  </a:lnTo>
                  <a:lnTo>
                    <a:pt x="192254" y="206763"/>
                  </a:lnTo>
                  <a:lnTo>
                    <a:pt x="224435" y="216342"/>
                  </a:lnTo>
                  <a:lnTo>
                    <a:pt x="236590" y="223482"/>
                  </a:lnTo>
                  <a:lnTo>
                    <a:pt x="262686" y="249181"/>
                  </a:lnTo>
                  <a:lnTo>
                    <a:pt x="275184" y="269793"/>
                  </a:lnTo>
                  <a:lnTo>
                    <a:pt x="284438" y="304287"/>
                  </a:lnTo>
                  <a:lnTo>
                    <a:pt x="282067" y="329766"/>
                  </a:lnTo>
                  <a:lnTo>
                    <a:pt x="269608" y="368872"/>
                  </a:lnTo>
                  <a:lnTo>
                    <a:pt x="256377" y="387679"/>
                  </a:lnTo>
                  <a:lnTo>
                    <a:pt x="234763" y="406891"/>
                  </a:lnTo>
                  <a:lnTo>
                    <a:pt x="210357" y="415460"/>
                  </a:lnTo>
                  <a:lnTo>
                    <a:pt x="166433" y="422148"/>
                  </a:lnTo>
                  <a:lnTo>
                    <a:pt x="120146" y="424088"/>
                  </a:lnTo>
                  <a:lnTo>
                    <a:pt x="109832" y="422439"/>
                  </a:lnTo>
                  <a:lnTo>
                    <a:pt x="99486" y="416345"/>
                  </a:lnTo>
                  <a:lnTo>
                    <a:pt x="86561" y="403032"/>
                  </a:lnTo>
                  <a:lnTo>
                    <a:pt x="84297" y="399707"/>
                  </a:lnTo>
                  <a:lnTo>
                    <a:pt x="79310" y="39239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17423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24EDDF84-C8B1-4A4F-ABAF-0D0CC9655939}"/>
              </a:ext>
            </a:extLst>
          </p:cNvPr>
          <p:cNvGrpSpPr/>
          <p:nvPr/>
        </p:nvGrpSpPr>
        <p:grpSpPr>
          <a:xfrm>
            <a:off x="310614" y="840786"/>
            <a:ext cx="11570771" cy="4266235"/>
            <a:chOff x="446236" y="879697"/>
            <a:chExt cx="11426092" cy="3604498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xmlns="" id="{C434EB8A-4A0C-4D07-BA83-FDCEFBB589BE}"/>
                </a:ext>
              </a:extLst>
            </p:cNvPr>
            <p:cNvGrpSpPr/>
            <p:nvPr/>
          </p:nvGrpSpPr>
          <p:grpSpPr>
            <a:xfrm>
              <a:off x="446236" y="879697"/>
              <a:ext cx="11426092" cy="3604498"/>
              <a:chOff x="359169" y="1138099"/>
              <a:chExt cx="11426092" cy="3604498"/>
            </a:xfrm>
          </p:grpSpPr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xmlns="" id="{8D6B1AFC-9492-426B-9C0C-CEBD750EF6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6" t="6443" r="61911" b="30590"/>
              <a:stretch/>
            </p:blipFill>
            <p:spPr>
              <a:xfrm rot="5400000">
                <a:off x="4269966" y="-2772698"/>
                <a:ext cx="3604498" cy="11426092"/>
              </a:xfrm>
              <a:prstGeom prst="rect">
                <a:avLst/>
              </a:prstGeom>
            </p:spPr>
          </p:pic>
          <p:grpSp>
            <p:nvGrpSpPr>
              <p:cNvPr id="73" name="Groupe 72">
                <a:extLst>
                  <a:ext uri="{FF2B5EF4-FFF2-40B4-BE49-F238E27FC236}">
                    <a16:creationId xmlns:a16="http://schemas.microsoft.com/office/drawing/2014/main" xmlns="" id="{6CA253FD-23AA-4C76-BF4F-20E3FC247BF9}"/>
                  </a:ext>
                </a:extLst>
              </p:cNvPr>
              <p:cNvGrpSpPr/>
              <p:nvPr/>
            </p:nvGrpSpPr>
            <p:grpSpPr>
              <a:xfrm>
                <a:off x="819150" y="3098505"/>
                <a:ext cx="10805500" cy="239024"/>
                <a:chOff x="2997824" y="2653747"/>
                <a:chExt cx="5721249" cy="239024"/>
              </a:xfrm>
            </p:grpSpPr>
            <p:grpSp>
              <p:nvGrpSpPr>
                <p:cNvPr id="74" name="Groupe 73">
                  <a:extLst>
                    <a:ext uri="{FF2B5EF4-FFF2-40B4-BE49-F238E27FC236}">
                      <a16:creationId xmlns:a16="http://schemas.microsoft.com/office/drawing/2014/main" xmlns="" id="{8AD39F1E-8F61-4A7C-B3AA-B520AA87DD57}"/>
                    </a:ext>
                  </a:extLst>
                </p:cNvPr>
                <p:cNvGrpSpPr/>
                <p:nvPr/>
              </p:nvGrpSpPr>
              <p:grpSpPr>
                <a:xfrm>
                  <a:off x="2997824" y="2653747"/>
                  <a:ext cx="5416309" cy="239024"/>
                  <a:chOff x="2997824" y="1889423"/>
                  <a:chExt cx="5416309" cy="1003350"/>
                </a:xfrm>
              </p:grpSpPr>
              <p:grpSp>
                <p:nvGrpSpPr>
                  <p:cNvPr id="76" name="Groupe 75">
                    <a:extLst>
                      <a:ext uri="{FF2B5EF4-FFF2-40B4-BE49-F238E27FC236}">
                        <a16:creationId xmlns:a16="http://schemas.microsoft.com/office/drawing/2014/main" xmlns="" id="{FD9FF197-6968-48B5-8AA8-FBBE3D1886FA}"/>
                      </a:ext>
                    </a:extLst>
                  </p:cNvPr>
                  <p:cNvGrpSpPr/>
                  <p:nvPr/>
                </p:nvGrpSpPr>
                <p:grpSpPr>
                  <a:xfrm>
                    <a:off x="2997824" y="1889423"/>
                    <a:ext cx="2830369" cy="1003350"/>
                    <a:chOff x="2720804" y="2648262"/>
                    <a:chExt cx="2198694" cy="1003350"/>
                  </a:xfrm>
                </p:grpSpPr>
                <p:grpSp>
                  <p:nvGrpSpPr>
                    <p:cNvPr id="89" name="Groupe 88">
                      <a:extLst>
                        <a:ext uri="{FF2B5EF4-FFF2-40B4-BE49-F238E27FC236}">
                          <a16:creationId xmlns:a16="http://schemas.microsoft.com/office/drawing/2014/main" xmlns="" id="{19EEF260-84CA-4801-94EE-01B07871EF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2198694" cy="1003350"/>
                      <a:chOff x="2490281" y="515556"/>
                      <a:chExt cx="5243448" cy="214015"/>
                    </a:xfrm>
                  </p:grpSpPr>
                  <p:cxnSp>
                    <p:nvCxnSpPr>
                      <p:cNvPr id="92" name="Connecteur droit 91">
                        <a:extLst>
                          <a:ext uri="{FF2B5EF4-FFF2-40B4-BE49-F238E27FC236}">
                            <a16:creationId xmlns:a16="http://schemas.microsoft.com/office/drawing/2014/main" xmlns="" id="{DAF3BD2C-65CD-440F-BD0C-FE74F8EB66C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Connecteur droit 92">
                        <a:extLst>
                          <a:ext uri="{FF2B5EF4-FFF2-40B4-BE49-F238E27FC236}">
                            <a16:creationId xmlns:a16="http://schemas.microsoft.com/office/drawing/2014/main" xmlns="" id="{9AFAE41E-3489-4253-A62C-4EDA1FAC15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733729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Connecteur droit 93">
                        <a:extLst>
                          <a:ext uri="{FF2B5EF4-FFF2-40B4-BE49-F238E27FC236}">
                            <a16:creationId xmlns:a16="http://schemas.microsoft.com/office/drawing/2014/main" xmlns="" id="{27D9B279-2D4F-4412-893E-132D815894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37874" y="515556"/>
                        <a:ext cx="0" cy="214004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Connecteur droit 94">
                        <a:extLst>
                          <a:ext uri="{FF2B5EF4-FFF2-40B4-BE49-F238E27FC236}">
                            <a16:creationId xmlns:a16="http://schemas.microsoft.com/office/drawing/2014/main" xmlns="" id="{C36DB3E9-7C19-4244-AD3E-DD2EAFE01A7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247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Connecteur droit 95">
                        <a:extLst>
                          <a:ext uri="{FF2B5EF4-FFF2-40B4-BE49-F238E27FC236}">
                            <a16:creationId xmlns:a16="http://schemas.microsoft.com/office/drawing/2014/main" xmlns="" id="{D9047A71-57F0-4057-8C6E-D6E584592A8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Connecteur droit 96">
                        <a:extLst>
                          <a:ext uri="{FF2B5EF4-FFF2-40B4-BE49-F238E27FC236}">
                            <a16:creationId xmlns:a16="http://schemas.microsoft.com/office/drawing/2014/main" xmlns="" id="{7301E3BC-122A-4E80-982B-16746704BA4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5636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Connecteur droit 97">
                        <a:extLst>
                          <a:ext uri="{FF2B5EF4-FFF2-40B4-BE49-F238E27FC236}">
                            <a16:creationId xmlns:a16="http://schemas.microsoft.com/office/drawing/2014/main" xmlns="" id="{96C7C9DB-1288-4DFE-82A3-9B403238DEC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Connecteur droit 98">
                        <a:extLst>
                          <a:ext uri="{FF2B5EF4-FFF2-40B4-BE49-F238E27FC236}">
                            <a16:creationId xmlns:a16="http://schemas.microsoft.com/office/drawing/2014/main" xmlns="" id="{751E877F-213F-448C-A107-976897D4363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2474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Connecteur droit 99">
                        <a:extLst>
                          <a:ext uri="{FF2B5EF4-FFF2-40B4-BE49-F238E27FC236}">
                            <a16:creationId xmlns:a16="http://schemas.microsoft.com/office/drawing/2014/main" xmlns="" id="{488FE71B-9856-4195-A14F-8B5C283F498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" name="Connecteur droit 100">
                        <a:extLst>
                          <a:ext uri="{FF2B5EF4-FFF2-40B4-BE49-F238E27FC236}">
                            <a16:creationId xmlns:a16="http://schemas.microsoft.com/office/drawing/2014/main" xmlns="" id="{02EBFBFA-BD4F-413F-BACE-507CCBC6ADE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5283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0" name="Connecteur droit 89">
                      <a:extLst>
                        <a:ext uri="{FF2B5EF4-FFF2-40B4-BE49-F238E27FC236}">
                          <a16:creationId xmlns:a16="http://schemas.microsoft.com/office/drawing/2014/main" xmlns="" id="{4581CA91-5B23-4E39-BA72-48C2D1A381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18246" y="2648262"/>
                      <a:ext cx="0" cy="100333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Connecteur droit 90">
                      <a:extLst>
                        <a:ext uri="{FF2B5EF4-FFF2-40B4-BE49-F238E27FC236}">
                          <a16:creationId xmlns:a16="http://schemas.microsoft.com/office/drawing/2014/main" xmlns="" id="{DD2F0001-7BC9-4C15-8FFE-D9974D4EB82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24091" y="2648262"/>
                      <a:ext cx="0" cy="100334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7" name="Groupe 76">
                    <a:extLst>
                      <a:ext uri="{FF2B5EF4-FFF2-40B4-BE49-F238E27FC236}">
                        <a16:creationId xmlns:a16="http://schemas.microsoft.com/office/drawing/2014/main" xmlns="" id="{D2E4D452-3C6B-4E38-8152-AA31585B6581}"/>
                      </a:ext>
                    </a:extLst>
                  </p:cNvPr>
                  <p:cNvGrpSpPr/>
                  <p:nvPr/>
                </p:nvGrpSpPr>
                <p:grpSpPr>
                  <a:xfrm>
                    <a:off x="6093137" y="1889423"/>
                    <a:ext cx="2320996" cy="1003350"/>
                    <a:chOff x="2720804" y="2648262"/>
                    <a:chExt cx="1803002" cy="1003350"/>
                  </a:xfrm>
                </p:grpSpPr>
                <p:grpSp>
                  <p:nvGrpSpPr>
                    <p:cNvPr id="78" name="Groupe 77">
                      <a:extLst>
                        <a:ext uri="{FF2B5EF4-FFF2-40B4-BE49-F238E27FC236}">
                          <a16:creationId xmlns:a16="http://schemas.microsoft.com/office/drawing/2014/main" xmlns="" id="{D5248DFD-7F75-42CA-AC3B-AEFEDB7EE0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1602196" cy="1003350"/>
                      <a:chOff x="2490281" y="515556"/>
                      <a:chExt cx="3820917" cy="214015"/>
                    </a:xfrm>
                  </p:grpSpPr>
                  <p:cxnSp>
                    <p:nvCxnSpPr>
                      <p:cNvPr id="80" name="Connecteur droit 79">
                        <a:extLst>
                          <a:ext uri="{FF2B5EF4-FFF2-40B4-BE49-F238E27FC236}">
                            <a16:creationId xmlns:a16="http://schemas.microsoft.com/office/drawing/2014/main" xmlns="" id="{23280FD5-060A-404B-A077-98B550756EC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Connecteur droit 80">
                        <a:extLst>
                          <a:ext uri="{FF2B5EF4-FFF2-40B4-BE49-F238E27FC236}">
                            <a16:creationId xmlns:a16="http://schemas.microsoft.com/office/drawing/2014/main" xmlns="" id="{538E0957-9628-4268-BC02-4645BA4DB8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53553" y="515556"/>
                        <a:ext cx="0" cy="21401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Connecteur droit 81">
                        <a:extLst>
                          <a:ext uri="{FF2B5EF4-FFF2-40B4-BE49-F238E27FC236}">
                            <a16:creationId xmlns:a16="http://schemas.microsoft.com/office/drawing/2014/main" xmlns="" id="{13E357B7-4BB0-437A-83E1-5691BFD2FB6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9103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Connecteur droit 82">
                        <a:extLst>
                          <a:ext uri="{FF2B5EF4-FFF2-40B4-BE49-F238E27FC236}">
                            <a16:creationId xmlns:a16="http://schemas.microsoft.com/office/drawing/2014/main" xmlns="" id="{7A3EA3CB-BA4D-4379-A65F-6B6BB3A2FCC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Connecteur droit 83">
                        <a:extLst>
                          <a:ext uri="{FF2B5EF4-FFF2-40B4-BE49-F238E27FC236}">
                            <a16:creationId xmlns:a16="http://schemas.microsoft.com/office/drawing/2014/main" xmlns="" id="{274D3765-F56E-4657-985A-14CE68B3657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69623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Connecteur droit 84">
                        <a:extLst>
                          <a:ext uri="{FF2B5EF4-FFF2-40B4-BE49-F238E27FC236}">
                            <a16:creationId xmlns:a16="http://schemas.microsoft.com/office/drawing/2014/main" xmlns="" id="{4E1DE83A-9F3C-4CB3-BB50-1E61384D390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Connecteur droit 85">
                        <a:extLst>
                          <a:ext uri="{FF2B5EF4-FFF2-40B4-BE49-F238E27FC236}">
                            <a16:creationId xmlns:a16="http://schemas.microsoft.com/office/drawing/2014/main" xmlns="" id="{EB96ECF5-D3E3-4EBE-83C4-B4AB186B8A9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8006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Connecteur droit 86">
                        <a:extLst>
                          <a:ext uri="{FF2B5EF4-FFF2-40B4-BE49-F238E27FC236}">
                            <a16:creationId xmlns:a16="http://schemas.microsoft.com/office/drawing/2014/main" xmlns="" id="{C0471F84-5636-4BE5-9D9D-2A6BF7413A6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Connecteur droit 87">
                        <a:extLst>
                          <a:ext uri="{FF2B5EF4-FFF2-40B4-BE49-F238E27FC236}">
                            <a16:creationId xmlns:a16="http://schemas.microsoft.com/office/drawing/2014/main" xmlns="" id="{38413C01-B6B2-4D6A-B2A9-DCC1D811CAC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71917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9" name="Connecteur droit 78">
                      <a:extLst>
                        <a:ext uri="{FF2B5EF4-FFF2-40B4-BE49-F238E27FC236}">
                          <a16:creationId xmlns:a16="http://schemas.microsoft.com/office/drawing/2014/main" xmlns="" id="{DB45EA22-7A02-41DA-9570-084B3454EE5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23806" y="2648274"/>
                      <a:ext cx="0" cy="100333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75" name="Connecteur droit avec flèche 74">
                  <a:extLst>
                    <a:ext uri="{FF2B5EF4-FFF2-40B4-BE49-F238E27FC236}">
                      <a16:creationId xmlns:a16="http://schemas.microsoft.com/office/drawing/2014/main" xmlns="" id="{8AD7B0A7-2F3C-4D05-86E7-1F667571EDF0}"/>
                    </a:ext>
                  </a:extLst>
                </p:cNvPr>
                <p:cNvCxnSpPr/>
                <p:nvPr/>
              </p:nvCxnSpPr>
              <p:spPr>
                <a:xfrm>
                  <a:off x="2997824" y="2892759"/>
                  <a:ext cx="572124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xmlns="" id="{897D4BA2-4458-4B0B-AC06-5526E6B34014}"/>
                </a:ext>
              </a:extLst>
            </p:cNvPr>
            <p:cNvSpPr txBox="1"/>
            <p:nvPr/>
          </p:nvSpPr>
          <p:spPr>
            <a:xfrm>
              <a:off x="525294" y="3079104"/>
              <a:ext cx="11264629" cy="39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   0     1     2 </a:t>
              </a:r>
              <a:r>
                <a:rPr lang="fr-FR" sz="2000" dirty="0"/>
                <a:t>    </a:t>
              </a:r>
              <a:r>
                <a:rPr lang="fr-FR" sz="2400" dirty="0"/>
                <a:t>3     4     5     6     7     8     9 </a:t>
              </a:r>
              <a:r>
                <a:rPr lang="fr-FR" sz="2000" dirty="0"/>
                <a:t>    </a:t>
              </a:r>
              <a:r>
                <a:rPr lang="fr-FR" sz="2400" dirty="0"/>
                <a:t>10</a:t>
              </a:r>
              <a:r>
                <a:rPr lang="fr-FR" sz="1600" dirty="0"/>
                <a:t>    </a:t>
              </a:r>
              <a:r>
                <a:rPr lang="fr-FR" sz="2400" dirty="0"/>
                <a:t>11 </a:t>
              </a:r>
              <a:r>
                <a:rPr lang="fr-FR" sz="1400" dirty="0"/>
                <a:t>   </a:t>
              </a:r>
              <a:r>
                <a:rPr lang="fr-FR" sz="2400" dirty="0"/>
                <a:t>12</a:t>
              </a:r>
              <a:r>
                <a:rPr lang="fr-FR" dirty="0"/>
                <a:t>   </a:t>
              </a:r>
              <a:r>
                <a:rPr lang="fr-FR" sz="2400" dirty="0"/>
                <a:t>13 </a:t>
              </a:r>
              <a:r>
                <a:rPr lang="fr-FR" sz="2000" dirty="0"/>
                <a:t>  </a:t>
              </a:r>
              <a:r>
                <a:rPr lang="fr-FR" sz="2400" dirty="0"/>
                <a:t>14   15 </a:t>
              </a:r>
              <a:r>
                <a:rPr lang="fr-FR" dirty="0"/>
                <a:t>  </a:t>
              </a:r>
              <a:r>
                <a:rPr lang="fr-FR" sz="2400" dirty="0"/>
                <a:t>16 </a:t>
              </a:r>
              <a:r>
                <a:rPr lang="fr-FR" sz="2000" dirty="0"/>
                <a:t>   </a:t>
              </a:r>
              <a:r>
                <a:rPr lang="fr-FR" sz="2400" dirty="0"/>
                <a:t>17 </a:t>
              </a:r>
              <a:r>
                <a:rPr lang="fr-FR" sz="2000" dirty="0"/>
                <a:t>  </a:t>
              </a:r>
              <a:r>
                <a:rPr lang="fr-FR" sz="2400" dirty="0"/>
                <a:t>18</a:t>
              </a:r>
              <a:r>
                <a:rPr lang="fr-FR" sz="2000" dirty="0"/>
                <a:t>   </a:t>
              </a:r>
              <a:r>
                <a:rPr lang="fr-FR" sz="2400" dirty="0"/>
                <a:t>19 </a:t>
              </a:r>
              <a:r>
                <a:rPr lang="fr-FR" sz="2000" dirty="0"/>
                <a:t>  </a:t>
              </a:r>
              <a:r>
                <a:rPr lang="fr-FR" sz="2400" dirty="0"/>
                <a:t>20</a:t>
              </a:r>
              <a:r>
                <a:rPr lang="fr-FR" sz="2000" dirty="0"/>
                <a:t>   </a:t>
              </a:r>
              <a:r>
                <a:rPr lang="fr-FR" sz="2400" dirty="0"/>
                <a:t>21</a:t>
              </a:r>
            </a:p>
          </p:txBody>
        </p:sp>
      </p:grpSp>
      <p:grpSp>
        <p:nvGrpSpPr>
          <p:cNvPr id="27" name="SMARTInkShape-Group128">
            <a:extLst>
              <a:ext uri="{FF2B5EF4-FFF2-40B4-BE49-F238E27FC236}">
                <a16:creationId xmlns:a16="http://schemas.microsoft.com/office/drawing/2014/main" xmlns="" id="{013B61A6-59CA-48D5-8B4D-F746E50D6ACC}"/>
              </a:ext>
            </a:extLst>
          </p:cNvPr>
          <p:cNvGrpSpPr/>
          <p:nvPr/>
        </p:nvGrpSpPr>
        <p:grpSpPr>
          <a:xfrm>
            <a:off x="4454525" y="4059863"/>
            <a:ext cx="2016126" cy="508963"/>
            <a:chOff x="4454525" y="4059863"/>
            <a:chExt cx="2016126" cy="508963"/>
          </a:xfrm>
        </p:grpSpPr>
        <p:sp>
          <p:nvSpPr>
            <p:cNvPr id="20" name="SMARTInkShape-239">
              <a:extLst>
                <a:ext uri="{FF2B5EF4-FFF2-40B4-BE49-F238E27FC236}">
                  <a16:creationId xmlns:a16="http://schemas.microsoft.com/office/drawing/2014/main" xmlns="" id="{D8AA0A48-D327-4809-96B5-2C4BA6F151D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454525" y="4072484"/>
              <a:ext cx="213421" cy="439192"/>
            </a:xfrm>
            <a:custGeom>
              <a:avLst/>
              <a:gdLst/>
              <a:ahLst/>
              <a:cxnLst/>
              <a:rect l="0" t="0" r="0" b="0"/>
              <a:pathLst>
                <a:path w="213421" h="439192">
                  <a:moveTo>
                    <a:pt x="0" y="312191"/>
                  </a:moveTo>
                  <a:lnTo>
                    <a:pt x="0" y="312191"/>
                  </a:lnTo>
                  <a:lnTo>
                    <a:pt x="9434" y="311838"/>
                  </a:lnTo>
                  <a:lnTo>
                    <a:pt x="16945" y="309304"/>
                  </a:lnTo>
                  <a:lnTo>
                    <a:pt x="38260" y="294661"/>
                  </a:lnTo>
                  <a:lnTo>
                    <a:pt x="83927" y="250358"/>
                  </a:lnTo>
                  <a:lnTo>
                    <a:pt x="124056" y="204389"/>
                  </a:lnTo>
                  <a:lnTo>
                    <a:pt x="152424" y="162151"/>
                  </a:lnTo>
                  <a:lnTo>
                    <a:pt x="171441" y="114575"/>
                  </a:lnTo>
                  <a:lnTo>
                    <a:pt x="184581" y="69798"/>
                  </a:lnTo>
                  <a:lnTo>
                    <a:pt x="198868" y="24731"/>
                  </a:lnTo>
                  <a:lnTo>
                    <a:pt x="203180" y="12737"/>
                  </a:lnTo>
                  <a:lnTo>
                    <a:pt x="210607" y="551"/>
                  </a:lnTo>
                  <a:lnTo>
                    <a:pt x="211313" y="9"/>
                  </a:lnTo>
                  <a:lnTo>
                    <a:pt x="211784" y="0"/>
                  </a:lnTo>
                  <a:lnTo>
                    <a:pt x="212098" y="347"/>
                  </a:lnTo>
                  <a:lnTo>
                    <a:pt x="212446" y="1673"/>
                  </a:lnTo>
                  <a:lnTo>
                    <a:pt x="213420" y="46175"/>
                  </a:lnTo>
                  <a:lnTo>
                    <a:pt x="210981" y="84484"/>
                  </a:lnTo>
                  <a:lnTo>
                    <a:pt x="206799" y="124190"/>
                  </a:lnTo>
                  <a:lnTo>
                    <a:pt x="202225" y="170476"/>
                  </a:lnTo>
                  <a:lnTo>
                    <a:pt x="197925" y="213721"/>
                  </a:lnTo>
                  <a:lnTo>
                    <a:pt x="195799" y="246319"/>
                  </a:lnTo>
                  <a:lnTo>
                    <a:pt x="192619" y="290557"/>
                  </a:lnTo>
                  <a:lnTo>
                    <a:pt x="189442" y="333846"/>
                  </a:lnTo>
                  <a:lnTo>
                    <a:pt x="187743" y="374207"/>
                  </a:lnTo>
                  <a:lnTo>
                    <a:pt x="187380" y="417311"/>
                  </a:lnTo>
                  <a:lnTo>
                    <a:pt x="187325" y="43919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240">
              <a:extLst>
                <a:ext uri="{FF2B5EF4-FFF2-40B4-BE49-F238E27FC236}">
                  <a16:creationId xmlns:a16="http://schemas.microsoft.com/office/drawing/2014/main" xmlns="" id="{48F2812F-1354-4F46-A438-BEEA72FE9AC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765675" y="4075010"/>
              <a:ext cx="203052" cy="437525"/>
            </a:xfrm>
            <a:custGeom>
              <a:avLst/>
              <a:gdLst/>
              <a:ahLst/>
              <a:cxnLst/>
              <a:rect l="0" t="0" r="0" b="0"/>
              <a:pathLst>
                <a:path w="203052" h="437525">
                  <a:moveTo>
                    <a:pt x="177800" y="131865"/>
                  </a:moveTo>
                  <a:lnTo>
                    <a:pt x="177800" y="131865"/>
                  </a:lnTo>
                  <a:lnTo>
                    <a:pt x="184100" y="100577"/>
                  </a:lnTo>
                  <a:lnTo>
                    <a:pt x="182460" y="55553"/>
                  </a:lnTo>
                  <a:lnTo>
                    <a:pt x="174017" y="30936"/>
                  </a:lnTo>
                  <a:lnTo>
                    <a:pt x="169533" y="22449"/>
                  </a:lnTo>
                  <a:lnTo>
                    <a:pt x="157986" y="11722"/>
                  </a:lnTo>
                  <a:lnTo>
                    <a:pt x="136805" y="1855"/>
                  </a:lnTo>
                  <a:lnTo>
                    <a:pt x="128536" y="0"/>
                  </a:lnTo>
                  <a:lnTo>
                    <a:pt x="111188" y="2326"/>
                  </a:lnTo>
                  <a:lnTo>
                    <a:pt x="97150" y="9169"/>
                  </a:lnTo>
                  <a:lnTo>
                    <a:pt x="70900" y="35390"/>
                  </a:lnTo>
                  <a:lnTo>
                    <a:pt x="56234" y="67234"/>
                  </a:lnTo>
                  <a:lnTo>
                    <a:pt x="51515" y="105092"/>
                  </a:lnTo>
                  <a:lnTo>
                    <a:pt x="54383" y="134085"/>
                  </a:lnTo>
                  <a:lnTo>
                    <a:pt x="69814" y="163332"/>
                  </a:lnTo>
                  <a:lnTo>
                    <a:pt x="83833" y="180308"/>
                  </a:lnTo>
                  <a:lnTo>
                    <a:pt x="101431" y="189806"/>
                  </a:lnTo>
                  <a:lnTo>
                    <a:pt x="111403" y="191954"/>
                  </a:lnTo>
                  <a:lnTo>
                    <a:pt x="120068" y="191379"/>
                  </a:lnTo>
                  <a:lnTo>
                    <a:pt x="129799" y="188772"/>
                  </a:lnTo>
                  <a:lnTo>
                    <a:pt x="158603" y="163591"/>
                  </a:lnTo>
                  <a:lnTo>
                    <a:pt x="176102" y="136362"/>
                  </a:lnTo>
                  <a:lnTo>
                    <a:pt x="191356" y="90641"/>
                  </a:lnTo>
                  <a:lnTo>
                    <a:pt x="195046" y="80422"/>
                  </a:lnTo>
                  <a:lnTo>
                    <a:pt x="194942" y="78872"/>
                  </a:lnTo>
                  <a:lnTo>
                    <a:pt x="194238" y="76916"/>
                  </a:lnTo>
                  <a:lnTo>
                    <a:pt x="194051" y="76887"/>
                  </a:lnTo>
                  <a:lnTo>
                    <a:pt x="193925" y="77221"/>
                  </a:lnTo>
                  <a:lnTo>
                    <a:pt x="192064" y="79378"/>
                  </a:lnTo>
                  <a:lnTo>
                    <a:pt x="188627" y="90165"/>
                  </a:lnTo>
                  <a:lnTo>
                    <a:pt x="184831" y="129520"/>
                  </a:lnTo>
                  <a:lnTo>
                    <a:pt x="187148" y="175288"/>
                  </a:lnTo>
                  <a:lnTo>
                    <a:pt x="189836" y="216657"/>
                  </a:lnTo>
                  <a:lnTo>
                    <a:pt x="196471" y="263772"/>
                  </a:lnTo>
                  <a:lnTo>
                    <a:pt x="202070" y="306296"/>
                  </a:lnTo>
                  <a:lnTo>
                    <a:pt x="203051" y="353031"/>
                  </a:lnTo>
                  <a:lnTo>
                    <a:pt x="201745" y="375431"/>
                  </a:lnTo>
                  <a:lnTo>
                    <a:pt x="188888" y="405601"/>
                  </a:lnTo>
                  <a:lnTo>
                    <a:pt x="170385" y="421934"/>
                  </a:lnTo>
                  <a:lnTo>
                    <a:pt x="153221" y="431752"/>
                  </a:lnTo>
                  <a:lnTo>
                    <a:pt x="125699" y="437524"/>
                  </a:lnTo>
                  <a:lnTo>
                    <a:pt x="96694" y="435162"/>
                  </a:lnTo>
                  <a:lnTo>
                    <a:pt x="55132" y="416751"/>
                  </a:lnTo>
                  <a:lnTo>
                    <a:pt x="19579" y="398710"/>
                  </a:lnTo>
                  <a:lnTo>
                    <a:pt x="0" y="39539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241">
              <a:extLst>
                <a:ext uri="{FF2B5EF4-FFF2-40B4-BE49-F238E27FC236}">
                  <a16:creationId xmlns:a16="http://schemas.microsoft.com/office/drawing/2014/main" xmlns="" id="{F8ECF4C0-8141-4B5F-AD34-E21E61B5AA0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165764" y="4356100"/>
              <a:ext cx="209512" cy="15876"/>
            </a:xfrm>
            <a:custGeom>
              <a:avLst/>
              <a:gdLst/>
              <a:ahLst/>
              <a:cxnLst/>
              <a:rect l="0" t="0" r="0" b="0"/>
              <a:pathLst>
                <a:path w="209512" h="15876">
                  <a:moveTo>
                    <a:pt x="3136" y="15875"/>
                  </a:moveTo>
                  <a:lnTo>
                    <a:pt x="3136" y="15875"/>
                  </a:lnTo>
                  <a:lnTo>
                    <a:pt x="3136" y="14189"/>
                  </a:lnTo>
                  <a:lnTo>
                    <a:pt x="2195" y="12421"/>
                  </a:lnTo>
                  <a:lnTo>
                    <a:pt x="0" y="9575"/>
                  </a:lnTo>
                  <a:lnTo>
                    <a:pt x="1658" y="6169"/>
                  </a:lnTo>
                  <a:lnTo>
                    <a:pt x="2503" y="5524"/>
                  </a:lnTo>
                  <a:lnTo>
                    <a:pt x="3420" y="5446"/>
                  </a:lnTo>
                  <a:lnTo>
                    <a:pt x="19872" y="8784"/>
                  </a:lnTo>
                  <a:lnTo>
                    <a:pt x="65226" y="7314"/>
                  </a:lnTo>
                  <a:lnTo>
                    <a:pt x="109999" y="4792"/>
                  </a:lnTo>
                  <a:lnTo>
                    <a:pt x="150332" y="2447"/>
                  </a:lnTo>
                  <a:lnTo>
                    <a:pt x="194442" y="1155"/>
                  </a:lnTo>
                  <a:lnTo>
                    <a:pt x="208373" y="3057"/>
                  </a:lnTo>
                  <a:lnTo>
                    <a:pt x="208753" y="2743"/>
                  </a:lnTo>
                  <a:lnTo>
                    <a:pt x="209511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242">
              <a:extLst>
                <a:ext uri="{FF2B5EF4-FFF2-40B4-BE49-F238E27FC236}">
                  <a16:creationId xmlns:a16="http://schemas.microsoft.com/office/drawing/2014/main" xmlns="" id="{1382570E-A352-4DAC-B98E-A6940C7E644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502670" y="4060825"/>
              <a:ext cx="167660" cy="508001"/>
            </a:xfrm>
            <a:custGeom>
              <a:avLst/>
              <a:gdLst/>
              <a:ahLst/>
              <a:cxnLst/>
              <a:rect l="0" t="0" r="0" b="0"/>
              <a:pathLst>
                <a:path w="167660" h="508001">
                  <a:moveTo>
                    <a:pt x="155180" y="0"/>
                  </a:moveTo>
                  <a:lnTo>
                    <a:pt x="155180" y="0"/>
                  </a:lnTo>
                  <a:lnTo>
                    <a:pt x="155180" y="4419"/>
                  </a:lnTo>
                  <a:lnTo>
                    <a:pt x="154827" y="5063"/>
                  </a:lnTo>
                  <a:lnTo>
                    <a:pt x="154239" y="5492"/>
                  </a:lnTo>
                  <a:lnTo>
                    <a:pt x="153495" y="5778"/>
                  </a:lnTo>
                  <a:lnTo>
                    <a:pt x="110729" y="50227"/>
                  </a:lnTo>
                  <a:lnTo>
                    <a:pt x="72098" y="95414"/>
                  </a:lnTo>
                  <a:lnTo>
                    <a:pt x="35606" y="141891"/>
                  </a:lnTo>
                  <a:lnTo>
                    <a:pt x="6344" y="187757"/>
                  </a:lnTo>
                  <a:lnTo>
                    <a:pt x="2600" y="190692"/>
                  </a:lnTo>
                  <a:lnTo>
                    <a:pt x="1602" y="190981"/>
                  </a:lnTo>
                  <a:lnTo>
                    <a:pt x="936" y="190821"/>
                  </a:lnTo>
                  <a:lnTo>
                    <a:pt x="493" y="190361"/>
                  </a:lnTo>
                  <a:lnTo>
                    <a:pt x="0" y="188909"/>
                  </a:lnTo>
                  <a:lnTo>
                    <a:pt x="1408" y="182738"/>
                  </a:lnTo>
                  <a:lnTo>
                    <a:pt x="24071" y="142210"/>
                  </a:lnTo>
                  <a:lnTo>
                    <a:pt x="62529" y="99279"/>
                  </a:lnTo>
                  <a:lnTo>
                    <a:pt x="105822" y="62885"/>
                  </a:lnTo>
                  <a:lnTo>
                    <a:pt x="151473" y="25457"/>
                  </a:lnTo>
                  <a:lnTo>
                    <a:pt x="164101" y="17099"/>
                  </a:lnTo>
                  <a:lnTo>
                    <a:pt x="165361" y="16691"/>
                  </a:lnTo>
                  <a:lnTo>
                    <a:pt x="166200" y="16772"/>
                  </a:lnTo>
                  <a:lnTo>
                    <a:pt x="166760" y="17178"/>
                  </a:lnTo>
                  <a:lnTo>
                    <a:pt x="167134" y="17802"/>
                  </a:lnTo>
                  <a:lnTo>
                    <a:pt x="167659" y="20366"/>
                  </a:lnTo>
                  <a:lnTo>
                    <a:pt x="166189" y="64550"/>
                  </a:lnTo>
                  <a:lnTo>
                    <a:pt x="161464" y="110282"/>
                  </a:lnTo>
                  <a:lnTo>
                    <a:pt x="155905" y="151249"/>
                  </a:lnTo>
                  <a:lnTo>
                    <a:pt x="152070" y="195669"/>
                  </a:lnTo>
                  <a:lnTo>
                    <a:pt x="147869" y="236717"/>
                  </a:lnTo>
                  <a:lnTo>
                    <a:pt x="146311" y="278943"/>
                  </a:lnTo>
                  <a:lnTo>
                    <a:pt x="145850" y="324655"/>
                  </a:lnTo>
                  <a:lnTo>
                    <a:pt x="145713" y="369950"/>
                  </a:lnTo>
                  <a:lnTo>
                    <a:pt x="145672" y="407555"/>
                  </a:lnTo>
                  <a:lnTo>
                    <a:pt x="144717" y="454227"/>
                  </a:lnTo>
                  <a:lnTo>
                    <a:pt x="142611" y="500457"/>
                  </a:lnTo>
                  <a:lnTo>
                    <a:pt x="142480" y="5080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243">
              <a:extLst>
                <a:ext uri="{FF2B5EF4-FFF2-40B4-BE49-F238E27FC236}">
                  <a16:creationId xmlns:a16="http://schemas.microsoft.com/office/drawing/2014/main" xmlns="" id="{6D5BF551-726F-4102-A209-EAE105E9002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11791" y="4059863"/>
              <a:ext cx="253213" cy="464232"/>
            </a:xfrm>
            <a:custGeom>
              <a:avLst/>
              <a:gdLst/>
              <a:ahLst/>
              <a:cxnLst/>
              <a:rect l="0" t="0" r="0" b="0"/>
              <a:pathLst>
                <a:path w="253213" h="464232">
                  <a:moveTo>
                    <a:pt x="188959" y="108912"/>
                  </a:moveTo>
                  <a:lnTo>
                    <a:pt x="188959" y="108912"/>
                  </a:lnTo>
                  <a:lnTo>
                    <a:pt x="187901" y="97009"/>
                  </a:lnTo>
                  <a:lnTo>
                    <a:pt x="172806" y="50176"/>
                  </a:lnTo>
                  <a:lnTo>
                    <a:pt x="160516" y="23887"/>
                  </a:lnTo>
                  <a:lnTo>
                    <a:pt x="158914" y="21970"/>
                  </a:lnTo>
                  <a:lnTo>
                    <a:pt x="125587" y="3296"/>
                  </a:lnTo>
                  <a:lnTo>
                    <a:pt x="112345" y="0"/>
                  </a:lnTo>
                  <a:lnTo>
                    <a:pt x="102697" y="652"/>
                  </a:lnTo>
                  <a:lnTo>
                    <a:pt x="98643" y="1813"/>
                  </a:lnTo>
                  <a:lnTo>
                    <a:pt x="81138" y="15247"/>
                  </a:lnTo>
                  <a:lnTo>
                    <a:pt x="54511" y="54649"/>
                  </a:lnTo>
                  <a:lnTo>
                    <a:pt x="35715" y="92902"/>
                  </a:lnTo>
                  <a:lnTo>
                    <a:pt x="22315" y="130156"/>
                  </a:lnTo>
                  <a:lnTo>
                    <a:pt x="11642" y="169534"/>
                  </a:lnTo>
                  <a:lnTo>
                    <a:pt x="3659" y="208131"/>
                  </a:lnTo>
                  <a:lnTo>
                    <a:pt x="0" y="246848"/>
                  </a:lnTo>
                  <a:lnTo>
                    <a:pt x="797" y="288188"/>
                  </a:lnTo>
                  <a:lnTo>
                    <a:pt x="9073" y="332708"/>
                  </a:lnTo>
                  <a:lnTo>
                    <a:pt x="26259" y="373091"/>
                  </a:lnTo>
                  <a:lnTo>
                    <a:pt x="44018" y="412229"/>
                  </a:lnTo>
                  <a:lnTo>
                    <a:pt x="77570" y="443562"/>
                  </a:lnTo>
                  <a:lnTo>
                    <a:pt x="106997" y="459912"/>
                  </a:lnTo>
                  <a:lnTo>
                    <a:pt x="121369" y="464231"/>
                  </a:lnTo>
                  <a:lnTo>
                    <a:pt x="142749" y="463292"/>
                  </a:lnTo>
                  <a:lnTo>
                    <a:pt x="159666" y="458545"/>
                  </a:lnTo>
                  <a:lnTo>
                    <a:pt x="178673" y="439186"/>
                  </a:lnTo>
                  <a:lnTo>
                    <a:pt x="208262" y="394563"/>
                  </a:lnTo>
                  <a:lnTo>
                    <a:pt x="226678" y="353211"/>
                  </a:lnTo>
                  <a:lnTo>
                    <a:pt x="240050" y="313880"/>
                  </a:lnTo>
                  <a:lnTo>
                    <a:pt x="248665" y="273674"/>
                  </a:lnTo>
                  <a:lnTo>
                    <a:pt x="253212" y="232892"/>
                  </a:lnTo>
                  <a:lnTo>
                    <a:pt x="248919" y="190214"/>
                  </a:lnTo>
                  <a:lnTo>
                    <a:pt x="238197" y="147981"/>
                  </a:lnTo>
                  <a:lnTo>
                    <a:pt x="213306" y="104687"/>
                  </a:lnTo>
                  <a:lnTo>
                    <a:pt x="177141" y="60544"/>
                  </a:lnTo>
                  <a:lnTo>
                    <a:pt x="153476" y="38458"/>
                  </a:lnTo>
                  <a:lnTo>
                    <a:pt x="134984" y="2636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244">
              <a:extLst>
                <a:ext uri="{FF2B5EF4-FFF2-40B4-BE49-F238E27FC236}">
                  <a16:creationId xmlns:a16="http://schemas.microsoft.com/office/drawing/2014/main" xmlns="" id="{75F21A37-5C88-4D26-B381-250E8CA3644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261100" y="4479925"/>
              <a:ext cx="209551" cy="22226"/>
            </a:xfrm>
            <a:custGeom>
              <a:avLst/>
              <a:gdLst/>
              <a:ahLst/>
              <a:cxnLst/>
              <a:rect l="0" t="0" r="0" b="0"/>
              <a:pathLst>
                <a:path w="209551" h="22226">
                  <a:moveTo>
                    <a:pt x="0" y="0"/>
                  </a:moveTo>
                  <a:lnTo>
                    <a:pt x="0" y="0"/>
                  </a:lnTo>
                  <a:lnTo>
                    <a:pt x="0" y="1685"/>
                  </a:lnTo>
                  <a:lnTo>
                    <a:pt x="353" y="2182"/>
                  </a:lnTo>
                  <a:lnTo>
                    <a:pt x="941" y="2513"/>
                  </a:lnTo>
                  <a:lnTo>
                    <a:pt x="3593" y="2881"/>
                  </a:lnTo>
                  <a:lnTo>
                    <a:pt x="15313" y="3164"/>
                  </a:lnTo>
                  <a:lnTo>
                    <a:pt x="30071" y="991"/>
                  </a:lnTo>
                  <a:lnTo>
                    <a:pt x="74958" y="293"/>
                  </a:lnTo>
                  <a:lnTo>
                    <a:pt x="117753" y="999"/>
                  </a:lnTo>
                  <a:lnTo>
                    <a:pt x="161549" y="6116"/>
                  </a:lnTo>
                  <a:lnTo>
                    <a:pt x="193483" y="13921"/>
                  </a:lnTo>
                  <a:lnTo>
                    <a:pt x="209550" y="2222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245">
              <a:extLst>
                <a:ext uri="{FF2B5EF4-FFF2-40B4-BE49-F238E27FC236}">
                  <a16:creationId xmlns:a16="http://schemas.microsoft.com/office/drawing/2014/main" xmlns="" id="{3798030A-F5F6-4D7E-9F6E-4654EC9EA48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238875" y="4325012"/>
              <a:ext cx="209551" cy="8743"/>
            </a:xfrm>
            <a:custGeom>
              <a:avLst/>
              <a:gdLst/>
              <a:ahLst/>
              <a:cxnLst/>
              <a:rect l="0" t="0" r="0" b="0"/>
              <a:pathLst>
                <a:path w="209551" h="8743">
                  <a:moveTo>
                    <a:pt x="0" y="2513"/>
                  </a:moveTo>
                  <a:lnTo>
                    <a:pt x="0" y="2513"/>
                  </a:lnTo>
                  <a:lnTo>
                    <a:pt x="1685" y="827"/>
                  </a:lnTo>
                  <a:lnTo>
                    <a:pt x="4395" y="0"/>
                  </a:lnTo>
                  <a:lnTo>
                    <a:pt x="39251" y="284"/>
                  </a:lnTo>
                  <a:lnTo>
                    <a:pt x="81562" y="3758"/>
                  </a:lnTo>
                  <a:lnTo>
                    <a:pt x="125097" y="7947"/>
                  </a:lnTo>
                  <a:lnTo>
                    <a:pt x="167776" y="8742"/>
                  </a:lnTo>
                  <a:lnTo>
                    <a:pt x="209550" y="5688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34717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24EDDF84-C8B1-4A4F-ABAF-0D0CC9655939}"/>
              </a:ext>
            </a:extLst>
          </p:cNvPr>
          <p:cNvGrpSpPr/>
          <p:nvPr/>
        </p:nvGrpSpPr>
        <p:grpSpPr>
          <a:xfrm>
            <a:off x="374555" y="840786"/>
            <a:ext cx="11570771" cy="4266235"/>
            <a:chOff x="509377" y="879697"/>
            <a:chExt cx="11426092" cy="3604498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xmlns="" id="{C434EB8A-4A0C-4D07-BA83-FDCEFBB589BE}"/>
                </a:ext>
              </a:extLst>
            </p:cNvPr>
            <p:cNvGrpSpPr/>
            <p:nvPr/>
          </p:nvGrpSpPr>
          <p:grpSpPr>
            <a:xfrm>
              <a:off x="509377" y="879697"/>
              <a:ext cx="11426092" cy="3604498"/>
              <a:chOff x="422310" y="1138099"/>
              <a:chExt cx="11426092" cy="3604498"/>
            </a:xfrm>
          </p:grpSpPr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xmlns="" id="{8D6B1AFC-9492-426B-9C0C-CEBD750EF6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6" t="6443" r="61911" b="30590"/>
              <a:stretch/>
            </p:blipFill>
            <p:spPr>
              <a:xfrm rot="5400000">
                <a:off x="4333107" y="-2772698"/>
                <a:ext cx="3604498" cy="11426092"/>
              </a:xfrm>
              <a:prstGeom prst="rect">
                <a:avLst/>
              </a:prstGeom>
            </p:spPr>
          </p:pic>
          <p:grpSp>
            <p:nvGrpSpPr>
              <p:cNvPr id="73" name="Groupe 72">
                <a:extLst>
                  <a:ext uri="{FF2B5EF4-FFF2-40B4-BE49-F238E27FC236}">
                    <a16:creationId xmlns:a16="http://schemas.microsoft.com/office/drawing/2014/main" xmlns="" id="{6CA253FD-23AA-4C76-BF4F-20E3FC247BF9}"/>
                  </a:ext>
                </a:extLst>
              </p:cNvPr>
              <p:cNvGrpSpPr/>
              <p:nvPr/>
            </p:nvGrpSpPr>
            <p:grpSpPr>
              <a:xfrm>
                <a:off x="819150" y="3098505"/>
                <a:ext cx="10805500" cy="239024"/>
                <a:chOff x="2997824" y="2653747"/>
                <a:chExt cx="5721249" cy="239024"/>
              </a:xfrm>
            </p:grpSpPr>
            <p:grpSp>
              <p:nvGrpSpPr>
                <p:cNvPr id="74" name="Groupe 73">
                  <a:extLst>
                    <a:ext uri="{FF2B5EF4-FFF2-40B4-BE49-F238E27FC236}">
                      <a16:creationId xmlns:a16="http://schemas.microsoft.com/office/drawing/2014/main" xmlns="" id="{8AD39F1E-8F61-4A7C-B3AA-B520AA87DD57}"/>
                    </a:ext>
                  </a:extLst>
                </p:cNvPr>
                <p:cNvGrpSpPr/>
                <p:nvPr/>
              </p:nvGrpSpPr>
              <p:grpSpPr>
                <a:xfrm>
                  <a:off x="2997824" y="2653747"/>
                  <a:ext cx="5416309" cy="239024"/>
                  <a:chOff x="2997824" y="1889423"/>
                  <a:chExt cx="5416309" cy="1003350"/>
                </a:xfrm>
              </p:grpSpPr>
              <p:grpSp>
                <p:nvGrpSpPr>
                  <p:cNvPr id="76" name="Groupe 75">
                    <a:extLst>
                      <a:ext uri="{FF2B5EF4-FFF2-40B4-BE49-F238E27FC236}">
                        <a16:creationId xmlns:a16="http://schemas.microsoft.com/office/drawing/2014/main" xmlns="" id="{FD9FF197-6968-48B5-8AA8-FBBE3D1886FA}"/>
                      </a:ext>
                    </a:extLst>
                  </p:cNvPr>
                  <p:cNvGrpSpPr/>
                  <p:nvPr/>
                </p:nvGrpSpPr>
                <p:grpSpPr>
                  <a:xfrm>
                    <a:off x="2997824" y="1889423"/>
                    <a:ext cx="2830369" cy="1003350"/>
                    <a:chOff x="2720804" y="2648262"/>
                    <a:chExt cx="2198694" cy="1003350"/>
                  </a:xfrm>
                </p:grpSpPr>
                <p:grpSp>
                  <p:nvGrpSpPr>
                    <p:cNvPr id="89" name="Groupe 88">
                      <a:extLst>
                        <a:ext uri="{FF2B5EF4-FFF2-40B4-BE49-F238E27FC236}">
                          <a16:creationId xmlns:a16="http://schemas.microsoft.com/office/drawing/2014/main" xmlns="" id="{19EEF260-84CA-4801-94EE-01B07871EF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2198694" cy="1003350"/>
                      <a:chOff x="2490281" y="515556"/>
                      <a:chExt cx="5243448" cy="214015"/>
                    </a:xfrm>
                  </p:grpSpPr>
                  <p:cxnSp>
                    <p:nvCxnSpPr>
                      <p:cNvPr id="92" name="Connecteur droit 91">
                        <a:extLst>
                          <a:ext uri="{FF2B5EF4-FFF2-40B4-BE49-F238E27FC236}">
                            <a16:creationId xmlns:a16="http://schemas.microsoft.com/office/drawing/2014/main" xmlns="" id="{DAF3BD2C-65CD-440F-BD0C-FE74F8EB66C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Connecteur droit 92">
                        <a:extLst>
                          <a:ext uri="{FF2B5EF4-FFF2-40B4-BE49-F238E27FC236}">
                            <a16:creationId xmlns:a16="http://schemas.microsoft.com/office/drawing/2014/main" xmlns="" id="{9AFAE41E-3489-4253-A62C-4EDA1FAC15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733729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Connecteur droit 93">
                        <a:extLst>
                          <a:ext uri="{FF2B5EF4-FFF2-40B4-BE49-F238E27FC236}">
                            <a16:creationId xmlns:a16="http://schemas.microsoft.com/office/drawing/2014/main" xmlns="" id="{27D9B279-2D4F-4412-893E-132D815894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37874" y="515556"/>
                        <a:ext cx="0" cy="214004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Connecteur droit 94">
                        <a:extLst>
                          <a:ext uri="{FF2B5EF4-FFF2-40B4-BE49-F238E27FC236}">
                            <a16:creationId xmlns:a16="http://schemas.microsoft.com/office/drawing/2014/main" xmlns="" id="{C36DB3E9-7C19-4244-AD3E-DD2EAFE01A7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247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Connecteur droit 95">
                        <a:extLst>
                          <a:ext uri="{FF2B5EF4-FFF2-40B4-BE49-F238E27FC236}">
                            <a16:creationId xmlns:a16="http://schemas.microsoft.com/office/drawing/2014/main" xmlns="" id="{D9047A71-57F0-4057-8C6E-D6E584592A8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Connecteur droit 96">
                        <a:extLst>
                          <a:ext uri="{FF2B5EF4-FFF2-40B4-BE49-F238E27FC236}">
                            <a16:creationId xmlns:a16="http://schemas.microsoft.com/office/drawing/2014/main" xmlns="" id="{7301E3BC-122A-4E80-982B-16746704BA4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5636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Connecteur droit 97">
                        <a:extLst>
                          <a:ext uri="{FF2B5EF4-FFF2-40B4-BE49-F238E27FC236}">
                            <a16:creationId xmlns:a16="http://schemas.microsoft.com/office/drawing/2014/main" xmlns="" id="{96C7C9DB-1288-4DFE-82A3-9B403238DEC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Connecteur droit 98">
                        <a:extLst>
                          <a:ext uri="{FF2B5EF4-FFF2-40B4-BE49-F238E27FC236}">
                            <a16:creationId xmlns:a16="http://schemas.microsoft.com/office/drawing/2014/main" xmlns="" id="{751E877F-213F-448C-A107-976897D4363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2474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Connecteur droit 99">
                        <a:extLst>
                          <a:ext uri="{FF2B5EF4-FFF2-40B4-BE49-F238E27FC236}">
                            <a16:creationId xmlns:a16="http://schemas.microsoft.com/office/drawing/2014/main" xmlns="" id="{488FE71B-9856-4195-A14F-8B5C283F498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" name="Connecteur droit 100">
                        <a:extLst>
                          <a:ext uri="{FF2B5EF4-FFF2-40B4-BE49-F238E27FC236}">
                            <a16:creationId xmlns:a16="http://schemas.microsoft.com/office/drawing/2014/main" xmlns="" id="{02EBFBFA-BD4F-413F-BACE-507CCBC6ADE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5283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0" name="Connecteur droit 89">
                      <a:extLst>
                        <a:ext uri="{FF2B5EF4-FFF2-40B4-BE49-F238E27FC236}">
                          <a16:creationId xmlns:a16="http://schemas.microsoft.com/office/drawing/2014/main" xmlns="" id="{4581CA91-5B23-4E39-BA72-48C2D1A381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18246" y="2648262"/>
                      <a:ext cx="0" cy="100333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Connecteur droit 90">
                      <a:extLst>
                        <a:ext uri="{FF2B5EF4-FFF2-40B4-BE49-F238E27FC236}">
                          <a16:creationId xmlns:a16="http://schemas.microsoft.com/office/drawing/2014/main" xmlns="" id="{DD2F0001-7BC9-4C15-8FFE-D9974D4EB82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24091" y="2648262"/>
                      <a:ext cx="0" cy="100334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7" name="Groupe 76">
                    <a:extLst>
                      <a:ext uri="{FF2B5EF4-FFF2-40B4-BE49-F238E27FC236}">
                        <a16:creationId xmlns:a16="http://schemas.microsoft.com/office/drawing/2014/main" xmlns="" id="{D2E4D452-3C6B-4E38-8152-AA31585B6581}"/>
                      </a:ext>
                    </a:extLst>
                  </p:cNvPr>
                  <p:cNvGrpSpPr/>
                  <p:nvPr/>
                </p:nvGrpSpPr>
                <p:grpSpPr>
                  <a:xfrm>
                    <a:off x="6093137" y="1889423"/>
                    <a:ext cx="2320996" cy="1003350"/>
                    <a:chOff x="2720804" y="2648262"/>
                    <a:chExt cx="1803002" cy="1003350"/>
                  </a:xfrm>
                </p:grpSpPr>
                <p:grpSp>
                  <p:nvGrpSpPr>
                    <p:cNvPr id="78" name="Groupe 77">
                      <a:extLst>
                        <a:ext uri="{FF2B5EF4-FFF2-40B4-BE49-F238E27FC236}">
                          <a16:creationId xmlns:a16="http://schemas.microsoft.com/office/drawing/2014/main" xmlns="" id="{D5248DFD-7F75-42CA-AC3B-AEFEDB7EE0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1602196" cy="1003350"/>
                      <a:chOff x="2490281" y="515556"/>
                      <a:chExt cx="3820917" cy="214015"/>
                    </a:xfrm>
                  </p:grpSpPr>
                  <p:cxnSp>
                    <p:nvCxnSpPr>
                      <p:cNvPr id="80" name="Connecteur droit 79">
                        <a:extLst>
                          <a:ext uri="{FF2B5EF4-FFF2-40B4-BE49-F238E27FC236}">
                            <a16:creationId xmlns:a16="http://schemas.microsoft.com/office/drawing/2014/main" xmlns="" id="{23280FD5-060A-404B-A077-98B550756EC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Connecteur droit 80">
                        <a:extLst>
                          <a:ext uri="{FF2B5EF4-FFF2-40B4-BE49-F238E27FC236}">
                            <a16:creationId xmlns:a16="http://schemas.microsoft.com/office/drawing/2014/main" xmlns="" id="{538E0957-9628-4268-BC02-4645BA4DB8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53553" y="515556"/>
                        <a:ext cx="0" cy="21401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Connecteur droit 81">
                        <a:extLst>
                          <a:ext uri="{FF2B5EF4-FFF2-40B4-BE49-F238E27FC236}">
                            <a16:creationId xmlns:a16="http://schemas.microsoft.com/office/drawing/2014/main" xmlns="" id="{13E357B7-4BB0-437A-83E1-5691BFD2FB6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9103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Connecteur droit 82">
                        <a:extLst>
                          <a:ext uri="{FF2B5EF4-FFF2-40B4-BE49-F238E27FC236}">
                            <a16:creationId xmlns:a16="http://schemas.microsoft.com/office/drawing/2014/main" xmlns="" id="{7A3EA3CB-BA4D-4379-A65F-6B6BB3A2FCC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Connecteur droit 83">
                        <a:extLst>
                          <a:ext uri="{FF2B5EF4-FFF2-40B4-BE49-F238E27FC236}">
                            <a16:creationId xmlns:a16="http://schemas.microsoft.com/office/drawing/2014/main" xmlns="" id="{274D3765-F56E-4657-985A-14CE68B3657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69623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Connecteur droit 84">
                        <a:extLst>
                          <a:ext uri="{FF2B5EF4-FFF2-40B4-BE49-F238E27FC236}">
                            <a16:creationId xmlns:a16="http://schemas.microsoft.com/office/drawing/2014/main" xmlns="" id="{4E1DE83A-9F3C-4CB3-BB50-1E61384D390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Connecteur droit 85">
                        <a:extLst>
                          <a:ext uri="{FF2B5EF4-FFF2-40B4-BE49-F238E27FC236}">
                            <a16:creationId xmlns:a16="http://schemas.microsoft.com/office/drawing/2014/main" xmlns="" id="{EB96ECF5-D3E3-4EBE-83C4-B4AB186B8A9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8006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Connecteur droit 86">
                        <a:extLst>
                          <a:ext uri="{FF2B5EF4-FFF2-40B4-BE49-F238E27FC236}">
                            <a16:creationId xmlns:a16="http://schemas.microsoft.com/office/drawing/2014/main" xmlns="" id="{C0471F84-5636-4BE5-9D9D-2A6BF7413A6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Connecteur droit 87">
                        <a:extLst>
                          <a:ext uri="{FF2B5EF4-FFF2-40B4-BE49-F238E27FC236}">
                            <a16:creationId xmlns:a16="http://schemas.microsoft.com/office/drawing/2014/main" xmlns="" id="{38413C01-B6B2-4D6A-B2A9-DCC1D811CAC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71917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9" name="Connecteur droit 78">
                      <a:extLst>
                        <a:ext uri="{FF2B5EF4-FFF2-40B4-BE49-F238E27FC236}">
                          <a16:creationId xmlns:a16="http://schemas.microsoft.com/office/drawing/2014/main" xmlns="" id="{DB45EA22-7A02-41DA-9570-084B3454EE5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23806" y="2648274"/>
                      <a:ext cx="0" cy="100333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75" name="Connecteur droit avec flèche 74">
                  <a:extLst>
                    <a:ext uri="{FF2B5EF4-FFF2-40B4-BE49-F238E27FC236}">
                      <a16:creationId xmlns:a16="http://schemas.microsoft.com/office/drawing/2014/main" xmlns="" id="{8AD7B0A7-2F3C-4D05-86E7-1F667571EDF0}"/>
                    </a:ext>
                  </a:extLst>
                </p:cNvPr>
                <p:cNvCxnSpPr/>
                <p:nvPr/>
              </p:nvCxnSpPr>
              <p:spPr>
                <a:xfrm>
                  <a:off x="2997824" y="2892759"/>
                  <a:ext cx="572124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xmlns="" id="{897D4BA2-4458-4B0B-AC06-5526E6B34014}"/>
                </a:ext>
              </a:extLst>
            </p:cNvPr>
            <p:cNvSpPr txBox="1"/>
            <p:nvPr/>
          </p:nvSpPr>
          <p:spPr>
            <a:xfrm>
              <a:off x="525294" y="3079104"/>
              <a:ext cx="11264629" cy="39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   0     1     2 </a:t>
              </a:r>
              <a:r>
                <a:rPr lang="fr-FR" sz="2000" dirty="0"/>
                <a:t>    </a:t>
              </a:r>
              <a:r>
                <a:rPr lang="fr-FR" sz="2400" dirty="0"/>
                <a:t>3     4     5     6     7     8     9 </a:t>
              </a:r>
              <a:r>
                <a:rPr lang="fr-FR" sz="2000" dirty="0"/>
                <a:t>    </a:t>
              </a:r>
              <a:r>
                <a:rPr lang="fr-FR" sz="2400" dirty="0"/>
                <a:t>10</a:t>
              </a:r>
              <a:r>
                <a:rPr lang="fr-FR" sz="1600" dirty="0"/>
                <a:t>    </a:t>
              </a:r>
              <a:r>
                <a:rPr lang="fr-FR" sz="2400" dirty="0"/>
                <a:t>11 </a:t>
              </a:r>
              <a:r>
                <a:rPr lang="fr-FR" sz="1400" dirty="0"/>
                <a:t>   </a:t>
              </a:r>
              <a:r>
                <a:rPr lang="fr-FR" sz="2400" dirty="0"/>
                <a:t>12</a:t>
              </a:r>
              <a:r>
                <a:rPr lang="fr-FR" dirty="0"/>
                <a:t>   </a:t>
              </a:r>
              <a:r>
                <a:rPr lang="fr-FR" sz="2400" dirty="0"/>
                <a:t>13 </a:t>
              </a:r>
              <a:r>
                <a:rPr lang="fr-FR" sz="2000" dirty="0"/>
                <a:t>  </a:t>
              </a:r>
              <a:r>
                <a:rPr lang="fr-FR" sz="2400" dirty="0"/>
                <a:t>14   15 </a:t>
              </a:r>
              <a:r>
                <a:rPr lang="fr-FR" dirty="0"/>
                <a:t>  </a:t>
              </a:r>
              <a:r>
                <a:rPr lang="fr-FR" sz="2400" dirty="0"/>
                <a:t>16 </a:t>
              </a:r>
              <a:r>
                <a:rPr lang="fr-FR" sz="2000" dirty="0"/>
                <a:t>   </a:t>
              </a:r>
              <a:r>
                <a:rPr lang="fr-FR" sz="2400" dirty="0"/>
                <a:t>17 </a:t>
              </a:r>
              <a:r>
                <a:rPr lang="fr-FR" sz="2000" dirty="0"/>
                <a:t>  </a:t>
              </a:r>
              <a:r>
                <a:rPr lang="fr-FR" sz="2400" dirty="0"/>
                <a:t>18</a:t>
              </a:r>
              <a:r>
                <a:rPr lang="fr-FR" sz="2000" dirty="0"/>
                <a:t>   </a:t>
              </a:r>
              <a:r>
                <a:rPr lang="fr-FR" sz="2400" dirty="0"/>
                <a:t>19 </a:t>
              </a:r>
              <a:r>
                <a:rPr lang="fr-FR" sz="2000" dirty="0"/>
                <a:t>  </a:t>
              </a:r>
              <a:r>
                <a:rPr lang="fr-FR" sz="2400" dirty="0"/>
                <a:t>20</a:t>
              </a:r>
              <a:r>
                <a:rPr lang="fr-FR" sz="2000" dirty="0"/>
                <a:t>   </a:t>
              </a:r>
              <a:r>
                <a:rPr lang="fr-FR" sz="2400" dirty="0"/>
                <a:t>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600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2511B892-9057-4A52-96BA-86D777A5F78C}"/>
              </a:ext>
            </a:extLst>
          </p:cNvPr>
          <p:cNvGrpSpPr/>
          <p:nvPr/>
        </p:nvGrpSpPr>
        <p:grpSpPr>
          <a:xfrm>
            <a:off x="310614" y="840786"/>
            <a:ext cx="11570771" cy="4266235"/>
            <a:chOff x="446236" y="879697"/>
            <a:chExt cx="11426092" cy="3604498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xmlns="" id="{5EAE21C5-F794-4B91-9273-3EAD10E97956}"/>
                </a:ext>
              </a:extLst>
            </p:cNvPr>
            <p:cNvGrpSpPr/>
            <p:nvPr/>
          </p:nvGrpSpPr>
          <p:grpSpPr>
            <a:xfrm>
              <a:off x="446236" y="879697"/>
              <a:ext cx="11426092" cy="3604498"/>
              <a:chOff x="359169" y="1138099"/>
              <a:chExt cx="11426092" cy="3604498"/>
            </a:xfrm>
          </p:grpSpPr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xmlns="" id="{94869EC2-92C9-433E-8EA8-87B623DD09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6" t="6443" r="61911" b="30590"/>
              <a:stretch/>
            </p:blipFill>
            <p:spPr>
              <a:xfrm rot="5400000">
                <a:off x="4269966" y="-2772698"/>
                <a:ext cx="3604498" cy="11426092"/>
              </a:xfrm>
              <a:prstGeom prst="rect">
                <a:avLst/>
              </a:prstGeom>
            </p:spPr>
          </p:pic>
          <p:grpSp>
            <p:nvGrpSpPr>
              <p:cNvPr id="73" name="Groupe 72">
                <a:extLst>
                  <a:ext uri="{FF2B5EF4-FFF2-40B4-BE49-F238E27FC236}">
                    <a16:creationId xmlns:a16="http://schemas.microsoft.com/office/drawing/2014/main" xmlns="" id="{1539B598-D9F3-4BC6-ADD1-6E1A9DF61FCE}"/>
                  </a:ext>
                </a:extLst>
              </p:cNvPr>
              <p:cNvGrpSpPr/>
              <p:nvPr/>
            </p:nvGrpSpPr>
            <p:grpSpPr>
              <a:xfrm>
                <a:off x="819150" y="3098505"/>
                <a:ext cx="10805500" cy="239024"/>
                <a:chOff x="2997824" y="2653747"/>
                <a:chExt cx="5721249" cy="239024"/>
              </a:xfrm>
            </p:grpSpPr>
            <p:grpSp>
              <p:nvGrpSpPr>
                <p:cNvPr id="74" name="Groupe 73">
                  <a:extLst>
                    <a:ext uri="{FF2B5EF4-FFF2-40B4-BE49-F238E27FC236}">
                      <a16:creationId xmlns:a16="http://schemas.microsoft.com/office/drawing/2014/main" xmlns="" id="{1DC5C446-E409-44CF-8C05-413BAA4021FA}"/>
                    </a:ext>
                  </a:extLst>
                </p:cNvPr>
                <p:cNvGrpSpPr/>
                <p:nvPr/>
              </p:nvGrpSpPr>
              <p:grpSpPr>
                <a:xfrm>
                  <a:off x="2997824" y="2653747"/>
                  <a:ext cx="5416309" cy="239024"/>
                  <a:chOff x="2997824" y="1889423"/>
                  <a:chExt cx="5416309" cy="1003350"/>
                </a:xfrm>
              </p:grpSpPr>
              <p:grpSp>
                <p:nvGrpSpPr>
                  <p:cNvPr id="76" name="Groupe 75">
                    <a:extLst>
                      <a:ext uri="{FF2B5EF4-FFF2-40B4-BE49-F238E27FC236}">
                        <a16:creationId xmlns:a16="http://schemas.microsoft.com/office/drawing/2014/main" xmlns="" id="{1479129D-1C1C-466A-B2C6-BCCB56D89227}"/>
                      </a:ext>
                    </a:extLst>
                  </p:cNvPr>
                  <p:cNvGrpSpPr/>
                  <p:nvPr/>
                </p:nvGrpSpPr>
                <p:grpSpPr>
                  <a:xfrm>
                    <a:off x="2997824" y="1889423"/>
                    <a:ext cx="2830369" cy="1003350"/>
                    <a:chOff x="2720804" y="2648262"/>
                    <a:chExt cx="2198694" cy="1003350"/>
                  </a:xfrm>
                </p:grpSpPr>
                <p:grpSp>
                  <p:nvGrpSpPr>
                    <p:cNvPr id="89" name="Groupe 88">
                      <a:extLst>
                        <a:ext uri="{FF2B5EF4-FFF2-40B4-BE49-F238E27FC236}">
                          <a16:creationId xmlns:a16="http://schemas.microsoft.com/office/drawing/2014/main" xmlns="" id="{C4F69CFB-D271-43C4-9CA7-29BC9F0F5C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2198694" cy="1003350"/>
                      <a:chOff x="2490281" y="515556"/>
                      <a:chExt cx="5243448" cy="214015"/>
                    </a:xfrm>
                  </p:grpSpPr>
                  <p:cxnSp>
                    <p:nvCxnSpPr>
                      <p:cNvPr id="92" name="Connecteur droit 91">
                        <a:extLst>
                          <a:ext uri="{FF2B5EF4-FFF2-40B4-BE49-F238E27FC236}">
                            <a16:creationId xmlns:a16="http://schemas.microsoft.com/office/drawing/2014/main" xmlns="" id="{37D5C00A-66C5-47E9-9FD3-80DF230E676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Connecteur droit 92">
                        <a:extLst>
                          <a:ext uri="{FF2B5EF4-FFF2-40B4-BE49-F238E27FC236}">
                            <a16:creationId xmlns:a16="http://schemas.microsoft.com/office/drawing/2014/main" xmlns="" id="{4655B108-CF43-46E6-AF38-A2F6D7F49CC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733729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Connecteur droit 93">
                        <a:extLst>
                          <a:ext uri="{FF2B5EF4-FFF2-40B4-BE49-F238E27FC236}">
                            <a16:creationId xmlns:a16="http://schemas.microsoft.com/office/drawing/2014/main" xmlns="" id="{E415958E-A2FA-493F-AEB0-2FD7D50240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37874" y="515556"/>
                        <a:ext cx="0" cy="214004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Connecteur droit 94">
                        <a:extLst>
                          <a:ext uri="{FF2B5EF4-FFF2-40B4-BE49-F238E27FC236}">
                            <a16:creationId xmlns:a16="http://schemas.microsoft.com/office/drawing/2014/main" xmlns="" id="{6BBC7617-DF4B-494C-8867-5B39B2C6867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247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Connecteur droit 95">
                        <a:extLst>
                          <a:ext uri="{FF2B5EF4-FFF2-40B4-BE49-F238E27FC236}">
                            <a16:creationId xmlns:a16="http://schemas.microsoft.com/office/drawing/2014/main" xmlns="" id="{77DD2A71-2FA4-4BEC-BB72-F64D95D884B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Connecteur droit 96">
                        <a:extLst>
                          <a:ext uri="{FF2B5EF4-FFF2-40B4-BE49-F238E27FC236}">
                            <a16:creationId xmlns:a16="http://schemas.microsoft.com/office/drawing/2014/main" xmlns="" id="{10B7ABB8-2921-4F67-A443-8C25857CE45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5636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Connecteur droit 97">
                        <a:extLst>
                          <a:ext uri="{FF2B5EF4-FFF2-40B4-BE49-F238E27FC236}">
                            <a16:creationId xmlns:a16="http://schemas.microsoft.com/office/drawing/2014/main" xmlns="" id="{CA43F371-9E22-403D-9944-E3D3F1E7C04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Connecteur droit 98">
                        <a:extLst>
                          <a:ext uri="{FF2B5EF4-FFF2-40B4-BE49-F238E27FC236}">
                            <a16:creationId xmlns:a16="http://schemas.microsoft.com/office/drawing/2014/main" xmlns="" id="{DE73E5BD-1CAA-4EB9-9183-029A5AF0B93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2474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Connecteur droit 99">
                        <a:extLst>
                          <a:ext uri="{FF2B5EF4-FFF2-40B4-BE49-F238E27FC236}">
                            <a16:creationId xmlns:a16="http://schemas.microsoft.com/office/drawing/2014/main" xmlns="" id="{6B7AF048-55F8-46B2-B05C-4D779C95A19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" name="Connecteur droit 100">
                        <a:extLst>
                          <a:ext uri="{FF2B5EF4-FFF2-40B4-BE49-F238E27FC236}">
                            <a16:creationId xmlns:a16="http://schemas.microsoft.com/office/drawing/2014/main" xmlns="" id="{10B55F4F-5E10-4BCD-B415-B8337779C65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5283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0" name="Connecteur droit 89">
                      <a:extLst>
                        <a:ext uri="{FF2B5EF4-FFF2-40B4-BE49-F238E27FC236}">
                          <a16:creationId xmlns:a16="http://schemas.microsoft.com/office/drawing/2014/main" xmlns="" id="{449694B9-9B87-4219-AB6B-B5720DE9E8C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18246" y="2648262"/>
                      <a:ext cx="0" cy="100333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Connecteur droit 90">
                      <a:extLst>
                        <a:ext uri="{FF2B5EF4-FFF2-40B4-BE49-F238E27FC236}">
                          <a16:creationId xmlns:a16="http://schemas.microsoft.com/office/drawing/2014/main" xmlns="" id="{FB6AE349-A0AB-425E-BA99-80021E9EDCB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24091" y="2648262"/>
                      <a:ext cx="0" cy="100334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7" name="Groupe 76">
                    <a:extLst>
                      <a:ext uri="{FF2B5EF4-FFF2-40B4-BE49-F238E27FC236}">
                        <a16:creationId xmlns:a16="http://schemas.microsoft.com/office/drawing/2014/main" xmlns="" id="{4077BAD3-4A02-431D-BDD7-AE8ECFFFF33C}"/>
                      </a:ext>
                    </a:extLst>
                  </p:cNvPr>
                  <p:cNvGrpSpPr/>
                  <p:nvPr/>
                </p:nvGrpSpPr>
                <p:grpSpPr>
                  <a:xfrm>
                    <a:off x="6093137" y="1889423"/>
                    <a:ext cx="2320996" cy="1003350"/>
                    <a:chOff x="2720804" y="2648262"/>
                    <a:chExt cx="1803002" cy="1003350"/>
                  </a:xfrm>
                </p:grpSpPr>
                <p:grpSp>
                  <p:nvGrpSpPr>
                    <p:cNvPr id="78" name="Groupe 77">
                      <a:extLst>
                        <a:ext uri="{FF2B5EF4-FFF2-40B4-BE49-F238E27FC236}">
                          <a16:creationId xmlns:a16="http://schemas.microsoft.com/office/drawing/2014/main" xmlns="" id="{DD8ADFCF-A77A-4BD2-B258-4A28AD28FA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1602196" cy="1003350"/>
                      <a:chOff x="2490281" y="515556"/>
                      <a:chExt cx="3820917" cy="214015"/>
                    </a:xfrm>
                  </p:grpSpPr>
                  <p:cxnSp>
                    <p:nvCxnSpPr>
                      <p:cNvPr id="80" name="Connecteur droit 79">
                        <a:extLst>
                          <a:ext uri="{FF2B5EF4-FFF2-40B4-BE49-F238E27FC236}">
                            <a16:creationId xmlns:a16="http://schemas.microsoft.com/office/drawing/2014/main" xmlns="" id="{B3070AC6-80FE-4320-BA04-B62998DD0B7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Connecteur droit 80">
                        <a:extLst>
                          <a:ext uri="{FF2B5EF4-FFF2-40B4-BE49-F238E27FC236}">
                            <a16:creationId xmlns:a16="http://schemas.microsoft.com/office/drawing/2014/main" xmlns="" id="{EE276324-C0F3-4429-9B8A-D812FC8B58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53553" y="515556"/>
                        <a:ext cx="0" cy="21401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Connecteur droit 81">
                        <a:extLst>
                          <a:ext uri="{FF2B5EF4-FFF2-40B4-BE49-F238E27FC236}">
                            <a16:creationId xmlns:a16="http://schemas.microsoft.com/office/drawing/2014/main" xmlns="" id="{245DC208-D2BA-4880-BF01-3A3CBCAFD5B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9103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Connecteur droit 82">
                        <a:extLst>
                          <a:ext uri="{FF2B5EF4-FFF2-40B4-BE49-F238E27FC236}">
                            <a16:creationId xmlns:a16="http://schemas.microsoft.com/office/drawing/2014/main" xmlns="" id="{93192A97-EB1D-47C9-BA08-061528E56B7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Connecteur droit 83">
                        <a:extLst>
                          <a:ext uri="{FF2B5EF4-FFF2-40B4-BE49-F238E27FC236}">
                            <a16:creationId xmlns:a16="http://schemas.microsoft.com/office/drawing/2014/main" xmlns="" id="{F6D9362D-3E69-4A13-9133-CB64A6CC3B0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69623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Connecteur droit 84">
                        <a:extLst>
                          <a:ext uri="{FF2B5EF4-FFF2-40B4-BE49-F238E27FC236}">
                            <a16:creationId xmlns:a16="http://schemas.microsoft.com/office/drawing/2014/main" xmlns="" id="{D56FFD5C-43A9-4ABE-9A61-8FDD51FCA71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Connecteur droit 85">
                        <a:extLst>
                          <a:ext uri="{FF2B5EF4-FFF2-40B4-BE49-F238E27FC236}">
                            <a16:creationId xmlns:a16="http://schemas.microsoft.com/office/drawing/2014/main" xmlns="" id="{61B17263-4F7A-43A6-AE98-8B982B23743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8006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Connecteur droit 86">
                        <a:extLst>
                          <a:ext uri="{FF2B5EF4-FFF2-40B4-BE49-F238E27FC236}">
                            <a16:creationId xmlns:a16="http://schemas.microsoft.com/office/drawing/2014/main" xmlns="" id="{939F7D24-7DFA-4E60-B31D-66B0579D4CE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Connecteur droit 87">
                        <a:extLst>
                          <a:ext uri="{FF2B5EF4-FFF2-40B4-BE49-F238E27FC236}">
                            <a16:creationId xmlns:a16="http://schemas.microsoft.com/office/drawing/2014/main" xmlns="" id="{10069FA6-91F4-4ED5-8CF7-D5441D0DD6D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71917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9" name="Connecteur droit 78">
                      <a:extLst>
                        <a:ext uri="{FF2B5EF4-FFF2-40B4-BE49-F238E27FC236}">
                          <a16:creationId xmlns:a16="http://schemas.microsoft.com/office/drawing/2014/main" xmlns="" id="{B9E29B40-6C11-4AD8-B585-1961DB81FB0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23806" y="2648274"/>
                      <a:ext cx="0" cy="100333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75" name="Connecteur droit avec flèche 74">
                  <a:extLst>
                    <a:ext uri="{FF2B5EF4-FFF2-40B4-BE49-F238E27FC236}">
                      <a16:creationId xmlns:a16="http://schemas.microsoft.com/office/drawing/2014/main" xmlns="" id="{03FD1BA4-C7C7-44F2-BF30-863820571D33}"/>
                    </a:ext>
                  </a:extLst>
                </p:cNvPr>
                <p:cNvCxnSpPr/>
                <p:nvPr/>
              </p:nvCxnSpPr>
              <p:spPr>
                <a:xfrm>
                  <a:off x="2997824" y="2892759"/>
                  <a:ext cx="572124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xmlns="" id="{5F7040F6-8AB9-48EA-975D-D6018443D22D}"/>
                </a:ext>
              </a:extLst>
            </p:cNvPr>
            <p:cNvSpPr txBox="1"/>
            <p:nvPr/>
          </p:nvSpPr>
          <p:spPr>
            <a:xfrm>
              <a:off x="525294" y="3079104"/>
              <a:ext cx="11264629" cy="39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   0     1     2 </a:t>
              </a:r>
              <a:r>
                <a:rPr lang="fr-FR" sz="2000" dirty="0"/>
                <a:t>    </a:t>
              </a:r>
              <a:r>
                <a:rPr lang="fr-FR" sz="2400" dirty="0"/>
                <a:t>3     4     5     6     7     8     9  </a:t>
              </a:r>
              <a:r>
                <a:rPr lang="fr-FR" sz="2000" dirty="0"/>
                <a:t>   </a:t>
              </a:r>
              <a:r>
                <a:rPr lang="fr-FR" sz="2400" dirty="0"/>
                <a:t>10</a:t>
              </a:r>
              <a:r>
                <a:rPr lang="fr-FR" sz="1600" dirty="0"/>
                <a:t>    </a:t>
              </a:r>
              <a:r>
                <a:rPr lang="fr-FR" sz="2400" dirty="0"/>
                <a:t>11 </a:t>
              </a:r>
              <a:r>
                <a:rPr lang="fr-FR" sz="1400" dirty="0"/>
                <a:t>   </a:t>
              </a:r>
              <a:r>
                <a:rPr lang="fr-FR" sz="2400" dirty="0"/>
                <a:t>12</a:t>
              </a:r>
              <a:r>
                <a:rPr lang="fr-FR" dirty="0"/>
                <a:t>   </a:t>
              </a:r>
              <a:r>
                <a:rPr lang="fr-FR" sz="2400" dirty="0"/>
                <a:t>13 </a:t>
              </a:r>
              <a:r>
                <a:rPr lang="fr-FR" sz="2000" dirty="0"/>
                <a:t>  </a:t>
              </a:r>
              <a:r>
                <a:rPr lang="fr-FR" sz="2400" dirty="0"/>
                <a:t>14   15 </a:t>
              </a:r>
              <a:r>
                <a:rPr lang="fr-FR" dirty="0"/>
                <a:t>  </a:t>
              </a:r>
              <a:r>
                <a:rPr lang="fr-FR" sz="2400" dirty="0"/>
                <a:t>16 </a:t>
              </a:r>
              <a:r>
                <a:rPr lang="fr-FR" sz="2000" dirty="0"/>
                <a:t>   </a:t>
              </a:r>
              <a:r>
                <a:rPr lang="fr-FR" sz="2400" dirty="0"/>
                <a:t>17 </a:t>
              </a:r>
              <a:r>
                <a:rPr lang="fr-FR" sz="2000" dirty="0"/>
                <a:t>  </a:t>
              </a:r>
              <a:r>
                <a:rPr lang="fr-FR" sz="2400" dirty="0"/>
                <a:t>18</a:t>
              </a:r>
              <a:r>
                <a:rPr lang="fr-FR" sz="2000" dirty="0"/>
                <a:t>   </a:t>
              </a:r>
              <a:r>
                <a:rPr lang="fr-FR" sz="2400" dirty="0"/>
                <a:t>19 </a:t>
              </a:r>
              <a:r>
                <a:rPr lang="fr-FR" sz="2000" dirty="0"/>
                <a:t>  </a:t>
              </a:r>
              <a:r>
                <a:rPr lang="fr-FR" sz="2400" dirty="0"/>
                <a:t>20</a:t>
              </a:r>
              <a:r>
                <a:rPr lang="fr-FR" sz="2000" dirty="0"/>
                <a:t>   </a:t>
              </a:r>
              <a:r>
                <a:rPr lang="fr-FR" sz="2400" dirty="0"/>
                <a:t>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6936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Première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0812" y="694177"/>
            <a:ext cx="1125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Iris joue aux dés. Elle lance quatre dés. </a:t>
            </a:r>
          </a:p>
          <a:p>
            <a:r>
              <a:rPr lang="fr-FR" sz="2800" dirty="0"/>
              <a:t>Tous les dés tombent sur le     .</a:t>
            </a:r>
          </a:p>
          <a:p>
            <a:r>
              <a:rPr lang="fr-FR" sz="2800" b="1" dirty="0"/>
              <a:t>Combien Iris marque-t-elle de points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2186368" y="5011580"/>
            <a:ext cx="9420692" cy="144922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DB716C54-9A0A-4AA1-B6DD-3A4D9F3EBC44}"/>
              </a:ext>
            </a:extLst>
          </p:cNvPr>
          <p:cNvGrpSpPr/>
          <p:nvPr/>
        </p:nvGrpSpPr>
        <p:grpSpPr>
          <a:xfrm>
            <a:off x="1174957" y="76436"/>
            <a:ext cx="9692017" cy="641518"/>
            <a:chOff x="1092179" y="84507"/>
            <a:chExt cx="9692017" cy="64151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0CC2FB6E-46F6-4BC6-A902-325316625C86}"/>
                </a:ext>
              </a:extLst>
            </p:cNvPr>
            <p:cNvGrpSpPr/>
            <p:nvPr/>
          </p:nvGrpSpPr>
          <p:grpSpPr>
            <a:xfrm>
              <a:off x="1092179" y="200144"/>
              <a:ext cx="425505" cy="431067"/>
              <a:chOff x="1524887" y="2806043"/>
              <a:chExt cx="2551002" cy="2375424"/>
            </a:xfrm>
          </p:grpSpPr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xmlns="" id="{1BE77BDF-37DE-4D82-BFFF-832FDE31028A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xmlns="" id="{649C82B6-F323-4959-B042-A34BA682BB90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xmlns="" id="{3D3F1FDA-1D63-4A59-B6E0-1D83E9425D2E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xmlns="" id="{D4F383F4-40D5-4170-B404-59B55DA6FB61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xmlns="" id="{49B03DD9-8119-4263-94F8-A758A600AA74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xmlns="" id="{A96B7956-6144-4E18-998A-E11A70B5252C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xmlns="" id="{02614695-98B8-4B08-BA0A-1C9526EBBBE3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xmlns="" id="{9356CEDB-A923-43BC-A0D5-DF90C037C5E3}"/>
                </a:ext>
              </a:extLst>
            </p:cNvPr>
            <p:cNvGrpSpPr/>
            <p:nvPr/>
          </p:nvGrpSpPr>
          <p:grpSpPr>
            <a:xfrm rot="6409173">
              <a:off x="8499859" y="113003"/>
              <a:ext cx="431041" cy="441473"/>
              <a:chOff x="4451503" y="2330125"/>
              <a:chExt cx="2298971" cy="2375424"/>
            </a:xfrm>
          </p:grpSpPr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xmlns="" id="{1E8CEC22-D31B-4C7A-A128-D2E4997415BD}"/>
                  </a:ext>
                </a:extLst>
              </p:cNvPr>
              <p:cNvSpPr/>
              <p:nvPr/>
            </p:nvSpPr>
            <p:spPr>
              <a:xfrm>
                <a:off x="4451503" y="2330125"/>
                <a:ext cx="2298971" cy="2375424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xmlns="" id="{0DAC4AA9-94F4-4FC4-A18F-1C7B9F1F4E0B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xmlns="" id="{166A80EF-3A12-404B-99FB-E74891800B7F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xmlns="" id="{72B768B4-7899-4F9A-8F55-3F6AC17523A6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xmlns="" id="{E752969D-2F3C-4B7A-BA8B-8A65B8ACD180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xmlns="" id="{64075A1D-672F-4850-9A7C-B2E8E80DA248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xmlns="" id="{F8C1B688-AFC8-4B83-8A2B-D80AED178903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xmlns="" id="{E50014CF-B661-4C9A-9981-C6B6A680B5DA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627AFEF7-108B-4547-9B04-DFD4EFA8F049}"/>
                </a:ext>
              </a:extLst>
            </p:cNvPr>
            <p:cNvGrpSpPr/>
            <p:nvPr/>
          </p:nvGrpSpPr>
          <p:grpSpPr>
            <a:xfrm rot="18635472">
              <a:off x="8193754" y="261662"/>
              <a:ext cx="482489" cy="446237"/>
              <a:chOff x="4451500" y="2330124"/>
              <a:chExt cx="2298971" cy="2375426"/>
            </a:xfrm>
            <a:solidFill>
              <a:srgbClr val="00B0F0"/>
            </a:solidFill>
          </p:grpSpPr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xmlns="" id="{7D33C0B1-DEFC-4A1C-91E1-FDD837BADA33}"/>
                  </a:ext>
                </a:extLst>
              </p:cNvPr>
              <p:cNvSpPr/>
              <p:nvPr/>
            </p:nvSpPr>
            <p:spPr>
              <a:xfrm>
                <a:off x="4451500" y="2330124"/>
                <a:ext cx="2298971" cy="2375426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xmlns="" id="{5E09D081-8967-4193-8894-7BCC1A9274F6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xmlns="" id="{FD0BCDDA-310B-48B6-B666-F90D70247888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xmlns="" id="{D289BDA7-FC55-4B1E-9591-698039797AA0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xmlns="" id="{75BE58F8-2A24-4B12-9EEF-AEE13A07248A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xmlns="" id="{1165C1E7-BF9B-415B-BB6E-D3269280A224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xmlns="" id="{9E0B7DF6-D1CA-4457-8C90-1699C8A27B65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xmlns="" id="{78928374-3E0C-4965-8E6D-3BF01B096925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CBFEC1F8-586D-4BCE-97E8-5B59BF7572CA}"/>
                </a:ext>
              </a:extLst>
            </p:cNvPr>
            <p:cNvGrpSpPr/>
            <p:nvPr/>
          </p:nvGrpSpPr>
          <p:grpSpPr>
            <a:xfrm rot="11082640">
              <a:off x="2790632" y="84507"/>
              <a:ext cx="425506" cy="431067"/>
              <a:chOff x="1524887" y="2806043"/>
              <a:chExt cx="2551002" cy="2375424"/>
            </a:xfrm>
            <a:solidFill>
              <a:srgbClr val="FF0000"/>
            </a:solidFill>
          </p:grpSpPr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xmlns="" id="{63C1E069-8AD1-4B8A-AE01-40633232C6E4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xmlns="" id="{532830D2-486F-41AB-9E4C-A565E9E0BD57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xmlns="" id="{0133256B-E964-4BB1-9838-29984527DA2D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xmlns="" id="{90C2D586-3C38-4BCF-9BDD-5B4F1F476137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xmlns="" id="{3C2E959D-AA59-49AE-A554-F115B3CEBEE8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xmlns="" id="{02258C88-D4F8-443D-87FB-0D1E8EAF011F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xmlns="" id="{27C3D11B-7E3A-4755-A4FC-A02BBBAD8F31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xmlns="" id="{C9FF0FC3-FEB0-4D41-8CA7-337DEB7204B3}"/>
                </a:ext>
              </a:extLst>
            </p:cNvPr>
            <p:cNvGrpSpPr/>
            <p:nvPr/>
          </p:nvGrpSpPr>
          <p:grpSpPr>
            <a:xfrm rot="6409173">
              <a:off x="3156132" y="159026"/>
              <a:ext cx="431041" cy="441473"/>
              <a:chOff x="4451503" y="2330125"/>
              <a:chExt cx="2298971" cy="2375424"/>
            </a:xfrm>
          </p:grpSpPr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xmlns="" id="{2864D9B6-47EA-4286-9EDC-554DCCFBDDF7}"/>
                  </a:ext>
                </a:extLst>
              </p:cNvPr>
              <p:cNvSpPr/>
              <p:nvPr/>
            </p:nvSpPr>
            <p:spPr>
              <a:xfrm>
                <a:off x="4451503" y="2330125"/>
                <a:ext cx="2298971" cy="2375424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xmlns="" id="{E7BCE015-49BE-4168-BED2-80F9300D7F3C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xmlns="" id="{80DFA0CE-907F-4A51-A0BD-3737044EAA0B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xmlns="" id="{265D17A2-0D5B-4F96-9AEF-BB0BDA7C3B94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xmlns="" id="{C4E105FF-AF97-4EB9-8394-914CA7990351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xmlns="" id="{7D22C025-E6FC-4B41-BE7E-C557EC2CA666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xmlns="" id="{54C17857-9871-4BF2-9936-031884D5055D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xmlns="" id="{E927EDC8-67F1-431A-878E-A992A1E0C302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xmlns="" id="{588AACE0-2A78-4260-BE86-A0C061209524}"/>
                </a:ext>
              </a:extLst>
            </p:cNvPr>
            <p:cNvGrpSpPr/>
            <p:nvPr/>
          </p:nvGrpSpPr>
          <p:grpSpPr>
            <a:xfrm rot="11082640">
              <a:off x="10358690" y="253945"/>
              <a:ext cx="425506" cy="431067"/>
              <a:chOff x="1524887" y="2806043"/>
              <a:chExt cx="2551002" cy="2375424"/>
            </a:xfrm>
            <a:solidFill>
              <a:srgbClr val="FF0000"/>
            </a:solidFill>
          </p:grpSpPr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xmlns="" id="{3F859107-B1B8-40C3-B714-8F2EDF379E34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4F06A51E-2213-4B21-A2C8-9E5510D8D411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82C5DF3E-990A-4EF9-9057-0DF6B6745859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xmlns="" id="{6401071B-1628-4D7E-8C1E-74CE91346A8F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46A5E57E-338D-4B20-AF8E-3F93D61D258C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xmlns="" id="{C85D1E5E-98DE-4266-BDCB-EB54E1392216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FC36E001-D79C-4F42-945D-A94CF4A75CE1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176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Deuxième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0812" y="694177"/>
            <a:ext cx="1125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Iris joue aux dés. Elle lance cinq dés. </a:t>
            </a:r>
          </a:p>
          <a:p>
            <a:r>
              <a:rPr lang="fr-FR" sz="2800" dirty="0"/>
              <a:t>Tous les dés tombent sur le     .</a:t>
            </a:r>
          </a:p>
          <a:p>
            <a:r>
              <a:rPr lang="fr-FR" sz="2800" b="1" dirty="0"/>
              <a:t>Combien Iris marque-t-elle de points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2186368" y="5011580"/>
            <a:ext cx="9420692" cy="144922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DB716C54-9A0A-4AA1-B6DD-3A4D9F3EBC44}"/>
              </a:ext>
            </a:extLst>
          </p:cNvPr>
          <p:cNvGrpSpPr/>
          <p:nvPr/>
        </p:nvGrpSpPr>
        <p:grpSpPr>
          <a:xfrm>
            <a:off x="1174957" y="76436"/>
            <a:ext cx="9692017" cy="641518"/>
            <a:chOff x="1092179" y="84507"/>
            <a:chExt cx="9692017" cy="64151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0CC2FB6E-46F6-4BC6-A902-325316625C86}"/>
                </a:ext>
              </a:extLst>
            </p:cNvPr>
            <p:cNvGrpSpPr/>
            <p:nvPr/>
          </p:nvGrpSpPr>
          <p:grpSpPr>
            <a:xfrm>
              <a:off x="1092179" y="200144"/>
              <a:ext cx="425505" cy="431067"/>
              <a:chOff x="1524887" y="2806043"/>
              <a:chExt cx="2551002" cy="2375424"/>
            </a:xfrm>
          </p:grpSpPr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xmlns="" id="{1BE77BDF-37DE-4D82-BFFF-832FDE31028A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xmlns="" id="{649C82B6-F323-4959-B042-A34BA682BB90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xmlns="" id="{3D3F1FDA-1D63-4A59-B6E0-1D83E9425D2E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xmlns="" id="{D4F383F4-40D5-4170-B404-59B55DA6FB61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xmlns="" id="{49B03DD9-8119-4263-94F8-A758A600AA74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xmlns="" id="{A96B7956-6144-4E18-998A-E11A70B5252C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xmlns="" id="{02614695-98B8-4B08-BA0A-1C9526EBBBE3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xmlns="" id="{9356CEDB-A923-43BC-A0D5-DF90C037C5E3}"/>
                </a:ext>
              </a:extLst>
            </p:cNvPr>
            <p:cNvGrpSpPr/>
            <p:nvPr/>
          </p:nvGrpSpPr>
          <p:grpSpPr>
            <a:xfrm rot="6409173">
              <a:off x="8499859" y="113003"/>
              <a:ext cx="431041" cy="441473"/>
              <a:chOff x="4451503" y="2330125"/>
              <a:chExt cx="2298971" cy="2375424"/>
            </a:xfrm>
          </p:grpSpPr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xmlns="" id="{1E8CEC22-D31B-4C7A-A128-D2E4997415BD}"/>
                  </a:ext>
                </a:extLst>
              </p:cNvPr>
              <p:cNvSpPr/>
              <p:nvPr/>
            </p:nvSpPr>
            <p:spPr>
              <a:xfrm>
                <a:off x="4451503" y="2330125"/>
                <a:ext cx="2298971" cy="2375424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xmlns="" id="{0DAC4AA9-94F4-4FC4-A18F-1C7B9F1F4E0B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xmlns="" id="{166A80EF-3A12-404B-99FB-E74891800B7F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xmlns="" id="{72B768B4-7899-4F9A-8F55-3F6AC17523A6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xmlns="" id="{E752969D-2F3C-4B7A-BA8B-8A65B8ACD180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xmlns="" id="{64075A1D-672F-4850-9A7C-B2E8E80DA248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xmlns="" id="{F8C1B688-AFC8-4B83-8A2B-D80AED178903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xmlns="" id="{E50014CF-B661-4C9A-9981-C6B6A680B5DA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627AFEF7-108B-4547-9B04-DFD4EFA8F049}"/>
                </a:ext>
              </a:extLst>
            </p:cNvPr>
            <p:cNvGrpSpPr/>
            <p:nvPr/>
          </p:nvGrpSpPr>
          <p:grpSpPr>
            <a:xfrm rot="18635472">
              <a:off x="8193754" y="261662"/>
              <a:ext cx="482489" cy="446237"/>
              <a:chOff x="4451500" y="2330124"/>
              <a:chExt cx="2298971" cy="2375426"/>
            </a:xfrm>
            <a:solidFill>
              <a:srgbClr val="00B0F0"/>
            </a:solidFill>
          </p:grpSpPr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xmlns="" id="{7D33C0B1-DEFC-4A1C-91E1-FDD837BADA33}"/>
                  </a:ext>
                </a:extLst>
              </p:cNvPr>
              <p:cNvSpPr/>
              <p:nvPr/>
            </p:nvSpPr>
            <p:spPr>
              <a:xfrm>
                <a:off x="4451500" y="2330124"/>
                <a:ext cx="2298971" cy="2375426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xmlns="" id="{5E09D081-8967-4193-8894-7BCC1A9274F6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xmlns="" id="{FD0BCDDA-310B-48B6-B666-F90D70247888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xmlns="" id="{D289BDA7-FC55-4B1E-9591-698039797AA0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xmlns="" id="{75BE58F8-2A24-4B12-9EEF-AEE13A07248A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xmlns="" id="{1165C1E7-BF9B-415B-BB6E-D3269280A224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xmlns="" id="{9E0B7DF6-D1CA-4457-8C90-1699C8A27B65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xmlns="" id="{78928374-3E0C-4965-8E6D-3BF01B096925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CBFEC1F8-586D-4BCE-97E8-5B59BF7572CA}"/>
                </a:ext>
              </a:extLst>
            </p:cNvPr>
            <p:cNvGrpSpPr/>
            <p:nvPr/>
          </p:nvGrpSpPr>
          <p:grpSpPr>
            <a:xfrm rot="11082640">
              <a:off x="2790632" y="84507"/>
              <a:ext cx="425506" cy="431067"/>
              <a:chOff x="1524887" y="2806043"/>
              <a:chExt cx="2551002" cy="2375424"/>
            </a:xfrm>
            <a:solidFill>
              <a:srgbClr val="FF0000"/>
            </a:solidFill>
          </p:grpSpPr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xmlns="" id="{63C1E069-8AD1-4B8A-AE01-40633232C6E4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xmlns="" id="{532830D2-486F-41AB-9E4C-A565E9E0BD57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xmlns="" id="{0133256B-E964-4BB1-9838-29984527DA2D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xmlns="" id="{90C2D586-3C38-4BCF-9BDD-5B4F1F476137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xmlns="" id="{3C2E959D-AA59-49AE-A554-F115B3CEBEE8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xmlns="" id="{02258C88-D4F8-443D-87FB-0D1E8EAF011F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xmlns="" id="{27C3D11B-7E3A-4755-A4FC-A02BBBAD8F31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xmlns="" id="{C9FF0FC3-FEB0-4D41-8CA7-337DEB7204B3}"/>
                </a:ext>
              </a:extLst>
            </p:cNvPr>
            <p:cNvGrpSpPr/>
            <p:nvPr/>
          </p:nvGrpSpPr>
          <p:grpSpPr>
            <a:xfrm rot="6409173">
              <a:off x="3156132" y="159026"/>
              <a:ext cx="431041" cy="441473"/>
              <a:chOff x="4451503" y="2330125"/>
              <a:chExt cx="2298971" cy="2375424"/>
            </a:xfrm>
          </p:grpSpPr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xmlns="" id="{2864D9B6-47EA-4286-9EDC-554DCCFBDDF7}"/>
                  </a:ext>
                </a:extLst>
              </p:cNvPr>
              <p:cNvSpPr/>
              <p:nvPr/>
            </p:nvSpPr>
            <p:spPr>
              <a:xfrm>
                <a:off x="4451503" y="2330125"/>
                <a:ext cx="2298971" cy="2375424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xmlns="" id="{E7BCE015-49BE-4168-BED2-80F9300D7F3C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xmlns="" id="{80DFA0CE-907F-4A51-A0BD-3737044EAA0B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xmlns="" id="{265D17A2-0D5B-4F96-9AEF-BB0BDA7C3B94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xmlns="" id="{C4E105FF-AF97-4EB9-8394-914CA7990351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xmlns="" id="{7D22C025-E6FC-4B41-BE7E-C557EC2CA666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xmlns="" id="{54C17857-9871-4BF2-9936-031884D5055D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xmlns="" id="{E927EDC8-67F1-431A-878E-A992A1E0C302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xmlns="" id="{588AACE0-2A78-4260-BE86-A0C061209524}"/>
                </a:ext>
              </a:extLst>
            </p:cNvPr>
            <p:cNvGrpSpPr/>
            <p:nvPr/>
          </p:nvGrpSpPr>
          <p:grpSpPr>
            <a:xfrm rot="11082640">
              <a:off x="10358690" y="253945"/>
              <a:ext cx="425506" cy="431067"/>
              <a:chOff x="1524887" y="2806043"/>
              <a:chExt cx="2551002" cy="2375424"/>
            </a:xfrm>
            <a:solidFill>
              <a:srgbClr val="FF0000"/>
            </a:solidFill>
          </p:grpSpPr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xmlns="" id="{3F859107-B1B8-40C3-B714-8F2EDF379E34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4F06A51E-2213-4B21-A2C8-9E5510D8D411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82C5DF3E-990A-4EF9-9057-0DF6B6745859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xmlns="" id="{6401071B-1628-4D7E-8C1E-74CE91346A8F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46A5E57E-338D-4B20-AF8E-3F93D61D258C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xmlns="" id="{C85D1E5E-98DE-4266-BDCB-EB54E1392216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FC36E001-D79C-4F42-945D-A94CF4A75CE1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1" t="32992" r="39685" b="34017"/>
          <a:stretch/>
        </p:blipFill>
        <p:spPr bwMode="auto">
          <a:xfrm>
            <a:off x="4545367" y="1196555"/>
            <a:ext cx="337352" cy="38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2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/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xmlns="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76464"/>
            <a:ext cx="105156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925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Troisième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0812" y="694177"/>
            <a:ext cx="1125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Iris joue aux dés. Elle lance cinq dés. </a:t>
            </a:r>
          </a:p>
          <a:p>
            <a:r>
              <a:rPr lang="fr-FR" sz="2800" dirty="0"/>
              <a:t>Tous les dés tombent sur le     .</a:t>
            </a:r>
          </a:p>
          <a:p>
            <a:r>
              <a:rPr lang="fr-FR" sz="2800" b="1" dirty="0"/>
              <a:t>Combien Iris marque-t-elle de points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2186368" y="5011580"/>
            <a:ext cx="9420692" cy="144922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DB716C54-9A0A-4AA1-B6DD-3A4D9F3EBC44}"/>
              </a:ext>
            </a:extLst>
          </p:cNvPr>
          <p:cNvGrpSpPr/>
          <p:nvPr/>
        </p:nvGrpSpPr>
        <p:grpSpPr>
          <a:xfrm>
            <a:off x="1174957" y="76436"/>
            <a:ext cx="9692017" cy="641518"/>
            <a:chOff x="1092179" y="84507"/>
            <a:chExt cx="9692017" cy="64151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0CC2FB6E-46F6-4BC6-A902-325316625C86}"/>
                </a:ext>
              </a:extLst>
            </p:cNvPr>
            <p:cNvGrpSpPr/>
            <p:nvPr/>
          </p:nvGrpSpPr>
          <p:grpSpPr>
            <a:xfrm>
              <a:off x="1092179" y="200144"/>
              <a:ext cx="425505" cy="431067"/>
              <a:chOff x="1524887" y="2806043"/>
              <a:chExt cx="2551002" cy="2375424"/>
            </a:xfrm>
          </p:grpSpPr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xmlns="" id="{1BE77BDF-37DE-4D82-BFFF-832FDE31028A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xmlns="" id="{649C82B6-F323-4959-B042-A34BA682BB90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xmlns="" id="{3D3F1FDA-1D63-4A59-B6E0-1D83E9425D2E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xmlns="" id="{D4F383F4-40D5-4170-B404-59B55DA6FB61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xmlns="" id="{49B03DD9-8119-4263-94F8-A758A600AA74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xmlns="" id="{A96B7956-6144-4E18-998A-E11A70B5252C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xmlns="" id="{02614695-98B8-4B08-BA0A-1C9526EBBBE3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xmlns="" id="{9356CEDB-A923-43BC-A0D5-DF90C037C5E3}"/>
                </a:ext>
              </a:extLst>
            </p:cNvPr>
            <p:cNvGrpSpPr/>
            <p:nvPr/>
          </p:nvGrpSpPr>
          <p:grpSpPr>
            <a:xfrm rot="6409173">
              <a:off x="8499859" y="113003"/>
              <a:ext cx="431041" cy="441473"/>
              <a:chOff x="4451503" y="2330125"/>
              <a:chExt cx="2298971" cy="2375424"/>
            </a:xfrm>
          </p:grpSpPr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xmlns="" id="{1E8CEC22-D31B-4C7A-A128-D2E4997415BD}"/>
                  </a:ext>
                </a:extLst>
              </p:cNvPr>
              <p:cNvSpPr/>
              <p:nvPr/>
            </p:nvSpPr>
            <p:spPr>
              <a:xfrm>
                <a:off x="4451503" y="2330125"/>
                <a:ext cx="2298971" cy="2375424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xmlns="" id="{0DAC4AA9-94F4-4FC4-A18F-1C7B9F1F4E0B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xmlns="" id="{166A80EF-3A12-404B-99FB-E74891800B7F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xmlns="" id="{72B768B4-7899-4F9A-8F55-3F6AC17523A6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xmlns="" id="{E752969D-2F3C-4B7A-BA8B-8A65B8ACD180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xmlns="" id="{64075A1D-672F-4850-9A7C-B2E8E80DA248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xmlns="" id="{F8C1B688-AFC8-4B83-8A2B-D80AED178903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xmlns="" id="{E50014CF-B661-4C9A-9981-C6B6A680B5DA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627AFEF7-108B-4547-9B04-DFD4EFA8F049}"/>
                </a:ext>
              </a:extLst>
            </p:cNvPr>
            <p:cNvGrpSpPr/>
            <p:nvPr/>
          </p:nvGrpSpPr>
          <p:grpSpPr>
            <a:xfrm rot="18635472">
              <a:off x="8193754" y="261662"/>
              <a:ext cx="482489" cy="446237"/>
              <a:chOff x="4451500" y="2330124"/>
              <a:chExt cx="2298971" cy="2375426"/>
            </a:xfrm>
            <a:solidFill>
              <a:srgbClr val="00B0F0"/>
            </a:solidFill>
          </p:grpSpPr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xmlns="" id="{7D33C0B1-DEFC-4A1C-91E1-FDD837BADA33}"/>
                  </a:ext>
                </a:extLst>
              </p:cNvPr>
              <p:cNvSpPr/>
              <p:nvPr/>
            </p:nvSpPr>
            <p:spPr>
              <a:xfrm>
                <a:off x="4451500" y="2330124"/>
                <a:ext cx="2298971" cy="2375426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xmlns="" id="{5E09D081-8967-4193-8894-7BCC1A9274F6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xmlns="" id="{FD0BCDDA-310B-48B6-B666-F90D70247888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xmlns="" id="{D289BDA7-FC55-4B1E-9591-698039797AA0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xmlns="" id="{75BE58F8-2A24-4B12-9EEF-AEE13A07248A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xmlns="" id="{1165C1E7-BF9B-415B-BB6E-D3269280A224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xmlns="" id="{9E0B7DF6-D1CA-4457-8C90-1699C8A27B65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xmlns="" id="{78928374-3E0C-4965-8E6D-3BF01B096925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CBFEC1F8-586D-4BCE-97E8-5B59BF7572CA}"/>
                </a:ext>
              </a:extLst>
            </p:cNvPr>
            <p:cNvGrpSpPr/>
            <p:nvPr/>
          </p:nvGrpSpPr>
          <p:grpSpPr>
            <a:xfrm rot="11082640">
              <a:off x="2790632" y="84507"/>
              <a:ext cx="425506" cy="431067"/>
              <a:chOff x="1524887" y="2806043"/>
              <a:chExt cx="2551002" cy="2375424"/>
            </a:xfrm>
            <a:solidFill>
              <a:srgbClr val="FF0000"/>
            </a:solidFill>
          </p:grpSpPr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xmlns="" id="{63C1E069-8AD1-4B8A-AE01-40633232C6E4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xmlns="" id="{532830D2-486F-41AB-9E4C-A565E9E0BD57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xmlns="" id="{0133256B-E964-4BB1-9838-29984527DA2D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xmlns="" id="{90C2D586-3C38-4BCF-9BDD-5B4F1F476137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xmlns="" id="{3C2E959D-AA59-49AE-A554-F115B3CEBEE8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xmlns="" id="{02258C88-D4F8-443D-87FB-0D1E8EAF011F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xmlns="" id="{27C3D11B-7E3A-4755-A4FC-A02BBBAD8F31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xmlns="" id="{C9FF0FC3-FEB0-4D41-8CA7-337DEB7204B3}"/>
                </a:ext>
              </a:extLst>
            </p:cNvPr>
            <p:cNvGrpSpPr/>
            <p:nvPr/>
          </p:nvGrpSpPr>
          <p:grpSpPr>
            <a:xfrm rot="6409173">
              <a:off x="3156132" y="159026"/>
              <a:ext cx="431041" cy="441473"/>
              <a:chOff x="4451503" y="2330125"/>
              <a:chExt cx="2298971" cy="2375424"/>
            </a:xfrm>
          </p:grpSpPr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xmlns="" id="{2864D9B6-47EA-4286-9EDC-554DCCFBDDF7}"/>
                  </a:ext>
                </a:extLst>
              </p:cNvPr>
              <p:cNvSpPr/>
              <p:nvPr/>
            </p:nvSpPr>
            <p:spPr>
              <a:xfrm>
                <a:off x="4451503" y="2330125"/>
                <a:ext cx="2298971" cy="2375424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xmlns="" id="{E7BCE015-49BE-4168-BED2-80F9300D7F3C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xmlns="" id="{80DFA0CE-907F-4A51-A0BD-3737044EAA0B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xmlns="" id="{265D17A2-0D5B-4F96-9AEF-BB0BDA7C3B94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xmlns="" id="{C4E105FF-AF97-4EB9-8394-914CA7990351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xmlns="" id="{7D22C025-E6FC-4B41-BE7E-C557EC2CA666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xmlns="" id="{54C17857-9871-4BF2-9936-031884D5055D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xmlns="" id="{E927EDC8-67F1-431A-878E-A992A1E0C302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xmlns="" id="{588AACE0-2A78-4260-BE86-A0C061209524}"/>
                </a:ext>
              </a:extLst>
            </p:cNvPr>
            <p:cNvGrpSpPr/>
            <p:nvPr/>
          </p:nvGrpSpPr>
          <p:grpSpPr>
            <a:xfrm rot="11082640">
              <a:off x="10358690" y="253945"/>
              <a:ext cx="425506" cy="431067"/>
              <a:chOff x="1524887" y="2806043"/>
              <a:chExt cx="2551002" cy="2375424"/>
            </a:xfrm>
            <a:solidFill>
              <a:srgbClr val="FF0000"/>
            </a:solidFill>
          </p:grpSpPr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xmlns="" id="{3F859107-B1B8-40C3-B714-8F2EDF379E34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4F06A51E-2213-4B21-A2C8-9E5510D8D411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82C5DF3E-990A-4EF9-9057-0DF6B6745859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xmlns="" id="{6401071B-1628-4D7E-8C1E-74CE91346A8F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46A5E57E-338D-4B20-AF8E-3F93D61D258C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xmlns="" id="{C85D1E5E-98DE-4266-BDCB-EB54E1392216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FC36E001-D79C-4F42-945D-A94CF4A75CE1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t="32992" r="68952" b="34017"/>
          <a:stretch/>
        </p:blipFill>
        <p:spPr bwMode="auto">
          <a:xfrm>
            <a:off x="4545855" y="1196555"/>
            <a:ext cx="363496" cy="38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MARTInkShape-Group185">
            <a:extLst>
              <a:ext uri="{FF2B5EF4-FFF2-40B4-BE49-F238E27FC236}">
                <a16:creationId xmlns:a16="http://schemas.microsoft.com/office/drawing/2014/main" xmlns="" id="{C479518A-FA62-48B8-8793-DE897CEDF6F9}"/>
              </a:ext>
            </a:extLst>
          </p:cNvPr>
          <p:cNvGrpSpPr/>
          <p:nvPr/>
        </p:nvGrpSpPr>
        <p:grpSpPr>
          <a:xfrm>
            <a:off x="1276354" y="2267446"/>
            <a:ext cx="714372" cy="673254"/>
            <a:chOff x="1276354" y="2267446"/>
            <a:chExt cx="714372" cy="673254"/>
          </a:xfrm>
        </p:grpSpPr>
        <p:sp>
          <p:nvSpPr>
            <p:cNvPr id="3" name="SMARTInkShape-388">
              <a:extLst>
                <a:ext uri="{FF2B5EF4-FFF2-40B4-BE49-F238E27FC236}">
                  <a16:creationId xmlns:a16="http://schemas.microsoft.com/office/drawing/2014/main" xmlns="" id="{C5B5943B-1BD0-483A-9820-29D97B4C754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482877" y="2456089"/>
              <a:ext cx="209399" cy="282224"/>
            </a:xfrm>
            <a:custGeom>
              <a:avLst/>
              <a:gdLst/>
              <a:ahLst/>
              <a:cxnLst/>
              <a:rect l="0" t="0" r="0" b="0"/>
              <a:pathLst>
                <a:path w="209399" h="282224">
                  <a:moveTo>
                    <a:pt x="120498" y="71211"/>
                  </a:moveTo>
                  <a:lnTo>
                    <a:pt x="120498" y="71211"/>
                  </a:lnTo>
                  <a:lnTo>
                    <a:pt x="123634" y="99216"/>
                  </a:lnTo>
                  <a:lnTo>
                    <a:pt x="107686" y="114947"/>
                  </a:lnTo>
                  <a:lnTo>
                    <a:pt x="101163" y="118872"/>
                  </a:lnTo>
                  <a:lnTo>
                    <a:pt x="94971" y="119675"/>
                  </a:lnTo>
                  <a:lnTo>
                    <a:pt x="91839" y="119395"/>
                  </a:lnTo>
                  <a:lnTo>
                    <a:pt x="86476" y="116262"/>
                  </a:lnTo>
                  <a:lnTo>
                    <a:pt x="81388" y="110284"/>
                  </a:lnTo>
                  <a:lnTo>
                    <a:pt x="75599" y="100571"/>
                  </a:lnTo>
                  <a:lnTo>
                    <a:pt x="73132" y="78146"/>
                  </a:lnTo>
                  <a:lnTo>
                    <a:pt x="74635" y="59821"/>
                  </a:lnTo>
                  <a:lnTo>
                    <a:pt x="82371" y="37027"/>
                  </a:lnTo>
                  <a:lnTo>
                    <a:pt x="103468" y="6237"/>
                  </a:lnTo>
                  <a:lnTo>
                    <a:pt x="110695" y="0"/>
                  </a:lnTo>
                  <a:lnTo>
                    <a:pt x="114668" y="454"/>
                  </a:lnTo>
                  <a:lnTo>
                    <a:pt x="123787" y="6602"/>
                  </a:lnTo>
                  <a:lnTo>
                    <a:pt x="129956" y="22035"/>
                  </a:lnTo>
                  <a:lnTo>
                    <a:pt x="135106" y="58009"/>
                  </a:lnTo>
                  <a:lnTo>
                    <a:pt x="132627" y="98187"/>
                  </a:lnTo>
                  <a:lnTo>
                    <a:pt x="124409" y="141555"/>
                  </a:lnTo>
                  <a:lnTo>
                    <a:pt x="106898" y="183204"/>
                  </a:lnTo>
                  <a:lnTo>
                    <a:pt x="89775" y="208346"/>
                  </a:lnTo>
                  <a:lnTo>
                    <a:pt x="71884" y="224497"/>
                  </a:lnTo>
                  <a:lnTo>
                    <a:pt x="66922" y="227377"/>
                  </a:lnTo>
                  <a:lnTo>
                    <a:pt x="52942" y="227754"/>
                  </a:lnTo>
                  <a:lnTo>
                    <a:pt x="36498" y="222983"/>
                  </a:lnTo>
                  <a:lnTo>
                    <a:pt x="75" y="197954"/>
                  </a:lnTo>
                  <a:lnTo>
                    <a:pt x="0" y="198040"/>
                  </a:lnTo>
                  <a:lnTo>
                    <a:pt x="36191" y="227388"/>
                  </a:lnTo>
                  <a:lnTo>
                    <a:pt x="76142" y="252567"/>
                  </a:lnTo>
                  <a:lnTo>
                    <a:pt x="121704" y="276282"/>
                  </a:lnTo>
                  <a:lnTo>
                    <a:pt x="137614" y="280534"/>
                  </a:lnTo>
                  <a:lnTo>
                    <a:pt x="167550" y="282223"/>
                  </a:lnTo>
                  <a:lnTo>
                    <a:pt x="181039" y="280117"/>
                  </a:lnTo>
                  <a:lnTo>
                    <a:pt x="209398" y="26488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389">
              <a:extLst>
                <a:ext uri="{FF2B5EF4-FFF2-40B4-BE49-F238E27FC236}">
                  <a16:creationId xmlns:a16="http://schemas.microsoft.com/office/drawing/2014/main" xmlns="" id="{4ED56754-CF98-4D1F-BB2C-92E275D84D7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276354" y="2324100"/>
              <a:ext cx="714372" cy="616600"/>
            </a:xfrm>
            <a:custGeom>
              <a:avLst/>
              <a:gdLst/>
              <a:ahLst/>
              <a:cxnLst/>
              <a:rect l="0" t="0" r="0" b="0"/>
              <a:pathLst>
                <a:path w="714372" h="616600">
                  <a:moveTo>
                    <a:pt x="6346" y="0"/>
                  </a:moveTo>
                  <a:lnTo>
                    <a:pt x="6346" y="0"/>
                  </a:lnTo>
                  <a:lnTo>
                    <a:pt x="4661" y="0"/>
                  </a:lnTo>
                  <a:lnTo>
                    <a:pt x="2892" y="941"/>
                  </a:lnTo>
                  <a:lnTo>
                    <a:pt x="568" y="2734"/>
                  </a:lnTo>
                  <a:lnTo>
                    <a:pt x="0" y="15859"/>
                  </a:lnTo>
                  <a:lnTo>
                    <a:pt x="2510" y="57575"/>
                  </a:lnTo>
                  <a:lnTo>
                    <a:pt x="3113" y="102813"/>
                  </a:lnTo>
                  <a:lnTo>
                    <a:pt x="3160" y="144212"/>
                  </a:lnTo>
                  <a:lnTo>
                    <a:pt x="3169" y="188909"/>
                  </a:lnTo>
                  <a:lnTo>
                    <a:pt x="4111" y="228207"/>
                  </a:lnTo>
                  <a:lnTo>
                    <a:pt x="5684" y="264702"/>
                  </a:lnTo>
                  <a:lnTo>
                    <a:pt x="6150" y="300680"/>
                  </a:lnTo>
                  <a:lnTo>
                    <a:pt x="6307" y="342125"/>
                  </a:lnTo>
                  <a:lnTo>
                    <a:pt x="6691" y="384492"/>
                  </a:lnTo>
                  <a:lnTo>
                    <a:pt x="7393" y="430226"/>
                  </a:lnTo>
                  <a:lnTo>
                    <a:pt x="6553" y="475064"/>
                  </a:lnTo>
                  <a:lnTo>
                    <a:pt x="7299" y="521087"/>
                  </a:lnTo>
                  <a:lnTo>
                    <a:pt x="9510" y="545812"/>
                  </a:lnTo>
                  <a:lnTo>
                    <a:pt x="12565" y="546092"/>
                  </a:lnTo>
                  <a:lnTo>
                    <a:pt x="25697" y="544269"/>
                  </a:lnTo>
                  <a:lnTo>
                    <a:pt x="72746" y="547693"/>
                  </a:lnTo>
                  <a:lnTo>
                    <a:pt x="110623" y="552521"/>
                  </a:lnTo>
                  <a:lnTo>
                    <a:pt x="151670" y="556697"/>
                  </a:lnTo>
                  <a:lnTo>
                    <a:pt x="190869" y="559863"/>
                  </a:lnTo>
                  <a:lnTo>
                    <a:pt x="227233" y="561036"/>
                  </a:lnTo>
                  <a:lnTo>
                    <a:pt x="264326" y="561910"/>
                  </a:lnTo>
                  <a:lnTo>
                    <a:pt x="306015" y="564386"/>
                  </a:lnTo>
                  <a:lnTo>
                    <a:pt x="344261" y="566339"/>
                  </a:lnTo>
                  <a:lnTo>
                    <a:pt x="387515" y="567736"/>
                  </a:lnTo>
                  <a:lnTo>
                    <a:pt x="418466" y="569004"/>
                  </a:lnTo>
                  <a:lnTo>
                    <a:pt x="463124" y="570761"/>
                  </a:lnTo>
                  <a:lnTo>
                    <a:pt x="501168" y="572222"/>
                  </a:lnTo>
                  <a:lnTo>
                    <a:pt x="539016" y="573948"/>
                  </a:lnTo>
                  <a:lnTo>
                    <a:pt x="578806" y="576341"/>
                  </a:lnTo>
                  <a:lnTo>
                    <a:pt x="623858" y="583471"/>
                  </a:lnTo>
                  <a:lnTo>
                    <a:pt x="665121" y="596037"/>
                  </a:lnTo>
                  <a:lnTo>
                    <a:pt x="708031" y="614235"/>
                  </a:lnTo>
                  <a:lnTo>
                    <a:pt x="711553" y="616599"/>
                  </a:lnTo>
                  <a:lnTo>
                    <a:pt x="714371" y="6159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390">
              <a:extLst>
                <a:ext uri="{FF2B5EF4-FFF2-40B4-BE49-F238E27FC236}">
                  <a16:creationId xmlns:a16="http://schemas.microsoft.com/office/drawing/2014/main" xmlns="" id="{AB357CD8-322E-4C39-A6E4-ECAFEEC4B35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282700" y="2267446"/>
              <a:ext cx="650876" cy="649978"/>
            </a:xfrm>
            <a:custGeom>
              <a:avLst/>
              <a:gdLst/>
              <a:ahLst/>
              <a:cxnLst/>
              <a:rect l="0" t="0" r="0" b="0"/>
              <a:pathLst>
                <a:path w="650876" h="649978">
                  <a:moveTo>
                    <a:pt x="0" y="28079"/>
                  </a:moveTo>
                  <a:lnTo>
                    <a:pt x="0" y="28079"/>
                  </a:lnTo>
                  <a:lnTo>
                    <a:pt x="0" y="25345"/>
                  </a:lnTo>
                  <a:lnTo>
                    <a:pt x="3044" y="27960"/>
                  </a:lnTo>
                  <a:lnTo>
                    <a:pt x="3136" y="29729"/>
                  </a:lnTo>
                  <a:lnTo>
                    <a:pt x="14106" y="36588"/>
                  </a:lnTo>
                  <a:lnTo>
                    <a:pt x="30025" y="37515"/>
                  </a:lnTo>
                  <a:lnTo>
                    <a:pt x="73173" y="30227"/>
                  </a:lnTo>
                  <a:lnTo>
                    <a:pt x="108817" y="24600"/>
                  </a:lnTo>
                  <a:lnTo>
                    <a:pt x="155244" y="19405"/>
                  </a:lnTo>
                  <a:lnTo>
                    <a:pt x="200430" y="16174"/>
                  </a:lnTo>
                  <a:lnTo>
                    <a:pt x="245575" y="15615"/>
                  </a:lnTo>
                  <a:lnTo>
                    <a:pt x="281176" y="15449"/>
                  </a:lnTo>
                  <a:lnTo>
                    <a:pt x="327591" y="13714"/>
                  </a:lnTo>
                  <a:lnTo>
                    <a:pt x="363568" y="10966"/>
                  </a:lnTo>
                  <a:lnTo>
                    <a:pt x="403352" y="7917"/>
                  </a:lnTo>
                  <a:lnTo>
                    <a:pt x="448653" y="4780"/>
                  </a:lnTo>
                  <a:lnTo>
                    <a:pt x="490319" y="2741"/>
                  </a:lnTo>
                  <a:lnTo>
                    <a:pt x="533702" y="0"/>
                  </a:lnTo>
                  <a:lnTo>
                    <a:pt x="573784" y="3306"/>
                  </a:lnTo>
                  <a:lnTo>
                    <a:pt x="580629" y="6015"/>
                  </a:lnTo>
                  <a:lnTo>
                    <a:pt x="582878" y="7725"/>
                  </a:lnTo>
                  <a:lnTo>
                    <a:pt x="585376" y="11507"/>
                  </a:lnTo>
                  <a:lnTo>
                    <a:pt x="598931" y="55369"/>
                  </a:lnTo>
                  <a:lnTo>
                    <a:pt x="605006" y="100788"/>
                  </a:lnTo>
                  <a:lnTo>
                    <a:pt x="607924" y="141309"/>
                  </a:lnTo>
                  <a:lnTo>
                    <a:pt x="612474" y="182436"/>
                  </a:lnTo>
                  <a:lnTo>
                    <a:pt x="617445" y="225851"/>
                  </a:lnTo>
                  <a:lnTo>
                    <a:pt x="619734" y="269600"/>
                  </a:lnTo>
                  <a:lnTo>
                    <a:pt x="623479" y="312579"/>
                  </a:lnTo>
                  <a:lnTo>
                    <a:pt x="629607" y="358698"/>
                  </a:lnTo>
                  <a:lnTo>
                    <a:pt x="633935" y="399049"/>
                  </a:lnTo>
                  <a:lnTo>
                    <a:pt x="636972" y="440494"/>
                  </a:lnTo>
                  <a:lnTo>
                    <a:pt x="636331" y="484791"/>
                  </a:lnTo>
                  <a:lnTo>
                    <a:pt x="637445" y="528770"/>
                  </a:lnTo>
                  <a:lnTo>
                    <a:pt x="639764" y="571923"/>
                  </a:lnTo>
                  <a:lnTo>
                    <a:pt x="645630" y="619396"/>
                  </a:lnTo>
                  <a:lnTo>
                    <a:pt x="647684" y="649977"/>
                  </a:lnTo>
                  <a:lnTo>
                    <a:pt x="650875" y="64720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SMARTInkShape-Group186">
            <a:extLst>
              <a:ext uri="{FF2B5EF4-FFF2-40B4-BE49-F238E27FC236}">
                <a16:creationId xmlns:a16="http://schemas.microsoft.com/office/drawing/2014/main" xmlns="" id="{7A4F2E24-331D-4216-8A65-9475748C2228}"/>
              </a:ext>
            </a:extLst>
          </p:cNvPr>
          <p:cNvGrpSpPr/>
          <p:nvPr/>
        </p:nvGrpSpPr>
        <p:grpSpPr>
          <a:xfrm>
            <a:off x="2217354" y="2289175"/>
            <a:ext cx="693483" cy="692087"/>
            <a:chOff x="2217354" y="2289175"/>
            <a:chExt cx="693483" cy="692087"/>
          </a:xfrm>
        </p:grpSpPr>
        <p:sp>
          <p:nvSpPr>
            <p:cNvPr id="61" name="SMARTInkShape-391">
              <a:extLst>
                <a:ext uri="{FF2B5EF4-FFF2-40B4-BE49-F238E27FC236}">
                  <a16:creationId xmlns:a16="http://schemas.microsoft.com/office/drawing/2014/main" xmlns="" id="{EDECF9E0-619C-41CB-B866-99DCCAF86F7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454862" y="2464353"/>
              <a:ext cx="196264" cy="307282"/>
            </a:xfrm>
            <a:custGeom>
              <a:avLst/>
              <a:gdLst/>
              <a:ahLst/>
              <a:cxnLst/>
              <a:rect l="0" t="0" r="0" b="0"/>
              <a:pathLst>
                <a:path w="196264" h="307282">
                  <a:moveTo>
                    <a:pt x="116888" y="81997"/>
                  </a:moveTo>
                  <a:lnTo>
                    <a:pt x="116888" y="81997"/>
                  </a:lnTo>
                  <a:lnTo>
                    <a:pt x="116888" y="83683"/>
                  </a:lnTo>
                  <a:lnTo>
                    <a:pt x="116535" y="84179"/>
                  </a:lnTo>
                  <a:lnTo>
                    <a:pt x="115947" y="84510"/>
                  </a:lnTo>
                  <a:lnTo>
                    <a:pt x="115202" y="84731"/>
                  </a:lnTo>
                  <a:lnTo>
                    <a:pt x="111120" y="87267"/>
                  </a:lnTo>
                  <a:lnTo>
                    <a:pt x="103555" y="88205"/>
                  </a:lnTo>
                  <a:lnTo>
                    <a:pt x="102707" y="87899"/>
                  </a:lnTo>
                  <a:lnTo>
                    <a:pt x="102143" y="87343"/>
                  </a:lnTo>
                  <a:lnTo>
                    <a:pt x="101236" y="85601"/>
                  </a:lnTo>
                  <a:lnTo>
                    <a:pt x="99394" y="83614"/>
                  </a:lnTo>
                  <a:lnTo>
                    <a:pt x="104951" y="42324"/>
                  </a:lnTo>
                  <a:lnTo>
                    <a:pt x="113042" y="16435"/>
                  </a:lnTo>
                  <a:lnTo>
                    <a:pt x="120452" y="4755"/>
                  </a:lnTo>
                  <a:lnTo>
                    <a:pt x="125057" y="277"/>
                  </a:lnTo>
                  <a:lnTo>
                    <a:pt x="127979" y="0"/>
                  </a:lnTo>
                  <a:lnTo>
                    <a:pt x="134987" y="2515"/>
                  </a:lnTo>
                  <a:lnTo>
                    <a:pt x="146867" y="13252"/>
                  </a:lnTo>
                  <a:lnTo>
                    <a:pt x="160283" y="41411"/>
                  </a:lnTo>
                  <a:lnTo>
                    <a:pt x="164984" y="61544"/>
                  </a:lnTo>
                  <a:lnTo>
                    <a:pt x="163045" y="90126"/>
                  </a:lnTo>
                  <a:lnTo>
                    <a:pt x="148243" y="131868"/>
                  </a:lnTo>
                  <a:lnTo>
                    <a:pt x="121514" y="166441"/>
                  </a:lnTo>
                  <a:lnTo>
                    <a:pt x="90991" y="191066"/>
                  </a:lnTo>
                  <a:lnTo>
                    <a:pt x="54335" y="208421"/>
                  </a:lnTo>
                  <a:lnTo>
                    <a:pt x="37581" y="211563"/>
                  </a:lnTo>
                  <a:lnTo>
                    <a:pt x="17307" y="209365"/>
                  </a:lnTo>
                  <a:lnTo>
                    <a:pt x="8072" y="206103"/>
                  </a:lnTo>
                  <a:lnTo>
                    <a:pt x="4833" y="203187"/>
                  </a:lnTo>
                  <a:lnTo>
                    <a:pt x="293" y="195244"/>
                  </a:lnTo>
                  <a:lnTo>
                    <a:pt x="0" y="191714"/>
                  </a:lnTo>
                  <a:lnTo>
                    <a:pt x="863" y="188656"/>
                  </a:lnTo>
                  <a:lnTo>
                    <a:pt x="2496" y="185911"/>
                  </a:lnTo>
                  <a:lnTo>
                    <a:pt x="4291" y="184787"/>
                  </a:lnTo>
                  <a:lnTo>
                    <a:pt x="6192" y="184743"/>
                  </a:lnTo>
                  <a:lnTo>
                    <a:pt x="8166" y="185419"/>
                  </a:lnTo>
                  <a:lnTo>
                    <a:pt x="21120" y="199179"/>
                  </a:lnTo>
                  <a:lnTo>
                    <a:pt x="48859" y="244556"/>
                  </a:lnTo>
                  <a:lnTo>
                    <a:pt x="67702" y="272818"/>
                  </a:lnTo>
                  <a:lnTo>
                    <a:pt x="94044" y="293876"/>
                  </a:lnTo>
                  <a:lnTo>
                    <a:pt x="116312" y="305094"/>
                  </a:lnTo>
                  <a:lnTo>
                    <a:pt x="145880" y="307281"/>
                  </a:lnTo>
                  <a:lnTo>
                    <a:pt x="169654" y="302324"/>
                  </a:lnTo>
                  <a:lnTo>
                    <a:pt x="196263" y="28837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SMARTInkShape-392">
              <a:extLst>
                <a:ext uri="{FF2B5EF4-FFF2-40B4-BE49-F238E27FC236}">
                  <a16:creationId xmlns:a16="http://schemas.microsoft.com/office/drawing/2014/main" xmlns="" id="{48249024-9BD6-41C9-9E38-739B67FD3AE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217354" y="2289175"/>
              <a:ext cx="693483" cy="692087"/>
            </a:xfrm>
            <a:custGeom>
              <a:avLst/>
              <a:gdLst/>
              <a:ahLst/>
              <a:cxnLst/>
              <a:rect l="0" t="0" r="0" b="0"/>
              <a:pathLst>
                <a:path w="693483" h="692087">
                  <a:moveTo>
                    <a:pt x="24196" y="38100"/>
                  </a:moveTo>
                  <a:lnTo>
                    <a:pt x="24196" y="38100"/>
                  </a:lnTo>
                  <a:lnTo>
                    <a:pt x="25882" y="38100"/>
                  </a:lnTo>
                  <a:lnTo>
                    <a:pt x="27650" y="39041"/>
                  </a:lnTo>
                  <a:lnTo>
                    <a:pt x="30496" y="41236"/>
                  </a:lnTo>
                  <a:lnTo>
                    <a:pt x="38078" y="61683"/>
                  </a:lnTo>
                  <a:lnTo>
                    <a:pt x="39954" y="108125"/>
                  </a:lnTo>
                  <a:lnTo>
                    <a:pt x="40048" y="148241"/>
                  </a:lnTo>
                  <a:lnTo>
                    <a:pt x="40064" y="183780"/>
                  </a:lnTo>
                  <a:lnTo>
                    <a:pt x="40069" y="228255"/>
                  </a:lnTo>
                  <a:lnTo>
                    <a:pt x="40070" y="263019"/>
                  </a:lnTo>
                  <a:lnTo>
                    <a:pt x="40071" y="299750"/>
                  </a:lnTo>
                  <a:lnTo>
                    <a:pt x="36700" y="341443"/>
                  </a:lnTo>
                  <a:lnTo>
                    <a:pt x="31233" y="376061"/>
                  </a:lnTo>
                  <a:lnTo>
                    <a:pt x="23459" y="421047"/>
                  </a:lnTo>
                  <a:lnTo>
                    <a:pt x="13533" y="468076"/>
                  </a:lnTo>
                  <a:lnTo>
                    <a:pt x="5867" y="507107"/>
                  </a:lnTo>
                  <a:lnTo>
                    <a:pt x="798" y="552959"/>
                  </a:lnTo>
                  <a:lnTo>
                    <a:pt x="0" y="595438"/>
                  </a:lnTo>
                  <a:lnTo>
                    <a:pt x="2154" y="606481"/>
                  </a:lnTo>
                  <a:lnTo>
                    <a:pt x="8963" y="619573"/>
                  </a:lnTo>
                  <a:lnTo>
                    <a:pt x="18705" y="628634"/>
                  </a:lnTo>
                  <a:lnTo>
                    <a:pt x="24578" y="632171"/>
                  </a:lnTo>
                  <a:lnTo>
                    <a:pt x="67166" y="638288"/>
                  </a:lnTo>
                  <a:lnTo>
                    <a:pt x="109661" y="643834"/>
                  </a:lnTo>
                  <a:lnTo>
                    <a:pt x="153387" y="649808"/>
                  </a:lnTo>
                  <a:lnTo>
                    <a:pt x="197033" y="655381"/>
                  </a:lnTo>
                  <a:lnTo>
                    <a:pt x="235815" y="660619"/>
                  </a:lnTo>
                  <a:lnTo>
                    <a:pt x="269590" y="663554"/>
                  </a:lnTo>
                  <a:lnTo>
                    <a:pt x="315981" y="667489"/>
                  </a:lnTo>
                  <a:lnTo>
                    <a:pt x="351707" y="669797"/>
                  </a:lnTo>
                  <a:lnTo>
                    <a:pt x="391738" y="671964"/>
                  </a:lnTo>
                  <a:lnTo>
                    <a:pt x="436862" y="673816"/>
                  </a:lnTo>
                  <a:lnTo>
                    <a:pt x="482673" y="675789"/>
                  </a:lnTo>
                  <a:lnTo>
                    <a:pt x="525249" y="676179"/>
                  </a:lnTo>
                  <a:lnTo>
                    <a:pt x="570457" y="679634"/>
                  </a:lnTo>
                  <a:lnTo>
                    <a:pt x="609075" y="684113"/>
                  </a:lnTo>
                  <a:lnTo>
                    <a:pt x="652417" y="692086"/>
                  </a:lnTo>
                  <a:lnTo>
                    <a:pt x="652843" y="650556"/>
                  </a:lnTo>
                  <a:lnTo>
                    <a:pt x="653198" y="610922"/>
                  </a:lnTo>
                  <a:lnTo>
                    <a:pt x="656299" y="565934"/>
                  </a:lnTo>
                  <a:lnTo>
                    <a:pt x="660219" y="529869"/>
                  </a:lnTo>
                  <a:lnTo>
                    <a:pt x="666179" y="485234"/>
                  </a:lnTo>
                  <a:lnTo>
                    <a:pt x="670754" y="441375"/>
                  </a:lnTo>
                  <a:lnTo>
                    <a:pt x="675055" y="403130"/>
                  </a:lnTo>
                  <a:lnTo>
                    <a:pt x="679182" y="363333"/>
                  </a:lnTo>
                  <a:lnTo>
                    <a:pt x="682542" y="327287"/>
                  </a:lnTo>
                  <a:lnTo>
                    <a:pt x="686418" y="279713"/>
                  </a:lnTo>
                  <a:lnTo>
                    <a:pt x="690888" y="233339"/>
                  </a:lnTo>
                  <a:lnTo>
                    <a:pt x="693482" y="190574"/>
                  </a:lnTo>
                  <a:lnTo>
                    <a:pt x="691813" y="153538"/>
                  </a:lnTo>
                  <a:lnTo>
                    <a:pt x="690176" y="110683"/>
                  </a:lnTo>
                  <a:lnTo>
                    <a:pt x="685553" y="66682"/>
                  </a:lnTo>
                  <a:lnTo>
                    <a:pt x="679917" y="30501"/>
                  </a:lnTo>
                  <a:lnTo>
                    <a:pt x="677056" y="25226"/>
                  </a:lnTo>
                  <a:lnTo>
                    <a:pt x="673974" y="21429"/>
                  </a:lnTo>
                  <a:lnTo>
                    <a:pt x="671879" y="20107"/>
                  </a:lnTo>
                  <a:lnTo>
                    <a:pt x="670826" y="19755"/>
                  </a:lnTo>
                  <a:lnTo>
                    <a:pt x="626933" y="27213"/>
                  </a:lnTo>
                  <a:lnTo>
                    <a:pt x="580961" y="26614"/>
                  </a:lnTo>
                  <a:lnTo>
                    <a:pt x="534789" y="22097"/>
                  </a:lnTo>
                  <a:lnTo>
                    <a:pt x="491023" y="18032"/>
                  </a:lnTo>
                  <a:lnTo>
                    <a:pt x="443499" y="15360"/>
                  </a:lnTo>
                  <a:lnTo>
                    <a:pt x="411283" y="13882"/>
                  </a:lnTo>
                  <a:lnTo>
                    <a:pt x="372271" y="13226"/>
                  </a:lnTo>
                  <a:lnTo>
                    <a:pt x="330569" y="12856"/>
                  </a:lnTo>
                  <a:lnTo>
                    <a:pt x="285418" y="13084"/>
                  </a:lnTo>
                  <a:lnTo>
                    <a:pt x="243051" y="15219"/>
                  </a:lnTo>
                  <a:lnTo>
                    <a:pt x="210633" y="16621"/>
                  </a:lnTo>
                  <a:lnTo>
                    <a:pt x="171159" y="18330"/>
                  </a:lnTo>
                  <a:lnTo>
                    <a:pt x="135356" y="18837"/>
                  </a:lnTo>
                  <a:lnTo>
                    <a:pt x="94644" y="18046"/>
                  </a:lnTo>
                  <a:lnTo>
                    <a:pt x="57711" y="14618"/>
                  </a:lnTo>
                  <a:lnTo>
                    <a:pt x="24196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27" name="SMARTInkShape-Group187">
            <a:extLst>
              <a:ext uri="{FF2B5EF4-FFF2-40B4-BE49-F238E27FC236}">
                <a16:creationId xmlns:a16="http://schemas.microsoft.com/office/drawing/2014/main" xmlns="" id="{78DD667A-7089-4004-97BC-B7E156550347}"/>
              </a:ext>
            </a:extLst>
          </p:cNvPr>
          <p:cNvGrpSpPr/>
          <p:nvPr/>
        </p:nvGrpSpPr>
        <p:grpSpPr>
          <a:xfrm>
            <a:off x="3200910" y="2292350"/>
            <a:ext cx="713558" cy="742921"/>
            <a:chOff x="3200910" y="2292350"/>
            <a:chExt cx="713558" cy="742921"/>
          </a:xfrm>
        </p:grpSpPr>
        <p:sp>
          <p:nvSpPr>
            <p:cNvPr id="1024" name="SMARTInkShape-393">
              <a:extLst>
                <a:ext uri="{FF2B5EF4-FFF2-40B4-BE49-F238E27FC236}">
                  <a16:creationId xmlns:a16="http://schemas.microsoft.com/office/drawing/2014/main" xmlns="" id="{001D7305-981C-42EF-A853-39090D93D3A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448932" y="2484448"/>
              <a:ext cx="170569" cy="288547"/>
            </a:xfrm>
            <a:custGeom>
              <a:avLst/>
              <a:gdLst/>
              <a:ahLst/>
              <a:cxnLst/>
              <a:rect l="0" t="0" r="0" b="0"/>
              <a:pathLst>
                <a:path w="170569" h="288547">
                  <a:moveTo>
                    <a:pt x="122943" y="71427"/>
                  </a:moveTo>
                  <a:lnTo>
                    <a:pt x="122943" y="71427"/>
                  </a:lnTo>
                  <a:lnTo>
                    <a:pt x="122943" y="74161"/>
                  </a:lnTo>
                  <a:lnTo>
                    <a:pt x="119780" y="77764"/>
                  </a:lnTo>
                  <a:lnTo>
                    <a:pt x="96214" y="77776"/>
                  </a:lnTo>
                  <a:lnTo>
                    <a:pt x="84254" y="72720"/>
                  </a:lnTo>
                  <a:lnTo>
                    <a:pt x="79289" y="68356"/>
                  </a:lnTo>
                  <a:lnTo>
                    <a:pt x="76730" y="62654"/>
                  </a:lnTo>
                  <a:lnTo>
                    <a:pt x="72817" y="42507"/>
                  </a:lnTo>
                  <a:lnTo>
                    <a:pt x="74028" y="31539"/>
                  </a:lnTo>
                  <a:lnTo>
                    <a:pt x="88861" y="11533"/>
                  </a:lnTo>
                  <a:lnTo>
                    <a:pt x="94978" y="4708"/>
                  </a:lnTo>
                  <a:lnTo>
                    <a:pt x="102871" y="1205"/>
                  </a:lnTo>
                  <a:lnTo>
                    <a:pt x="111553" y="0"/>
                  </a:lnTo>
                  <a:lnTo>
                    <a:pt x="118939" y="641"/>
                  </a:lnTo>
                  <a:lnTo>
                    <a:pt x="132418" y="9727"/>
                  </a:lnTo>
                  <a:lnTo>
                    <a:pt x="140842" y="20220"/>
                  </a:lnTo>
                  <a:lnTo>
                    <a:pt x="147111" y="55921"/>
                  </a:lnTo>
                  <a:lnTo>
                    <a:pt x="146737" y="70180"/>
                  </a:lnTo>
                  <a:lnTo>
                    <a:pt x="135052" y="112835"/>
                  </a:lnTo>
                  <a:lnTo>
                    <a:pt x="110439" y="160021"/>
                  </a:lnTo>
                  <a:lnTo>
                    <a:pt x="77632" y="200595"/>
                  </a:lnTo>
                  <a:lnTo>
                    <a:pt x="39644" y="225759"/>
                  </a:lnTo>
                  <a:lnTo>
                    <a:pt x="29124" y="229977"/>
                  </a:lnTo>
                  <a:lnTo>
                    <a:pt x="13065" y="231999"/>
                  </a:lnTo>
                  <a:lnTo>
                    <a:pt x="7316" y="231222"/>
                  </a:lnTo>
                  <a:lnTo>
                    <a:pt x="5289" y="229463"/>
                  </a:lnTo>
                  <a:lnTo>
                    <a:pt x="2096" y="223745"/>
                  </a:lnTo>
                  <a:lnTo>
                    <a:pt x="0" y="212592"/>
                  </a:lnTo>
                  <a:lnTo>
                    <a:pt x="451" y="207310"/>
                  </a:lnTo>
                  <a:lnTo>
                    <a:pt x="1065" y="205407"/>
                  </a:lnTo>
                  <a:lnTo>
                    <a:pt x="2180" y="204139"/>
                  </a:lnTo>
                  <a:lnTo>
                    <a:pt x="7652" y="201936"/>
                  </a:lnTo>
                  <a:lnTo>
                    <a:pt x="49320" y="238509"/>
                  </a:lnTo>
                  <a:lnTo>
                    <a:pt x="82521" y="261796"/>
                  </a:lnTo>
                  <a:lnTo>
                    <a:pt x="130140" y="282014"/>
                  </a:lnTo>
                  <a:lnTo>
                    <a:pt x="160725" y="288546"/>
                  </a:lnTo>
                  <a:lnTo>
                    <a:pt x="163301" y="288492"/>
                  </a:lnTo>
                  <a:lnTo>
                    <a:pt x="170568" y="28415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5" name="SMARTInkShape-394">
              <a:extLst>
                <a:ext uri="{FF2B5EF4-FFF2-40B4-BE49-F238E27FC236}">
                  <a16:creationId xmlns:a16="http://schemas.microsoft.com/office/drawing/2014/main" xmlns="" id="{D2DA32A7-C2F6-4032-A932-F6D5867E478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200910" y="2292350"/>
              <a:ext cx="713558" cy="742921"/>
            </a:xfrm>
            <a:custGeom>
              <a:avLst/>
              <a:gdLst/>
              <a:ahLst/>
              <a:cxnLst/>
              <a:rect l="0" t="0" r="0" b="0"/>
              <a:pathLst>
                <a:path w="713558" h="742921">
                  <a:moveTo>
                    <a:pt x="9015" y="22225"/>
                  </a:moveTo>
                  <a:lnTo>
                    <a:pt x="9015" y="22225"/>
                  </a:lnTo>
                  <a:lnTo>
                    <a:pt x="11749" y="22225"/>
                  </a:lnTo>
                  <a:lnTo>
                    <a:pt x="21101" y="54527"/>
                  </a:lnTo>
                  <a:lnTo>
                    <a:pt x="20501" y="86088"/>
                  </a:lnTo>
                  <a:lnTo>
                    <a:pt x="19059" y="130689"/>
                  </a:lnTo>
                  <a:lnTo>
                    <a:pt x="17242" y="164623"/>
                  </a:lnTo>
                  <a:lnTo>
                    <a:pt x="15259" y="198519"/>
                  </a:lnTo>
                  <a:lnTo>
                    <a:pt x="13099" y="242853"/>
                  </a:lnTo>
                  <a:lnTo>
                    <a:pt x="14341" y="287033"/>
                  </a:lnTo>
                  <a:lnTo>
                    <a:pt x="17296" y="332344"/>
                  </a:lnTo>
                  <a:lnTo>
                    <a:pt x="19980" y="375465"/>
                  </a:lnTo>
                  <a:lnTo>
                    <a:pt x="18837" y="420476"/>
                  </a:lnTo>
                  <a:lnTo>
                    <a:pt x="15845" y="463330"/>
                  </a:lnTo>
                  <a:lnTo>
                    <a:pt x="10647" y="502447"/>
                  </a:lnTo>
                  <a:lnTo>
                    <a:pt x="4991" y="541672"/>
                  </a:lnTo>
                  <a:lnTo>
                    <a:pt x="681" y="579863"/>
                  </a:lnTo>
                  <a:lnTo>
                    <a:pt x="0" y="622042"/>
                  </a:lnTo>
                  <a:lnTo>
                    <a:pt x="9386" y="666735"/>
                  </a:lnTo>
                  <a:lnTo>
                    <a:pt x="21829" y="694905"/>
                  </a:lnTo>
                  <a:lnTo>
                    <a:pt x="26587" y="701723"/>
                  </a:lnTo>
                  <a:lnTo>
                    <a:pt x="33876" y="706165"/>
                  </a:lnTo>
                  <a:lnTo>
                    <a:pt x="52927" y="711891"/>
                  </a:lnTo>
                  <a:lnTo>
                    <a:pt x="98761" y="710996"/>
                  </a:lnTo>
                  <a:lnTo>
                    <a:pt x="145830" y="708486"/>
                  </a:lnTo>
                  <a:lnTo>
                    <a:pt x="183765" y="708162"/>
                  </a:lnTo>
                  <a:lnTo>
                    <a:pt x="224011" y="709751"/>
                  </a:lnTo>
                  <a:lnTo>
                    <a:pt x="264208" y="713801"/>
                  </a:lnTo>
                  <a:lnTo>
                    <a:pt x="305271" y="718713"/>
                  </a:lnTo>
                  <a:lnTo>
                    <a:pt x="347601" y="724652"/>
                  </a:lnTo>
                  <a:lnTo>
                    <a:pt x="384621" y="729532"/>
                  </a:lnTo>
                  <a:lnTo>
                    <a:pt x="424518" y="734153"/>
                  </a:lnTo>
                  <a:lnTo>
                    <a:pt x="471499" y="739050"/>
                  </a:lnTo>
                  <a:lnTo>
                    <a:pt x="504899" y="741217"/>
                  </a:lnTo>
                  <a:lnTo>
                    <a:pt x="546791" y="742180"/>
                  </a:lnTo>
                  <a:lnTo>
                    <a:pt x="587338" y="742722"/>
                  </a:lnTo>
                  <a:lnTo>
                    <a:pt x="633546" y="742920"/>
                  </a:lnTo>
                  <a:lnTo>
                    <a:pt x="679125" y="740068"/>
                  </a:lnTo>
                  <a:lnTo>
                    <a:pt x="689428" y="739801"/>
                  </a:lnTo>
                  <a:lnTo>
                    <a:pt x="689460" y="739792"/>
                  </a:lnTo>
                  <a:lnTo>
                    <a:pt x="689128" y="739786"/>
                  </a:lnTo>
                  <a:lnTo>
                    <a:pt x="688907" y="739430"/>
                  </a:lnTo>
                  <a:lnTo>
                    <a:pt x="688523" y="735357"/>
                  </a:lnTo>
                  <a:lnTo>
                    <a:pt x="694096" y="693654"/>
                  </a:lnTo>
                  <a:lnTo>
                    <a:pt x="697608" y="654444"/>
                  </a:lnTo>
                  <a:lnTo>
                    <a:pt x="702801" y="611729"/>
                  </a:lnTo>
                  <a:lnTo>
                    <a:pt x="707025" y="570016"/>
                  </a:lnTo>
                  <a:lnTo>
                    <a:pt x="711525" y="528374"/>
                  </a:lnTo>
                  <a:lnTo>
                    <a:pt x="712825" y="491773"/>
                  </a:lnTo>
                  <a:lnTo>
                    <a:pt x="713557" y="451726"/>
                  </a:lnTo>
                  <a:lnTo>
                    <a:pt x="712088" y="405131"/>
                  </a:lnTo>
                  <a:lnTo>
                    <a:pt x="711104" y="357850"/>
                  </a:lnTo>
                  <a:lnTo>
                    <a:pt x="710813" y="320989"/>
                  </a:lnTo>
                  <a:lnTo>
                    <a:pt x="709041" y="284902"/>
                  </a:lnTo>
                  <a:lnTo>
                    <a:pt x="707967" y="240657"/>
                  </a:lnTo>
                  <a:lnTo>
                    <a:pt x="707649" y="205283"/>
                  </a:lnTo>
                  <a:lnTo>
                    <a:pt x="709240" y="165129"/>
                  </a:lnTo>
                  <a:lnTo>
                    <a:pt x="707869" y="121544"/>
                  </a:lnTo>
                  <a:lnTo>
                    <a:pt x="703189" y="74828"/>
                  </a:lnTo>
                  <a:lnTo>
                    <a:pt x="697978" y="55083"/>
                  </a:lnTo>
                  <a:lnTo>
                    <a:pt x="693754" y="47413"/>
                  </a:lnTo>
                  <a:lnTo>
                    <a:pt x="692344" y="46425"/>
                  </a:lnTo>
                  <a:lnTo>
                    <a:pt x="687341" y="45035"/>
                  </a:lnTo>
                  <a:lnTo>
                    <a:pt x="684673" y="44710"/>
                  </a:lnTo>
                  <a:lnTo>
                    <a:pt x="641385" y="52663"/>
                  </a:lnTo>
                  <a:lnTo>
                    <a:pt x="595395" y="53860"/>
                  </a:lnTo>
                  <a:lnTo>
                    <a:pt x="548882" y="52274"/>
                  </a:lnTo>
                  <a:lnTo>
                    <a:pt x="504547" y="48556"/>
                  </a:lnTo>
                  <a:lnTo>
                    <a:pt x="465382" y="45118"/>
                  </a:lnTo>
                  <a:lnTo>
                    <a:pt x="421989" y="40140"/>
                  </a:lnTo>
                  <a:lnTo>
                    <a:pt x="382516" y="35921"/>
                  </a:lnTo>
                  <a:lnTo>
                    <a:pt x="340051" y="31065"/>
                  </a:lnTo>
                  <a:lnTo>
                    <a:pt x="293362" y="29067"/>
                  </a:lnTo>
                  <a:lnTo>
                    <a:pt x="248745" y="28672"/>
                  </a:lnTo>
                  <a:lnTo>
                    <a:pt x="210899" y="28241"/>
                  </a:lnTo>
                  <a:lnTo>
                    <a:pt x="169923" y="26046"/>
                  </a:lnTo>
                  <a:lnTo>
                    <a:pt x="122972" y="19427"/>
                  </a:lnTo>
                  <a:lnTo>
                    <a:pt x="6616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0" name="SMARTInkShape-Group188">
            <a:extLst>
              <a:ext uri="{FF2B5EF4-FFF2-40B4-BE49-F238E27FC236}">
                <a16:creationId xmlns:a16="http://schemas.microsoft.com/office/drawing/2014/main" xmlns="" id="{CE3B191B-1E83-4ED0-911B-9E3E6195A711}"/>
              </a:ext>
            </a:extLst>
          </p:cNvPr>
          <p:cNvGrpSpPr/>
          <p:nvPr/>
        </p:nvGrpSpPr>
        <p:grpSpPr>
          <a:xfrm>
            <a:off x="4206875" y="2349503"/>
            <a:ext cx="769853" cy="759867"/>
            <a:chOff x="4206875" y="2349503"/>
            <a:chExt cx="769853" cy="759867"/>
          </a:xfrm>
        </p:grpSpPr>
        <p:sp>
          <p:nvSpPr>
            <p:cNvPr id="1028" name="SMARTInkShape-395">
              <a:extLst>
                <a:ext uri="{FF2B5EF4-FFF2-40B4-BE49-F238E27FC236}">
                  <a16:creationId xmlns:a16="http://schemas.microsoft.com/office/drawing/2014/main" xmlns="" id="{B7A6C986-EE0A-4D40-ADE5-0168885335E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420576" y="2545093"/>
              <a:ext cx="240325" cy="306953"/>
            </a:xfrm>
            <a:custGeom>
              <a:avLst/>
              <a:gdLst/>
              <a:ahLst/>
              <a:cxnLst/>
              <a:rect l="0" t="0" r="0" b="0"/>
              <a:pathLst>
                <a:path w="240325" h="306953">
                  <a:moveTo>
                    <a:pt x="205399" y="67932"/>
                  </a:moveTo>
                  <a:lnTo>
                    <a:pt x="205399" y="67932"/>
                  </a:lnTo>
                  <a:lnTo>
                    <a:pt x="202028" y="69618"/>
                  </a:lnTo>
                  <a:lnTo>
                    <a:pt x="201035" y="70467"/>
                  </a:lnTo>
                  <a:lnTo>
                    <a:pt x="196027" y="80320"/>
                  </a:lnTo>
                  <a:lnTo>
                    <a:pt x="194234" y="80540"/>
                  </a:lnTo>
                  <a:lnTo>
                    <a:pt x="183041" y="75548"/>
                  </a:lnTo>
                  <a:lnTo>
                    <a:pt x="171375" y="63995"/>
                  </a:lnTo>
                  <a:lnTo>
                    <a:pt x="164587" y="52772"/>
                  </a:lnTo>
                  <a:lnTo>
                    <a:pt x="160341" y="37687"/>
                  </a:lnTo>
                  <a:lnTo>
                    <a:pt x="160220" y="24869"/>
                  </a:lnTo>
                  <a:lnTo>
                    <a:pt x="164104" y="14368"/>
                  </a:lnTo>
                  <a:lnTo>
                    <a:pt x="173094" y="4554"/>
                  </a:lnTo>
                  <a:lnTo>
                    <a:pt x="178812" y="958"/>
                  </a:lnTo>
                  <a:lnTo>
                    <a:pt x="181325" y="0"/>
                  </a:lnTo>
                  <a:lnTo>
                    <a:pt x="184410" y="419"/>
                  </a:lnTo>
                  <a:lnTo>
                    <a:pt x="191602" y="3707"/>
                  </a:lnTo>
                  <a:lnTo>
                    <a:pt x="196680" y="8696"/>
                  </a:lnTo>
                  <a:lnTo>
                    <a:pt x="206185" y="28949"/>
                  </a:lnTo>
                  <a:lnTo>
                    <a:pt x="208415" y="46935"/>
                  </a:lnTo>
                  <a:lnTo>
                    <a:pt x="201785" y="76919"/>
                  </a:lnTo>
                  <a:lnTo>
                    <a:pt x="175640" y="120952"/>
                  </a:lnTo>
                  <a:lnTo>
                    <a:pt x="154091" y="143770"/>
                  </a:lnTo>
                  <a:lnTo>
                    <a:pt x="109656" y="171525"/>
                  </a:lnTo>
                  <a:lnTo>
                    <a:pt x="72814" y="187721"/>
                  </a:lnTo>
                  <a:lnTo>
                    <a:pt x="29909" y="194299"/>
                  </a:lnTo>
                  <a:lnTo>
                    <a:pt x="20511" y="192769"/>
                  </a:lnTo>
                  <a:lnTo>
                    <a:pt x="16524" y="191373"/>
                  </a:lnTo>
                  <a:lnTo>
                    <a:pt x="8330" y="180415"/>
                  </a:lnTo>
                  <a:lnTo>
                    <a:pt x="488" y="161938"/>
                  </a:lnTo>
                  <a:lnTo>
                    <a:pt x="0" y="158119"/>
                  </a:lnTo>
                  <a:lnTo>
                    <a:pt x="733" y="155574"/>
                  </a:lnTo>
                  <a:lnTo>
                    <a:pt x="2280" y="153876"/>
                  </a:lnTo>
                  <a:lnTo>
                    <a:pt x="4370" y="152745"/>
                  </a:lnTo>
                  <a:lnTo>
                    <a:pt x="9514" y="152428"/>
                  </a:lnTo>
                  <a:lnTo>
                    <a:pt x="12367" y="152838"/>
                  </a:lnTo>
                  <a:lnTo>
                    <a:pt x="39032" y="184930"/>
                  </a:lnTo>
                  <a:lnTo>
                    <a:pt x="60402" y="226271"/>
                  </a:lnTo>
                  <a:lnTo>
                    <a:pt x="91721" y="270790"/>
                  </a:lnTo>
                  <a:lnTo>
                    <a:pt x="117271" y="292981"/>
                  </a:lnTo>
                  <a:lnTo>
                    <a:pt x="134363" y="301539"/>
                  </a:lnTo>
                  <a:lnTo>
                    <a:pt x="164910" y="306952"/>
                  </a:lnTo>
                  <a:lnTo>
                    <a:pt x="188424" y="305186"/>
                  </a:lnTo>
                  <a:lnTo>
                    <a:pt x="240324" y="28065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9" name="SMARTInkShape-396">
              <a:extLst>
                <a:ext uri="{FF2B5EF4-FFF2-40B4-BE49-F238E27FC236}">
                  <a16:creationId xmlns:a16="http://schemas.microsoft.com/office/drawing/2014/main" xmlns="" id="{697CF7CB-6A2B-4BA9-B7E4-D816141EB37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206875" y="2349503"/>
              <a:ext cx="769853" cy="759867"/>
            </a:xfrm>
            <a:custGeom>
              <a:avLst/>
              <a:gdLst/>
              <a:ahLst/>
              <a:cxnLst/>
              <a:rect l="0" t="0" r="0" b="0"/>
              <a:pathLst>
                <a:path w="769853" h="759867">
                  <a:moveTo>
                    <a:pt x="31750" y="12697"/>
                  </a:moveTo>
                  <a:lnTo>
                    <a:pt x="31750" y="12697"/>
                  </a:lnTo>
                  <a:lnTo>
                    <a:pt x="31750" y="14383"/>
                  </a:lnTo>
                  <a:lnTo>
                    <a:pt x="33632" y="16151"/>
                  </a:lnTo>
                  <a:lnTo>
                    <a:pt x="36114" y="18113"/>
                  </a:lnTo>
                  <a:lnTo>
                    <a:pt x="39524" y="24982"/>
                  </a:lnTo>
                  <a:lnTo>
                    <a:pt x="41230" y="34567"/>
                  </a:lnTo>
                  <a:lnTo>
                    <a:pt x="42947" y="36502"/>
                  </a:lnTo>
                  <a:lnTo>
                    <a:pt x="46890" y="80883"/>
                  </a:lnTo>
                  <a:lnTo>
                    <a:pt x="46527" y="120432"/>
                  </a:lnTo>
                  <a:lnTo>
                    <a:pt x="49943" y="165616"/>
                  </a:lnTo>
                  <a:lnTo>
                    <a:pt x="53074" y="208670"/>
                  </a:lnTo>
                  <a:lnTo>
                    <a:pt x="53797" y="249198"/>
                  </a:lnTo>
                  <a:lnTo>
                    <a:pt x="53922" y="291851"/>
                  </a:lnTo>
                  <a:lnTo>
                    <a:pt x="53959" y="327851"/>
                  </a:lnTo>
                  <a:lnTo>
                    <a:pt x="52285" y="366504"/>
                  </a:lnTo>
                  <a:lnTo>
                    <a:pt x="49554" y="404180"/>
                  </a:lnTo>
                  <a:lnTo>
                    <a:pt x="48197" y="438235"/>
                  </a:lnTo>
                  <a:lnTo>
                    <a:pt x="46939" y="469348"/>
                  </a:lnTo>
                  <a:lnTo>
                    <a:pt x="45188" y="513361"/>
                  </a:lnTo>
                  <a:lnTo>
                    <a:pt x="44596" y="555623"/>
                  </a:lnTo>
                  <a:lnTo>
                    <a:pt x="44469" y="600978"/>
                  </a:lnTo>
                  <a:lnTo>
                    <a:pt x="44451" y="647027"/>
                  </a:lnTo>
                  <a:lnTo>
                    <a:pt x="46136" y="677948"/>
                  </a:lnTo>
                  <a:lnTo>
                    <a:pt x="56103" y="710465"/>
                  </a:lnTo>
                  <a:lnTo>
                    <a:pt x="58213" y="714164"/>
                  </a:lnTo>
                  <a:lnTo>
                    <a:pt x="66441" y="719916"/>
                  </a:lnTo>
                  <a:lnTo>
                    <a:pt x="86753" y="725233"/>
                  </a:lnTo>
                  <a:lnTo>
                    <a:pt x="133433" y="724021"/>
                  </a:lnTo>
                  <a:lnTo>
                    <a:pt x="172493" y="723913"/>
                  </a:lnTo>
                  <a:lnTo>
                    <a:pt x="218529" y="725584"/>
                  </a:lnTo>
                  <a:lnTo>
                    <a:pt x="266075" y="727817"/>
                  </a:lnTo>
                  <a:lnTo>
                    <a:pt x="304637" y="731452"/>
                  </a:lnTo>
                  <a:lnTo>
                    <a:pt x="347360" y="734524"/>
                  </a:lnTo>
                  <a:lnTo>
                    <a:pt x="393078" y="738722"/>
                  </a:lnTo>
                  <a:lnTo>
                    <a:pt x="435771" y="741891"/>
                  </a:lnTo>
                  <a:lnTo>
                    <a:pt x="480693" y="746123"/>
                  </a:lnTo>
                  <a:lnTo>
                    <a:pt x="519194" y="748357"/>
                  </a:lnTo>
                  <a:lnTo>
                    <a:pt x="556120" y="749959"/>
                  </a:lnTo>
                  <a:lnTo>
                    <a:pt x="603152" y="753661"/>
                  </a:lnTo>
                  <a:lnTo>
                    <a:pt x="648593" y="756326"/>
                  </a:lnTo>
                  <a:lnTo>
                    <a:pt x="694017" y="758676"/>
                  </a:lnTo>
                  <a:lnTo>
                    <a:pt x="740611" y="759866"/>
                  </a:lnTo>
                  <a:lnTo>
                    <a:pt x="754479" y="754495"/>
                  </a:lnTo>
                  <a:lnTo>
                    <a:pt x="756893" y="752430"/>
                  </a:lnTo>
                  <a:lnTo>
                    <a:pt x="764165" y="735002"/>
                  </a:lnTo>
                  <a:lnTo>
                    <a:pt x="769852" y="706830"/>
                  </a:lnTo>
                  <a:lnTo>
                    <a:pt x="768546" y="659563"/>
                  </a:lnTo>
                  <a:lnTo>
                    <a:pt x="766185" y="613387"/>
                  </a:lnTo>
                  <a:lnTo>
                    <a:pt x="765375" y="571998"/>
                  </a:lnTo>
                  <a:lnTo>
                    <a:pt x="761843" y="525931"/>
                  </a:lnTo>
                  <a:lnTo>
                    <a:pt x="758034" y="481326"/>
                  </a:lnTo>
                  <a:lnTo>
                    <a:pt x="751404" y="436655"/>
                  </a:lnTo>
                  <a:lnTo>
                    <a:pt x="746788" y="398037"/>
                  </a:lnTo>
                  <a:lnTo>
                    <a:pt x="738678" y="360136"/>
                  </a:lnTo>
                  <a:lnTo>
                    <a:pt x="728200" y="317784"/>
                  </a:lnTo>
                  <a:lnTo>
                    <a:pt x="719961" y="281050"/>
                  </a:lnTo>
                  <a:lnTo>
                    <a:pt x="711326" y="240180"/>
                  </a:lnTo>
                  <a:lnTo>
                    <a:pt x="704495" y="194243"/>
                  </a:lnTo>
                  <a:lnTo>
                    <a:pt x="698848" y="149165"/>
                  </a:lnTo>
                  <a:lnTo>
                    <a:pt x="694335" y="103467"/>
                  </a:lnTo>
                  <a:lnTo>
                    <a:pt x="686471" y="57350"/>
                  </a:lnTo>
                  <a:lnTo>
                    <a:pt x="674483" y="21639"/>
                  </a:lnTo>
                  <a:lnTo>
                    <a:pt x="664724" y="7753"/>
                  </a:lnTo>
                  <a:lnTo>
                    <a:pt x="662230" y="5078"/>
                  </a:lnTo>
                  <a:lnTo>
                    <a:pt x="660272" y="4019"/>
                  </a:lnTo>
                  <a:lnTo>
                    <a:pt x="655091" y="3284"/>
                  </a:lnTo>
                  <a:lnTo>
                    <a:pt x="651575" y="2852"/>
                  </a:lnTo>
                  <a:lnTo>
                    <a:pt x="643305" y="665"/>
                  </a:lnTo>
                  <a:lnTo>
                    <a:pt x="633698" y="1136"/>
                  </a:lnTo>
                  <a:lnTo>
                    <a:pt x="594730" y="8960"/>
                  </a:lnTo>
                  <a:lnTo>
                    <a:pt x="552295" y="12205"/>
                  </a:lnTo>
                  <a:lnTo>
                    <a:pt x="509538" y="13541"/>
                  </a:lnTo>
                  <a:lnTo>
                    <a:pt x="466833" y="13726"/>
                  </a:lnTo>
                  <a:lnTo>
                    <a:pt x="421074" y="12832"/>
                  </a:lnTo>
                  <a:lnTo>
                    <a:pt x="378842" y="11038"/>
                  </a:lnTo>
                  <a:lnTo>
                    <a:pt x="342809" y="9971"/>
                  </a:lnTo>
                  <a:lnTo>
                    <a:pt x="298031" y="6284"/>
                  </a:lnTo>
                  <a:lnTo>
                    <a:pt x="255563" y="3787"/>
                  </a:lnTo>
                  <a:lnTo>
                    <a:pt x="211427" y="3294"/>
                  </a:lnTo>
                  <a:lnTo>
                    <a:pt x="170135" y="1510"/>
                  </a:lnTo>
                  <a:lnTo>
                    <a:pt x="123099" y="196"/>
                  </a:lnTo>
                  <a:lnTo>
                    <a:pt x="80486" y="36"/>
                  </a:lnTo>
                  <a:lnTo>
                    <a:pt x="37676" y="0"/>
                  </a:lnTo>
                  <a:lnTo>
                    <a:pt x="0" y="317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3" name="SMARTInkShape-Group189">
            <a:extLst>
              <a:ext uri="{FF2B5EF4-FFF2-40B4-BE49-F238E27FC236}">
                <a16:creationId xmlns:a16="http://schemas.microsoft.com/office/drawing/2014/main" xmlns="" id="{E1381AFD-9723-42CA-A16E-FE94FFFDFAF0}"/>
              </a:ext>
            </a:extLst>
          </p:cNvPr>
          <p:cNvGrpSpPr/>
          <p:nvPr/>
        </p:nvGrpSpPr>
        <p:grpSpPr>
          <a:xfrm>
            <a:off x="5257800" y="2356334"/>
            <a:ext cx="764476" cy="751324"/>
            <a:chOff x="5257800" y="2356334"/>
            <a:chExt cx="764476" cy="751324"/>
          </a:xfrm>
        </p:grpSpPr>
        <p:sp>
          <p:nvSpPr>
            <p:cNvPr id="1031" name="SMARTInkShape-397">
              <a:extLst>
                <a:ext uri="{FF2B5EF4-FFF2-40B4-BE49-F238E27FC236}">
                  <a16:creationId xmlns:a16="http://schemas.microsoft.com/office/drawing/2014/main" xmlns="" id="{9F6D8B1E-D778-47A0-89A1-5026B69CEC0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497237" y="2540481"/>
              <a:ext cx="186014" cy="273715"/>
            </a:xfrm>
            <a:custGeom>
              <a:avLst/>
              <a:gdLst/>
              <a:ahLst/>
              <a:cxnLst/>
              <a:rect l="0" t="0" r="0" b="0"/>
              <a:pathLst>
                <a:path w="186014" h="273715">
                  <a:moveTo>
                    <a:pt x="151088" y="56669"/>
                  </a:moveTo>
                  <a:lnTo>
                    <a:pt x="151088" y="56669"/>
                  </a:lnTo>
                  <a:lnTo>
                    <a:pt x="153270" y="61738"/>
                  </a:lnTo>
                  <a:lnTo>
                    <a:pt x="153822" y="65507"/>
                  </a:lnTo>
                  <a:lnTo>
                    <a:pt x="153263" y="66795"/>
                  </a:lnTo>
                  <a:lnTo>
                    <a:pt x="152186" y="67653"/>
                  </a:lnTo>
                  <a:lnTo>
                    <a:pt x="150761" y="68225"/>
                  </a:lnTo>
                  <a:lnTo>
                    <a:pt x="149812" y="68959"/>
                  </a:lnTo>
                  <a:lnTo>
                    <a:pt x="147770" y="71678"/>
                  </a:lnTo>
                  <a:lnTo>
                    <a:pt x="142520" y="75117"/>
                  </a:lnTo>
                  <a:lnTo>
                    <a:pt x="131733" y="72170"/>
                  </a:lnTo>
                  <a:lnTo>
                    <a:pt x="123789" y="66851"/>
                  </a:lnTo>
                  <a:lnTo>
                    <a:pt x="113436" y="55309"/>
                  </a:lnTo>
                  <a:lnTo>
                    <a:pt x="109201" y="45056"/>
                  </a:lnTo>
                  <a:lnTo>
                    <a:pt x="107397" y="33080"/>
                  </a:lnTo>
                  <a:lnTo>
                    <a:pt x="108857" y="25724"/>
                  </a:lnTo>
                  <a:lnTo>
                    <a:pt x="112210" y="18927"/>
                  </a:lnTo>
                  <a:lnTo>
                    <a:pt x="120048" y="9856"/>
                  </a:lnTo>
                  <a:lnTo>
                    <a:pt x="130132" y="4267"/>
                  </a:lnTo>
                  <a:lnTo>
                    <a:pt x="140363" y="336"/>
                  </a:lnTo>
                  <a:lnTo>
                    <a:pt x="151025" y="0"/>
                  </a:lnTo>
                  <a:lnTo>
                    <a:pt x="156338" y="898"/>
                  </a:lnTo>
                  <a:lnTo>
                    <a:pt x="160232" y="2555"/>
                  </a:lnTo>
                  <a:lnTo>
                    <a:pt x="165500" y="7218"/>
                  </a:lnTo>
                  <a:lnTo>
                    <a:pt x="168764" y="25907"/>
                  </a:lnTo>
                  <a:lnTo>
                    <a:pt x="166360" y="53238"/>
                  </a:lnTo>
                  <a:lnTo>
                    <a:pt x="149793" y="99566"/>
                  </a:lnTo>
                  <a:lnTo>
                    <a:pt x="126228" y="145922"/>
                  </a:lnTo>
                  <a:lnTo>
                    <a:pt x="97685" y="182340"/>
                  </a:lnTo>
                  <a:lnTo>
                    <a:pt x="62758" y="206677"/>
                  </a:lnTo>
                  <a:lnTo>
                    <a:pt x="38329" y="214553"/>
                  </a:lnTo>
                  <a:lnTo>
                    <a:pt x="29124" y="215269"/>
                  </a:lnTo>
                  <a:lnTo>
                    <a:pt x="13233" y="208633"/>
                  </a:lnTo>
                  <a:lnTo>
                    <a:pt x="5976" y="202525"/>
                  </a:lnTo>
                  <a:lnTo>
                    <a:pt x="3546" y="199415"/>
                  </a:lnTo>
                  <a:lnTo>
                    <a:pt x="847" y="192196"/>
                  </a:lnTo>
                  <a:lnTo>
                    <a:pt x="0" y="185342"/>
                  </a:lnTo>
                  <a:lnTo>
                    <a:pt x="800" y="181120"/>
                  </a:lnTo>
                  <a:lnTo>
                    <a:pt x="2565" y="180206"/>
                  </a:lnTo>
                  <a:lnTo>
                    <a:pt x="8290" y="180131"/>
                  </a:lnTo>
                  <a:lnTo>
                    <a:pt x="14597" y="185036"/>
                  </a:lnTo>
                  <a:lnTo>
                    <a:pt x="44644" y="227090"/>
                  </a:lnTo>
                  <a:lnTo>
                    <a:pt x="71389" y="254154"/>
                  </a:lnTo>
                  <a:lnTo>
                    <a:pt x="91255" y="265467"/>
                  </a:lnTo>
                  <a:lnTo>
                    <a:pt x="117985" y="273714"/>
                  </a:lnTo>
                  <a:lnTo>
                    <a:pt x="164720" y="271147"/>
                  </a:lnTo>
                  <a:lnTo>
                    <a:pt x="173139" y="268292"/>
                  </a:lnTo>
                  <a:lnTo>
                    <a:pt x="176372" y="266542"/>
                  </a:lnTo>
                  <a:lnTo>
                    <a:pt x="186013" y="25351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2" name="SMARTInkShape-398">
              <a:extLst>
                <a:ext uri="{FF2B5EF4-FFF2-40B4-BE49-F238E27FC236}">
                  <a16:creationId xmlns:a16="http://schemas.microsoft.com/office/drawing/2014/main" xmlns="" id="{904DFF85-FD82-40E3-8972-37BB1B78B18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57800" y="2356334"/>
              <a:ext cx="764476" cy="751324"/>
            </a:xfrm>
            <a:custGeom>
              <a:avLst/>
              <a:gdLst/>
              <a:ahLst/>
              <a:cxnLst/>
              <a:rect l="0" t="0" r="0" b="0"/>
              <a:pathLst>
                <a:path w="764476" h="751324">
                  <a:moveTo>
                    <a:pt x="0" y="5866"/>
                  </a:moveTo>
                  <a:lnTo>
                    <a:pt x="0" y="5866"/>
                  </a:lnTo>
                  <a:lnTo>
                    <a:pt x="8480" y="10892"/>
                  </a:lnTo>
                  <a:lnTo>
                    <a:pt x="9886" y="11333"/>
                  </a:lnTo>
                  <a:lnTo>
                    <a:pt x="12390" y="13705"/>
                  </a:lnTo>
                  <a:lnTo>
                    <a:pt x="14326" y="17111"/>
                  </a:lnTo>
                  <a:lnTo>
                    <a:pt x="18548" y="30037"/>
                  </a:lnTo>
                  <a:lnTo>
                    <a:pt x="20587" y="32587"/>
                  </a:lnTo>
                  <a:lnTo>
                    <a:pt x="26265" y="79766"/>
                  </a:lnTo>
                  <a:lnTo>
                    <a:pt x="27891" y="118779"/>
                  </a:lnTo>
                  <a:lnTo>
                    <a:pt x="28372" y="154053"/>
                  </a:lnTo>
                  <a:lnTo>
                    <a:pt x="28515" y="193079"/>
                  </a:lnTo>
                  <a:lnTo>
                    <a:pt x="28557" y="232983"/>
                  </a:lnTo>
                  <a:lnTo>
                    <a:pt x="28570" y="271107"/>
                  </a:lnTo>
                  <a:lnTo>
                    <a:pt x="28573" y="312821"/>
                  </a:lnTo>
                  <a:lnTo>
                    <a:pt x="28575" y="347680"/>
                  </a:lnTo>
                  <a:lnTo>
                    <a:pt x="28575" y="393129"/>
                  </a:lnTo>
                  <a:lnTo>
                    <a:pt x="28575" y="429566"/>
                  </a:lnTo>
                  <a:lnTo>
                    <a:pt x="28575" y="461583"/>
                  </a:lnTo>
                  <a:lnTo>
                    <a:pt x="26890" y="508566"/>
                  </a:lnTo>
                  <a:lnTo>
                    <a:pt x="23159" y="551233"/>
                  </a:lnTo>
                  <a:lnTo>
                    <a:pt x="19026" y="596768"/>
                  </a:lnTo>
                  <a:lnTo>
                    <a:pt x="14108" y="643931"/>
                  </a:lnTo>
                  <a:lnTo>
                    <a:pt x="13529" y="685883"/>
                  </a:lnTo>
                  <a:lnTo>
                    <a:pt x="16126" y="696974"/>
                  </a:lnTo>
                  <a:lnTo>
                    <a:pt x="20572" y="704726"/>
                  </a:lnTo>
                  <a:lnTo>
                    <a:pt x="28085" y="712116"/>
                  </a:lnTo>
                  <a:lnTo>
                    <a:pt x="33296" y="715219"/>
                  </a:lnTo>
                  <a:lnTo>
                    <a:pt x="46258" y="719144"/>
                  </a:lnTo>
                  <a:lnTo>
                    <a:pt x="89060" y="720213"/>
                  </a:lnTo>
                  <a:lnTo>
                    <a:pt x="132378" y="720237"/>
                  </a:lnTo>
                  <a:lnTo>
                    <a:pt x="178526" y="720240"/>
                  </a:lnTo>
                  <a:lnTo>
                    <a:pt x="216004" y="719888"/>
                  </a:lnTo>
                  <a:lnTo>
                    <a:pt x="262187" y="717728"/>
                  </a:lnTo>
                  <a:lnTo>
                    <a:pt x="297701" y="717262"/>
                  </a:lnTo>
                  <a:lnTo>
                    <a:pt x="334446" y="717124"/>
                  </a:lnTo>
                  <a:lnTo>
                    <a:pt x="371440" y="718024"/>
                  </a:lnTo>
                  <a:lnTo>
                    <a:pt x="413680" y="720525"/>
                  </a:lnTo>
                  <a:lnTo>
                    <a:pt x="454653" y="723500"/>
                  </a:lnTo>
                  <a:lnTo>
                    <a:pt x="495134" y="725675"/>
                  </a:lnTo>
                  <a:lnTo>
                    <a:pt x="536878" y="726320"/>
                  </a:lnTo>
                  <a:lnTo>
                    <a:pt x="575706" y="726511"/>
                  </a:lnTo>
                  <a:lnTo>
                    <a:pt x="618113" y="728261"/>
                  </a:lnTo>
                  <a:lnTo>
                    <a:pt x="657365" y="730174"/>
                  </a:lnTo>
                  <a:lnTo>
                    <a:pt x="701815" y="736880"/>
                  </a:lnTo>
                  <a:lnTo>
                    <a:pt x="748785" y="750488"/>
                  </a:lnTo>
                  <a:lnTo>
                    <a:pt x="753892" y="751323"/>
                  </a:lnTo>
                  <a:lnTo>
                    <a:pt x="755889" y="750840"/>
                  </a:lnTo>
                  <a:lnTo>
                    <a:pt x="759049" y="748422"/>
                  </a:lnTo>
                  <a:lnTo>
                    <a:pt x="762811" y="743094"/>
                  </a:lnTo>
                  <a:lnTo>
                    <a:pt x="764475" y="730305"/>
                  </a:lnTo>
                  <a:lnTo>
                    <a:pt x="753855" y="688793"/>
                  </a:lnTo>
                  <a:lnTo>
                    <a:pt x="744961" y="647321"/>
                  </a:lnTo>
                  <a:lnTo>
                    <a:pt x="743215" y="602044"/>
                  </a:lnTo>
                  <a:lnTo>
                    <a:pt x="742650" y="565438"/>
                  </a:lnTo>
                  <a:lnTo>
                    <a:pt x="741288" y="525263"/>
                  </a:lnTo>
                  <a:lnTo>
                    <a:pt x="740223" y="481416"/>
                  </a:lnTo>
                  <a:lnTo>
                    <a:pt x="739034" y="450761"/>
                  </a:lnTo>
                  <a:lnTo>
                    <a:pt x="736380" y="408149"/>
                  </a:lnTo>
                  <a:lnTo>
                    <a:pt x="733360" y="371418"/>
                  </a:lnTo>
                  <a:lnTo>
                    <a:pt x="730231" y="328549"/>
                  </a:lnTo>
                  <a:lnTo>
                    <a:pt x="728010" y="285273"/>
                  </a:lnTo>
                  <a:lnTo>
                    <a:pt x="726411" y="242347"/>
                  </a:lnTo>
                  <a:lnTo>
                    <a:pt x="724644" y="204463"/>
                  </a:lnTo>
                  <a:lnTo>
                    <a:pt x="724121" y="163252"/>
                  </a:lnTo>
                  <a:lnTo>
                    <a:pt x="722258" y="118564"/>
                  </a:lnTo>
                  <a:lnTo>
                    <a:pt x="718846" y="76967"/>
                  </a:lnTo>
                  <a:lnTo>
                    <a:pt x="712133" y="30617"/>
                  </a:lnTo>
                  <a:lnTo>
                    <a:pt x="709733" y="25568"/>
                  </a:lnTo>
                  <a:lnTo>
                    <a:pt x="706668" y="21678"/>
                  </a:lnTo>
                  <a:lnTo>
                    <a:pt x="700717" y="17290"/>
                  </a:lnTo>
                  <a:lnTo>
                    <a:pt x="689504" y="13584"/>
                  </a:lnTo>
                  <a:lnTo>
                    <a:pt x="680979" y="12974"/>
                  </a:lnTo>
                  <a:lnTo>
                    <a:pt x="633706" y="17496"/>
                  </a:lnTo>
                  <a:lnTo>
                    <a:pt x="593899" y="20111"/>
                  </a:lnTo>
                  <a:lnTo>
                    <a:pt x="546565" y="21419"/>
                  </a:lnTo>
                  <a:lnTo>
                    <a:pt x="500840" y="21677"/>
                  </a:lnTo>
                  <a:lnTo>
                    <a:pt x="462957" y="21722"/>
                  </a:lnTo>
                  <a:lnTo>
                    <a:pt x="425627" y="20795"/>
                  </a:lnTo>
                  <a:lnTo>
                    <a:pt x="380564" y="19006"/>
                  </a:lnTo>
                  <a:lnTo>
                    <a:pt x="342183" y="17011"/>
                  </a:lnTo>
                  <a:lnTo>
                    <a:pt x="310714" y="15170"/>
                  </a:lnTo>
                  <a:lnTo>
                    <a:pt x="267746" y="13091"/>
                  </a:lnTo>
                  <a:lnTo>
                    <a:pt x="224574" y="10703"/>
                  </a:lnTo>
                  <a:lnTo>
                    <a:pt x="178707" y="8319"/>
                  </a:lnTo>
                  <a:lnTo>
                    <a:pt x="134920" y="5836"/>
                  </a:lnTo>
                  <a:lnTo>
                    <a:pt x="94381" y="3175"/>
                  </a:lnTo>
                  <a:lnTo>
                    <a:pt x="48796" y="0"/>
                  </a:lnTo>
                  <a:lnTo>
                    <a:pt x="25400" y="269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6" name="SMARTInkShape-Group190">
            <a:extLst>
              <a:ext uri="{FF2B5EF4-FFF2-40B4-BE49-F238E27FC236}">
                <a16:creationId xmlns:a16="http://schemas.microsoft.com/office/drawing/2014/main" xmlns="" id="{777DBD49-CE8B-4361-9715-AE26E65DA0DA}"/>
              </a:ext>
            </a:extLst>
          </p:cNvPr>
          <p:cNvGrpSpPr/>
          <p:nvPr/>
        </p:nvGrpSpPr>
        <p:grpSpPr>
          <a:xfrm>
            <a:off x="7208596" y="2529631"/>
            <a:ext cx="626063" cy="532376"/>
            <a:chOff x="7208596" y="2529631"/>
            <a:chExt cx="626063" cy="532376"/>
          </a:xfrm>
        </p:grpSpPr>
        <p:sp>
          <p:nvSpPr>
            <p:cNvPr id="1034" name="SMARTInkShape-399">
              <a:extLst>
                <a:ext uri="{FF2B5EF4-FFF2-40B4-BE49-F238E27FC236}">
                  <a16:creationId xmlns:a16="http://schemas.microsoft.com/office/drawing/2014/main" xmlns="" id="{E09C994C-5384-4952-8A00-758EB49588B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576523" y="2584450"/>
              <a:ext cx="258136" cy="477557"/>
            </a:xfrm>
            <a:custGeom>
              <a:avLst/>
              <a:gdLst/>
              <a:ahLst/>
              <a:cxnLst/>
              <a:rect l="0" t="0" r="0" b="0"/>
              <a:pathLst>
                <a:path w="258136" h="477557">
                  <a:moveTo>
                    <a:pt x="192702" y="174625"/>
                  </a:moveTo>
                  <a:lnTo>
                    <a:pt x="192702" y="174625"/>
                  </a:lnTo>
                  <a:lnTo>
                    <a:pt x="189331" y="167883"/>
                  </a:lnTo>
                  <a:lnTo>
                    <a:pt x="189043" y="165191"/>
                  </a:lnTo>
                  <a:lnTo>
                    <a:pt x="192518" y="121686"/>
                  </a:lnTo>
                  <a:lnTo>
                    <a:pt x="189952" y="95325"/>
                  </a:lnTo>
                  <a:lnTo>
                    <a:pt x="172521" y="53068"/>
                  </a:lnTo>
                  <a:lnTo>
                    <a:pt x="161557" y="37674"/>
                  </a:lnTo>
                  <a:lnTo>
                    <a:pt x="154871" y="31326"/>
                  </a:lnTo>
                  <a:lnTo>
                    <a:pt x="136729" y="23785"/>
                  </a:lnTo>
                  <a:lnTo>
                    <a:pt x="120222" y="20453"/>
                  </a:lnTo>
                  <a:lnTo>
                    <a:pt x="99652" y="24522"/>
                  </a:lnTo>
                  <a:lnTo>
                    <a:pt x="72312" y="40858"/>
                  </a:lnTo>
                  <a:lnTo>
                    <a:pt x="53667" y="58516"/>
                  </a:lnTo>
                  <a:lnTo>
                    <a:pt x="31004" y="104467"/>
                  </a:lnTo>
                  <a:lnTo>
                    <a:pt x="16186" y="150112"/>
                  </a:lnTo>
                  <a:lnTo>
                    <a:pt x="6267" y="191821"/>
                  </a:lnTo>
                  <a:lnTo>
                    <a:pt x="951" y="227188"/>
                  </a:lnTo>
                  <a:lnTo>
                    <a:pt x="0" y="261486"/>
                  </a:lnTo>
                  <a:lnTo>
                    <a:pt x="2490" y="303020"/>
                  </a:lnTo>
                  <a:lnTo>
                    <a:pt x="9864" y="344234"/>
                  </a:lnTo>
                  <a:lnTo>
                    <a:pt x="22250" y="390854"/>
                  </a:lnTo>
                  <a:lnTo>
                    <a:pt x="48251" y="438028"/>
                  </a:lnTo>
                  <a:lnTo>
                    <a:pt x="59357" y="450443"/>
                  </a:lnTo>
                  <a:lnTo>
                    <a:pt x="93037" y="473117"/>
                  </a:lnTo>
                  <a:lnTo>
                    <a:pt x="120838" y="477556"/>
                  </a:lnTo>
                  <a:lnTo>
                    <a:pt x="150830" y="475500"/>
                  </a:lnTo>
                  <a:lnTo>
                    <a:pt x="174768" y="467052"/>
                  </a:lnTo>
                  <a:lnTo>
                    <a:pt x="207996" y="437387"/>
                  </a:lnTo>
                  <a:lnTo>
                    <a:pt x="216786" y="425111"/>
                  </a:lnTo>
                  <a:lnTo>
                    <a:pt x="236491" y="377920"/>
                  </a:lnTo>
                  <a:lnTo>
                    <a:pt x="246973" y="333989"/>
                  </a:lnTo>
                  <a:lnTo>
                    <a:pt x="253517" y="286930"/>
                  </a:lnTo>
                  <a:lnTo>
                    <a:pt x="257854" y="247582"/>
                  </a:lnTo>
                  <a:lnTo>
                    <a:pt x="258135" y="200247"/>
                  </a:lnTo>
                  <a:lnTo>
                    <a:pt x="251527" y="164517"/>
                  </a:lnTo>
                  <a:lnTo>
                    <a:pt x="235530" y="121156"/>
                  </a:lnTo>
                  <a:lnTo>
                    <a:pt x="208505" y="78247"/>
                  </a:lnTo>
                  <a:lnTo>
                    <a:pt x="179857" y="45730"/>
                  </a:lnTo>
                  <a:lnTo>
                    <a:pt x="136081" y="13483"/>
                  </a:lnTo>
                  <a:lnTo>
                    <a:pt x="100627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5" name="SMARTInkShape-400">
              <a:extLst>
                <a:ext uri="{FF2B5EF4-FFF2-40B4-BE49-F238E27FC236}">
                  <a16:creationId xmlns:a16="http://schemas.microsoft.com/office/drawing/2014/main" xmlns="" id="{85B34DAB-63C7-42CB-9C91-C3B4D31A46C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208596" y="2529631"/>
              <a:ext cx="229876" cy="485042"/>
            </a:xfrm>
            <a:custGeom>
              <a:avLst/>
              <a:gdLst/>
              <a:ahLst/>
              <a:cxnLst/>
              <a:rect l="0" t="0" r="0" b="0"/>
              <a:pathLst>
                <a:path w="229876" h="485042">
                  <a:moveTo>
                    <a:pt x="1829" y="331044"/>
                  </a:moveTo>
                  <a:lnTo>
                    <a:pt x="1829" y="331044"/>
                  </a:lnTo>
                  <a:lnTo>
                    <a:pt x="144" y="332730"/>
                  </a:lnTo>
                  <a:lnTo>
                    <a:pt x="0" y="333579"/>
                  </a:lnTo>
                  <a:lnTo>
                    <a:pt x="257" y="334498"/>
                  </a:lnTo>
                  <a:lnTo>
                    <a:pt x="781" y="335463"/>
                  </a:lnTo>
                  <a:lnTo>
                    <a:pt x="1483" y="335754"/>
                  </a:lnTo>
                  <a:lnTo>
                    <a:pt x="2304" y="335595"/>
                  </a:lnTo>
                  <a:lnTo>
                    <a:pt x="45744" y="306770"/>
                  </a:lnTo>
                  <a:lnTo>
                    <a:pt x="90563" y="261700"/>
                  </a:lnTo>
                  <a:lnTo>
                    <a:pt x="122936" y="219541"/>
                  </a:lnTo>
                  <a:lnTo>
                    <a:pt x="154533" y="174513"/>
                  </a:lnTo>
                  <a:lnTo>
                    <a:pt x="178768" y="133140"/>
                  </a:lnTo>
                  <a:lnTo>
                    <a:pt x="203988" y="91341"/>
                  </a:lnTo>
                  <a:lnTo>
                    <a:pt x="220908" y="51228"/>
                  </a:lnTo>
                  <a:lnTo>
                    <a:pt x="228901" y="24474"/>
                  </a:lnTo>
                  <a:lnTo>
                    <a:pt x="229875" y="4178"/>
                  </a:lnTo>
                  <a:lnTo>
                    <a:pt x="228654" y="797"/>
                  </a:lnTo>
                  <a:lnTo>
                    <a:pt x="227835" y="107"/>
                  </a:lnTo>
                  <a:lnTo>
                    <a:pt x="226935" y="0"/>
                  </a:lnTo>
                  <a:lnTo>
                    <a:pt x="225984" y="281"/>
                  </a:lnTo>
                  <a:lnTo>
                    <a:pt x="222273" y="17418"/>
                  </a:lnTo>
                  <a:lnTo>
                    <a:pt x="215602" y="63971"/>
                  </a:lnTo>
                  <a:lnTo>
                    <a:pt x="208632" y="107194"/>
                  </a:lnTo>
                  <a:lnTo>
                    <a:pt x="205038" y="145244"/>
                  </a:lnTo>
                  <a:lnTo>
                    <a:pt x="200447" y="180263"/>
                  </a:lnTo>
                  <a:lnTo>
                    <a:pt x="195283" y="221104"/>
                  </a:lnTo>
                  <a:lnTo>
                    <a:pt x="189833" y="266798"/>
                  </a:lnTo>
                  <a:lnTo>
                    <a:pt x="185436" y="304835"/>
                  </a:lnTo>
                  <a:lnTo>
                    <a:pt x="183033" y="335506"/>
                  </a:lnTo>
                  <a:lnTo>
                    <a:pt x="180637" y="378227"/>
                  </a:lnTo>
                  <a:lnTo>
                    <a:pt x="177933" y="421806"/>
                  </a:lnTo>
                  <a:lnTo>
                    <a:pt x="179336" y="469382"/>
                  </a:lnTo>
                  <a:lnTo>
                    <a:pt x="179612" y="485041"/>
                  </a:lnTo>
                  <a:lnTo>
                    <a:pt x="179629" y="48344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40" name="SMARTInkShape-Group191">
            <a:extLst>
              <a:ext uri="{FF2B5EF4-FFF2-40B4-BE49-F238E27FC236}">
                <a16:creationId xmlns:a16="http://schemas.microsoft.com/office/drawing/2014/main" xmlns="" id="{92666D1B-9AD7-42F1-9135-62723D32B899}"/>
              </a:ext>
            </a:extLst>
          </p:cNvPr>
          <p:cNvGrpSpPr/>
          <p:nvPr/>
        </p:nvGrpSpPr>
        <p:grpSpPr>
          <a:xfrm>
            <a:off x="3505727" y="5307679"/>
            <a:ext cx="763241" cy="405578"/>
            <a:chOff x="3505727" y="5307679"/>
            <a:chExt cx="763241" cy="405578"/>
          </a:xfrm>
        </p:grpSpPr>
        <p:sp>
          <p:nvSpPr>
            <p:cNvPr id="1037" name="SMARTInkShape-401">
              <a:extLst>
                <a:ext uri="{FF2B5EF4-FFF2-40B4-BE49-F238E27FC236}">
                  <a16:creationId xmlns:a16="http://schemas.microsoft.com/office/drawing/2014/main" xmlns="" id="{3E99B2E4-7AC1-462A-8682-1F00B5BCFA4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05275" y="5426075"/>
              <a:ext cx="6351" cy="3176"/>
            </a:xfrm>
            <a:custGeom>
              <a:avLst/>
              <a:gdLst/>
              <a:ahLst/>
              <a:cxnLst/>
              <a:rect l="0" t="0" r="0" b="0"/>
              <a:pathLst>
                <a:path w="6351" h="3176">
                  <a:moveTo>
                    <a:pt x="6350" y="3175"/>
                  </a:moveTo>
                  <a:lnTo>
                    <a:pt x="6350" y="3175"/>
                  </a:lnTo>
                  <a:lnTo>
                    <a:pt x="3616" y="44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8" name="SMARTInkShape-402">
              <a:extLst>
                <a:ext uri="{FF2B5EF4-FFF2-40B4-BE49-F238E27FC236}">
                  <a16:creationId xmlns:a16="http://schemas.microsoft.com/office/drawing/2014/main" xmlns="" id="{FD032146-F025-4780-ADD7-7AE08AD62ED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781425" y="5546923"/>
              <a:ext cx="487543" cy="157688"/>
            </a:xfrm>
            <a:custGeom>
              <a:avLst/>
              <a:gdLst/>
              <a:ahLst/>
              <a:cxnLst/>
              <a:rect l="0" t="0" r="0" b="0"/>
              <a:pathLst>
                <a:path w="487543" h="157688">
                  <a:moveTo>
                    <a:pt x="0" y="133152"/>
                  </a:moveTo>
                  <a:lnTo>
                    <a:pt x="0" y="133152"/>
                  </a:lnTo>
                  <a:lnTo>
                    <a:pt x="19138" y="133152"/>
                  </a:lnTo>
                  <a:lnTo>
                    <a:pt x="45172" y="140926"/>
                  </a:lnTo>
                  <a:lnTo>
                    <a:pt x="51944" y="140958"/>
                  </a:lnTo>
                  <a:lnTo>
                    <a:pt x="67097" y="136418"/>
                  </a:lnTo>
                  <a:lnTo>
                    <a:pt x="80245" y="127378"/>
                  </a:lnTo>
                  <a:lnTo>
                    <a:pt x="107913" y="92449"/>
                  </a:lnTo>
                  <a:lnTo>
                    <a:pt x="120998" y="53216"/>
                  </a:lnTo>
                  <a:lnTo>
                    <a:pt x="121863" y="43297"/>
                  </a:lnTo>
                  <a:lnTo>
                    <a:pt x="119895" y="34185"/>
                  </a:lnTo>
                  <a:lnTo>
                    <a:pt x="106394" y="17751"/>
                  </a:lnTo>
                  <a:lnTo>
                    <a:pt x="91810" y="6218"/>
                  </a:lnTo>
                  <a:lnTo>
                    <a:pt x="80237" y="1703"/>
                  </a:lnTo>
                  <a:lnTo>
                    <a:pt x="71791" y="365"/>
                  </a:lnTo>
                  <a:lnTo>
                    <a:pt x="69733" y="883"/>
                  </a:lnTo>
                  <a:lnTo>
                    <a:pt x="66505" y="3340"/>
                  </a:lnTo>
                  <a:lnTo>
                    <a:pt x="66209" y="4983"/>
                  </a:lnTo>
                  <a:lnTo>
                    <a:pt x="66717" y="6783"/>
                  </a:lnTo>
                  <a:lnTo>
                    <a:pt x="69163" y="10313"/>
                  </a:lnTo>
                  <a:lnTo>
                    <a:pt x="83562" y="19957"/>
                  </a:lnTo>
                  <a:lnTo>
                    <a:pt x="94609" y="23648"/>
                  </a:lnTo>
                  <a:lnTo>
                    <a:pt x="122033" y="24056"/>
                  </a:lnTo>
                  <a:lnTo>
                    <a:pt x="152212" y="16239"/>
                  </a:lnTo>
                  <a:lnTo>
                    <a:pt x="175662" y="5568"/>
                  </a:lnTo>
                  <a:lnTo>
                    <a:pt x="178614" y="3188"/>
                  </a:lnTo>
                  <a:lnTo>
                    <a:pt x="180837" y="0"/>
                  </a:lnTo>
                  <a:lnTo>
                    <a:pt x="178766" y="4911"/>
                  </a:lnTo>
                  <a:lnTo>
                    <a:pt x="169346" y="51113"/>
                  </a:lnTo>
                  <a:lnTo>
                    <a:pt x="167289" y="95237"/>
                  </a:lnTo>
                  <a:lnTo>
                    <a:pt x="178075" y="126264"/>
                  </a:lnTo>
                  <a:lnTo>
                    <a:pt x="185331" y="131972"/>
                  </a:lnTo>
                  <a:lnTo>
                    <a:pt x="200493" y="139700"/>
                  </a:lnTo>
                  <a:lnTo>
                    <a:pt x="214745" y="141795"/>
                  </a:lnTo>
                  <a:lnTo>
                    <a:pt x="229003" y="140730"/>
                  </a:lnTo>
                  <a:lnTo>
                    <a:pt x="240478" y="136495"/>
                  </a:lnTo>
                  <a:lnTo>
                    <a:pt x="253953" y="122344"/>
                  </a:lnTo>
                  <a:lnTo>
                    <a:pt x="267104" y="93204"/>
                  </a:lnTo>
                  <a:lnTo>
                    <a:pt x="274536" y="62362"/>
                  </a:lnTo>
                  <a:lnTo>
                    <a:pt x="275136" y="24414"/>
                  </a:lnTo>
                  <a:lnTo>
                    <a:pt x="272972" y="10282"/>
                  </a:lnTo>
                  <a:lnTo>
                    <a:pt x="272292" y="8905"/>
                  </a:lnTo>
                  <a:lnTo>
                    <a:pt x="270352" y="6696"/>
                  </a:lnTo>
                  <a:lnTo>
                    <a:pt x="270193" y="6867"/>
                  </a:lnTo>
                  <a:lnTo>
                    <a:pt x="267154" y="32354"/>
                  </a:lnTo>
                  <a:lnTo>
                    <a:pt x="274324" y="79945"/>
                  </a:lnTo>
                  <a:lnTo>
                    <a:pt x="285404" y="109095"/>
                  </a:lnTo>
                  <a:lnTo>
                    <a:pt x="295173" y="122692"/>
                  </a:lnTo>
                  <a:lnTo>
                    <a:pt x="309826" y="132875"/>
                  </a:lnTo>
                  <a:lnTo>
                    <a:pt x="329259" y="137538"/>
                  </a:lnTo>
                  <a:lnTo>
                    <a:pt x="343915" y="137235"/>
                  </a:lnTo>
                  <a:lnTo>
                    <a:pt x="361702" y="128169"/>
                  </a:lnTo>
                  <a:lnTo>
                    <a:pt x="379241" y="107569"/>
                  </a:lnTo>
                  <a:lnTo>
                    <a:pt x="393013" y="81950"/>
                  </a:lnTo>
                  <a:lnTo>
                    <a:pt x="407451" y="34539"/>
                  </a:lnTo>
                  <a:lnTo>
                    <a:pt x="412591" y="17166"/>
                  </a:lnTo>
                  <a:lnTo>
                    <a:pt x="414208" y="14810"/>
                  </a:lnTo>
                  <a:lnTo>
                    <a:pt x="416103" y="13528"/>
                  </a:lnTo>
                  <a:lnTo>
                    <a:pt x="417102" y="13186"/>
                  </a:lnTo>
                  <a:lnTo>
                    <a:pt x="420093" y="17509"/>
                  </a:lnTo>
                  <a:lnTo>
                    <a:pt x="440998" y="58228"/>
                  </a:lnTo>
                  <a:lnTo>
                    <a:pt x="470195" y="104033"/>
                  </a:lnTo>
                  <a:lnTo>
                    <a:pt x="484198" y="124823"/>
                  </a:lnTo>
                  <a:lnTo>
                    <a:pt x="487542" y="134055"/>
                  </a:lnTo>
                  <a:lnTo>
                    <a:pt x="486443" y="140844"/>
                  </a:lnTo>
                  <a:lnTo>
                    <a:pt x="483602" y="147507"/>
                  </a:lnTo>
                  <a:lnTo>
                    <a:pt x="479988" y="151644"/>
                  </a:lnTo>
                  <a:lnTo>
                    <a:pt x="467245" y="155956"/>
                  </a:lnTo>
                  <a:lnTo>
                    <a:pt x="442852" y="157687"/>
                  </a:lnTo>
                  <a:lnTo>
                    <a:pt x="433890" y="156639"/>
                  </a:lnTo>
                  <a:lnTo>
                    <a:pt x="419523" y="150694"/>
                  </a:lnTo>
                  <a:lnTo>
                    <a:pt x="410837" y="143916"/>
                  </a:lnTo>
                  <a:lnTo>
                    <a:pt x="406400" y="13632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9" name="SMARTInkShape-403">
              <a:extLst>
                <a:ext uri="{FF2B5EF4-FFF2-40B4-BE49-F238E27FC236}">
                  <a16:creationId xmlns:a16="http://schemas.microsoft.com/office/drawing/2014/main" xmlns="" id="{57D46209-E54D-4542-A111-A55FEDACDAB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505727" y="5307679"/>
              <a:ext cx="254573" cy="405578"/>
            </a:xfrm>
            <a:custGeom>
              <a:avLst/>
              <a:gdLst/>
              <a:ahLst/>
              <a:cxnLst/>
              <a:rect l="0" t="0" r="0" b="0"/>
              <a:pathLst>
                <a:path w="254573" h="405578">
                  <a:moveTo>
                    <a:pt x="129648" y="146971"/>
                  </a:moveTo>
                  <a:lnTo>
                    <a:pt x="129648" y="146971"/>
                  </a:lnTo>
                  <a:lnTo>
                    <a:pt x="129648" y="149705"/>
                  </a:lnTo>
                  <a:lnTo>
                    <a:pt x="84230" y="144460"/>
                  </a:lnTo>
                  <a:lnTo>
                    <a:pt x="51426" y="137825"/>
                  </a:lnTo>
                  <a:lnTo>
                    <a:pt x="34936" y="130268"/>
                  </a:lnTo>
                  <a:lnTo>
                    <a:pt x="19609" y="116050"/>
                  </a:lnTo>
                  <a:lnTo>
                    <a:pt x="3477" y="92585"/>
                  </a:lnTo>
                  <a:lnTo>
                    <a:pt x="1252" y="87757"/>
                  </a:lnTo>
                  <a:lnTo>
                    <a:pt x="0" y="79684"/>
                  </a:lnTo>
                  <a:lnTo>
                    <a:pt x="883" y="77772"/>
                  </a:lnTo>
                  <a:lnTo>
                    <a:pt x="2530" y="76496"/>
                  </a:lnTo>
                  <a:lnTo>
                    <a:pt x="7181" y="75079"/>
                  </a:lnTo>
                  <a:lnTo>
                    <a:pt x="46028" y="74953"/>
                  </a:lnTo>
                  <a:lnTo>
                    <a:pt x="87788" y="74654"/>
                  </a:lnTo>
                  <a:lnTo>
                    <a:pt x="130546" y="70668"/>
                  </a:lnTo>
                  <a:lnTo>
                    <a:pt x="153423" y="64610"/>
                  </a:lnTo>
                  <a:lnTo>
                    <a:pt x="168246" y="54403"/>
                  </a:lnTo>
                  <a:lnTo>
                    <a:pt x="178949" y="40717"/>
                  </a:lnTo>
                  <a:lnTo>
                    <a:pt x="191938" y="8560"/>
                  </a:lnTo>
                  <a:lnTo>
                    <a:pt x="193042" y="69"/>
                  </a:lnTo>
                  <a:lnTo>
                    <a:pt x="193430" y="0"/>
                  </a:lnTo>
                  <a:lnTo>
                    <a:pt x="194802" y="1805"/>
                  </a:lnTo>
                  <a:lnTo>
                    <a:pt x="199122" y="43210"/>
                  </a:lnTo>
                  <a:lnTo>
                    <a:pt x="205251" y="87238"/>
                  </a:lnTo>
                  <a:lnTo>
                    <a:pt x="211649" y="130743"/>
                  </a:lnTo>
                  <a:lnTo>
                    <a:pt x="217641" y="165720"/>
                  </a:lnTo>
                  <a:lnTo>
                    <a:pt x="225570" y="206854"/>
                  </a:lnTo>
                  <a:lnTo>
                    <a:pt x="235902" y="251410"/>
                  </a:lnTo>
                  <a:lnTo>
                    <a:pt x="246111" y="295313"/>
                  </a:lnTo>
                  <a:lnTo>
                    <a:pt x="254357" y="342222"/>
                  </a:lnTo>
                  <a:lnTo>
                    <a:pt x="254572" y="359338"/>
                  </a:lnTo>
                  <a:lnTo>
                    <a:pt x="247026" y="384751"/>
                  </a:lnTo>
                  <a:lnTo>
                    <a:pt x="244942" y="389099"/>
                  </a:lnTo>
                  <a:lnTo>
                    <a:pt x="235100" y="396753"/>
                  </a:lnTo>
                  <a:lnTo>
                    <a:pt x="217455" y="404190"/>
                  </a:lnTo>
                  <a:lnTo>
                    <a:pt x="205715" y="405577"/>
                  </a:lnTo>
                  <a:lnTo>
                    <a:pt x="162717" y="402719"/>
                  </a:lnTo>
                  <a:lnTo>
                    <a:pt x="122513" y="398782"/>
                  </a:lnTo>
                  <a:lnTo>
                    <a:pt x="74934" y="395239"/>
                  </a:lnTo>
                  <a:lnTo>
                    <a:pt x="50355" y="391942"/>
                  </a:lnTo>
                  <a:lnTo>
                    <a:pt x="49622" y="391424"/>
                  </a:lnTo>
                  <a:lnTo>
                    <a:pt x="50273" y="38827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2" name="SMARTInkShape-Group192">
            <a:extLst>
              <a:ext uri="{FF2B5EF4-FFF2-40B4-BE49-F238E27FC236}">
                <a16:creationId xmlns:a16="http://schemas.microsoft.com/office/drawing/2014/main" xmlns="" id="{4944616F-AA48-4281-A9C4-1D6237D539C3}"/>
              </a:ext>
            </a:extLst>
          </p:cNvPr>
          <p:cNvGrpSpPr/>
          <p:nvPr/>
        </p:nvGrpSpPr>
        <p:grpSpPr>
          <a:xfrm>
            <a:off x="4549775" y="5422900"/>
            <a:ext cx="2397126" cy="490688"/>
            <a:chOff x="4549775" y="5422900"/>
            <a:chExt cx="2397126" cy="490688"/>
          </a:xfrm>
        </p:grpSpPr>
        <p:sp>
          <p:nvSpPr>
            <p:cNvPr id="1041" name="SMARTInkShape-404">
              <a:extLst>
                <a:ext uri="{FF2B5EF4-FFF2-40B4-BE49-F238E27FC236}">
                  <a16:creationId xmlns:a16="http://schemas.microsoft.com/office/drawing/2014/main" xmlns="" id="{B7A8AD15-FA41-4F5C-AFC2-91FDB09EF17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692900" y="5521133"/>
              <a:ext cx="106660" cy="392455"/>
            </a:xfrm>
            <a:custGeom>
              <a:avLst/>
              <a:gdLst/>
              <a:ahLst/>
              <a:cxnLst/>
              <a:rect l="0" t="0" r="0" b="0"/>
              <a:pathLst>
                <a:path w="106660" h="392455">
                  <a:moveTo>
                    <a:pt x="0" y="184342"/>
                  </a:moveTo>
                  <a:lnTo>
                    <a:pt x="0" y="184342"/>
                  </a:lnTo>
                  <a:lnTo>
                    <a:pt x="6276" y="183401"/>
                  </a:lnTo>
                  <a:lnTo>
                    <a:pt x="21176" y="181206"/>
                  </a:lnTo>
                  <a:lnTo>
                    <a:pt x="22699" y="182125"/>
                  </a:lnTo>
                  <a:lnTo>
                    <a:pt x="23599" y="182864"/>
                  </a:lnTo>
                  <a:lnTo>
                    <a:pt x="28363" y="182744"/>
                  </a:lnTo>
                  <a:lnTo>
                    <a:pt x="39548" y="179793"/>
                  </a:lnTo>
                  <a:lnTo>
                    <a:pt x="59192" y="167868"/>
                  </a:lnTo>
                  <a:lnTo>
                    <a:pt x="66171" y="160792"/>
                  </a:lnTo>
                  <a:lnTo>
                    <a:pt x="83499" y="131579"/>
                  </a:lnTo>
                  <a:lnTo>
                    <a:pt x="96967" y="87575"/>
                  </a:lnTo>
                  <a:lnTo>
                    <a:pt x="105293" y="45026"/>
                  </a:lnTo>
                  <a:lnTo>
                    <a:pt x="106659" y="15908"/>
                  </a:lnTo>
                  <a:lnTo>
                    <a:pt x="105147" y="1611"/>
                  </a:lnTo>
                  <a:lnTo>
                    <a:pt x="104318" y="432"/>
                  </a:lnTo>
                  <a:lnTo>
                    <a:pt x="103059" y="0"/>
                  </a:lnTo>
                  <a:lnTo>
                    <a:pt x="101514" y="64"/>
                  </a:lnTo>
                  <a:lnTo>
                    <a:pt x="98857" y="1076"/>
                  </a:lnTo>
                  <a:lnTo>
                    <a:pt x="97655" y="1840"/>
                  </a:lnTo>
                  <a:lnTo>
                    <a:pt x="88308" y="31844"/>
                  </a:lnTo>
                  <a:lnTo>
                    <a:pt x="81670" y="79441"/>
                  </a:lnTo>
                  <a:lnTo>
                    <a:pt x="77281" y="122777"/>
                  </a:lnTo>
                  <a:lnTo>
                    <a:pt x="73149" y="158418"/>
                  </a:lnTo>
                  <a:lnTo>
                    <a:pt x="70827" y="195201"/>
                  </a:lnTo>
                  <a:lnTo>
                    <a:pt x="66769" y="237419"/>
                  </a:lnTo>
                  <a:lnTo>
                    <a:pt x="64012" y="269785"/>
                  </a:lnTo>
                  <a:lnTo>
                    <a:pt x="61417" y="312317"/>
                  </a:lnTo>
                  <a:lnTo>
                    <a:pt x="60540" y="353868"/>
                  </a:lnTo>
                  <a:lnTo>
                    <a:pt x="60337" y="392454"/>
                  </a:lnTo>
                  <a:lnTo>
                    <a:pt x="63500" y="36531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2" name="SMARTInkShape-405">
              <a:extLst>
                <a:ext uri="{FF2B5EF4-FFF2-40B4-BE49-F238E27FC236}">
                  <a16:creationId xmlns:a16="http://schemas.microsoft.com/office/drawing/2014/main" xmlns="" id="{A1DC9911-18DE-496E-A24E-41907B3DB7C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245225" y="5422900"/>
              <a:ext cx="44229" cy="22150"/>
            </a:xfrm>
            <a:custGeom>
              <a:avLst/>
              <a:gdLst/>
              <a:ahLst/>
              <a:cxnLst/>
              <a:rect l="0" t="0" r="0" b="0"/>
              <a:pathLst>
                <a:path w="44229" h="22150">
                  <a:moveTo>
                    <a:pt x="0" y="0"/>
                  </a:moveTo>
                  <a:lnTo>
                    <a:pt x="0" y="0"/>
                  </a:lnTo>
                  <a:lnTo>
                    <a:pt x="12684" y="0"/>
                  </a:lnTo>
                  <a:lnTo>
                    <a:pt x="10868" y="9434"/>
                  </a:lnTo>
                  <a:lnTo>
                    <a:pt x="11650" y="14306"/>
                  </a:lnTo>
                  <a:lnTo>
                    <a:pt x="13059" y="16240"/>
                  </a:lnTo>
                  <a:lnTo>
                    <a:pt x="17445" y="19330"/>
                  </a:lnTo>
                  <a:lnTo>
                    <a:pt x="22494" y="21367"/>
                  </a:lnTo>
                  <a:lnTo>
                    <a:pt x="37765" y="22149"/>
                  </a:lnTo>
                  <a:lnTo>
                    <a:pt x="39288" y="21116"/>
                  </a:lnTo>
                  <a:lnTo>
                    <a:pt x="41921" y="17146"/>
                  </a:lnTo>
                  <a:lnTo>
                    <a:pt x="43701" y="12332"/>
                  </a:lnTo>
                  <a:lnTo>
                    <a:pt x="44228" y="8671"/>
                  </a:lnTo>
                  <a:lnTo>
                    <a:pt x="43597" y="7898"/>
                  </a:lnTo>
                  <a:lnTo>
                    <a:pt x="41013" y="7038"/>
                  </a:lnTo>
                  <a:lnTo>
                    <a:pt x="37514" y="7596"/>
                  </a:lnTo>
                  <a:lnTo>
                    <a:pt x="25400" y="12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3" name="SMARTInkShape-406">
              <a:extLst>
                <a:ext uri="{FF2B5EF4-FFF2-40B4-BE49-F238E27FC236}">
                  <a16:creationId xmlns:a16="http://schemas.microsoft.com/office/drawing/2014/main" xmlns="" id="{E7808A89-8999-4756-9E57-DCB1D552E5E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794507" y="5572383"/>
              <a:ext cx="152394" cy="124259"/>
            </a:xfrm>
            <a:custGeom>
              <a:avLst/>
              <a:gdLst/>
              <a:ahLst/>
              <a:cxnLst/>
              <a:rect l="0" t="0" r="0" b="0"/>
              <a:pathLst>
                <a:path w="152394" h="124259">
                  <a:moveTo>
                    <a:pt x="6343" y="44192"/>
                  </a:moveTo>
                  <a:lnTo>
                    <a:pt x="6343" y="44192"/>
                  </a:lnTo>
                  <a:lnTo>
                    <a:pt x="6343" y="45877"/>
                  </a:lnTo>
                  <a:lnTo>
                    <a:pt x="5638" y="46021"/>
                  </a:lnTo>
                  <a:lnTo>
                    <a:pt x="16" y="44200"/>
                  </a:lnTo>
                  <a:lnTo>
                    <a:pt x="0" y="42509"/>
                  </a:lnTo>
                  <a:lnTo>
                    <a:pt x="41966" y="4150"/>
                  </a:lnTo>
                  <a:lnTo>
                    <a:pt x="47928" y="1701"/>
                  </a:lnTo>
                  <a:lnTo>
                    <a:pt x="60163" y="0"/>
                  </a:lnTo>
                  <a:lnTo>
                    <a:pt x="63895" y="1738"/>
                  </a:lnTo>
                  <a:lnTo>
                    <a:pt x="65877" y="3189"/>
                  </a:lnTo>
                  <a:lnTo>
                    <a:pt x="72039" y="13659"/>
                  </a:lnTo>
                  <a:lnTo>
                    <a:pt x="74962" y="26247"/>
                  </a:lnTo>
                  <a:lnTo>
                    <a:pt x="70549" y="72820"/>
                  </a:lnTo>
                  <a:lnTo>
                    <a:pt x="68480" y="93748"/>
                  </a:lnTo>
                  <a:lnTo>
                    <a:pt x="70296" y="102906"/>
                  </a:lnTo>
                  <a:lnTo>
                    <a:pt x="76915" y="114937"/>
                  </a:lnTo>
                  <a:lnTo>
                    <a:pt x="81335" y="119496"/>
                  </a:lnTo>
                  <a:lnTo>
                    <a:pt x="97903" y="124046"/>
                  </a:lnTo>
                  <a:lnTo>
                    <a:pt x="112259" y="124258"/>
                  </a:lnTo>
                  <a:lnTo>
                    <a:pt x="126587" y="120401"/>
                  </a:lnTo>
                  <a:lnTo>
                    <a:pt x="136808" y="111106"/>
                  </a:lnTo>
                  <a:lnTo>
                    <a:pt x="145466" y="98979"/>
                  </a:lnTo>
                  <a:lnTo>
                    <a:pt x="152393" y="7911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4" name="SMARTInkShape-407">
              <a:extLst>
                <a:ext uri="{FF2B5EF4-FFF2-40B4-BE49-F238E27FC236}">
                  <a16:creationId xmlns:a16="http://schemas.microsoft.com/office/drawing/2014/main" xmlns="" id="{B478B763-067E-406A-BAC7-8DB470A562B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434705" y="5578724"/>
              <a:ext cx="140721" cy="106192"/>
            </a:xfrm>
            <a:custGeom>
              <a:avLst/>
              <a:gdLst/>
              <a:ahLst/>
              <a:cxnLst/>
              <a:rect l="0" t="0" r="0" b="0"/>
              <a:pathLst>
                <a:path w="140721" h="106192">
                  <a:moveTo>
                    <a:pt x="42295" y="18801"/>
                  </a:moveTo>
                  <a:lnTo>
                    <a:pt x="42295" y="18801"/>
                  </a:lnTo>
                  <a:lnTo>
                    <a:pt x="46714" y="18801"/>
                  </a:lnTo>
                  <a:lnTo>
                    <a:pt x="47358" y="18095"/>
                  </a:lnTo>
                  <a:lnTo>
                    <a:pt x="48595" y="12713"/>
                  </a:lnTo>
                  <a:lnTo>
                    <a:pt x="34335" y="2587"/>
                  </a:lnTo>
                  <a:lnTo>
                    <a:pt x="27628" y="591"/>
                  </a:lnTo>
                  <a:lnTo>
                    <a:pt x="22859" y="0"/>
                  </a:lnTo>
                  <a:lnTo>
                    <a:pt x="19428" y="1743"/>
                  </a:lnTo>
                  <a:lnTo>
                    <a:pt x="13530" y="7632"/>
                  </a:lnTo>
                  <a:lnTo>
                    <a:pt x="5216" y="20789"/>
                  </a:lnTo>
                  <a:lnTo>
                    <a:pt x="578" y="32835"/>
                  </a:lnTo>
                  <a:lnTo>
                    <a:pt x="0" y="40207"/>
                  </a:lnTo>
                  <a:lnTo>
                    <a:pt x="5379" y="69718"/>
                  </a:lnTo>
                  <a:lnTo>
                    <a:pt x="13522" y="84217"/>
                  </a:lnTo>
                  <a:lnTo>
                    <a:pt x="19982" y="91149"/>
                  </a:lnTo>
                  <a:lnTo>
                    <a:pt x="37809" y="101844"/>
                  </a:lnTo>
                  <a:lnTo>
                    <a:pt x="74100" y="106191"/>
                  </a:lnTo>
                  <a:lnTo>
                    <a:pt x="94836" y="103765"/>
                  </a:lnTo>
                  <a:lnTo>
                    <a:pt x="119912" y="94227"/>
                  </a:lnTo>
                  <a:lnTo>
                    <a:pt x="140720" y="7595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5" name="SMARTInkShape-408">
              <a:extLst>
                <a:ext uri="{FF2B5EF4-FFF2-40B4-BE49-F238E27FC236}">
                  <a16:creationId xmlns:a16="http://schemas.microsoft.com/office/drawing/2014/main" xmlns="" id="{5A0AF9F1-4859-44D6-A2E3-FE2D1356D71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52742" y="5444388"/>
              <a:ext cx="372473" cy="256601"/>
            </a:xfrm>
            <a:custGeom>
              <a:avLst/>
              <a:gdLst/>
              <a:ahLst/>
              <a:cxnLst/>
              <a:rect l="0" t="0" r="0" b="0"/>
              <a:pathLst>
                <a:path w="372473" h="256601">
                  <a:moveTo>
                    <a:pt x="100408" y="184887"/>
                  </a:moveTo>
                  <a:lnTo>
                    <a:pt x="100408" y="184887"/>
                  </a:lnTo>
                  <a:lnTo>
                    <a:pt x="104827" y="184887"/>
                  </a:lnTo>
                  <a:lnTo>
                    <a:pt x="106841" y="183946"/>
                  </a:lnTo>
                  <a:lnTo>
                    <a:pt x="107871" y="183201"/>
                  </a:lnTo>
                  <a:lnTo>
                    <a:pt x="108559" y="182000"/>
                  </a:lnTo>
                  <a:lnTo>
                    <a:pt x="109879" y="175662"/>
                  </a:lnTo>
                  <a:lnTo>
                    <a:pt x="103462" y="141502"/>
                  </a:lnTo>
                  <a:lnTo>
                    <a:pt x="93136" y="125704"/>
                  </a:lnTo>
                  <a:lnTo>
                    <a:pt x="80889" y="117061"/>
                  </a:lnTo>
                  <a:lnTo>
                    <a:pt x="69460" y="113402"/>
                  </a:lnTo>
                  <a:lnTo>
                    <a:pt x="52629" y="114004"/>
                  </a:lnTo>
                  <a:lnTo>
                    <a:pt x="40955" y="118341"/>
                  </a:lnTo>
                  <a:lnTo>
                    <a:pt x="24145" y="129252"/>
                  </a:lnTo>
                  <a:lnTo>
                    <a:pt x="7837" y="154181"/>
                  </a:lnTo>
                  <a:lnTo>
                    <a:pt x="3056" y="165007"/>
                  </a:lnTo>
                  <a:lnTo>
                    <a:pt x="0" y="196901"/>
                  </a:lnTo>
                  <a:lnTo>
                    <a:pt x="866" y="210217"/>
                  </a:lnTo>
                  <a:lnTo>
                    <a:pt x="6190" y="222956"/>
                  </a:lnTo>
                  <a:lnTo>
                    <a:pt x="19104" y="240146"/>
                  </a:lnTo>
                  <a:lnTo>
                    <a:pt x="29701" y="248958"/>
                  </a:lnTo>
                  <a:lnTo>
                    <a:pt x="42642" y="255226"/>
                  </a:lnTo>
                  <a:lnTo>
                    <a:pt x="58507" y="256600"/>
                  </a:lnTo>
                  <a:lnTo>
                    <a:pt x="74024" y="254507"/>
                  </a:lnTo>
                  <a:lnTo>
                    <a:pt x="84449" y="250049"/>
                  </a:lnTo>
                  <a:lnTo>
                    <a:pt x="99638" y="234847"/>
                  </a:lnTo>
                  <a:lnTo>
                    <a:pt x="110254" y="218074"/>
                  </a:lnTo>
                  <a:lnTo>
                    <a:pt x="117627" y="176613"/>
                  </a:lnTo>
                  <a:lnTo>
                    <a:pt x="121540" y="136647"/>
                  </a:lnTo>
                  <a:lnTo>
                    <a:pt x="122417" y="95591"/>
                  </a:lnTo>
                  <a:lnTo>
                    <a:pt x="126058" y="49494"/>
                  </a:lnTo>
                  <a:lnTo>
                    <a:pt x="130698" y="3047"/>
                  </a:lnTo>
                  <a:lnTo>
                    <a:pt x="130479" y="1219"/>
                  </a:lnTo>
                  <a:lnTo>
                    <a:pt x="129980" y="0"/>
                  </a:lnTo>
                  <a:lnTo>
                    <a:pt x="129295" y="951"/>
                  </a:lnTo>
                  <a:lnTo>
                    <a:pt x="120497" y="43554"/>
                  </a:lnTo>
                  <a:lnTo>
                    <a:pt x="117128" y="81854"/>
                  </a:lnTo>
                  <a:lnTo>
                    <a:pt x="114007" y="126369"/>
                  </a:lnTo>
                  <a:lnTo>
                    <a:pt x="111045" y="172673"/>
                  </a:lnTo>
                  <a:lnTo>
                    <a:pt x="111765" y="214066"/>
                  </a:lnTo>
                  <a:lnTo>
                    <a:pt x="119452" y="236062"/>
                  </a:lnTo>
                  <a:lnTo>
                    <a:pt x="127687" y="246555"/>
                  </a:lnTo>
                  <a:lnTo>
                    <a:pt x="136521" y="252512"/>
                  </a:lnTo>
                  <a:lnTo>
                    <a:pt x="143975" y="253983"/>
                  </a:lnTo>
                  <a:lnTo>
                    <a:pt x="155807" y="252828"/>
                  </a:lnTo>
                  <a:lnTo>
                    <a:pt x="168250" y="246881"/>
                  </a:lnTo>
                  <a:lnTo>
                    <a:pt x="182559" y="226617"/>
                  </a:lnTo>
                  <a:lnTo>
                    <a:pt x="202387" y="181271"/>
                  </a:lnTo>
                  <a:lnTo>
                    <a:pt x="217348" y="137782"/>
                  </a:lnTo>
                  <a:lnTo>
                    <a:pt x="222399" y="121939"/>
                  </a:lnTo>
                  <a:lnTo>
                    <a:pt x="222304" y="120697"/>
                  </a:lnTo>
                  <a:lnTo>
                    <a:pt x="221889" y="119868"/>
                  </a:lnTo>
                  <a:lnTo>
                    <a:pt x="221259" y="120022"/>
                  </a:lnTo>
                  <a:lnTo>
                    <a:pt x="219619" y="122073"/>
                  </a:lnTo>
                  <a:lnTo>
                    <a:pt x="210465" y="167181"/>
                  </a:lnTo>
                  <a:lnTo>
                    <a:pt x="210228" y="211781"/>
                  </a:lnTo>
                  <a:lnTo>
                    <a:pt x="216203" y="228094"/>
                  </a:lnTo>
                  <a:lnTo>
                    <a:pt x="222663" y="235958"/>
                  </a:lnTo>
                  <a:lnTo>
                    <a:pt x="236623" y="246755"/>
                  </a:lnTo>
                  <a:lnTo>
                    <a:pt x="244086" y="249426"/>
                  </a:lnTo>
                  <a:lnTo>
                    <a:pt x="248052" y="250138"/>
                  </a:lnTo>
                  <a:lnTo>
                    <a:pt x="255280" y="249047"/>
                  </a:lnTo>
                  <a:lnTo>
                    <a:pt x="270229" y="242599"/>
                  </a:lnTo>
                  <a:lnTo>
                    <a:pt x="277484" y="231115"/>
                  </a:lnTo>
                  <a:lnTo>
                    <a:pt x="288566" y="193941"/>
                  </a:lnTo>
                  <a:lnTo>
                    <a:pt x="296284" y="150271"/>
                  </a:lnTo>
                  <a:lnTo>
                    <a:pt x="299600" y="135481"/>
                  </a:lnTo>
                  <a:lnTo>
                    <a:pt x="301591" y="131414"/>
                  </a:lnTo>
                  <a:lnTo>
                    <a:pt x="311438" y="123770"/>
                  </a:lnTo>
                  <a:lnTo>
                    <a:pt x="320471" y="119859"/>
                  </a:lnTo>
                  <a:lnTo>
                    <a:pt x="327213" y="120825"/>
                  </a:lnTo>
                  <a:lnTo>
                    <a:pt x="330986" y="122071"/>
                  </a:lnTo>
                  <a:lnTo>
                    <a:pt x="344724" y="132251"/>
                  </a:lnTo>
                  <a:lnTo>
                    <a:pt x="354910" y="144754"/>
                  </a:lnTo>
                  <a:lnTo>
                    <a:pt x="370131" y="176593"/>
                  </a:lnTo>
                  <a:lnTo>
                    <a:pt x="372472" y="192543"/>
                  </a:lnTo>
                  <a:lnTo>
                    <a:pt x="369257" y="204517"/>
                  </a:lnTo>
                  <a:lnTo>
                    <a:pt x="359066" y="224395"/>
                  </a:lnTo>
                  <a:lnTo>
                    <a:pt x="351774" y="230786"/>
                  </a:lnTo>
                  <a:lnTo>
                    <a:pt x="336092" y="238952"/>
                  </a:lnTo>
                  <a:lnTo>
                    <a:pt x="324365" y="241123"/>
                  </a:lnTo>
                  <a:lnTo>
                    <a:pt x="313639" y="240081"/>
                  </a:lnTo>
                  <a:lnTo>
                    <a:pt x="307008" y="236582"/>
                  </a:lnTo>
                  <a:lnTo>
                    <a:pt x="297498" y="229082"/>
                  </a:lnTo>
                  <a:lnTo>
                    <a:pt x="296713" y="226698"/>
                  </a:lnTo>
                  <a:lnTo>
                    <a:pt x="297258" y="21346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6" name="SMARTInkShape-409">
              <a:extLst>
                <a:ext uri="{FF2B5EF4-FFF2-40B4-BE49-F238E27FC236}">
                  <a16:creationId xmlns:a16="http://schemas.microsoft.com/office/drawing/2014/main" xmlns="" id="{1115729F-118C-4CC7-BFD8-B00CB9D71B8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69000" y="5613400"/>
              <a:ext cx="69851" cy="82551"/>
            </a:xfrm>
            <a:custGeom>
              <a:avLst/>
              <a:gdLst/>
              <a:ahLst/>
              <a:cxnLst/>
              <a:rect l="0" t="0" r="0" b="0"/>
              <a:pathLst>
                <a:path w="69851" h="82551">
                  <a:moveTo>
                    <a:pt x="0" y="82550"/>
                  </a:moveTo>
                  <a:lnTo>
                    <a:pt x="0" y="82550"/>
                  </a:lnTo>
                  <a:lnTo>
                    <a:pt x="4419" y="75397"/>
                  </a:lnTo>
                  <a:lnTo>
                    <a:pt x="44835" y="32293"/>
                  </a:lnTo>
                  <a:lnTo>
                    <a:pt x="698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7" name="SMARTInkShape-410">
              <a:extLst>
                <a:ext uri="{FF2B5EF4-FFF2-40B4-BE49-F238E27FC236}">
                  <a16:creationId xmlns:a16="http://schemas.microsoft.com/office/drawing/2014/main" xmlns="" id="{65C3ECE4-D635-4ABA-A788-7C9169A83B7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67375" y="5574338"/>
              <a:ext cx="136526" cy="118383"/>
            </a:xfrm>
            <a:custGeom>
              <a:avLst/>
              <a:gdLst/>
              <a:ahLst/>
              <a:cxnLst/>
              <a:rect l="0" t="0" r="0" b="0"/>
              <a:pathLst>
                <a:path w="136526" h="118383">
                  <a:moveTo>
                    <a:pt x="0" y="35887"/>
                  </a:moveTo>
                  <a:lnTo>
                    <a:pt x="0" y="35887"/>
                  </a:lnTo>
                  <a:lnTo>
                    <a:pt x="0" y="49650"/>
                  </a:lnTo>
                  <a:lnTo>
                    <a:pt x="1058" y="50707"/>
                  </a:lnTo>
                  <a:lnTo>
                    <a:pt x="5056" y="52822"/>
                  </a:lnTo>
                  <a:lnTo>
                    <a:pt x="16599" y="54519"/>
                  </a:lnTo>
                  <a:lnTo>
                    <a:pt x="28398" y="54108"/>
                  </a:lnTo>
                  <a:lnTo>
                    <a:pt x="44245" y="48946"/>
                  </a:lnTo>
                  <a:lnTo>
                    <a:pt x="62158" y="36302"/>
                  </a:lnTo>
                  <a:lnTo>
                    <a:pt x="67137" y="30780"/>
                  </a:lnTo>
                  <a:lnTo>
                    <a:pt x="74201" y="15685"/>
                  </a:lnTo>
                  <a:lnTo>
                    <a:pt x="74867" y="12894"/>
                  </a:lnTo>
                  <a:lnTo>
                    <a:pt x="73900" y="10328"/>
                  </a:lnTo>
                  <a:lnTo>
                    <a:pt x="69063" y="5595"/>
                  </a:lnTo>
                  <a:lnTo>
                    <a:pt x="56721" y="649"/>
                  </a:lnTo>
                  <a:lnTo>
                    <a:pt x="50727" y="0"/>
                  </a:lnTo>
                  <a:lnTo>
                    <a:pt x="45829" y="1240"/>
                  </a:lnTo>
                  <a:lnTo>
                    <a:pt x="25455" y="11430"/>
                  </a:lnTo>
                  <a:lnTo>
                    <a:pt x="11972" y="25348"/>
                  </a:lnTo>
                  <a:lnTo>
                    <a:pt x="4096" y="37821"/>
                  </a:lnTo>
                  <a:lnTo>
                    <a:pt x="360" y="68937"/>
                  </a:lnTo>
                  <a:lnTo>
                    <a:pt x="8534" y="86524"/>
                  </a:lnTo>
                  <a:lnTo>
                    <a:pt x="23813" y="102318"/>
                  </a:lnTo>
                  <a:lnTo>
                    <a:pt x="40060" y="112563"/>
                  </a:lnTo>
                  <a:lnTo>
                    <a:pt x="64472" y="118382"/>
                  </a:lnTo>
                  <a:lnTo>
                    <a:pt x="78279" y="118295"/>
                  </a:lnTo>
                  <a:lnTo>
                    <a:pt x="97748" y="112397"/>
                  </a:lnTo>
                  <a:lnTo>
                    <a:pt x="136525" y="9303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8" name="SMARTInkShape-411">
              <a:extLst>
                <a:ext uri="{FF2B5EF4-FFF2-40B4-BE49-F238E27FC236}">
                  <a16:creationId xmlns:a16="http://schemas.microsoft.com/office/drawing/2014/main" xmlns="" id="{BB92F281-D3C2-41D5-903F-98CDFD3EC86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549775" y="5538719"/>
              <a:ext cx="374651" cy="157667"/>
            </a:xfrm>
            <a:custGeom>
              <a:avLst/>
              <a:gdLst/>
              <a:ahLst/>
              <a:cxnLst/>
              <a:rect l="0" t="0" r="0" b="0"/>
              <a:pathLst>
                <a:path w="374651" h="157667">
                  <a:moveTo>
                    <a:pt x="0" y="77856"/>
                  </a:moveTo>
                  <a:lnTo>
                    <a:pt x="0" y="77856"/>
                  </a:lnTo>
                  <a:lnTo>
                    <a:pt x="353" y="91301"/>
                  </a:lnTo>
                  <a:lnTo>
                    <a:pt x="3172" y="106371"/>
                  </a:lnTo>
                  <a:lnTo>
                    <a:pt x="21997" y="62651"/>
                  </a:lnTo>
                  <a:lnTo>
                    <a:pt x="41813" y="29101"/>
                  </a:lnTo>
                  <a:lnTo>
                    <a:pt x="65883" y="2599"/>
                  </a:lnTo>
                  <a:lnTo>
                    <a:pt x="72791" y="312"/>
                  </a:lnTo>
                  <a:lnTo>
                    <a:pt x="80682" y="0"/>
                  </a:lnTo>
                  <a:lnTo>
                    <a:pt x="86541" y="2213"/>
                  </a:lnTo>
                  <a:lnTo>
                    <a:pt x="91497" y="8371"/>
                  </a:lnTo>
                  <a:lnTo>
                    <a:pt x="100427" y="26697"/>
                  </a:lnTo>
                  <a:lnTo>
                    <a:pt x="107656" y="67304"/>
                  </a:lnTo>
                  <a:lnTo>
                    <a:pt x="110821" y="111885"/>
                  </a:lnTo>
                  <a:lnTo>
                    <a:pt x="114347" y="151827"/>
                  </a:lnTo>
                  <a:lnTo>
                    <a:pt x="115849" y="156358"/>
                  </a:lnTo>
                  <a:lnTo>
                    <a:pt x="116391" y="157355"/>
                  </a:lnTo>
                  <a:lnTo>
                    <a:pt x="116753" y="157666"/>
                  </a:lnTo>
                  <a:lnTo>
                    <a:pt x="116993" y="157521"/>
                  </a:lnTo>
                  <a:lnTo>
                    <a:pt x="117467" y="111200"/>
                  </a:lnTo>
                  <a:lnTo>
                    <a:pt x="115902" y="68021"/>
                  </a:lnTo>
                  <a:lnTo>
                    <a:pt x="119133" y="22662"/>
                  </a:lnTo>
                  <a:lnTo>
                    <a:pt x="122798" y="14402"/>
                  </a:lnTo>
                  <a:lnTo>
                    <a:pt x="127602" y="9085"/>
                  </a:lnTo>
                  <a:lnTo>
                    <a:pt x="132089" y="6722"/>
                  </a:lnTo>
                  <a:lnTo>
                    <a:pt x="140198" y="9434"/>
                  </a:lnTo>
                  <a:lnTo>
                    <a:pt x="157594" y="20988"/>
                  </a:lnTo>
                  <a:lnTo>
                    <a:pt x="176986" y="46979"/>
                  </a:lnTo>
                  <a:lnTo>
                    <a:pt x="188654" y="75050"/>
                  </a:lnTo>
                  <a:lnTo>
                    <a:pt x="196262" y="120658"/>
                  </a:lnTo>
                  <a:lnTo>
                    <a:pt x="196772" y="142655"/>
                  </a:lnTo>
                  <a:lnTo>
                    <a:pt x="196445" y="144338"/>
                  </a:lnTo>
                  <a:lnTo>
                    <a:pt x="195875" y="145461"/>
                  </a:lnTo>
                  <a:lnTo>
                    <a:pt x="195142" y="146210"/>
                  </a:lnTo>
                  <a:lnTo>
                    <a:pt x="194653" y="146355"/>
                  </a:lnTo>
                  <a:lnTo>
                    <a:pt x="194327" y="146100"/>
                  </a:lnTo>
                  <a:lnTo>
                    <a:pt x="194109" y="145577"/>
                  </a:lnTo>
                  <a:lnTo>
                    <a:pt x="196420" y="101036"/>
                  </a:lnTo>
                  <a:lnTo>
                    <a:pt x="199616" y="75931"/>
                  </a:lnTo>
                  <a:lnTo>
                    <a:pt x="212689" y="37557"/>
                  </a:lnTo>
                  <a:lnTo>
                    <a:pt x="217648" y="30665"/>
                  </a:lnTo>
                  <a:lnTo>
                    <a:pt x="228373" y="21540"/>
                  </a:lnTo>
                  <a:lnTo>
                    <a:pt x="236378" y="17784"/>
                  </a:lnTo>
                  <a:lnTo>
                    <a:pt x="244639" y="16821"/>
                  </a:lnTo>
                  <a:lnTo>
                    <a:pt x="248818" y="17057"/>
                  </a:lnTo>
                  <a:lnTo>
                    <a:pt x="261441" y="22447"/>
                  </a:lnTo>
                  <a:lnTo>
                    <a:pt x="270747" y="30747"/>
                  </a:lnTo>
                  <a:lnTo>
                    <a:pt x="282897" y="64680"/>
                  </a:lnTo>
                  <a:lnTo>
                    <a:pt x="293533" y="110514"/>
                  </a:lnTo>
                  <a:lnTo>
                    <a:pt x="297559" y="121181"/>
                  </a:lnTo>
                  <a:lnTo>
                    <a:pt x="305462" y="129920"/>
                  </a:lnTo>
                  <a:lnTo>
                    <a:pt x="315325" y="136273"/>
                  </a:lnTo>
                  <a:lnTo>
                    <a:pt x="324412" y="139097"/>
                  </a:lnTo>
                  <a:lnTo>
                    <a:pt x="334095" y="138471"/>
                  </a:lnTo>
                  <a:lnTo>
                    <a:pt x="339147" y="137316"/>
                  </a:lnTo>
                  <a:lnTo>
                    <a:pt x="374650" y="1064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9" name="SMARTInkShape-412">
              <a:extLst>
                <a:ext uri="{FF2B5EF4-FFF2-40B4-BE49-F238E27FC236}">
                  <a16:creationId xmlns:a16="http://schemas.microsoft.com/office/drawing/2014/main" xmlns="" id="{4BF42B9B-2690-4D1F-BFD7-983DAB34069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268017" y="5560754"/>
              <a:ext cx="111999" cy="315291"/>
            </a:xfrm>
            <a:custGeom>
              <a:avLst/>
              <a:gdLst/>
              <a:ahLst/>
              <a:cxnLst/>
              <a:rect l="0" t="0" r="0" b="0"/>
              <a:pathLst>
                <a:path w="111999" h="315291">
                  <a:moveTo>
                    <a:pt x="65983" y="55821"/>
                  </a:moveTo>
                  <a:lnTo>
                    <a:pt x="65983" y="55821"/>
                  </a:lnTo>
                  <a:lnTo>
                    <a:pt x="93338" y="55821"/>
                  </a:lnTo>
                  <a:lnTo>
                    <a:pt x="97567" y="50765"/>
                  </a:lnTo>
                  <a:lnTo>
                    <a:pt x="99918" y="45934"/>
                  </a:lnTo>
                  <a:lnTo>
                    <a:pt x="103555" y="28014"/>
                  </a:lnTo>
                  <a:lnTo>
                    <a:pt x="98047" y="12657"/>
                  </a:lnTo>
                  <a:lnTo>
                    <a:pt x="96884" y="10111"/>
                  </a:lnTo>
                  <a:lnTo>
                    <a:pt x="90888" y="5402"/>
                  </a:lnTo>
                  <a:lnTo>
                    <a:pt x="83049" y="1662"/>
                  </a:lnTo>
                  <a:lnTo>
                    <a:pt x="76037" y="0"/>
                  </a:lnTo>
                  <a:lnTo>
                    <a:pt x="53126" y="1821"/>
                  </a:lnTo>
                  <a:lnTo>
                    <a:pt x="30674" y="8610"/>
                  </a:lnTo>
                  <a:lnTo>
                    <a:pt x="26569" y="10588"/>
                  </a:lnTo>
                  <a:lnTo>
                    <a:pt x="7507" y="31238"/>
                  </a:lnTo>
                  <a:lnTo>
                    <a:pt x="601" y="50301"/>
                  </a:lnTo>
                  <a:lnTo>
                    <a:pt x="0" y="64304"/>
                  </a:lnTo>
                  <a:lnTo>
                    <a:pt x="7049" y="92226"/>
                  </a:lnTo>
                  <a:lnTo>
                    <a:pt x="20815" y="115393"/>
                  </a:lnTo>
                  <a:lnTo>
                    <a:pt x="32609" y="125957"/>
                  </a:lnTo>
                  <a:lnTo>
                    <a:pt x="56281" y="138049"/>
                  </a:lnTo>
                  <a:lnTo>
                    <a:pt x="65199" y="139639"/>
                  </a:lnTo>
                  <a:lnTo>
                    <a:pt x="75042" y="139169"/>
                  </a:lnTo>
                  <a:lnTo>
                    <a:pt x="88815" y="133551"/>
                  </a:lnTo>
                  <a:lnTo>
                    <a:pt x="100147" y="121812"/>
                  </a:lnTo>
                  <a:lnTo>
                    <a:pt x="110218" y="91486"/>
                  </a:lnTo>
                  <a:lnTo>
                    <a:pt x="111998" y="66890"/>
                  </a:lnTo>
                  <a:lnTo>
                    <a:pt x="109015" y="48635"/>
                  </a:lnTo>
                  <a:lnTo>
                    <a:pt x="97219" y="19122"/>
                  </a:lnTo>
                  <a:lnTo>
                    <a:pt x="95979" y="17950"/>
                  </a:lnTo>
                  <a:lnTo>
                    <a:pt x="94800" y="17521"/>
                  </a:lnTo>
                  <a:lnTo>
                    <a:pt x="93661" y="17587"/>
                  </a:lnTo>
                  <a:lnTo>
                    <a:pt x="92902" y="17985"/>
                  </a:lnTo>
                  <a:lnTo>
                    <a:pt x="92395" y="18602"/>
                  </a:lnTo>
                  <a:lnTo>
                    <a:pt x="92058" y="19367"/>
                  </a:lnTo>
                  <a:lnTo>
                    <a:pt x="99414" y="63992"/>
                  </a:lnTo>
                  <a:lnTo>
                    <a:pt x="102299" y="103962"/>
                  </a:lnTo>
                  <a:lnTo>
                    <a:pt x="103730" y="141961"/>
                  </a:lnTo>
                  <a:lnTo>
                    <a:pt x="103978" y="178750"/>
                  </a:lnTo>
                  <a:lnTo>
                    <a:pt x="104062" y="225382"/>
                  </a:lnTo>
                  <a:lnTo>
                    <a:pt x="103136" y="262577"/>
                  </a:lnTo>
                  <a:lnTo>
                    <a:pt x="99531" y="307346"/>
                  </a:lnTo>
                  <a:lnTo>
                    <a:pt x="100636" y="315290"/>
                  </a:lnTo>
                  <a:lnTo>
                    <a:pt x="104083" y="28759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0" name="SMARTInkShape-413">
              <a:extLst>
                <a:ext uri="{FF2B5EF4-FFF2-40B4-BE49-F238E27FC236}">
                  <a16:creationId xmlns:a16="http://schemas.microsoft.com/office/drawing/2014/main" xmlns="" id="{880F4EF3-54D1-4267-A02D-222D9CE4CE1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928677" y="5548171"/>
              <a:ext cx="351349" cy="135832"/>
            </a:xfrm>
            <a:custGeom>
              <a:avLst/>
              <a:gdLst/>
              <a:ahLst/>
              <a:cxnLst/>
              <a:rect l="0" t="0" r="0" b="0"/>
              <a:pathLst>
                <a:path w="351349" h="135832">
                  <a:moveTo>
                    <a:pt x="78298" y="52529"/>
                  </a:moveTo>
                  <a:lnTo>
                    <a:pt x="78298" y="52529"/>
                  </a:lnTo>
                  <a:lnTo>
                    <a:pt x="78298" y="49795"/>
                  </a:lnTo>
                  <a:lnTo>
                    <a:pt x="83714" y="41077"/>
                  </a:lnTo>
                  <a:lnTo>
                    <a:pt x="87416" y="31037"/>
                  </a:lnTo>
                  <a:lnTo>
                    <a:pt x="87642" y="29101"/>
                  </a:lnTo>
                  <a:lnTo>
                    <a:pt x="79342" y="12544"/>
                  </a:lnTo>
                  <a:lnTo>
                    <a:pt x="75113" y="7881"/>
                  </a:lnTo>
                  <a:lnTo>
                    <a:pt x="65711" y="2699"/>
                  </a:lnTo>
                  <a:lnTo>
                    <a:pt x="56594" y="1337"/>
                  </a:lnTo>
                  <a:lnTo>
                    <a:pt x="52187" y="1467"/>
                  </a:lnTo>
                  <a:lnTo>
                    <a:pt x="35872" y="8393"/>
                  </a:lnTo>
                  <a:lnTo>
                    <a:pt x="21003" y="21068"/>
                  </a:lnTo>
                  <a:lnTo>
                    <a:pt x="6577" y="45165"/>
                  </a:lnTo>
                  <a:lnTo>
                    <a:pt x="1348" y="61479"/>
                  </a:lnTo>
                  <a:lnTo>
                    <a:pt x="0" y="75792"/>
                  </a:lnTo>
                  <a:lnTo>
                    <a:pt x="7670" y="101402"/>
                  </a:lnTo>
                  <a:lnTo>
                    <a:pt x="16057" y="117300"/>
                  </a:lnTo>
                  <a:lnTo>
                    <a:pt x="33124" y="129850"/>
                  </a:lnTo>
                  <a:lnTo>
                    <a:pt x="49312" y="135764"/>
                  </a:lnTo>
                  <a:lnTo>
                    <a:pt x="63046" y="135831"/>
                  </a:lnTo>
                  <a:lnTo>
                    <a:pt x="70814" y="132591"/>
                  </a:lnTo>
                  <a:lnTo>
                    <a:pt x="74367" y="130245"/>
                  </a:lnTo>
                  <a:lnTo>
                    <a:pt x="84424" y="111775"/>
                  </a:lnTo>
                  <a:lnTo>
                    <a:pt x="89050" y="97992"/>
                  </a:lnTo>
                  <a:lnTo>
                    <a:pt x="90827" y="56333"/>
                  </a:lnTo>
                  <a:lnTo>
                    <a:pt x="90993" y="19832"/>
                  </a:lnTo>
                  <a:lnTo>
                    <a:pt x="90642" y="19795"/>
                  </a:lnTo>
                  <a:lnTo>
                    <a:pt x="89311" y="21635"/>
                  </a:lnTo>
                  <a:lnTo>
                    <a:pt x="86268" y="39331"/>
                  </a:lnTo>
                  <a:lnTo>
                    <a:pt x="85674" y="63641"/>
                  </a:lnTo>
                  <a:lnTo>
                    <a:pt x="90871" y="88159"/>
                  </a:lnTo>
                  <a:lnTo>
                    <a:pt x="102406" y="109614"/>
                  </a:lnTo>
                  <a:lnTo>
                    <a:pt x="109474" y="117999"/>
                  </a:lnTo>
                  <a:lnTo>
                    <a:pt x="126145" y="126686"/>
                  </a:lnTo>
                  <a:lnTo>
                    <a:pt x="141668" y="130358"/>
                  </a:lnTo>
                  <a:lnTo>
                    <a:pt x="161946" y="126389"/>
                  </a:lnTo>
                  <a:lnTo>
                    <a:pt x="182458" y="115140"/>
                  </a:lnTo>
                  <a:lnTo>
                    <a:pt x="191736" y="105639"/>
                  </a:lnTo>
                  <a:lnTo>
                    <a:pt x="200927" y="88491"/>
                  </a:lnTo>
                  <a:lnTo>
                    <a:pt x="206982" y="65630"/>
                  </a:lnTo>
                  <a:lnTo>
                    <a:pt x="208031" y="50218"/>
                  </a:lnTo>
                  <a:lnTo>
                    <a:pt x="203286" y="31109"/>
                  </a:lnTo>
                  <a:lnTo>
                    <a:pt x="191806" y="13178"/>
                  </a:lnTo>
                  <a:lnTo>
                    <a:pt x="182290" y="3435"/>
                  </a:lnTo>
                  <a:lnTo>
                    <a:pt x="176375" y="724"/>
                  </a:lnTo>
                  <a:lnTo>
                    <a:pt x="173316" y="0"/>
                  </a:lnTo>
                  <a:lnTo>
                    <a:pt x="167095" y="1078"/>
                  </a:lnTo>
                  <a:lnTo>
                    <a:pt x="159534" y="4149"/>
                  </a:lnTo>
                  <a:lnTo>
                    <a:pt x="159619" y="5459"/>
                  </a:lnTo>
                  <a:lnTo>
                    <a:pt x="161595" y="9737"/>
                  </a:lnTo>
                  <a:lnTo>
                    <a:pt x="168360" y="16409"/>
                  </a:lnTo>
                  <a:lnTo>
                    <a:pt x="183809" y="22855"/>
                  </a:lnTo>
                  <a:lnTo>
                    <a:pt x="198970" y="24177"/>
                  </a:lnTo>
                  <a:lnTo>
                    <a:pt x="246379" y="15492"/>
                  </a:lnTo>
                  <a:lnTo>
                    <a:pt x="251778" y="14549"/>
                  </a:lnTo>
                  <a:lnTo>
                    <a:pt x="253219" y="13803"/>
                  </a:lnTo>
                  <a:lnTo>
                    <a:pt x="255529" y="11757"/>
                  </a:lnTo>
                  <a:lnTo>
                    <a:pt x="255366" y="11590"/>
                  </a:lnTo>
                  <a:lnTo>
                    <a:pt x="254244" y="11403"/>
                  </a:lnTo>
                  <a:lnTo>
                    <a:pt x="253804" y="11706"/>
                  </a:lnTo>
                  <a:lnTo>
                    <a:pt x="239692" y="52446"/>
                  </a:lnTo>
                  <a:lnTo>
                    <a:pt x="234547" y="94878"/>
                  </a:lnTo>
                  <a:lnTo>
                    <a:pt x="237443" y="112035"/>
                  </a:lnTo>
                  <a:lnTo>
                    <a:pt x="244632" y="121545"/>
                  </a:lnTo>
                  <a:lnTo>
                    <a:pt x="254177" y="129417"/>
                  </a:lnTo>
                  <a:lnTo>
                    <a:pt x="263123" y="134091"/>
                  </a:lnTo>
                  <a:lnTo>
                    <a:pt x="284520" y="135335"/>
                  </a:lnTo>
                  <a:lnTo>
                    <a:pt x="323971" y="126263"/>
                  </a:lnTo>
                  <a:lnTo>
                    <a:pt x="338807" y="116788"/>
                  </a:lnTo>
                  <a:lnTo>
                    <a:pt x="351348" y="10015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1" name="SMARTInkShape-414">
              <a:extLst>
                <a:ext uri="{FF2B5EF4-FFF2-40B4-BE49-F238E27FC236}">
                  <a16:creationId xmlns:a16="http://schemas.microsoft.com/office/drawing/2014/main" xmlns="" id="{4AAAA7C2-2EA3-4163-AF51-C64AC284C04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362575" y="5573766"/>
              <a:ext cx="317501" cy="131813"/>
            </a:xfrm>
            <a:custGeom>
              <a:avLst/>
              <a:gdLst/>
              <a:ahLst/>
              <a:cxnLst/>
              <a:rect l="0" t="0" r="0" b="0"/>
              <a:pathLst>
                <a:path w="317501" h="131813">
                  <a:moveTo>
                    <a:pt x="0" y="106309"/>
                  </a:moveTo>
                  <a:lnTo>
                    <a:pt x="0" y="106309"/>
                  </a:lnTo>
                  <a:lnTo>
                    <a:pt x="2535" y="109196"/>
                  </a:lnTo>
                  <a:lnTo>
                    <a:pt x="5416" y="113554"/>
                  </a:lnTo>
                  <a:lnTo>
                    <a:pt x="13970" y="118905"/>
                  </a:lnTo>
                  <a:lnTo>
                    <a:pt x="24287" y="121212"/>
                  </a:lnTo>
                  <a:lnTo>
                    <a:pt x="52553" y="122098"/>
                  </a:lnTo>
                  <a:lnTo>
                    <a:pt x="69821" y="115417"/>
                  </a:lnTo>
                  <a:lnTo>
                    <a:pt x="83835" y="106185"/>
                  </a:lnTo>
                  <a:lnTo>
                    <a:pt x="106427" y="79082"/>
                  </a:lnTo>
                  <a:lnTo>
                    <a:pt x="121843" y="41619"/>
                  </a:lnTo>
                  <a:lnTo>
                    <a:pt x="129979" y="9302"/>
                  </a:lnTo>
                  <a:lnTo>
                    <a:pt x="130044" y="9182"/>
                  </a:lnTo>
                  <a:lnTo>
                    <a:pt x="130175" y="55686"/>
                  </a:lnTo>
                  <a:lnTo>
                    <a:pt x="134594" y="97647"/>
                  </a:lnTo>
                  <a:lnTo>
                    <a:pt x="145577" y="120224"/>
                  </a:lnTo>
                  <a:lnTo>
                    <a:pt x="150661" y="126370"/>
                  </a:lnTo>
                  <a:lnTo>
                    <a:pt x="159036" y="130277"/>
                  </a:lnTo>
                  <a:lnTo>
                    <a:pt x="164232" y="131812"/>
                  </a:lnTo>
                  <a:lnTo>
                    <a:pt x="174710" y="130697"/>
                  </a:lnTo>
                  <a:lnTo>
                    <a:pt x="192437" y="123042"/>
                  </a:lnTo>
                  <a:lnTo>
                    <a:pt x="199475" y="113276"/>
                  </a:lnTo>
                  <a:lnTo>
                    <a:pt x="215065" y="70341"/>
                  </a:lnTo>
                  <a:lnTo>
                    <a:pt x="223903" y="28594"/>
                  </a:lnTo>
                  <a:lnTo>
                    <a:pt x="225366" y="0"/>
                  </a:lnTo>
                  <a:lnTo>
                    <a:pt x="225033" y="159"/>
                  </a:lnTo>
                  <a:lnTo>
                    <a:pt x="223722" y="2217"/>
                  </a:lnTo>
                  <a:lnTo>
                    <a:pt x="219931" y="20708"/>
                  </a:lnTo>
                  <a:lnTo>
                    <a:pt x="220930" y="47655"/>
                  </a:lnTo>
                  <a:lnTo>
                    <a:pt x="225230" y="64941"/>
                  </a:lnTo>
                  <a:lnTo>
                    <a:pt x="238426" y="89697"/>
                  </a:lnTo>
                  <a:lnTo>
                    <a:pt x="252247" y="105424"/>
                  </a:lnTo>
                  <a:lnTo>
                    <a:pt x="261100" y="110972"/>
                  </a:lnTo>
                  <a:lnTo>
                    <a:pt x="275703" y="114393"/>
                  </a:lnTo>
                  <a:lnTo>
                    <a:pt x="287829" y="115407"/>
                  </a:lnTo>
                  <a:lnTo>
                    <a:pt x="294788" y="112822"/>
                  </a:lnTo>
                  <a:lnTo>
                    <a:pt x="303715" y="105416"/>
                  </a:lnTo>
                  <a:lnTo>
                    <a:pt x="308198" y="99209"/>
                  </a:lnTo>
                  <a:lnTo>
                    <a:pt x="317500" y="6820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7" name="SMARTInkShape-Group193">
            <a:extLst>
              <a:ext uri="{FF2B5EF4-FFF2-40B4-BE49-F238E27FC236}">
                <a16:creationId xmlns:a16="http://schemas.microsoft.com/office/drawing/2014/main" xmlns="" id="{89C063BC-697B-4E6E-8744-A5BBC3DE807A}"/>
              </a:ext>
            </a:extLst>
          </p:cNvPr>
          <p:cNvGrpSpPr/>
          <p:nvPr/>
        </p:nvGrpSpPr>
        <p:grpSpPr>
          <a:xfrm>
            <a:off x="6944112" y="5377195"/>
            <a:ext cx="793332" cy="334907"/>
            <a:chOff x="6944112" y="5377195"/>
            <a:chExt cx="793332" cy="334907"/>
          </a:xfrm>
        </p:grpSpPr>
        <p:sp>
          <p:nvSpPr>
            <p:cNvPr id="1053" name="SMARTInkShape-415">
              <a:extLst>
                <a:ext uri="{FF2B5EF4-FFF2-40B4-BE49-F238E27FC236}">
                  <a16:creationId xmlns:a16="http://schemas.microsoft.com/office/drawing/2014/main" xmlns="" id="{73D14D83-E35D-4E5B-9714-98A2F5B26FD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944112" y="5377195"/>
              <a:ext cx="643513" cy="334907"/>
            </a:xfrm>
            <a:custGeom>
              <a:avLst/>
              <a:gdLst/>
              <a:ahLst/>
              <a:cxnLst/>
              <a:rect l="0" t="0" r="0" b="0"/>
              <a:pathLst>
                <a:path w="643513" h="334907">
                  <a:moveTo>
                    <a:pt x="72638" y="229855"/>
                  </a:moveTo>
                  <a:lnTo>
                    <a:pt x="72638" y="229855"/>
                  </a:lnTo>
                  <a:lnTo>
                    <a:pt x="79380" y="228169"/>
                  </a:lnTo>
                  <a:lnTo>
                    <a:pt x="81719" y="226615"/>
                  </a:lnTo>
                  <a:lnTo>
                    <a:pt x="89234" y="216924"/>
                  </a:lnTo>
                  <a:lnTo>
                    <a:pt x="90597" y="212467"/>
                  </a:lnTo>
                  <a:lnTo>
                    <a:pt x="91473" y="204352"/>
                  </a:lnTo>
                  <a:lnTo>
                    <a:pt x="90486" y="202623"/>
                  </a:lnTo>
                  <a:lnTo>
                    <a:pt x="81782" y="194397"/>
                  </a:lnTo>
                  <a:lnTo>
                    <a:pt x="71388" y="192538"/>
                  </a:lnTo>
                  <a:lnTo>
                    <a:pt x="44066" y="194558"/>
                  </a:lnTo>
                  <a:lnTo>
                    <a:pt x="25170" y="202108"/>
                  </a:lnTo>
                  <a:lnTo>
                    <a:pt x="15731" y="208973"/>
                  </a:lnTo>
                  <a:lnTo>
                    <a:pt x="4017" y="223682"/>
                  </a:lnTo>
                  <a:lnTo>
                    <a:pt x="918" y="238139"/>
                  </a:lnTo>
                  <a:lnTo>
                    <a:pt x="0" y="250772"/>
                  </a:lnTo>
                  <a:lnTo>
                    <a:pt x="5112" y="270297"/>
                  </a:lnTo>
                  <a:lnTo>
                    <a:pt x="17283" y="295958"/>
                  </a:lnTo>
                  <a:lnTo>
                    <a:pt x="27340" y="301685"/>
                  </a:lnTo>
                  <a:lnTo>
                    <a:pt x="48364" y="309425"/>
                  </a:lnTo>
                  <a:lnTo>
                    <a:pt x="64387" y="309837"/>
                  </a:lnTo>
                  <a:lnTo>
                    <a:pt x="77484" y="307724"/>
                  </a:lnTo>
                  <a:lnTo>
                    <a:pt x="91438" y="301493"/>
                  </a:lnTo>
                  <a:lnTo>
                    <a:pt x="97809" y="295913"/>
                  </a:lnTo>
                  <a:lnTo>
                    <a:pt x="113231" y="269578"/>
                  </a:lnTo>
                  <a:lnTo>
                    <a:pt x="118874" y="252165"/>
                  </a:lnTo>
                  <a:lnTo>
                    <a:pt x="116480" y="235838"/>
                  </a:lnTo>
                  <a:lnTo>
                    <a:pt x="111302" y="223788"/>
                  </a:lnTo>
                  <a:lnTo>
                    <a:pt x="100243" y="212378"/>
                  </a:lnTo>
                  <a:lnTo>
                    <a:pt x="61891" y="191912"/>
                  </a:lnTo>
                  <a:lnTo>
                    <a:pt x="53069" y="189567"/>
                  </a:lnTo>
                  <a:lnTo>
                    <a:pt x="47008" y="189019"/>
                  </a:lnTo>
                  <a:lnTo>
                    <a:pt x="44968" y="189578"/>
                  </a:lnTo>
                  <a:lnTo>
                    <a:pt x="43608" y="190656"/>
                  </a:lnTo>
                  <a:lnTo>
                    <a:pt x="42701" y="192081"/>
                  </a:lnTo>
                  <a:lnTo>
                    <a:pt x="42803" y="193383"/>
                  </a:lnTo>
                  <a:lnTo>
                    <a:pt x="43575" y="194604"/>
                  </a:lnTo>
                  <a:lnTo>
                    <a:pt x="46668" y="196902"/>
                  </a:lnTo>
                  <a:lnTo>
                    <a:pt x="56337" y="202192"/>
                  </a:lnTo>
                  <a:lnTo>
                    <a:pt x="92111" y="224458"/>
                  </a:lnTo>
                  <a:lnTo>
                    <a:pt x="105258" y="228256"/>
                  </a:lnTo>
                  <a:lnTo>
                    <a:pt x="118090" y="229381"/>
                  </a:lnTo>
                  <a:lnTo>
                    <a:pt x="142450" y="223826"/>
                  </a:lnTo>
                  <a:lnTo>
                    <a:pt x="149527" y="220473"/>
                  </a:lnTo>
                  <a:lnTo>
                    <a:pt x="168931" y="205703"/>
                  </a:lnTo>
                  <a:lnTo>
                    <a:pt x="175529" y="196431"/>
                  </a:lnTo>
                  <a:lnTo>
                    <a:pt x="177041" y="192679"/>
                  </a:lnTo>
                  <a:lnTo>
                    <a:pt x="175366" y="191225"/>
                  </a:lnTo>
                  <a:lnTo>
                    <a:pt x="173932" y="190343"/>
                  </a:lnTo>
                  <a:lnTo>
                    <a:pt x="172623" y="190108"/>
                  </a:lnTo>
                  <a:lnTo>
                    <a:pt x="171397" y="190304"/>
                  </a:lnTo>
                  <a:lnTo>
                    <a:pt x="168742" y="191816"/>
                  </a:lnTo>
                  <a:lnTo>
                    <a:pt x="160940" y="198823"/>
                  </a:lnTo>
                  <a:lnTo>
                    <a:pt x="151436" y="219789"/>
                  </a:lnTo>
                  <a:lnTo>
                    <a:pt x="147923" y="233066"/>
                  </a:lnTo>
                  <a:lnTo>
                    <a:pt x="148644" y="258842"/>
                  </a:lnTo>
                  <a:lnTo>
                    <a:pt x="157751" y="291870"/>
                  </a:lnTo>
                  <a:lnTo>
                    <a:pt x="163238" y="300206"/>
                  </a:lnTo>
                  <a:lnTo>
                    <a:pt x="165846" y="303214"/>
                  </a:lnTo>
                  <a:lnTo>
                    <a:pt x="173448" y="307497"/>
                  </a:lnTo>
                  <a:lnTo>
                    <a:pt x="187644" y="311436"/>
                  </a:lnTo>
                  <a:lnTo>
                    <a:pt x="193602" y="310092"/>
                  </a:lnTo>
                  <a:lnTo>
                    <a:pt x="199425" y="306791"/>
                  </a:lnTo>
                  <a:lnTo>
                    <a:pt x="207971" y="296989"/>
                  </a:lnTo>
                  <a:lnTo>
                    <a:pt x="216832" y="277697"/>
                  </a:lnTo>
                  <a:lnTo>
                    <a:pt x="230566" y="231527"/>
                  </a:lnTo>
                  <a:lnTo>
                    <a:pt x="242939" y="199105"/>
                  </a:lnTo>
                  <a:lnTo>
                    <a:pt x="245107" y="196785"/>
                  </a:lnTo>
                  <a:lnTo>
                    <a:pt x="246178" y="196520"/>
                  </a:lnTo>
                  <a:lnTo>
                    <a:pt x="247245" y="196695"/>
                  </a:lnTo>
                  <a:lnTo>
                    <a:pt x="250433" y="197688"/>
                  </a:lnTo>
                  <a:lnTo>
                    <a:pt x="251493" y="197827"/>
                  </a:lnTo>
                  <a:lnTo>
                    <a:pt x="256355" y="204764"/>
                  </a:lnTo>
                  <a:lnTo>
                    <a:pt x="268768" y="237715"/>
                  </a:lnTo>
                  <a:lnTo>
                    <a:pt x="274340" y="275534"/>
                  </a:lnTo>
                  <a:lnTo>
                    <a:pt x="272689" y="316136"/>
                  </a:lnTo>
                  <a:lnTo>
                    <a:pt x="273033" y="317714"/>
                  </a:lnTo>
                  <a:lnTo>
                    <a:pt x="273615" y="318414"/>
                  </a:lnTo>
                  <a:lnTo>
                    <a:pt x="274356" y="318527"/>
                  </a:lnTo>
                  <a:lnTo>
                    <a:pt x="274850" y="318251"/>
                  </a:lnTo>
                  <a:lnTo>
                    <a:pt x="275179" y="317713"/>
                  </a:lnTo>
                  <a:lnTo>
                    <a:pt x="275398" y="317002"/>
                  </a:lnTo>
                  <a:lnTo>
                    <a:pt x="281246" y="270827"/>
                  </a:lnTo>
                  <a:lnTo>
                    <a:pt x="294244" y="227014"/>
                  </a:lnTo>
                  <a:lnTo>
                    <a:pt x="311107" y="198603"/>
                  </a:lnTo>
                  <a:lnTo>
                    <a:pt x="313621" y="196562"/>
                  </a:lnTo>
                  <a:lnTo>
                    <a:pt x="314784" y="196018"/>
                  </a:lnTo>
                  <a:lnTo>
                    <a:pt x="315561" y="196361"/>
                  </a:lnTo>
                  <a:lnTo>
                    <a:pt x="316078" y="197295"/>
                  </a:lnTo>
                  <a:lnTo>
                    <a:pt x="329305" y="242873"/>
                  </a:lnTo>
                  <a:lnTo>
                    <a:pt x="342659" y="286386"/>
                  </a:lnTo>
                  <a:lnTo>
                    <a:pt x="350512" y="303960"/>
                  </a:lnTo>
                  <a:lnTo>
                    <a:pt x="359229" y="312529"/>
                  </a:lnTo>
                  <a:lnTo>
                    <a:pt x="366641" y="317281"/>
                  </a:lnTo>
                  <a:lnTo>
                    <a:pt x="380432" y="320553"/>
                  </a:lnTo>
                  <a:lnTo>
                    <a:pt x="392318" y="319836"/>
                  </a:lnTo>
                  <a:lnTo>
                    <a:pt x="409286" y="312333"/>
                  </a:lnTo>
                  <a:lnTo>
                    <a:pt x="426582" y="296117"/>
                  </a:lnTo>
                  <a:lnTo>
                    <a:pt x="437821" y="279043"/>
                  </a:lnTo>
                  <a:lnTo>
                    <a:pt x="449251" y="235819"/>
                  </a:lnTo>
                  <a:lnTo>
                    <a:pt x="452771" y="194658"/>
                  </a:lnTo>
                  <a:lnTo>
                    <a:pt x="456001" y="158658"/>
                  </a:lnTo>
                  <a:lnTo>
                    <a:pt x="459003" y="119742"/>
                  </a:lnTo>
                  <a:lnTo>
                    <a:pt x="462237" y="74715"/>
                  </a:lnTo>
                  <a:lnTo>
                    <a:pt x="465223" y="31808"/>
                  </a:lnTo>
                  <a:lnTo>
                    <a:pt x="466295" y="431"/>
                  </a:lnTo>
                  <a:lnTo>
                    <a:pt x="465603" y="0"/>
                  </a:lnTo>
                  <a:lnTo>
                    <a:pt x="462954" y="462"/>
                  </a:lnTo>
                  <a:lnTo>
                    <a:pt x="461965" y="1432"/>
                  </a:lnTo>
                  <a:lnTo>
                    <a:pt x="455192" y="21822"/>
                  </a:lnTo>
                  <a:lnTo>
                    <a:pt x="450878" y="67950"/>
                  </a:lnTo>
                  <a:lnTo>
                    <a:pt x="450545" y="110790"/>
                  </a:lnTo>
                  <a:lnTo>
                    <a:pt x="448789" y="157862"/>
                  </a:lnTo>
                  <a:lnTo>
                    <a:pt x="447584" y="200569"/>
                  </a:lnTo>
                  <a:lnTo>
                    <a:pt x="447728" y="235563"/>
                  </a:lnTo>
                  <a:lnTo>
                    <a:pt x="450759" y="281691"/>
                  </a:lnTo>
                  <a:lnTo>
                    <a:pt x="453770" y="295932"/>
                  </a:lnTo>
                  <a:lnTo>
                    <a:pt x="463398" y="316422"/>
                  </a:lnTo>
                  <a:lnTo>
                    <a:pt x="471146" y="325832"/>
                  </a:lnTo>
                  <a:lnTo>
                    <a:pt x="480234" y="331661"/>
                  </a:lnTo>
                  <a:lnTo>
                    <a:pt x="489800" y="334721"/>
                  </a:lnTo>
                  <a:lnTo>
                    <a:pt x="498755" y="334906"/>
                  </a:lnTo>
                  <a:lnTo>
                    <a:pt x="516787" y="324599"/>
                  </a:lnTo>
                  <a:lnTo>
                    <a:pt x="539853" y="298058"/>
                  </a:lnTo>
                  <a:lnTo>
                    <a:pt x="565786" y="251363"/>
                  </a:lnTo>
                  <a:lnTo>
                    <a:pt x="577532" y="225880"/>
                  </a:lnTo>
                  <a:lnTo>
                    <a:pt x="585973" y="193670"/>
                  </a:lnTo>
                  <a:lnTo>
                    <a:pt x="588065" y="190842"/>
                  </a:lnTo>
                  <a:lnTo>
                    <a:pt x="589117" y="190441"/>
                  </a:lnTo>
                  <a:lnTo>
                    <a:pt x="590172" y="190526"/>
                  </a:lnTo>
                  <a:lnTo>
                    <a:pt x="591227" y="190936"/>
                  </a:lnTo>
                  <a:lnTo>
                    <a:pt x="597769" y="198254"/>
                  </a:lnTo>
                  <a:lnTo>
                    <a:pt x="620718" y="245635"/>
                  </a:lnTo>
                  <a:lnTo>
                    <a:pt x="640834" y="290239"/>
                  </a:lnTo>
                  <a:lnTo>
                    <a:pt x="642994" y="295511"/>
                  </a:lnTo>
                  <a:lnTo>
                    <a:pt x="643512" y="304191"/>
                  </a:lnTo>
                  <a:lnTo>
                    <a:pt x="640778" y="313146"/>
                  </a:lnTo>
                  <a:lnTo>
                    <a:pt x="639781" y="315016"/>
                  </a:lnTo>
                  <a:lnTo>
                    <a:pt x="633970" y="318034"/>
                  </a:lnTo>
                  <a:lnTo>
                    <a:pt x="590164" y="326142"/>
                  </a:lnTo>
                  <a:lnTo>
                    <a:pt x="568774" y="327999"/>
                  </a:lnTo>
                  <a:lnTo>
                    <a:pt x="563841" y="327214"/>
                  </a:lnTo>
                  <a:lnTo>
                    <a:pt x="562031" y="326511"/>
                  </a:lnTo>
                  <a:lnTo>
                    <a:pt x="561178" y="324631"/>
                  </a:lnTo>
                  <a:lnTo>
                    <a:pt x="558413" y="27430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4" name="SMARTInkShape-416">
              <a:extLst>
                <a:ext uri="{FF2B5EF4-FFF2-40B4-BE49-F238E27FC236}">
                  <a16:creationId xmlns:a16="http://schemas.microsoft.com/office/drawing/2014/main" xmlns="" id="{6710169C-F3DE-4328-919E-D9579B2AD00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715369" y="5666004"/>
              <a:ext cx="22075" cy="16584"/>
            </a:xfrm>
            <a:custGeom>
              <a:avLst/>
              <a:gdLst/>
              <a:ahLst/>
              <a:cxnLst/>
              <a:rect l="0" t="0" r="0" b="0"/>
              <a:pathLst>
                <a:path w="22075" h="16584">
                  <a:moveTo>
                    <a:pt x="15756" y="10896"/>
                  </a:moveTo>
                  <a:lnTo>
                    <a:pt x="15756" y="10896"/>
                  </a:lnTo>
                  <a:lnTo>
                    <a:pt x="17441" y="9210"/>
                  </a:lnTo>
                  <a:lnTo>
                    <a:pt x="19209" y="8383"/>
                  </a:lnTo>
                  <a:lnTo>
                    <a:pt x="20175" y="8162"/>
                  </a:lnTo>
                  <a:lnTo>
                    <a:pt x="20466" y="8015"/>
                  </a:lnTo>
                  <a:lnTo>
                    <a:pt x="20307" y="7917"/>
                  </a:lnTo>
                  <a:lnTo>
                    <a:pt x="19849" y="7852"/>
                  </a:lnTo>
                  <a:lnTo>
                    <a:pt x="19895" y="7456"/>
                  </a:lnTo>
                  <a:lnTo>
                    <a:pt x="21999" y="4680"/>
                  </a:lnTo>
                  <a:lnTo>
                    <a:pt x="22074" y="2900"/>
                  </a:lnTo>
                  <a:lnTo>
                    <a:pt x="20211" y="1110"/>
                  </a:lnTo>
                  <a:lnTo>
                    <a:pt x="18726" y="139"/>
                  </a:lnTo>
                  <a:lnTo>
                    <a:pt x="14254" y="0"/>
                  </a:lnTo>
                  <a:lnTo>
                    <a:pt x="4445" y="2786"/>
                  </a:lnTo>
                  <a:lnTo>
                    <a:pt x="2923" y="4078"/>
                  </a:lnTo>
                  <a:lnTo>
                    <a:pt x="1233" y="7395"/>
                  </a:lnTo>
                  <a:lnTo>
                    <a:pt x="59" y="13888"/>
                  </a:lnTo>
                  <a:lnTo>
                    <a:pt x="0" y="15008"/>
                  </a:lnTo>
                  <a:lnTo>
                    <a:pt x="313" y="15754"/>
                  </a:lnTo>
                  <a:lnTo>
                    <a:pt x="875" y="16251"/>
                  </a:lnTo>
                  <a:lnTo>
                    <a:pt x="1602" y="16583"/>
                  </a:lnTo>
                  <a:lnTo>
                    <a:pt x="4291" y="16010"/>
                  </a:lnTo>
                  <a:lnTo>
                    <a:pt x="20031" y="8032"/>
                  </a:lnTo>
                  <a:lnTo>
                    <a:pt x="20722" y="7223"/>
                  </a:lnTo>
                  <a:lnTo>
                    <a:pt x="21184" y="6330"/>
                  </a:lnTo>
                  <a:lnTo>
                    <a:pt x="21139" y="5736"/>
                  </a:lnTo>
                  <a:lnTo>
                    <a:pt x="20755" y="5339"/>
                  </a:lnTo>
                  <a:lnTo>
                    <a:pt x="20147" y="5075"/>
                  </a:lnTo>
                  <a:lnTo>
                    <a:pt x="12581" y="454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5" name="SMARTInkShape-417">
              <a:extLst>
                <a:ext uri="{FF2B5EF4-FFF2-40B4-BE49-F238E27FC236}">
                  <a16:creationId xmlns:a16="http://schemas.microsoft.com/office/drawing/2014/main" xmlns="" id="{1AF765D0-191A-482C-AAE2-3992901D63F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077075" y="5432556"/>
              <a:ext cx="39196" cy="10817"/>
            </a:xfrm>
            <a:custGeom>
              <a:avLst/>
              <a:gdLst/>
              <a:ahLst/>
              <a:cxnLst/>
              <a:rect l="0" t="0" r="0" b="0"/>
              <a:pathLst>
                <a:path w="39196" h="10817">
                  <a:moveTo>
                    <a:pt x="0" y="3044"/>
                  </a:moveTo>
                  <a:lnTo>
                    <a:pt x="0" y="3044"/>
                  </a:lnTo>
                  <a:lnTo>
                    <a:pt x="13241" y="3044"/>
                  </a:lnTo>
                  <a:lnTo>
                    <a:pt x="15645" y="2103"/>
                  </a:lnTo>
                  <a:lnTo>
                    <a:pt x="17890" y="862"/>
                  </a:lnTo>
                  <a:lnTo>
                    <a:pt x="21584" y="0"/>
                  </a:lnTo>
                  <a:lnTo>
                    <a:pt x="21798" y="309"/>
                  </a:lnTo>
                  <a:lnTo>
                    <a:pt x="22035" y="1593"/>
                  </a:lnTo>
                  <a:lnTo>
                    <a:pt x="21199" y="3340"/>
                  </a:lnTo>
                  <a:lnTo>
                    <a:pt x="20006" y="5292"/>
                  </a:lnTo>
                  <a:lnTo>
                    <a:pt x="19475" y="7336"/>
                  </a:lnTo>
                  <a:lnTo>
                    <a:pt x="19686" y="8375"/>
                  </a:lnTo>
                  <a:lnTo>
                    <a:pt x="20862" y="10470"/>
                  </a:lnTo>
                  <a:lnTo>
                    <a:pt x="22021" y="10816"/>
                  </a:lnTo>
                  <a:lnTo>
                    <a:pt x="30794" y="9213"/>
                  </a:lnTo>
                  <a:lnTo>
                    <a:pt x="35975" y="6910"/>
                  </a:lnTo>
                  <a:lnTo>
                    <a:pt x="38684" y="4997"/>
                  </a:lnTo>
                  <a:lnTo>
                    <a:pt x="39195" y="3994"/>
                  </a:lnTo>
                  <a:lnTo>
                    <a:pt x="39183" y="2972"/>
                  </a:lnTo>
                  <a:lnTo>
                    <a:pt x="38314" y="482"/>
                  </a:lnTo>
                  <a:lnTo>
                    <a:pt x="31750" y="304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6" name="SMARTInkShape-418">
              <a:extLst>
                <a:ext uri="{FF2B5EF4-FFF2-40B4-BE49-F238E27FC236}">
                  <a16:creationId xmlns:a16="http://schemas.microsoft.com/office/drawing/2014/main" xmlns="" id="{DCB849DB-3A27-452C-8024-16E5EF11970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372350" y="5486400"/>
              <a:ext cx="104776" cy="6351"/>
            </a:xfrm>
            <a:custGeom>
              <a:avLst/>
              <a:gdLst/>
              <a:ahLst/>
              <a:cxnLst/>
              <a:rect l="0" t="0" r="0" b="0"/>
              <a:pathLst>
                <a:path w="104776" h="6351">
                  <a:moveTo>
                    <a:pt x="0" y="6350"/>
                  </a:moveTo>
                  <a:lnTo>
                    <a:pt x="0" y="6350"/>
                  </a:lnTo>
                  <a:lnTo>
                    <a:pt x="2734" y="3616"/>
                  </a:lnTo>
                  <a:lnTo>
                    <a:pt x="15160" y="132"/>
                  </a:lnTo>
                  <a:lnTo>
                    <a:pt x="53304" y="11"/>
                  </a:lnTo>
                  <a:lnTo>
                    <a:pt x="1047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36229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Quatrième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0812" y="694177"/>
            <a:ext cx="1125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Iris joue aux dés. Elle lance six dés. </a:t>
            </a:r>
          </a:p>
          <a:p>
            <a:r>
              <a:rPr lang="fr-FR" sz="2800" dirty="0"/>
              <a:t>Tous les dés tombent sur le     .</a:t>
            </a:r>
          </a:p>
          <a:p>
            <a:r>
              <a:rPr lang="fr-FR" sz="2800" b="1" dirty="0"/>
              <a:t>Combien Iris marque-t-elle de points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2186368" y="5011580"/>
            <a:ext cx="9420692" cy="144922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DB716C54-9A0A-4AA1-B6DD-3A4D9F3EBC44}"/>
              </a:ext>
            </a:extLst>
          </p:cNvPr>
          <p:cNvGrpSpPr/>
          <p:nvPr/>
        </p:nvGrpSpPr>
        <p:grpSpPr>
          <a:xfrm>
            <a:off x="1174957" y="76436"/>
            <a:ext cx="9692017" cy="641518"/>
            <a:chOff x="1092179" y="84507"/>
            <a:chExt cx="9692017" cy="64151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0CC2FB6E-46F6-4BC6-A902-325316625C86}"/>
                </a:ext>
              </a:extLst>
            </p:cNvPr>
            <p:cNvGrpSpPr/>
            <p:nvPr/>
          </p:nvGrpSpPr>
          <p:grpSpPr>
            <a:xfrm>
              <a:off x="1092179" y="200144"/>
              <a:ext cx="425505" cy="431067"/>
              <a:chOff x="1524887" y="2806043"/>
              <a:chExt cx="2551002" cy="2375424"/>
            </a:xfrm>
          </p:grpSpPr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xmlns="" id="{1BE77BDF-37DE-4D82-BFFF-832FDE31028A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xmlns="" id="{649C82B6-F323-4959-B042-A34BA682BB90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xmlns="" id="{3D3F1FDA-1D63-4A59-B6E0-1D83E9425D2E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xmlns="" id="{D4F383F4-40D5-4170-B404-59B55DA6FB61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xmlns="" id="{49B03DD9-8119-4263-94F8-A758A600AA74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xmlns="" id="{A96B7956-6144-4E18-998A-E11A70B5252C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xmlns="" id="{02614695-98B8-4B08-BA0A-1C9526EBBBE3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xmlns="" id="{9356CEDB-A923-43BC-A0D5-DF90C037C5E3}"/>
                </a:ext>
              </a:extLst>
            </p:cNvPr>
            <p:cNvGrpSpPr/>
            <p:nvPr/>
          </p:nvGrpSpPr>
          <p:grpSpPr>
            <a:xfrm rot="6409173">
              <a:off x="8499859" y="113003"/>
              <a:ext cx="431041" cy="441473"/>
              <a:chOff x="4451503" y="2330125"/>
              <a:chExt cx="2298971" cy="2375424"/>
            </a:xfrm>
          </p:grpSpPr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xmlns="" id="{1E8CEC22-D31B-4C7A-A128-D2E4997415BD}"/>
                  </a:ext>
                </a:extLst>
              </p:cNvPr>
              <p:cNvSpPr/>
              <p:nvPr/>
            </p:nvSpPr>
            <p:spPr>
              <a:xfrm>
                <a:off x="4451503" y="2330125"/>
                <a:ext cx="2298971" cy="2375424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xmlns="" id="{0DAC4AA9-94F4-4FC4-A18F-1C7B9F1F4E0B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xmlns="" id="{166A80EF-3A12-404B-99FB-E74891800B7F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xmlns="" id="{72B768B4-7899-4F9A-8F55-3F6AC17523A6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xmlns="" id="{E752969D-2F3C-4B7A-BA8B-8A65B8ACD180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xmlns="" id="{64075A1D-672F-4850-9A7C-B2E8E80DA248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xmlns="" id="{F8C1B688-AFC8-4B83-8A2B-D80AED178903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xmlns="" id="{E50014CF-B661-4C9A-9981-C6B6A680B5DA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627AFEF7-108B-4547-9B04-DFD4EFA8F049}"/>
                </a:ext>
              </a:extLst>
            </p:cNvPr>
            <p:cNvGrpSpPr/>
            <p:nvPr/>
          </p:nvGrpSpPr>
          <p:grpSpPr>
            <a:xfrm rot="18635472">
              <a:off x="8193754" y="261662"/>
              <a:ext cx="482489" cy="446237"/>
              <a:chOff x="4451500" y="2330124"/>
              <a:chExt cx="2298971" cy="2375426"/>
            </a:xfrm>
            <a:solidFill>
              <a:srgbClr val="00B0F0"/>
            </a:solidFill>
          </p:grpSpPr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xmlns="" id="{7D33C0B1-DEFC-4A1C-91E1-FDD837BADA33}"/>
                  </a:ext>
                </a:extLst>
              </p:cNvPr>
              <p:cNvSpPr/>
              <p:nvPr/>
            </p:nvSpPr>
            <p:spPr>
              <a:xfrm>
                <a:off x="4451500" y="2330124"/>
                <a:ext cx="2298971" cy="2375426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xmlns="" id="{5E09D081-8967-4193-8894-7BCC1A9274F6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xmlns="" id="{FD0BCDDA-310B-48B6-B666-F90D70247888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xmlns="" id="{D289BDA7-FC55-4B1E-9591-698039797AA0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xmlns="" id="{75BE58F8-2A24-4B12-9EEF-AEE13A07248A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xmlns="" id="{1165C1E7-BF9B-415B-BB6E-D3269280A224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xmlns="" id="{9E0B7DF6-D1CA-4457-8C90-1699C8A27B65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xmlns="" id="{78928374-3E0C-4965-8E6D-3BF01B096925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CBFEC1F8-586D-4BCE-97E8-5B59BF7572CA}"/>
                </a:ext>
              </a:extLst>
            </p:cNvPr>
            <p:cNvGrpSpPr/>
            <p:nvPr/>
          </p:nvGrpSpPr>
          <p:grpSpPr>
            <a:xfrm rot="11082640">
              <a:off x="2790632" y="84507"/>
              <a:ext cx="425506" cy="431067"/>
              <a:chOff x="1524887" y="2806043"/>
              <a:chExt cx="2551002" cy="2375424"/>
            </a:xfrm>
            <a:solidFill>
              <a:srgbClr val="FF0000"/>
            </a:solidFill>
          </p:grpSpPr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xmlns="" id="{63C1E069-8AD1-4B8A-AE01-40633232C6E4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xmlns="" id="{532830D2-486F-41AB-9E4C-A565E9E0BD57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xmlns="" id="{0133256B-E964-4BB1-9838-29984527DA2D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xmlns="" id="{90C2D586-3C38-4BCF-9BDD-5B4F1F476137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xmlns="" id="{3C2E959D-AA59-49AE-A554-F115B3CEBEE8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xmlns="" id="{02258C88-D4F8-443D-87FB-0D1E8EAF011F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xmlns="" id="{27C3D11B-7E3A-4755-A4FC-A02BBBAD8F31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xmlns="" id="{C9FF0FC3-FEB0-4D41-8CA7-337DEB7204B3}"/>
                </a:ext>
              </a:extLst>
            </p:cNvPr>
            <p:cNvGrpSpPr/>
            <p:nvPr/>
          </p:nvGrpSpPr>
          <p:grpSpPr>
            <a:xfrm rot="6409173">
              <a:off x="3156132" y="159026"/>
              <a:ext cx="431041" cy="441473"/>
              <a:chOff x="4451503" y="2330125"/>
              <a:chExt cx="2298971" cy="2375424"/>
            </a:xfrm>
          </p:grpSpPr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xmlns="" id="{2864D9B6-47EA-4286-9EDC-554DCCFBDDF7}"/>
                  </a:ext>
                </a:extLst>
              </p:cNvPr>
              <p:cNvSpPr/>
              <p:nvPr/>
            </p:nvSpPr>
            <p:spPr>
              <a:xfrm>
                <a:off x="4451503" y="2330125"/>
                <a:ext cx="2298971" cy="2375424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xmlns="" id="{E7BCE015-49BE-4168-BED2-80F9300D7F3C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xmlns="" id="{80DFA0CE-907F-4A51-A0BD-3737044EAA0B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xmlns="" id="{265D17A2-0D5B-4F96-9AEF-BB0BDA7C3B94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xmlns="" id="{C4E105FF-AF97-4EB9-8394-914CA7990351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xmlns="" id="{7D22C025-E6FC-4B41-BE7E-C557EC2CA666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xmlns="" id="{54C17857-9871-4BF2-9936-031884D5055D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xmlns="" id="{E927EDC8-67F1-431A-878E-A992A1E0C302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xmlns="" id="{588AACE0-2A78-4260-BE86-A0C061209524}"/>
                </a:ext>
              </a:extLst>
            </p:cNvPr>
            <p:cNvGrpSpPr/>
            <p:nvPr/>
          </p:nvGrpSpPr>
          <p:grpSpPr>
            <a:xfrm rot="11082640">
              <a:off x="10358690" y="253945"/>
              <a:ext cx="425506" cy="431067"/>
              <a:chOff x="1524887" y="2806043"/>
              <a:chExt cx="2551002" cy="2375424"/>
            </a:xfrm>
            <a:solidFill>
              <a:srgbClr val="FF0000"/>
            </a:solidFill>
          </p:grpSpPr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xmlns="" id="{3F859107-B1B8-40C3-B714-8F2EDF379E34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4F06A51E-2213-4B21-A2C8-9E5510D8D411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82C5DF3E-990A-4EF9-9057-0DF6B6745859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xmlns="" id="{6401071B-1628-4D7E-8C1E-74CE91346A8F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46A5E57E-338D-4B20-AF8E-3F93D61D258C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xmlns="" id="{C85D1E5E-98DE-4266-BDCB-EB54E1392216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FC36E001-D79C-4F42-945D-A94CF4A75CE1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1" t="32992" r="39685" b="34017"/>
          <a:stretch/>
        </p:blipFill>
        <p:spPr bwMode="auto">
          <a:xfrm>
            <a:off x="4545367" y="1196555"/>
            <a:ext cx="337352" cy="38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255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Pour t’entraîner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0812" y="694177"/>
            <a:ext cx="1125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Iris joue aux dés. Elle lance cinq dés. </a:t>
            </a:r>
          </a:p>
          <a:p>
            <a:r>
              <a:rPr lang="fr-FR" sz="2800" dirty="0"/>
              <a:t>Tous les dés tombent sur le     .</a:t>
            </a:r>
          </a:p>
          <a:p>
            <a:r>
              <a:rPr lang="fr-FR" sz="2800" b="1" dirty="0"/>
              <a:t>Combien Iris marque-t-elle de points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2186368" y="5011580"/>
            <a:ext cx="9420692" cy="144922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DB716C54-9A0A-4AA1-B6DD-3A4D9F3EBC44}"/>
              </a:ext>
            </a:extLst>
          </p:cNvPr>
          <p:cNvGrpSpPr/>
          <p:nvPr/>
        </p:nvGrpSpPr>
        <p:grpSpPr>
          <a:xfrm>
            <a:off x="1174957" y="76436"/>
            <a:ext cx="9692017" cy="641518"/>
            <a:chOff x="1092179" y="84507"/>
            <a:chExt cx="9692017" cy="64151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0CC2FB6E-46F6-4BC6-A902-325316625C86}"/>
                </a:ext>
              </a:extLst>
            </p:cNvPr>
            <p:cNvGrpSpPr/>
            <p:nvPr/>
          </p:nvGrpSpPr>
          <p:grpSpPr>
            <a:xfrm>
              <a:off x="1092179" y="200144"/>
              <a:ext cx="425505" cy="431067"/>
              <a:chOff x="1524887" y="2806043"/>
              <a:chExt cx="2551002" cy="2375424"/>
            </a:xfrm>
          </p:grpSpPr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xmlns="" id="{1BE77BDF-37DE-4D82-BFFF-832FDE31028A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xmlns="" id="{649C82B6-F323-4959-B042-A34BA682BB90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xmlns="" id="{3D3F1FDA-1D63-4A59-B6E0-1D83E9425D2E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xmlns="" id="{D4F383F4-40D5-4170-B404-59B55DA6FB61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xmlns="" id="{49B03DD9-8119-4263-94F8-A758A600AA74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xmlns="" id="{A96B7956-6144-4E18-998A-E11A70B5252C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xmlns="" id="{02614695-98B8-4B08-BA0A-1C9526EBBBE3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xmlns="" id="{9356CEDB-A923-43BC-A0D5-DF90C037C5E3}"/>
                </a:ext>
              </a:extLst>
            </p:cNvPr>
            <p:cNvGrpSpPr/>
            <p:nvPr/>
          </p:nvGrpSpPr>
          <p:grpSpPr>
            <a:xfrm rot="6409173">
              <a:off x="8499859" y="113003"/>
              <a:ext cx="431041" cy="441473"/>
              <a:chOff x="4451503" y="2330125"/>
              <a:chExt cx="2298971" cy="2375424"/>
            </a:xfrm>
          </p:grpSpPr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xmlns="" id="{1E8CEC22-D31B-4C7A-A128-D2E4997415BD}"/>
                  </a:ext>
                </a:extLst>
              </p:cNvPr>
              <p:cNvSpPr/>
              <p:nvPr/>
            </p:nvSpPr>
            <p:spPr>
              <a:xfrm>
                <a:off x="4451503" y="2330125"/>
                <a:ext cx="2298971" cy="2375424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xmlns="" id="{0DAC4AA9-94F4-4FC4-A18F-1C7B9F1F4E0B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xmlns="" id="{166A80EF-3A12-404B-99FB-E74891800B7F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xmlns="" id="{72B768B4-7899-4F9A-8F55-3F6AC17523A6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xmlns="" id="{E752969D-2F3C-4B7A-BA8B-8A65B8ACD180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xmlns="" id="{64075A1D-672F-4850-9A7C-B2E8E80DA248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xmlns="" id="{F8C1B688-AFC8-4B83-8A2B-D80AED178903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xmlns="" id="{E50014CF-B661-4C9A-9981-C6B6A680B5DA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627AFEF7-108B-4547-9B04-DFD4EFA8F049}"/>
                </a:ext>
              </a:extLst>
            </p:cNvPr>
            <p:cNvGrpSpPr/>
            <p:nvPr/>
          </p:nvGrpSpPr>
          <p:grpSpPr>
            <a:xfrm rot="18635472">
              <a:off x="8193754" y="261662"/>
              <a:ext cx="482489" cy="446237"/>
              <a:chOff x="4451500" y="2330124"/>
              <a:chExt cx="2298971" cy="2375426"/>
            </a:xfrm>
            <a:solidFill>
              <a:srgbClr val="00B0F0"/>
            </a:solidFill>
          </p:grpSpPr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xmlns="" id="{7D33C0B1-DEFC-4A1C-91E1-FDD837BADA33}"/>
                  </a:ext>
                </a:extLst>
              </p:cNvPr>
              <p:cNvSpPr/>
              <p:nvPr/>
            </p:nvSpPr>
            <p:spPr>
              <a:xfrm>
                <a:off x="4451500" y="2330124"/>
                <a:ext cx="2298971" cy="2375426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xmlns="" id="{5E09D081-8967-4193-8894-7BCC1A9274F6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xmlns="" id="{FD0BCDDA-310B-48B6-B666-F90D70247888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xmlns="" id="{D289BDA7-FC55-4B1E-9591-698039797AA0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xmlns="" id="{75BE58F8-2A24-4B12-9EEF-AEE13A07248A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xmlns="" id="{1165C1E7-BF9B-415B-BB6E-D3269280A224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xmlns="" id="{9E0B7DF6-D1CA-4457-8C90-1699C8A27B65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xmlns="" id="{78928374-3E0C-4965-8E6D-3BF01B096925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CBFEC1F8-586D-4BCE-97E8-5B59BF7572CA}"/>
                </a:ext>
              </a:extLst>
            </p:cNvPr>
            <p:cNvGrpSpPr/>
            <p:nvPr/>
          </p:nvGrpSpPr>
          <p:grpSpPr>
            <a:xfrm rot="11082640">
              <a:off x="2790632" y="84507"/>
              <a:ext cx="425506" cy="431067"/>
              <a:chOff x="1524887" y="2806043"/>
              <a:chExt cx="2551002" cy="2375424"/>
            </a:xfrm>
            <a:solidFill>
              <a:srgbClr val="FF0000"/>
            </a:solidFill>
          </p:grpSpPr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xmlns="" id="{63C1E069-8AD1-4B8A-AE01-40633232C6E4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xmlns="" id="{532830D2-486F-41AB-9E4C-A565E9E0BD57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xmlns="" id="{0133256B-E964-4BB1-9838-29984527DA2D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xmlns="" id="{90C2D586-3C38-4BCF-9BDD-5B4F1F476137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xmlns="" id="{3C2E959D-AA59-49AE-A554-F115B3CEBEE8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xmlns="" id="{02258C88-D4F8-443D-87FB-0D1E8EAF011F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xmlns="" id="{27C3D11B-7E3A-4755-A4FC-A02BBBAD8F31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xmlns="" id="{C9FF0FC3-FEB0-4D41-8CA7-337DEB7204B3}"/>
                </a:ext>
              </a:extLst>
            </p:cNvPr>
            <p:cNvGrpSpPr/>
            <p:nvPr/>
          </p:nvGrpSpPr>
          <p:grpSpPr>
            <a:xfrm rot="6409173">
              <a:off x="3156132" y="159026"/>
              <a:ext cx="431041" cy="441473"/>
              <a:chOff x="4451503" y="2330125"/>
              <a:chExt cx="2298971" cy="2375424"/>
            </a:xfrm>
          </p:grpSpPr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xmlns="" id="{2864D9B6-47EA-4286-9EDC-554DCCFBDDF7}"/>
                  </a:ext>
                </a:extLst>
              </p:cNvPr>
              <p:cNvSpPr/>
              <p:nvPr/>
            </p:nvSpPr>
            <p:spPr>
              <a:xfrm>
                <a:off x="4451503" y="2330125"/>
                <a:ext cx="2298971" cy="2375424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xmlns="" id="{E7BCE015-49BE-4168-BED2-80F9300D7F3C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xmlns="" id="{80DFA0CE-907F-4A51-A0BD-3737044EAA0B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xmlns="" id="{265D17A2-0D5B-4F96-9AEF-BB0BDA7C3B94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xmlns="" id="{C4E105FF-AF97-4EB9-8394-914CA7990351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xmlns="" id="{7D22C025-E6FC-4B41-BE7E-C557EC2CA666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xmlns="" id="{54C17857-9871-4BF2-9936-031884D5055D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xmlns="" id="{E927EDC8-67F1-431A-878E-A992A1E0C302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xmlns="" id="{588AACE0-2A78-4260-BE86-A0C061209524}"/>
                </a:ext>
              </a:extLst>
            </p:cNvPr>
            <p:cNvGrpSpPr/>
            <p:nvPr/>
          </p:nvGrpSpPr>
          <p:grpSpPr>
            <a:xfrm rot="11082640">
              <a:off x="10358690" y="253945"/>
              <a:ext cx="425506" cy="431067"/>
              <a:chOff x="1524887" y="2806043"/>
              <a:chExt cx="2551002" cy="2375424"/>
            </a:xfrm>
            <a:solidFill>
              <a:srgbClr val="FF0000"/>
            </a:solidFill>
          </p:grpSpPr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xmlns="" id="{3F859107-B1B8-40C3-B714-8F2EDF379E34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4F06A51E-2213-4B21-A2C8-9E5510D8D411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82C5DF3E-990A-4EF9-9057-0DF6B6745859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xmlns="" id="{6401071B-1628-4D7E-8C1E-74CE91346A8F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46A5E57E-338D-4B20-AF8E-3F93D61D258C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xmlns="" id="{C85D1E5E-98DE-4266-BDCB-EB54E1392216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FC36E001-D79C-4F42-945D-A94CF4A75CE1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1" t="32992" r="20109" b="34017"/>
          <a:stretch/>
        </p:blipFill>
        <p:spPr bwMode="auto">
          <a:xfrm>
            <a:off x="4536490" y="1196555"/>
            <a:ext cx="346228" cy="38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692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C24BF3C3-7548-4DF8-8624-AF1E9F8A37C1}"/>
              </a:ext>
            </a:extLst>
          </p:cNvPr>
          <p:cNvGrpSpPr/>
          <p:nvPr/>
        </p:nvGrpSpPr>
        <p:grpSpPr>
          <a:xfrm>
            <a:off x="382954" y="1920557"/>
            <a:ext cx="11426092" cy="3604498"/>
            <a:chOff x="359169" y="1138099"/>
            <a:chExt cx="11426092" cy="360449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0A2D7CEA-EC98-47EC-92EE-A693D3642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6" t="6443" r="61911" b="30590"/>
            <a:stretch/>
          </p:blipFill>
          <p:spPr>
            <a:xfrm rot="5400000">
              <a:off x="4269966" y="-2772698"/>
              <a:ext cx="3604498" cy="11426092"/>
            </a:xfrm>
            <a:prstGeom prst="rect">
              <a:avLst/>
            </a:prstGeom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59BF8347-C368-47F4-8E29-6A09E8DDE1A9}"/>
                </a:ext>
              </a:extLst>
            </p:cNvPr>
            <p:cNvGrpSpPr/>
            <p:nvPr/>
          </p:nvGrpSpPr>
          <p:grpSpPr>
            <a:xfrm>
              <a:off x="819150" y="3098505"/>
              <a:ext cx="10805500" cy="239024"/>
              <a:chOff x="2997824" y="2653747"/>
              <a:chExt cx="5721249" cy="239024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xmlns="" id="{DD43E7BD-5819-4B30-8E24-0C4976C85F27}"/>
                  </a:ext>
                </a:extLst>
              </p:cNvPr>
              <p:cNvGrpSpPr/>
              <p:nvPr/>
            </p:nvGrpSpPr>
            <p:grpSpPr>
              <a:xfrm>
                <a:off x="2997824" y="2653747"/>
                <a:ext cx="5416309" cy="239024"/>
                <a:chOff x="2997824" y="1889423"/>
                <a:chExt cx="5416309" cy="1003350"/>
              </a:xfrm>
            </p:grpSpPr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xmlns="" id="{9BCEE1E3-D9C2-4159-9C73-E468E8FB227D}"/>
                    </a:ext>
                  </a:extLst>
                </p:cNvPr>
                <p:cNvGrpSpPr/>
                <p:nvPr/>
              </p:nvGrpSpPr>
              <p:grpSpPr>
                <a:xfrm>
                  <a:off x="2997824" y="1889423"/>
                  <a:ext cx="2830369" cy="1003350"/>
                  <a:chOff x="2720804" y="2648262"/>
                  <a:chExt cx="2198694" cy="1003350"/>
                </a:xfrm>
              </p:grpSpPr>
              <p:grpSp>
                <p:nvGrpSpPr>
                  <p:cNvPr id="22" name="Groupe 21">
                    <a:extLst>
                      <a:ext uri="{FF2B5EF4-FFF2-40B4-BE49-F238E27FC236}">
                        <a16:creationId xmlns:a16="http://schemas.microsoft.com/office/drawing/2014/main" xmlns="" id="{B85699C0-F600-41DC-BEEC-980D3B061663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2198694" cy="1003350"/>
                    <a:chOff x="2490281" y="515556"/>
                    <a:chExt cx="5243448" cy="214015"/>
                  </a:xfrm>
                </p:grpSpPr>
                <p:cxnSp>
                  <p:nvCxnSpPr>
                    <p:cNvPr id="25" name="Connecteur droit 24">
                      <a:extLst>
                        <a:ext uri="{FF2B5EF4-FFF2-40B4-BE49-F238E27FC236}">
                          <a16:creationId xmlns:a16="http://schemas.microsoft.com/office/drawing/2014/main" xmlns="" id="{2F3814F4-4FC1-4EC1-8EE3-A669272415C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Connecteur droit 25">
                      <a:extLst>
                        <a:ext uri="{FF2B5EF4-FFF2-40B4-BE49-F238E27FC236}">
                          <a16:creationId xmlns:a16="http://schemas.microsoft.com/office/drawing/2014/main" xmlns="" id="{0A4FF34B-9059-437B-8EE9-82C4C8A7C47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33729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Connecteur droit 26">
                      <a:extLst>
                        <a:ext uri="{FF2B5EF4-FFF2-40B4-BE49-F238E27FC236}">
                          <a16:creationId xmlns:a16="http://schemas.microsoft.com/office/drawing/2014/main" xmlns="" id="{2E542AA5-8F0E-4CE0-B68C-D094B879AD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37874" y="515556"/>
                      <a:ext cx="0" cy="214004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Connecteur droit 27">
                      <a:extLst>
                        <a:ext uri="{FF2B5EF4-FFF2-40B4-BE49-F238E27FC236}">
                          <a16:creationId xmlns:a16="http://schemas.microsoft.com/office/drawing/2014/main" xmlns="" id="{2BDEE921-E127-4537-A77C-5E1EB8739B9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2475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Connecteur droit 28">
                      <a:extLst>
                        <a:ext uri="{FF2B5EF4-FFF2-40B4-BE49-F238E27FC236}">
                          <a16:creationId xmlns:a16="http://schemas.microsoft.com/office/drawing/2014/main" xmlns="" id="{B2D28B2D-1561-49EA-8427-9744E916FF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Connecteur droit 29">
                      <a:extLst>
                        <a:ext uri="{FF2B5EF4-FFF2-40B4-BE49-F238E27FC236}">
                          <a16:creationId xmlns:a16="http://schemas.microsoft.com/office/drawing/2014/main" xmlns="" id="{5C01546E-A97E-4133-BBE2-2AE118BE3B8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5636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Connecteur droit 30">
                      <a:extLst>
                        <a:ext uri="{FF2B5EF4-FFF2-40B4-BE49-F238E27FC236}">
                          <a16:creationId xmlns:a16="http://schemas.microsoft.com/office/drawing/2014/main" xmlns="" id="{DD978D0C-E4AE-448B-A66B-CABDCF8041F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Connecteur droit 31">
                      <a:extLst>
                        <a:ext uri="{FF2B5EF4-FFF2-40B4-BE49-F238E27FC236}">
                          <a16:creationId xmlns:a16="http://schemas.microsoft.com/office/drawing/2014/main" xmlns="" id="{7A20B90F-4DF2-4F13-B02A-2C97B119E1C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2474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Connecteur droit 32">
                      <a:extLst>
                        <a:ext uri="{FF2B5EF4-FFF2-40B4-BE49-F238E27FC236}">
                          <a16:creationId xmlns:a16="http://schemas.microsoft.com/office/drawing/2014/main" xmlns="" id="{90F0DA24-0861-4625-83AE-B876C53D5F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68826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Connecteur droit 33">
                      <a:extLst>
                        <a:ext uri="{FF2B5EF4-FFF2-40B4-BE49-F238E27FC236}">
                          <a16:creationId xmlns:a16="http://schemas.microsoft.com/office/drawing/2014/main" xmlns="" id="{6492AB40-10CE-4C57-96D8-B74B2C52892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5283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" name="Connecteur droit 22">
                    <a:extLst>
                      <a:ext uri="{FF2B5EF4-FFF2-40B4-BE49-F238E27FC236}">
                        <a16:creationId xmlns:a16="http://schemas.microsoft.com/office/drawing/2014/main" xmlns="" id="{16FE769B-9E99-4FC5-9E2B-13A0DAE583D9}"/>
                      </a:ext>
                    </a:extLst>
                  </p:cNvPr>
                  <p:cNvCxnSpPr/>
                  <p:nvPr/>
                </p:nvCxnSpPr>
                <p:spPr>
                  <a:xfrm>
                    <a:off x="4518246" y="2648262"/>
                    <a:ext cx="0" cy="1003337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necteur droit 23">
                    <a:extLst>
                      <a:ext uri="{FF2B5EF4-FFF2-40B4-BE49-F238E27FC236}">
                        <a16:creationId xmlns:a16="http://schemas.microsoft.com/office/drawing/2014/main" xmlns="" id="{FFF03EC6-357B-4DD1-9B7A-1DB2E6D6ABA9}"/>
                      </a:ext>
                    </a:extLst>
                  </p:cNvPr>
                  <p:cNvCxnSpPr/>
                  <p:nvPr/>
                </p:nvCxnSpPr>
                <p:spPr>
                  <a:xfrm>
                    <a:off x="4724091" y="2648262"/>
                    <a:ext cx="0" cy="100334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e 8">
                  <a:extLst>
                    <a:ext uri="{FF2B5EF4-FFF2-40B4-BE49-F238E27FC236}">
                      <a16:creationId xmlns:a16="http://schemas.microsoft.com/office/drawing/2014/main" xmlns="" id="{CF7A9BE6-1711-422C-963E-8A585E2A86A3}"/>
                    </a:ext>
                  </a:extLst>
                </p:cNvPr>
                <p:cNvGrpSpPr/>
                <p:nvPr/>
              </p:nvGrpSpPr>
              <p:grpSpPr>
                <a:xfrm>
                  <a:off x="6093137" y="1889423"/>
                  <a:ext cx="2320996" cy="1003350"/>
                  <a:chOff x="2720804" y="2648262"/>
                  <a:chExt cx="1803002" cy="1003350"/>
                </a:xfrm>
              </p:grpSpPr>
              <p:grpSp>
                <p:nvGrpSpPr>
                  <p:cNvPr id="10" name="Groupe 9">
                    <a:extLst>
                      <a:ext uri="{FF2B5EF4-FFF2-40B4-BE49-F238E27FC236}">
                        <a16:creationId xmlns:a16="http://schemas.microsoft.com/office/drawing/2014/main" xmlns="" id="{D3E2E54A-5108-4714-8901-2EDEA5278ECE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1602196" cy="1003350"/>
                    <a:chOff x="2490281" y="515556"/>
                    <a:chExt cx="3820917" cy="214015"/>
                  </a:xfrm>
                </p:grpSpPr>
                <p:cxnSp>
                  <p:nvCxnSpPr>
                    <p:cNvPr id="13" name="Connecteur droit 12">
                      <a:extLst>
                        <a:ext uri="{FF2B5EF4-FFF2-40B4-BE49-F238E27FC236}">
                          <a16:creationId xmlns:a16="http://schemas.microsoft.com/office/drawing/2014/main" xmlns="" id="{5B2F0363-210C-4AB6-9B52-BC586861DD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Connecteur droit 13">
                      <a:extLst>
                        <a:ext uri="{FF2B5EF4-FFF2-40B4-BE49-F238E27FC236}">
                          <a16:creationId xmlns:a16="http://schemas.microsoft.com/office/drawing/2014/main" xmlns="" id="{1E01AFF3-18D7-488B-8D09-9525C225CD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53553" y="515556"/>
                      <a:ext cx="0" cy="214015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Connecteur droit 14">
                      <a:extLst>
                        <a:ext uri="{FF2B5EF4-FFF2-40B4-BE49-F238E27FC236}">
                          <a16:creationId xmlns:a16="http://schemas.microsoft.com/office/drawing/2014/main" xmlns="" id="{356B2E89-58CC-460B-A1A2-5DA986040AD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9103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Connecteur droit 15">
                      <a:extLst>
                        <a:ext uri="{FF2B5EF4-FFF2-40B4-BE49-F238E27FC236}">
                          <a16:creationId xmlns:a16="http://schemas.microsoft.com/office/drawing/2014/main" xmlns="" id="{EDD4DE57-78A7-44AE-8C17-DC5291BBBD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Connecteur droit 16">
                      <a:extLst>
                        <a:ext uri="{FF2B5EF4-FFF2-40B4-BE49-F238E27FC236}">
                          <a16:creationId xmlns:a16="http://schemas.microsoft.com/office/drawing/2014/main" xmlns="" id="{CF1DC1B8-1D0E-43EF-8294-63530795AE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69623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Connecteur droit 17">
                      <a:extLst>
                        <a:ext uri="{FF2B5EF4-FFF2-40B4-BE49-F238E27FC236}">
                          <a16:creationId xmlns:a16="http://schemas.microsoft.com/office/drawing/2014/main" xmlns="" id="{066BF8F7-648D-4918-A377-009DC501FA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Connecteur droit 18">
                      <a:extLst>
                        <a:ext uri="{FF2B5EF4-FFF2-40B4-BE49-F238E27FC236}">
                          <a16:creationId xmlns:a16="http://schemas.microsoft.com/office/drawing/2014/main" xmlns="" id="{D3E170CA-A9D1-49EA-96A3-B91A859A90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38006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Connecteur droit 19">
                      <a:extLst>
                        <a:ext uri="{FF2B5EF4-FFF2-40B4-BE49-F238E27FC236}">
                          <a16:creationId xmlns:a16="http://schemas.microsoft.com/office/drawing/2014/main" xmlns="" id="{4E27E6C1-6439-4B66-98B8-5FCF6D4194A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68826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Connecteur droit 20">
                      <a:extLst>
                        <a:ext uri="{FF2B5EF4-FFF2-40B4-BE49-F238E27FC236}">
                          <a16:creationId xmlns:a16="http://schemas.microsoft.com/office/drawing/2014/main" xmlns="" id="{783C375B-16CD-4A45-A8A5-ECFC0D1691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71917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Connecteur droit 11">
                    <a:extLst>
                      <a:ext uri="{FF2B5EF4-FFF2-40B4-BE49-F238E27FC236}">
                        <a16:creationId xmlns:a16="http://schemas.microsoft.com/office/drawing/2014/main" xmlns="" id="{45347FA1-1C69-4D0B-9256-1556244B077D}"/>
                      </a:ext>
                    </a:extLst>
                  </p:cNvPr>
                  <p:cNvCxnSpPr/>
                  <p:nvPr/>
                </p:nvCxnSpPr>
                <p:spPr>
                  <a:xfrm>
                    <a:off x="4523806" y="2648274"/>
                    <a:ext cx="0" cy="100333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" name="Connecteur droit avec flèche 6">
                <a:extLst>
                  <a:ext uri="{FF2B5EF4-FFF2-40B4-BE49-F238E27FC236}">
                    <a16:creationId xmlns:a16="http://schemas.microsoft.com/office/drawing/2014/main" xmlns="" id="{26C5495E-215D-4E47-8087-71ABE839316D}"/>
                  </a:ext>
                </a:extLst>
              </p:cNvPr>
              <p:cNvCxnSpPr/>
              <p:nvPr/>
            </p:nvCxnSpPr>
            <p:spPr>
              <a:xfrm>
                <a:off x="2997824" y="2892759"/>
                <a:ext cx="57212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7FB76E6-22D0-4DE9-BE9B-2EE34EA6634B}"/>
              </a:ext>
            </a:extLst>
          </p:cNvPr>
          <p:cNvSpPr txBox="1"/>
          <p:nvPr/>
        </p:nvSpPr>
        <p:spPr>
          <a:xfrm>
            <a:off x="382954" y="632298"/>
            <a:ext cx="1142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demain, tracer une droite comme celle-ci sur le cahier pour mieux suivre l’exercice.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33C782DF-7737-4B3D-A80F-A3A968703E4C}"/>
              </a:ext>
            </a:extLst>
          </p:cNvPr>
          <p:cNvSpPr txBox="1"/>
          <p:nvPr/>
        </p:nvSpPr>
        <p:spPr>
          <a:xfrm>
            <a:off x="484911" y="4242381"/>
            <a:ext cx="1140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28  29 </a:t>
            </a:r>
            <a:r>
              <a:rPr lang="fr-FR" sz="2000" dirty="0"/>
              <a:t>  </a:t>
            </a:r>
            <a:r>
              <a:rPr lang="fr-FR" sz="2400" dirty="0"/>
              <a:t>30</a:t>
            </a:r>
            <a:r>
              <a:rPr lang="fr-FR" sz="1600" dirty="0"/>
              <a:t>    </a:t>
            </a:r>
            <a:r>
              <a:rPr lang="fr-FR" sz="2400" dirty="0"/>
              <a:t>31 </a:t>
            </a:r>
            <a:r>
              <a:rPr lang="fr-FR" sz="1400" dirty="0"/>
              <a:t>   </a:t>
            </a:r>
            <a:r>
              <a:rPr lang="fr-FR" sz="2400" dirty="0"/>
              <a:t>32</a:t>
            </a:r>
            <a:r>
              <a:rPr lang="fr-FR" dirty="0"/>
              <a:t>   </a:t>
            </a:r>
            <a:r>
              <a:rPr lang="fr-FR" sz="2400" dirty="0"/>
              <a:t>33 </a:t>
            </a:r>
            <a:r>
              <a:rPr lang="fr-FR" sz="2000" dirty="0"/>
              <a:t>  </a:t>
            </a:r>
            <a:r>
              <a:rPr lang="fr-FR" sz="2400" dirty="0"/>
              <a:t>34   35 </a:t>
            </a:r>
            <a:r>
              <a:rPr lang="fr-FR" dirty="0"/>
              <a:t>  </a:t>
            </a:r>
            <a:r>
              <a:rPr lang="fr-FR" sz="2400" dirty="0"/>
              <a:t>36 </a:t>
            </a:r>
            <a:r>
              <a:rPr lang="fr-FR" sz="2000" dirty="0"/>
              <a:t>  </a:t>
            </a:r>
            <a:r>
              <a:rPr lang="fr-FR" sz="2400" dirty="0"/>
              <a:t>37 </a:t>
            </a:r>
            <a:r>
              <a:rPr lang="fr-FR" sz="2000" dirty="0"/>
              <a:t>  </a:t>
            </a:r>
            <a:r>
              <a:rPr lang="fr-FR" sz="2400" dirty="0"/>
              <a:t>38</a:t>
            </a:r>
            <a:r>
              <a:rPr lang="fr-FR" sz="2000" dirty="0"/>
              <a:t>   </a:t>
            </a:r>
            <a:r>
              <a:rPr lang="fr-FR" sz="2400" dirty="0"/>
              <a:t>39 </a:t>
            </a:r>
            <a:r>
              <a:rPr lang="fr-FR" sz="2000" dirty="0"/>
              <a:t>  </a:t>
            </a:r>
            <a:r>
              <a:rPr lang="fr-FR" sz="2400" dirty="0"/>
              <a:t>40</a:t>
            </a:r>
            <a:r>
              <a:rPr lang="fr-FR" sz="2000" dirty="0"/>
              <a:t>   </a:t>
            </a:r>
            <a:r>
              <a:rPr lang="fr-FR" sz="2400" dirty="0"/>
              <a:t>41   42 </a:t>
            </a:r>
            <a:r>
              <a:rPr lang="fr-FR" sz="1600" dirty="0"/>
              <a:t>  </a:t>
            </a:r>
            <a:r>
              <a:rPr lang="fr-FR" sz="2400" dirty="0"/>
              <a:t>43 </a:t>
            </a:r>
            <a:r>
              <a:rPr lang="fr-FR" sz="2000" dirty="0"/>
              <a:t>  </a:t>
            </a:r>
            <a:r>
              <a:rPr lang="fr-FR" sz="2400" dirty="0"/>
              <a:t>44   45</a:t>
            </a:r>
            <a:r>
              <a:rPr lang="fr-FR" dirty="0"/>
              <a:t>  </a:t>
            </a:r>
            <a:r>
              <a:rPr lang="fr-FR" sz="2400" dirty="0"/>
              <a:t> 46 </a:t>
            </a:r>
            <a:r>
              <a:rPr lang="fr-FR" sz="2000" dirty="0"/>
              <a:t>  </a:t>
            </a:r>
            <a:r>
              <a:rPr lang="fr-FR" sz="2400" dirty="0"/>
              <a:t>47 </a:t>
            </a:r>
            <a:r>
              <a:rPr lang="fr-FR" sz="2000" dirty="0"/>
              <a:t>  </a:t>
            </a:r>
            <a:r>
              <a:rPr lang="fr-FR" sz="2400" dirty="0"/>
              <a:t>48</a:t>
            </a:r>
            <a:r>
              <a:rPr lang="fr-FR" sz="2000" dirty="0"/>
              <a:t>   </a:t>
            </a:r>
            <a:r>
              <a:rPr lang="fr-FR" sz="2400" dirty="0"/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149650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035739"/>
              </p:ext>
            </p:extLst>
          </p:nvPr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92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/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AB92214-1815-4F78-BFFF-29195E5E6EF9}"/>
              </a:ext>
            </a:extLst>
          </p:cNvPr>
          <p:cNvSpPr txBox="1"/>
          <p:nvPr/>
        </p:nvSpPr>
        <p:spPr>
          <a:xfrm>
            <a:off x="3774333" y="2023353"/>
            <a:ext cx="65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20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485181"/>
              </p:ext>
            </p:extLst>
          </p:nvPr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AB92214-1815-4F78-BFFF-29195E5E6EF9}"/>
              </a:ext>
            </a:extLst>
          </p:cNvPr>
          <p:cNvSpPr txBox="1"/>
          <p:nvPr/>
        </p:nvSpPr>
        <p:spPr>
          <a:xfrm>
            <a:off x="3774333" y="2023353"/>
            <a:ext cx="65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4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A67D0D25-4CA6-46AD-A3BE-5A01C3E08A3A}"/>
              </a:ext>
            </a:extLst>
          </p:cNvPr>
          <p:cNvGrpSpPr/>
          <p:nvPr/>
        </p:nvGrpSpPr>
        <p:grpSpPr>
          <a:xfrm>
            <a:off x="4426085" y="2486876"/>
            <a:ext cx="1989648" cy="1596492"/>
            <a:chOff x="4426085" y="2486876"/>
            <a:chExt cx="1989648" cy="1596492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453A6511-9320-4546-8199-681EB7CE4994}"/>
                </a:ext>
              </a:extLst>
            </p:cNvPr>
            <p:cNvSpPr txBox="1"/>
            <p:nvPr/>
          </p:nvSpPr>
          <p:spPr>
            <a:xfrm>
              <a:off x="4426085" y="3560148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8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1676FD41-594E-495D-95CD-EB7B29E0C8D1}"/>
                </a:ext>
              </a:extLst>
            </p:cNvPr>
            <p:cNvSpPr txBox="1"/>
            <p:nvPr/>
          </p:nvSpPr>
          <p:spPr>
            <a:xfrm>
              <a:off x="5763981" y="2486876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9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381231"/>
              </p:ext>
            </p:extLst>
          </p:nvPr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AB1838A9-C59A-4642-B1CC-CD766DE37E15}"/>
              </a:ext>
            </a:extLst>
          </p:cNvPr>
          <p:cNvGrpSpPr/>
          <p:nvPr/>
        </p:nvGrpSpPr>
        <p:grpSpPr>
          <a:xfrm>
            <a:off x="5077837" y="3034726"/>
            <a:ext cx="3998908" cy="3152514"/>
            <a:chOff x="5077837" y="3034726"/>
            <a:chExt cx="3998908" cy="315251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0F0BF544-7371-428F-93D0-76D104C2DBAB}"/>
                </a:ext>
              </a:extLst>
            </p:cNvPr>
            <p:cNvSpPr txBox="1"/>
            <p:nvPr/>
          </p:nvSpPr>
          <p:spPr>
            <a:xfrm>
              <a:off x="5077837" y="5664020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13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173C9D61-5CFF-4F1D-9146-FD5A01039D71}"/>
                </a:ext>
              </a:extLst>
            </p:cNvPr>
            <p:cNvSpPr txBox="1"/>
            <p:nvPr/>
          </p:nvSpPr>
          <p:spPr>
            <a:xfrm>
              <a:off x="8424993" y="3034726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54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519650"/>
              </p:ext>
            </p:extLst>
          </p:nvPr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2F366495-504B-4319-B699-B8D25C65A807}"/>
              </a:ext>
            </a:extLst>
          </p:cNvPr>
          <p:cNvGrpSpPr/>
          <p:nvPr/>
        </p:nvGrpSpPr>
        <p:grpSpPr>
          <a:xfrm>
            <a:off x="3739160" y="1969477"/>
            <a:ext cx="4689731" cy="3778522"/>
            <a:chOff x="3741066" y="2649747"/>
            <a:chExt cx="4435652" cy="3098490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038E4254-F834-4514-9012-0ACF5417AC00}"/>
                </a:ext>
              </a:extLst>
            </p:cNvPr>
            <p:cNvSpPr txBox="1"/>
            <p:nvPr/>
          </p:nvSpPr>
          <p:spPr>
            <a:xfrm>
              <a:off x="3741066" y="5225017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10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CBEBD2C7-369D-43A8-B480-9D86A2FB1F34}"/>
                </a:ext>
              </a:extLst>
            </p:cNvPr>
            <p:cNvSpPr txBox="1"/>
            <p:nvPr/>
          </p:nvSpPr>
          <p:spPr>
            <a:xfrm>
              <a:off x="7524966" y="2649747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47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395924"/>
              </p:ext>
            </p:extLst>
          </p:nvPr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6A85427-691D-4928-B758-35AE4EF8AC2B}"/>
              </a:ext>
            </a:extLst>
          </p:cNvPr>
          <p:cNvSpPr txBox="1"/>
          <p:nvPr/>
        </p:nvSpPr>
        <p:spPr>
          <a:xfrm>
            <a:off x="6429982" y="4039501"/>
            <a:ext cx="65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FF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119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8600</TotalTime>
  <Words>1364</Words>
  <Application>Microsoft Office PowerPoint</Application>
  <PresentationFormat>Personnalisé</PresentationFormat>
  <Paragraphs>559</Paragraphs>
  <Slides>33</Slides>
  <Notes>29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Lundi 11 mai2020</vt:lpstr>
      <vt:lpstr>Calcul mental</vt:lpstr>
      <vt:lpstr>Présentation PowerPoint</vt:lpstr>
      <vt:lpstr>Les tables d’addition</vt:lpstr>
      <vt:lpstr>Les tables d’addition</vt:lpstr>
      <vt:lpstr>Les tables d’addition</vt:lpstr>
      <vt:lpstr>Les tables d’addition</vt:lpstr>
      <vt:lpstr>Les tables d’addition</vt:lpstr>
      <vt:lpstr>Les tables d’addition</vt:lpstr>
      <vt:lpstr>Les tables d’addition</vt:lpstr>
      <vt:lpstr>Les tables d’addition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</vt:lpstr>
      <vt:lpstr>Le tableau des nombres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Première situation</vt:lpstr>
      <vt:lpstr>Deuxième situation</vt:lpstr>
      <vt:lpstr>Troisième situation</vt:lpstr>
      <vt:lpstr>Quatrième situation</vt:lpstr>
      <vt:lpstr>Pour t’entraîner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296</cp:revision>
  <dcterms:created xsi:type="dcterms:W3CDTF">2020-03-19T21:38:13Z</dcterms:created>
  <dcterms:modified xsi:type="dcterms:W3CDTF">2020-05-05T07:38:48Z</dcterms:modified>
</cp:coreProperties>
</file>