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5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3" r:id="rId2"/>
    <p:sldId id="425" r:id="rId3"/>
    <p:sldId id="580" r:id="rId4"/>
    <p:sldId id="592" r:id="rId5"/>
    <p:sldId id="431" r:id="rId6"/>
    <p:sldId id="600" r:id="rId7"/>
    <p:sldId id="612" r:id="rId8"/>
    <p:sldId id="613" r:id="rId9"/>
    <p:sldId id="614" r:id="rId10"/>
    <p:sldId id="615" r:id="rId11"/>
    <p:sldId id="616" r:id="rId12"/>
    <p:sldId id="617" r:id="rId13"/>
    <p:sldId id="618" r:id="rId14"/>
    <p:sldId id="439" r:id="rId15"/>
    <p:sldId id="619" r:id="rId16"/>
    <p:sldId id="621" r:id="rId17"/>
    <p:sldId id="622" r:id="rId18"/>
    <p:sldId id="623" r:id="rId19"/>
    <p:sldId id="624" r:id="rId20"/>
    <p:sldId id="586" r:id="rId21"/>
    <p:sldId id="609" r:id="rId22"/>
    <p:sldId id="610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37B4D"/>
    <a:srgbClr val="FFCCFF"/>
    <a:srgbClr val="CC99FF"/>
    <a:srgbClr val="E76F0B"/>
    <a:srgbClr val="6AA458"/>
    <a:srgbClr val="C1B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55" autoAdjust="0"/>
    <p:restoredTop sz="85862" autoAdjust="0"/>
  </p:normalViewPr>
  <p:slideViewPr>
    <p:cSldViewPr snapToGrid="0">
      <p:cViewPr varScale="1">
        <p:scale>
          <a:sx n="76" d="100"/>
          <a:sy n="76" d="100"/>
        </p:scale>
        <p:origin x="-715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9B0B0B-B5CE-44EF-A5B5-A749E88ABA66}" type="presOf" srcId="{04D1682D-527C-479C-9D64-5968A6AC6F31}" destId="{AFDD0E0C-48EF-4650-8CD4-5342FCD802A5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A2DB9820-9779-4CB6-BBCE-9D8894F99578}" type="presOf" srcId="{5DE07056-2EA7-4D22-8EF2-EE547050C301}" destId="{727EC45C-35A9-4A38-8DFB-F917F09A3120}" srcOrd="0" destOrd="0" presId="urn:microsoft.com/office/officeart/2005/8/layout/matrix3"/>
    <dgm:cxn modelId="{F74ACDA4-77A9-44BC-889E-7BC6995B5F2B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334F170B-7221-43DA-9EF7-928A48CA58E1}" type="presOf" srcId="{DF0E4A58-C766-47C9-A1C7-B1F146D59A9D}" destId="{6F14DA0D-ED77-4A44-BD68-C29FBFFACE63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492EA900-79D3-45A8-B7B9-D3AAA588C487}" type="presOf" srcId="{A8A031E9-5D48-4FCA-BFE6-7D585C9F8980}" destId="{FA915A91-1BB6-4D0B-8562-878ABA12074B}" srcOrd="0" destOrd="0" presId="urn:microsoft.com/office/officeart/2005/8/layout/matrix3"/>
    <dgm:cxn modelId="{20C4BF65-5472-40D6-B2C3-7D4522FC5ECF}" type="presParOf" srcId="{727EC45C-35A9-4A38-8DFB-F917F09A3120}" destId="{103D05D9-8320-477B-BE9A-E69D138381FD}" srcOrd="0" destOrd="0" presId="urn:microsoft.com/office/officeart/2005/8/layout/matrix3"/>
    <dgm:cxn modelId="{0632A32A-5B0A-4797-B150-AE933989217B}" type="presParOf" srcId="{727EC45C-35A9-4A38-8DFB-F917F09A3120}" destId="{6F14DA0D-ED77-4A44-BD68-C29FBFFACE63}" srcOrd="1" destOrd="0" presId="urn:microsoft.com/office/officeart/2005/8/layout/matrix3"/>
    <dgm:cxn modelId="{89A96D0C-97BF-48E9-8FFA-5F1444817925}" type="presParOf" srcId="{727EC45C-35A9-4A38-8DFB-F917F09A3120}" destId="{E6A5FB3D-716E-4D66-B40B-7A0AE339F06F}" srcOrd="2" destOrd="0" presId="urn:microsoft.com/office/officeart/2005/8/layout/matrix3"/>
    <dgm:cxn modelId="{2AF15BCB-DA92-4FAD-87F7-A092EACCCD3E}" type="presParOf" srcId="{727EC45C-35A9-4A38-8DFB-F917F09A3120}" destId="{AFDD0E0C-48EF-4650-8CD4-5342FCD802A5}" srcOrd="3" destOrd="0" presId="urn:microsoft.com/office/officeart/2005/8/layout/matrix3"/>
    <dgm:cxn modelId="{5329BA08-6622-4978-8972-4B380703839F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9B0B0B-B5CE-44EF-A5B5-A749E88ABA66}" type="presOf" srcId="{04D1682D-527C-479C-9D64-5968A6AC6F31}" destId="{AFDD0E0C-48EF-4650-8CD4-5342FCD802A5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A2DB9820-9779-4CB6-BBCE-9D8894F99578}" type="presOf" srcId="{5DE07056-2EA7-4D22-8EF2-EE547050C301}" destId="{727EC45C-35A9-4A38-8DFB-F917F09A3120}" srcOrd="0" destOrd="0" presId="urn:microsoft.com/office/officeart/2005/8/layout/matrix3"/>
    <dgm:cxn modelId="{F74ACDA4-77A9-44BC-889E-7BC6995B5F2B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334F170B-7221-43DA-9EF7-928A48CA58E1}" type="presOf" srcId="{DF0E4A58-C766-47C9-A1C7-B1F146D59A9D}" destId="{6F14DA0D-ED77-4A44-BD68-C29FBFFACE63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492EA900-79D3-45A8-B7B9-D3AAA588C487}" type="presOf" srcId="{A8A031E9-5D48-4FCA-BFE6-7D585C9F8980}" destId="{FA915A91-1BB6-4D0B-8562-878ABA12074B}" srcOrd="0" destOrd="0" presId="urn:microsoft.com/office/officeart/2005/8/layout/matrix3"/>
    <dgm:cxn modelId="{20C4BF65-5472-40D6-B2C3-7D4522FC5ECF}" type="presParOf" srcId="{727EC45C-35A9-4A38-8DFB-F917F09A3120}" destId="{103D05D9-8320-477B-BE9A-E69D138381FD}" srcOrd="0" destOrd="0" presId="urn:microsoft.com/office/officeart/2005/8/layout/matrix3"/>
    <dgm:cxn modelId="{0632A32A-5B0A-4797-B150-AE933989217B}" type="presParOf" srcId="{727EC45C-35A9-4A38-8DFB-F917F09A3120}" destId="{6F14DA0D-ED77-4A44-BD68-C29FBFFACE63}" srcOrd="1" destOrd="0" presId="urn:microsoft.com/office/officeart/2005/8/layout/matrix3"/>
    <dgm:cxn modelId="{89A96D0C-97BF-48E9-8FFA-5F1444817925}" type="presParOf" srcId="{727EC45C-35A9-4A38-8DFB-F917F09A3120}" destId="{E6A5FB3D-716E-4D66-B40B-7A0AE339F06F}" srcOrd="2" destOrd="0" presId="urn:microsoft.com/office/officeart/2005/8/layout/matrix3"/>
    <dgm:cxn modelId="{2AF15BCB-DA92-4FAD-87F7-A092EACCCD3E}" type="presParOf" srcId="{727EC45C-35A9-4A38-8DFB-F917F09A3120}" destId="{AFDD0E0C-48EF-4650-8CD4-5342FCD802A5}" srcOrd="3" destOrd="0" presId="urn:microsoft.com/office/officeart/2005/8/layout/matrix3"/>
    <dgm:cxn modelId="{5329BA08-6622-4978-8972-4B380703839F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9B0B0B-B5CE-44EF-A5B5-A749E88ABA66}" type="presOf" srcId="{04D1682D-527C-479C-9D64-5968A6AC6F31}" destId="{AFDD0E0C-48EF-4650-8CD4-5342FCD802A5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A2DB9820-9779-4CB6-BBCE-9D8894F99578}" type="presOf" srcId="{5DE07056-2EA7-4D22-8EF2-EE547050C301}" destId="{727EC45C-35A9-4A38-8DFB-F917F09A3120}" srcOrd="0" destOrd="0" presId="urn:microsoft.com/office/officeart/2005/8/layout/matrix3"/>
    <dgm:cxn modelId="{F74ACDA4-77A9-44BC-889E-7BC6995B5F2B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334F170B-7221-43DA-9EF7-928A48CA58E1}" type="presOf" srcId="{DF0E4A58-C766-47C9-A1C7-B1F146D59A9D}" destId="{6F14DA0D-ED77-4A44-BD68-C29FBFFACE63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492EA900-79D3-45A8-B7B9-D3AAA588C487}" type="presOf" srcId="{A8A031E9-5D48-4FCA-BFE6-7D585C9F8980}" destId="{FA915A91-1BB6-4D0B-8562-878ABA12074B}" srcOrd="0" destOrd="0" presId="urn:microsoft.com/office/officeart/2005/8/layout/matrix3"/>
    <dgm:cxn modelId="{20C4BF65-5472-40D6-B2C3-7D4522FC5ECF}" type="presParOf" srcId="{727EC45C-35A9-4A38-8DFB-F917F09A3120}" destId="{103D05D9-8320-477B-BE9A-E69D138381FD}" srcOrd="0" destOrd="0" presId="urn:microsoft.com/office/officeart/2005/8/layout/matrix3"/>
    <dgm:cxn modelId="{0632A32A-5B0A-4797-B150-AE933989217B}" type="presParOf" srcId="{727EC45C-35A9-4A38-8DFB-F917F09A3120}" destId="{6F14DA0D-ED77-4A44-BD68-C29FBFFACE63}" srcOrd="1" destOrd="0" presId="urn:microsoft.com/office/officeart/2005/8/layout/matrix3"/>
    <dgm:cxn modelId="{89A96D0C-97BF-48E9-8FFA-5F1444817925}" type="presParOf" srcId="{727EC45C-35A9-4A38-8DFB-F917F09A3120}" destId="{E6A5FB3D-716E-4D66-B40B-7A0AE339F06F}" srcOrd="2" destOrd="0" presId="urn:microsoft.com/office/officeart/2005/8/layout/matrix3"/>
    <dgm:cxn modelId="{2AF15BCB-DA92-4FAD-87F7-A092EACCCD3E}" type="presParOf" srcId="{727EC45C-35A9-4A38-8DFB-F917F09A3120}" destId="{AFDD0E0C-48EF-4650-8CD4-5342FCD802A5}" srcOrd="3" destOrd="0" presId="urn:microsoft.com/office/officeart/2005/8/layout/matrix3"/>
    <dgm:cxn modelId="{5329BA08-6622-4978-8972-4B380703839F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9B0B0B-B5CE-44EF-A5B5-A749E88ABA66}" type="presOf" srcId="{04D1682D-527C-479C-9D64-5968A6AC6F31}" destId="{AFDD0E0C-48EF-4650-8CD4-5342FCD802A5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A2DB9820-9779-4CB6-BBCE-9D8894F99578}" type="presOf" srcId="{5DE07056-2EA7-4D22-8EF2-EE547050C301}" destId="{727EC45C-35A9-4A38-8DFB-F917F09A3120}" srcOrd="0" destOrd="0" presId="urn:microsoft.com/office/officeart/2005/8/layout/matrix3"/>
    <dgm:cxn modelId="{F74ACDA4-77A9-44BC-889E-7BC6995B5F2B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334F170B-7221-43DA-9EF7-928A48CA58E1}" type="presOf" srcId="{DF0E4A58-C766-47C9-A1C7-B1F146D59A9D}" destId="{6F14DA0D-ED77-4A44-BD68-C29FBFFACE63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492EA900-79D3-45A8-B7B9-D3AAA588C487}" type="presOf" srcId="{A8A031E9-5D48-4FCA-BFE6-7D585C9F8980}" destId="{FA915A91-1BB6-4D0B-8562-878ABA12074B}" srcOrd="0" destOrd="0" presId="urn:microsoft.com/office/officeart/2005/8/layout/matrix3"/>
    <dgm:cxn modelId="{20C4BF65-5472-40D6-B2C3-7D4522FC5ECF}" type="presParOf" srcId="{727EC45C-35A9-4A38-8DFB-F917F09A3120}" destId="{103D05D9-8320-477B-BE9A-E69D138381FD}" srcOrd="0" destOrd="0" presId="urn:microsoft.com/office/officeart/2005/8/layout/matrix3"/>
    <dgm:cxn modelId="{0632A32A-5B0A-4797-B150-AE933989217B}" type="presParOf" srcId="{727EC45C-35A9-4A38-8DFB-F917F09A3120}" destId="{6F14DA0D-ED77-4A44-BD68-C29FBFFACE63}" srcOrd="1" destOrd="0" presId="urn:microsoft.com/office/officeart/2005/8/layout/matrix3"/>
    <dgm:cxn modelId="{89A96D0C-97BF-48E9-8FFA-5F1444817925}" type="presParOf" srcId="{727EC45C-35A9-4A38-8DFB-F917F09A3120}" destId="{E6A5FB3D-716E-4D66-B40B-7A0AE339F06F}" srcOrd="2" destOrd="0" presId="urn:microsoft.com/office/officeart/2005/8/layout/matrix3"/>
    <dgm:cxn modelId="{2AF15BCB-DA92-4FAD-87F7-A092EACCCD3E}" type="presParOf" srcId="{727EC45C-35A9-4A38-8DFB-F917F09A3120}" destId="{AFDD0E0C-48EF-4650-8CD4-5342FCD802A5}" srcOrd="3" destOrd="0" presId="urn:microsoft.com/office/officeart/2005/8/layout/matrix3"/>
    <dgm:cxn modelId="{5329BA08-6622-4978-8972-4B380703839F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/>
            <a:t>A</a:t>
          </a:r>
          <a:endParaRPr lang="fr-FR" dirty="0"/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/>
            <a:t>B</a:t>
          </a:r>
          <a:endParaRPr lang="fr-FR" dirty="0"/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/>
            <a:t>C</a:t>
          </a:r>
          <a:endParaRPr lang="fr-FR" dirty="0"/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/>
            <a:t>D</a:t>
          </a:r>
          <a:endParaRPr lang="fr-FR" dirty="0"/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9B0B0B-B5CE-44EF-A5B5-A749E88ABA66}" type="presOf" srcId="{04D1682D-527C-479C-9D64-5968A6AC6F31}" destId="{AFDD0E0C-48EF-4650-8CD4-5342FCD802A5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A2DB9820-9779-4CB6-BBCE-9D8894F99578}" type="presOf" srcId="{5DE07056-2EA7-4D22-8EF2-EE547050C301}" destId="{727EC45C-35A9-4A38-8DFB-F917F09A3120}" srcOrd="0" destOrd="0" presId="urn:microsoft.com/office/officeart/2005/8/layout/matrix3"/>
    <dgm:cxn modelId="{F74ACDA4-77A9-44BC-889E-7BC6995B5F2B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334F170B-7221-43DA-9EF7-928A48CA58E1}" type="presOf" srcId="{DF0E4A58-C766-47C9-A1C7-B1F146D59A9D}" destId="{6F14DA0D-ED77-4A44-BD68-C29FBFFACE63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492EA900-79D3-45A8-B7B9-D3AAA588C487}" type="presOf" srcId="{A8A031E9-5D48-4FCA-BFE6-7D585C9F8980}" destId="{FA915A91-1BB6-4D0B-8562-878ABA12074B}" srcOrd="0" destOrd="0" presId="urn:microsoft.com/office/officeart/2005/8/layout/matrix3"/>
    <dgm:cxn modelId="{20C4BF65-5472-40D6-B2C3-7D4522FC5ECF}" type="presParOf" srcId="{727EC45C-35A9-4A38-8DFB-F917F09A3120}" destId="{103D05D9-8320-477B-BE9A-E69D138381FD}" srcOrd="0" destOrd="0" presId="urn:microsoft.com/office/officeart/2005/8/layout/matrix3"/>
    <dgm:cxn modelId="{0632A32A-5B0A-4797-B150-AE933989217B}" type="presParOf" srcId="{727EC45C-35A9-4A38-8DFB-F917F09A3120}" destId="{6F14DA0D-ED77-4A44-BD68-C29FBFFACE63}" srcOrd="1" destOrd="0" presId="urn:microsoft.com/office/officeart/2005/8/layout/matrix3"/>
    <dgm:cxn modelId="{89A96D0C-97BF-48E9-8FFA-5F1444817925}" type="presParOf" srcId="{727EC45C-35A9-4A38-8DFB-F917F09A3120}" destId="{E6A5FB3D-716E-4D66-B40B-7A0AE339F06F}" srcOrd="2" destOrd="0" presId="urn:microsoft.com/office/officeart/2005/8/layout/matrix3"/>
    <dgm:cxn modelId="{2AF15BCB-DA92-4FAD-87F7-A092EACCCD3E}" type="presParOf" srcId="{727EC45C-35A9-4A38-8DFB-F917F09A3120}" destId="{AFDD0E0C-48EF-4650-8CD4-5342FCD802A5}" srcOrd="3" destOrd="0" presId="urn:microsoft.com/office/officeart/2005/8/layout/matrix3"/>
    <dgm:cxn modelId="{5329BA08-6622-4978-8972-4B380703839F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9B0B0B-B5CE-44EF-A5B5-A749E88ABA66}" type="presOf" srcId="{04D1682D-527C-479C-9D64-5968A6AC6F31}" destId="{AFDD0E0C-48EF-4650-8CD4-5342FCD802A5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A2DB9820-9779-4CB6-BBCE-9D8894F99578}" type="presOf" srcId="{5DE07056-2EA7-4D22-8EF2-EE547050C301}" destId="{727EC45C-35A9-4A38-8DFB-F917F09A3120}" srcOrd="0" destOrd="0" presId="urn:microsoft.com/office/officeart/2005/8/layout/matrix3"/>
    <dgm:cxn modelId="{F74ACDA4-77A9-44BC-889E-7BC6995B5F2B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334F170B-7221-43DA-9EF7-928A48CA58E1}" type="presOf" srcId="{DF0E4A58-C766-47C9-A1C7-B1F146D59A9D}" destId="{6F14DA0D-ED77-4A44-BD68-C29FBFFACE63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492EA900-79D3-45A8-B7B9-D3AAA588C487}" type="presOf" srcId="{A8A031E9-5D48-4FCA-BFE6-7D585C9F8980}" destId="{FA915A91-1BB6-4D0B-8562-878ABA12074B}" srcOrd="0" destOrd="0" presId="urn:microsoft.com/office/officeart/2005/8/layout/matrix3"/>
    <dgm:cxn modelId="{20C4BF65-5472-40D6-B2C3-7D4522FC5ECF}" type="presParOf" srcId="{727EC45C-35A9-4A38-8DFB-F917F09A3120}" destId="{103D05D9-8320-477B-BE9A-E69D138381FD}" srcOrd="0" destOrd="0" presId="urn:microsoft.com/office/officeart/2005/8/layout/matrix3"/>
    <dgm:cxn modelId="{0632A32A-5B0A-4797-B150-AE933989217B}" type="presParOf" srcId="{727EC45C-35A9-4A38-8DFB-F917F09A3120}" destId="{6F14DA0D-ED77-4A44-BD68-C29FBFFACE63}" srcOrd="1" destOrd="0" presId="urn:microsoft.com/office/officeart/2005/8/layout/matrix3"/>
    <dgm:cxn modelId="{89A96D0C-97BF-48E9-8FFA-5F1444817925}" type="presParOf" srcId="{727EC45C-35A9-4A38-8DFB-F917F09A3120}" destId="{E6A5FB3D-716E-4D66-B40B-7A0AE339F06F}" srcOrd="2" destOrd="0" presId="urn:microsoft.com/office/officeart/2005/8/layout/matrix3"/>
    <dgm:cxn modelId="{2AF15BCB-DA92-4FAD-87F7-A092EACCCD3E}" type="presParOf" srcId="{727EC45C-35A9-4A38-8DFB-F917F09A3120}" destId="{AFDD0E0C-48EF-4650-8CD4-5342FCD802A5}" srcOrd="3" destOrd="0" presId="urn:microsoft.com/office/officeart/2005/8/layout/matrix3"/>
    <dgm:cxn modelId="{5329BA08-6622-4978-8972-4B380703839F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9B0B0B-B5CE-44EF-A5B5-A749E88ABA66}" type="presOf" srcId="{04D1682D-527C-479C-9D64-5968A6AC6F31}" destId="{AFDD0E0C-48EF-4650-8CD4-5342FCD802A5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A2DB9820-9779-4CB6-BBCE-9D8894F99578}" type="presOf" srcId="{5DE07056-2EA7-4D22-8EF2-EE547050C301}" destId="{727EC45C-35A9-4A38-8DFB-F917F09A3120}" srcOrd="0" destOrd="0" presId="urn:microsoft.com/office/officeart/2005/8/layout/matrix3"/>
    <dgm:cxn modelId="{F74ACDA4-77A9-44BC-889E-7BC6995B5F2B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334F170B-7221-43DA-9EF7-928A48CA58E1}" type="presOf" srcId="{DF0E4A58-C766-47C9-A1C7-B1F146D59A9D}" destId="{6F14DA0D-ED77-4A44-BD68-C29FBFFACE63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492EA900-79D3-45A8-B7B9-D3AAA588C487}" type="presOf" srcId="{A8A031E9-5D48-4FCA-BFE6-7D585C9F8980}" destId="{FA915A91-1BB6-4D0B-8562-878ABA12074B}" srcOrd="0" destOrd="0" presId="urn:microsoft.com/office/officeart/2005/8/layout/matrix3"/>
    <dgm:cxn modelId="{20C4BF65-5472-40D6-B2C3-7D4522FC5ECF}" type="presParOf" srcId="{727EC45C-35A9-4A38-8DFB-F917F09A3120}" destId="{103D05D9-8320-477B-BE9A-E69D138381FD}" srcOrd="0" destOrd="0" presId="urn:microsoft.com/office/officeart/2005/8/layout/matrix3"/>
    <dgm:cxn modelId="{0632A32A-5B0A-4797-B150-AE933989217B}" type="presParOf" srcId="{727EC45C-35A9-4A38-8DFB-F917F09A3120}" destId="{6F14DA0D-ED77-4A44-BD68-C29FBFFACE63}" srcOrd="1" destOrd="0" presId="urn:microsoft.com/office/officeart/2005/8/layout/matrix3"/>
    <dgm:cxn modelId="{89A96D0C-97BF-48E9-8FFA-5F1444817925}" type="presParOf" srcId="{727EC45C-35A9-4A38-8DFB-F917F09A3120}" destId="{E6A5FB3D-716E-4D66-B40B-7A0AE339F06F}" srcOrd="2" destOrd="0" presId="urn:microsoft.com/office/officeart/2005/8/layout/matrix3"/>
    <dgm:cxn modelId="{2AF15BCB-DA92-4FAD-87F7-A092EACCCD3E}" type="presParOf" srcId="{727EC45C-35A9-4A38-8DFB-F917F09A3120}" destId="{AFDD0E0C-48EF-4650-8CD4-5342FCD802A5}" srcOrd="3" destOrd="0" presId="urn:microsoft.com/office/officeart/2005/8/layout/matrix3"/>
    <dgm:cxn modelId="{5329BA08-6622-4978-8972-4B380703839F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DE07056-2EA7-4D22-8EF2-EE547050C301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0E4A58-C766-47C9-A1C7-B1F146D59A9D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2198CEE6-99BA-493C-9BE9-449E6123137B}" type="parTrans" cxnId="{C8C93E8A-3744-4AD4-AEDB-4BBE9106EFCB}">
      <dgm:prSet/>
      <dgm:spPr/>
      <dgm:t>
        <a:bodyPr/>
        <a:lstStyle/>
        <a:p>
          <a:endParaRPr lang="fr-FR"/>
        </a:p>
      </dgm:t>
    </dgm:pt>
    <dgm:pt modelId="{0BCCB675-952C-4183-8951-7A74ED39204D}" type="sibTrans" cxnId="{C8C93E8A-3744-4AD4-AEDB-4BBE9106EFCB}">
      <dgm:prSet/>
      <dgm:spPr/>
      <dgm:t>
        <a:bodyPr/>
        <a:lstStyle/>
        <a:p>
          <a:endParaRPr lang="fr-FR"/>
        </a:p>
      </dgm:t>
    </dgm:pt>
    <dgm:pt modelId="{113A100D-6AAD-4D11-B014-949EF7803463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14F9430D-7584-47B8-964C-AE0DDD9E583F}" type="parTrans" cxnId="{72F3F4B2-2E2B-4728-862B-E84F5E8AA2EA}">
      <dgm:prSet/>
      <dgm:spPr/>
      <dgm:t>
        <a:bodyPr/>
        <a:lstStyle/>
        <a:p>
          <a:endParaRPr lang="fr-FR"/>
        </a:p>
      </dgm:t>
    </dgm:pt>
    <dgm:pt modelId="{F2F44FD8-111A-4621-ACBC-98026BDF143D}" type="sibTrans" cxnId="{72F3F4B2-2E2B-4728-862B-E84F5E8AA2EA}">
      <dgm:prSet/>
      <dgm:spPr/>
      <dgm:t>
        <a:bodyPr/>
        <a:lstStyle/>
        <a:p>
          <a:endParaRPr lang="fr-FR"/>
        </a:p>
      </dgm:t>
    </dgm:pt>
    <dgm:pt modelId="{04D1682D-527C-479C-9D64-5968A6AC6F31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5E9B82C9-8C8B-45E0-AEF6-29BE3246B81C}" type="parTrans" cxnId="{476C5D85-7A0C-4E1C-8DC9-C12198CA2F04}">
      <dgm:prSet/>
      <dgm:spPr/>
      <dgm:t>
        <a:bodyPr/>
        <a:lstStyle/>
        <a:p>
          <a:endParaRPr lang="fr-FR"/>
        </a:p>
      </dgm:t>
    </dgm:pt>
    <dgm:pt modelId="{9FCA7EA8-4F3D-4DFD-B3A3-3EA32A841B49}" type="sibTrans" cxnId="{476C5D85-7A0C-4E1C-8DC9-C12198CA2F04}">
      <dgm:prSet/>
      <dgm:spPr/>
      <dgm:t>
        <a:bodyPr/>
        <a:lstStyle/>
        <a:p>
          <a:endParaRPr lang="fr-FR"/>
        </a:p>
      </dgm:t>
    </dgm:pt>
    <dgm:pt modelId="{A8A031E9-5D48-4FCA-BFE6-7D585C9F8980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20B0E70D-1D84-4A96-BF2F-D70C0E213854}" type="parTrans" cxnId="{D926CA7A-BEA9-4F1B-BC5B-A5BF49C06853}">
      <dgm:prSet/>
      <dgm:spPr/>
      <dgm:t>
        <a:bodyPr/>
        <a:lstStyle/>
        <a:p>
          <a:endParaRPr lang="fr-FR"/>
        </a:p>
      </dgm:t>
    </dgm:pt>
    <dgm:pt modelId="{76B5FF1B-2285-4047-8B6D-7B10C0AEEA30}" type="sibTrans" cxnId="{D926CA7A-BEA9-4F1B-BC5B-A5BF49C06853}">
      <dgm:prSet/>
      <dgm:spPr/>
      <dgm:t>
        <a:bodyPr/>
        <a:lstStyle/>
        <a:p>
          <a:endParaRPr lang="fr-FR"/>
        </a:p>
      </dgm:t>
    </dgm:pt>
    <dgm:pt modelId="{727EC45C-35A9-4A38-8DFB-F917F09A3120}" type="pres">
      <dgm:prSet presAssocID="{5DE07056-2EA7-4D22-8EF2-EE547050C3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3D05D9-8320-477B-BE9A-E69D138381FD}" type="pres">
      <dgm:prSet presAssocID="{5DE07056-2EA7-4D22-8EF2-EE547050C301}" presName="diamond" presStyleLbl="bgShp" presStyleIdx="0" presStyleCnt="1"/>
      <dgm:spPr>
        <a:solidFill>
          <a:schemeClr val="bg1">
            <a:lumMod val="65000"/>
          </a:schemeClr>
        </a:solidFill>
      </dgm:spPr>
    </dgm:pt>
    <dgm:pt modelId="{6F14DA0D-ED77-4A44-BD68-C29FBFFACE63}" type="pres">
      <dgm:prSet presAssocID="{5DE07056-2EA7-4D22-8EF2-EE547050C30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A5FB3D-716E-4D66-B40B-7A0AE339F06F}" type="pres">
      <dgm:prSet presAssocID="{5DE07056-2EA7-4D22-8EF2-EE547050C30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D0E0C-48EF-4650-8CD4-5342FCD802A5}" type="pres">
      <dgm:prSet presAssocID="{5DE07056-2EA7-4D22-8EF2-EE547050C30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15A91-1BB6-4D0B-8562-878ABA12074B}" type="pres">
      <dgm:prSet presAssocID="{5DE07056-2EA7-4D22-8EF2-EE547050C30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9B0B0B-B5CE-44EF-A5B5-A749E88ABA66}" type="presOf" srcId="{04D1682D-527C-479C-9D64-5968A6AC6F31}" destId="{AFDD0E0C-48EF-4650-8CD4-5342FCD802A5}" srcOrd="0" destOrd="0" presId="urn:microsoft.com/office/officeart/2005/8/layout/matrix3"/>
    <dgm:cxn modelId="{72F3F4B2-2E2B-4728-862B-E84F5E8AA2EA}" srcId="{5DE07056-2EA7-4D22-8EF2-EE547050C301}" destId="{113A100D-6AAD-4D11-B014-949EF7803463}" srcOrd="1" destOrd="0" parTransId="{14F9430D-7584-47B8-964C-AE0DDD9E583F}" sibTransId="{F2F44FD8-111A-4621-ACBC-98026BDF143D}"/>
    <dgm:cxn modelId="{C8C93E8A-3744-4AD4-AEDB-4BBE9106EFCB}" srcId="{5DE07056-2EA7-4D22-8EF2-EE547050C301}" destId="{DF0E4A58-C766-47C9-A1C7-B1F146D59A9D}" srcOrd="0" destOrd="0" parTransId="{2198CEE6-99BA-493C-9BE9-449E6123137B}" sibTransId="{0BCCB675-952C-4183-8951-7A74ED39204D}"/>
    <dgm:cxn modelId="{A2DB9820-9779-4CB6-BBCE-9D8894F99578}" type="presOf" srcId="{5DE07056-2EA7-4D22-8EF2-EE547050C301}" destId="{727EC45C-35A9-4A38-8DFB-F917F09A3120}" srcOrd="0" destOrd="0" presId="urn:microsoft.com/office/officeart/2005/8/layout/matrix3"/>
    <dgm:cxn modelId="{F74ACDA4-77A9-44BC-889E-7BC6995B5F2B}" type="presOf" srcId="{113A100D-6AAD-4D11-B014-949EF7803463}" destId="{E6A5FB3D-716E-4D66-B40B-7A0AE339F06F}" srcOrd="0" destOrd="0" presId="urn:microsoft.com/office/officeart/2005/8/layout/matrix3"/>
    <dgm:cxn modelId="{476C5D85-7A0C-4E1C-8DC9-C12198CA2F04}" srcId="{5DE07056-2EA7-4D22-8EF2-EE547050C301}" destId="{04D1682D-527C-479C-9D64-5968A6AC6F31}" srcOrd="2" destOrd="0" parTransId="{5E9B82C9-8C8B-45E0-AEF6-29BE3246B81C}" sibTransId="{9FCA7EA8-4F3D-4DFD-B3A3-3EA32A841B49}"/>
    <dgm:cxn modelId="{334F170B-7221-43DA-9EF7-928A48CA58E1}" type="presOf" srcId="{DF0E4A58-C766-47C9-A1C7-B1F146D59A9D}" destId="{6F14DA0D-ED77-4A44-BD68-C29FBFFACE63}" srcOrd="0" destOrd="0" presId="urn:microsoft.com/office/officeart/2005/8/layout/matrix3"/>
    <dgm:cxn modelId="{D926CA7A-BEA9-4F1B-BC5B-A5BF49C06853}" srcId="{5DE07056-2EA7-4D22-8EF2-EE547050C301}" destId="{A8A031E9-5D48-4FCA-BFE6-7D585C9F8980}" srcOrd="3" destOrd="0" parTransId="{20B0E70D-1D84-4A96-BF2F-D70C0E213854}" sibTransId="{76B5FF1B-2285-4047-8B6D-7B10C0AEEA30}"/>
    <dgm:cxn modelId="{492EA900-79D3-45A8-B7B9-D3AAA588C487}" type="presOf" srcId="{A8A031E9-5D48-4FCA-BFE6-7D585C9F8980}" destId="{FA915A91-1BB6-4D0B-8562-878ABA12074B}" srcOrd="0" destOrd="0" presId="urn:microsoft.com/office/officeart/2005/8/layout/matrix3"/>
    <dgm:cxn modelId="{20C4BF65-5472-40D6-B2C3-7D4522FC5ECF}" type="presParOf" srcId="{727EC45C-35A9-4A38-8DFB-F917F09A3120}" destId="{103D05D9-8320-477B-BE9A-E69D138381FD}" srcOrd="0" destOrd="0" presId="urn:microsoft.com/office/officeart/2005/8/layout/matrix3"/>
    <dgm:cxn modelId="{0632A32A-5B0A-4797-B150-AE933989217B}" type="presParOf" srcId="{727EC45C-35A9-4A38-8DFB-F917F09A3120}" destId="{6F14DA0D-ED77-4A44-BD68-C29FBFFACE63}" srcOrd="1" destOrd="0" presId="urn:microsoft.com/office/officeart/2005/8/layout/matrix3"/>
    <dgm:cxn modelId="{89A96D0C-97BF-48E9-8FFA-5F1444817925}" type="presParOf" srcId="{727EC45C-35A9-4A38-8DFB-F917F09A3120}" destId="{E6A5FB3D-716E-4D66-B40B-7A0AE339F06F}" srcOrd="2" destOrd="0" presId="urn:microsoft.com/office/officeart/2005/8/layout/matrix3"/>
    <dgm:cxn modelId="{2AF15BCB-DA92-4FAD-87F7-A092EACCCD3E}" type="presParOf" srcId="{727EC45C-35A9-4A38-8DFB-F917F09A3120}" destId="{AFDD0E0C-48EF-4650-8CD4-5342FCD802A5}" srcOrd="3" destOrd="0" presId="urn:microsoft.com/office/officeart/2005/8/layout/matrix3"/>
    <dgm:cxn modelId="{5329BA08-6622-4978-8972-4B380703839F}" type="presParOf" srcId="{727EC45C-35A9-4A38-8DFB-F917F09A3120}" destId="{FA915A91-1BB6-4D0B-8562-878ABA12074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/>
            <a:t>A</a:t>
          </a:r>
          <a:endParaRPr lang="fr-FR" sz="4300" kern="1200" dirty="0"/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/>
            <a:t>B</a:t>
          </a:r>
          <a:endParaRPr lang="fr-FR" sz="4300" kern="1200" dirty="0"/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/>
            <a:t>C</a:t>
          </a:r>
          <a:endParaRPr lang="fr-FR" sz="4300" kern="1200" dirty="0"/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/>
            <a:t>D</a:t>
          </a:r>
          <a:endParaRPr lang="fr-FR" sz="4300" kern="1200" dirty="0"/>
        </a:p>
      </dsp:txBody>
      <dsp:txXfrm>
        <a:off x="1467935" y="1436713"/>
        <a:ext cx="946774" cy="9467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D05D9-8320-477B-BE9A-E69D138381FD}">
      <dsp:nvSpPr>
        <dsp:cNvPr id="0" name=""/>
        <dsp:cNvSpPr/>
      </dsp:nvSpPr>
      <dsp:spPr>
        <a:xfrm>
          <a:off x="31221" y="0"/>
          <a:ext cx="2690283" cy="2690283"/>
        </a:xfrm>
        <a:prstGeom prst="diamond">
          <a:avLst/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4DA0D-ED77-4A44-BD68-C29FBFFACE63}">
      <dsp:nvSpPr>
        <dsp:cNvPr id="0" name=""/>
        <dsp:cNvSpPr/>
      </dsp:nvSpPr>
      <dsp:spPr>
        <a:xfrm>
          <a:off x="286798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A</a:t>
          </a:r>
        </a:p>
      </dsp:txBody>
      <dsp:txXfrm>
        <a:off x="338016" y="306794"/>
        <a:ext cx="946774" cy="946774"/>
      </dsp:txXfrm>
    </dsp:sp>
    <dsp:sp modelId="{E6A5FB3D-716E-4D66-B40B-7A0AE339F06F}">
      <dsp:nvSpPr>
        <dsp:cNvPr id="0" name=""/>
        <dsp:cNvSpPr/>
      </dsp:nvSpPr>
      <dsp:spPr>
        <a:xfrm>
          <a:off x="1416717" y="255576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B</a:t>
          </a:r>
        </a:p>
      </dsp:txBody>
      <dsp:txXfrm>
        <a:off x="1467935" y="306794"/>
        <a:ext cx="946774" cy="946774"/>
      </dsp:txXfrm>
    </dsp:sp>
    <dsp:sp modelId="{AFDD0E0C-48EF-4650-8CD4-5342FCD802A5}">
      <dsp:nvSpPr>
        <dsp:cNvPr id="0" name=""/>
        <dsp:cNvSpPr/>
      </dsp:nvSpPr>
      <dsp:spPr>
        <a:xfrm>
          <a:off x="286798" y="1385495"/>
          <a:ext cx="1049210" cy="10492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C</a:t>
          </a:r>
        </a:p>
      </dsp:txBody>
      <dsp:txXfrm>
        <a:off x="338016" y="1436713"/>
        <a:ext cx="946774" cy="946774"/>
      </dsp:txXfrm>
    </dsp:sp>
    <dsp:sp modelId="{FA915A91-1BB6-4D0B-8562-878ABA12074B}">
      <dsp:nvSpPr>
        <dsp:cNvPr id="0" name=""/>
        <dsp:cNvSpPr/>
      </dsp:nvSpPr>
      <dsp:spPr>
        <a:xfrm>
          <a:off x="1416717" y="1385495"/>
          <a:ext cx="1049210" cy="10492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/>
            <a:t>D</a:t>
          </a:r>
        </a:p>
      </dsp:txBody>
      <dsp:txXfrm>
        <a:off x="1467935" y="1436713"/>
        <a:ext cx="946774" cy="946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Laisser un temps pour les faire seuls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452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785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Laisser un temps pour les faire seuls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84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594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170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851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54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857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514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791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notesSlide" Target="../notesSlides/notesSlide4.xml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tags" Target="../tags/tag28.xml"/><Relationship Id="rId18" Type="http://schemas.openxmlformats.org/officeDocument/2006/relationships/tags" Target="../tags/tag33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tags" Target="../tags/tag27.xml"/><Relationship Id="rId17" Type="http://schemas.openxmlformats.org/officeDocument/2006/relationships/tags" Target="../tags/tag32.xml"/><Relationship Id="rId2" Type="http://schemas.openxmlformats.org/officeDocument/2006/relationships/tags" Target="../tags/tag17.xml"/><Relationship Id="rId16" Type="http://schemas.openxmlformats.org/officeDocument/2006/relationships/tags" Target="../tags/tag31.xml"/><Relationship Id="rId20" Type="http://schemas.openxmlformats.org/officeDocument/2006/relationships/notesSlide" Target="../notesSlides/notesSlide5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5" Type="http://schemas.openxmlformats.org/officeDocument/2006/relationships/tags" Target="../tags/tag30.xml"/><Relationship Id="rId10" Type="http://schemas.openxmlformats.org/officeDocument/2006/relationships/tags" Target="../tags/tag25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tags" Target="../tags/tag2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tags" Target="../tags/tag46.xml"/><Relationship Id="rId18" Type="http://schemas.openxmlformats.org/officeDocument/2006/relationships/tags" Target="../tags/tag51.xml"/><Relationship Id="rId26" Type="http://schemas.openxmlformats.org/officeDocument/2006/relationships/tags" Target="../tags/tag59.xml"/><Relationship Id="rId39" Type="http://schemas.openxmlformats.org/officeDocument/2006/relationships/tags" Target="../tags/tag72.xml"/><Relationship Id="rId3" Type="http://schemas.openxmlformats.org/officeDocument/2006/relationships/tags" Target="../tags/tag36.xml"/><Relationship Id="rId21" Type="http://schemas.openxmlformats.org/officeDocument/2006/relationships/tags" Target="../tags/tag54.xml"/><Relationship Id="rId34" Type="http://schemas.openxmlformats.org/officeDocument/2006/relationships/tags" Target="../tags/tag67.xml"/><Relationship Id="rId42" Type="http://schemas.openxmlformats.org/officeDocument/2006/relationships/notesSlide" Target="../notesSlides/notesSlide6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17" Type="http://schemas.openxmlformats.org/officeDocument/2006/relationships/tags" Target="../tags/tag50.xml"/><Relationship Id="rId25" Type="http://schemas.openxmlformats.org/officeDocument/2006/relationships/tags" Target="../tags/tag58.xml"/><Relationship Id="rId33" Type="http://schemas.openxmlformats.org/officeDocument/2006/relationships/tags" Target="../tags/tag66.xml"/><Relationship Id="rId38" Type="http://schemas.openxmlformats.org/officeDocument/2006/relationships/tags" Target="../tags/tag71.xml"/><Relationship Id="rId2" Type="http://schemas.openxmlformats.org/officeDocument/2006/relationships/tags" Target="../tags/tag35.xml"/><Relationship Id="rId16" Type="http://schemas.openxmlformats.org/officeDocument/2006/relationships/tags" Target="../tags/tag49.xml"/><Relationship Id="rId20" Type="http://schemas.openxmlformats.org/officeDocument/2006/relationships/tags" Target="../tags/tag53.xml"/><Relationship Id="rId29" Type="http://schemas.openxmlformats.org/officeDocument/2006/relationships/tags" Target="../tags/tag62.xml"/><Relationship Id="rId41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24" Type="http://schemas.openxmlformats.org/officeDocument/2006/relationships/tags" Target="../tags/tag57.xml"/><Relationship Id="rId32" Type="http://schemas.openxmlformats.org/officeDocument/2006/relationships/tags" Target="../tags/tag65.xml"/><Relationship Id="rId37" Type="http://schemas.openxmlformats.org/officeDocument/2006/relationships/tags" Target="../tags/tag70.xml"/><Relationship Id="rId40" Type="http://schemas.openxmlformats.org/officeDocument/2006/relationships/tags" Target="../tags/tag73.xml"/><Relationship Id="rId5" Type="http://schemas.openxmlformats.org/officeDocument/2006/relationships/tags" Target="../tags/tag38.xml"/><Relationship Id="rId15" Type="http://schemas.openxmlformats.org/officeDocument/2006/relationships/tags" Target="../tags/tag48.xml"/><Relationship Id="rId23" Type="http://schemas.openxmlformats.org/officeDocument/2006/relationships/tags" Target="../tags/tag56.xml"/><Relationship Id="rId28" Type="http://schemas.openxmlformats.org/officeDocument/2006/relationships/tags" Target="../tags/tag61.xml"/><Relationship Id="rId36" Type="http://schemas.openxmlformats.org/officeDocument/2006/relationships/tags" Target="../tags/tag69.xml"/><Relationship Id="rId10" Type="http://schemas.openxmlformats.org/officeDocument/2006/relationships/tags" Target="../tags/tag43.xml"/><Relationship Id="rId19" Type="http://schemas.openxmlformats.org/officeDocument/2006/relationships/tags" Target="../tags/tag52.xml"/><Relationship Id="rId31" Type="http://schemas.openxmlformats.org/officeDocument/2006/relationships/tags" Target="../tags/tag64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tags" Target="../tags/tag47.xml"/><Relationship Id="rId22" Type="http://schemas.openxmlformats.org/officeDocument/2006/relationships/tags" Target="../tags/tag55.xml"/><Relationship Id="rId27" Type="http://schemas.openxmlformats.org/officeDocument/2006/relationships/tags" Target="../tags/tag60.xml"/><Relationship Id="rId30" Type="http://schemas.openxmlformats.org/officeDocument/2006/relationships/tags" Target="../tags/tag63.xml"/><Relationship Id="rId35" Type="http://schemas.openxmlformats.org/officeDocument/2006/relationships/tags" Target="../tags/tag6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Jeudi 7 mai 2020</a:t>
            </a:r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440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E6EDD06-DB7A-8E4A-9F8B-52D8C59D52F6}"/>
              </a:ext>
            </a:extLst>
          </p:cNvPr>
          <p:cNvSpPr txBox="1"/>
          <p:nvPr/>
        </p:nvSpPr>
        <p:spPr>
          <a:xfrm>
            <a:off x="2436385" y="4632351"/>
            <a:ext cx="4091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Où se trouve 53 </a:t>
            </a:r>
            <a:r>
              <a:rPr lang="fr-FR" sz="4400" dirty="0"/>
              <a:t>?</a:t>
            </a:r>
          </a:p>
        </p:txBody>
      </p:sp>
      <p:graphicFrame>
        <p:nvGraphicFramePr>
          <p:cNvPr id="99" name="Diagramme 98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" name="Titre 1">
            <a:extLst>
              <a:ext uri="{FF2B5EF4-FFF2-40B4-BE49-F238E27FC236}">
                <a16:creationId xmlns:a16="http://schemas.microsoft.com/office/drawing/2014/main" xmlns="" id="{D05D9F99-B974-3346-8CE8-D87C1170175A}"/>
              </a:ext>
            </a:extLst>
          </p:cNvPr>
          <p:cNvSpPr txBox="1">
            <a:spLocks/>
          </p:cNvSpPr>
          <p:nvPr/>
        </p:nvSpPr>
        <p:spPr>
          <a:xfrm>
            <a:off x="838200" y="248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xmlns="" id="{60FCD5E5-7A5D-9045-9984-0947E64F91ED}"/>
              </a:ext>
            </a:extLst>
          </p:cNvPr>
          <p:cNvGrpSpPr/>
          <p:nvPr/>
        </p:nvGrpSpPr>
        <p:grpSpPr>
          <a:xfrm>
            <a:off x="3511207" y="1525579"/>
            <a:ext cx="802981" cy="1276284"/>
            <a:chOff x="10301193" y="399347"/>
            <a:chExt cx="802981" cy="1276284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xmlns="" id="{C8FE638B-1A23-0A46-9D12-6D492A4A232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DE284664-7377-0D40-87CC-9DAFF1FC29DE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xmlns="" id="{8B0B5239-7124-C844-878B-DD5FB90A69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44</a:t>
                </a:r>
              </a:p>
            </p:txBody>
          </p:sp>
        </p:grp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xmlns="" id="{2D3EA98C-1BF6-BC40-BC0C-296B97DEA451}"/>
                </a:ext>
              </a:extLst>
            </p:cNvPr>
            <p:cNvCxnSpPr>
              <a:cxnSpLocks/>
              <a:stCxn id="118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9" name="Groupe 118">
            <a:extLst>
              <a:ext uri="{FF2B5EF4-FFF2-40B4-BE49-F238E27FC236}">
                <a16:creationId xmlns:a16="http://schemas.microsoft.com/office/drawing/2014/main" xmlns="" id="{4194A538-D417-C74F-B067-309187D1C005}"/>
              </a:ext>
            </a:extLst>
          </p:cNvPr>
          <p:cNvGrpSpPr/>
          <p:nvPr/>
        </p:nvGrpSpPr>
        <p:grpSpPr>
          <a:xfrm>
            <a:off x="2919575" y="1524653"/>
            <a:ext cx="802981" cy="1276284"/>
            <a:chOff x="10301193" y="399347"/>
            <a:chExt cx="802981" cy="1276284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xmlns="" id="{1133619D-D6CB-8346-B47F-89B1EA05A61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118AAD44-CCA6-B343-AE84-AA510710B60D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ZoneTexte 122">
                <a:extLst>
                  <a:ext uri="{FF2B5EF4-FFF2-40B4-BE49-F238E27FC236}">
                    <a16:creationId xmlns:a16="http://schemas.microsoft.com/office/drawing/2014/main" xmlns="" id="{65588ED7-0985-714F-AF25-1738F964B22B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43</a:t>
                </a:r>
              </a:p>
            </p:txBody>
          </p:sp>
        </p:grpSp>
        <p:cxnSp>
          <p:nvCxnSpPr>
            <p:cNvPr id="121" name="Connecteur droit avec flèche 120">
              <a:extLst>
                <a:ext uri="{FF2B5EF4-FFF2-40B4-BE49-F238E27FC236}">
                  <a16:creationId xmlns:a16="http://schemas.microsoft.com/office/drawing/2014/main" xmlns="" id="{12CEF27A-DA38-C943-9FA0-4F25C1E22820}"/>
                </a:ext>
              </a:extLst>
            </p:cNvPr>
            <p:cNvCxnSpPr>
              <a:cxnSpLocks/>
              <a:stCxn id="123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5C0EF542-EFC2-A440-BEFB-397D3D953F16}"/>
              </a:ext>
            </a:extLst>
          </p:cNvPr>
          <p:cNvGrpSpPr/>
          <p:nvPr/>
        </p:nvGrpSpPr>
        <p:grpSpPr>
          <a:xfrm>
            <a:off x="1272410" y="1513388"/>
            <a:ext cx="559708" cy="1275358"/>
            <a:chOff x="982557" y="1482643"/>
            <a:chExt cx="559708" cy="1275358"/>
          </a:xfrm>
        </p:grpSpPr>
        <p:grpSp>
          <p:nvGrpSpPr>
            <p:cNvPr id="124" name="Groupe 123">
              <a:extLst>
                <a:ext uri="{FF2B5EF4-FFF2-40B4-BE49-F238E27FC236}">
                  <a16:creationId xmlns:a16="http://schemas.microsoft.com/office/drawing/2014/main" xmlns="" id="{2A3B5286-9032-E744-840A-78B6BA415C6E}"/>
                </a:ext>
              </a:extLst>
            </p:cNvPr>
            <p:cNvGrpSpPr/>
            <p:nvPr/>
          </p:nvGrpSpPr>
          <p:grpSpPr>
            <a:xfrm>
              <a:off x="982557" y="1482643"/>
              <a:ext cx="559708" cy="1275358"/>
              <a:chOff x="10446453" y="399347"/>
              <a:chExt cx="559708" cy="1275358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6E01E461-4339-C447-9A9D-B7CB10B9491F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6" name="Connecteur droit avec flèche 125">
                <a:extLst>
                  <a:ext uri="{FF2B5EF4-FFF2-40B4-BE49-F238E27FC236}">
                    <a16:creationId xmlns:a16="http://schemas.microsoft.com/office/drawing/2014/main" xmlns="" id="{A7C5CFCF-CDF2-6244-9D3E-BD35CCE223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xmlns="" id="{F4FC80FE-CF32-C74B-957E-1AE1270CB3BE}"/>
                </a:ext>
              </a:extLst>
            </p:cNvPr>
            <p:cNvSpPr txBox="1"/>
            <p:nvPr/>
          </p:nvSpPr>
          <p:spPr>
            <a:xfrm>
              <a:off x="1024268" y="1555297"/>
              <a:ext cx="4523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A</a:t>
              </a: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754E2B54-2744-D241-9C0F-5003905276D8}"/>
              </a:ext>
            </a:extLst>
          </p:cNvPr>
          <p:cNvGrpSpPr/>
          <p:nvPr/>
        </p:nvGrpSpPr>
        <p:grpSpPr>
          <a:xfrm>
            <a:off x="4802542" y="1547550"/>
            <a:ext cx="559708" cy="1275358"/>
            <a:chOff x="4802542" y="1547550"/>
            <a:chExt cx="559708" cy="1275358"/>
          </a:xfrm>
        </p:grpSpPr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xmlns="" id="{05B4FF5D-284C-DE40-B40A-935084C1F40B}"/>
                </a:ext>
              </a:extLst>
            </p:cNvPr>
            <p:cNvGrpSpPr/>
            <p:nvPr/>
          </p:nvGrpSpPr>
          <p:grpSpPr>
            <a:xfrm>
              <a:off x="4802542" y="1547550"/>
              <a:ext cx="559708" cy="1275358"/>
              <a:chOff x="10446453" y="399347"/>
              <a:chExt cx="559708" cy="1275358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xmlns="" id="{58F6F84F-2107-F543-A344-98E38FE809CC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9" name="Connecteur droit avec flèche 128">
                <a:extLst>
                  <a:ext uri="{FF2B5EF4-FFF2-40B4-BE49-F238E27FC236}">
                    <a16:creationId xmlns:a16="http://schemas.microsoft.com/office/drawing/2014/main" xmlns="" id="{B46A7F34-FE06-2542-A4D1-3E3A59627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xmlns="" id="{3FA95F69-7B97-EE4E-ADBC-90BEB0ADD467}"/>
                </a:ext>
              </a:extLst>
            </p:cNvPr>
            <p:cNvSpPr txBox="1"/>
            <p:nvPr/>
          </p:nvSpPr>
          <p:spPr>
            <a:xfrm>
              <a:off x="4865995" y="1629946"/>
              <a:ext cx="4363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B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A57F81DE-0258-BA4D-9BD9-A64730A590FD}"/>
              </a:ext>
            </a:extLst>
          </p:cNvPr>
          <p:cNvGrpSpPr/>
          <p:nvPr/>
        </p:nvGrpSpPr>
        <p:grpSpPr>
          <a:xfrm>
            <a:off x="6582282" y="1533680"/>
            <a:ext cx="559708" cy="1275358"/>
            <a:chOff x="7637026" y="1404994"/>
            <a:chExt cx="559708" cy="1275358"/>
          </a:xfrm>
        </p:grpSpPr>
        <p:grpSp>
          <p:nvGrpSpPr>
            <p:cNvPr id="130" name="Groupe 129">
              <a:extLst>
                <a:ext uri="{FF2B5EF4-FFF2-40B4-BE49-F238E27FC236}">
                  <a16:creationId xmlns:a16="http://schemas.microsoft.com/office/drawing/2014/main" xmlns="" id="{B42A3119-03BC-394D-B314-B0FE4398242F}"/>
                </a:ext>
              </a:extLst>
            </p:cNvPr>
            <p:cNvGrpSpPr/>
            <p:nvPr/>
          </p:nvGrpSpPr>
          <p:grpSpPr>
            <a:xfrm>
              <a:off x="7637026" y="1404994"/>
              <a:ext cx="559708" cy="1275358"/>
              <a:chOff x="10446453" y="399347"/>
              <a:chExt cx="559708" cy="127535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xmlns="" id="{B4A75365-E1B3-CF40-B297-865CA67BF006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2" name="Connecteur droit avec flèche 131">
                <a:extLst>
                  <a:ext uri="{FF2B5EF4-FFF2-40B4-BE49-F238E27FC236}">
                    <a16:creationId xmlns:a16="http://schemas.microsoft.com/office/drawing/2014/main" xmlns="" id="{3284534A-2845-2D4A-ADEA-A411A7A0D2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xmlns="" id="{C7DB35DB-9D7A-4240-BAA3-8A483C92D292}"/>
                </a:ext>
              </a:extLst>
            </p:cNvPr>
            <p:cNvSpPr txBox="1"/>
            <p:nvPr/>
          </p:nvSpPr>
          <p:spPr>
            <a:xfrm>
              <a:off x="7698711" y="1508335"/>
              <a:ext cx="4315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C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6E6396A9-6BD2-414E-96FD-5A47B7F80F0C}"/>
              </a:ext>
            </a:extLst>
          </p:cNvPr>
          <p:cNvGrpSpPr/>
          <p:nvPr/>
        </p:nvGrpSpPr>
        <p:grpSpPr>
          <a:xfrm>
            <a:off x="8921677" y="1535356"/>
            <a:ext cx="559708" cy="1275358"/>
            <a:chOff x="9550630" y="1404994"/>
            <a:chExt cx="559708" cy="1275358"/>
          </a:xfrm>
        </p:grpSpPr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xmlns="" id="{B8ECCCA1-3283-FF4E-A17B-6A97071295D6}"/>
                </a:ext>
              </a:extLst>
            </p:cNvPr>
            <p:cNvGrpSpPr/>
            <p:nvPr/>
          </p:nvGrpSpPr>
          <p:grpSpPr>
            <a:xfrm>
              <a:off x="9550630" y="1404994"/>
              <a:ext cx="559708" cy="1275358"/>
              <a:chOff x="10446453" y="399347"/>
              <a:chExt cx="559708" cy="1275358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xmlns="" id="{991A1E56-336F-F94B-AF8E-318642C79638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5" name="Connecteur droit avec flèche 134">
                <a:extLst>
                  <a:ext uri="{FF2B5EF4-FFF2-40B4-BE49-F238E27FC236}">
                    <a16:creationId xmlns:a16="http://schemas.microsoft.com/office/drawing/2014/main" xmlns="" id="{9C43EF8A-644B-D149-89E6-C62B1357A1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xmlns="" id="{95C93561-253D-0645-B649-05719A0F369E}"/>
                </a:ext>
              </a:extLst>
            </p:cNvPr>
            <p:cNvSpPr txBox="1"/>
            <p:nvPr/>
          </p:nvSpPr>
          <p:spPr>
            <a:xfrm>
              <a:off x="9612315" y="1508334"/>
              <a:ext cx="4683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D</a:t>
              </a:r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xmlns="" id="{1C518A98-4DA5-9C46-9820-F4C11BEFBADB}"/>
              </a:ext>
            </a:extLst>
          </p:cNvPr>
          <p:cNvGrpSpPr/>
          <p:nvPr/>
        </p:nvGrpSpPr>
        <p:grpSpPr>
          <a:xfrm>
            <a:off x="577553" y="2840277"/>
            <a:ext cx="10338981" cy="344805"/>
            <a:chOff x="1473460" y="5409565"/>
            <a:chExt cx="9747910" cy="344805"/>
          </a:xfrm>
        </p:grpSpPr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xmlns="" id="{83B055B6-AA5B-134B-88C8-EDE2B3F1BF24}"/>
                </a:ext>
              </a:extLst>
            </p:cNvPr>
            <p:cNvCxnSpPr/>
            <p:nvPr/>
          </p:nvCxnSpPr>
          <p:spPr>
            <a:xfrm>
              <a:off x="1473460" y="5749925"/>
              <a:ext cx="97479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xmlns="" id="{72400EB3-05A7-3247-A170-F98E2DF36C08}"/>
                </a:ext>
              </a:extLst>
            </p:cNvPr>
            <p:cNvCxnSpPr/>
            <p:nvPr/>
          </p:nvCxnSpPr>
          <p:spPr>
            <a:xfrm flipV="1">
              <a:off x="183428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xmlns="" id="{AE4BB2BD-E682-3B47-B091-8EE3D69F6600}"/>
                </a:ext>
              </a:extLst>
            </p:cNvPr>
            <p:cNvCxnSpPr/>
            <p:nvPr/>
          </p:nvCxnSpPr>
          <p:spPr>
            <a:xfrm flipV="1">
              <a:off x="239054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xmlns="" id="{6CEE02D6-7EEB-534A-B003-37CA2D9EDE73}"/>
                </a:ext>
              </a:extLst>
            </p:cNvPr>
            <p:cNvCxnSpPr/>
            <p:nvPr/>
          </p:nvCxnSpPr>
          <p:spPr>
            <a:xfrm flipV="1">
              <a:off x="294680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xmlns="" id="{4D791A7C-736A-424C-9AC4-35446A13D35B}"/>
                </a:ext>
              </a:extLst>
            </p:cNvPr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xmlns="" id="{BC06529E-603D-5547-80E7-A7B6F2618669}"/>
                </a:ext>
              </a:extLst>
            </p:cNvPr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xmlns="" id="{C670A492-E571-5A4F-8F3C-9FEBE3E15DAB}"/>
                </a:ext>
              </a:extLst>
            </p:cNvPr>
            <p:cNvCxnSpPr/>
            <p:nvPr/>
          </p:nvCxnSpPr>
          <p:spPr>
            <a:xfrm flipV="1">
              <a:off x="405932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xmlns="" id="{B23E374B-FA78-2E41-A813-6D7B371F1ABE}"/>
                </a:ext>
              </a:extLst>
            </p:cNvPr>
            <p:cNvCxnSpPr/>
            <p:nvPr/>
          </p:nvCxnSpPr>
          <p:spPr>
            <a:xfrm flipV="1">
              <a:off x="461558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xmlns="" id="{E39558F9-74AE-A84B-A797-79A520E4E2CC}"/>
                </a:ext>
              </a:extLst>
            </p:cNvPr>
            <p:cNvCxnSpPr/>
            <p:nvPr/>
          </p:nvCxnSpPr>
          <p:spPr>
            <a:xfrm flipV="1">
              <a:off x="5171846" y="541464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xmlns="" id="{D9B96948-8024-3A4E-8744-88393A3933C6}"/>
                </a:ext>
              </a:extLst>
            </p:cNvPr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xmlns="" id="{00FE74C1-E430-C648-B7ED-9DF40E673B83}"/>
                </a:ext>
              </a:extLst>
            </p:cNvPr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xmlns="" id="{F4F80625-6BB0-F148-8DD3-0825E5276D58}"/>
                </a:ext>
              </a:extLst>
            </p:cNvPr>
            <p:cNvCxnSpPr/>
            <p:nvPr/>
          </p:nvCxnSpPr>
          <p:spPr>
            <a:xfrm flipV="1">
              <a:off x="6284366" y="541909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xmlns="" id="{EF47F429-B524-C441-A4FF-CF05CDDA5890}"/>
                </a:ext>
              </a:extLst>
            </p:cNvPr>
            <p:cNvCxnSpPr/>
            <p:nvPr/>
          </p:nvCxnSpPr>
          <p:spPr>
            <a:xfrm flipV="1">
              <a:off x="684189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xmlns="" id="{ED607675-BC72-E841-BEDE-B25F6FCBE3D3}"/>
                </a:ext>
              </a:extLst>
            </p:cNvPr>
            <p:cNvCxnSpPr/>
            <p:nvPr/>
          </p:nvCxnSpPr>
          <p:spPr>
            <a:xfrm flipV="1">
              <a:off x="739815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xmlns="" id="{77ED1E74-DD68-4940-ABE5-CDA7070BC9BD}"/>
                </a:ext>
              </a:extLst>
            </p:cNvPr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xmlns="" id="{9569C0BC-4790-354C-B4D8-28585395C252}"/>
                </a:ext>
              </a:extLst>
            </p:cNvPr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xmlns="" id="{79A53CA9-ED77-174E-A04D-5ED179AEC943}"/>
                </a:ext>
              </a:extLst>
            </p:cNvPr>
            <p:cNvCxnSpPr/>
            <p:nvPr/>
          </p:nvCxnSpPr>
          <p:spPr>
            <a:xfrm flipV="1">
              <a:off x="851067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xmlns="" id="{D67BE6F2-FE8B-1846-BA71-AA61AEC8650B}"/>
                </a:ext>
              </a:extLst>
            </p:cNvPr>
            <p:cNvCxnSpPr/>
            <p:nvPr/>
          </p:nvCxnSpPr>
          <p:spPr>
            <a:xfrm flipV="1">
              <a:off x="906693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xmlns="" id="{1D7EA413-AD9F-7347-97C0-EB2AA0B86021}"/>
                </a:ext>
              </a:extLst>
            </p:cNvPr>
            <p:cNvCxnSpPr/>
            <p:nvPr/>
          </p:nvCxnSpPr>
          <p:spPr>
            <a:xfrm flipV="1">
              <a:off x="9623196" y="541147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xmlns="" id="{FEB8FDA3-9456-1C4F-A222-4815787520D6}"/>
                </a:ext>
              </a:extLst>
            </p:cNvPr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xmlns="" id="{9076F3D8-F797-3C4F-B17C-6D4CFD03ECC1}"/>
                </a:ext>
              </a:extLst>
            </p:cNvPr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xmlns="" id="{C6A5F787-07C6-D341-A98F-D921E46C0795}"/>
                </a:ext>
              </a:extLst>
            </p:cNvPr>
            <p:cNvCxnSpPr/>
            <p:nvPr/>
          </p:nvCxnSpPr>
          <p:spPr>
            <a:xfrm flipV="1">
              <a:off x="10735716" y="540956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5204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E6EDD06-DB7A-8E4A-9F8B-52D8C59D52F6}"/>
              </a:ext>
            </a:extLst>
          </p:cNvPr>
          <p:cNvSpPr txBox="1"/>
          <p:nvPr/>
        </p:nvSpPr>
        <p:spPr>
          <a:xfrm>
            <a:off x="2436385" y="4632351"/>
            <a:ext cx="4091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Où se trouve 53 </a:t>
            </a:r>
            <a:r>
              <a:rPr lang="fr-FR" sz="4400" dirty="0"/>
              <a:t>?</a:t>
            </a:r>
          </a:p>
        </p:txBody>
      </p:sp>
      <p:graphicFrame>
        <p:nvGraphicFramePr>
          <p:cNvPr id="99" name="Diagramme 98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6961769"/>
              </p:ext>
            </p:extLst>
          </p:nvPr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" name="Titre 1">
            <a:extLst>
              <a:ext uri="{FF2B5EF4-FFF2-40B4-BE49-F238E27FC236}">
                <a16:creationId xmlns:a16="http://schemas.microsoft.com/office/drawing/2014/main" xmlns="" id="{D05D9F99-B974-3346-8CE8-D87C1170175A}"/>
              </a:ext>
            </a:extLst>
          </p:cNvPr>
          <p:cNvSpPr txBox="1">
            <a:spLocks/>
          </p:cNvSpPr>
          <p:nvPr/>
        </p:nvSpPr>
        <p:spPr>
          <a:xfrm>
            <a:off x="838200" y="248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xmlns="" id="{60FCD5E5-7A5D-9045-9984-0947E64F91ED}"/>
              </a:ext>
            </a:extLst>
          </p:cNvPr>
          <p:cNvGrpSpPr/>
          <p:nvPr/>
        </p:nvGrpSpPr>
        <p:grpSpPr>
          <a:xfrm>
            <a:off x="3511207" y="1525579"/>
            <a:ext cx="802981" cy="1276284"/>
            <a:chOff x="10301193" y="399347"/>
            <a:chExt cx="802981" cy="1276284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xmlns="" id="{C8FE638B-1A23-0A46-9D12-6D492A4A232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DE284664-7377-0D40-87CC-9DAFF1FC29DE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xmlns="" id="{8B0B5239-7124-C844-878B-DD5FB90A69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44</a:t>
                </a:r>
              </a:p>
            </p:txBody>
          </p:sp>
        </p:grp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xmlns="" id="{2D3EA98C-1BF6-BC40-BC0C-296B97DEA451}"/>
                </a:ext>
              </a:extLst>
            </p:cNvPr>
            <p:cNvCxnSpPr>
              <a:cxnSpLocks/>
              <a:stCxn id="118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9" name="Groupe 118">
            <a:extLst>
              <a:ext uri="{FF2B5EF4-FFF2-40B4-BE49-F238E27FC236}">
                <a16:creationId xmlns:a16="http://schemas.microsoft.com/office/drawing/2014/main" xmlns="" id="{4194A538-D417-C74F-B067-309187D1C005}"/>
              </a:ext>
            </a:extLst>
          </p:cNvPr>
          <p:cNvGrpSpPr/>
          <p:nvPr/>
        </p:nvGrpSpPr>
        <p:grpSpPr>
          <a:xfrm>
            <a:off x="2919575" y="1524653"/>
            <a:ext cx="802981" cy="1276284"/>
            <a:chOff x="10301193" y="399347"/>
            <a:chExt cx="802981" cy="1276284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xmlns="" id="{1133619D-D6CB-8346-B47F-89B1EA05A61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118AAD44-CCA6-B343-AE84-AA510710B60D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ZoneTexte 122">
                <a:extLst>
                  <a:ext uri="{FF2B5EF4-FFF2-40B4-BE49-F238E27FC236}">
                    <a16:creationId xmlns:a16="http://schemas.microsoft.com/office/drawing/2014/main" xmlns="" id="{65588ED7-0985-714F-AF25-1738F964B22B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43</a:t>
                </a:r>
              </a:p>
            </p:txBody>
          </p:sp>
        </p:grpSp>
        <p:cxnSp>
          <p:nvCxnSpPr>
            <p:cNvPr id="121" name="Connecteur droit avec flèche 120">
              <a:extLst>
                <a:ext uri="{FF2B5EF4-FFF2-40B4-BE49-F238E27FC236}">
                  <a16:creationId xmlns:a16="http://schemas.microsoft.com/office/drawing/2014/main" xmlns="" id="{12CEF27A-DA38-C943-9FA0-4F25C1E22820}"/>
                </a:ext>
              </a:extLst>
            </p:cNvPr>
            <p:cNvCxnSpPr>
              <a:cxnSpLocks/>
              <a:stCxn id="123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5C0EF542-EFC2-A440-BEFB-397D3D953F16}"/>
              </a:ext>
            </a:extLst>
          </p:cNvPr>
          <p:cNvGrpSpPr/>
          <p:nvPr/>
        </p:nvGrpSpPr>
        <p:grpSpPr>
          <a:xfrm>
            <a:off x="1272410" y="1513388"/>
            <a:ext cx="559708" cy="1275358"/>
            <a:chOff x="982557" y="1482643"/>
            <a:chExt cx="559708" cy="1275358"/>
          </a:xfrm>
        </p:grpSpPr>
        <p:grpSp>
          <p:nvGrpSpPr>
            <p:cNvPr id="124" name="Groupe 123">
              <a:extLst>
                <a:ext uri="{FF2B5EF4-FFF2-40B4-BE49-F238E27FC236}">
                  <a16:creationId xmlns:a16="http://schemas.microsoft.com/office/drawing/2014/main" xmlns="" id="{2A3B5286-9032-E744-840A-78B6BA415C6E}"/>
                </a:ext>
              </a:extLst>
            </p:cNvPr>
            <p:cNvGrpSpPr/>
            <p:nvPr/>
          </p:nvGrpSpPr>
          <p:grpSpPr>
            <a:xfrm>
              <a:off x="982557" y="1482643"/>
              <a:ext cx="559708" cy="1275358"/>
              <a:chOff x="10446453" y="399347"/>
              <a:chExt cx="559708" cy="1275358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6E01E461-4339-C447-9A9D-B7CB10B9491F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6" name="Connecteur droit avec flèche 125">
                <a:extLst>
                  <a:ext uri="{FF2B5EF4-FFF2-40B4-BE49-F238E27FC236}">
                    <a16:creationId xmlns:a16="http://schemas.microsoft.com/office/drawing/2014/main" xmlns="" id="{A7C5CFCF-CDF2-6244-9D3E-BD35CCE223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xmlns="" id="{F4FC80FE-CF32-C74B-957E-1AE1270CB3BE}"/>
                </a:ext>
              </a:extLst>
            </p:cNvPr>
            <p:cNvSpPr txBox="1"/>
            <p:nvPr/>
          </p:nvSpPr>
          <p:spPr>
            <a:xfrm>
              <a:off x="1024268" y="1555297"/>
              <a:ext cx="4523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A</a:t>
              </a: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754E2B54-2744-D241-9C0F-5003905276D8}"/>
              </a:ext>
            </a:extLst>
          </p:cNvPr>
          <p:cNvGrpSpPr/>
          <p:nvPr/>
        </p:nvGrpSpPr>
        <p:grpSpPr>
          <a:xfrm>
            <a:off x="4802542" y="1547550"/>
            <a:ext cx="559708" cy="1275358"/>
            <a:chOff x="4802542" y="1547550"/>
            <a:chExt cx="559708" cy="1275358"/>
          </a:xfrm>
        </p:grpSpPr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xmlns="" id="{05B4FF5D-284C-DE40-B40A-935084C1F40B}"/>
                </a:ext>
              </a:extLst>
            </p:cNvPr>
            <p:cNvGrpSpPr/>
            <p:nvPr/>
          </p:nvGrpSpPr>
          <p:grpSpPr>
            <a:xfrm>
              <a:off x="4802542" y="1547550"/>
              <a:ext cx="559708" cy="1275358"/>
              <a:chOff x="10446453" y="399347"/>
              <a:chExt cx="559708" cy="1275358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xmlns="" id="{58F6F84F-2107-F543-A344-98E38FE809CC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9" name="Connecteur droit avec flèche 128">
                <a:extLst>
                  <a:ext uri="{FF2B5EF4-FFF2-40B4-BE49-F238E27FC236}">
                    <a16:creationId xmlns:a16="http://schemas.microsoft.com/office/drawing/2014/main" xmlns="" id="{B46A7F34-FE06-2542-A4D1-3E3A59627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xmlns="" id="{3FA95F69-7B97-EE4E-ADBC-90BEB0ADD467}"/>
                </a:ext>
              </a:extLst>
            </p:cNvPr>
            <p:cNvSpPr txBox="1"/>
            <p:nvPr/>
          </p:nvSpPr>
          <p:spPr>
            <a:xfrm>
              <a:off x="4865995" y="1629946"/>
              <a:ext cx="4363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B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A57F81DE-0258-BA4D-9BD9-A64730A590FD}"/>
              </a:ext>
            </a:extLst>
          </p:cNvPr>
          <p:cNvGrpSpPr/>
          <p:nvPr/>
        </p:nvGrpSpPr>
        <p:grpSpPr>
          <a:xfrm>
            <a:off x="6582282" y="1533680"/>
            <a:ext cx="559708" cy="1275358"/>
            <a:chOff x="7637026" y="1404994"/>
            <a:chExt cx="559708" cy="1275358"/>
          </a:xfrm>
        </p:grpSpPr>
        <p:grpSp>
          <p:nvGrpSpPr>
            <p:cNvPr id="130" name="Groupe 129">
              <a:extLst>
                <a:ext uri="{FF2B5EF4-FFF2-40B4-BE49-F238E27FC236}">
                  <a16:creationId xmlns:a16="http://schemas.microsoft.com/office/drawing/2014/main" xmlns="" id="{B42A3119-03BC-394D-B314-B0FE4398242F}"/>
                </a:ext>
              </a:extLst>
            </p:cNvPr>
            <p:cNvGrpSpPr/>
            <p:nvPr/>
          </p:nvGrpSpPr>
          <p:grpSpPr>
            <a:xfrm>
              <a:off x="7637026" y="1404994"/>
              <a:ext cx="559708" cy="1275358"/>
              <a:chOff x="10446453" y="399347"/>
              <a:chExt cx="559708" cy="127535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xmlns="" id="{B4A75365-E1B3-CF40-B297-865CA67BF006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2" name="Connecteur droit avec flèche 131">
                <a:extLst>
                  <a:ext uri="{FF2B5EF4-FFF2-40B4-BE49-F238E27FC236}">
                    <a16:creationId xmlns:a16="http://schemas.microsoft.com/office/drawing/2014/main" xmlns="" id="{3284534A-2845-2D4A-ADEA-A411A7A0D2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xmlns="" id="{C7DB35DB-9D7A-4240-BAA3-8A483C92D292}"/>
                </a:ext>
              </a:extLst>
            </p:cNvPr>
            <p:cNvSpPr txBox="1"/>
            <p:nvPr/>
          </p:nvSpPr>
          <p:spPr>
            <a:xfrm>
              <a:off x="7698711" y="1508335"/>
              <a:ext cx="4315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C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6E6396A9-6BD2-414E-96FD-5A47B7F80F0C}"/>
              </a:ext>
            </a:extLst>
          </p:cNvPr>
          <p:cNvGrpSpPr/>
          <p:nvPr/>
        </p:nvGrpSpPr>
        <p:grpSpPr>
          <a:xfrm>
            <a:off x="8921677" y="1535356"/>
            <a:ext cx="559708" cy="1275358"/>
            <a:chOff x="9550630" y="1404994"/>
            <a:chExt cx="559708" cy="1275358"/>
          </a:xfrm>
        </p:grpSpPr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xmlns="" id="{B8ECCCA1-3283-FF4E-A17B-6A97071295D6}"/>
                </a:ext>
              </a:extLst>
            </p:cNvPr>
            <p:cNvGrpSpPr/>
            <p:nvPr/>
          </p:nvGrpSpPr>
          <p:grpSpPr>
            <a:xfrm>
              <a:off x="9550630" y="1404994"/>
              <a:ext cx="559708" cy="1275358"/>
              <a:chOff x="10446453" y="399347"/>
              <a:chExt cx="559708" cy="1275358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xmlns="" id="{991A1E56-336F-F94B-AF8E-318642C79638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5" name="Connecteur droit avec flèche 134">
                <a:extLst>
                  <a:ext uri="{FF2B5EF4-FFF2-40B4-BE49-F238E27FC236}">
                    <a16:creationId xmlns:a16="http://schemas.microsoft.com/office/drawing/2014/main" xmlns="" id="{9C43EF8A-644B-D149-89E6-C62B1357A1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xmlns="" id="{95C93561-253D-0645-B649-05719A0F369E}"/>
                </a:ext>
              </a:extLst>
            </p:cNvPr>
            <p:cNvSpPr txBox="1"/>
            <p:nvPr/>
          </p:nvSpPr>
          <p:spPr>
            <a:xfrm>
              <a:off x="9612315" y="1508334"/>
              <a:ext cx="4683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D</a:t>
              </a:r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xmlns="" id="{1C518A98-4DA5-9C46-9820-F4C11BEFBADB}"/>
              </a:ext>
            </a:extLst>
          </p:cNvPr>
          <p:cNvGrpSpPr/>
          <p:nvPr/>
        </p:nvGrpSpPr>
        <p:grpSpPr>
          <a:xfrm>
            <a:off x="577553" y="2840277"/>
            <a:ext cx="10338981" cy="344805"/>
            <a:chOff x="1473460" y="5409565"/>
            <a:chExt cx="9747910" cy="344805"/>
          </a:xfrm>
        </p:grpSpPr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xmlns="" id="{83B055B6-AA5B-134B-88C8-EDE2B3F1BF24}"/>
                </a:ext>
              </a:extLst>
            </p:cNvPr>
            <p:cNvCxnSpPr/>
            <p:nvPr/>
          </p:nvCxnSpPr>
          <p:spPr>
            <a:xfrm>
              <a:off x="1473460" y="5749925"/>
              <a:ext cx="97479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xmlns="" id="{72400EB3-05A7-3247-A170-F98E2DF36C08}"/>
                </a:ext>
              </a:extLst>
            </p:cNvPr>
            <p:cNvCxnSpPr/>
            <p:nvPr/>
          </p:nvCxnSpPr>
          <p:spPr>
            <a:xfrm flipV="1">
              <a:off x="183428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xmlns="" id="{AE4BB2BD-E682-3B47-B091-8EE3D69F6600}"/>
                </a:ext>
              </a:extLst>
            </p:cNvPr>
            <p:cNvCxnSpPr/>
            <p:nvPr/>
          </p:nvCxnSpPr>
          <p:spPr>
            <a:xfrm flipV="1">
              <a:off x="239054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xmlns="" id="{6CEE02D6-7EEB-534A-B003-37CA2D9EDE73}"/>
                </a:ext>
              </a:extLst>
            </p:cNvPr>
            <p:cNvCxnSpPr/>
            <p:nvPr/>
          </p:nvCxnSpPr>
          <p:spPr>
            <a:xfrm flipV="1">
              <a:off x="294680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xmlns="" id="{4D791A7C-736A-424C-9AC4-35446A13D35B}"/>
                </a:ext>
              </a:extLst>
            </p:cNvPr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xmlns="" id="{BC06529E-603D-5547-80E7-A7B6F2618669}"/>
                </a:ext>
              </a:extLst>
            </p:cNvPr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xmlns="" id="{C670A492-E571-5A4F-8F3C-9FEBE3E15DAB}"/>
                </a:ext>
              </a:extLst>
            </p:cNvPr>
            <p:cNvCxnSpPr/>
            <p:nvPr/>
          </p:nvCxnSpPr>
          <p:spPr>
            <a:xfrm flipV="1">
              <a:off x="405932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xmlns="" id="{B23E374B-FA78-2E41-A813-6D7B371F1ABE}"/>
                </a:ext>
              </a:extLst>
            </p:cNvPr>
            <p:cNvCxnSpPr/>
            <p:nvPr/>
          </p:nvCxnSpPr>
          <p:spPr>
            <a:xfrm flipV="1">
              <a:off x="461558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xmlns="" id="{E39558F9-74AE-A84B-A797-79A520E4E2CC}"/>
                </a:ext>
              </a:extLst>
            </p:cNvPr>
            <p:cNvCxnSpPr/>
            <p:nvPr/>
          </p:nvCxnSpPr>
          <p:spPr>
            <a:xfrm flipV="1">
              <a:off x="5171846" y="541464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xmlns="" id="{D9B96948-8024-3A4E-8744-88393A3933C6}"/>
                </a:ext>
              </a:extLst>
            </p:cNvPr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xmlns="" id="{00FE74C1-E430-C648-B7ED-9DF40E673B83}"/>
                </a:ext>
              </a:extLst>
            </p:cNvPr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xmlns="" id="{F4F80625-6BB0-F148-8DD3-0825E5276D58}"/>
                </a:ext>
              </a:extLst>
            </p:cNvPr>
            <p:cNvCxnSpPr/>
            <p:nvPr/>
          </p:nvCxnSpPr>
          <p:spPr>
            <a:xfrm flipV="1">
              <a:off x="6284366" y="541909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xmlns="" id="{EF47F429-B524-C441-A4FF-CF05CDDA5890}"/>
                </a:ext>
              </a:extLst>
            </p:cNvPr>
            <p:cNvCxnSpPr/>
            <p:nvPr/>
          </p:nvCxnSpPr>
          <p:spPr>
            <a:xfrm flipV="1">
              <a:off x="684189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xmlns="" id="{ED607675-BC72-E841-BEDE-B25F6FCBE3D3}"/>
                </a:ext>
              </a:extLst>
            </p:cNvPr>
            <p:cNvCxnSpPr/>
            <p:nvPr/>
          </p:nvCxnSpPr>
          <p:spPr>
            <a:xfrm flipV="1">
              <a:off x="739815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xmlns="" id="{77ED1E74-DD68-4940-ABE5-CDA7070BC9BD}"/>
                </a:ext>
              </a:extLst>
            </p:cNvPr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xmlns="" id="{9569C0BC-4790-354C-B4D8-28585395C252}"/>
                </a:ext>
              </a:extLst>
            </p:cNvPr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xmlns="" id="{79A53CA9-ED77-174E-A04D-5ED179AEC943}"/>
                </a:ext>
              </a:extLst>
            </p:cNvPr>
            <p:cNvCxnSpPr/>
            <p:nvPr/>
          </p:nvCxnSpPr>
          <p:spPr>
            <a:xfrm flipV="1">
              <a:off x="851067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xmlns="" id="{D67BE6F2-FE8B-1846-BA71-AA61AEC8650B}"/>
                </a:ext>
              </a:extLst>
            </p:cNvPr>
            <p:cNvCxnSpPr/>
            <p:nvPr/>
          </p:nvCxnSpPr>
          <p:spPr>
            <a:xfrm flipV="1">
              <a:off x="906693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xmlns="" id="{1D7EA413-AD9F-7347-97C0-EB2AA0B86021}"/>
                </a:ext>
              </a:extLst>
            </p:cNvPr>
            <p:cNvCxnSpPr/>
            <p:nvPr/>
          </p:nvCxnSpPr>
          <p:spPr>
            <a:xfrm flipV="1">
              <a:off x="9623196" y="541147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xmlns="" id="{FEB8FDA3-9456-1C4F-A222-4815787520D6}"/>
                </a:ext>
              </a:extLst>
            </p:cNvPr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xmlns="" id="{9076F3D8-F797-3C4F-B17C-6D4CFD03ECC1}"/>
                </a:ext>
              </a:extLst>
            </p:cNvPr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xmlns="" id="{C6A5F787-07C6-D341-A98F-D921E46C0795}"/>
                </a:ext>
              </a:extLst>
            </p:cNvPr>
            <p:cNvCxnSpPr/>
            <p:nvPr/>
          </p:nvCxnSpPr>
          <p:spPr>
            <a:xfrm flipV="1">
              <a:off x="10735716" y="540956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0546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E6EDD06-DB7A-8E4A-9F8B-52D8C59D52F6}"/>
              </a:ext>
            </a:extLst>
          </p:cNvPr>
          <p:cNvSpPr txBox="1"/>
          <p:nvPr/>
        </p:nvSpPr>
        <p:spPr>
          <a:xfrm>
            <a:off x="2436385" y="4632351"/>
            <a:ext cx="4091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Où se trouve 27 </a:t>
            </a:r>
            <a:r>
              <a:rPr lang="fr-FR" sz="4400" dirty="0"/>
              <a:t>?</a:t>
            </a:r>
          </a:p>
        </p:txBody>
      </p:sp>
      <p:graphicFrame>
        <p:nvGraphicFramePr>
          <p:cNvPr id="99" name="Diagramme 98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" name="Titre 1">
            <a:extLst>
              <a:ext uri="{FF2B5EF4-FFF2-40B4-BE49-F238E27FC236}">
                <a16:creationId xmlns:a16="http://schemas.microsoft.com/office/drawing/2014/main" xmlns="" id="{D05D9F99-B974-3346-8CE8-D87C1170175A}"/>
              </a:ext>
            </a:extLst>
          </p:cNvPr>
          <p:cNvSpPr txBox="1">
            <a:spLocks/>
          </p:cNvSpPr>
          <p:nvPr/>
        </p:nvSpPr>
        <p:spPr>
          <a:xfrm>
            <a:off x="838200" y="248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pSp>
        <p:nvGrpSpPr>
          <p:cNvPr id="98" name="Groupe 97">
            <a:extLst>
              <a:ext uri="{FF2B5EF4-FFF2-40B4-BE49-F238E27FC236}">
                <a16:creationId xmlns:a16="http://schemas.microsoft.com/office/drawing/2014/main" xmlns="" id="{9E89FC27-F1A2-8147-9BF5-916714A49869}"/>
              </a:ext>
            </a:extLst>
          </p:cNvPr>
          <p:cNvGrpSpPr/>
          <p:nvPr/>
        </p:nvGrpSpPr>
        <p:grpSpPr>
          <a:xfrm>
            <a:off x="1262899" y="2769149"/>
            <a:ext cx="9947557" cy="398832"/>
            <a:chOff x="1273813" y="2229523"/>
            <a:chExt cx="9947557" cy="398832"/>
          </a:xfrm>
        </p:grpSpPr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xmlns="" id="{2AE98838-DE1D-8140-8FBE-50F29011A476}"/>
                </a:ext>
              </a:extLst>
            </p:cNvPr>
            <p:cNvGrpSpPr/>
            <p:nvPr/>
          </p:nvGrpSpPr>
          <p:grpSpPr>
            <a:xfrm>
              <a:off x="1273813" y="2229523"/>
              <a:ext cx="9630382" cy="398832"/>
              <a:chOff x="2490281" y="515562"/>
              <a:chExt cx="7188740" cy="214012"/>
            </a:xfrm>
          </p:grpSpPr>
          <p:cxnSp>
            <p:nvCxnSpPr>
              <p:cNvPr id="102" name="Connecteur droit 101">
                <a:extLst>
                  <a:ext uri="{FF2B5EF4-FFF2-40B4-BE49-F238E27FC236}">
                    <a16:creationId xmlns:a16="http://schemas.microsoft.com/office/drawing/2014/main" xmlns="" id="{2CD82A9A-97F7-964A-A5C4-AF6D314C3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Connecteur droit 102">
                <a:extLst>
                  <a:ext uri="{FF2B5EF4-FFF2-40B4-BE49-F238E27FC236}">
                    <a16:creationId xmlns:a16="http://schemas.microsoft.com/office/drawing/2014/main" xmlns="" id="{B9509C77-59BA-CA4B-AFDD-F031D750872D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Connecteur droit 103">
                <a:extLst>
                  <a:ext uri="{FF2B5EF4-FFF2-40B4-BE49-F238E27FC236}">
                    <a16:creationId xmlns:a16="http://schemas.microsoft.com/office/drawing/2014/main" xmlns="" id="{6CF69E00-93F3-1242-AF9B-5C2CE16900CA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104">
                <a:extLst>
                  <a:ext uri="{FF2B5EF4-FFF2-40B4-BE49-F238E27FC236}">
                    <a16:creationId xmlns:a16="http://schemas.microsoft.com/office/drawing/2014/main" xmlns="" id="{EFC0CF3B-D288-7E42-BC57-AC40A379B158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Connecteur droit 105">
                <a:extLst>
                  <a:ext uri="{FF2B5EF4-FFF2-40B4-BE49-F238E27FC236}">
                    <a16:creationId xmlns:a16="http://schemas.microsoft.com/office/drawing/2014/main" xmlns="" id="{9D98DD00-538A-3A4E-870C-E0D21628FD8E}"/>
                  </a:ext>
                </a:extLst>
              </p:cNvPr>
              <p:cNvCxnSpPr/>
              <p:nvPr/>
            </p:nvCxnSpPr>
            <p:spPr>
              <a:xfrm>
                <a:off x="4604426" y="515562"/>
                <a:ext cx="0" cy="214009"/>
              </a:xfrm>
              <a:prstGeom prst="line">
                <a:avLst/>
              </a:prstGeom>
              <a:ln w="952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Connecteur droit 106">
                <a:extLst>
                  <a:ext uri="{FF2B5EF4-FFF2-40B4-BE49-F238E27FC236}">
                    <a16:creationId xmlns:a16="http://schemas.microsoft.com/office/drawing/2014/main" xmlns="" id="{9D837266-ECB0-6443-B44C-4914BD08B1C4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Connecteur droit 107">
                <a:extLst>
                  <a:ext uri="{FF2B5EF4-FFF2-40B4-BE49-F238E27FC236}">
                    <a16:creationId xmlns:a16="http://schemas.microsoft.com/office/drawing/2014/main" xmlns="" id="{C4D00228-AAF4-DE4A-86B5-6A38244697F2}"/>
                  </a:ext>
                </a:extLst>
              </p:cNvPr>
              <p:cNvCxnSpPr/>
              <p:nvPr/>
            </p:nvCxnSpPr>
            <p:spPr>
              <a:xfrm>
                <a:off x="8899620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Connecteur droit 108">
                <a:extLst>
                  <a:ext uri="{FF2B5EF4-FFF2-40B4-BE49-F238E27FC236}">
                    <a16:creationId xmlns:a16="http://schemas.microsoft.com/office/drawing/2014/main" xmlns="" id="{3FB4E398-0058-7242-BB42-D13474C7082A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  <a:ln w="127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>
                <a:extLst>
                  <a:ext uri="{FF2B5EF4-FFF2-40B4-BE49-F238E27FC236}">
                    <a16:creationId xmlns:a16="http://schemas.microsoft.com/office/drawing/2014/main" xmlns="" id="{BE43F51B-6406-E24C-B878-F9AC7A853B50}"/>
                  </a:ext>
                </a:extLst>
              </p:cNvPr>
              <p:cNvCxnSpPr/>
              <p:nvPr/>
            </p:nvCxnSpPr>
            <p:spPr>
              <a:xfrm>
                <a:off x="745724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110">
                <a:extLst>
                  <a:ext uri="{FF2B5EF4-FFF2-40B4-BE49-F238E27FC236}">
                    <a16:creationId xmlns:a16="http://schemas.microsoft.com/office/drawing/2014/main" xmlns="" id="{5722FF04-0EAC-C443-8B83-FA07DAAA1FDD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Connecteur droit 111">
                <a:extLst>
                  <a:ext uri="{FF2B5EF4-FFF2-40B4-BE49-F238E27FC236}">
                    <a16:creationId xmlns:a16="http://schemas.microsoft.com/office/drawing/2014/main" xmlns="" id="{863B2CB1-3A0C-7D46-B68A-B37BF63E5C5E}"/>
                  </a:ext>
                </a:extLst>
              </p:cNvPr>
              <p:cNvCxnSpPr/>
              <p:nvPr/>
            </p:nvCxnSpPr>
            <p:spPr>
              <a:xfrm>
                <a:off x="602593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112">
                <a:extLst>
                  <a:ext uri="{FF2B5EF4-FFF2-40B4-BE49-F238E27FC236}">
                    <a16:creationId xmlns:a16="http://schemas.microsoft.com/office/drawing/2014/main" xmlns="" id="{B34B36C2-DD8A-D54D-A252-FD2D6F8996AF}"/>
                  </a:ext>
                </a:extLst>
              </p:cNvPr>
              <p:cNvCxnSpPr/>
              <p:nvPr/>
            </p:nvCxnSpPr>
            <p:spPr>
              <a:xfrm>
                <a:off x="3206886" y="515562"/>
                <a:ext cx="0" cy="214009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Connecteur droit avec flèche 100">
              <a:extLst>
                <a:ext uri="{FF2B5EF4-FFF2-40B4-BE49-F238E27FC236}">
                  <a16:creationId xmlns:a16="http://schemas.microsoft.com/office/drawing/2014/main" xmlns="" id="{055E342B-F05F-A443-8417-387996058762}"/>
                </a:ext>
              </a:extLst>
            </p:cNvPr>
            <p:cNvCxnSpPr/>
            <p:nvPr/>
          </p:nvCxnSpPr>
          <p:spPr>
            <a:xfrm>
              <a:off x="10677525" y="2628349"/>
              <a:ext cx="543845" cy="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xmlns="" id="{60FCD5E5-7A5D-9045-9984-0947E64F91ED}"/>
              </a:ext>
            </a:extLst>
          </p:cNvPr>
          <p:cNvGrpSpPr/>
          <p:nvPr/>
        </p:nvGrpSpPr>
        <p:grpSpPr>
          <a:xfrm>
            <a:off x="2769043" y="1463335"/>
            <a:ext cx="802981" cy="1276284"/>
            <a:chOff x="10301193" y="399347"/>
            <a:chExt cx="802981" cy="1276284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xmlns="" id="{C8FE638B-1A23-0A46-9D12-6D492A4A232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DE284664-7377-0D40-87CC-9DAFF1FC29DE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xmlns="" id="{8B0B5239-7124-C844-878B-DD5FB90A69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21</a:t>
                </a:r>
              </a:p>
            </p:txBody>
          </p:sp>
        </p:grp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xmlns="" id="{2D3EA98C-1BF6-BC40-BC0C-296B97DEA451}"/>
                </a:ext>
              </a:extLst>
            </p:cNvPr>
            <p:cNvCxnSpPr>
              <a:cxnSpLocks/>
              <a:stCxn id="118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9" name="Groupe 118">
            <a:extLst>
              <a:ext uri="{FF2B5EF4-FFF2-40B4-BE49-F238E27FC236}">
                <a16:creationId xmlns:a16="http://schemas.microsoft.com/office/drawing/2014/main" xmlns="" id="{4194A538-D417-C74F-B067-309187D1C005}"/>
              </a:ext>
            </a:extLst>
          </p:cNvPr>
          <p:cNvGrpSpPr/>
          <p:nvPr/>
        </p:nvGrpSpPr>
        <p:grpSpPr>
          <a:xfrm>
            <a:off x="3694251" y="1456208"/>
            <a:ext cx="802981" cy="1276284"/>
            <a:chOff x="10301193" y="399347"/>
            <a:chExt cx="802981" cy="1276284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xmlns="" id="{1133619D-D6CB-8346-B47F-89B1EA05A61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118AAD44-CCA6-B343-AE84-AA510710B60D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ZoneTexte 122">
                <a:extLst>
                  <a:ext uri="{FF2B5EF4-FFF2-40B4-BE49-F238E27FC236}">
                    <a16:creationId xmlns:a16="http://schemas.microsoft.com/office/drawing/2014/main" xmlns="" id="{65588ED7-0985-714F-AF25-1738F964B22B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22</a:t>
                </a:r>
              </a:p>
            </p:txBody>
          </p:sp>
        </p:grpSp>
        <p:cxnSp>
          <p:nvCxnSpPr>
            <p:cNvPr id="121" name="Connecteur droit avec flèche 120">
              <a:extLst>
                <a:ext uri="{FF2B5EF4-FFF2-40B4-BE49-F238E27FC236}">
                  <a16:creationId xmlns:a16="http://schemas.microsoft.com/office/drawing/2014/main" xmlns="" id="{12CEF27A-DA38-C943-9FA0-4F25C1E22820}"/>
                </a:ext>
              </a:extLst>
            </p:cNvPr>
            <p:cNvCxnSpPr>
              <a:cxnSpLocks/>
              <a:stCxn id="123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xmlns="" id="{2A3B5286-9032-E744-840A-78B6BA415C6E}"/>
              </a:ext>
            </a:extLst>
          </p:cNvPr>
          <p:cNvGrpSpPr/>
          <p:nvPr/>
        </p:nvGrpSpPr>
        <p:grpSpPr>
          <a:xfrm>
            <a:off x="983045" y="1482472"/>
            <a:ext cx="559708" cy="1275358"/>
            <a:chOff x="10446453" y="399347"/>
            <a:chExt cx="559708" cy="1275358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xmlns="" id="{6E01E461-4339-C447-9A9D-B7CB10B9491F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6" name="Connecteur droit avec flèche 125">
              <a:extLst>
                <a:ext uri="{FF2B5EF4-FFF2-40B4-BE49-F238E27FC236}">
                  <a16:creationId xmlns:a16="http://schemas.microsoft.com/office/drawing/2014/main" xmlns="" id="{A7C5CFCF-CDF2-6244-9D3E-BD35CCE22349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xmlns="" id="{B8ECCCA1-3283-FF4E-A17B-6A97071295D6}"/>
              </a:ext>
            </a:extLst>
          </p:cNvPr>
          <p:cNvGrpSpPr/>
          <p:nvPr/>
        </p:nvGrpSpPr>
        <p:grpSpPr>
          <a:xfrm>
            <a:off x="10575352" y="1451417"/>
            <a:ext cx="559708" cy="1275358"/>
            <a:chOff x="10446453" y="399347"/>
            <a:chExt cx="559708" cy="1275358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xmlns="" id="{991A1E56-336F-F94B-AF8E-318642C79638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5" name="Connecteur droit avec flèche 134">
              <a:extLst>
                <a:ext uri="{FF2B5EF4-FFF2-40B4-BE49-F238E27FC236}">
                  <a16:creationId xmlns:a16="http://schemas.microsoft.com/office/drawing/2014/main" xmlns="" id="{9C43EF8A-644B-D149-89E6-C62B1357A14E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F4FC80FE-CF32-C74B-957E-1AE1270CB3BE}"/>
              </a:ext>
            </a:extLst>
          </p:cNvPr>
          <p:cNvSpPr txBox="1"/>
          <p:nvPr/>
        </p:nvSpPr>
        <p:spPr>
          <a:xfrm>
            <a:off x="1024268" y="1555297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A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5D10D8ED-DC1A-E649-8292-9C79FB282D04}"/>
              </a:ext>
            </a:extLst>
          </p:cNvPr>
          <p:cNvGrpSpPr/>
          <p:nvPr/>
        </p:nvGrpSpPr>
        <p:grpSpPr>
          <a:xfrm>
            <a:off x="5719579" y="1440131"/>
            <a:ext cx="559708" cy="1275358"/>
            <a:chOff x="2975694" y="4379392"/>
            <a:chExt cx="559708" cy="1275358"/>
          </a:xfrm>
        </p:grpSpPr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xmlns="" id="{05B4FF5D-284C-DE40-B40A-935084C1F40B}"/>
                </a:ext>
              </a:extLst>
            </p:cNvPr>
            <p:cNvGrpSpPr/>
            <p:nvPr/>
          </p:nvGrpSpPr>
          <p:grpSpPr>
            <a:xfrm>
              <a:off x="2975694" y="4379392"/>
              <a:ext cx="559708" cy="1275358"/>
              <a:chOff x="10446453" y="399347"/>
              <a:chExt cx="559708" cy="1275358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xmlns="" id="{58F6F84F-2107-F543-A344-98E38FE809CC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9" name="Connecteur droit avec flèche 128">
                <a:extLst>
                  <a:ext uri="{FF2B5EF4-FFF2-40B4-BE49-F238E27FC236}">
                    <a16:creationId xmlns:a16="http://schemas.microsoft.com/office/drawing/2014/main" xmlns="" id="{B46A7F34-FE06-2542-A4D1-3E3A59627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xmlns="" id="{3FA95F69-7B97-EE4E-ADBC-90BEB0ADD467}"/>
                </a:ext>
              </a:extLst>
            </p:cNvPr>
            <p:cNvSpPr txBox="1"/>
            <p:nvPr/>
          </p:nvSpPr>
          <p:spPr>
            <a:xfrm>
              <a:off x="3037379" y="4438452"/>
              <a:ext cx="4363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B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3EDB5C09-0642-CF49-86E9-10603BFCBF27}"/>
              </a:ext>
            </a:extLst>
          </p:cNvPr>
          <p:cNvGrpSpPr/>
          <p:nvPr/>
        </p:nvGrpSpPr>
        <p:grpSpPr>
          <a:xfrm>
            <a:off x="8600803" y="1482472"/>
            <a:ext cx="559708" cy="1275358"/>
            <a:chOff x="8600803" y="1482472"/>
            <a:chExt cx="559708" cy="1275358"/>
          </a:xfrm>
        </p:grpSpPr>
        <p:grpSp>
          <p:nvGrpSpPr>
            <p:cNvPr id="130" name="Groupe 129">
              <a:extLst>
                <a:ext uri="{FF2B5EF4-FFF2-40B4-BE49-F238E27FC236}">
                  <a16:creationId xmlns:a16="http://schemas.microsoft.com/office/drawing/2014/main" xmlns="" id="{B42A3119-03BC-394D-B314-B0FE4398242F}"/>
                </a:ext>
              </a:extLst>
            </p:cNvPr>
            <p:cNvGrpSpPr/>
            <p:nvPr/>
          </p:nvGrpSpPr>
          <p:grpSpPr>
            <a:xfrm>
              <a:off x="8600803" y="1482472"/>
              <a:ext cx="559708" cy="1275358"/>
              <a:chOff x="10446453" y="399347"/>
              <a:chExt cx="559708" cy="127535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xmlns="" id="{B4A75365-E1B3-CF40-B297-865CA67BF006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2" name="Connecteur droit avec flèche 131">
                <a:extLst>
                  <a:ext uri="{FF2B5EF4-FFF2-40B4-BE49-F238E27FC236}">
                    <a16:creationId xmlns:a16="http://schemas.microsoft.com/office/drawing/2014/main" xmlns="" id="{3284534A-2845-2D4A-ADEA-A411A7A0D2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xmlns="" id="{C7DB35DB-9D7A-4240-BAA3-8A483C92D292}"/>
                </a:ext>
              </a:extLst>
            </p:cNvPr>
            <p:cNvSpPr txBox="1"/>
            <p:nvPr/>
          </p:nvSpPr>
          <p:spPr>
            <a:xfrm>
              <a:off x="8664892" y="1553266"/>
              <a:ext cx="4315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C</a:t>
              </a:r>
            </a:p>
          </p:txBody>
        </p:sp>
      </p:grpSp>
      <p:sp>
        <p:nvSpPr>
          <p:cNvPr id="138" name="ZoneTexte 137">
            <a:extLst>
              <a:ext uri="{FF2B5EF4-FFF2-40B4-BE49-F238E27FC236}">
                <a16:creationId xmlns:a16="http://schemas.microsoft.com/office/drawing/2014/main" xmlns="" id="{95C93561-253D-0645-B649-05719A0F369E}"/>
              </a:ext>
            </a:extLst>
          </p:cNvPr>
          <p:cNvSpPr txBox="1"/>
          <p:nvPr/>
        </p:nvSpPr>
        <p:spPr>
          <a:xfrm>
            <a:off x="10621007" y="153676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377795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E6EDD06-DB7A-8E4A-9F8B-52D8C59D52F6}"/>
              </a:ext>
            </a:extLst>
          </p:cNvPr>
          <p:cNvSpPr txBox="1"/>
          <p:nvPr/>
        </p:nvSpPr>
        <p:spPr>
          <a:xfrm>
            <a:off x="2436385" y="4632351"/>
            <a:ext cx="4091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Où se trouve 27 </a:t>
            </a:r>
            <a:r>
              <a:rPr lang="fr-FR" sz="4400" dirty="0"/>
              <a:t>?</a:t>
            </a:r>
          </a:p>
        </p:txBody>
      </p:sp>
      <p:graphicFrame>
        <p:nvGraphicFramePr>
          <p:cNvPr id="99" name="Diagramme 98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2721733"/>
              </p:ext>
            </p:extLst>
          </p:nvPr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" name="Titre 1">
            <a:extLst>
              <a:ext uri="{FF2B5EF4-FFF2-40B4-BE49-F238E27FC236}">
                <a16:creationId xmlns:a16="http://schemas.microsoft.com/office/drawing/2014/main" xmlns="" id="{D05D9F99-B974-3346-8CE8-D87C1170175A}"/>
              </a:ext>
            </a:extLst>
          </p:cNvPr>
          <p:cNvSpPr txBox="1">
            <a:spLocks/>
          </p:cNvSpPr>
          <p:nvPr/>
        </p:nvSpPr>
        <p:spPr>
          <a:xfrm>
            <a:off x="838200" y="248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pSp>
        <p:nvGrpSpPr>
          <p:cNvPr id="98" name="Groupe 97">
            <a:extLst>
              <a:ext uri="{FF2B5EF4-FFF2-40B4-BE49-F238E27FC236}">
                <a16:creationId xmlns:a16="http://schemas.microsoft.com/office/drawing/2014/main" xmlns="" id="{9E89FC27-F1A2-8147-9BF5-916714A49869}"/>
              </a:ext>
            </a:extLst>
          </p:cNvPr>
          <p:cNvGrpSpPr/>
          <p:nvPr/>
        </p:nvGrpSpPr>
        <p:grpSpPr>
          <a:xfrm>
            <a:off x="1262899" y="2769149"/>
            <a:ext cx="9947557" cy="398832"/>
            <a:chOff x="1273813" y="2229523"/>
            <a:chExt cx="9947557" cy="398832"/>
          </a:xfrm>
        </p:grpSpPr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xmlns="" id="{2AE98838-DE1D-8140-8FBE-50F29011A476}"/>
                </a:ext>
              </a:extLst>
            </p:cNvPr>
            <p:cNvGrpSpPr/>
            <p:nvPr/>
          </p:nvGrpSpPr>
          <p:grpSpPr>
            <a:xfrm>
              <a:off x="1273813" y="2229523"/>
              <a:ext cx="9630382" cy="398832"/>
              <a:chOff x="2490281" y="515562"/>
              <a:chExt cx="7188740" cy="214012"/>
            </a:xfrm>
          </p:grpSpPr>
          <p:cxnSp>
            <p:nvCxnSpPr>
              <p:cNvPr id="102" name="Connecteur droit 101">
                <a:extLst>
                  <a:ext uri="{FF2B5EF4-FFF2-40B4-BE49-F238E27FC236}">
                    <a16:creationId xmlns:a16="http://schemas.microsoft.com/office/drawing/2014/main" xmlns="" id="{2CD82A9A-97F7-964A-A5C4-AF6D314C3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Connecteur droit 102">
                <a:extLst>
                  <a:ext uri="{FF2B5EF4-FFF2-40B4-BE49-F238E27FC236}">
                    <a16:creationId xmlns:a16="http://schemas.microsoft.com/office/drawing/2014/main" xmlns="" id="{B9509C77-59BA-CA4B-AFDD-F031D750872D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Connecteur droit 103">
                <a:extLst>
                  <a:ext uri="{FF2B5EF4-FFF2-40B4-BE49-F238E27FC236}">
                    <a16:creationId xmlns:a16="http://schemas.microsoft.com/office/drawing/2014/main" xmlns="" id="{6CF69E00-93F3-1242-AF9B-5C2CE16900CA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104">
                <a:extLst>
                  <a:ext uri="{FF2B5EF4-FFF2-40B4-BE49-F238E27FC236}">
                    <a16:creationId xmlns:a16="http://schemas.microsoft.com/office/drawing/2014/main" xmlns="" id="{EFC0CF3B-D288-7E42-BC57-AC40A379B158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Connecteur droit 105">
                <a:extLst>
                  <a:ext uri="{FF2B5EF4-FFF2-40B4-BE49-F238E27FC236}">
                    <a16:creationId xmlns:a16="http://schemas.microsoft.com/office/drawing/2014/main" xmlns="" id="{9D98DD00-538A-3A4E-870C-E0D21628FD8E}"/>
                  </a:ext>
                </a:extLst>
              </p:cNvPr>
              <p:cNvCxnSpPr/>
              <p:nvPr/>
            </p:nvCxnSpPr>
            <p:spPr>
              <a:xfrm>
                <a:off x="4604426" y="515562"/>
                <a:ext cx="0" cy="214009"/>
              </a:xfrm>
              <a:prstGeom prst="line">
                <a:avLst/>
              </a:prstGeom>
              <a:ln w="952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Connecteur droit 106">
                <a:extLst>
                  <a:ext uri="{FF2B5EF4-FFF2-40B4-BE49-F238E27FC236}">
                    <a16:creationId xmlns:a16="http://schemas.microsoft.com/office/drawing/2014/main" xmlns="" id="{9D837266-ECB0-6443-B44C-4914BD08B1C4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Connecteur droit 107">
                <a:extLst>
                  <a:ext uri="{FF2B5EF4-FFF2-40B4-BE49-F238E27FC236}">
                    <a16:creationId xmlns:a16="http://schemas.microsoft.com/office/drawing/2014/main" xmlns="" id="{C4D00228-AAF4-DE4A-86B5-6A38244697F2}"/>
                  </a:ext>
                </a:extLst>
              </p:cNvPr>
              <p:cNvCxnSpPr/>
              <p:nvPr/>
            </p:nvCxnSpPr>
            <p:spPr>
              <a:xfrm>
                <a:off x="8899620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Connecteur droit 108">
                <a:extLst>
                  <a:ext uri="{FF2B5EF4-FFF2-40B4-BE49-F238E27FC236}">
                    <a16:creationId xmlns:a16="http://schemas.microsoft.com/office/drawing/2014/main" xmlns="" id="{3FB4E398-0058-7242-BB42-D13474C7082A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  <a:ln w="127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>
                <a:extLst>
                  <a:ext uri="{FF2B5EF4-FFF2-40B4-BE49-F238E27FC236}">
                    <a16:creationId xmlns:a16="http://schemas.microsoft.com/office/drawing/2014/main" xmlns="" id="{BE43F51B-6406-E24C-B878-F9AC7A853B50}"/>
                  </a:ext>
                </a:extLst>
              </p:cNvPr>
              <p:cNvCxnSpPr/>
              <p:nvPr/>
            </p:nvCxnSpPr>
            <p:spPr>
              <a:xfrm>
                <a:off x="745724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110">
                <a:extLst>
                  <a:ext uri="{FF2B5EF4-FFF2-40B4-BE49-F238E27FC236}">
                    <a16:creationId xmlns:a16="http://schemas.microsoft.com/office/drawing/2014/main" xmlns="" id="{5722FF04-0EAC-C443-8B83-FA07DAAA1FDD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Connecteur droit 111">
                <a:extLst>
                  <a:ext uri="{FF2B5EF4-FFF2-40B4-BE49-F238E27FC236}">
                    <a16:creationId xmlns:a16="http://schemas.microsoft.com/office/drawing/2014/main" xmlns="" id="{863B2CB1-3A0C-7D46-B68A-B37BF63E5C5E}"/>
                  </a:ext>
                </a:extLst>
              </p:cNvPr>
              <p:cNvCxnSpPr/>
              <p:nvPr/>
            </p:nvCxnSpPr>
            <p:spPr>
              <a:xfrm>
                <a:off x="602593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112">
                <a:extLst>
                  <a:ext uri="{FF2B5EF4-FFF2-40B4-BE49-F238E27FC236}">
                    <a16:creationId xmlns:a16="http://schemas.microsoft.com/office/drawing/2014/main" xmlns="" id="{B34B36C2-DD8A-D54D-A252-FD2D6F8996AF}"/>
                  </a:ext>
                </a:extLst>
              </p:cNvPr>
              <p:cNvCxnSpPr/>
              <p:nvPr/>
            </p:nvCxnSpPr>
            <p:spPr>
              <a:xfrm>
                <a:off x="3206886" y="515562"/>
                <a:ext cx="0" cy="214009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Connecteur droit avec flèche 100">
              <a:extLst>
                <a:ext uri="{FF2B5EF4-FFF2-40B4-BE49-F238E27FC236}">
                  <a16:creationId xmlns:a16="http://schemas.microsoft.com/office/drawing/2014/main" xmlns="" id="{055E342B-F05F-A443-8417-387996058762}"/>
                </a:ext>
              </a:extLst>
            </p:cNvPr>
            <p:cNvCxnSpPr/>
            <p:nvPr/>
          </p:nvCxnSpPr>
          <p:spPr>
            <a:xfrm>
              <a:off x="10677525" y="2628349"/>
              <a:ext cx="543845" cy="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xmlns="" id="{60FCD5E5-7A5D-9045-9984-0947E64F91ED}"/>
              </a:ext>
            </a:extLst>
          </p:cNvPr>
          <p:cNvGrpSpPr/>
          <p:nvPr/>
        </p:nvGrpSpPr>
        <p:grpSpPr>
          <a:xfrm>
            <a:off x="2769043" y="1463335"/>
            <a:ext cx="802981" cy="1276284"/>
            <a:chOff x="10301193" y="399347"/>
            <a:chExt cx="802981" cy="1276284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xmlns="" id="{C8FE638B-1A23-0A46-9D12-6D492A4A232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DE284664-7377-0D40-87CC-9DAFF1FC29DE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xmlns="" id="{8B0B5239-7124-C844-878B-DD5FB90A69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21</a:t>
                </a:r>
              </a:p>
            </p:txBody>
          </p:sp>
        </p:grp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xmlns="" id="{2D3EA98C-1BF6-BC40-BC0C-296B97DEA451}"/>
                </a:ext>
              </a:extLst>
            </p:cNvPr>
            <p:cNvCxnSpPr>
              <a:cxnSpLocks/>
              <a:stCxn id="118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9" name="Groupe 118">
            <a:extLst>
              <a:ext uri="{FF2B5EF4-FFF2-40B4-BE49-F238E27FC236}">
                <a16:creationId xmlns:a16="http://schemas.microsoft.com/office/drawing/2014/main" xmlns="" id="{4194A538-D417-C74F-B067-309187D1C005}"/>
              </a:ext>
            </a:extLst>
          </p:cNvPr>
          <p:cNvGrpSpPr/>
          <p:nvPr/>
        </p:nvGrpSpPr>
        <p:grpSpPr>
          <a:xfrm>
            <a:off x="3694251" y="1456208"/>
            <a:ext cx="802981" cy="1276284"/>
            <a:chOff x="10301193" y="399347"/>
            <a:chExt cx="802981" cy="1276284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xmlns="" id="{1133619D-D6CB-8346-B47F-89B1EA05A61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118AAD44-CCA6-B343-AE84-AA510710B60D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ZoneTexte 122">
                <a:extLst>
                  <a:ext uri="{FF2B5EF4-FFF2-40B4-BE49-F238E27FC236}">
                    <a16:creationId xmlns:a16="http://schemas.microsoft.com/office/drawing/2014/main" xmlns="" id="{65588ED7-0985-714F-AF25-1738F964B22B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22</a:t>
                </a:r>
              </a:p>
            </p:txBody>
          </p:sp>
        </p:grpSp>
        <p:cxnSp>
          <p:nvCxnSpPr>
            <p:cNvPr id="121" name="Connecteur droit avec flèche 120">
              <a:extLst>
                <a:ext uri="{FF2B5EF4-FFF2-40B4-BE49-F238E27FC236}">
                  <a16:creationId xmlns:a16="http://schemas.microsoft.com/office/drawing/2014/main" xmlns="" id="{12CEF27A-DA38-C943-9FA0-4F25C1E22820}"/>
                </a:ext>
              </a:extLst>
            </p:cNvPr>
            <p:cNvCxnSpPr>
              <a:cxnSpLocks/>
              <a:stCxn id="123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xmlns="" id="{2A3B5286-9032-E744-840A-78B6BA415C6E}"/>
              </a:ext>
            </a:extLst>
          </p:cNvPr>
          <p:cNvGrpSpPr/>
          <p:nvPr/>
        </p:nvGrpSpPr>
        <p:grpSpPr>
          <a:xfrm>
            <a:off x="983045" y="1482472"/>
            <a:ext cx="559708" cy="1275358"/>
            <a:chOff x="10446453" y="399347"/>
            <a:chExt cx="559708" cy="1275358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xmlns="" id="{6E01E461-4339-C447-9A9D-B7CB10B9491F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6" name="Connecteur droit avec flèche 125">
              <a:extLst>
                <a:ext uri="{FF2B5EF4-FFF2-40B4-BE49-F238E27FC236}">
                  <a16:creationId xmlns:a16="http://schemas.microsoft.com/office/drawing/2014/main" xmlns="" id="{A7C5CFCF-CDF2-6244-9D3E-BD35CCE22349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xmlns="" id="{B8ECCCA1-3283-FF4E-A17B-6A97071295D6}"/>
              </a:ext>
            </a:extLst>
          </p:cNvPr>
          <p:cNvGrpSpPr/>
          <p:nvPr/>
        </p:nvGrpSpPr>
        <p:grpSpPr>
          <a:xfrm>
            <a:off x="10575352" y="1451417"/>
            <a:ext cx="559708" cy="1275358"/>
            <a:chOff x="10446453" y="399347"/>
            <a:chExt cx="559708" cy="1275358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xmlns="" id="{991A1E56-336F-F94B-AF8E-318642C79638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5" name="Connecteur droit avec flèche 134">
              <a:extLst>
                <a:ext uri="{FF2B5EF4-FFF2-40B4-BE49-F238E27FC236}">
                  <a16:creationId xmlns:a16="http://schemas.microsoft.com/office/drawing/2014/main" xmlns="" id="{9C43EF8A-644B-D149-89E6-C62B1357A14E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F4FC80FE-CF32-C74B-957E-1AE1270CB3BE}"/>
              </a:ext>
            </a:extLst>
          </p:cNvPr>
          <p:cNvSpPr txBox="1"/>
          <p:nvPr/>
        </p:nvSpPr>
        <p:spPr>
          <a:xfrm>
            <a:off x="1024268" y="1555297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A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5D10D8ED-DC1A-E649-8292-9C79FB282D04}"/>
              </a:ext>
            </a:extLst>
          </p:cNvPr>
          <p:cNvGrpSpPr/>
          <p:nvPr/>
        </p:nvGrpSpPr>
        <p:grpSpPr>
          <a:xfrm>
            <a:off x="5719579" y="1440131"/>
            <a:ext cx="559708" cy="1275358"/>
            <a:chOff x="2975694" y="4379392"/>
            <a:chExt cx="559708" cy="1275358"/>
          </a:xfrm>
        </p:grpSpPr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xmlns="" id="{05B4FF5D-284C-DE40-B40A-935084C1F40B}"/>
                </a:ext>
              </a:extLst>
            </p:cNvPr>
            <p:cNvGrpSpPr/>
            <p:nvPr/>
          </p:nvGrpSpPr>
          <p:grpSpPr>
            <a:xfrm>
              <a:off x="2975694" y="4379392"/>
              <a:ext cx="559708" cy="1275358"/>
              <a:chOff x="10446453" y="399347"/>
              <a:chExt cx="559708" cy="1275358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xmlns="" id="{58F6F84F-2107-F543-A344-98E38FE809CC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9" name="Connecteur droit avec flèche 128">
                <a:extLst>
                  <a:ext uri="{FF2B5EF4-FFF2-40B4-BE49-F238E27FC236}">
                    <a16:creationId xmlns:a16="http://schemas.microsoft.com/office/drawing/2014/main" xmlns="" id="{B46A7F34-FE06-2542-A4D1-3E3A59627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xmlns="" id="{3FA95F69-7B97-EE4E-ADBC-90BEB0ADD467}"/>
                </a:ext>
              </a:extLst>
            </p:cNvPr>
            <p:cNvSpPr txBox="1"/>
            <p:nvPr/>
          </p:nvSpPr>
          <p:spPr>
            <a:xfrm>
              <a:off x="3037379" y="4438452"/>
              <a:ext cx="4363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B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3EDB5C09-0642-CF49-86E9-10603BFCBF27}"/>
              </a:ext>
            </a:extLst>
          </p:cNvPr>
          <p:cNvGrpSpPr/>
          <p:nvPr/>
        </p:nvGrpSpPr>
        <p:grpSpPr>
          <a:xfrm>
            <a:off x="8600803" y="1482472"/>
            <a:ext cx="559708" cy="1275358"/>
            <a:chOff x="8600803" y="1482472"/>
            <a:chExt cx="559708" cy="1275358"/>
          </a:xfrm>
        </p:grpSpPr>
        <p:grpSp>
          <p:nvGrpSpPr>
            <p:cNvPr id="130" name="Groupe 129">
              <a:extLst>
                <a:ext uri="{FF2B5EF4-FFF2-40B4-BE49-F238E27FC236}">
                  <a16:creationId xmlns:a16="http://schemas.microsoft.com/office/drawing/2014/main" xmlns="" id="{B42A3119-03BC-394D-B314-B0FE4398242F}"/>
                </a:ext>
              </a:extLst>
            </p:cNvPr>
            <p:cNvGrpSpPr/>
            <p:nvPr/>
          </p:nvGrpSpPr>
          <p:grpSpPr>
            <a:xfrm>
              <a:off x="8600803" y="1482472"/>
              <a:ext cx="559708" cy="1275358"/>
              <a:chOff x="10446453" y="399347"/>
              <a:chExt cx="559708" cy="127535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xmlns="" id="{B4A75365-E1B3-CF40-B297-865CA67BF006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2" name="Connecteur droit avec flèche 131">
                <a:extLst>
                  <a:ext uri="{FF2B5EF4-FFF2-40B4-BE49-F238E27FC236}">
                    <a16:creationId xmlns:a16="http://schemas.microsoft.com/office/drawing/2014/main" xmlns="" id="{3284534A-2845-2D4A-ADEA-A411A7A0D2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xmlns="" id="{C7DB35DB-9D7A-4240-BAA3-8A483C92D292}"/>
                </a:ext>
              </a:extLst>
            </p:cNvPr>
            <p:cNvSpPr txBox="1"/>
            <p:nvPr/>
          </p:nvSpPr>
          <p:spPr>
            <a:xfrm>
              <a:off x="8664892" y="1553266"/>
              <a:ext cx="4315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C</a:t>
              </a:r>
            </a:p>
          </p:txBody>
        </p:sp>
      </p:grpSp>
      <p:sp>
        <p:nvSpPr>
          <p:cNvPr id="138" name="ZoneTexte 137">
            <a:extLst>
              <a:ext uri="{FF2B5EF4-FFF2-40B4-BE49-F238E27FC236}">
                <a16:creationId xmlns:a16="http://schemas.microsoft.com/office/drawing/2014/main" xmlns="" id="{95C93561-253D-0645-B649-05719A0F369E}"/>
              </a:ext>
            </a:extLst>
          </p:cNvPr>
          <p:cNvSpPr txBox="1"/>
          <p:nvPr/>
        </p:nvSpPr>
        <p:spPr>
          <a:xfrm>
            <a:off x="10621007" y="153676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28145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2965" y="1758857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2397035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8857376-6E22-554C-8A02-E8E051083BD5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/>
              <a:t>Mayane</a:t>
            </a:r>
            <a:r>
              <a:rPr lang="fr-FR" sz="2800" dirty="0"/>
              <a:t> a 62 billes en arrivant à l’école. </a:t>
            </a:r>
          </a:p>
          <a:p>
            <a:r>
              <a:rPr lang="fr-FR" sz="2800" dirty="0"/>
              <a:t>Elle en perd 21 à la récréation du matin, mais en gagne 26 à la récréation de l’après-midi. </a:t>
            </a:r>
          </a:p>
          <a:p>
            <a:r>
              <a:rPr lang="fr-FR" sz="2800" dirty="0"/>
              <a:t>Combien en a-t-elle à la fin de la journée ?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6B37FB12-37DA-6A49-84CE-CEFE4E5430C2}"/>
              </a:ext>
            </a:extLst>
          </p:cNvPr>
          <p:cNvSpPr txBox="1">
            <a:spLocks/>
          </p:cNvSpPr>
          <p:nvPr/>
        </p:nvSpPr>
        <p:spPr>
          <a:xfrm>
            <a:off x="3412582" y="180850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situation d’hier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9721121E-8035-5946-9EAE-476891968F8A}"/>
              </a:ext>
            </a:extLst>
          </p:cNvPr>
          <p:cNvSpPr txBox="1"/>
          <p:nvPr/>
        </p:nvSpPr>
        <p:spPr>
          <a:xfrm>
            <a:off x="1701208" y="2939052"/>
            <a:ext cx="2079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62 – 21 =</a:t>
            </a:r>
          </a:p>
        </p:txBody>
      </p:sp>
    </p:spTree>
    <p:extLst>
      <p:ext uri="{BB962C8B-B14F-4D97-AF65-F5344CB8AC3E}">
        <p14:creationId xmlns:p14="http://schemas.microsoft.com/office/powerpoint/2010/main" val="303683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8857376-6E22-554C-8A02-E8E051083BD5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/>
              <a:t>Mayane</a:t>
            </a:r>
            <a:r>
              <a:rPr lang="fr-FR" sz="2800" dirty="0"/>
              <a:t> a 62 billes en arrivant à l’école. </a:t>
            </a:r>
          </a:p>
          <a:p>
            <a:r>
              <a:rPr lang="fr-FR" sz="2800" dirty="0"/>
              <a:t>Elle en perd 21 à la récréation du matin, mais en gagne 26 à la récréation de l’après-midi. </a:t>
            </a:r>
          </a:p>
          <a:p>
            <a:r>
              <a:rPr lang="fr-FR" sz="2800" dirty="0"/>
              <a:t>Combien en a-t-elle à la fin de la journée ?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6B37FB12-37DA-6A49-84CE-CEFE4E5430C2}"/>
              </a:ext>
            </a:extLst>
          </p:cNvPr>
          <p:cNvSpPr txBox="1">
            <a:spLocks/>
          </p:cNvSpPr>
          <p:nvPr/>
        </p:nvSpPr>
        <p:spPr>
          <a:xfrm>
            <a:off x="3412582" y="180850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situation d’hier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9721121E-8035-5946-9EAE-476891968F8A}"/>
              </a:ext>
            </a:extLst>
          </p:cNvPr>
          <p:cNvSpPr txBox="1"/>
          <p:nvPr/>
        </p:nvSpPr>
        <p:spPr>
          <a:xfrm>
            <a:off x="1701208" y="2939052"/>
            <a:ext cx="2079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62 – 21 =</a:t>
            </a:r>
          </a:p>
        </p:txBody>
      </p:sp>
      <p:grpSp>
        <p:nvGrpSpPr>
          <p:cNvPr id="17" name="SMARTInkShape-Group40">
            <a:extLst>
              <a:ext uri="{FF2B5EF4-FFF2-40B4-BE49-F238E27FC236}">
                <a16:creationId xmlns:a16="http://schemas.microsoft.com/office/drawing/2014/main" xmlns="" id="{045A736E-D59E-4411-BC0F-42BF5A703783}"/>
              </a:ext>
            </a:extLst>
          </p:cNvPr>
          <p:cNvGrpSpPr/>
          <p:nvPr/>
        </p:nvGrpSpPr>
        <p:grpSpPr>
          <a:xfrm>
            <a:off x="5367096" y="3063875"/>
            <a:ext cx="2429490" cy="1164096"/>
            <a:chOff x="5367096" y="3063875"/>
            <a:chExt cx="2429490" cy="1164096"/>
          </a:xfrm>
        </p:grpSpPr>
        <p:sp>
          <p:nvSpPr>
            <p:cNvPr id="2" name="SMARTInkShape-126">
              <a:extLst>
                <a:ext uri="{FF2B5EF4-FFF2-40B4-BE49-F238E27FC236}">
                  <a16:creationId xmlns:a16="http://schemas.microsoft.com/office/drawing/2014/main" xmlns="" id="{57F4DA7E-7E0A-4948-9C48-A4AA59FF6344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7452547" y="3073400"/>
              <a:ext cx="62679" cy="1035051"/>
            </a:xfrm>
            <a:custGeom>
              <a:avLst/>
              <a:gdLst/>
              <a:ahLst/>
              <a:cxnLst/>
              <a:rect l="0" t="0" r="0" b="0"/>
              <a:pathLst>
                <a:path w="62679" h="1035051">
                  <a:moveTo>
                    <a:pt x="8703" y="0"/>
                  </a:moveTo>
                  <a:lnTo>
                    <a:pt x="8703" y="0"/>
                  </a:lnTo>
                  <a:lnTo>
                    <a:pt x="3986" y="39132"/>
                  </a:lnTo>
                  <a:lnTo>
                    <a:pt x="232" y="85916"/>
                  </a:lnTo>
                  <a:lnTo>
                    <a:pt x="0" y="119676"/>
                  </a:lnTo>
                  <a:lnTo>
                    <a:pt x="1499" y="164772"/>
                  </a:lnTo>
                  <a:lnTo>
                    <a:pt x="4006" y="206671"/>
                  </a:lnTo>
                  <a:lnTo>
                    <a:pt x="6277" y="230914"/>
                  </a:lnTo>
                  <a:lnTo>
                    <a:pt x="9555" y="265068"/>
                  </a:lnTo>
                  <a:lnTo>
                    <a:pt x="13504" y="305828"/>
                  </a:lnTo>
                  <a:lnTo>
                    <a:pt x="16490" y="340411"/>
                  </a:lnTo>
                  <a:lnTo>
                    <a:pt x="18833" y="370874"/>
                  </a:lnTo>
                  <a:lnTo>
                    <a:pt x="20748" y="398591"/>
                  </a:lnTo>
                  <a:lnTo>
                    <a:pt x="24757" y="442558"/>
                  </a:lnTo>
                  <a:lnTo>
                    <a:pt x="28538" y="478915"/>
                  </a:lnTo>
                  <a:lnTo>
                    <a:pt x="31395" y="512712"/>
                  </a:lnTo>
                  <a:lnTo>
                    <a:pt x="33840" y="551016"/>
                  </a:lnTo>
                  <a:lnTo>
                    <a:pt x="36103" y="589913"/>
                  </a:lnTo>
                  <a:lnTo>
                    <a:pt x="38284" y="622487"/>
                  </a:lnTo>
                  <a:lnTo>
                    <a:pt x="41496" y="668295"/>
                  </a:lnTo>
                  <a:lnTo>
                    <a:pt x="44682" y="711462"/>
                  </a:lnTo>
                  <a:lnTo>
                    <a:pt x="46801" y="746006"/>
                  </a:lnTo>
                  <a:lnTo>
                    <a:pt x="48918" y="781703"/>
                  </a:lnTo>
                  <a:lnTo>
                    <a:pt x="52094" y="823969"/>
                  </a:lnTo>
                  <a:lnTo>
                    <a:pt x="54917" y="862441"/>
                  </a:lnTo>
                  <a:lnTo>
                    <a:pt x="56050" y="907403"/>
                  </a:lnTo>
                  <a:lnTo>
                    <a:pt x="56273" y="953627"/>
                  </a:lnTo>
                  <a:lnTo>
                    <a:pt x="57262" y="1000761"/>
                  </a:lnTo>
                  <a:lnTo>
                    <a:pt x="62678" y="1035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SMARTInkShape-127">
              <a:extLst>
                <a:ext uri="{FF2B5EF4-FFF2-40B4-BE49-F238E27FC236}">
                  <a16:creationId xmlns:a16="http://schemas.microsoft.com/office/drawing/2014/main" xmlns="" id="{8EA9592D-71D7-4F52-B18C-5626CC562993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019951" y="3094151"/>
              <a:ext cx="326768" cy="1076055"/>
            </a:xfrm>
            <a:custGeom>
              <a:avLst/>
              <a:gdLst/>
              <a:ahLst/>
              <a:cxnLst/>
              <a:rect l="0" t="0" r="0" b="0"/>
              <a:pathLst>
                <a:path w="326768" h="1076055">
                  <a:moveTo>
                    <a:pt x="9499" y="14174"/>
                  </a:moveTo>
                  <a:lnTo>
                    <a:pt x="9499" y="14174"/>
                  </a:lnTo>
                  <a:lnTo>
                    <a:pt x="988" y="14174"/>
                  </a:lnTo>
                  <a:lnTo>
                    <a:pt x="650" y="13821"/>
                  </a:lnTo>
                  <a:lnTo>
                    <a:pt x="0" y="11130"/>
                  </a:lnTo>
                  <a:lnTo>
                    <a:pt x="38864" y="13535"/>
                  </a:lnTo>
                  <a:lnTo>
                    <a:pt x="84980" y="11403"/>
                  </a:lnTo>
                  <a:lnTo>
                    <a:pt x="126996" y="7747"/>
                  </a:lnTo>
                  <a:lnTo>
                    <a:pt x="166189" y="3079"/>
                  </a:lnTo>
                  <a:lnTo>
                    <a:pt x="208473" y="0"/>
                  </a:lnTo>
                  <a:lnTo>
                    <a:pt x="229660" y="1170"/>
                  </a:lnTo>
                  <a:lnTo>
                    <a:pt x="242293" y="4121"/>
                  </a:lnTo>
                  <a:lnTo>
                    <a:pt x="247181" y="11235"/>
                  </a:lnTo>
                  <a:lnTo>
                    <a:pt x="249727" y="23965"/>
                  </a:lnTo>
                  <a:lnTo>
                    <a:pt x="243492" y="68488"/>
                  </a:lnTo>
                  <a:lnTo>
                    <a:pt x="241566" y="113497"/>
                  </a:lnTo>
                  <a:lnTo>
                    <a:pt x="241312" y="159245"/>
                  </a:lnTo>
                  <a:lnTo>
                    <a:pt x="242226" y="199680"/>
                  </a:lnTo>
                  <a:lnTo>
                    <a:pt x="244731" y="236473"/>
                  </a:lnTo>
                  <a:lnTo>
                    <a:pt x="247708" y="273951"/>
                  </a:lnTo>
                  <a:lnTo>
                    <a:pt x="251764" y="315511"/>
                  </a:lnTo>
                  <a:lnTo>
                    <a:pt x="255462" y="351302"/>
                  </a:lnTo>
                  <a:lnTo>
                    <a:pt x="259456" y="386023"/>
                  </a:lnTo>
                  <a:lnTo>
                    <a:pt x="265466" y="426855"/>
                  </a:lnTo>
                  <a:lnTo>
                    <a:pt x="272134" y="467816"/>
                  </a:lnTo>
                  <a:lnTo>
                    <a:pt x="277450" y="498955"/>
                  </a:lnTo>
                  <a:lnTo>
                    <a:pt x="285927" y="541723"/>
                  </a:lnTo>
                  <a:lnTo>
                    <a:pt x="294986" y="585896"/>
                  </a:lnTo>
                  <a:lnTo>
                    <a:pt x="302776" y="626897"/>
                  </a:lnTo>
                  <a:lnTo>
                    <a:pt x="308472" y="659734"/>
                  </a:lnTo>
                  <a:lnTo>
                    <a:pt x="312572" y="702123"/>
                  </a:lnTo>
                  <a:lnTo>
                    <a:pt x="313787" y="740945"/>
                  </a:lnTo>
                  <a:lnTo>
                    <a:pt x="315833" y="777574"/>
                  </a:lnTo>
                  <a:lnTo>
                    <a:pt x="317855" y="823945"/>
                  </a:lnTo>
                  <a:lnTo>
                    <a:pt x="321742" y="864882"/>
                  </a:lnTo>
                  <a:lnTo>
                    <a:pt x="324353" y="908232"/>
                  </a:lnTo>
                  <a:lnTo>
                    <a:pt x="326215" y="946183"/>
                  </a:lnTo>
                  <a:lnTo>
                    <a:pt x="326767" y="986355"/>
                  </a:lnTo>
                  <a:lnTo>
                    <a:pt x="326263" y="1032021"/>
                  </a:lnTo>
                  <a:lnTo>
                    <a:pt x="318157" y="1061623"/>
                  </a:lnTo>
                  <a:lnTo>
                    <a:pt x="312071" y="1071909"/>
                  </a:lnTo>
                  <a:lnTo>
                    <a:pt x="308840" y="1075181"/>
                  </a:lnTo>
                  <a:lnTo>
                    <a:pt x="307485" y="1076054"/>
                  </a:lnTo>
                  <a:lnTo>
                    <a:pt x="285239" y="1074912"/>
                  </a:lnTo>
                  <a:lnTo>
                    <a:pt x="239135" y="1056753"/>
                  </a:lnTo>
                  <a:lnTo>
                    <a:pt x="195806" y="1048235"/>
                  </a:lnTo>
                  <a:lnTo>
                    <a:pt x="156230" y="1044765"/>
                  </a:lnTo>
                  <a:lnTo>
                    <a:pt x="119532" y="1045668"/>
                  </a:lnTo>
                  <a:lnTo>
                    <a:pt x="78604" y="1045999"/>
                  </a:lnTo>
                  <a:lnTo>
                    <a:pt x="38074" y="10460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SMARTInkShape-128">
              <a:extLst>
                <a:ext uri="{FF2B5EF4-FFF2-40B4-BE49-F238E27FC236}">
                  <a16:creationId xmlns:a16="http://schemas.microsoft.com/office/drawing/2014/main" xmlns="" id="{54AFD7DC-9C0B-4016-8A4B-137BCC617267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018370" y="3101975"/>
              <a:ext cx="39656" cy="1025526"/>
            </a:xfrm>
            <a:custGeom>
              <a:avLst/>
              <a:gdLst/>
              <a:ahLst/>
              <a:cxnLst/>
              <a:rect l="0" t="0" r="0" b="0"/>
              <a:pathLst>
                <a:path w="39656" h="1025526">
                  <a:moveTo>
                    <a:pt x="4730" y="0"/>
                  </a:moveTo>
                  <a:lnTo>
                    <a:pt x="4730" y="0"/>
                  </a:lnTo>
                  <a:lnTo>
                    <a:pt x="3045" y="0"/>
                  </a:lnTo>
                  <a:lnTo>
                    <a:pt x="0" y="27152"/>
                  </a:lnTo>
                  <a:lnTo>
                    <a:pt x="546" y="65744"/>
                  </a:lnTo>
                  <a:lnTo>
                    <a:pt x="2047" y="100010"/>
                  </a:lnTo>
                  <a:lnTo>
                    <a:pt x="4200" y="144599"/>
                  </a:lnTo>
                  <a:lnTo>
                    <a:pt x="4683" y="173152"/>
                  </a:lnTo>
                  <a:lnTo>
                    <a:pt x="5404" y="199043"/>
                  </a:lnTo>
                  <a:lnTo>
                    <a:pt x="6591" y="236412"/>
                  </a:lnTo>
                  <a:lnTo>
                    <a:pt x="8087" y="281433"/>
                  </a:lnTo>
                  <a:lnTo>
                    <a:pt x="9437" y="318855"/>
                  </a:lnTo>
                  <a:lnTo>
                    <a:pt x="10691" y="351212"/>
                  </a:lnTo>
                  <a:lnTo>
                    <a:pt x="11879" y="380191"/>
                  </a:lnTo>
                  <a:lnTo>
                    <a:pt x="14140" y="426501"/>
                  </a:lnTo>
                  <a:lnTo>
                    <a:pt x="16673" y="464723"/>
                  </a:lnTo>
                  <a:lnTo>
                    <a:pt x="20151" y="499349"/>
                  </a:lnTo>
                  <a:lnTo>
                    <a:pt x="22167" y="532377"/>
                  </a:lnTo>
                  <a:lnTo>
                    <a:pt x="23416" y="566812"/>
                  </a:lnTo>
                  <a:lnTo>
                    <a:pt x="25147" y="606811"/>
                  </a:lnTo>
                  <a:lnTo>
                    <a:pt x="27092" y="643638"/>
                  </a:lnTo>
                  <a:lnTo>
                    <a:pt x="28780" y="677292"/>
                  </a:lnTo>
                  <a:lnTo>
                    <a:pt x="30083" y="723652"/>
                  </a:lnTo>
                  <a:lnTo>
                    <a:pt x="32546" y="766239"/>
                  </a:lnTo>
                  <a:lnTo>
                    <a:pt x="35510" y="808294"/>
                  </a:lnTo>
                  <a:lnTo>
                    <a:pt x="37578" y="843370"/>
                  </a:lnTo>
                  <a:lnTo>
                    <a:pt x="38732" y="883184"/>
                  </a:lnTo>
                  <a:lnTo>
                    <a:pt x="39245" y="921693"/>
                  </a:lnTo>
                  <a:lnTo>
                    <a:pt x="39533" y="963911"/>
                  </a:lnTo>
                  <a:lnTo>
                    <a:pt x="39655" y="1025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SMARTInkShape-129">
              <a:extLst>
                <a:ext uri="{FF2B5EF4-FFF2-40B4-BE49-F238E27FC236}">
                  <a16:creationId xmlns:a16="http://schemas.microsoft.com/office/drawing/2014/main" xmlns="" id="{0FF0D0F4-AFBE-4B88-B70F-40A9EE26B570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6587877" y="3092450"/>
              <a:ext cx="303804" cy="1022203"/>
            </a:xfrm>
            <a:custGeom>
              <a:avLst/>
              <a:gdLst/>
              <a:ahLst/>
              <a:cxnLst/>
              <a:rect l="0" t="0" r="0" b="0"/>
              <a:pathLst>
                <a:path w="303804" h="1022203">
                  <a:moveTo>
                    <a:pt x="6598" y="0"/>
                  </a:moveTo>
                  <a:lnTo>
                    <a:pt x="6598" y="0"/>
                  </a:lnTo>
                  <a:lnTo>
                    <a:pt x="0" y="0"/>
                  </a:lnTo>
                  <a:lnTo>
                    <a:pt x="39445" y="0"/>
                  </a:lnTo>
                  <a:lnTo>
                    <a:pt x="79948" y="0"/>
                  </a:lnTo>
                  <a:lnTo>
                    <a:pt x="122922" y="0"/>
                  </a:lnTo>
                  <a:lnTo>
                    <a:pt x="162703" y="0"/>
                  </a:lnTo>
                  <a:lnTo>
                    <a:pt x="206034" y="0"/>
                  </a:lnTo>
                  <a:lnTo>
                    <a:pt x="220795" y="941"/>
                  </a:lnTo>
                  <a:lnTo>
                    <a:pt x="227402" y="3454"/>
                  </a:lnTo>
                  <a:lnTo>
                    <a:pt x="232796" y="7463"/>
                  </a:lnTo>
                  <a:lnTo>
                    <a:pt x="236172" y="13971"/>
                  </a:lnTo>
                  <a:lnTo>
                    <a:pt x="237938" y="27768"/>
                  </a:lnTo>
                  <a:lnTo>
                    <a:pt x="238688" y="71478"/>
                  </a:lnTo>
                  <a:lnTo>
                    <a:pt x="240191" y="106080"/>
                  </a:lnTo>
                  <a:lnTo>
                    <a:pt x="239068" y="152081"/>
                  </a:lnTo>
                  <a:lnTo>
                    <a:pt x="239637" y="188681"/>
                  </a:lnTo>
                  <a:lnTo>
                    <a:pt x="243521" y="220736"/>
                  </a:lnTo>
                  <a:lnTo>
                    <a:pt x="245953" y="253327"/>
                  </a:lnTo>
                  <a:lnTo>
                    <a:pt x="246681" y="287568"/>
                  </a:lnTo>
                  <a:lnTo>
                    <a:pt x="245828" y="327480"/>
                  </a:lnTo>
                  <a:lnTo>
                    <a:pt x="246736" y="374746"/>
                  </a:lnTo>
                  <a:lnTo>
                    <a:pt x="249239" y="421754"/>
                  </a:lnTo>
                  <a:lnTo>
                    <a:pt x="252215" y="464689"/>
                  </a:lnTo>
                  <a:lnTo>
                    <a:pt x="257017" y="504222"/>
                  </a:lnTo>
                  <a:lnTo>
                    <a:pt x="259537" y="542746"/>
                  </a:lnTo>
                  <a:lnTo>
                    <a:pt x="263654" y="580972"/>
                  </a:lnTo>
                  <a:lnTo>
                    <a:pt x="266425" y="612046"/>
                  </a:lnTo>
                  <a:lnTo>
                    <a:pt x="269968" y="659596"/>
                  </a:lnTo>
                  <a:lnTo>
                    <a:pt x="273252" y="700496"/>
                  </a:lnTo>
                  <a:lnTo>
                    <a:pt x="276100" y="730079"/>
                  </a:lnTo>
                  <a:lnTo>
                    <a:pt x="280894" y="769097"/>
                  </a:lnTo>
                  <a:lnTo>
                    <a:pt x="285611" y="806664"/>
                  </a:lnTo>
                  <a:lnTo>
                    <a:pt x="290059" y="843234"/>
                  </a:lnTo>
                  <a:lnTo>
                    <a:pt x="294388" y="881830"/>
                  </a:lnTo>
                  <a:lnTo>
                    <a:pt x="299107" y="921017"/>
                  </a:lnTo>
                  <a:lnTo>
                    <a:pt x="302739" y="961751"/>
                  </a:lnTo>
                  <a:lnTo>
                    <a:pt x="303803" y="1006273"/>
                  </a:lnTo>
                  <a:lnTo>
                    <a:pt x="302254" y="1019997"/>
                  </a:lnTo>
                  <a:lnTo>
                    <a:pt x="301422" y="1021487"/>
                  </a:lnTo>
                  <a:lnTo>
                    <a:pt x="300161" y="1022128"/>
                  </a:lnTo>
                  <a:lnTo>
                    <a:pt x="298615" y="1022202"/>
                  </a:lnTo>
                  <a:lnTo>
                    <a:pt x="287824" y="1016898"/>
                  </a:lnTo>
                  <a:lnTo>
                    <a:pt x="246197" y="996817"/>
                  </a:lnTo>
                  <a:lnTo>
                    <a:pt x="204487" y="984796"/>
                  </a:lnTo>
                  <a:lnTo>
                    <a:pt x="160661" y="978889"/>
                  </a:lnTo>
                  <a:lnTo>
                    <a:pt x="108198" y="971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SMARTInkShape-130">
              <a:extLst>
                <a:ext uri="{FF2B5EF4-FFF2-40B4-BE49-F238E27FC236}">
                  <a16:creationId xmlns:a16="http://schemas.microsoft.com/office/drawing/2014/main" xmlns="" id="{46E28D39-4C12-4D1B-A464-6884E2071D0B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6610350" y="3098800"/>
              <a:ext cx="88901" cy="1009651"/>
            </a:xfrm>
            <a:custGeom>
              <a:avLst/>
              <a:gdLst/>
              <a:ahLst/>
              <a:cxnLst/>
              <a:rect l="0" t="0" r="0" b="0"/>
              <a:pathLst>
                <a:path w="88901" h="1009651">
                  <a:moveTo>
                    <a:pt x="0" y="0"/>
                  </a:moveTo>
                  <a:lnTo>
                    <a:pt x="0" y="0"/>
                  </a:lnTo>
                  <a:lnTo>
                    <a:pt x="1685" y="45115"/>
                  </a:lnTo>
                  <a:lnTo>
                    <a:pt x="5062" y="91775"/>
                  </a:lnTo>
                  <a:lnTo>
                    <a:pt x="7216" y="135342"/>
                  </a:lnTo>
                  <a:lnTo>
                    <a:pt x="9909" y="164927"/>
                  </a:lnTo>
                  <a:lnTo>
                    <a:pt x="12604" y="203438"/>
                  </a:lnTo>
                  <a:lnTo>
                    <a:pt x="15811" y="250983"/>
                  </a:lnTo>
                  <a:lnTo>
                    <a:pt x="18302" y="287619"/>
                  </a:lnTo>
                  <a:lnTo>
                    <a:pt x="20315" y="316983"/>
                  </a:lnTo>
                  <a:lnTo>
                    <a:pt x="22010" y="341497"/>
                  </a:lnTo>
                  <a:lnTo>
                    <a:pt x="23846" y="365601"/>
                  </a:lnTo>
                  <a:lnTo>
                    <a:pt x="27767" y="413079"/>
                  </a:lnTo>
                  <a:lnTo>
                    <a:pt x="30920" y="452525"/>
                  </a:lnTo>
                  <a:lnTo>
                    <a:pt x="33498" y="486872"/>
                  </a:lnTo>
                  <a:lnTo>
                    <a:pt x="35820" y="519776"/>
                  </a:lnTo>
                  <a:lnTo>
                    <a:pt x="40795" y="566366"/>
                  </a:lnTo>
                  <a:lnTo>
                    <a:pt x="43766" y="604967"/>
                  </a:lnTo>
                  <a:lnTo>
                    <a:pt x="45910" y="643171"/>
                  </a:lnTo>
                  <a:lnTo>
                    <a:pt x="47823" y="682224"/>
                  </a:lnTo>
                  <a:lnTo>
                    <a:pt x="50770" y="719606"/>
                  </a:lnTo>
                  <a:lnTo>
                    <a:pt x="53491" y="753624"/>
                  </a:lnTo>
                  <a:lnTo>
                    <a:pt x="55876" y="786147"/>
                  </a:lnTo>
                  <a:lnTo>
                    <a:pt x="58113" y="822944"/>
                  </a:lnTo>
                  <a:lnTo>
                    <a:pt x="62164" y="863522"/>
                  </a:lnTo>
                  <a:lnTo>
                    <a:pt x="66787" y="902018"/>
                  </a:lnTo>
                  <a:lnTo>
                    <a:pt x="72431" y="943657"/>
                  </a:lnTo>
                  <a:lnTo>
                    <a:pt x="81511" y="983982"/>
                  </a:lnTo>
                  <a:lnTo>
                    <a:pt x="88900" y="1009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SMARTInkShape-131">
              <a:extLst>
                <a:ext uri="{FF2B5EF4-FFF2-40B4-BE49-F238E27FC236}">
                  <a16:creationId xmlns:a16="http://schemas.microsoft.com/office/drawing/2014/main" xmlns="" id="{753AD5DD-2187-487D-B65F-473BD035F6F6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6191250" y="3110227"/>
              <a:ext cx="287299" cy="1117744"/>
            </a:xfrm>
            <a:custGeom>
              <a:avLst/>
              <a:gdLst/>
              <a:ahLst/>
              <a:cxnLst/>
              <a:rect l="0" t="0" r="0" b="0"/>
              <a:pathLst>
                <a:path w="287299" h="1117744">
                  <a:moveTo>
                    <a:pt x="0" y="20323"/>
                  </a:moveTo>
                  <a:lnTo>
                    <a:pt x="0" y="20323"/>
                  </a:lnTo>
                  <a:lnTo>
                    <a:pt x="38090" y="19617"/>
                  </a:lnTo>
                  <a:lnTo>
                    <a:pt x="79451" y="15253"/>
                  </a:lnTo>
                  <a:lnTo>
                    <a:pt x="113981" y="11485"/>
                  </a:lnTo>
                  <a:lnTo>
                    <a:pt x="157323" y="7082"/>
                  </a:lnTo>
                  <a:lnTo>
                    <a:pt x="203480" y="260"/>
                  </a:lnTo>
                  <a:lnTo>
                    <a:pt x="212144" y="0"/>
                  </a:lnTo>
                  <a:lnTo>
                    <a:pt x="222762" y="2707"/>
                  </a:lnTo>
                  <a:lnTo>
                    <a:pt x="225061" y="4698"/>
                  </a:lnTo>
                  <a:lnTo>
                    <a:pt x="232507" y="18601"/>
                  </a:lnTo>
                  <a:lnTo>
                    <a:pt x="231876" y="65500"/>
                  </a:lnTo>
                  <a:lnTo>
                    <a:pt x="231788" y="111880"/>
                  </a:lnTo>
                  <a:lnTo>
                    <a:pt x="232485" y="157518"/>
                  </a:lnTo>
                  <a:lnTo>
                    <a:pt x="236140" y="204985"/>
                  </a:lnTo>
                  <a:lnTo>
                    <a:pt x="237890" y="244097"/>
                  </a:lnTo>
                  <a:lnTo>
                    <a:pt x="240838" y="286651"/>
                  </a:lnTo>
                  <a:lnTo>
                    <a:pt x="245671" y="322739"/>
                  </a:lnTo>
                  <a:lnTo>
                    <a:pt x="249494" y="362438"/>
                  </a:lnTo>
                  <a:lnTo>
                    <a:pt x="251762" y="403091"/>
                  </a:lnTo>
                  <a:lnTo>
                    <a:pt x="254887" y="443736"/>
                  </a:lnTo>
                  <a:lnTo>
                    <a:pt x="258275" y="481204"/>
                  </a:lnTo>
                  <a:lnTo>
                    <a:pt x="262165" y="527728"/>
                  </a:lnTo>
                  <a:lnTo>
                    <a:pt x="265552" y="568834"/>
                  </a:lnTo>
                  <a:lnTo>
                    <a:pt x="268790" y="609902"/>
                  </a:lnTo>
                  <a:lnTo>
                    <a:pt x="271984" y="653585"/>
                  </a:lnTo>
                  <a:lnTo>
                    <a:pt x="274105" y="690416"/>
                  </a:lnTo>
                  <a:lnTo>
                    <a:pt x="276223" y="723719"/>
                  </a:lnTo>
                  <a:lnTo>
                    <a:pt x="279400" y="768251"/>
                  </a:lnTo>
                  <a:lnTo>
                    <a:pt x="282575" y="809551"/>
                  </a:lnTo>
                  <a:lnTo>
                    <a:pt x="284809" y="854243"/>
                  </a:lnTo>
                  <a:lnTo>
                    <a:pt x="285471" y="901117"/>
                  </a:lnTo>
                  <a:lnTo>
                    <a:pt x="286608" y="938642"/>
                  </a:lnTo>
                  <a:lnTo>
                    <a:pt x="287298" y="978688"/>
                  </a:lnTo>
                  <a:lnTo>
                    <a:pt x="286208" y="1019128"/>
                  </a:lnTo>
                  <a:lnTo>
                    <a:pt x="285841" y="1065029"/>
                  </a:lnTo>
                  <a:lnTo>
                    <a:pt x="280698" y="1099104"/>
                  </a:lnTo>
                  <a:lnTo>
                    <a:pt x="276920" y="1107853"/>
                  </a:lnTo>
                  <a:lnTo>
                    <a:pt x="271007" y="1113152"/>
                  </a:lnTo>
                  <a:lnTo>
                    <a:pt x="264028" y="1116330"/>
                  </a:lnTo>
                  <a:lnTo>
                    <a:pt x="257399" y="1117743"/>
                  </a:lnTo>
                  <a:lnTo>
                    <a:pt x="214078" y="1110510"/>
                  </a:lnTo>
                  <a:lnTo>
                    <a:pt x="170792" y="1105128"/>
                  </a:lnTo>
                  <a:lnTo>
                    <a:pt x="129914" y="1101237"/>
                  </a:lnTo>
                  <a:lnTo>
                    <a:pt x="82764" y="1098323"/>
                  </a:lnTo>
                  <a:lnTo>
                    <a:pt x="34925" y="10871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SMARTInkShape-132">
              <a:extLst>
                <a:ext uri="{FF2B5EF4-FFF2-40B4-BE49-F238E27FC236}">
                  <a16:creationId xmlns:a16="http://schemas.microsoft.com/office/drawing/2014/main" xmlns="" id="{93318012-855B-4E4D-980A-2ED6EBEFF7F5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6191642" y="3143250"/>
              <a:ext cx="34534" cy="1028701"/>
            </a:xfrm>
            <a:custGeom>
              <a:avLst/>
              <a:gdLst/>
              <a:ahLst/>
              <a:cxnLst/>
              <a:rect l="0" t="0" r="0" b="0"/>
              <a:pathLst>
                <a:path w="34534" h="1028701">
                  <a:moveTo>
                    <a:pt x="9133" y="0"/>
                  </a:moveTo>
                  <a:lnTo>
                    <a:pt x="9133" y="0"/>
                  </a:lnTo>
                  <a:lnTo>
                    <a:pt x="4077" y="11798"/>
                  </a:lnTo>
                  <a:lnTo>
                    <a:pt x="932" y="51160"/>
                  </a:lnTo>
                  <a:lnTo>
                    <a:pt x="0" y="88419"/>
                  </a:lnTo>
                  <a:lnTo>
                    <a:pt x="723" y="121729"/>
                  </a:lnTo>
                  <a:lnTo>
                    <a:pt x="1868" y="159230"/>
                  </a:lnTo>
                  <a:lnTo>
                    <a:pt x="2512" y="201539"/>
                  </a:lnTo>
                  <a:lnTo>
                    <a:pt x="2772" y="243353"/>
                  </a:lnTo>
                  <a:lnTo>
                    <a:pt x="3834" y="271597"/>
                  </a:lnTo>
                  <a:lnTo>
                    <a:pt x="5600" y="311945"/>
                  </a:lnTo>
                  <a:lnTo>
                    <a:pt x="7836" y="360363"/>
                  </a:lnTo>
                  <a:lnTo>
                    <a:pt x="9679" y="397934"/>
                  </a:lnTo>
                  <a:lnTo>
                    <a:pt x="11262" y="428273"/>
                  </a:lnTo>
                  <a:lnTo>
                    <a:pt x="13607" y="475741"/>
                  </a:lnTo>
                  <a:lnTo>
                    <a:pt x="14649" y="513300"/>
                  </a:lnTo>
                  <a:lnTo>
                    <a:pt x="16053" y="553042"/>
                  </a:lnTo>
                  <a:lnTo>
                    <a:pt x="17853" y="593282"/>
                  </a:lnTo>
                  <a:lnTo>
                    <a:pt x="19829" y="628806"/>
                  </a:lnTo>
                  <a:lnTo>
                    <a:pt x="21883" y="667877"/>
                  </a:lnTo>
                  <a:lnTo>
                    <a:pt x="23972" y="707468"/>
                  </a:lnTo>
                  <a:lnTo>
                    <a:pt x="26076" y="741526"/>
                  </a:lnTo>
                  <a:lnTo>
                    <a:pt x="27559" y="786782"/>
                  </a:lnTo>
                  <a:lnTo>
                    <a:pt x="29684" y="829237"/>
                  </a:lnTo>
                  <a:lnTo>
                    <a:pt x="30862" y="867490"/>
                  </a:lnTo>
                  <a:lnTo>
                    <a:pt x="31211" y="911829"/>
                  </a:lnTo>
                  <a:lnTo>
                    <a:pt x="31314" y="948916"/>
                  </a:lnTo>
                  <a:lnTo>
                    <a:pt x="31345" y="988440"/>
                  </a:lnTo>
                  <a:lnTo>
                    <a:pt x="34533" y="1028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SMARTInkShape-133">
              <a:extLst>
                <a:ext uri="{FF2B5EF4-FFF2-40B4-BE49-F238E27FC236}">
                  <a16:creationId xmlns:a16="http://schemas.microsoft.com/office/drawing/2014/main" xmlns="" id="{63B60FB0-E482-43EB-984E-0D06D99B9978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5778500" y="3115072"/>
              <a:ext cx="265266" cy="1075026"/>
            </a:xfrm>
            <a:custGeom>
              <a:avLst/>
              <a:gdLst/>
              <a:ahLst/>
              <a:cxnLst/>
              <a:rect l="0" t="0" r="0" b="0"/>
              <a:pathLst>
                <a:path w="265266" h="1075026">
                  <a:moveTo>
                    <a:pt x="0" y="34528"/>
                  </a:moveTo>
                  <a:lnTo>
                    <a:pt x="0" y="34528"/>
                  </a:lnTo>
                  <a:lnTo>
                    <a:pt x="0" y="32842"/>
                  </a:lnTo>
                  <a:lnTo>
                    <a:pt x="941" y="31074"/>
                  </a:lnTo>
                  <a:lnTo>
                    <a:pt x="1685" y="30109"/>
                  </a:lnTo>
                  <a:lnTo>
                    <a:pt x="7790" y="27065"/>
                  </a:lnTo>
                  <a:lnTo>
                    <a:pt x="48348" y="20633"/>
                  </a:lnTo>
                  <a:lnTo>
                    <a:pt x="91701" y="16065"/>
                  </a:lnTo>
                  <a:lnTo>
                    <a:pt x="137745" y="11361"/>
                  </a:lnTo>
                  <a:lnTo>
                    <a:pt x="178890" y="4852"/>
                  </a:lnTo>
                  <a:lnTo>
                    <a:pt x="225762" y="110"/>
                  </a:lnTo>
                  <a:lnTo>
                    <a:pt x="251421" y="0"/>
                  </a:lnTo>
                  <a:lnTo>
                    <a:pt x="253339" y="573"/>
                  </a:lnTo>
                  <a:lnTo>
                    <a:pt x="254618" y="1308"/>
                  </a:lnTo>
                  <a:lnTo>
                    <a:pt x="255470" y="2504"/>
                  </a:lnTo>
                  <a:lnTo>
                    <a:pt x="256417" y="5713"/>
                  </a:lnTo>
                  <a:lnTo>
                    <a:pt x="256672" y="18240"/>
                  </a:lnTo>
                  <a:lnTo>
                    <a:pt x="252439" y="65722"/>
                  </a:lnTo>
                  <a:lnTo>
                    <a:pt x="251037" y="111935"/>
                  </a:lnTo>
                  <a:lnTo>
                    <a:pt x="250867" y="157572"/>
                  </a:lnTo>
                  <a:lnTo>
                    <a:pt x="250844" y="187404"/>
                  </a:lnTo>
                  <a:lnTo>
                    <a:pt x="250831" y="229755"/>
                  </a:lnTo>
                  <a:lnTo>
                    <a:pt x="252512" y="275037"/>
                  </a:lnTo>
                  <a:lnTo>
                    <a:pt x="254059" y="319573"/>
                  </a:lnTo>
                  <a:lnTo>
                    <a:pt x="256095" y="354916"/>
                  </a:lnTo>
                  <a:lnTo>
                    <a:pt x="256502" y="401097"/>
                  </a:lnTo>
                  <a:lnTo>
                    <a:pt x="255347" y="442510"/>
                  </a:lnTo>
                  <a:lnTo>
                    <a:pt x="254599" y="482318"/>
                  </a:lnTo>
                  <a:lnTo>
                    <a:pt x="254266" y="517532"/>
                  </a:lnTo>
                  <a:lnTo>
                    <a:pt x="254431" y="561423"/>
                  </a:lnTo>
                  <a:lnTo>
                    <a:pt x="255720" y="600433"/>
                  </a:lnTo>
                  <a:lnTo>
                    <a:pt x="256529" y="638936"/>
                  </a:lnTo>
                  <a:lnTo>
                    <a:pt x="256888" y="677451"/>
                  </a:lnTo>
                  <a:lnTo>
                    <a:pt x="257047" y="719263"/>
                  </a:lnTo>
                  <a:lnTo>
                    <a:pt x="257137" y="765913"/>
                  </a:lnTo>
                  <a:lnTo>
                    <a:pt x="258099" y="804676"/>
                  </a:lnTo>
                  <a:lnTo>
                    <a:pt x="259350" y="843894"/>
                  </a:lnTo>
                  <a:lnTo>
                    <a:pt x="260152" y="889035"/>
                  </a:lnTo>
                  <a:lnTo>
                    <a:pt x="261996" y="932746"/>
                  </a:lnTo>
                  <a:lnTo>
                    <a:pt x="263072" y="975021"/>
                  </a:lnTo>
                  <a:lnTo>
                    <a:pt x="265265" y="1015858"/>
                  </a:lnTo>
                  <a:lnTo>
                    <a:pt x="264289" y="1060494"/>
                  </a:lnTo>
                  <a:lnTo>
                    <a:pt x="261128" y="1072879"/>
                  </a:lnTo>
                  <a:lnTo>
                    <a:pt x="259458" y="1073896"/>
                  </a:lnTo>
                  <a:lnTo>
                    <a:pt x="253839" y="1075025"/>
                  </a:lnTo>
                  <a:lnTo>
                    <a:pt x="239371" y="1070604"/>
                  </a:lnTo>
                  <a:lnTo>
                    <a:pt x="197135" y="1047515"/>
                  </a:lnTo>
                  <a:lnTo>
                    <a:pt x="157619" y="1034427"/>
                  </a:lnTo>
                  <a:lnTo>
                    <a:pt x="117853" y="1027069"/>
                  </a:lnTo>
                  <a:lnTo>
                    <a:pt x="73492" y="1023826"/>
                  </a:lnTo>
                  <a:lnTo>
                    <a:pt x="41275" y="10187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SMARTInkShape-134">
              <a:extLst>
                <a:ext uri="{FF2B5EF4-FFF2-40B4-BE49-F238E27FC236}">
                  <a16:creationId xmlns:a16="http://schemas.microsoft.com/office/drawing/2014/main" xmlns="" id="{4A7A0C63-4CC7-4F5F-88EC-18DEBB27F40B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5788025" y="3159125"/>
              <a:ext cx="34883" cy="965201"/>
            </a:xfrm>
            <a:custGeom>
              <a:avLst/>
              <a:gdLst/>
              <a:ahLst/>
              <a:cxnLst/>
              <a:rect l="0" t="0" r="0" b="0"/>
              <a:pathLst>
                <a:path w="34883" h="965201">
                  <a:moveTo>
                    <a:pt x="0" y="0"/>
                  </a:moveTo>
                  <a:lnTo>
                    <a:pt x="0" y="0"/>
                  </a:lnTo>
                  <a:lnTo>
                    <a:pt x="705" y="40599"/>
                  </a:lnTo>
                  <a:lnTo>
                    <a:pt x="5026" y="87669"/>
                  </a:lnTo>
                  <a:lnTo>
                    <a:pt x="6272" y="115954"/>
                  </a:lnTo>
                  <a:lnTo>
                    <a:pt x="7004" y="138333"/>
                  </a:lnTo>
                  <a:lnTo>
                    <a:pt x="8197" y="170892"/>
                  </a:lnTo>
                  <a:lnTo>
                    <a:pt x="9698" y="210236"/>
                  </a:lnTo>
                  <a:lnTo>
                    <a:pt x="10699" y="240699"/>
                  </a:lnTo>
                  <a:lnTo>
                    <a:pt x="11811" y="285836"/>
                  </a:lnTo>
                  <a:lnTo>
                    <a:pt x="13245" y="320948"/>
                  </a:lnTo>
                  <a:lnTo>
                    <a:pt x="15412" y="354310"/>
                  </a:lnTo>
                  <a:lnTo>
                    <a:pt x="18726" y="392656"/>
                  </a:lnTo>
                  <a:lnTo>
                    <a:pt x="20670" y="426632"/>
                  </a:lnTo>
                  <a:lnTo>
                    <a:pt x="22705" y="472485"/>
                  </a:lnTo>
                  <a:lnTo>
                    <a:pt x="25542" y="516409"/>
                  </a:lnTo>
                  <a:lnTo>
                    <a:pt x="27227" y="547368"/>
                  </a:lnTo>
                  <a:lnTo>
                    <a:pt x="27976" y="585822"/>
                  </a:lnTo>
                  <a:lnTo>
                    <a:pt x="29249" y="632311"/>
                  </a:lnTo>
                  <a:lnTo>
                    <a:pt x="30638" y="678607"/>
                  </a:lnTo>
                  <a:lnTo>
                    <a:pt x="31256" y="713295"/>
                  </a:lnTo>
                  <a:lnTo>
                    <a:pt x="32471" y="747526"/>
                  </a:lnTo>
                  <a:lnTo>
                    <a:pt x="34198" y="793930"/>
                  </a:lnTo>
                  <a:lnTo>
                    <a:pt x="34781" y="841215"/>
                  </a:lnTo>
                  <a:lnTo>
                    <a:pt x="34882" y="885621"/>
                  </a:lnTo>
                  <a:lnTo>
                    <a:pt x="33227" y="930018"/>
                  </a:lnTo>
                  <a:lnTo>
                    <a:pt x="31750" y="965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SMARTInkShape-135">
              <a:extLst>
                <a:ext uri="{FF2B5EF4-FFF2-40B4-BE49-F238E27FC236}">
                  <a16:creationId xmlns:a16="http://schemas.microsoft.com/office/drawing/2014/main" xmlns="" id="{E4F792BB-6F06-4AD4-B18D-EF89678448DB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367096" y="3146516"/>
              <a:ext cx="296774" cy="956629"/>
            </a:xfrm>
            <a:custGeom>
              <a:avLst/>
              <a:gdLst/>
              <a:ahLst/>
              <a:cxnLst/>
              <a:rect l="0" t="0" r="0" b="0"/>
              <a:pathLst>
                <a:path w="296774" h="956629">
                  <a:moveTo>
                    <a:pt x="1829" y="25309"/>
                  </a:moveTo>
                  <a:lnTo>
                    <a:pt x="1829" y="25309"/>
                  </a:lnTo>
                  <a:lnTo>
                    <a:pt x="1829" y="23623"/>
                  </a:lnTo>
                  <a:lnTo>
                    <a:pt x="888" y="21855"/>
                  </a:lnTo>
                  <a:lnTo>
                    <a:pt x="144" y="20890"/>
                  </a:lnTo>
                  <a:lnTo>
                    <a:pt x="0" y="19893"/>
                  </a:lnTo>
                  <a:lnTo>
                    <a:pt x="1737" y="15965"/>
                  </a:lnTo>
                  <a:lnTo>
                    <a:pt x="45788" y="7328"/>
                  </a:lnTo>
                  <a:lnTo>
                    <a:pt x="86751" y="2237"/>
                  </a:lnTo>
                  <a:lnTo>
                    <a:pt x="125104" y="369"/>
                  </a:lnTo>
                  <a:lnTo>
                    <a:pt x="170309" y="0"/>
                  </a:lnTo>
                  <a:lnTo>
                    <a:pt x="210178" y="274"/>
                  </a:lnTo>
                  <a:lnTo>
                    <a:pt x="243219" y="4330"/>
                  </a:lnTo>
                  <a:lnTo>
                    <a:pt x="263398" y="13242"/>
                  </a:lnTo>
                  <a:lnTo>
                    <a:pt x="267189" y="17477"/>
                  </a:lnTo>
                  <a:lnTo>
                    <a:pt x="269698" y="22534"/>
                  </a:lnTo>
                  <a:lnTo>
                    <a:pt x="270812" y="27133"/>
                  </a:lnTo>
                  <a:lnTo>
                    <a:pt x="266177" y="73057"/>
                  </a:lnTo>
                  <a:lnTo>
                    <a:pt x="267644" y="113428"/>
                  </a:lnTo>
                  <a:lnTo>
                    <a:pt x="268354" y="152350"/>
                  </a:lnTo>
                  <a:lnTo>
                    <a:pt x="268495" y="199785"/>
                  </a:lnTo>
                  <a:lnTo>
                    <a:pt x="270204" y="247005"/>
                  </a:lnTo>
                  <a:lnTo>
                    <a:pt x="272919" y="282708"/>
                  </a:lnTo>
                  <a:lnTo>
                    <a:pt x="277473" y="328999"/>
                  </a:lnTo>
                  <a:lnTo>
                    <a:pt x="281057" y="372231"/>
                  </a:lnTo>
                  <a:lnTo>
                    <a:pt x="283269" y="407038"/>
                  </a:lnTo>
                  <a:lnTo>
                    <a:pt x="285428" y="440147"/>
                  </a:lnTo>
                  <a:lnTo>
                    <a:pt x="287564" y="476264"/>
                  </a:lnTo>
                  <a:lnTo>
                    <a:pt x="289689" y="512894"/>
                  </a:lnTo>
                  <a:lnTo>
                    <a:pt x="291809" y="545638"/>
                  </a:lnTo>
                  <a:lnTo>
                    <a:pt x="292987" y="582298"/>
                  </a:lnTo>
                  <a:lnTo>
                    <a:pt x="293863" y="618582"/>
                  </a:lnTo>
                  <a:lnTo>
                    <a:pt x="295987" y="660254"/>
                  </a:lnTo>
                  <a:lnTo>
                    <a:pt x="296773" y="701489"/>
                  </a:lnTo>
                  <a:lnTo>
                    <a:pt x="296653" y="737069"/>
                  </a:lnTo>
                  <a:lnTo>
                    <a:pt x="294893" y="780850"/>
                  </a:lnTo>
                  <a:lnTo>
                    <a:pt x="294215" y="819497"/>
                  </a:lnTo>
                  <a:lnTo>
                    <a:pt x="293045" y="860277"/>
                  </a:lnTo>
                  <a:lnTo>
                    <a:pt x="289521" y="905204"/>
                  </a:lnTo>
                  <a:lnTo>
                    <a:pt x="284805" y="944161"/>
                  </a:lnTo>
                  <a:lnTo>
                    <a:pt x="280015" y="953964"/>
                  </a:lnTo>
                  <a:lnTo>
                    <a:pt x="277397" y="956628"/>
                  </a:lnTo>
                  <a:lnTo>
                    <a:pt x="271294" y="955930"/>
                  </a:lnTo>
                  <a:lnTo>
                    <a:pt x="263761" y="953268"/>
                  </a:lnTo>
                  <a:lnTo>
                    <a:pt x="221601" y="935090"/>
                  </a:lnTo>
                  <a:lnTo>
                    <a:pt x="175513" y="920469"/>
                  </a:lnTo>
                  <a:lnTo>
                    <a:pt x="135060" y="911667"/>
                  </a:lnTo>
                  <a:lnTo>
                    <a:pt x="89720" y="905913"/>
                  </a:lnTo>
                  <a:lnTo>
                    <a:pt x="45106" y="901681"/>
                  </a:lnTo>
                  <a:lnTo>
                    <a:pt x="22908" y="898239"/>
                  </a:lnTo>
                  <a:lnTo>
                    <a:pt x="14529" y="8952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SMARTInkShape-136">
              <a:extLst>
                <a:ext uri="{FF2B5EF4-FFF2-40B4-BE49-F238E27FC236}">
                  <a16:creationId xmlns:a16="http://schemas.microsoft.com/office/drawing/2014/main" xmlns="" id="{3FEFEA40-1CCF-4C28-9AE5-D79213FC6174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383325" y="3178175"/>
              <a:ext cx="31704" cy="882651"/>
            </a:xfrm>
            <a:custGeom>
              <a:avLst/>
              <a:gdLst/>
              <a:ahLst/>
              <a:cxnLst/>
              <a:rect l="0" t="0" r="0" b="0"/>
              <a:pathLst>
                <a:path w="31704" h="882651">
                  <a:moveTo>
                    <a:pt x="14175" y="0"/>
                  </a:moveTo>
                  <a:lnTo>
                    <a:pt x="14175" y="0"/>
                  </a:lnTo>
                  <a:lnTo>
                    <a:pt x="12490" y="0"/>
                  </a:lnTo>
                  <a:lnTo>
                    <a:pt x="3265" y="10818"/>
                  </a:lnTo>
                  <a:lnTo>
                    <a:pt x="0" y="36552"/>
                  </a:lnTo>
                  <a:lnTo>
                    <a:pt x="2961" y="83394"/>
                  </a:lnTo>
                  <a:lnTo>
                    <a:pt x="6864" y="125089"/>
                  </a:lnTo>
                  <a:lnTo>
                    <a:pt x="12597" y="167944"/>
                  </a:lnTo>
                  <a:lnTo>
                    <a:pt x="19313" y="204003"/>
                  </a:lnTo>
                  <a:lnTo>
                    <a:pt x="23632" y="237541"/>
                  </a:lnTo>
                  <a:lnTo>
                    <a:pt x="27197" y="278082"/>
                  </a:lnTo>
                  <a:lnTo>
                    <a:pt x="28782" y="318443"/>
                  </a:lnTo>
                  <a:lnTo>
                    <a:pt x="29674" y="365365"/>
                  </a:lnTo>
                  <a:lnTo>
                    <a:pt x="29939" y="412273"/>
                  </a:lnTo>
                  <a:lnTo>
                    <a:pt x="31703" y="451806"/>
                  </a:lnTo>
                  <a:lnTo>
                    <a:pt x="31088" y="487548"/>
                  </a:lnTo>
                  <a:lnTo>
                    <a:pt x="30512" y="520429"/>
                  </a:lnTo>
                  <a:lnTo>
                    <a:pt x="29902" y="556210"/>
                  </a:lnTo>
                  <a:lnTo>
                    <a:pt x="27576" y="599935"/>
                  </a:lnTo>
                  <a:lnTo>
                    <a:pt x="25658" y="631527"/>
                  </a:lnTo>
                  <a:lnTo>
                    <a:pt x="25511" y="670028"/>
                  </a:lnTo>
                  <a:lnTo>
                    <a:pt x="26269" y="710893"/>
                  </a:lnTo>
                  <a:lnTo>
                    <a:pt x="26606" y="747870"/>
                  </a:lnTo>
                  <a:lnTo>
                    <a:pt x="26795" y="785252"/>
                  </a:lnTo>
                  <a:lnTo>
                    <a:pt x="26851" y="823766"/>
                  </a:lnTo>
                  <a:lnTo>
                    <a:pt x="28559" y="871024"/>
                  </a:lnTo>
                  <a:lnTo>
                    <a:pt x="26875" y="882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SMARTInkShape-137">
              <a:extLst>
                <a:ext uri="{FF2B5EF4-FFF2-40B4-BE49-F238E27FC236}">
                  <a16:creationId xmlns:a16="http://schemas.microsoft.com/office/drawing/2014/main" xmlns="" id="{EA870BAE-B800-4D8F-A5BD-DA52D4643414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7445375" y="3063875"/>
              <a:ext cx="351211" cy="1035051"/>
            </a:xfrm>
            <a:custGeom>
              <a:avLst/>
              <a:gdLst/>
              <a:ahLst/>
              <a:cxnLst/>
              <a:rect l="0" t="0" r="0" b="0"/>
              <a:pathLst>
                <a:path w="351211" h="1035051">
                  <a:moveTo>
                    <a:pt x="0" y="0"/>
                  </a:moveTo>
                  <a:lnTo>
                    <a:pt x="0" y="0"/>
                  </a:lnTo>
                  <a:lnTo>
                    <a:pt x="12209" y="1686"/>
                  </a:lnTo>
                  <a:lnTo>
                    <a:pt x="58386" y="8914"/>
                  </a:lnTo>
                  <a:lnTo>
                    <a:pt x="90108" y="9445"/>
                  </a:lnTo>
                  <a:lnTo>
                    <a:pt x="128595" y="9489"/>
                  </a:lnTo>
                  <a:lnTo>
                    <a:pt x="165337" y="9162"/>
                  </a:lnTo>
                  <a:lnTo>
                    <a:pt x="205505" y="7340"/>
                  </a:lnTo>
                  <a:lnTo>
                    <a:pt x="248968" y="8166"/>
                  </a:lnTo>
                  <a:lnTo>
                    <a:pt x="265719" y="9962"/>
                  </a:lnTo>
                  <a:lnTo>
                    <a:pt x="271085" y="12777"/>
                  </a:lnTo>
                  <a:lnTo>
                    <a:pt x="276388" y="18328"/>
                  </a:lnTo>
                  <a:lnTo>
                    <a:pt x="278061" y="23315"/>
                  </a:lnTo>
                  <a:lnTo>
                    <a:pt x="277636" y="67473"/>
                  </a:lnTo>
                  <a:lnTo>
                    <a:pt x="279039" y="104123"/>
                  </a:lnTo>
                  <a:lnTo>
                    <a:pt x="281723" y="148130"/>
                  </a:lnTo>
                  <a:lnTo>
                    <a:pt x="283725" y="181782"/>
                  </a:lnTo>
                  <a:lnTo>
                    <a:pt x="286835" y="229388"/>
                  </a:lnTo>
                  <a:lnTo>
                    <a:pt x="290819" y="266345"/>
                  </a:lnTo>
                  <a:lnTo>
                    <a:pt x="295411" y="303936"/>
                  </a:lnTo>
                  <a:lnTo>
                    <a:pt x="299980" y="347270"/>
                  </a:lnTo>
                  <a:lnTo>
                    <a:pt x="303920" y="388527"/>
                  </a:lnTo>
                  <a:lnTo>
                    <a:pt x="307467" y="420917"/>
                  </a:lnTo>
                  <a:lnTo>
                    <a:pt x="310059" y="464441"/>
                  </a:lnTo>
                  <a:lnTo>
                    <a:pt x="314198" y="504148"/>
                  </a:lnTo>
                  <a:lnTo>
                    <a:pt x="318207" y="542725"/>
                  </a:lnTo>
                  <a:lnTo>
                    <a:pt x="322400" y="574821"/>
                  </a:lnTo>
                  <a:lnTo>
                    <a:pt x="327439" y="608959"/>
                  </a:lnTo>
                  <a:lnTo>
                    <a:pt x="333890" y="651979"/>
                  </a:lnTo>
                  <a:lnTo>
                    <a:pt x="338192" y="691536"/>
                  </a:lnTo>
                  <a:lnTo>
                    <a:pt x="342054" y="735007"/>
                  </a:lnTo>
                  <a:lnTo>
                    <a:pt x="345581" y="779166"/>
                  </a:lnTo>
                  <a:lnTo>
                    <a:pt x="348560" y="820900"/>
                  </a:lnTo>
                  <a:lnTo>
                    <a:pt x="350707" y="855911"/>
                  </a:lnTo>
                  <a:lnTo>
                    <a:pt x="351210" y="892327"/>
                  </a:lnTo>
                  <a:lnTo>
                    <a:pt x="347911" y="931496"/>
                  </a:lnTo>
                  <a:lnTo>
                    <a:pt x="345560" y="954116"/>
                  </a:lnTo>
                  <a:lnTo>
                    <a:pt x="341260" y="966153"/>
                  </a:lnTo>
                  <a:lnTo>
                    <a:pt x="321610" y="989489"/>
                  </a:lnTo>
                  <a:lnTo>
                    <a:pt x="310290" y="994190"/>
                  </a:lnTo>
                  <a:lnTo>
                    <a:pt x="267287" y="999355"/>
                  </a:lnTo>
                  <a:lnTo>
                    <a:pt x="222510" y="1000377"/>
                  </a:lnTo>
                  <a:lnTo>
                    <a:pt x="174907" y="1006216"/>
                  </a:lnTo>
                  <a:lnTo>
                    <a:pt x="136215" y="1014041"/>
                  </a:lnTo>
                  <a:lnTo>
                    <a:pt x="92230" y="1024487"/>
                  </a:lnTo>
                  <a:lnTo>
                    <a:pt x="53975" y="1035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SMARTInkShape-Group41">
            <a:extLst>
              <a:ext uri="{FF2B5EF4-FFF2-40B4-BE49-F238E27FC236}">
                <a16:creationId xmlns:a16="http://schemas.microsoft.com/office/drawing/2014/main" xmlns="" id="{28A8CA75-66DF-4C16-A40E-2DC29163204F}"/>
              </a:ext>
            </a:extLst>
          </p:cNvPr>
          <p:cNvGrpSpPr/>
          <p:nvPr/>
        </p:nvGrpSpPr>
        <p:grpSpPr>
          <a:xfrm>
            <a:off x="8065181" y="3090206"/>
            <a:ext cx="590996" cy="231068"/>
            <a:chOff x="8065181" y="3090206"/>
            <a:chExt cx="590996" cy="231068"/>
          </a:xfrm>
        </p:grpSpPr>
        <p:sp>
          <p:nvSpPr>
            <p:cNvPr id="18" name="SMARTInkShape-138">
              <a:extLst>
                <a:ext uri="{FF2B5EF4-FFF2-40B4-BE49-F238E27FC236}">
                  <a16:creationId xmlns:a16="http://schemas.microsoft.com/office/drawing/2014/main" xmlns="" id="{729A155B-0253-4EC7-9538-4808264CE0F2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8428040" y="3090206"/>
              <a:ext cx="228137" cy="187695"/>
            </a:xfrm>
            <a:custGeom>
              <a:avLst/>
              <a:gdLst/>
              <a:ahLst/>
              <a:cxnLst/>
              <a:rect l="0" t="0" r="0" b="0"/>
              <a:pathLst>
                <a:path w="228137" h="187695">
                  <a:moveTo>
                    <a:pt x="26985" y="46694"/>
                  </a:moveTo>
                  <a:lnTo>
                    <a:pt x="26985" y="46694"/>
                  </a:lnTo>
                  <a:lnTo>
                    <a:pt x="22566" y="42275"/>
                  </a:lnTo>
                  <a:lnTo>
                    <a:pt x="16789" y="43084"/>
                  </a:lnTo>
                  <a:lnTo>
                    <a:pt x="9753" y="45795"/>
                  </a:lnTo>
                  <a:lnTo>
                    <a:pt x="5451" y="49352"/>
                  </a:lnTo>
                  <a:lnTo>
                    <a:pt x="3303" y="54225"/>
                  </a:lnTo>
                  <a:lnTo>
                    <a:pt x="1925" y="60921"/>
                  </a:lnTo>
                  <a:lnTo>
                    <a:pt x="0" y="63766"/>
                  </a:lnTo>
                  <a:lnTo>
                    <a:pt x="1259" y="107870"/>
                  </a:lnTo>
                  <a:lnTo>
                    <a:pt x="4977" y="128673"/>
                  </a:lnTo>
                  <a:lnTo>
                    <a:pt x="10971" y="140162"/>
                  </a:lnTo>
                  <a:lnTo>
                    <a:pt x="35045" y="163033"/>
                  </a:lnTo>
                  <a:lnTo>
                    <a:pt x="53088" y="173867"/>
                  </a:lnTo>
                  <a:lnTo>
                    <a:pt x="94223" y="187223"/>
                  </a:lnTo>
                  <a:lnTo>
                    <a:pt x="132198" y="187694"/>
                  </a:lnTo>
                  <a:lnTo>
                    <a:pt x="172572" y="176604"/>
                  </a:lnTo>
                  <a:lnTo>
                    <a:pt x="198344" y="160746"/>
                  </a:lnTo>
                  <a:lnTo>
                    <a:pt x="212402" y="145790"/>
                  </a:lnTo>
                  <a:lnTo>
                    <a:pt x="225574" y="116912"/>
                  </a:lnTo>
                  <a:lnTo>
                    <a:pt x="228136" y="106830"/>
                  </a:lnTo>
                  <a:lnTo>
                    <a:pt x="226207" y="83405"/>
                  </a:lnTo>
                  <a:lnTo>
                    <a:pt x="217796" y="57493"/>
                  </a:lnTo>
                  <a:lnTo>
                    <a:pt x="208052" y="42054"/>
                  </a:lnTo>
                  <a:lnTo>
                    <a:pt x="176298" y="14929"/>
                  </a:lnTo>
                  <a:lnTo>
                    <a:pt x="150488" y="5129"/>
                  </a:lnTo>
                  <a:lnTo>
                    <a:pt x="102971" y="0"/>
                  </a:lnTo>
                  <a:lnTo>
                    <a:pt x="64595" y="6935"/>
                  </a:lnTo>
                  <a:lnTo>
                    <a:pt x="31187" y="24965"/>
                  </a:lnTo>
                  <a:lnTo>
                    <a:pt x="1585" y="530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SMARTInkShape-139">
              <a:extLst>
                <a:ext uri="{FF2B5EF4-FFF2-40B4-BE49-F238E27FC236}">
                  <a16:creationId xmlns:a16="http://schemas.microsoft.com/office/drawing/2014/main" xmlns="" id="{77CE8AFB-1A41-4179-A1A7-5B723905BBA8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8065181" y="3128704"/>
              <a:ext cx="242663" cy="192570"/>
            </a:xfrm>
            <a:custGeom>
              <a:avLst/>
              <a:gdLst/>
              <a:ahLst/>
              <a:cxnLst/>
              <a:rect l="0" t="0" r="0" b="0"/>
              <a:pathLst>
                <a:path w="242663" h="192570">
                  <a:moveTo>
                    <a:pt x="8844" y="5021"/>
                  </a:moveTo>
                  <a:lnTo>
                    <a:pt x="8844" y="5021"/>
                  </a:lnTo>
                  <a:lnTo>
                    <a:pt x="8844" y="6707"/>
                  </a:lnTo>
                  <a:lnTo>
                    <a:pt x="7904" y="8475"/>
                  </a:lnTo>
                  <a:lnTo>
                    <a:pt x="7159" y="9440"/>
                  </a:lnTo>
                  <a:lnTo>
                    <a:pt x="3782" y="20776"/>
                  </a:lnTo>
                  <a:lnTo>
                    <a:pt x="0" y="49389"/>
                  </a:lnTo>
                  <a:lnTo>
                    <a:pt x="10523" y="96606"/>
                  </a:lnTo>
                  <a:lnTo>
                    <a:pt x="26158" y="137834"/>
                  </a:lnTo>
                  <a:lnTo>
                    <a:pt x="47566" y="166199"/>
                  </a:lnTo>
                  <a:lnTo>
                    <a:pt x="71784" y="182952"/>
                  </a:lnTo>
                  <a:lnTo>
                    <a:pt x="103575" y="191248"/>
                  </a:lnTo>
                  <a:lnTo>
                    <a:pt x="129693" y="192569"/>
                  </a:lnTo>
                  <a:lnTo>
                    <a:pt x="165438" y="184080"/>
                  </a:lnTo>
                  <a:lnTo>
                    <a:pt x="208123" y="166180"/>
                  </a:lnTo>
                  <a:lnTo>
                    <a:pt x="217475" y="159315"/>
                  </a:lnTo>
                  <a:lnTo>
                    <a:pt x="225041" y="149091"/>
                  </a:lnTo>
                  <a:lnTo>
                    <a:pt x="242662" y="111752"/>
                  </a:lnTo>
                  <a:lnTo>
                    <a:pt x="242322" y="90189"/>
                  </a:lnTo>
                  <a:lnTo>
                    <a:pt x="234381" y="69297"/>
                  </a:lnTo>
                  <a:lnTo>
                    <a:pt x="212442" y="34669"/>
                  </a:lnTo>
                  <a:lnTo>
                    <a:pt x="185076" y="13504"/>
                  </a:lnTo>
                  <a:lnTo>
                    <a:pt x="157605" y="3615"/>
                  </a:lnTo>
                  <a:lnTo>
                    <a:pt x="130434" y="0"/>
                  </a:lnTo>
                  <a:lnTo>
                    <a:pt x="94933" y="3219"/>
                  </a:lnTo>
                  <a:lnTo>
                    <a:pt x="72494" y="12622"/>
                  </a:lnTo>
                  <a:lnTo>
                    <a:pt x="58552" y="24403"/>
                  </a:lnTo>
                  <a:lnTo>
                    <a:pt x="43769" y="462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1" name="SMARTInkShape-140">
            <a:extLst>
              <a:ext uri="{FF2B5EF4-FFF2-40B4-BE49-F238E27FC236}">
                <a16:creationId xmlns:a16="http://schemas.microsoft.com/office/drawing/2014/main" xmlns="" id="{994DDA68-CE90-4BE8-98C8-284CE79DEAA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901120" y="2867832"/>
            <a:ext cx="1479704" cy="1552781"/>
          </a:xfrm>
          <a:custGeom>
            <a:avLst/>
            <a:gdLst/>
            <a:ahLst/>
            <a:cxnLst/>
            <a:rect l="0" t="0" r="0" b="0"/>
            <a:pathLst>
              <a:path w="1479704" h="1552781">
                <a:moveTo>
                  <a:pt x="401380" y="30943"/>
                </a:moveTo>
                <a:lnTo>
                  <a:pt x="401380" y="30943"/>
                </a:lnTo>
                <a:lnTo>
                  <a:pt x="355400" y="7956"/>
                </a:lnTo>
                <a:lnTo>
                  <a:pt x="323065" y="921"/>
                </a:lnTo>
                <a:lnTo>
                  <a:pt x="282507" y="0"/>
                </a:lnTo>
                <a:lnTo>
                  <a:pt x="251382" y="6120"/>
                </a:lnTo>
                <a:lnTo>
                  <a:pt x="208403" y="18294"/>
                </a:lnTo>
                <a:lnTo>
                  <a:pt x="183266" y="26720"/>
                </a:lnTo>
                <a:lnTo>
                  <a:pt x="136175" y="57440"/>
                </a:lnTo>
                <a:lnTo>
                  <a:pt x="89907" y="98091"/>
                </a:lnTo>
                <a:lnTo>
                  <a:pt x="69021" y="124622"/>
                </a:lnTo>
                <a:lnTo>
                  <a:pt x="55884" y="151740"/>
                </a:lnTo>
                <a:lnTo>
                  <a:pt x="45104" y="198138"/>
                </a:lnTo>
                <a:lnTo>
                  <a:pt x="29252" y="244344"/>
                </a:lnTo>
                <a:lnTo>
                  <a:pt x="18717" y="290564"/>
                </a:lnTo>
                <a:lnTo>
                  <a:pt x="8368" y="336858"/>
                </a:lnTo>
                <a:lnTo>
                  <a:pt x="3903" y="382111"/>
                </a:lnTo>
                <a:lnTo>
                  <a:pt x="3498" y="422753"/>
                </a:lnTo>
                <a:lnTo>
                  <a:pt x="0" y="462956"/>
                </a:lnTo>
                <a:lnTo>
                  <a:pt x="701" y="504896"/>
                </a:lnTo>
                <a:lnTo>
                  <a:pt x="1247" y="546772"/>
                </a:lnTo>
                <a:lnTo>
                  <a:pt x="3832" y="593810"/>
                </a:lnTo>
                <a:lnTo>
                  <a:pt x="4769" y="636806"/>
                </a:lnTo>
                <a:lnTo>
                  <a:pt x="7366" y="674831"/>
                </a:lnTo>
                <a:lnTo>
                  <a:pt x="12505" y="720498"/>
                </a:lnTo>
                <a:lnTo>
                  <a:pt x="17100" y="765698"/>
                </a:lnTo>
                <a:lnTo>
                  <a:pt x="20437" y="804886"/>
                </a:lnTo>
                <a:lnTo>
                  <a:pt x="27159" y="848376"/>
                </a:lnTo>
                <a:lnTo>
                  <a:pt x="35281" y="894596"/>
                </a:lnTo>
                <a:lnTo>
                  <a:pt x="44219" y="940459"/>
                </a:lnTo>
                <a:lnTo>
                  <a:pt x="50726" y="978115"/>
                </a:lnTo>
                <a:lnTo>
                  <a:pt x="54400" y="1023077"/>
                </a:lnTo>
                <a:lnTo>
                  <a:pt x="63464" y="1062371"/>
                </a:lnTo>
                <a:lnTo>
                  <a:pt x="78293" y="1109482"/>
                </a:lnTo>
                <a:lnTo>
                  <a:pt x="90993" y="1147955"/>
                </a:lnTo>
                <a:lnTo>
                  <a:pt x="103080" y="1194131"/>
                </a:lnTo>
                <a:lnTo>
                  <a:pt x="113477" y="1235355"/>
                </a:lnTo>
                <a:lnTo>
                  <a:pt x="130150" y="1281788"/>
                </a:lnTo>
                <a:lnTo>
                  <a:pt x="144996" y="1323578"/>
                </a:lnTo>
                <a:lnTo>
                  <a:pt x="169931" y="1370481"/>
                </a:lnTo>
                <a:lnTo>
                  <a:pt x="199904" y="1414758"/>
                </a:lnTo>
                <a:lnTo>
                  <a:pt x="226473" y="1445649"/>
                </a:lnTo>
                <a:lnTo>
                  <a:pt x="270355" y="1480399"/>
                </a:lnTo>
                <a:lnTo>
                  <a:pt x="314712" y="1507092"/>
                </a:lnTo>
                <a:lnTo>
                  <a:pt x="352040" y="1523593"/>
                </a:lnTo>
                <a:lnTo>
                  <a:pt x="391190" y="1536286"/>
                </a:lnTo>
                <a:lnTo>
                  <a:pt x="433796" y="1545391"/>
                </a:lnTo>
                <a:lnTo>
                  <a:pt x="472368" y="1550819"/>
                </a:lnTo>
                <a:lnTo>
                  <a:pt x="510020" y="1552780"/>
                </a:lnTo>
                <a:lnTo>
                  <a:pt x="547282" y="1551127"/>
                </a:lnTo>
                <a:lnTo>
                  <a:pt x="592321" y="1547408"/>
                </a:lnTo>
                <a:lnTo>
                  <a:pt x="632384" y="1539266"/>
                </a:lnTo>
                <a:lnTo>
                  <a:pt x="668476" y="1530418"/>
                </a:lnTo>
                <a:lnTo>
                  <a:pt x="710335" y="1520081"/>
                </a:lnTo>
                <a:lnTo>
                  <a:pt x="750646" y="1508787"/>
                </a:lnTo>
                <a:lnTo>
                  <a:pt x="784423" y="1498894"/>
                </a:lnTo>
                <a:lnTo>
                  <a:pt x="827121" y="1482519"/>
                </a:lnTo>
                <a:lnTo>
                  <a:pt x="870005" y="1463026"/>
                </a:lnTo>
                <a:lnTo>
                  <a:pt x="911715" y="1440870"/>
                </a:lnTo>
                <a:lnTo>
                  <a:pt x="950445" y="1418838"/>
                </a:lnTo>
                <a:lnTo>
                  <a:pt x="993404" y="1394212"/>
                </a:lnTo>
                <a:lnTo>
                  <a:pt x="1036331" y="1366456"/>
                </a:lnTo>
                <a:lnTo>
                  <a:pt x="1079487" y="1333561"/>
                </a:lnTo>
                <a:lnTo>
                  <a:pt x="1118532" y="1301004"/>
                </a:lnTo>
                <a:lnTo>
                  <a:pt x="1160083" y="1261562"/>
                </a:lnTo>
                <a:lnTo>
                  <a:pt x="1203218" y="1215073"/>
                </a:lnTo>
                <a:lnTo>
                  <a:pt x="1239116" y="1171825"/>
                </a:lnTo>
                <a:lnTo>
                  <a:pt x="1270768" y="1132093"/>
                </a:lnTo>
                <a:lnTo>
                  <a:pt x="1299738" y="1094397"/>
                </a:lnTo>
                <a:lnTo>
                  <a:pt x="1324880" y="1053586"/>
                </a:lnTo>
                <a:lnTo>
                  <a:pt x="1353522" y="1005961"/>
                </a:lnTo>
                <a:lnTo>
                  <a:pt x="1376662" y="965117"/>
                </a:lnTo>
                <a:lnTo>
                  <a:pt x="1399080" y="922477"/>
                </a:lnTo>
                <a:lnTo>
                  <a:pt x="1414819" y="884279"/>
                </a:lnTo>
                <a:lnTo>
                  <a:pt x="1427871" y="844661"/>
                </a:lnTo>
                <a:lnTo>
                  <a:pt x="1442977" y="798787"/>
                </a:lnTo>
                <a:lnTo>
                  <a:pt x="1454695" y="755767"/>
                </a:lnTo>
                <a:lnTo>
                  <a:pt x="1464772" y="711804"/>
                </a:lnTo>
                <a:lnTo>
                  <a:pt x="1471832" y="670769"/>
                </a:lnTo>
                <a:lnTo>
                  <a:pt x="1476906" y="624569"/>
                </a:lnTo>
                <a:lnTo>
                  <a:pt x="1479703" y="577601"/>
                </a:lnTo>
                <a:lnTo>
                  <a:pt x="1479590" y="539696"/>
                </a:lnTo>
                <a:lnTo>
                  <a:pt x="1476392" y="496758"/>
                </a:lnTo>
                <a:lnTo>
                  <a:pt x="1473835" y="453765"/>
                </a:lnTo>
                <a:lnTo>
                  <a:pt x="1466612" y="410029"/>
                </a:lnTo>
                <a:lnTo>
                  <a:pt x="1454785" y="364066"/>
                </a:lnTo>
                <a:lnTo>
                  <a:pt x="1442027" y="324199"/>
                </a:lnTo>
                <a:lnTo>
                  <a:pt x="1427749" y="283337"/>
                </a:lnTo>
                <a:lnTo>
                  <a:pt x="1403534" y="241924"/>
                </a:lnTo>
                <a:lnTo>
                  <a:pt x="1369667" y="199653"/>
                </a:lnTo>
                <a:lnTo>
                  <a:pt x="1328276" y="166623"/>
                </a:lnTo>
                <a:lnTo>
                  <a:pt x="1282013" y="136547"/>
                </a:lnTo>
                <a:lnTo>
                  <a:pt x="1240475" y="114715"/>
                </a:lnTo>
                <a:lnTo>
                  <a:pt x="1194342" y="96594"/>
                </a:lnTo>
                <a:lnTo>
                  <a:pt x="1147331" y="79036"/>
                </a:lnTo>
                <a:lnTo>
                  <a:pt x="1107724" y="65137"/>
                </a:lnTo>
                <a:lnTo>
                  <a:pt x="1060694" y="52207"/>
                </a:lnTo>
                <a:lnTo>
                  <a:pt x="1013326" y="38083"/>
                </a:lnTo>
                <a:lnTo>
                  <a:pt x="974595" y="30432"/>
                </a:lnTo>
                <a:lnTo>
                  <a:pt x="929187" y="22467"/>
                </a:lnTo>
                <a:lnTo>
                  <a:pt x="884561" y="15706"/>
                </a:lnTo>
                <a:lnTo>
                  <a:pt x="846601" y="11337"/>
                </a:lnTo>
                <a:lnTo>
                  <a:pt x="806308" y="7809"/>
                </a:lnTo>
                <a:lnTo>
                  <a:pt x="763287" y="5990"/>
                </a:lnTo>
                <a:lnTo>
                  <a:pt x="721416" y="5676"/>
                </a:lnTo>
                <a:lnTo>
                  <a:pt x="680692" y="5569"/>
                </a:lnTo>
                <a:lnTo>
                  <a:pt x="637567" y="7234"/>
                </a:lnTo>
                <a:lnTo>
                  <a:pt x="601379" y="9964"/>
                </a:lnTo>
                <a:lnTo>
                  <a:pt x="563297" y="13007"/>
                </a:lnTo>
                <a:lnTo>
                  <a:pt x="525596" y="15014"/>
                </a:lnTo>
                <a:lnTo>
                  <a:pt x="480754" y="19434"/>
                </a:lnTo>
                <a:lnTo>
                  <a:pt x="436440" y="24611"/>
                </a:lnTo>
                <a:lnTo>
                  <a:pt x="389511" y="30317"/>
                </a:lnTo>
                <a:lnTo>
                  <a:pt x="368880" y="34060"/>
                </a:lnTo>
                <a:lnTo>
                  <a:pt x="350580" y="4364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919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8857376-6E22-554C-8A02-E8E051083BD5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/>
              <a:t>Mayane</a:t>
            </a:r>
            <a:r>
              <a:rPr lang="fr-FR" sz="2800" dirty="0"/>
              <a:t> a 62 billes en arrivant à l’école. </a:t>
            </a:r>
          </a:p>
          <a:p>
            <a:r>
              <a:rPr lang="fr-FR" sz="2800" dirty="0"/>
              <a:t>Elle en perd 21 à la récréation du matin, mais en gagne 26 à la récréation de l’après-midi. </a:t>
            </a:r>
          </a:p>
          <a:p>
            <a:r>
              <a:rPr lang="fr-FR" sz="2800" dirty="0"/>
              <a:t>Combien en a-t-elle à la fin de la journée ?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6B37FB12-37DA-6A49-84CE-CEFE4E5430C2}"/>
              </a:ext>
            </a:extLst>
          </p:cNvPr>
          <p:cNvSpPr txBox="1">
            <a:spLocks/>
          </p:cNvSpPr>
          <p:nvPr/>
        </p:nvSpPr>
        <p:spPr>
          <a:xfrm>
            <a:off x="3412582" y="180850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situation d’hier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9721121E-8035-5946-9EAE-476891968F8A}"/>
              </a:ext>
            </a:extLst>
          </p:cNvPr>
          <p:cNvSpPr txBox="1"/>
          <p:nvPr/>
        </p:nvSpPr>
        <p:spPr>
          <a:xfrm>
            <a:off x="1701208" y="2939052"/>
            <a:ext cx="2079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62 – 21 =</a:t>
            </a:r>
          </a:p>
        </p:txBody>
      </p:sp>
      <p:sp>
        <p:nvSpPr>
          <p:cNvPr id="2" name="SMARTInkShape-141">
            <a:extLst>
              <a:ext uri="{FF2B5EF4-FFF2-40B4-BE49-F238E27FC236}">
                <a16:creationId xmlns:a16="http://schemas.microsoft.com/office/drawing/2014/main" xmlns="" id="{9B771FAA-D1AD-45BD-BE9F-51EC12D27E9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901120" y="2867832"/>
            <a:ext cx="1479704" cy="1552781"/>
          </a:xfrm>
          <a:custGeom>
            <a:avLst/>
            <a:gdLst/>
            <a:ahLst/>
            <a:cxnLst/>
            <a:rect l="0" t="0" r="0" b="0"/>
            <a:pathLst>
              <a:path w="1479704" h="1552781">
                <a:moveTo>
                  <a:pt x="401380" y="30943"/>
                </a:moveTo>
                <a:lnTo>
                  <a:pt x="401380" y="30943"/>
                </a:lnTo>
                <a:lnTo>
                  <a:pt x="355400" y="7956"/>
                </a:lnTo>
                <a:lnTo>
                  <a:pt x="323065" y="921"/>
                </a:lnTo>
                <a:lnTo>
                  <a:pt x="282507" y="0"/>
                </a:lnTo>
                <a:lnTo>
                  <a:pt x="251382" y="6120"/>
                </a:lnTo>
                <a:lnTo>
                  <a:pt x="208403" y="18294"/>
                </a:lnTo>
                <a:lnTo>
                  <a:pt x="183266" y="26720"/>
                </a:lnTo>
                <a:lnTo>
                  <a:pt x="136175" y="57440"/>
                </a:lnTo>
                <a:lnTo>
                  <a:pt x="89907" y="98091"/>
                </a:lnTo>
                <a:lnTo>
                  <a:pt x="69021" y="124622"/>
                </a:lnTo>
                <a:lnTo>
                  <a:pt x="55884" y="151740"/>
                </a:lnTo>
                <a:lnTo>
                  <a:pt x="45104" y="198138"/>
                </a:lnTo>
                <a:lnTo>
                  <a:pt x="29252" y="244344"/>
                </a:lnTo>
                <a:lnTo>
                  <a:pt x="18717" y="290564"/>
                </a:lnTo>
                <a:lnTo>
                  <a:pt x="8368" y="336858"/>
                </a:lnTo>
                <a:lnTo>
                  <a:pt x="3903" y="382111"/>
                </a:lnTo>
                <a:lnTo>
                  <a:pt x="3498" y="422753"/>
                </a:lnTo>
                <a:lnTo>
                  <a:pt x="0" y="462956"/>
                </a:lnTo>
                <a:lnTo>
                  <a:pt x="701" y="504896"/>
                </a:lnTo>
                <a:lnTo>
                  <a:pt x="1247" y="546772"/>
                </a:lnTo>
                <a:lnTo>
                  <a:pt x="3832" y="593810"/>
                </a:lnTo>
                <a:lnTo>
                  <a:pt x="4769" y="636806"/>
                </a:lnTo>
                <a:lnTo>
                  <a:pt x="7366" y="674831"/>
                </a:lnTo>
                <a:lnTo>
                  <a:pt x="12505" y="720498"/>
                </a:lnTo>
                <a:lnTo>
                  <a:pt x="17100" y="765698"/>
                </a:lnTo>
                <a:lnTo>
                  <a:pt x="20437" y="804886"/>
                </a:lnTo>
                <a:lnTo>
                  <a:pt x="27159" y="848376"/>
                </a:lnTo>
                <a:lnTo>
                  <a:pt x="35281" y="894596"/>
                </a:lnTo>
                <a:lnTo>
                  <a:pt x="44219" y="940459"/>
                </a:lnTo>
                <a:lnTo>
                  <a:pt x="50726" y="978115"/>
                </a:lnTo>
                <a:lnTo>
                  <a:pt x="54400" y="1023077"/>
                </a:lnTo>
                <a:lnTo>
                  <a:pt x="63464" y="1062371"/>
                </a:lnTo>
                <a:lnTo>
                  <a:pt x="78293" y="1109482"/>
                </a:lnTo>
                <a:lnTo>
                  <a:pt x="90993" y="1147955"/>
                </a:lnTo>
                <a:lnTo>
                  <a:pt x="103080" y="1194131"/>
                </a:lnTo>
                <a:lnTo>
                  <a:pt x="113477" y="1235355"/>
                </a:lnTo>
                <a:lnTo>
                  <a:pt x="130150" y="1281788"/>
                </a:lnTo>
                <a:lnTo>
                  <a:pt x="144996" y="1323578"/>
                </a:lnTo>
                <a:lnTo>
                  <a:pt x="169931" y="1370481"/>
                </a:lnTo>
                <a:lnTo>
                  <a:pt x="199904" y="1414758"/>
                </a:lnTo>
                <a:lnTo>
                  <a:pt x="226473" y="1445649"/>
                </a:lnTo>
                <a:lnTo>
                  <a:pt x="270355" y="1480399"/>
                </a:lnTo>
                <a:lnTo>
                  <a:pt x="314712" y="1507092"/>
                </a:lnTo>
                <a:lnTo>
                  <a:pt x="352040" y="1523593"/>
                </a:lnTo>
                <a:lnTo>
                  <a:pt x="391190" y="1536286"/>
                </a:lnTo>
                <a:lnTo>
                  <a:pt x="433796" y="1545391"/>
                </a:lnTo>
                <a:lnTo>
                  <a:pt x="472368" y="1550819"/>
                </a:lnTo>
                <a:lnTo>
                  <a:pt x="510020" y="1552780"/>
                </a:lnTo>
                <a:lnTo>
                  <a:pt x="547282" y="1551127"/>
                </a:lnTo>
                <a:lnTo>
                  <a:pt x="592321" y="1547408"/>
                </a:lnTo>
                <a:lnTo>
                  <a:pt x="632384" y="1539266"/>
                </a:lnTo>
                <a:lnTo>
                  <a:pt x="668476" y="1530418"/>
                </a:lnTo>
                <a:lnTo>
                  <a:pt x="710335" y="1520081"/>
                </a:lnTo>
                <a:lnTo>
                  <a:pt x="750646" y="1508787"/>
                </a:lnTo>
                <a:lnTo>
                  <a:pt x="784423" y="1498894"/>
                </a:lnTo>
                <a:lnTo>
                  <a:pt x="827121" y="1482519"/>
                </a:lnTo>
                <a:lnTo>
                  <a:pt x="870005" y="1463026"/>
                </a:lnTo>
                <a:lnTo>
                  <a:pt x="911715" y="1440870"/>
                </a:lnTo>
                <a:lnTo>
                  <a:pt x="950445" y="1418838"/>
                </a:lnTo>
                <a:lnTo>
                  <a:pt x="993404" y="1394212"/>
                </a:lnTo>
                <a:lnTo>
                  <a:pt x="1036331" y="1366456"/>
                </a:lnTo>
                <a:lnTo>
                  <a:pt x="1079487" y="1333561"/>
                </a:lnTo>
                <a:lnTo>
                  <a:pt x="1118532" y="1301004"/>
                </a:lnTo>
                <a:lnTo>
                  <a:pt x="1160083" y="1261562"/>
                </a:lnTo>
                <a:lnTo>
                  <a:pt x="1203218" y="1215073"/>
                </a:lnTo>
                <a:lnTo>
                  <a:pt x="1239116" y="1171825"/>
                </a:lnTo>
                <a:lnTo>
                  <a:pt x="1270768" y="1132093"/>
                </a:lnTo>
                <a:lnTo>
                  <a:pt x="1299738" y="1094397"/>
                </a:lnTo>
                <a:lnTo>
                  <a:pt x="1324880" y="1053586"/>
                </a:lnTo>
                <a:lnTo>
                  <a:pt x="1353522" y="1005961"/>
                </a:lnTo>
                <a:lnTo>
                  <a:pt x="1376662" y="965117"/>
                </a:lnTo>
                <a:lnTo>
                  <a:pt x="1399080" y="922477"/>
                </a:lnTo>
                <a:lnTo>
                  <a:pt x="1414819" y="884279"/>
                </a:lnTo>
                <a:lnTo>
                  <a:pt x="1427871" y="844661"/>
                </a:lnTo>
                <a:lnTo>
                  <a:pt x="1442977" y="798787"/>
                </a:lnTo>
                <a:lnTo>
                  <a:pt x="1454695" y="755767"/>
                </a:lnTo>
                <a:lnTo>
                  <a:pt x="1464772" y="711804"/>
                </a:lnTo>
                <a:lnTo>
                  <a:pt x="1471832" y="670769"/>
                </a:lnTo>
                <a:lnTo>
                  <a:pt x="1476906" y="624569"/>
                </a:lnTo>
                <a:lnTo>
                  <a:pt x="1479703" y="577601"/>
                </a:lnTo>
                <a:lnTo>
                  <a:pt x="1479590" y="539696"/>
                </a:lnTo>
                <a:lnTo>
                  <a:pt x="1476392" y="496758"/>
                </a:lnTo>
                <a:lnTo>
                  <a:pt x="1473835" y="453765"/>
                </a:lnTo>
                <a:lnTo>
                  <a:pt x="1466612" y="410029"/>
                </a:lnTo>
                <a:lnTo>
                  <a:pt x="1454785" y="364066"/>
                </a:lnTo>
                <a:lnTo>
                  <a:pt x="1442027" y="324199"/>
                </a:lnTo>
                <a:lnTo>
                  <a:pt x="1427749" y="283337"/>
                </a:lnTo>
                <a:lnTo>
                  <a:pt x="1403534" y="241924"/>
                </a:lnTo>
                <a:lnTo>
                  <a:pt x="1369667" y="199653"/>
                </a:lnTo>
                <a:lnTo>
                  <a:pt x="1328276" y="166623"/>
                </a:lnTo>
                <a:lnTo>
                  <a:pt x="1282013" y="136547"/>
                </a:lnTo>
                <a:lnTo>
                  <a:pt x="1240475" y="114715"/>
                </a:lnTo>
                <a:lnTo>
                  <a:pt x="1194342" y="96594"/>
                </a:lnTo>
                <a:lnTo>
                  <a:pt x="1147331" y="79036"/>
                </a:lnTo>
                <a:lnTo>
                  <a:pt x="1107724" y="65137"/>
                </a:lnTo>
                <a:lnTo>
                  <a:pt x="1060694" y="52207"/>
                </a:lnTo>
                <a:lnTo>
                  <a:pt x="1013326" y="38083"/>
                </a:lnTo>
                <a:lnTo>
                  <a:pt x="974595" y="30432"/>
                </a:lnTo>
                <a:lnTo>
                  <a:pt x="929187" y="22467"/>
                </a:lnTo>
                <a:lnTo>
                  <a:pt x="884561" y="15706"/>
                </a:lnTo>
                <a:lnTo>
                  <a:pt x="846601" y="11337"/>
                </a:lnTo>
                <a:lnTo>
                  <a:pt x="806308" y="7809"/>
                </a:lnTo>
                <a:lnTo>
                  <a:pt x="763287" y="5990"/>
                </a:lnTo>
                <a:lnTo>
                  <a:pt x="721416" y="5676"/>
                </a:lnTo>
                <a:lnTo>
                  <a:pt x="680692" y="5569"/>
                </a:lnTo>
                <a:lnTo>
                  <a:pt x="637567" y="7234"/>
                </a:lnTo>
                <a:lnTo>
                  <a:pt x="601379" y="9964"/>
                </a:lnTo>
                <a:lnTo>
                  <a:pt x="563297" y="13007"/>
                </a:lnTo>
                <a:lnTo>
                  <a:pt x="525596" y="15014"/>
                </a:lnTo>
                <a:lnTo>
                  <a:pt x="480754" y="19434"/>
                </a:lnTo>
                <a:lnTo>
                  <a:pt x="436440" y="24611"/>
                </a:lnTo>
                <a:lnTo>
                  <a:pt x="389511" y="30317"/>
                </a:lnTo>
                <a:lnTo>
                  <a:pt x="368880" y="34060"/>
                </a:lnTo>
                <a:lnTo>
                  <a:pt x="350580" y="4364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SMARTInkShape-Group44">
            <a:extLst>
              <a:ext uri="{FF2B5EF4-FFF2-40B4-BE49-F238E27FC236}">
                <a16:creationId xmlns:a16="http://schemas.microsoft.com/office/drawing/2014/main" xmlns="" id="{1601C448-99E0-4460-8916-2037B3521DB2}"/>
              </a:ext>
            </a:extLst>
          </p:cNvPr>
          <p:cNvGrpSpPr/>
          <p:nvPr/>
        </p:nvGrpSpPr>
        <p:grpSpPr>
          <a:xfrm>
            <a:off x="8065181" y="3090206"/>
            <a:ext cx="590996" cy="231068"/>
            <a:chOff x="8065181" y="3090206"/>
            <a:chExt cx="590996" cy="231068"/>
          </a:xfrm>
        </p:grpSpPr>
        <p:sp>
          <p:nvSpPr>
            <p:cNvPr id="3" name="SMARTInkShape-142">
              <a:extLst>
                <a:ext uri="{FF2B5EF4-FFF2-40B4-BE49-F238E27FC236}">
                  <a16:creationId xmlns:a16="http://schemas.microsoft.com/office/drawing/2014/main" xmlns="" id="{AB699279-16D0-4C81-90C4-6F8F9A09BBC3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8065181" y="3128704"/>
              <a:ext cx="242663" cy="192570"/>
            </a:xfrm>
            <a:custGeom>
              <a:avLst/>
              <a:gdLst/>
              <a:ahLst/>
              <a:cxnLst/>
              <a:rect l="0" t="0" r="0" b="0"/>
              <a:pathLst>
                <a:path w="242663" h="192570">
                  <a:moveTo>
                    <a:pt x="8844" y="5021"/>
                  </a:moveTo>
                  <a:lnTo>
                    <a:pt x="8844" y="5021"/>
                  </a:lnTo>
                  <a:lnTo>
                    <a:pt x="8844" y="6707"/>
                  </a:lnTo>
                  <a:lnTo>
                    <a:pt x="7904" y="8475"/>
                  </a:lnTo>
                  <a:lnTo>
                    <a:pt x="7159" y="9440"/>
                  </a:lnTo>
                  <a:lnTo>
                    <a:pt x="3782" y="20776"/>
                  </a:lnTo>
                  <a:lnTo>
                    <a:pt x="0" y="49389"/>
                  </a:lnTo>
                  <a:lnTo>
                    <a:pt x="10523" y="96606"/>
                  </a:lnTo>
                  <a:lnTo>
                    <a:pt x="26158" y="137834"/>
                  </a:lnTo>
                  <a:lnTo>
                    <a:pt x="47566" y="166199"/>
                  </a:lnTo>
                  <a:lnTo>
                    <a:pt x="71784" y="182952"/>
                  </a:lnTo>
                  <a:lnTo>
                    <a:pt x="103575" y="191248"/>
                  </a:lnTo>
                  <a:lnTo>
                    <a:pt x="129693" y="192569"/>
                  </a:lnTo>
                  <a:lnTo>
                    <a:pt x="165438" y="184080"/>
                  </a:lnTo>
                  <a:lnTo>
                    <a:pt x="208123" y="166180"/>
                  </a:lnTo>
                  <a:lnTo>
                    <a:pt x="217475" y="159315"/>
                  </a:lnTo>
                  <a:lnTo>
                    <a:pt x="225041" y="149091"/>
                  </a:lnTo>
                  <a:lnTo>
                    <a:pt x="242662" y="111752"/>
                  </a:lnTo>
                  <a:lnTo>
                    <a:pt x="242322" y="90189"/>
                  </a:lnTo>
                  <a:lnTo>
                    <a:pt x="234381" y="69297"/>
                  </a:lnTo>
                  <a:lnTo>
                    <a:pt x="212442" y="34669"/>
                  </a:lnTo>
                  <a:lnTo>
                    <a:pt x="185076" y="13504"/>
                  </a:lnTo>
                  <a:lnTo>
                    <a:pt x="157605" y="3615"/>
                  </a:lnTo>
                  <a:lnTo>
                    <a:pt x="130434" y="0"/>
                  </a:lnTo>
                  <a:lnTo>
                    <a:pt x="94933" y="3219"/>
                  </a:lnTo>
                  <a:lnTo>
                    <a:pt x="72494" y="12622"/>
                  </a:lnTo>
                  <a:lnTo>
                    <a:pt x="58552" y="24403"/>
                  </a:lnTo>
                  <a:lnTo>
                    <a:pt x="43769" y="462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SMARTInkShape-143">
              <a:extLst>
                <a:ext uri="{FF2B5EF4-FFF2-40B4-BE49-F238E27FC236}">
                  <a16:creationId xmlns:a16="http://schemas.microsoft.com/office/drawing/2014/main" xmlns="" id="{D5F5144F-94EC-4B2F-AD56-A54DDAF47265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428040" y="3090206"/>
              <a:ext cx="228137" cy="187695"/>
            </a:xfrm>
            <a:custGeom>
              <a:avLst/>
              <a:gdLst/>
              <a:ahLst/>
              <a:cxnLst/>
              <a:rect l="0" t="0" r="0" b="0"/>
              <a:pathLst>
                <a:path w="228137" h="187695">
                  <a:moveTo>
                    <a:pt x="26985" y="46694"/>
                  </a:moveTo>
                  <a:lnTo>
                    <a:pt x="26985" y="46694"/>
                  </a:lnTo>
                  <a:lnTo>
                    <a:pt x="22566" y="42275"/>
                  </a:lnTo>
                  <a:lnTo>
                    <a:pt x="16789" y="43084"/>
                  </a:lnTo>
                  <a:lnTo>
                    <a:pt x="9753" y="45795"/>
                  </a:lnTo>
                  <a:lnTo>
                    <a:pt x="5451" y="49352"/>
                  </a:lnTo>
                  <a:lnTo>
                    <a:pt x="3303" y="54225"/>
                  </a:lnTo>
                  <a:lnTo>
                    <a:pt x="1925" y="60921"/>
                  </a:lnTo>
                  <a:lnTo>
                    <a:pt x="0" y="63766"/>
                  </a:lnTo>
                  <a:lnTo>
                    <a:pt x="1259" y="107870"/>
                  </a:lnTo>
                  <a:lnTo>
                    <a:pt x="4977" y="128673"/>
                  </a:lnTo>
                  <a:lnTo>
                    <a:pt x="10971" y="140162"/>
                  </a:lnTo>
                  <a:lnTo>
                    <a:pt x="35045" y="163033"/>
                  </a:lnTo>
                  <a:lnTo>
                    <a:pt x="53088" y="173867"/>
                  </a:lnTo>
                  <a:lnTo>
                    <a:pt x="94223" y="187223"/>
                  </a:lnTo>
                  <a:lnTo>
                    <a:pt x="132198" y="187694"/>
                  </a:lnTo>
                  <a:lnTo>
                    <a:pt x="172572" y="176604"/>
                  </a:lnTo>
                  <a:lnTo>
                    <a:pt x="198344" y="160746"/>
                  </a:lnTo>
                  <a:lnTo>
                    <a:pt x="212402" y="145790"/>
                  </a:lnTo>
                  <a:lnTo>
                    <a:pt x="225574" y="116912"/>
                  </a:lnTo>
                  <a:lnTo>
                    <a:pt x="228136" y="106830"/>
                  </a:lnTo>
                  <a:lnTo>
                    <a:pt x="226207" y="83405"/>
                  </a:lnTo>
                  <a:lnTo>
                    <a:pt x="217796" y="57493"/>
                  </a:lnTo>
                  <a:lnTo>
                    <a:pt x="208052" y="42054"/>
                  </a:lnTo>
                  <a:lnTo>
                    <a:pt x="176298" y="14929"/>
                  </a:lnTo>
                  <a:lnTo>
                    <a:pt x="150488" y="5129"/>
                  </a:lnTo>
                  <a:lnTo>
                    <a:pt x="102971" y="0"/>
                  </a:lnTo>
                  <a:lnTo>
                    <a:pt x="64595" y="6935"/>
                  </a:lnTo>
                  <a:lnTo>
                    <a:pt x="31187" y="24965"/>
                  </a:lnTo>
                  <a:lnTo>
                    <a:pt x="1585" y="530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1" name="SMARTInkShape-Group45">
            <a:extLst>
              <a:ext uri="{FF2B5EF4-FFF2-40B4-BE49-F238E27FC236}">
                <a16:creationId xmlns:a16="http://schemas.microsoft.com/office/drawing/2014/main" xmlns="" id="{C624ECDF-5F30-40C0-8666-356B0CA0B673}"/>
              </a:ext>
            </a:extLst>
          </p:cNvPr>
          <p:cNvGrpSpPr/>
          <p:nvPr/>
        </p:nvGrpSpPr>
        <p:grpSpPr>
          <a:xfrm>
            <a:off x="5367096" y="3063875"/>
            <a:ext cx="2429490" cy="1164096"/>
            <a:chOff x="5367096" y="3063875"/>
            <a:chExt cx="2429490" cy="1164096"/>
          </a:xfrm>
        </p:grpSpPr>
        <p:sp>
          <p:nvSpPr>
            <p:cNvPr id="6" name="SMARTInkShape-144">
              <a:extLst>
                <a:ext uri="{FF2B5EF4-FFF2-40B4-BE49-F238E27FC236}">
                  <a16:creationId xmlns:a16="http://schemas.microsoft.com/office/drawing/2014/main" xmlns="" id="{B4AEEF37-1F33-4F47-90FC-6F77D2182E51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452547" y="3073400"/>
              <a:ext cx="62679" cy="1035051"/>
            </a:xfrm>
            <a:custGeom>
              <a:avLst/>
              <a:gdLst/>
              <a:ahLst/>
              <a:cxnLst/>
              <a:rect l="0" t="0" r="0" b="0"/>
              <a:pathLst>
                <a:path w="62679" h="1035051">
                  <a:moveTo>
                    <a:pt x="8703" y="0"/>
                  </a:moveTo>
                  <a:lnTo>
                    <a:pt x="8703" y="0"/>
                  </a:lnTo>
                  <a:lnTo>
                    <a:pt x="3986" y="39132"/>
                  </a:lnTo>
                  <a:lnTo>
                    <a:pt x="232" y="85916"/>
                  </a:lnTo>
                  <a:lnTo>
                    <a:pt x="0" y="119676"/>
                  </a:lnTo>
                  <a:lnTo>
                    <a:pt x="1499" y="164772"/>
                  </a:lnTo>
                  <a:lnTo>
                    <a:pt x="4006" y="206671"/>
                  </a:lnTo>
                  <a:lnTo>
                    <a:pt x="6277" y="230914"/>
                  </a:lnTo>
                  <a:lnTo>
                    <a:pt x="9555" y="265068"/>
                  </a:lnTo>
                  <a:lnTo>
                    <a:pt x="13504" y="305828"/>
                  </a:lnTo>
                  <a:lnTo>
                    <a:pt x="16490" y="340411"/>
                  </a:lnTo>
                  <a:lnTo>
                    <a:pt x="18833" y="370874"/>
                  </a:lnTo>
                  <a:lnTo>
                    <a:pt x="20748" y="398591"/>
                  </a:lnTo>
                  <a:lnTo>
                    <a:pt x="24757" y="442558"/>
                  </a:lnTo>
                  <a:lnTo>
                    <a:pt x="28538" y="478915"/>
                  </a:lnTo>
                  <a:lnTo>
                    <a:pt x="31395" y="512712"/>
                  </a:lnTo>
                  <a:lnTo>
                    <a:pt x="33840" y="551016"/>
                  </a:lnTo>
                  <a:lnTo>
                    <a:pt x="36103" y="589913"/>
                  </a:lnTo>
                  <a:lnTo>
                    <a:pt x="38284" y="622487"/>
                  </a:lnTo>
                  <a:lnTo>
                    <a:pt x="41496" y="668295"/>
                  </a:lnTo>
                  <a:lnTo>
                    <a:pt x="44682" y="711462"/>
                  </a:lnTo>
                  <a:lnTo>
                    <a:pt x="46801" y="746006"/>
                  </a:lnTo>
                  <a:lnTo>
                    <a:pt x="48918" y="781703"/>
                  </a:lnTo>
                  <a:lnTo>
                    <a:pt x="52094" y="823969"/>
                  </a:lnTo>
                  <a:lnTo>
                    <a:pt x="54917" y="862441"/>
                  </a:lnTo>
                  <a:lnTo>
                    <a:pt x="56050" y="907403"/>
                  </a:lnTo>
                  <a:lnTo>
                    <a:pt x="56273" y="953627"/>
                  </a:lnTo>
                  <a:lnTo>
                    <a:pt x="57262" y="1000761"/>
                  </a:lnTo>
                  <a:lnTo>
                    <a:pt x="62678" y="1035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SMARTInkShape-145">
              <a:extLst>
                <a:ext uri="{FF2B5EF4-FFF2-40B4-BE49-F238E27FC236}">
                  <a16:creationId xmlns:a16="http://schemas.microsoft.com/office/drawing/2014/main" xmlns="" id="{C199C544-88A8-4733-AC22-5E15CA73851F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019951" y="3094151"/>
              <a:ext cx="326768" cy="1076055"/>
            </a:xfrm>
            <a:custGeom>
              <a:avLst/>
              <a:gdLst/>
              <a:ahLst/>
              <a:cxnLst/>
              <a:rect l="0" t="0" r="0" b="0"/>
              <a:pathLst>
                <a:path w="326768" h="1076055">
                  <a:moveTo>
                    <a:pt x="9499" y="14174"/>
                  </a:moveTo>
                  <a:lnTo>
                    <a:pt x="9499" y="14174"/>
                  </a:lnTo>
                  <a:lnTo>
                    <a:pt x="988" y="14174"/>
                  </a:lnTo>
                  <a:lnTo>
                    <a:pt x="650" y="13821"/>
                  </a:lnTo>
                  <a:lnTo>
                    <a:pt x="0" y="11130"/>
                  </a:lnTo>
                  <a:lnTo>
                    <a:pt x="38864" y="13535"/>
                  </a:lnTo>
                  <a:lnTo>
                    <a:pt x="84980" y="11403"/>
                  </a:lnTo>
                  <a:lnTo>
                    <a:pt x="126996" y="7747"/>
                  </a:lnTo>
                  <a:lnTo>
                    <a:pt x="166189" y="3079"/>
                  </a:lnTo>
                  <a:lnTo>
                    <a:pt x="208473" y="0"/>
                  </a:lnTo>
                  <a:lnTo>
                    <a:pt x="229660" y="1170"/>
                  </a:lnTo>
                  <a:lnTo>
                    <a:pt x="242293" y="4121"/>
                  </a:lnTo>
                  <a:lnTo>
                    <a:pt x="247181" y="11235"/>
                  </a:lnTo>
                  <a:lnTo>
                    <a:pt x="249727" y="23965"/>
                  </a:lnTo>
                  <a:lnTo>
                    <a:pt x="243492" y="68488"/>
                  </a:lnTo>
                  <a:lnTo>
                    <a:pt x="241566" y="113497"/>
                  </a:lnTo>
                  <a:lnTo>
                    <a:pt x="241312" y="159245"/>
                  </a:lnTo>
                  <a:lnTo>
                    <a:pt x="242226" y="199680"/>
                  </a:lnTo>
                  <a:lnTo>
                    <a:pt x="244731" y="236473"/>
                  </a:lnTo>
                  <a:lnTo>
                    <a:pt x="247708" y="273951"/>
                  </a:lnTo>
                  <a:lnTo>
                    <a:pt x="251764" y="315511"/>
                  </a:lnTo>
                  <a:lnTo>
                    <a:pt x="255462" y="351302"/>
                  </a:lnTo>
                  <a:lnTo>
                    <a:pt x="259456" y="386023"/>
                  </a:lnTo>
                  <a:lnTo>
                    <a:pt x="265466" y="426855"/>
                  </a:lnTo>
                  <a:lnTo>
                    <a:pt x="272134" y="467816"/>
                  </a:lnTo>
                  <a:lnTo>
                    <a:pt x="277450" y="498955"/>
                  </a:lnTo>
                  <a:lnTo>
                    <a:pt x="285927" y="541723"/>
                  </a:lnTo>
                  <a:lnTo>
                    <a:pt x="294986" y="585896"/>
                  </a:lnTo>
                  <a:lnTo>
                    <a:pt x="302776" y="626897"/>
                  </a:lnTo>
                  <a:lnTo>
                    <a:pt x="308472" y="659734"/>
                  </a:lnTo>
                  <a:lnTo>
                    <a:pt x="312572" y="702123"/>
                  </a:lnTo>
                  <a:lnTo>
                    <a:pt x="313787" y="740945"/>
                  </a:lnTo>
                  <a:lnTo>
                    <a:pt x="315833" y="777574"/>
                  </a:lnTo>
                  <a:lnTo>
                    <a:pt x="317855" y="823945"/>
                  </a:lnTo>
                  <a:lnTo>
                    <a:pt x="321742" y="864882"/>
                  </a:lnTo>
                  <a:lnTo>
                    <a:pt x="324353" y="908232"/>
                  </a:lnTo>
                  <a:lnTo>
                    <a:pt x="326215" y="946183"/>
                  </a:lnTo>
                  <a:lnTo>
                    <a:pt x="326767" y="986355"/>
                  </a:lnTo>
                  <a:lnTo>
                    <a:pt x="326263" y="1032021"/>
                  </a:lnTo>
                  <a:lnTo>
                    <a:pt x="318157" y="1061623"/>
                  </a:lnTo>
                  <a:lnTo>
                    <a:pt x="312071" y="1071909"/>
                  </a:lnTo>
                  <a:lnTo>
                    <a:pt x="308840" y="1075181"/>
                  </a:lnTo>
                  <a:lnTo>
                    <a:pt x="307485" y="1076054"/>
                  </a:lnTo>
                  <a:lnTo>
                    <a:pt x="285239" y="1074912"/>
                  </a:lnTo>
                  <a:lnTo>
                    <a:pt x="239135" y="1056753"/>
                  </a:lnTo>
                  <a:lnTo>
                    <a:pt x="195806" y="1048235"/>
                  </a:lnTo>
                  <a:lnTo>
                    <a:pt x="156230" y="1044765"/>
                  </a:lnTo>
                  <a:lnTo>
                    <a:pt x="119532" y="1045668"/>
                  </a:lnTo>
                  <a:lnTo>
                    <a:pt x="78604" y="1045999"/>
                  </a:lnTo>
                  <a:lnTo>
                    <a:pt x="38074" y="10460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SMARTInkShape-146">
              <a:extLst>
                <a:ext uri="{FF2B5EF4-FFF2-40B4-BE49-F238E27FC236}">
                  <a16:creationId xmlns:a16="http://schemas.microsoft.com/office/drawing/2014/main" xmlns="" id="{130A6C32-AA3A-44EE-A45B-3B1C15FDBD26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7018370" y="3101975"/>
              <a:ext cx="39656" cy="1025526"/>
            </a:xfrm>
            <a:custGeom>
              <a:avLst/>
              <a:gdLst/>
              <a:ahLst/>
              <a:cxnLst/>
              <a:rect l="0" t="0" r="0" b="0"/>
              <a:pathLst>
                <a:path w="39656" h="1025526">
                  <a:moveTo>
                    <a:pt x="4730" y="0"/>
                  </a:moveTo>
                  <a:lnTo>
                    <a:pt x="4730" y="0"/>
                  </a:lnTo>
                  <a:lnTo>
                    <a:pt x="3045" y="0"/>
                  </a:lnTo>
                  <a:lnTo>
                    <a:pt x="0" y="27152"/>
                  </a:lnTo>
                  <a:lnTo>
                    <a:pt x="546" y="65744"/>
                  </a:lnTo>
                  <a:lnTo>
                    <a:pt x="2047" y="100010"/>
                  </a:lnTo>
                  <a:lnTo>
                    <a:pt x="4200" y="144599"/>
                  </a:lnTo>
                  <a:lnTo>
                    <a:pt x="4683" y="173152"/>
                  </a:lnTo>
                  <a:lnTo>
                    <a:pt x="5404" y="199043"/>
                  </a:lnTo>
                  <a:lnTo>
                    <a:pt x="6591" y="236412"/>
                  </a:lnTo>
                  <a:lnTo>
                    <a:pt x="8087" y="281433"/>
                  </a:lnTo>
                  <a:lnTo>
                    <a:pt x="9437" y="318855"/>
                  </a:lnTo>
                  <a:lnTo>
                    <a:pt x="10691" y="351212"/>
                  </a:lnTo>
                  <a:lnTo>
                    <a:pt x="11879" y="380191"/>
                  </a:lnTo>
                  <a:lnTo>
                    <a:pt x="14140" y="426501"/>
                  </a:lnTo>
                  <a:lnTo>
                    <a:pt x="16673" y="464723"/>
                  </a:lnTo>
                  <a:lnTo>
                    <a:pt x="20151" y="499349"/>
                  </a:lnTo>
                  <a:lnTo>
                    <a:pt x="22167" y="532377"/>
                  </a:lnTo>
                  <a:lnTo>
                    <a:pt x="23416" y="566812"/>
                  </a:lnTo>
                  <a:lnTo>
                    <a:pt x="25147" y="606811"/>
                  </a:lnTo>
                  <a:lnTo>
                    <a:pt x="27092" y="643638"/>
                  </a:lnTo>
                  <a:lnTo>
                    <a:pt x="28780" y="677292"/>
                  </a:lnTo>
                  <a:lnTo>
                    <a:pt x="30083" y="723652"/>
                  </a:lnTo>
                  <a:lnTo>
                    <a:pt x="32546" y="766239"/>
                  </a:lnTo>
                  <a:lnTo>
                    <a:pt x="35510" y="808294"/>
                  </a:lnTo>
                  <a:lnTo>
                    <a:pt x="37578" y="843370"/>
                  </a:lnTo>
                  <a:lnTo>
                    <a:pt x="38732" y="883184"/>
                  </a:lnTo>
                  <a:lnTo>
                    <a:pt x="39245" y="921693"/>
                  </a:lnTo>
                  <a:lnTo>
                    <a:pt x="39533" y="963911"/>
                  </a:lnTo>
                  <a:lnTo>
                    <a:pt x="39655" y="1025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SMARTInkShape-147">
              <a:extLst>
                <a:ext uri="{FF2B5EF4-FFF2-40B4-BE49-F238E27FC236}">
                  <a16:creationId xmlns:a16="http://schemas.microsoft.com/office/drawing/2014/main" xmlns="" id="{0FEB9ADD-D57D-4397-A892-2FA0E46E72C0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6587877" y="3092450"/>
              <a:ext cx="303804" cy="1022203"/>
            </a:xfrm>
            <a:custGeom>
              <a:avLst/>
              <a:gdLst/>
              <a:ahLst/>
              <a:cxnLst/>
              <a:rect l="0" t="0" r="0" b="0"/>
              <a:pathLst>
                <a:path w="303804" h="1022203">
                  <a:moveTo>
                    <a:pt x="6598" y="0"/>
                  </a:moveTo>
                  <a:lnTo>
                    <a:pt x="6598" y="0"/>
                  </a:lnTo>
                  <a:lnTo>
                    <a:pt x="0" y="0"/>
                  </a:lnTo>
                  <a:lnTo>
                    <a:pt x="39445" y="0"/>
                  </a:lnTo>
                  <a:lnTo>
                    <a:pt x="79948" y="0"/>
                  </a:lnTo>
                  <a:lnTo>
                    <a:pt x="122922" y="0"/>
                  </a:lnTo>
                  <a:lnTo>
                    <a:pt x="162703" y="0"/>
                  </a:lnTo>
                  <a:lnTo>
                    <a:pt x="206034" y="0"/>
                  </a:lnTo>
                  <a:lnTo>
                    <a:pt x="220795" y="941"/>
                  </a:lnTo>
                  <a:lnTo>
                    <a:pt x="227402" y="3454"/>
                  </a:lnTo>
                  <a:lnTo>
                    <a:pt x="232796" y="7463"/>
                  </a:lnTo>
                  <a:lnTo>
                    <a:pt x="236172" y="13971"/>
                  </a:lnTo>
                  <a:lnTo>
                    <a:pt x="237938" y="27768"/>
                  </a:lnTo>
                  <a:lnTo>
                    <a:pt x="238688" y="71478"/>
                  </a:lnTo>
                  <a:lnTo>
                    <a:pt x="240191" y="106080"/>
                  </a:lnTo>
                  <a:lnTo>
                    <a:pt x="239068" y="152081"/>
                  </a:lnTo>
                  <a:lnTo>
                    <a:pt x="239637" y="188681"/>
                  </a:lnTo>
                  <a:lnTo>
                    <a:pt x="243521" y="220736"/>
                  </a:lnTo>
                  <a:lnTo>
                    <a:pt x="245953" y="253327"/>
                  </a:lnTo>
                  <a:lnTo>
                    <a:pt x="246681" y="287568"/>
                  </a:lnTo>
                  <a:lnTo>
                    <a:pt x="245828" y="327480"/>
                  </a:lnTo>
                  <a:lnTo>
                    <a:pt x="246736" y="374746"/>
                  </a:lnTo>
                  <a:lnTo>
                    <a:pt x="249239" y="421754"/>
                  </a:lnTo>
                  <a:lnTo>
                    <a:pt x="252215" y="464689"/>
                  </a:lnTo>
                  <a:lnTo>
                    <a:pt x="257017" y="504222"/>
                  </a:lnTo>
                  <a:lnTo>
                    <a:pt x="259537" y="542746"/>
                  </a:lnTo>
                  <a:lnTo>
                    <a:pt x="263654" y="580972"/>
                  </a:lnTo>
                  <a:lnTo>
                    <a:pt x="266425" y="612046"/>
                  </a:lnTo>
                  <a:lnTo>
                    <a:pt x="269968" y="659596"/>
                  </a:lnTo>
                  <a:lnTo>
                    <a:pt x="273252" y="700496"/>
                  </a:lnTo>
                  <a:lnTo>
                    <a:pt x="276100" y="730079"/>
                  </a:lnTo>
                  <a:lnTo>
                    <a:pt x="280894" y="769097"/>
                  </a:lnTo>
                  <a:lnTo>
                    <a:pt x="285611" y="806664"/>
                  </a:lnTo>
                  <a:lnTo>
                    <a:pt x="290059" y="843234"/>
                  </a:lnTo>
                  <a:lnTo>
                    <a:pt x="294388" y="881830"/>
                  </a:lnTo>
                  <a:lnTo>
                    <a:pt x="299107" y="921017"/>
                  </a:lnTo>
                  <a:lnTo>
                    <a:pt x="302739" y="961751"/>
                  </a:lnTo>
                  <a:lnTo>
                    <a:pt x="303803" y="1006273"/>
                  </a:lnTo>
                  <a:lnTo>
                    <a:pt x="302254" y="1019997"/>
                  </a:lnTo>
                  <a:lnTo>
                    <a:pt x="301422" y="1021487"/>
                  </a:lnTo>
                  <a:lnTo>
                    <a:pt x="300161" y="1022128"/>
                  </a:lnTo>
                  <a:lnTo>
                    <a:pt x="298615" y="1022202"/>
                  </a:lnTo>
                  <a:lnTo>
                    <a:pt x="287824" y="1016898"/>
                  </a:lnTo>
                  <a:lnTo>
                    <a:pt x="246197" y="996817"/>
                  </a:lnTo>
                  <a:lnTo>
                    <a:pt x="204487" y="984796"/>
                  </a:lnTo>
                  <a:lnTo>
                    <a:pt x="160661" y="978889"/>
                  </a:lnTo>
                  <a:lnTo>
                    <a:pt x="108198" y="971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SMARTInkShape-148">
              <a:extLst>
                <a:ext uri="{FF2B5EF4-FFF2-40B4-BE49-F238E27FC236}">
                  <a16:creationId xmlns:a16="http://schemas.microsoft.com/office/drawing/2014/main" xmlns="" id="{A9A1CB9D-FD77-4CF4-A30C-0EF2C3B565C8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6610350" y="3098800"/>
              <a:ext cx="88901" cy="1009651"/>
            </a:xfrm>
            <a:custGeom>
              <a:avLst/>
              <a:gdLst/>
              <a:ahLst/>
              <a:cxnLst/>
              <a:rect l="0" t="0" r="0" b="0"/>
              <a:pathLst>
                <a:path w="88901" h="1009651">
                  <a:moveTo>
                    <a:pt x="0" y="0"/>
                  </a:moveTo>
                  <a:lnTo>
                    <a:pt x="0" y="0"/>
                  </a:lnTo>
                  <a:lnTo>
                    <a:pt x="1685" y="45115"/>
                  </a:lnTo>
                  <a:lnTo>
                    <a:pt x="5062" y="91775"/>
                  </a:lnTo>
                  <a:lnTo>
                    <a:pt x="7216" y="135342"/>
                  </a:lnTo>
                  <a:lnTo>
                    <a:pt x="9909" y="164927"/>
                  </a:lnTo>
                  <a:lnTo>
                    <a:pt x="12604" y="203438"/>
                  </a:lnTo>
                  <a:lnTo>
                    <a:pt x="15811" y="250983"/>
                  </a:lnTo>
                  <a:lnTo>
                    <a:pt x="18302" y="287619"/>
                  </a:lnTo>
                  <a:lnTo>
                    <a:pt x="20315" y="316983"/>
                  </a:lnTo>
                  <a:lnTo>
                    <a:pt x="22010" y="341497"/>
                  </a:lnTo>
                  <a:lnTo>
                    <a:pt x="23846" y="365601"/>
                  </a:lnTo>
                  <a:lnTo>
                    <a:pt x="27767" y="413079"/>
                  </a:lnTo>
                  <a:lnTo>
                    <a:pt x="30920" y="452525"/>
                  </a:lnTo>
                  <a:lnTo>
                    <a:pt x="33498" y="486872"/>
                  </a:lnTo>
                  <a:lnTo>
                    <a:pt x="35820" y="519776"/>
                  </a:lnTo>
                  <a:lnTo>
                    <a:pt x="40795" y="566366"/>
                  </a:lnTo>
                  <a:lnTo>
                    <a:pt x="43766" y="604967"/>
                  </a:lnTo>
                  <a:lnTo>
                    <a:pt x="45910" y="643171"/>
                  </a:lnTo>
                  <a:lnTo>
                    <a:pt x="47823" y="682224"/>
                  </a:lnTo>
                  <a:lnTo>
                    <a:pt x="50770" y="719606"/>
                  </a:lnTo>
                  <a:lnTo>
                    <a:pt x="53491" y="753624"/>
                  </a:lnTo>
                  <a:lnTo>
                    <a:pt x="55876" y="786147"/>
                  </a:lnTo>
                  <a:lnTo>
                    <a:pt x="58113" y="822944"/>
                  </a:lnTo>
                  <a:lnTo>
                    <a:pt x="62164" y="863522"/>
                  </a:lnTo>
                  <a:lnTo>
                    <a:pt x="66787" y="902018"/>
                  </a:lnTo>
                  <a:lnTo>
                    <a:pt x="72431" y="943657"/>
                  </a:lnTo>
                  <a:lnTo>
                    <a:pt x="81511" y="983982"/>
                  </a:lnTo>
                  <a:lnTo>
                    <a:pt x="88900" y="1009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SMARTInkShape-149">
              <a:extLst>
                <a:ext uri="{FF2B5EF4-FFF2-40B4-BE49-F238E27FC236}">
                  <a16:creationId xmlns:a16="http://schemas.microsoft.com/office/drawing/2014/main" xmlns="" id="{D05F709A-765A-4180-9395-CA0E34C3C195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6191250" y="3110227"/>
              <a:ext cx="287299" cy="1117744"/>
            </a:xfrm>
            <a:custGeom>
              <a:avLst/>
              <a:gdLst/>
              <a:ahLst/>
              <a:cxnLst/>
              <a:rect l="0" t="0" r="0" b="0"/>
              <a:pathLst>
                <a:path w="287299" h="1117744">
                  <a:moveTo>
                    <a:pt x="0" y="20323"/>
                  </a:moveTo>
                  <a:lnTo>
                    <a:pt x="0" y="20323"/>
                  </a:lnTo>
                  <a:lnTo>
                    <a:pt x="38090" y="19617"/>
                  </a:lnTo>
                  <a:lnTo>
                    <a:pt x="79451" y="15253"/>
                  </a:lnTo>
                  <a:lnTo>
                    <a:pt x="113981" y="11485"/>
                  </a:lnTo>
                  <a:lnTo>
                    <a:pt x="157323" y="7082"/>
                  </a:lnTo>
                  <a:lnTo>
                    <a:pt x="203480" y="260"/>
                  </a:lnTo>
                  <a:lnTo>
                    <a:pt x="212144" y="0"/>
                  </a:lnTo>
                  <a:lnTo>
                    <a:pt x="222762" y="2707"/>
                  </a:lnTo>
                  <a:lnTo>
                    <a:pt x="225061" y="4698"/>
                  </a:lnTo>
                  <a:lnTo>
                    <a:pt x="232507" y="18601"/>
                  </a:lnTo>
                  <a:lnTo>
                    <a:pt x="231876" y="65500"/>
                  </a:lnTo>
                  <a:lnTo>
                    <a:pt x="231788" y="111880"/>
                  </a:lnTo>
                  <a:lnTo>
                    <a:pt x="232485" y="157518"/>
                  </a:lnTo>
                  <a:lnTo>
                    <a:pt x="236140" y="204985"/>
                  </a:lnTo>
                  <a:lnTo>
                    <a:pt x="237890" y="244097"/>
                  </a:lnTo>
                  <a:lnTo>
                    <a:pt x="240838" y="286651"/>
                  </a:lnTo>
                  <a:lnTo>
                    <a:pt x="245671" y="322739"/>
                  </a:lnTo>
                  <a:lnTo>
                    <a:pt x="249494" y="362438"/>
                  </a:lnTo>
                  <a:lnTo>
                    <a:pt x="251762" y="403091"/>
                  </a:lnTo>
                  <a:lnTo>
                    <a:pt x="254887" y="443736"/>
                  </a:lnTo>
                  <a:lnTo>
                    <a:pt x="258275" y="481204"/>
                  </a:lnTo>
                  <a:lnTo>
                    <a:pt x="262165" y="527728"/>
                  </a:lnTo>
                  <a:lnTo>
                    <a:pt x="265552" y="568834"/>
                  </a:lnTo>
                  <a:lnTo>
                    <a:pt x="268790" y="609902"/>
                  </a:lnTo>
                  <a:lnTo>
                    <a:pt x="271984" y="653585"/>
                  </a:lnTo>
                  <a:lnTo>
                    <a:pt x="274105" y="690416"/>
                  </a:lnTo>
                  <a:lnTo>
                    <a:pt x="276223" y="723719"/>
                  </a:lnTo>
                  <a:lnTo>
                    <a:pt x="279400" y="768251"/>
                  </a:lnTo>
                  <a:lnTo>
                    <a:pt x="282575" y="809551"/>
                  </a:lnTo>
                  <a:lnTo>
                    <a:pt x="284809" y="854243"/>
                  </a:lnTo>
                  <a:lnTo>
                    <a:pt x="285471" y="901117"/>
                  </a:lnTo>
                  <a:lnTo>
                    <a:pt x="286608" y="938642"/>
                  </a:lnTo>
                  <a:lnTo>
                    <a:pt x="287298" y="978688"/>
                  </a:lnTo>
                  <a:lnTo>
                    <a:pt x="286208" y="1019128"/>
                  </a:lnTo>
                  <a:lnTo>
                    <a:pt x="285841" y="1065029"/>
                  </a:lnTo>
                  <a:lnTo>
                    <a:pt x="280698" y="1099104"/>
                  </a:lnTo>
                  <a:lnTo>
                    <a:pt x="276920" y="1107853"/>
                  </a:lnTo>
                  <a:lnTo>
                    <a:pt x="271007" y="1113152"/>
                  </a:lnTo>
                  <a:lnTo>
                    <a:pt x="264028" y="1116330"/>
                  </a:lnTo>
                  <a:lnTo>
                    <a:pt x="257399" y="1117743"/>
                  </a:lnTo>
                  <a:lnTo>
                    <a:pt x="214078" y="1110510"/>
                  </a:lnTo>
                  <a:lnTo>
                    <a:pt x="170792" y="1105128"/>
                  </a:lnTo>
                  <a:lnTo>
                    <a:pt x="129914" y="1101237"/>
                  </a:lnTo>
                  <a:lnTo>
                    <a:pt x="82764" y="1098323"/>
                  </a:lnTo>
                  <a:lnTo>
                    <a:pt x="34925" y="10871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SMARTInkShape-150">
              <a:extLst>
                <a:ext uri="{FF2B5EF4-FFF2-40B4-BE49-F238E27FC236}">
                  <a16:creationId xmlns:a16="http://schemas.microsoft.com/office/drawing/2014/main" xmlns="" id="{E613720C-2632-4A3C-B677-BB9C33FAA99D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6191642" y="3143250"/>
              <a:ext cx="34534" cy="1028701"/>
            </a:xfrm>
            <a:custGeom>
              <a:avLst/>
              <a:gdLst/>
              <a:ahLst/>
              <a:cxnLst/>
              <a:rect l="0" t="0" r="0" b="0"/>
              <a:pathLst>
                <a:path w="34534" h="1028701">
                  <a:moveTo>
                    <a:pt x="9133" y="0"/>
                  </a:moveTo>
                  <a:lnTo>
                    <a:pt x="9133" y="0"/>
                  </a:lnTo>
                  <a:lnTo>
                    <a:pt x="4077" y="11798"/>
                  </a:lnTo>
                  <a:lnTo>
                    <a:pt x="932" y="51160"/>
                  </a:lnTo>
                  <a:lnTo>
                    <a:pt x="0" y="88419"/>
                  </a:lnTo>
                  <a:lnTo>
                    <a:pt x="723" y="121729"/>
                  </a:lnTo>
                  <a:lnTo>
                    <a:pt x="1868" y="159230"/>
                  </a:lnTo>
                  <a:lnTo>
                    <a:pt x="2512" y="201539"/>
                  </a:lnTo>
                  <a:lnTo>
                    <a:pt x="2772" y="243353"/>
                  </a:lnTo>
                  <a:lnTo>
                    <a:pt x="3834" y="271597"/>
                  </a:lnTo>
                  <a:lnTo>
                    <a:pt x="5600" y="311945"/>
                  </a:lnTo>
                  <a:lnTo>
                    <a:pt x="7836" y="360363"/>
                  </a:lnTo>
                  <a:lnTo>
                    <a:pt x="9679" y="397934"/>
                  </a:lnTo>
                  <a:lnTo>
                    <a:pt x="11262" y="428273"/>
                  </a:lnTo>
                  <a:lnTo>
                    <a:pt x="13607" y="475741"/>
                  </a:lnTo>
                  <a:lnTo>
                    <a:pt x="14649" y="513300"/>
                  </a:lnTo>
                  <a:lnTo>
                    <a:pt x="16053" y="553042"/>
                  </a:lnTo>
                  <a:lnTo>
                    <a:pt x="17853" y="593282"/>
                  </a:lnTo>
                  <a:lnTo>
                    <a:pt x="19829" y="628806"/>
                  </a:lnTo>
                  <a:lnTo>
                    <a:pt x="21883" y="667877"/>
                  </a:lnTo>
                  <a:lnTo>
                    <a:pt x="23972" y="707468"/>
                  </a:lnTo>
                  <a:lnTo>
                    <a:pt x="26076" y="741526"/>
                  </a:lnTo>
                  <a:lnTo>
                    <a:pt x="27559" y="786782"/>
                  </a:lnTo>
                  <a:lnTo>
                    <a:pt x="29684" y="829237"/>
                  </a:lnTo>
                  <a:lnTo>
                    <a:pt x="30862" y="867490"/>
                  </a:lnTo>
                  <a:lnTo>
                    <a:pt x="31211" y="911829"/>
                  </a:lnTo>
                  <a:lnTo>
                    <a:pt x="31314" y="948916"/>
                  </a:lnTo>
                  <a:lnTo>
                    <a:pt x="31345" y="988440"/>
                  </a:lnTo>
                  <a:lnTo>
                    <a:pt x="34533" y="1028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SMARTInkShape-151">
              <a:extLst>
                <a:ext uri="{FF2B5EF4-FFF2-40B4-BE49-F238E27FC236}">
                  <a16:creationId xmlns:a16="http://schemas.microsoft.com/office/drawing/2014/main" xmlns="" id="{8F3C28AB-EDCE-4073-8445-DE232BDA3437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5778500" y="3115072"/>
              <a:ext cx="265266" cy="1075026"/>
            </a:xfrm>
            <a:custGeom>
              <a:avLst/>
              <a:gdLst/>
              <a:ahLst/>
              <a:cxnLst/>
              <a:rect l="0" t="0" r="0" b="0"/>
              <a:pathLst>
                <a:path w="265266" h="1075026">
                  <a:moveTo>
                    <a:pt x="0" y="34528"/>
                  </a:moveTo>
                  <a:lnTo>
                    <a:pt x="0" y="34528"/>
                  </a:lnTo>
                  <a:lnTo>
                    <a:pt x="0" y="32842"/>
                  </a:lnTo>
                  <a:lnTo>
                    <a:pt x="941" y="31074"/>
                  </a:lnTo>
                  <a:lnTo>
                    <a:pt x="1685" y="30109"/>
                  </a:lnTo>
                  <a:lnTo>
                    <a:pt x="7790" y="27065"/>
                  </a:lnTo>
                  <a:lnTo>
                    <a:pt x="48348" y="20633"/>
                  </a:lnTo>
                  <a:lnTo>
                    <a:pt x="91701" y="16065"/>
                  </a:lnTo>
                  <a:lnTo>
                    <a:pt x="137745" y="11361"/>
                  </a:lnTo>
                  <a:lnTo>
                    <a:pt x="178890" y="4852"/>
                  </a:lnTo>
                  <a:lnTo>
                    <a:pt x="225762" y="110"/>
                  </a:lnTo>
                  <a:lnTo>
                    <a:pt x="251421" y="0"/>
                  </a:lnTo>
                  <a:lnTo>
                    <a:pt x="253339" y="573"/>
                  </a:lnTo>
                  <a:lnTo>
                    <a:pt x="254618" y="1308"/>
                  </a:lnTo>
                  <a:lnTo>
                    <a:pt x="255470" y="2504"/>
                  </a:lnTo>
                  <a:lnTo>
                    <a:pt x="256417" y="5713"/>
                  </a:lnTo>
                  <a:lnTo>
                    <a:pt x="256672" y="18240"/>
                  </a:lnTo>
                  <a:lnTo>
                    <a:pt x="252439" y="65722"/>
                  </a:lnTo>
                  <a:lnTo>
                    <a:pt x="251037" y="111935"/>
                  </a:lnTo>
                  <a:lnTo>
                    <a:pt x="250867" y="157572"/>
                  </a:lnTo>
                  <a:lnTo>
                    <a:pt x="250844" y="187404"/>
                  </a:lnTo>
                  <a:lnTo>
                    <a:pt x="250831" y="229755"/>
                  </a:lnTo>
                  <a:lnTo>
                    <a:pt x="252512" y="275037"/>
                  </a:lnTo>
                  <a:lnTo>
                    <a:pt x="254059" y="319573"/>
                  </a:lnTo>
                  <a:lnTo>
                    <a:pt x="256095" y="354916"/>
                  </a:lnTo>
                  <a:lnTo>
                    <a:pt x="256502" y="401097"/>
                  </a:lnTo>
                  <a:lnTo>
                    <a:pt x="255347" y="442510"/>
                  </a:lnTo>
                  <a:lnTo>
                    <a:pt x="254599" y="482318"/>
                  </a:lnTo>
                  <a:lnTo>
                    <a:pt x="254266" y="517532"/>
                  </a:lnTo>
                  <a:lnTo>
                    <a:pt x="254431" y="561423"/>
                  </a:lnTo>
                  <a:lnTo>
                    <a:pt x="255720" y="600433"/>
                  </a:lnTo>
                  <a:lnTo>
                    <a:pt x="256529" y="638936"/>
                  </a:lnTo>
                  <a:lnTo>
                    <a:pt x="256888" y="677451"/>
                  </a:lnTo>
                  <a:lnTo>
                    <a:pt x="257047" y="719263"/>
                  </a:lnTo>
                  <a:lnTo>
                    <a:pt x="257137" y="765913"/>
                  </a:lnTo>
                  <a:lnTo>
                    <a:pt x="258099" y="804676"/>
                  </a:lnTo>
                  <a:lnTo>
                    <a:pt x="259350" y="843894"/>
                  </a:lnTo>
                  <a:lnTo>
                    <a:pt x="260152" y="889035"/>
                  </a:lnTo>
                  <a:lnTo>
                    <a:pt x="261996" y="932746"/>
                  </a:lnTo>
                  <a:lnTo>
                    <a:pt x="263072" y="975021"/>
                  </a:lnTo>
                  <a:lnTo>
                    <a:pt x="265265" y="1015858"/>
                  </a:lnTo>
                  <a:lnTo>
                    <a:pt x="264289" y="1060494"/>
                  </a:lnTo>
                  <a:lnTo>
                    <a:pt x="261128" y="1072879"/>
                  </a:lnTo>
                  <a:lnTo>
                    <a:pt x="259458" y="1073896"/>
                  </a:lnTo>
                  <a:lnTo>
                    <a:pt x="253839" y="1075025"/>
                  </a:lnTo>
                  <a:lnTo>
                    <a:pt x="239371" y="1070604"/>
                  </a:lnTo>
                  <a:lnTo>
                    <a:pt x="197135" y="1047515"/>
                  </a:lnTo>
                  <a:lnTo>
                    <a:pt x="157619" y="1034427"/>
                  </a:lnTo>
                  <a:lnTo>
                    <a:pt x="117853" y="1027069"/>
                  </a:lnTo>
                  <a:lnTo>
                    <a:pt x="73492" y="1023826"/>
                  </a:lnTo>
                  <a:lnTo>
                    <a:pt x="41275" y="10187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SMARTInkShape-152">
              <a:extLst>
                <a:ext uri="{FF2B5EF4-FFF2-40B4-BE49-F238E27FC236}">
                  <a16:creationId xmlns:a16="http://schemas.microsoft.com/office/drawing/2014/main" xmlns="" id="{5C6C64F6-7AB2-4B93-872B-9877ED0D337D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788025" y="3159125"/>
              <a:ext cx="34883" cy="965201"/>
            </a:xfrm>
            <a:custGeom>
              <a:avLst/>
              <a:gdLst/>
              <a:ahLst/>
              <a:cxnLst/>
              <a:rect l="0" t="0" r="0" b="0"/>
              <a:pathLst>
                <a:path w="34883" h="965201">
                  <a:moveTo>
                    <a:pt x="0" y="0"/>
                  </a:moveTo>
                  <a:lnTo>
                    <a:pt x="0" y="0"/>
                  </a:lnTo>
                  <a:lnTo>
                    <a:pt x="705" y="40599"/>
                  </a:lnTo>
                  <a:lnTo>
                    <a:pt x="5026" y="87669"/>
                  </a:lnTo>
                  <a:lnTo>
                    <a:pt x="6272" y="115954"/>
                  </a:lnTo>
                  <a:lnTo>
                    <a:pt x="7004" y="138333"/>
                  </a:lnTo>
                  <a:lnTo>
                    <a:pt x="8197" y="170892"/>
                  </a:lnTo>
                  <a:lnTo>
                    <a:pt x="9698" y="210236"/>
                  </a:lnTo>
                  <a:lnTo>
                    <a:pt x="10699" y="240699"/>
                  </a:lnTo>
                  <a:lnTo>
                    <a:pt x="11811" y="285836"/>
                  </a:lnTo>
                  <a:lnTo>
                    <a:pt x="13245" y="320948"/>
                  </a:lnTo>
                  <a:lnTo>
                    <a:pt x="15412" y="354310"/>
                  </a:lnTo>
                  <a:lnTo>
                    <a:pt x="18726" y="392656"/>
                  </a:lnTo>
                  <a:lnTo>
                    <a:pt x="20670" y="426632"/>
                  </a:lnTo>
                  <a:lnTo>
                    <a:pt x="22705" y="472485"/>
                  </a:lnTo>
                  <a:lnTo>
                    <a:pt x="25542" y="516409"/>
                  </a:lnTo>
                  <a:lnTo>
                    <a:pt x="27227" y="547368"/>
                  </a:lnTo>
                  <a:lnTo>
                    <a:pt x="27976" y="585822"/>
                  </a:lnTo>
                  <a:lnTo>
                    <a:pt x="29249" y="632311"/>
                  </a:lnTo>
                  <a:lnTo>
                    <a:pt x="30638" y="678607"/>
                  </a:lnTo>
                  <a:lnTo>
                    <a:pt x="31256" y="713295"/>
                  </a:lnTo>
                  <a:lnTo>
                    <a:pt x="32471" y="747526"/>
                  </a:lnTo>
                  <a:lnTo>
                    <a:pt x="34198" y="793930"/>
                  </a:lnTo>
                  <a:lnTo>
                    <a:pt x="34781" y="841215"/>
                  </a:lnTo>
                  <a:lnTo>
                    <a:pt x="34882" y="885621"/>
                  </a:lnTo>
                  <a:lnTo>
                    <a:pt x="33227" y="930018"/>
                  </a:lnTo>
                  <a:lnTo>
                    <a:pt x="31750" y="965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SMARTInkShape-153">
              <a:extLst>
                <a:ext uri="{FF2B5EF4-FFF2-40B4-BE49-F238E27FC236}">
                  <a16:creationId xmlns:a16="http://schemas.microsoft.com/office/drawing/2014/main" xmlns="" id="{233E40CA-DAAC-423E-8F7E-E8965A29C3A2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367096" y="3146516"/>
              <a:ext cx="296774" cy="956629"/>
            </a:xfrm>
            <a:custGeom>
              <a:avLst/>
              <a:gdLst/>
              <a:ahLst/>
              <a:cxnLst/>
              <a:rect l="0" t="0" r="0" b="0"/>
              <a:pathLst>
                <a:path w="296774" h="956629">
                  <a:moveTo>
                    <a:pt x="1829" y="25309"/>
                  </a:moveTo>
                  <a:lnTo>
                    <a:pt x="1829" y="25309"/>
                  </a:lnTo>
                  <a:lnTo>
                    <a:pt x="1829" y="23623"/>
                  </a:lnTo>
                  <a:lnTo>
                    <a:pt x="888" y="21855"/>
                  </a:lnTo>
                  <a:lnTo>
                    <a:pt x="144" y="20890"/>
                  </a:lnTo>
                  <a:lnTo>
                    <a:pt x="0" y="19893"/>
                  </a:lnTo>
                  <a:lnTo>
                    <a:pt x="1737" y="15965"/>
                  </a:lnTo>
                  <a:lnTo>
                    <a:pt x="45788" y="7328"/>
                  </a:lnTo>
                  <a:lnTo>
                    <a:pt x="86751" y="2237"/>
                  </a:lnTo>
                  <a:lnTo>
                    <a:pt x="125104" y="369"/>
                  </a:lnTo>
                  <a:lnTo>
                    <a:pt x="170309" y="0"/>
                  </a:lnTo>
                  <a:lnTo>
                    <a:pt x="210178" y="274"/>
                  </a:lnTo>
                  <a:lnTo>
                    <a:pt x="243219" y="4330"/>
                  </a:lnTo>
                  <a:lnTo>
                    <a:pt x="263398" y="13242"/>
                  </a:lnTo>
                  <a:lnTo>
                    <a:pt x="267189" y="17477"/>
                  </a:lnTo>
                  <a:lnTo>
                    <a:pt x="269698" y="22534"/>
                  </a:lnTo>
                  <a:lnTo>
                    <a:pt x="270812" y="27133"/>
                  </a:lnTo>
                  <a:lnTo>
                    <a:pt x="266177" y="73057"/>
                  </a:lnTo>
                  <a:lnTo>
                    <a:pt x="267644" y="113428"/>
                  </a:lnTo>
                  <a:lnTo>
                    <a:pt x="268354" y="152350"/>
                  </a:lnTo>
                  <a:lnTo>
                    <a:pt x="268495" y="199785"/>
                  </a:lnTo>
                  <a:lnTo>
                    <a:pt x="270204" y="247005"/>
                  </a:lnTo>
                  <a:lnTo>
                    <a:pt x="272919" y="282708"/>
                  </a:lnTo>
                  <a:lnTo>
                    <a:pt x="277473" y="328999"/>
                  </a:lnTo>
                  <a:lnTo>
                    <a:pt x="281057" y="372231"/>
                  </a:lnTo>
                  <a:lnTo>
                    <a:pt x="283269" y="407038"/>
                  </a:lnTo>
                  <a:lnTo>
                    <a:pt x="285428" y="440147"/>
                  </a:lnTo>
                  <a:lnTo>
                    <a:pt x="287564" y="476264"/>
                  </a:lnTo>
                  <a:lnTo>
                    <a:pt x="289689" y="512894"/>
                  </a:lnTo>
                  <a:lnTo>
                    <a:pt x="291809" y="545638"/>
                  </a:lnTo>
                  <a:lnTo>
                    <a:pt x="292987" y="582298"/>
                  </a:lnTo>
                  <a:lnTo>
                    <a:pt x="293863" y="618582"/>
                  </a:lnTo>
                  <a:lnTo>
                    <a:pt x="295987" y="660254"/>
                  </a:lnTo>
                  <a:lnTo>
                    <a:pt x="296773" y="701489"/>
                  </a:lnTo>
                  <a:lnTo>
                    <a:pt x="296653" y="737069"/>
                  </a:lnTo>
                  <a:lnTo>
                    <a:pt x="294893" y="780850"/>
                  </a:lnTo>
                  <a:lnTo>
                    <a:pt x="294215" y="819497"/>
                  </a:lnTo>
                  <a:lnTo>
                    <a:pt x="293045" y="860277"/>
                  </a:lnTo>
                  <a:lnTo>
                    <a:pt x="289521" y="905204"/>
                  </a:lnTo>
                  <a:lnTo>
                    <a:pt x="284805" y="944161"/>
                  </a:lnTo>
                  <a:lnTo>
                    <a:pt x="280015" y="953964"/>
                  </a:lnTo>
                  <a:lnTo>
                    <a:pt x="277397" y="956628"/>
                  </a:lnTo>
                  <a:lnTo>
                    <a:pt x="271294" y="955930"/>
                  </a:lnTo>
                  <a:lnTo>
                    <a:pt x="263761" y="953268"/>
                  </a:lnTo>
                  <a:lnTo>
                    <a:pt x="221601" y="935090"/>
                  </a:lnTo>
                  <a:lnTo>
                    <a:pt x="175513" y="920469"/>
                  </a:lnTo>
                  <a:lnTo>
                    <a:pt x="135060" y="911667"/>
                  </a:lnTo>
                  <a:lnTo>
                    <a:pt x="89720" y="905913"/>
                  </a:lnTo>
                  <a:lnTo>
                    <a:pt x="45106" y="901681"/>
                  </a:lnTo>
                  <a:lnTo>
                    <a:pt x="22908" y="898239"/>
                  </a:lnTo>
                  <a:lnTo>
                    <a:pt x="14529" y="8952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SMARTInkShape-154">
              <a:extLst>
                <a:ext uri="{FF2B5EF4-FFF2-40B4-BE49-F238E27FC236}">
                  <a16:creationId xmlns:a16="http://schemas.microsoft.com/office/drawing/2014/main" xmlns="" id="{80074978-6FA7-40CA-A9FF-1A12DFACF614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383325" y="3178175"/>
              <a:ext cx="31704" cy="882651"/>
            </a:xfrm>
            <a:custGeom>
              <a:avLst/>
              <a:gdLst/>
              <a:ahLst/>
              <a:cxnLst/>
              <a:rect l="0" t="0" r="0" b="0"/>
              <a:pathLst>
                <a:path w="31704" h="882651">
                  <a:moveTo>
                    <a:pt x="14175" y="0"/>
                  </a:moveTo>
                  <a:lnTo>
                    <a:pt x="14175" y="0"/>
                  </a:lnTo>
                  <a:lnTo>
                    <a:pt x="12490" y="0"/>
                  </a:lnTo>
                  <a:lnTo>
                    <a:pt x="3265" y="10818"/>
                  </a:lnTo>
                  <a:lnTo>
                    <a:pt x="0" y="36552"/>
                  </a:lnTo>
                  <a:lnTo>
                    <a:pt x="2961" y="83394"/>
                  </a:lnTo>
                  <a:lnTo>
                    <a:pt x="6864" y="125089"/>
                  </a:lnTo>
                  <a:lnTo>
                    <a:pt x="12597" y="167944"/>
                  </a:lnTo>
                  <a:lnTo>
                    <a:pt x="19313" y="204003"/>
                  </a:lnTo>
                  <a:lnTo>
                    <a:pt x="23632" y="237541"/>
                  </a:lnTo>
                  <a:lnTo>
                    <a:pt x="27197" y="278082"/>
                  </a:lnTo>
                  <a:lnTo>
                    <a:pt x="28782" y="318443"/>
                  </a:lnTo>
                  <a:lnTo>
                    <a:pt x="29674" y="365365"/>
                  </a:lnTo>
                  <a:lnTo>
                    <a:pt x="29939" y="412273"/>
                  </a:lnTo>
                  <a:lnTo>
                    <a:pt x="31703" y="451806"/>
                  </a:lnTo>
                  <a:lnTo>
                    <a:pt x="31088" y="487548"/>
                  </a:lnTo>
                  <a:lnTo>
                    <a:pt x="30512" y="520429"/>
                  </a:lnTo>
                  <a:lnTo>
                    <a:pt x="29902" y="556210"/>
                  </a:lnTo>
                  <a:lnTo>
                    <a:pt x="27576" y="599935"/>
                  </a:lnTo>
                  <a:lnTo>
                    <a:pt x="25658" y="631527"/>
                  </a:lnTo>
                  <a:lnTo>
                    <a:pt x="25511" y="670028"/>
                  </a:lnTo>
                  <a:lnTo>
                    <a:pt x="26269" y="710893"/>
                  </a:lnTo>
                  <a:lnTo>
                    <a:pt x="26606" y="747870"/>
                  </a:lnTo>
                  <a:lnTo>
                    <a:pt x="26795" y="785252"/>
                  </a:lnTo>
                  <a:lnTo>
                    <a:pt x="26851" y="823766"/>
                  </a:lnTo>
                  <a:lnTo>
                    <a:pt x="28559" y="871024"/>
                  </a:lnTo>
                  <a:lnTo>
                    <a:pt x="26875" y="882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SMARTInkShape-155">
              <a:extLst>
                <a:ext uri="{FF2B5EF4-FFF2-40B4-BE49-F238E27FC236}">
                  <a16:creationId xmlns:a16="http://schemas.microsoft.com/office/drawing/2014/main" xmlns="" id="{5D9FF7FF-0EB5-4F34-B882-CAE2C711806D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445375" y="3063875"/>
              <a:ext cx="351211" cy="1035051"/>
            </a:xfrm>
            <a:custGeom>
              <a:avLst/>
              <a:gdLst/>
              <a:ahLst/>
              <a:cxnLst/>
              <a:rect l="0" t="0" r="0" b="0"/>
              <a:pathLst>
                <a:path w="351211" h="1035051">
                  <a:moveTo>
                    <a:pt x="0" y="0"/>
                  </a:moveTo>
                  <a:lnTo>
                    <a:pt x="0" y="0"/>
                  </a:lnTo>
                  <a:lnTo>
                    <a:pt x="12209" y="1686"/>
                  </a:lnTo>
                  <a:lnTo>
                    <a:pt x="58386" y="8914"/>
                  </a:lnTo>
                  <a:lnTo>
                    <a:pt x="90108" y="9445"/>
                  </a:lnTo>
                  <a:lnTo>
                    <a:pt x="128595" y="9489"/>
                  </a:lnTo>
                  <a:lnTo>
                    <a:pt x="165337" y="9162"/>
                  </a:lnTo>
                  <a:lnTo>
                    <a:pt x="205505" y="7340"/>
                  </a:lnTo>
                  <a:lnTo>
                    <a:pt x="248968" y="8166"/>
                  </a:lnTo>
                  <a:lnTo>
                    <a:pt x="265719" y="9962"/>
                  </a:lnTo>
                  <a:lnTo>
                    <a:pt x="271085" y="12777"/>
                  </a:lnTo>
                  <a:lnTo>
                    <a:pt x="276388" y="18328"/>
                  </a:lnTo>
                  <a:lnTo>
                    <a:pt x="278061" y="23315"/>
                  </a:lnTo>
                  <a:lnTo>
                    <a:pt x="277636" y="67473"/>
                  </a:lnTo>
                  <a:lnTo>
                    <a:pt x="279039" y="104123"/>
                  </a:lnTo>
                  <a:lnTo>
                    <a:pt x="281723" y="148130"/>
                  </a:lnTo>
                  <a:lnTo>
                    <a:pt x="283725" y="181782"/>
                  </a:lnTo>
                  <a:lnTo>
                    <a:pt x="286835" y="229388"/>
                  </a:lnTo>
                  <a:lnTo>
                    <a:pt x="290819" y="266345"/>
                  </a:lnTo>
                  <a:lnTo>
                    <a:pt x="295411" y="303936"/>
                  </a:lnTo>
                  <a:lnTo>
                    <a:pt x="299980" y="347270"/>
                  </a:lnTo>
                  <a:lnTo>
                    <a:pt x="303920" y="388527"/>
                  </a:lnTo>
                  <a:lnTo>
                    <a:pt x="307467" y="420917"/>
                  </a:lnTo>
                  <a:lnTo>
                    <a:pt x="310059" y="464441"/>
                  </a:lnTo>
                  <a:lnTo>
                    <a:pt x="314198" y="504148"/>
                  </a:lnTo>
                  <a:lnTo>
                    <a:pt x="318207" y="542725"/>
                  </a:lnTo>
                  <a:lnTo>
                    <a:pt x="322400" y="574821"/>
                  </a:lnTo>
                  <a:lnTo>
                    <a:pt x="327439" y="608959"/>
                  </a:lnTo>
                  <a:lnTo>
                    <a:pt x="333890" y="651979"/>
                  </a:lnTo>
                  <a:lnTo>
                    <a:pt x="338192" y="691536"/>
                  </a:lnTo>
                  <a:lnTo>
                    <a:pt x="342054" y="735007"/>
                  </a:lnTo>
                  <a:lnTo>
                    <a:pt x="345581" y="779166"/>
                  </a:lnTo>
                  <a:lnTo>
                    <a:pt x="348560" y="820900"/>
                  </a:lnTo>
                  <a:lnTo>
                    <a:pt x="350707" y="855911"/>
                  </a:lnTo>
                  <a:lnTo>
                    <a:pt x="351210" y="892327"/>
                  </a:lnTo>
                  <a:lnTo>
                    <a:pt x="347911" y="931496"/>
                  </a:lnTo>
                  <a:lnTo>
                    <a:pt x="345560" y="954116"/>
                  </a:lnTo>
                  <a:lnTo>
                    <a:pt x="341260" y="966153"/>
                  </a:lnTo>
                  <a:lnTo>
                    <a:pt x="321610" y="989489"/>
                  </a:lnTo>
                  <a:lnTo>
                    <a:pt x="310290" y="994190"/>
                  </a:lnTo>
                  <a:lnTo>
                    <a:pt x="267287" y="999355"/>
                  </a:lnTo>
                  <a:lnTo>
                    <a:pt x="222510" y="1000377"/>
                  </a:lnTo>
                  <a:lnTo>
                    <a:pt x="174907" y="1006216"/>
                  </a:lnTo>
                  <a:lnTo>
                    <a:pt x="136215" y="1014041"/>
                  </a:lnTo>
                  <a:lnTo>
                    <a:pt x="92230" y="1024487"/>
                  </a:lnTo>
                  <a:lnTo>
                    <a:pt x="53975" y="1035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5" name="SMARTInkShape-Group46">
            <a:extLst>
              <a:ext uri="{FF2B5EF4-FFF2-40B4-BE49-F238E27FC236}">
                <a16:creationId xmlns:a16="http://schemas.microsoft.com/office/drawing/2014/main" xmlns="" id="{DCA97FFC-81FC-4707-A2B1-694ED74FF2CC}"/>
              </a:ext>
            </a:extLst>
          </p:cNvPr>
          <p:cNvGrpSpPr/>
          <p:nvPr/>
        </p:nvGrpSpPr>
        <p:grpSpPr>
          <a:xfrm>
            <a:off x="3855674" y="3155950"/>
            <a:ext cx="436927" cy="368301"/>
            <a:chOff x="3855674" y="3155950"/>
            <a:chExt cx="436927" cy="368301"/>
          </a:xfrm>
        </p:grpSpPr>
        <p:sp>
          <p:nvSpPr>
            <p:cNvPr id="22" name="SMARTInkShape-156">
              <a:extLst>
                <a:ext uri="{FF2B5EF4-FFF2-40B4-BE49-F238E27FC236}">
                  <a16:creationId xmlns:a16="http://schemas.microsoft.com/office/drawing/2014/main" xmlns="" id="{1843B9BF-E5B3-44AC-B916-EC912AB541D2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4124325" y="3200889"/>
              <a:ext cx="168276" cy="323362"/>
            </a:xfrm>
            <a:custGeom>
              <a:avLst/>
              <a:gdLst/>
              <a:ahLst/>
              <a:cxnLst/>
              <a:rect l="0" t="0" r="0" b="0"/>
              <a:pathLst>
                <a:path w="168276" h="323362">
                  <a:moveTo>
                    <a:pt x="0" y="228111"/>
                  </a:moveTo>
                  <a:lnTo>
                    <a:pt x="0" y="228111"/>
                  </a:lnTo>
                  <a:lnTo>
                    <a:pt x="1686" y="229797"/>
                  </a:lnTo>
                  <a:lnTo>
                    <a:pt x="3454" y="230624"/>
                  </a:lnTo>
                  <a:lnTo>
                    <a:pt x="5778" y="231155"/>
                  </a:lnTo>
                  <a:lnTo>
                    <a:pt x="18512" y="228238"/>
                  </a:lnTo>
                  <a:lnTo>
                    <a:pt x="53530" y="186670"/>
                  </a:lnTo>
                  <a:lnTo>
                    <a:pt x="85934" y="140551"/>
                  </a:lnTo>
                  <a:lnTo>
                    <a:pt x="109262" y="99099"/>
                  </a:lnTo>
                  <a:lnTo>
                    <a:pt x="128056" y="53031"/>
                  </a:lnTo>
                  <a:lnTo>
                    <a:pt x="148342" y="7865"/>
                  </a:lnTo>
                  <a:lnTo>
                    <a:pt x="152162" y="0"/>
                  </a:lnTo>
                  <a:lnTo>
                    <a:pt x="154015" y="3027"/>
                  </a:lnTo>
                  <a:lnTo>
                    <a:pt x="155438" y="24337"/>
                  </a:lnTo>
                  <a:lnTo>
                    <a:pt x="152829" y="64321"/>
                  </a:lnTo>
                  <a:lnTo>
                    <a:pt x="152457" y="111828"/>
                  </a:lnTo>
                  <a:lnTo>
                    <a:pt x="154942" y="156915"/>
                  </a:lnTo>
                  <a:lnTo>
                    <a:pt x="158834" y="195534"/>
                  </a:lnTo>
                  <a:lnTo>
                    <a:pt x="161314" y="241902"/>
                  </a:lnTo>
                  <a:lnTo>
                    <a:pt x="163557" y="285124"/>
                  </a:lnTo>
                  <a:lnTo>
                    <a:pt x="168275" y="3233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SMARTInkShape-157">
              <a:extLst>
                <a:ext uri="{FF2B5EF4-FFF2-40B4-BE49-F238E27FC236}">
                  <a16:creationId xmlns:a16="http://schemas.microsoft.com/office/drawing/2014/main" xmlns="" id="{F878159D-47A7-494D-8E2B-1FDBE1D9B022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4022725" y="3302000"/>
              <a:ext cx="9526" cy="193676"/>
            </a:xfrm>
            <a:custGeom>
              <a:avLst/>
              <a:gdLst/>
              <a:ahLst/>
              <a:cxnLst/>
              <a:rect l="0" t="0" r="0" b="0"/>
              <a:pathLst>
                <a:path w="9526" h="193676">
                  <a:moveTo>
                    <a:pt x="0" y="0"/>
                  </a:moveTo>
                  <a:lnTo>
                    <a:pt x="0" y="0"/>
                  </a:lnTo>
                  <a:lnTo>
                    <a:pt x="0" y="1686"/>
                  </a:lnTo>
                  <a:lnTo>
                    <a:pt x="1829" y="7950"/>
                  </a:lnTo>
                  <a:lnTo>
                    <a:pt x="310" y="14692"/>
                  </a:lnTo>
                  <a:lnTo>
                    <a:pt x="5081" y="60425"/>
                  </a:lnTo>
                  <a:lnTo>
                    <a:pt x="6591" y="107866"/>
                  </a:lnTo>
                  <a:lnTo>
                    <a:pt x="8868" y="153783"/>
                  </a:lnTo>
                  <a:lnTo>
                    <a:pt x="7893" y="178256"/>
                  </a:lnTo>
                  <a:lnTo>
                    <a:pt x="9525" y="193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SMARTInkShape-158">
              <a:extLst>
                <a:ext uri="{FF2B5EF4-FFF2-40B4-BE49-F238E27FC236}">
                  <a16:creationId xmlns:a16="http://schemas.microsoft.com/office/drawing/2014/main" xmlns="" id="{2040E964-CCA8-49F2-A9AD-F4E67A198510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3855674" y="3155950"/>
              <a:ext cx="173402" cy="230516"/>
            </a:xfrm>
            <a:custGeom>
              <a:avLst/>
              <a:gdLst/>
              <a:ahLst/>
              <a:cxnLst/>
              <a:rect l="0" t="0" r="0" b="0"/>
              <a:pathLst>
                <a:path w="173402" h="230516">
                  <a:moveTo>
                    <a:pt x="14651" y="0"/>
                  </a:moveTo>
                  <a:lnTo>
                    <a:pt x="14651" y="0"/>
                  </a:lnTo>
                  <a:lnTo>
                    <a:pt x="20832" y="0"/>
                  </a:lnTo>
                  <a:lnTo>
                    <a:pt x="18433" y="45757"/>
                  </a:lnTo>
                  <a:lnTo>
                    <a:pt x="13621" y="84062"/>
                  </a:lnTo>
                  <a:lnTo>
                    <a:pt x="6467" y="130949"/>
                  </a:lnTo>
                  <a:lnTo>
                    <a:pt x="930" y="177902"/>
                  </a:lnTo>
                  <a:lnTo>
                    <a:pt x="0" y="205657"/>
                  </a:lnTo>
                  <a:lnTo>
                    <a:pt x="1790" y="213817"/>
                  </a:lnTo>
                  <a:lnTo>
                    <a:pt x="4937" y="219795"/>
                  </a:lnTo>
                  <a:lnTo>
                    <a:pt x="10675" y="225442"/>
                  </a:lnTo>
                  <a:lnTo>
                    <a:pt x="21901" y="229350"/>
                  </a:lnTo>
                  <a:lnTo>
                    <a:pt x="53257" y="230515"/>
                  </a:lnTo>
                  <a:lnTo>
                    <a:pt x="94907" y="225315"/>
                  </a:lnTo>
                  <a:lnTo>
                    <a:pt x="130457" y="223460"/>
                  </a:lnTo>
                  <a:lnTo>
                    <a:pt x="173401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74535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8857376-6E22-554C-8A02-E8E051083BD5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/>
              <a:t>Mayane</a:t>
            </a:r>
            <a:r>
              <a:rPr lang="fr-FR" sz="2800" dirty="0"/>
              <a:t> a 62 billes en arrivant à l’école. </a:t>
            </a:r>
          </a:p>
          <a:p>
            <a:r>
              <a:rPr lang="fr-FR" sz="2800" dirty="0"/>
              <a:t>Elle en perd 21 à la récréation du matin, mais en gagne 26 à la récréation de l’après-midi. </a:t>
            </a:r>
          </a:p>
          <a:p>
            <a:r>
              <a:rPr lang="fr-FR" sz="2800" dirty="0"/>
              <a:t>Combien en a-t-elle à la fin de la journée ?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6B37FB12-37DA-6A49-84CE-CEFE4E5430C2}"/>
              </a:ext>
            </a:extLst>
          </p:cNvPr>
          <p:cNvSpPr txBox="1">
            <a:spLocks/>
          </p:cNvSpPr>
          <p:nvPr/>
        </p:nvSpPr>
        <p:spPr>
          <a:xfrm>
            <a:off x="3412582" y="180850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situation d’hier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9721121E-8035-5946-9EAE-476891968F8A}"/>
              </a:ext>
            </a:extLst>
          </p:cNvPr>
          <p:cNvSpPr txBox="1"/>
          <p:nvPr/>
        </p:nvSpPr>
        <p:spPr>
          <a:xfrm>
            <a:off x="1701208" y="2939052"/>
            <a:ext cx="2079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62 – 21 =</a:t>
            </a:r>
          </a:p>
        </p:txBody>
      </p:sp>
      <p:grpSp>
        <p:nvGrpSpPr>
          <p:cNvPr id="5" name="SMARTInkShape-Group47">
            <a:extLst>
              <a:ext uri="{FF2B5EF4-FFF2-40B4-BE49-F238E27FC236}">
                <a16:creationId xmlns:a16="http://schemas.microsoft.com/office/drawing/2014/main" xmlns="" id="{7140787D-FBC9-4968-878A-416340CBBA77}"/>
              </a:ext>
            </a:extLst>
          </p:cNvPr>
          <p:cNvGrpSpPr/>
          <p:nvPr/>
        </p:nvGrpSpPr>
        <p:grpSpPr>
          <a:xfrm>
            <a:off x="3855674" y="3155950"/>
            <a:ext cx="436927" cy="368301"/>
            <a:chOff x="3855674" y="3155950"/>
            <a:chExt cx="436927" cy="368301"/>
          </a:xfrm>
        </p:grpSpPr>
        <p:sp>
          <p:nvSpPr>
            <p:cNvPr id="2" name="SMARTInkShape-159">
              <a:extLst>
                <a:ext uri="{FF2B5EF4-FFF2-40B4-BE49-F238E27FC236}">
                  <a16:creationId xmlns:a16="http://schemas.microsoft.com/office/drawing/2014/main" xmlns="" id="{2E3754A6-2EE3-4EC2-9114-0FA8D3F9DA37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3855674" y="3155950"/>
              <a:ext cx="173402" cy="230516"/>
            </a:xfrm>
            <a:custGeom>
              <a:avLst/>
              <a:gdLst/>
              <a:ahLst/>
              <a:cxnLst/>
              <a:rect l="0" t="0" r="0" b="0"/>
              <a:pathLst>
                <a:path w="173402" h="230516">
                  <a:moveTo>
                    <a:pt x="14651" y="0"/>
                  </a:moveTo>
                  <a:lnTo>
                    <a:pt x="14651" y="0"/>
                  </a:lnTo>
                  <a:lnTo>
                    <a:pt x="20832" y="0"/>
                  </a:lnTo>
                  <a:lnTo>
                    <a:pt x="18433" y="45757"/>
                  </a:lnTo>
                  <a:lnTo>
                    <a:pt x="13621" y="84062"/>
                  </a:lnTo>
                  <a:lnTo>
                    <a:pt x="6467" y="130949"/>
                  </a:lnTo>
                  <a:lnTo>
                    <a:pt x="930" y="177902"/>
                  </a:lnTo>
                  <a:lnTo>
                    <a:pt x="0" y="205657"/>
                  </a:lnTo>
                  <a:lnTo>
                    <a:pt x="1790" y="213817"/>
                  </a:lnTo>
                  <a:lnTo>
                    <a:pt x="4937" y="219795"/>
                  </a:lnTo>
                  <a:lnTo>
                    <a:pt x="10675" y="225442"/>
                  </a:lnTo>
                  <a:lnTo>
                    <a:pt x="21901" y="229350"/>
                  </a:lnTo>
                  <a:lnTo>
                    <a:pt x="53257" y="230515"/>
                  </a:lnTo>
                  <a:lnTo>
                    <a:pt x="94907" y="225315"/>
                  </a:lnTo>
                  <a:lnTo>
                    <a:pt x="130457" y="223460"/>
                  </a:lnTo>
                  <a:lnTo>
                    <a:pt x="173401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SMARTInkShape-160">
              <a:extLst>
                <a:ext uri="{FF2B5EF4-FFF2-40B4-BE49-F238E27FC236}">
                  <a16:creationId xmlns:a16="http://schemas.microsoft.com/office/drawing/2014/main" xmlns="" id="{87BDBA4F-F63D-4A96-ACA2-A2210C297E50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4022725" y="3302000"/>
              <a:ext cx="9526" cy="193676"/>
            </a:xfrm>
            <a:custGeom>
              <a:avLst/>
              <a:gdLst/>
              <a:ahLst/>
              <a:cxnLst/>
              <a:rect l="0" t="0" r="0" b="0"/>
              <a:pathLst>
                <a:path w="9526" h="193676">
                  <a:moveTo>
                    <a:pt x="0" y="0"/>
                  </a:moveTo>
                  <a:lnTo>
                    <a:pt x="0" y="0"/>
                  </a:lnTo>
                  <a:lnTo>
                    <a:pt x="0" y="1686"/>
                  </a:lnTo>
                  <a:lnTo>
                    <a:pt x="1829" y="7950"/>
                  </a:lnTo>
                  <a:lnTo>
                    <a:pt x="310" y="14692"/>
                  </a:lnTo>
                  <a:lnTo>
                    <a:pt x="5081" y="60425"/>
                  </a:lnTo>
                  <a:lnTo>
                    <a:pt x="6591" y="107866"/>
                  </a:lnTo>
                  <a:lnTo>
                    <a:pt x="8868" y="153783"/>
                  </a:lnTo>
                  <a:lnTo>
                    <a:pt x="7893" y="178256"/>
                  </a:lnTo>
                  <a:lnTo>
                    <a:pt x="9525" y="193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SMARTInkShape-161">
              <a:extLst>
                <a:ext uri="{FF2B5EF4-FFF2-40B4-BE49-F238E27FC236}">
                  <a16:creationId xmlns:a16="http://schemas.microsoft.com/office/drawing/2014/main" xmlns="" id="{DDC59711-022A-420E-8B42-51C6C29FEA90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4124325" y="3200889"/>
              <a:ext cx="168276" cy="323362"/>
            </a:xfrm>
            <a:custGeom>
              <a:avLst/>
              <a:gdLst/>
              <a:ahLst/>
              <a:cxnLst/>
              <a:rect l="0" t="0" r="0" b="0"/>
              <a:pathLst>
                <a:path w="168276" h="323362">
                  <a:moveTo>
                    <a:pt x="0" y="228111"/>
                  </a:moveTo>
                  <a:lnTo>
                    <a:pt x="0" y="228111"/>
                  </a:lnTo>
                  <a:lnTo>
                    <a:pt x="1686" y="229797"/>
                  </a:lnTo>
                  <a:lnTo>
                    <a:pt x="3454" y="230624"/>
                  </a:lnTo>
                  <a:lnTo>
                    <a:pt x="5778" y="231155"/>
                  </a:lnTo>
                  <a:lnTo>
                    <a:pt x="18512" y="228238"/>
                  </a:lnTo>
                  <a:lnTo>
                    <a:pt x="53530" y="186670"/>
                  </a:lnTo>
                  <a:lnTo>
                    <a:pt x="85934" y="140551"/>
                  </a:lnTo>
                  <a:lnTo>
                    <a:pt x="109262" y="99099"/>
                  </a:lnTo>
                  <a:lnTo>
                    <a:pt x="128056" y="53031"/>
                  </a:lnTo>
                  <a:lnTo>
                    <a:pt x="148342" y="7865"/>
                  </a:lnTo>
                  <a:lnTo>
                    <a:pt x="152162" y="0"/>
                  </a:lnTo>
                  <a:lnTo>
                    <a:pt x="154015" y="3027"/>
                  </a:lnTo>
                  <a:lnTo>
                    <a:pt x="155438" y="24337"/>
                  </a:lnTo>
                  <a:lnTo>
                    <a:pt x="152829" y="64321"/>
                  </a:lnTo>
                  <a:lnTo>
                    <a:pt x="152457" y="111828"/>
                  </a:lnTo>
                  <a:lnTo>
                    <a:pt x="154942" y="156915"/>
                  </a:lnTo>
                  <a:lnTo>
                    <a:pt x="158834" y="195534"/>
                  </a:lnTo>
                  <a:lnTo>
                    <a:pt x="161314" y="241902"/>
                  </a:lnTo>
                  <a:lnTo>
                    <a:pt x="163557" y="285124"/>
                  </a:lnTo>
                  <a:lnTo>
                    <a:pt x="168275" y="3233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1" name="SMARTInkShape-Group48">
            <a:extLst>
              <a:ext uri="{FF2B5EF4-FFF2-40B4-BE49-F238E27FC236}">
                <a16:creationId xmlns:a16="http://schemas.microsoft.com/office/drawing/2014/main" xmlns="" id="{E579F9E2-7469-4C8E-AB15-E6F37BF4F8E8}"/>
              </a:ext>
            </a:extLst>
          </p:cNvPr>
          <p:cNvGrpSpPr/>
          <p:nvPr/>
        </p:nvGrpSpPr>
        <p:grpSpPr>
          <a:xfrm>
            <a:off x="5367096" y="3063875"/>
            <a:ext cx="2429490" cy="1164096"/>
            <a:chOff x="5367096" y="3063875"/>
            <a:chExt cx="2429490" cy="1164096"/>
          </a:xfrm>
        </p:grpSpPr>
        <p:sp>
          <p:nvSpPr>
            <p:cNvPr id="6" name="SMARTInkShape-162">
              <a:extLst>
                <a:ext uri="{FF2B5EF4-FFF2-40B4-BE49-F238E27FC236}">
                  <a16:creationId xmlns:a16="http://schemas.microsoft.com/office/drawing/2014/main" xmlns="" id="{34D3D346-D27A-441E-A319-A445D3A57584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5367096" y="3146516"/>
              <a:ext cx="296774" cy="956629"/>
            </a:xfrm>
            <a:custGeom>
              <a:avLst/>
              <a:gdLst/>
              <a:ahLst/>
              <a:cxnLst/>
              <a:rect l="0" t="0" r="0" b="0"/>
              <a:pathLst>
                <a:path w="296774" h="956629">
                  <a:moveTo>
                    <a:pt x="1829" y="25309"/>
                  </a:moveTo>
                  <a:lnTo>
                    <a:pt x="1829" y="25309"/>
                  </a:lnTo>
                  <a:lnTo>
                    <a:pt x="1829" y="23623"/>
                  </a:lnTo>
                  <a:lnTo>
                    <a:pt x="888" y="21855"/>
                  </a:lnTo>
                  <a:lnTo>
                    <a:pt x="144" y="20890"/>
                  </a:lnTo>
                  <a:lnTo>
                    <a:pt x="0" y="19893"/>
                  </a:lnTo>
                  <a:lnTo>
                    <a:pt x="1737" y="15965"/>
                  </a:lnTo>
                  <a:lnTo>
                    <a:pt x="45788" y="7328"/>
                  </a:lnTo>
                  <a:lnTo>
                    <a:pt x="86751" y="2237"/>
                  </a:lnTo>
                  <a:lnTo>
                    <a:pt x="125104" y="369"/>
                  </a:lnTo>
                  <a:lnTo>
                    <a:pt x="170309" y="0"/>
                  </a:lnTo>
                  <a:lnTo>
                    <a:pt x="210178" y="274"/>
                  </a:lnTo>
                  <a:lnTo>
                    <a:pt x="243219" y="4330"/>
                  </a:lnTo>
                  <a:lnTo>
                    <a:pt x="263398" y="13242"/>
                  </a:lnTo>
                  <a:lnTo>
                    <a:pt x="267189" y="17477"/>
                  </a:lnTo>
                  <a:lnTo>
                    <a:pt x="269698" y="22534"/>
                  </a:lnTo>
                  <a:lnTo>
                    <a:pt x="270812" y="27133"/>
                  </a:lnTo>
                  <a:lnTo>
                    <a:pt x="266177" y="73057"/>
                  </a:lnTo>
                  <a:lnTo>
                    <a:pt x="267644" y="113428"/>
                  </a:lnTo>
                  <a:lnTo>
                    <a:pt x="268354" y="152350"/>
                  </a:lnTo>
                  <a:lnTo>
                    <a:pt x="268495" y="199785"/>
                  </a:lnTo>
                  <a:lnTo>
                    <a:pt x="270204" y="247005"/>
                  </a:lnTo>
                  <a:lnTo>
                    <a:pt x="272919" y="282708"/>
                  </a:lnTo>
                  <a:lnTo>
                    <a:pt x="277473" y="328999"/>
                  </a:lnTo>
                  <a:lnTo>
                    <a:pt x="281057" y="372231"/>
                  </a:lnTo>
                  <a:lnTo>
                    <a:pt x="283269" y="407038"/>
                  </a:lnTo>
                  <a:lnTo>
                    <a:pt x="285428" y="440147"/>
                  </a:lnTo>
                  <a:lnTo>
                    <a:pt x="287564" y="476264"/>
                  </a:lnTo>
                  <a:lnTo>
                    <a:pt x="289689" y="512894"/>
                  </a:lnTo>
                  <a:lnTo>
                    <a:pt x="291809" y="545638"/>
                  </a:lnTo>
                  <a:lnTo>
                    <a:pt x="292987" y="582298"/>
                  </a:lnTo>
                  <a:lnTo>
                    <a:pt x="293863" y="618582"/>
                  </a:lnTo>
                  <a:lnTo>
                    <a:pt x="295987" y="660254"/>
                  </a:lnTo>
                  <a:lnTo>
                    <a:pt x="296773" y="701489"/>
                  </a:lnTo>
                  <a:lnTo>
                    <a:pt x="296653" y="737069"/>
                  </a:lnTo>
                  <a:lnTo>
                    <a:pt x="294893" y="780850"/>
                  </a:lnTo>
                  <a:lnTo>
                    <a:pt x="294215" y="819497"/>
                  </a:lnTo>
                  <a:lnTo>
                    <a:pt x="293045" y="860277"/>
                  </a:lnTo>
                  <a:lnTo>
                    <a:pt x="289521" y="905204"/>
                  </a:lnTo>
                  <a:lnTo>
                    <a:pt x="284805" y="944161"/>
                  </a:lnTo>
                  <a:lnTo>
                    <a:pt x="280015" y="953964"/>
                  </a:lnTo>
                  <a:lnTo>
                    <a:pt x="277397" y="956628"/>
                  </a:lnTo>
                  <a:lnTo>
                    <a:pt x="271294" y="955930"/>
                  </a:lnTo>
                  <a:lnTo>
                    <a:pt x="263761" y="953268"/>
                  </a:lnTo>
                  <a:lnTo>
                    <a:pt x="221601" y="935090"/>
                  </a:lnTo>
                  <a:lnTo>
                    <a:pt x="175513" y="920469"/>
                  </a:lnTo>
                  <a:lnTo>
                    <a:pt x="135060" y="911667"/>
                  </a:lnTo>
                  <a:lnTo>
                    <a:pt x="89720" y="905913"/>
                  </a:lnTo>
                  <a:lnTo>
                    <a:pt x="45106" y="901681"/>
                  </a:lnTo>
                  <a:lnTo>
                    <a:pt x="22908" y="898239"/>
                  </a:lnTo>
                  <a:lnTo>
                    <a:pt x="14529" y="8952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SMARTInkShape-163">
              <a:extLst>
                <a:ext uri="{FF2B5EF4-FFF2-40B4-BE49-F238E27FC236}">
                  <a16:creationId xmlns:a16="http://schemas.microsoft.com/office/drawing/2014/main" xmlns="" id="{825BD29E-4A04-4C2D-A34F-FB021BA45C16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5788025" y="3159125"/>
              <a:ext cx="34883" cy="965201"/>
            </a:xfrm>
            <a:custGeom>
              <a:avLst/>
              <a:gdLst/>
              <a:ahLst/>
              <a:cxnLst/>
              <a:rect l="0" t="0" r="0" b="0"/>
              <a:pathLst>
                <a:path w="34883" h="965201">
                  <a:moveTo>
                    <a:pt x="0" y="0"/>
                  </a:moveTo>
                  <a:lnTo>
                    <a:pt x="0" y="0"/>
                  </a:lnTo>
                  <a:lnTo>
                    <a:pt x="705" y="40599"/>
                  </a:lnTo>
                  <a:lnTo>
                    <a:pt x="5026" y="87669"/>
                  </a:lnTo>
                  <a:lnTo>
                    <a:pt x="6272" y="115954"/>
                  </a:lnTo>
                  <a:lnTo>
                    <a:pt x="7004" y="138333"/>
                  </a:lnTo>
                  <a:lnTo>
                    <a:pt x="8197" y="170892"/>
                  </a:lnTo>
                  <a:lnTo>
                    <a:pt x="9698" y="210236"/>
                  </a:lnTo>
                  <a:lnTo>
                    <a:pt x="10699" y="240699"/>
                  </a:lnTo>
                  <a:lnTo>
                    <a:pt x="11811" y="285836"/>
                  </a:lnTo>
                  <a:lnTo>
                    <a:pt x="13245" y="320948"/>
                  </a:lnTo>
                  <a:lnTo>
                    <a:pt x="15412" y="354310"/>
                  </a:lnTo>
                  <a:lnTo>
                    <a:pt x="18726" y="392656"/>
                  </a:lnTo>
                  <a:lnTo>
                    <a:pt x="20670" y="426632"/>
                  </a:lnTo>
                  <a:lnTo>
                    <a:pt x="22705" y="472485"/>
                  </a:lnTo>
                  <a:lnTo>
                    <a:pt x="25542" y="516409"/>
                  </a:lnTo>
                  <a:lnTo>
                    <a:pt x="27227" y="547368"/>
                  </a:lnTo>
                  <a:lnTo>
                    <a:pt x="27976" y="585822"/>
                  </a:lnTo>
                  <a:lnTo>
                    <a:pt x="29249" y="632311"/>
                  </a:lnTo>
                  <a:lnTo>
                    <a:pt x="30638" y="678607"/>
                  </a:lnTo>
                  <a:lnTo>
                    <a:pt x="31256" y="713295"/>
                  </a:lnTo>
                  <a:lnTo>
                    <a:pt x="32471" y="747526"/>
                  </a:lnTo>
                  <a:lnTo>
                    <a:pt x="34198" y="793930"/>
                  </a:lnTo>
                  <a:lnTo>
                    <a:pt x="34781" y="841215"/>
                  </a:lnTo>
                  <a:lnTo>
                    <a:pt x="34882" y="885621"/>
                  </a:lnTo>
                  <a:lnTo>
                    <a:pt x="33227" y="930018"/>
                  </a:lnTo>
                  <a:lnTo>
                    <a:pt x="31750" y="965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SMARTInkShape-164">
              <a:extLst>
                <a:ext uri="{FF2B5EF4-FFF2-40B4-BE49-F238E27FC236}">
                  <a16:creationId xmlns:a16="http://schemas.microsoft.com/office/drawing/2014/main" xmlns="" id="{C71ABEFD-ECF0-456C-A99C-6455832DB9D4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5778500" y="3115072"/>
              <a:ext cx="265266" cy="1075026"/>
            </a:xfrm>
            <a:custGeom>
              <a:avLst/>
              <a:gdLst/>
              <a:ahLst/>
              <a:cxnLst/>
              <a:rect l="0" t="0" r="0" b="0"/>
              <a:pathLst>
                <a:path w="265266" h="1075026">
                  <a:moveTo>
                    <a:pt x="0" y="34528"/>
                  </a:moveTo>
                  <a:lnTo>
                    <a:pt x="0" y="34528"/>
                  </a:lnTo>
                  <a:lnTo>
                    <a:pt x="0" y="32842"/>
                  </a:lnTo>
                  <a:lnTo>
                    <a:pt x="941" y="31074"/>
                  </a:lnTo>
                  <a:lnTo>
                    <a:pt x="1685" y="30109"/>
                  </a:lnTo>
                  <a:lnTo>
                    <a:pt x="7790" y="27065"/>
                  </a:lnTo>
                  <a:lnTo>
                    <a:pt x="48348" y="20633"/>
                  </a:lnTo>
                  <a:lnTo>
                    <a:pt x="91701" y="16065"/>
                  </a:lnTo>
                  <a:lnTo>
                    <a:pt x="137745" y="11361"/>
                  </a:lnTo>
                  <a:lnTo>
                    <a:pt x="178890" y="4852"/>
                  </a:lnTo>
                  <a:lnTo>
                    <a:pt x="225762" y="110"/>
                  </a:lnTo>
                  <a:lnTo>
                    <a:pt x="251421" y="0"/>
                  </a:lnTo>
                  <a:lnTo>
                    <a:pt x="253339" y="573"/>
                  </a:lnTo>
                  <a:lnTo>
                    <a:pt x="254618" y="1308"/>
                  </a:lnTo>
                  <a:lnTo>
                    <a:pt x="255470" y="2504"/>
                  </a:lnTo>
                  <a:lnTo>
                    <a:pt x="256417" y="5713"/>
                  </a:lnTo>
                  <a:lnTo>
                    <a:pt x="256672" y="18240"/>
                  </a:lnTo>
                  <a:lnTo>
                    <a:pt x="252439" y="65722"/>
                  </a:lnTo>
                  <a:lnTo>
                    <a:pt x="251037" y="111935"/>
                  </a:lnTo>
                  <a:lnTo>
                    <a:pt x="250867" y="157572"/>
                  </a:lnTo>
                  <a:lnTo>
                    <a:pt x="250844" y="187404"/>
                  </a:lnTo>
                  <a:lnTo>
                    <a:pt x="250831" y="229755"/>
                  </a:lnTo>
                  <a:lnTo>
                    <a:pt x="252512" y="275037"/>
                  </a:lnTo>
                  <a:lnTo>
                    <a:pt x="254059" y="319573"/>
                  </a:lnTo>
                  <a:lnTo>
                    <a:pt x="256095" y="354916"/>
                  </a:lnTo>
                  <a:lnTo>
                    <a:pt x="256502" y="401097"/>
                  </a:lnTo>
                  <a:lnTo>
                    <a:pt x="255347" y="442510"/>
                  </a:lnTo>
                  <a:lnTo>
                    <a:pt x="254599" y="482318"/>
                  </a:lnTo>
                  <a:lnTo>
                    <a:pt x="254266" y="517532"/>
                  </a:lnTo>
                  <a:lnTo>
                    <a:pt x="254431" y="561423"/>
                  </a:lnTo>
                  <a:lnTo>
                    <a:pt x="255720" y="600433"/>
                  </a:lnTo>
                  <a:lnTo>
                    <a:pt x="256529" y="638936"/>
                  </a:lnTo>
                  <a:lnTo>
                    <a:pt x="256888" y="677451"/>
                  </a:lnTo>
                  <a:lnTo>
                    <a:pt x="257047" y="719263"/>
                  </a:lnTo>
                  <a:lnTo>
                    <a:pt x="257137" y="765913"/>
                  </a:lnTo>
                  <a:lnTo>
                    <a:pt x="258099" y="804676"/>
                  </a:lnTo>
                  <a:lnTo>
                    <a:pt x="259350" y="843894"/>
                  </a:lnTo>
                  <a:lnTo>
                    <a:pt x="260152" y="889035"/>
                  </a:lnTo>
                  <a:lnTo>
                    <a:pt x="261996" y="932746"/>
                  </a:lnTo>
                  <a:lnTo>
                    <a:pt x="263072" y="975021"/>
                  </a:lnTo>
                  <a:lnTo>
                    <a:pt x="265265" y="1015858"/>
                  </a:lnTo>
                  <a:lnTo>
                    <a:pt x="264289" y="1060494"/>
                  </a:lnTo>
                  <a:lnTo>
                    <a:pt x="261128" y="1072879"/>
                  </a:lnTo>
                  <a:lnTo>
                    <a:pt x="259458" y="1073896"/>
                  </a:lnTo>
                  <a:lnTo>
                    <a:pt x="253839" y="1075025"/>
                  </a:lnTo>
                  <a:lnTo>
                    <a:pt x="239371" y="1070604"/>
                  </a:lnTo>
                  <a:lnTo>
                    <a:pt x="197135" y="1047515"/>
                  </a:lnTo>
                  <a:lnTo>
                    <a:pt x="157619" y="1034427"/>
                  </a:lnTo>
                  <a:lnTo>
                    <a:pt x="117853" y="1027069"/>
                  </a:lnTo>
                  <a:lnTo>
                    <a:pt x="73492" y="1023826"/>
                  </a:lnTo>
                  <a:lnTo>
                    <a:pt x="41275" y="10187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SMARTInkShape-165">
              <a:extLst>
                <a:ext uri="{FF2B5EF4-FFF2-40B4-BE49-F238E27FC236}">
                  <a16:creationId xmlns:a16="http://schemas.microsoft.com/office/drawing/2014/main" xmlns="" id="{EFECE55F-F49C-4E63-8E57-84A5CD4E1946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191642" y="3143250"/>
              <a:ext cx="34534" cy="1028701"/>
            </a:xfrm>
            <a:custGeom>
              <a:avLst/>
              <a:gdLst/>
              <a:ahLst/>
              <a:cxnLst/>
              <a:rect l="0" t="0" r="0" b="0"/>
              <a:pathLst>
                <a:path w="34534" h="1028701">
                  <a:moveTo>
                    <a:pt x="9133" y="0"/>
                  </a:moveTo>
                  <a:lnTo>
                    <a:pt x="9133" y="0"/>
                  </a:lnTo>
                  <a:lnTo>
                    <a:pt x="4077" y="11798"/>
                  </a:lnTo>
                  <a:lnTo>
                    <a:pt x="932" y="51160"/>
                  </a:lnTo>
                  <a:lnTo>
                    <a:pt x="0" y="88419"/>
                  </a:lnTo>
                  <a:lnTo>
                    <a:pt x="723" y="121729"/>
                  </a:lnTo>
                  <a:lnTo>
                    <a:pt x="1868" y="159230"/>
                  </a:lnTo>
                  <a:lnTo>
                    <a:pt x="2512" y="201539"/>
                  </a:lnTo>
                  <a:lnTo>
                    <a:pt x="2772" y="243353"/>
                  </a:lnTo>
                  <a:lnTo>
                    <a:pt x="3834" y="271597"/>
                  </a:lnTo>
                  <a:lnTo>
                    <a:pt x="5600" y="311945"/>
                  </a:lnTo>
                  <a:lnTo>
                    <a:pt x="7836" y="360363"/>
                  </a:lnTo>
                  <a:lnTo>
                    <a:pt x="9679" y="397934"/>
                  </a:lnTo>
                  <a:lnTo>
                    <a:pt x="11262" y="428273"/>
                  </a:lnTo>
                  <a:lnTo>
                    <a:pt x="13607" y="475741"/>
                  </a:lnTo>
                  <a:lnTo>
                    <a:pt x="14649" y="513300"/>
                  </a:lnTo>
                  <a:lnTo>
                    <a:pt x="16053" y="553042"/>
                  </a:lnTo>
                  <a:lnTo>
                    <a:pt x="17853" y="593282"/>
                  </a:lnTo>
                  <a:lnTo>
                    <a:pt x="19829" y="628806"/>
                  </a:lnTo>
                  <a:lnTo>
                    <a:pt x="21883" y="667877"/>
                  </a:lnTo>
                  <a:lnTo>
                    <a:pt x="23972" y="707468"/>
                  </a:lnTo>
                  <a:lnTo>
                    <a:pt x="26076" y="741526"/>
                  </a:lnTo>
                  <a:lnTo>
                    <a:pt x="27559" y="786782"/>
                  </a:lnTo>
                  <a:lnTo>
                    <a:pt x="29684" y="829237"/>
                  </a:lnTo>
                  <a:lnTo>
                    <a:pt x="30862" y="867490"/>
                  </a:lnTo>
                  <a:lnTo>
                    <a:pt x="31211" y="911829"/>
                  </a:lnTo>
                  <a:lnTo>
                    <a:pt x="31314" y="948916"/>
                  </a:lnTo>
                  <a:lnTo>
                    <a:pt x="31345" y="988440"/>
                  </a:lnTo>
                  <a:lnTo>
                    <a:pt x="34533" y="1028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SMARTInkShape-166">
              <a:extLst>
                <a:ext uri="{FF2B5EF4-FFF2-40B4-BE49-F238E27FC236}">
                  <a16:creationId xmlns:a16="http://schemas.microsoft.com/office/drawing/2014/main" xmlns="" id="{819AA237-6788-4FC5-B319-A78C181E00BD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6191250" y="3110227"/>
              <a:ext cx="287299" cy="1117744"/>
            </a:xfrm>
            <a:custGeom>
              <a:avLst/>
              <a:gdLst/>
              <a:ahLst/>
              <a:cxnLst/>
              <a:rect l="0" t="0" r="0" b="0"/>
              <a:pathLst>
                <a:path w="287299" h="1117744">
                  <a:moveTo>
                    <a:pt x="0" y="20323"/>
                  </a:moveTo>
                  <a:lnTo>
                    <a:pt x="0" y="20323"/>
                  </a:lnTo>
                  <a:lnTo>
                    <a:pt x="38090" y="19617"/>
                  </a:lnTo>
                  <a:lnTo>
                    <a:pt x="79451" y="15253"/>
                  </a:lnTo>
                  <a:lnTo>
                    <a:pt x="113981" y="11485"/>
                  </a:lnTo>
                  <a:lnTo>
                    <a:pt x="157323" y="7082"/>
                  </a:lnTo>
                  <a:lnTo>
                    <a:pt x="203480" y="260"/>
                  </a:lnTo>
                  <a:lnTo>
                    <a:pt x="212144" y="0"/>
                  </a:lnTo>
                  <a:lnTo>
                    <a:pt x="222762" y="2707"/>
                  </a:lnTo>
                  <a:lnTo>
                    <a:pt x="225061" y="4698"/>
                  </a:lnTo>
                  <a:lnTo>
                    <a:pt x="232507" y="18601"/>
                  </a:lnTo>
                  <a:lnTo>
                    <a:pt x="231876" y="65500"/>
                  </a:lnTo>
                  <a:lnTo>
                    <a:pt x="231788" y="111880"/>
                  </a:lnTo>
                  <a:lnTo>
                    <a:pt x="232485" y="157518"/>
                  </a:lnTo>
                  <a:lnTo>
                    <a:pt x="236140" y="204985"/>
                  </a:lnTo>
                  <a:lnTo>
                    <a:pt x="237890" y="244097"/>
                  </a:lnTo>
                  <a:lnTo>
                    <a:pt x="240838" y="286651"/>
                  </a:lnTo>
                  <a:lnTo>
                    <a:pt x="245671" y="322739"/>
                  </a:lnTo>
                  <a:lnTo>
                    <a:pt x="249494" y="362438"/>
                  </a:lnTo>
                  <a:lnTo>
                    <a:pt x="251762" y="403091"/>
                  </a:lnTo>
                  <a:lnTo>
                    <a:pt x="254887" y="443736"/>
                  </a:lnTo>
                  <a:lnTo>
                    <a:pt x="258275" y="481204"/>
                  </a:lnTo>
                  <a:lnTo>
                    <a:pt x="262165" y="527728"/>
                  </a:lnTo>
                  <a:lnTo>
                    <a:pt x="265552" y="568834"/>
                  </a:lnTo>
                  <a:lnTo>
                    <a:pt x="268790" y="609902"/>
                  </a:lnTo>
                  <a:lnTo>
                    <a:pt x="271984" y="653585"/>
                  </a:lnTo>
                  <a:lnTo>
                    <a:pt x="274105" y="690416"/>
                  </a:lnTo>
                  <a:lnTo>
                    <a:pt x="276223" y="723719"/>
                  </a:lnTo>
                  <a:lnTo>
                    <a:pt x="279400" y="768251"/>
                  </a:lnTo>
                  <a:lnTo>
                    <a:pt x="282575" y="809551"/>
                  </a:lnTo>
                  <a:lnTo>
                    <a:pt x="284809" y="854243"/>
                  </a:lnTo>
                  <a:lnTo>
                    <a:pt x="285471" y="901117"/>
                  </a:lnTo>
                  <a:lnTo>
                    <a:pt x="286608" y="938642"/>
                  </a:lnTo>
                  <a:lnTo>
                    <a:pt x="287298" y="978688"/>
                  </a:lnTo>
                  <a:lnTo>
                    <a:pt x="286208" y="1019128"/>
                  </a:lnTo>
                  <a:lnTo>
                    <a:pt x="285841" y="1065029"/>
                  </a:lnTo>
                  <a:lnTo>
                    <a:pt x="280698" y="1099104"/>
                  </a:lnTo>
                  <a:lnTo>
                    <a:pt x="276920" y="1107853"/>
                  </a:lnTo>
                  <a:lnTo>
                    <a:pt x="271007" y="1113152"/>
                  </a:lnTo>
                  <a:lnTo>
                    <a:pt x="264028" y="1116330"/>
                  </a:lnTo>
                  <a:lnTo>
                    <a:pt x="257399" y="1117743"/>
                  </a:lnTo>
                  <a:lnTo>
                    <a:pt x="214078" y="1110510"/>
                  </a:lnTo>
                  <a:lnTo>
                    <a:pt x="170792" y="1105128"/>
                  </a:lnTo>
                  <a:lnTo>
                    <a:pt x="129914" y="1101237"/>
                  </a:lnTo>
                  <a:lnTo>
                    <a:pt x="82764" y="1098323"/>
                  </a:lnTo>
                  <a:lnTo>
                    <a:pt x="34925" y="10871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SMARTInkShape-167">
              <a:extLst>
                <a:ext uri="{FF2B5EF4-FFF2-40B4-BE49-F238E27FC236}">
                  <a16:creationId xmlns:a16="http://schemas.microsoft.com/office/drawing/2014/main" xmlns="" id="{25176A41-CD5D-40AE-B174-346D1D1967F2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6610350" y="3098800"/>
              <a:ext cx="88901" cy="1009651"/>
            </a:xfrm>
            <a:custGeom>
              <a:avLst/>
              <a:gdLst/>
              <a:ahLst/>
              <a:cxnLst/>
              <a:rect l="0" t="0" r="0" b="0"/>
              <a:pathLst>
                <a:path w="88901" h="1009651">
                  <a:moveTo>
                    <a:pt x="0" y="0"/>
                  </a:moveTo>
                  <a:lnTo>
                    <a:pt x="0" y="0"/>
                  </a:lnTo>
                  <a:lnTo>
                    <a:pt x="1685" y="45115"/>
                  </a:lnTo>
                  <a:lnTo>
                    <a:pt x="5062" y="91775"/>
                  </a:lnTo>
                  <a:lnTo>
                    <a:pt x="7216" y="135342"/>
                  </a:lnTo>
                  <a:lnTo>
                    <a:pt x="9909" y="164927"/>
                  </a:lnTo>
                  <a:lnTo>
                    <a:pt x="12604" y="203438"/>
                  </a:lnTo>
                  <a:lnTo>
                    <a:pt x="15811" y="250983"/>
                  </a:lnTo>
                  <a:lnTo>
                    <a:pt x="18302" y="287619"/>
                  </a:lnTo>
                  <a:lnTo>
                    <a:pt x="20315" y="316983"/>
                  </a:lnTo>
                  <a:lnTo>
                    <a:pt x="22010" y="341497"/>
                  </a:lnTo>
                  <a:lnTo>
                    <a:pt x="23846" y="365601"/>
                  </a:lnTo>
                  <a:lnTo>
                    <a:pt x="27767" y="413079"/>
                  </a:lnTo>
                  <a:lnTo>
                    <a:pt x="30920" y="452525"/>
                  </a:lnTo>
                  <a:lnTo>
                    <a:pt x="33498" y="486872"/>
                  </a:lnTo>
                  <a:lnTo>
                    <a:pt x="35820" y="519776"/>
                  </a:lnTo>
                  <a:lnTo>
                    <a:pt x="40795" y="566366"/>
                  </a:lnTo>
                  <a:lnTo>
                    <a:pt x="43766" y="604967"/>
                  </a:lnTo>
                  <a:lnTo>
                    <a:pt x="45910" y="643171"/>
                  </a:lnTo>
                  <a:lnTo>
                    <a:pt x="47823" y="682224"/>
                  </a:lnTo>
                  <a:lnTo>
                    <a:pt x="50770" y="719606"/>
                  </a:lnTo>
                  <a:lnTo>
                    <a:pt x="53491" y="753624"/>
                  </a:lnTo>
                  <a:lnTo>
                    <a:pt x="55876" y="786147"/>
                  </a:lnTo>
                  <a:lnTo>
                    <a:pt x="58113" y="822944"/>
                  </a:lnTo>
                  <a:lnTo>
                    <a:pt x="62164" y="863522"/>
                  </a:lnTo>
                  <a:lnTo>
                    <a:pt x="66787" y="902018"/>
                  </a:lnTo>
                  <a:lnTo>
                    <a:pt x="72431" y="943657"/>
                  </a:lnTo>
                  <a:lnTo>
                    <a:pt x="81511" y="983982"/>
                  </a:lnTo>
                  <a:lnTo>
                    <a:pt x="88900" y="1009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SMARTInkShape-168">
              <a:extLst>
                <a:ext uri="{FF2B5EF4-FFF2-40B4-BE49-F238E27FC236}">
                  <a16:creationId xmlns:a16="http://schemas.microsoft.com/office/drawing/2014/main" xmlns="" id="{71349B39-4EDB-4303-AC51-478B6AE14C5C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6587877" y="3092450"/>
              <a:ext cx="303804" cy="1022203"/>
            </a:xfrm>
            <a:custGeom>
              <a:avLst/>
              <a:gdLst/>
              <a:ahLst/>
              <a:cxnLst/>
              <a:rect l="0" t="0" r="0" b="0"/>
              <a:pathLst>
                <a:path w="303804" h="1022203">
                  <a:moveTo>
                    <a:pt x="6598" y="0"/>
                  </a:moveTo>
                  <a:lnTo>
                    <a:pt x="6598" y="0"/>
                  </a:lnTo>
                  <a:lnTo>
                    <a:pt x="0" y="0"/>
                  </a:lnTo>
                  <a:lnTo>
                    <a:pt x="39445" y="0"/>
                  </a:lnTo>
                  <a:lnTo>
                    <a:pt x="79948" y="0"/>
                  </a:lnTo>
                  <a:lnTo>
                    <a:pt x="122922" y="0"/>
                  </a:lnTo>
                  <a:lnTo>
                    <a:pt x="162703" y="0"/>
                  </a:lnTo>
                  <a:lnTo>
                    <a:pt x="206034" y="0"/>
                  </a:lnTo>
                  <a:lnTo>
                    <a:pt x="220795" y="941"/>
                  </a:lnTo>
                  <a:lnTo>
                    <a:pt x="227402" y="3454"/>
                  </a:lnTo>
                  <a:lnTo>
                    <a:pt x="232796" y="7463"/>
                  </a:lnTo>
                  <a:lnTo>
                    <a:pt x="236172" y="13971"/>
                  </a:lnTo>
                  <a:lnTo>
                    <a:pt x="237938" y="27768"/>
                  </a:lnTo>
                  <a:lnTo>
                    <a:pt x="238688" y="71478"/>
                  </a:lnTo>
                  <a:lnTo>
                    <a:pt x="240191" y="106080"/>
                  </a:lnTo>
                  <a:lnTo>
                    <a:pt x="239068" y="152081"/>
                  </a:lnTo>
                  <a:lnTo>
                    <a:pt x="239637" y="188681"/>
                  </a:lnTo>
                  <a:lnTo>
                    <a:pt x="243521" y="220736"/>
                  </a:lnTo>
                  <a:lnTo>
                    <a:pt x="245953" y="253327"/>
                  </a:lnTo>
                  <a:lnTo>
                    <a:pt x="246681" y="287568"/>
                  </a:lnTo>
                  <a:lnTo>
                    <a:pt x="245828" y="327480"/>
                  </a:lnTo>
                  <a:lnTo>
                    <a:pt x="246736" y="374746"/>
                  </a:lnTo>
                  <a:lnTo>
                    <a:pt x="249239" y="421754"/>
                  </a:lnTo>
                  <a:lnTo>
                    <a:pt x="252215" y="464689"/>
                  </a:lnTo>
                  <a:lnTo>
                    <a:pt x="257017" y="504222"/>
                  </a:lnTo>
                  <a:lnTo>
                    <a:pt x="259537" y="542746"/>
                  </a:lnTo>
                  <a:lnTo>
                    <a:pt x="263654" y="580972"/>
                  </a:lnTo>
                  <a:lnTo>
                    <a:pt x="266425" y="612046"/>
                  </a:lnTo>
                  <a:lnTo>
                    <a:pt x="269968" y="659596"/>
                  </a:lnTo>
                  <a:lnTo>
                    <a:pt x="273252" y="700496"/>
                  </a:lnTo>
                  <a:lnTo>
                    <a:pt x="276100" y="730079"/>
                  </a:lnTo>
                  <a:lnTo>
                    <a:pt x="280894" y="769097"/>
                  </a:lnTo>
                  <a:lnTo>
                    <a:pt x="285611" y="806664"/>
                  </a:lnTo>
                  <a:lnTo>
                    <a:pt x="290059" y="843234"/>
                  </a:lnTo>
                  <a:lnTo>
                    <a:pt x="294388" y="881830"/>
                  </a:lnTo>
                  <a:lnTo>
                    <a:pt x="299107" y="921017"/>
                  </a:lnTo>
                  <a:lnTo>
                    <a:pt x="302739" y="961751"/>
                  </a:lnTo>
                  <a:lnTo>
                    <a:pt x="303803" y="1006273"/>
                  </a:lnTo>
                  <a:lnTo>
                    <a:pt x="302254" y="1019997"/>
                  </a:lnTo>
                  <a:lnTo>
                    <a:pt x="301422" y="1021487"/>
                  </a:lnTo>
                  <a:lnTo>
                    <a:pt x="300161" y="1022128"/>
                  </a:lnTo>
                  <a:lnTo>
                    <a:pt x="298615" y="1022202"/>
                  </a:lnTo>
                  <a:lnTo>
                    <a:pt x="287824" y="1016898"/>
                  </a:lnTo>
                  <a:lnTo>
                    <a:pt x="246197" y="996817"/>
                  </a:lnTo>
                  <a:lnTo>
                    <a:pt x="204487" y="984796"/>
                  </a:lnTo>
                  <a:lnTo>
                    <a:pt x="160661" y="978889"/>
                  </a:lnTo>
                  <a:lnTo>
                    <a:pt x="108198" y="971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SMARTInkShape-169">
              <a:extLst>
                <a:ext uri="{FF2B5EF4-FFF2-40B4-BE49-F238E27FC236}">
                  <a16:creationId xmlns:a16="http://schemas.microsoft.com/office/drawing/2014/main" xmlns="" id="{907EBBE2-BD2F-4457-B9A3-F5E1484F68D0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7018370" y="3101975"/>
              <a:ext cx="39656" cy="1025526"/>
            </a:xfrm>
            <a:custGeom>
              <a:avLst/>
              <a:gdLst/>
              <a:ahLst/>
              <a:cxnLst/>
              <a:rect l="0" t="0" r="0" b="0"/>
              <a:pathLst>
                <a:path w="39656" h="1025526">
                  <a:moveTo>
                    <a:pt x="4730" y="0"/>
                  </a:moveTo>
                  <a:lnTo>
                    <a:pt x="4730" y="0"/>
                  </a:lnTo>
                  <a:lnTo>
                    <a:pt x="3045" y="0"/>
                  </a:lnTo>
                  <a:lnTo>
                    <a:pt x="0" y="27152"/>
                  </a:lnTo>
                  <a:lnTo>
                    <a:pt x="546" y="65744"/>
                  </a:lnTo>
                  <a:lnTo>
                    <a:pt x="2047" y="100010"/>
                  </a:lnTo>
                  <a:lnTo>
                    <a:pt x="4200" y="144599"/>
                  </a:lnTo>
                  <a:lnTo>
                    <a:pt x="4683" y="173152"/>
                  </a:lnTo>
                  <a:lnTo>
                    <a:pt x="5404" y="199043"/>
                  </a:lnTo>
                  <a:lnTo>
                    <a:pt x="6591" y="236412"/>
                  </a:lnTo>
                  <a:lnTo>
                    <a:pt x="8087" y="281433"/>
                  </a:lnTo>
                  <a:lnTo>
                    <a:pt x="9437" y="318855"/>
                  </a:lnTo>
                  <a:lnTo>
                    <a:pt x="10691" y="351212"/>
                  </a:lnTo>
                  <a:lnTo>
                    <a:pt x="11879" y="380191"/>
                  </a:lnTo>
                  <a:lnTo>
                    <a:pt x="14140" y="426501"/>
                  </a:lnTo>
                  <a:lnTo>
                    <a:pt x="16673" y="464723"/>
                  </a:lnTo>
                  <a:lnTo>
                    <a:pt x="20151" y="499349"/>
                  </a:lnTo>
                  <a:lnTo>
                    <a:pt x="22167" y="532377"/>
                  </a:lnTo>
                  <a:lnTo>
                    <a:pt x="23416" y="566812"/>
                  </a:lnTo>
                  <a:lnTo>
                    <a:pt x="25147" y="606811"/>
                  </a:lnTo>
                  <a:lnTo>
                    <a:pt x="27092" y="643638"/>
                  </a:lnTo>
                  <a:lnTo>
                    <a:pt x="28780" y="677292"/>
                  </a:lnTo>
                  <a:lnTo>
                    <a:pt x="30083" y="723652"/>
                  </a:lnTo>
                  <a:lnTo>
                    <a:pt x="32546" y="766239"/>
                  </a:lnTo>
                  <a:lnTo>
                    <a:pt x="35510" y="808294"/>
                  </a:lnTo>
                  <a:lnTo>
                    <a:pt x="37578" y="843370"/>
                  </a:lnTo>
                  <a:lnTo>
                    <a:pt x="38732" y="883184"/>
                  </a:lnTo>
                  <a:lnTo>
                    <a:pt x="39245" y="921693"/>
                  </a:lnTo>
                  <a:lnTo>
                    <a:pt x="39533" y="963911"/>
                  </a:lnTo>
                  <a:lnTo>
                    <a:pt x="39655" y="1025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SMARTInkShape-170">
              <a:extLst>
                <a:ext uri="{FF2B5EF4-FFF2-40B4-BE49-F238E27FC236}">
                  <a16:creationId xmlns:a16="http://schemas.microsoft.com/office/drawing/2014/main" xmlns="" id="{84C546B0-C3BC-4140-A7B5-E00602EE502D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7019951" y="3094151"/>
              <a:ext cx="326768" cy="1076055"/>
            </a:xfrm>
            <a:custGeom>
              <a:avLst/>
              <a:gdLst/>
              <a:ahLst/>
              <a:cxnLst/>
              <a:rect l="0" t="0" r="0" b="0"/>
              <a:pathLst>
                <a:path w="326768" h="1076055">
                  <a:moveTo>
                    <a:pt x="9499" y="14174"/>
                  </a:moveTo>
                  <a:lnTo>
                    <a:pt x="9499" y="14174"/>
                  </a:lnTo>
                  <a:lnTo>
                    <a:pt x="988" y="14174"/>
                  </a:lnTo>
                  <a:lnTo>
                    <a:pt x="650" y="13821"/>
                  </a:lnTo>
                  <a:lnTo>
                    <a:pt x="0" y="11130"/>
                  </a:lnTo>
                  <a:lnTo>
                    <a:pt x="38864" y="13535"/>
                  </a:lnTo>
                  <a:lnTo>
                    <a:pt x="84980" y="11403"/>
                  </a:lnTo>
                  <a:lnTo>
                    <a:pt x="126996" y="7747"/>
                  </a:lnTo>
                  <a:lnTo>
                    <a:pt x="166189" y="3079"/>
                  </a:lnTo>
                  <a:lnTo>
                    <a:pt x="208473" y="0"/>
                  </a:lnTo>
                  <a:lnTo>
                    <a:pt x="229660" y="1170"/>
                  </a:lnTo>
                  <a:lnTo>
                    <a:pt x="242293" y="4121"/>
                  </a:lnTo>
                  <a:lnTo>
                    <a:pt x="247181" y="11235"/>
                  </a:lnTo>
                  <a:lnTo>
                    <a:pt x="249727" y="23965"/>
                  </a:lnTo>
                  <a:lnTo>
                    <a:pt x="243492" y="68488"/>
                  </a:lnTo>
                  <a:lnTo>
                    <a:pt x="241566" y="113497"/>
                  </a:lnTo>
                  <a:lnTo>
                    <a:pt x="241312" y="159245"/>
                  </a:lnTo>
                  <a:lnTo>
                    <a:pt x="242226" y="199680"/>
                  </a:lnTo>
                  <a:lnTo>
                    <a:pt x="244731" y="236473"/>
                  </a:lnTo>
                  <a:lnTo>
                    <a:pt x="247708" y="273951"/>
                  </a:lnTo>
                  <a:lnTo>
                    <a:pt x="251764" y="315511"/>
                  </a:lnTo>
                  <a:lnTo>
                    <a:pt x="255462" y="351302"/>
                  </a:lnTo>
                  <a:lnTo>
                    <a:pt x="259456" y="386023"/>
                  </a:lnTo>
                  <a:lnTo>
                    <a:pt x="265466" y="426855"/>
                  </a:lnTo>
                  <a:lnTo>
                    <a:pt x="272134" y="467816"/>
                  </a:lnTo>
                  <a:lnTo>
                    <a:pt x="277450" y="498955"/>
                  </a:lnTo>
                  <a:lnTo>
                    <a:pt x="285927" y="541723"/>
                  </a:lnTo>
                  <a:lnTo>
                    <a:pt x="294986" y="585896"/>
                  </a:lnTo>
                  <a:lnTo>
                    <a:pt x="302776" y="626897"/>
                  </a:lnTo>
                  <a:lnTo>
                    <a:pt x="308472" y="659734"/>
                  </a:lnTo>
                  <a:lnTo>
                    <a:pt x="312572" y="702123"/>
                  </a:lnTo>
                  <a:lnTo>
                    <a:pt x="313787" y="740945"/>
                  </a:lnTo>
                  <a:lnTo>
                    <a:pt x="315833" y="777574"/>
                  </a:lnTo>
                  <a:lnTo>
                    <a:pt x="317855" y="823945"/>
                  </a:lnTo>
                  <a:lnTo>
                    <a:pt x="321742" y="864882"/>
                  </a:lnTo>
                  <a:lnTo>
                    <a:pt x="324353" y="908232"/>
                  </a:lnTo>
                  <a:lnTo>
                    <a:pt x="326215" y="946183"/>
                  </a:lnTo>
                  <a:lnTo>
                    <a:pt x="326767" y="986355"/>
                  </a:lnTo>
                  <a:lnTo>
                    <a:pt x="326263" y="1032021"/>
                  </a:lnTo>
                  <a:lnTo>
                    <a:pt x="318157" y="1061623"/>
                  </a:lnTo>
                  <a:lnTo>
                    <a:pt x="312071" y="1071909"/>
                  </a:lnTo>
                  <a:lnTo>
                    <a:pt x="308840" y="1075181"/>
                  </a:lnTo>
                  <a:lnTo>
                    <a:pt x="307485" y="1076054"/>
                  </a:lnTo>
                  <a:lnTo>
                    <a:pt x="285239" y="1074912"/>
                  </a:lnTo>
                  <a:lnTo>
                    <a:pt x="239135" y="1056753"/>
                  </a:lnTo>
                  <a:lnTo>
                    <a:pt x="195806" y="1048235"/>
                  </a:lnTo>
                  <a:lnTo>
                    <a:pt x="156230" y="1044765"/>
                  </a:lnTo>
                  <a:lnTo>
                    <a:pt x="119532" y="1045668"/>
                  </a:lnTo>
                  <a:lnTo>
                    <a:pt x="78604" y="1045999"/>
                  </a:lnTo>
                  <a:lnTo>
                    <a:pt x="38074" y="10460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SMARTInkShape-171">
              <a:extLst>
                <a:ext uri="{FF2B5EF4-FFF2-40B4-BE49-F238E27FC236}">
                  <a16:creationId xmlns:a16="http://schemas.microsoft.com/office/drawing/2014/main" xmlns="" id="{54E0F738-F847-4F59-B09F-7F1FD7617E72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7452547" y="3073400"/>
              <a:ext cx="62679" cy="1035051"/>
            </a:xfrm>
            <a:custGeom>
              <a:avLst/>
              <a:gdLst/>
              <a:ahLst/>
              <a:cxnLst/>
              <a:rect l="0" t="0" r="0" b="0"/>
              <a:pathLst>
                <a:path w="62679" h="1035051">
                  <a:moveTo>
                    <a:pt x="8703" y="0"/>
                  </a:moveTo>
                  <a:lnTo>
                    <a:pt x="8703" y="0"/>
                  </a:lnTo>
                  <a:lnTo>
                    <a:pt x="3986" y="39132"/>
                  </a:lnTo>
                  <a:lnTo>
                    <a:pt x="232" y="85916"/>
                  </a:lnTo>
                  <a:lnTo>
                    <a:pt x="0" y="119676"/>
                  </a:lnTo>
                  <a:lnTo>
                    <a:pt x="1499" y="164772"/>
                  </a:lnTo>
                  <a:lnTo>
                    <a:pt x="4006" y="206671"/>
                  </a:lnTo>
                  <a:lnTo>
                    <a:pt x="6277" y="230914"/>
                  </a:lnTo>
                  <a:lnTo>
                    <a:pt x="9555" y="265068"/>
                  </a:lnTo>
                  <a:lnTo>
                    <a:pt x="13504" y="305828"/>
                  </a:lnTo>
                  <a:lnTo>
                    <a:pt x="16490" y="340411"/>
                  </a:lnTo>
                  <a:lnTo>
                    <a:pt x="18833" y="370874"/>
                  </a:lnTo>
                  <a:lnTo>
                    <a:pt x="20748" y="398591"/>
                  </a:lnTo>
                  <a:lnTo>
                    <a:pt x="24757" y="442558"/>
                  </a:lnTo>
                  <a:lnTo>
                    <a:pt x="28538" y="478915"/>
                  </a:lnTo>
                  <a:lnTo>
                    <a:pt x="31395" y="512712"/>
                  </a:lnTo>
                  <a:lnTo>
                    <a:pt x="33840" y="551016"/>
                  </a:lnTo>
                  <a:lnTo>
                    <a:pt x="36103" y="589913"/>
                  </a:lnTo>
                  <a:lnTo>
                    <a:pt x="38284" y="622487"/>
                  </a:lnTo>
                  <a:lnTo>
                    <a:pt x="41496" y="668295"/>
                  </a:lnTo>
                  <a:lnTo>
                    <a:pt x="44682" y="711462"/>
                  </a:lnTo>
                  <a:lnTo>
                    <a:pt x="46801" y="746006"/>
                  </a:lnTo>
                  <a:lnTo>
                    <a:pt x="48918" y="781703"/>
                  </a:lnTo>
                  <a:lnTo>
                    <a:pt x="52094" y="823969"/>
                  </a:lnTo>
                  <a:lnTo>
                    <a:pt x="54917" y="862441"/>
                  </a:lnTo>
                  <a:lnTo>
                    <a:pt x="56050" y="907403"/>
                  </a:lnTo>
                  <a:lnTo>
                    <a:pt x="56273" y="953627"/>
                  </a:lnTo>
                  <a:lnTo>
                    <a:pt x="57262" y="1000761"/>
                  </a:lnTo>
                  <a:lnTo>
                    <a:pt x="62678" y="1035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SMARTInkShape-172">
              <a:extLst>
                <a:ext uri="{FF2B5EF4-FFF2-40B4-BE49-F238E27FC236}">
                  <a16:creationId xmlns:a16="http://schemas.microsoft.com/office/drawing/2014/main" xmlns="" id="{B3A36D15-186C-440E-9038-EE54EF231318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7445375" y="3063875"/>
              <a:ext cx="351211" cy="1035051"/>
            </a:xfrm>
            <a:custGeom>
              <a:avLst/>
              <a:gdLst/>
              <a:ahLst/>
              <a:cxnLst/>
              <a:rect l="0" t="0" r="0" b="0"/>
              <a:pathLst>
                <a:path w="351211" h="1035051">
                  <a:moveTo>
                    <a:pt x="0" y="0"/>
                  </a:moveTo>
                  <a:lnTo>
                    <a:pt x="0" y="0"/>
                  </a:lnTo>
                  <a:lnTo>
                    <a:pt x="12209" y="1686"/>
                  </a:lnTo>
                  <a:lnTo>
                    <a:pt x="58386" y="8914"/>
                  </a:lnTo>
                  <a:lnTo>
                    <a:pt x="90108" y="9445"/>
                  </a:lnTo>
                  <a:lnTo>
                    <a:pt x="128595" y="9489"/>
                  </a:lnTo>
                  <a:lnTo>
                    <a:pt x="165337" y="9162"/>
                  </a:lnTo>
                  <a:lnTo>
                    <a:pt x="205505" y="7340"/>
                  </a:lnTo>
                  <a:lnTo>
                    <a:pt x="248968" y="8166"/>
                  </a:lnTo>
                  <a:lnTo>
                    <a:pt x="265719" y="9962"/>
                  </a:lnTo>
                  <a:lnTo>
                    <a:pt x="271085" y="12777"/>
                  </a:lnTo>
                  <a:lnTo>
                    <a:pt x="276388" y="18328"/>
                  </a:lnTo>
                  <a:lnTo>
                    <a:pt x="278061" y="23315"/>
                  </a:lnTo>
                  <a:lnTo>
                    <a:pt x="277636" y="67473"/>
                  </a:lnTo>
                  <a:lnTo>
                    <a:pt x="279039" y="104123"/>
                  </a:lnTo>
                  <a:lnTo>
                    <a:pt x="281723" y="148130"/>
                  </a:lnTo>
                  <a:lnTo>
                    <a:pt x="283725" y="181782"/>
                  </a:lnTo>
                  <a:lnTo>
                    <a:pt x="286835" y="229388"/>
                  </a:lnTo>
                  <a:lnTo>
                    <a:pt x="290819" y="266345"/>
                  </a:lnTo>
                  <a:lnTo>
                    <a:pt x="295411" y="303936"/>
                  </a:lnTo>
                  <a:lnTo>
                    <a:pt x="299980" y="347270"/>
                  </a:lnTo>
                  <a:lnTo>
                    <a:pt x="303920" y="388527"/>
                  </a:lnTo>
                  <a:lnTo>
                    <a:pt x="307467" y="420917"/>
                  </a:lnTo>
                  <a:lnTo>
                    <a:pt x="310059" y="464441"/>
                  </a:lnTo>
                  <a:lnTo>
                    <a:pt x="314198" y="504148"/>
                  </a:lnTo>
                  <a:lnTo>
                    <a:pt x="318207" y="542725"/>
                  </a:lnTo>
                  <a:lnTo>
                    <a:pt x="322400" y="574821"/>
                  </a:lnTo>
                  <a:lnTo>
                    <a:pt x="327439" y="608959"/>
                  </a:lnTo>
                  <a:lnTo>
                    <a:pt x="333890" y="651979"/>
                  </a:lnTo>
                  <a:lnTo>
                    <a:pt x="338192" y="691536"/>
                  </a:lnTo>
                  <a:lnTo>
                    <a:pt x="342054" y="735007"/>
                  </a:lnTo>
                  <a:lnTo>
                    <a:pt x="345581" y="779166"/>
                  </a:lnTo>
                  <a:lnTo>
                    <a:pt x="348560" y="820900"/>
                  </a:lnTo>
                  <a:lnTo>
                    <a:pt x="350707" y="855911"/>
                  </a:lnTo>
                  <a:lnTo>
                    <a:pt x="351210" y="892327"/>
                  </a:lnTo>
                  <a:lnTo>
                    <a:pt x="347911" y="931496"/>
                  </a:lnTo>
                  <a:lnTo>
                    <a:pt x="345560" y="954116"/>
                  </a:lnTo>
                  <a:lnTo>
                    <a:pt x="341260" y="966153"/>
                  </a:lnTo>
                  <a:lnTo>
                    <a:pt x="321610" y="989489"/>
                  </a:lnTo>
                  <a:lnTo>
                    <a:pt x="310290" y="994190"/>
                  </a:lnTo>
                  <a:lnTo>
                    <a:pt x="267287" y="999355"/>
                  </a:lnTo>
                  <a:lnTo>
                    <a:pt x="222510" y="1000377"/>
                  </a:lnTo>
                  <a:lnTo>
                    <a:pt x="174907" y="1006216"/>
                  </a:lnTo>
                  <a:lnTo>
                    <a:pt x="136215" y="1014041"/>
                  </a:lnTo>
                  <a:lnTo>
                    <a:pt x="92230" y="1024487"/>
                  </a:lnTo>
                  <a:lnTo>
                    <a:pt x="53975" y="1035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SMARTInkShape-173">
              <a:extLst>
                <a:ext uri="{FF2B5EF4-FFF2-40B4-BE49-F238E27FC236}">
                  <a16:creationId xmlns:a16="http://schemas.microsoft.com/office/drawing/2014/main" xmlns="" id="{62D860CE-B2CC-4E1F-A101-BDB75D92ADC3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5383325" y="3178175"/>
              <a:ext cx="31704" cy="882651"/>
            </a:xfrm>
            <a:custGeom>
              <a:avLst/>
              <a:gdLst/>
              <a:ahLst/>
              <a:cxnLst/>
              <a:rect l="0" t="0" r="0" b="0"/>
              <a:pathLst>
                <a:path w="31704" h="882651">
                  <a:moveTo>
                    <a:pt x="14175" y="0"/>
                  </a:moveTo>
                  <a:lnTo>
                    <a:pt x="14175" y="0"/>
                  </a:lnTo>
                  <a:lnTo>
                    <a:pt x="12490" y="0"/>
                  </a:lnTo>
                  <a:lnTo>
                    <a:pt x="3265" y="10818"/>
                  </a:lnTo>
                  <a:lnTo>
                    <a:pt x="0" y="36552"/>
                  </a:lnTo>
                  <a:lnTo>
                    <a:pt x="2961" y="83394"/>
                  </a:lnTo>
                  <a:lnTo>
                    <a:pt x="6864" y="125089"/>
                  </a:lnTo>
                  <a:lnTo>
                    <a:pt x="12597" y="167944"/>
                  </a:lnTo>
                  <a:lnTo>
                    <a:pt x="19313" y="204003"/>
                  </a:lnTo>
                  <a:lnTo>
                    <a:pt x="23632" y="237541"/>
                  </a:lnTo>
                  <a:lnTo>
                    <a:pt x="27197" y="278082"/>
                  </a:lnTo>
                  <a:lnTo>
                    <a:pt x="28782" y="318443"/>
                  </a:lnTo>
                  <a:lnTo>
                    <a:pt x="29674" y="365365"/>
                  </a:lnTo>
                  <a:lnTo>
                    <a:pt x="29939" y="412273"/>
                  </a:lnTo>
                  <a:lnTo>
                    <a:pt x="31703" y="451806"/>
                  </a:lnTo>
                  <a:lnTo>
                    <a:pt x="31088" y="487548"/>
                  </a:lnTo>
                  <a:lnTo>
                    <a:pt x="30512" y="520429"/>
                  </a:lnTo>
                  <a:lnTo>
                    <a:pt x="29902" y="556210"/>
                  </a:lnTo>
                  <a:lnTo>
                    <a:pt x="27576" y="599935"/>
                  </a:lnTo>
                  <a:lnTo>
                    <a:pt x="25658" y="631527"/>
                  </a:lnTo>
                  <a:lnTo>
                    <a:pt x="25511" y="670028"/>
                  </a:lnTo>
                  <a:lnTo>
                    <a:pt x="26269" y="710893"/>
                  </a:lnTo>
                  <a:lnTo>
                    <a:pt x="26606" y="747870"/>
                  </a:lnTo>
                  <a:lnTo>
                    <a:pt x="26795" y="785252"/>
                  </a:lnTo>
                  <a:lnTo>
                    <a:pt x="26851" y="823766"/>
                  </a:lnTo>
                  <a:lnTo>
                    <a:pt x="28559" y="871024"/>
                  </a:lnTo>
                  <a:lnTo>
                    <a:pt x="26875" y="882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SMARTInkShape-Group49">
            <a:extLst>
              <a:ext uri="{FF2B5EF4-FFF2-40B4-BE49-F238E27FC236}">
                <a16:creationId xmlns:a16="http://schemas.microsoft.com/office/drawing/2014/main" xmlns="" id="{9A99FC2D-BF6A-47A8-98C2-434E2F311FF9}"/>
              </a:ext>
            </a:extLst>
          </p:cNvPr>
          <p:cNvGrpSpPr/>
          <p:nvPr/>
        </p:nvGrpSpPr>
        <p:grpSpPr>
          <a:xfrm>
            <a:off x="8065181" y="3090206"/>
            <a:ext cx="590996" cy="231068"/>
            <a:chOff x="8065181" y="3090206"/>
            <a:chExt cx="590996" cy="231068"/>
          </a:xfrm>
        </p:grpSpPr>
        <p:sp>
          <p:nvSpPr>
            <p:cNvPr id="22" name="SMARTInkShape-174">
              <a:extLst>
                <a:ext uri="{FF2B5EF4-FFF2-40B4-BE49-F238E27FC236}">
                  <a16:creationId xmlns:a16="http://schemas.microsoft.com/office/drawing/2014/main" xmlns="" id="{1C123C57-C5C9-444E-B3C8-8D781934A3BE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8065181" y="3128704"/>
              <a:ext cx="242663" cy="192570"/>
            </a:xfrm>
            <a:custGeom>
              <a:avLst/>
              <a:gdLst/>
              <a:ahLst/>
              <a:cxnLst/>
              <a:rect l="0" t="0" r="0" b="0"/>
              <a:pathLst>
                <a:path w="242663" h="192570">
                  <a:moveTo>
                    <a:pt x="8844" y="5021"/>
                  </a:moveTo>
                  <a:lnTo>
                    <a:pt x="8844" y="5021"/>
                  </a:lnTo>
                  <a:lnTo>
                    <a:pt x="8844" y="6707"/>
                  </a:lnTo>
                  <a:lnTo>
                    <a:pt x="7904" y="8475"/>
                  </a:lnTo>
                  <a:lnTo>
                    <a:pt x="7159" y="9440"/>
                  </a:lnTo>
                  <a:lnTo>
                    <a:pt x="3782" y="20776"/>
                  </a:lnTo>
                  <a:lnTo>
                    <a:pt x="0" y="49389"/>
                  </a:lnTo>
                  <a:lnTo>
                    <a:pt x="10523" y="96606"/>
                  </a:lnTo>
                  <a:lnTo>
                    <a:pt x="26158" y="137834"/>
                  </a:lnTo>
                  <a:lnTo>
                    <a:pt x="47566" y="166199"/>
                  </a:lnTo>
                  <a:lnTo>
                    <a:pt x="71784" y="182952"/>
                  </a:lnTo>
                  <a:lnTo>
                    <a:pt x="103575" y="191248"/>
                  </a:lnTo>
                  <a:lnTo>
                    <a:pt x="129693" y="192569"/>
                  </a:lnTo>
                  <a:lnTo>
                    <a:pt x="165438" y="184080"/>
                  </a:lnTo>
                  <a:lnTo>
                    <a:pt x="208123" y="166180"/>
                  </a:lnTo>
                  <a:lnTo>
                    <a:pt x="217475" y="159315"/>
                  </a:lnTo>
                  <a:lnTo>
                    <a:pt x="225041" y="149091"/>
                  </a:lnTo>
                  <a:lnTo>
                    <a:pt x="242662" y="111752"/>
                  </a:lnTo>
                  <a:lnTo>
                    <a:pt x="242322" y="90189"/>
                  </a:lnTo>
                  <a:lnTo>
                    <a:pt x="234381" y="69297"/>
                  </a:lnTo>
                  <a:lnTo>
                    <a:pt x="212442" y="34669"/>
                  </a:lnTo>
                  <a:lnTo>
                    <a:pt x="185076" y="13504"/>
                  </a:lnTo>
                  <a:lnTo>
                    <a:pt x="157605" y="3615"/>
                  </a:lnTo>
                  <a:lnTo>
                    <a:pt x="130434" y="0"/>
                  </a:lnTo>
                  <a:lnTo>
                    <a:pt x="94933" y="3219"/>
                  </a:lnTo>
                  <a:lnTo>
                    <a:pt x="72494" y="12622"/>
                  </a:lnTo>
                  <a:lnTo>
                    <a:pt x="58552" y="24403"/>
                  </a:lnTo>
                  <a:lnTo>
                    <a:pt x="43769" y="462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SMARTInkShape-175">
              <a:extLst>
                <a:ext uri="{FF2B5EF4-FFF2-40B4-BE49-F238E27FC236}">
                  <a16:creationId xmlns:a16="http://schemas.microsoft.com/office/drawing/2014/main" xmlns="" id="{AC6E6E0D-2D8B-479C-9630-54F9F311E5EA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8428040" y="3090206"/>
              <a:ext cx="228137" cy="187695"/>
            </a:xfrm>
            <a:custGeom>
              <a:avLst/>
              <a:gdLst/>
              <a:ahLst/>
              <a:cxnLst/>
              <a:rect l="0" t="0" r="0" b="0"/>
              <a:pathLst>
                <a:path w="228137" h="187695">
                  <a:moveTo>
                    <a:pt x="26985" y="46694"/>
                  </a:moveTo>
                  <a:lnTo>
                    <a:pt x="26985" y="46694"/>
                  </a:lnTo>
                  <a:lnTo>
                    <a:pt x="22566" y="42275"/>
                  </a:lnTo>
                  <a:lnTo>
                    <a:pt x="16789" y="43084"/>
                  </a:lnTo>
                  <a:lnTo>
                    <a:pt x="9753" y="45795"/>
                  </a:lnTo>
                  <a:lnTo>
                    <a:pt x="5451" y="49352"/>
                  </a:lnTo>
                  <a:lnTo>
                    <a:pt x="3303" y="54225"/>
                  </a:lnTo>
                  <a:lnTo>
                    <a:pt x="1925" y="60921"/>
                  </a:lnTo>
                  <a:lnTo>
                    <a:pt x="0" y="63766"/>
                  </a:lnTo>
                  <a:lnTo>
                    <a:pt x="1259" y="107870"/>
                  </a:lnTo>
                  <a:lnTo>
                    <a:pt x="4977" y="128673"/>
                  </a:lnTo>
                  <a:lnTo>
                    <a:pt x="10971" y="140162"/>
                  </a:lnTo>
                  <a:lnTo>
                    <a:pt x="35045" y="163033"/>
                  </a:lnTo>
                  <a:lnTo>
                    <a:pt x="53088" y="173867"/>
                  </a:lnTo>
                  <a:lnTo>
                    <a:pt x="94223" y="187223"/>
                  </a:lnTo>
                  <a:lnTo>
                    <a:pt x="132198" y="187694"/>
                  </a:lnTo>
                  <a:lnTo>
                    <a:pt x="172572" y="176604"/>
                  </a:lnTo>
                  <a:lnTo>
                    <a:pt x="198344" y="160746"/>
                  </a:lnTo>
                  <a:lnTo>
                    <a:pt x="212402" y="145790"/>
                  </a:lnTo>
                  <a:lnTo>
                    <a:pt x="225574" y="116912"/>
                  </a:lnTo>
                  <a:lnTo>
                    <a:pt x="228136" y="106830"/>
                  </a:lnTo>
                  <a:lnTo>
                    <a:pt x="226207" y="83405"/>
                  </a:lnTo>
                  <a:lnTo>
                    <a:pt x="217796" y="57493"/>
                  </a:lnTo>
                  <a:lnTo>
                    <a:pt x="208052" y="42054"/>
                  </a:lnTo>
                  <a:lnTo>
                    <a:pt x="176298" y="14929"/>
                  </a:lnTo>
                  <a:lnTo>
                    <a:pt x="150488" y="5129"/>
                  </a:lnTo>
                  <a:lnTo>
                    <a:pt x="102971" y="0"/>
                  </a:lnTo>
                  <a:lnTo>
                    <a:pt x="64595" y="6935"/>
                  </a:lnTo>
                  <a:lnTo>
                    <a:pt x="31187" y="24965"/>
                  </a:lnTo>
                  <a:lnTo>
                    <a:pt x="1585" y="530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5" name="SMARTInkShape-176">
            <a:extLst>
              <a:ext uri="{FF2B5EF4-FFF2-40B4-BE49-F238E27FC236}">
                <a16:creationId xmlns:a16="http://schemas.microsoft.com/office/drawing/2014/main" xmlns="" id="{27A4A999-AACF-4ABF-B28E-FF76E30043CC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901120" y="2867832"/>
            <a:ext cx="1479704" cy="1552781"/>
          </a:xfrm>
          <a:custGeom>
            <a:avLst/>
            <a:gdLst/>
            <a:ahLst/>
            <a:cxnLst/>
            <a:rect l="0" t="0" r="0" b="0"/>
            <a:pathLst>
              <a:path w="1479704" h="1552781">
                <a:moveTo>
                  <a:pt x="401380" y="30943"/>
                </a:moveTo>
                <a:lnTo>
                  <a:pt x="401380" y="30943"/>
                </a:lnTo>
                <a:lnTo>
                  <a:pt x="355400" y="7956"/>
                </a:lnTo>
                <a:lnTo>
                  <a:pt x="323065" y="921"/>
                </a:lnTo>
                <a:lnTo>
                  <a:pt x="282507" y="0"/>
                </a:lnTo>
                <a:lnTo>
                  <a:pt x="251382" y="6120"/>
                </a:lnTo>
                <a:lnTo>
                  <a:pt x="208403" y="18294"/>
                </a:lnTo>
                <a:lnTo>
                  <a:pt x="183266" y="26720"/>
                </a:lnTo>
                <a:lnTo>
                  <a:pt x="136175" y="57440"/>
                </a:lnTo>
                <a:lnTo>
                  <a:pt x="89907" y="98091"/>
                </a:lnTo>
                <a:lnTo>
                  <a:pt x="69021" y="124622"/>
                </a:lnTo>
                <a:lnTo>
                  <a:pt x="55884" y="151740"/>
                </a:lnTo>
                <a:lnTo>
                  <a:pt x="45104" y="198138"/>
                </a:lnTo>
                <a:lnTo>
                  <a:pt x="29252" y="244344"/>
                </a:lnTo>
                <a:lnTo>
                  <a:pt x="18717" y="290564"/>
                </a:lnTo>
                <a:lnTo>
                  <a:pt x="8368" y="336858"/>
                </a:lnTo>
                <a:lnTo>
                  <a:pt x="3903" y="382111"/>
                </a:lnTo>
                <a:lnTo>
                  <a:pt x="3498" y="422753"/>
                </a:lnTo>
                <a:lnTo>
                  <a:pt x="0" y="462956"/>
                </a:lnTo>
                <a:lnTo>
                  <a:pt x="701" y="504896"/>
                </a:lnTo>
                <a:lnTo>
                  <a:pt x="1247" y="546772"/>
                </a:lnTo>
                <a:lnTo>
                  <a:pt x="3832" y="593810"/>
                </a:lnTo>
                <a:lnTo>
                  <a:pt x="4769" y="636806"/>
                </a:lnTo>
                <a:lnTo>
                  <a:pt x="7366" y="674831"/>
                </a:lnTo>
                <a:lnTo>
                  <a:pt x="12505" y="720498"/>
                </a:lnTo>
                <a:lnTo>
                  <a:pt x="17100" y="765698"/>
                </a:lnTo>
                <a:lnTo>
                  <a:pt x="20437" y="804886"/>
                </a:lnTo>
                <a:lnTo>
                  <a:pt x="27159" y="848376"/>
                </a:lnTo>
                <a:lnTo>
                  <a:pt x="35281" y="894596"/>
                </a:lnTo>
                <a:lnTo>
                  <a:pt x="44219" y="940459"/>
                </a:lnTo>
                <a:lnTo>
                  <a:pt x="50726" y="978115"/>
                </a:lnTo>
                <a:lnTo>
                  <a:pt x="54400" y="1023077"/>
                </a:lnTo>
                <a:lnTo>
                  <a:pt x="63464" y="1062371"/>
                </a:lnTo>
                <a:lnTo>
                  <a:pt x="78293" y="1109482"/>
                </a:lnTo>
                <a:lnTo>
                  <a:pt x="90993" y="1147955"/>
                </a:lnTo>
                <a:lnTo>
                  <a:pt x="103080" y="1194131"/>
                </a:lnTo>
                <a:lnTo>
                  <a:pt x="113477" y="1235355"/>
                </a:lnTo>
                <a:lnTo>
                  <a:pt x="130150" y="1281788"/>
                </a:lnTo>
                <a:lnTo>
                  <a:pt x="144996" y="1323578"/>
                </a:lnTo>
                <a:lnTo>
                  <a:pt x="169931" y="1370481"/>
                </a:lnTo>
                <a:lnTo>
                  <a:pt x="199904" y="1414758"/>
                </a:lnTo>
                <a:lnTo>
                  <a:pt x="226473" y="1445649"/>
                </a:lnTo>
                <a:lnTo>
                  <a:pt x="270355" y="1480399"/>
                </a:lnTo>
                <a:lnTo>
                  <a:pt x="314712" y="1507092"/>
                </a:lnTo>
                <a:lnTo>
                  <a:pt x="352040" y="1523593"/>
                </a:lnTo>
                <a:lnTo>
                  <a:pt x="391190" y="1536286"/>
                </a:lnTo>
                <a:lnTo>
                  <a:pt x="433796" y="1545391"/>
                </a:lnTo>
                <a:lnTo>
                  <a:pt x="472368" y="1550819"/>
                </a:lnTo>
                <a:lnTo>
                  <a:pt x="510020" y="1552780"/>
                </a:lnTo>
                <a:lnTo>
                  <a:pt x="547282" y="1551127"/>
                </a:lnTo>
                <a:lnTo>
                  <a:pt x="592321" y="1547408"/>
                </a:lnTo>
                <a:lnTo>
                  <a:pt x="632384" y="1539266"/>
                </a:lnTo>
                <a:lnTo>
                  <a:pt x="668476" y="1530418"/>
                </a:lnTo>
                <a:lnTo>
                  <a:pt x="710335" y="1520081"/>
                </a:lnTo>
                <a:lnTo>
                  <a:pt x="750646" y="1508787"/>
                </a:lnTo>
                <a:lnTo>
                  <a:pt x="784423" y="1498894"/>
                </a:lnTo>
                <a:lnTo>
                  <a:pt x="827121" y="1482519"/>
                </a:lnTo>
                <a:lnTo>
                  <a:pt x="870005" y="1463026"/>
                </a:lnTo>
                <a:lnTo>
                  <a:pt x="911715" y="1440870"/>
                </a:lnTo>
                <a:lnTo>
                  <a:pt x="950445" y="1418838"/>
                </a:lnTo>
                <a:lnTo>
                  <a:pt x="993404" y="1394212"/>
                </a:lnTo>
                <a:lnTo>
                  <a:pt x="1036331" y="1366456"/>
                </a:lnTo>
                <a:lnTo>
                  <a:pt x="1079487" y="1333561"/>
                </a:lnTo>
                <a:lnTo>
                  <a:pt x="1118532" y="1301004"/>
                </a:lnTo>
                <a:lnTo>
                  <a:pt x="1160083" y="1261562"/>
                </a:lnTo>
                <a:lnTo>
                  <a:pt x="1203218" y="1215073"/>
                </a:lnTo>
                <a:lnTo>
                  <a:pt x="1239116" y="1171825"/>
                </a:lnTo>
                <a:lnTo>
                  <a:pt x="1270768" y="1132093"/>
                </a:lnTo>
                <a:lnTo>
                  <a:pt x="1299738" y="1094397"/>
                </a:lnTo>
                <a:lnTo>
                  <a:pt x="1324880" y="1053586"/>
                </a:lnTo>
                <a:lnTo>
                  <a:pt x="1353522" y="1005961"/>
                </a:lnTo>
                <a:lnTo>
                  <a:pt x="1376662" y="965117"/>
                </a:lnTo>
                <a:lnTo>
                  <a:pt x="1399080" y="922477"/>
                </a:lnTo>
                <a:lnTo>
                  <a:pt x="1414819" y="884279"/>
                </a:lnTo>
                <a:lnTo>
                  <a:pt x="1427871" y="844661"/>
                </a:lnTo>
                <a:lnTo>
                  <a:pt x="1442977" y="798787"/>
                </a:lnTo>
                <a:lnTo>
                  <a:pt x="1454695" y="755767"/>
                </a:lnTo>
                <a:lnTo>
                  <a:pt x="1464772" y="711804"/>
                </a:lnTo>
                <a:lnTo>
                  <a:pt x="1471832" y="670769"/>
                </a:lnTo>
                <a:lnTo>
                  <a:pt x="1476906" y="624569"/>
                </a:lnTo>
                <a:lnTo>
                  <a:pt x="1479703" y="577601"/>
                </a:lnTo>
                <a:lnTo>
                  <a:pt x="1479590" y="539696"/>
                </a:lnTo>
                <a:lnTo>
                  <a:pt x="1476392" y="496758"/>
                </a:lnTo>
                <a:lnTo>
                  <a:pt x="1473835" y="453765"/>
                </a:lnTo>
                <a:lnTo>
                  <a:pt x="1466612" y="410029"/>
                </a:lnTo>
                <a:lnTo>
                  <a:pt x="1454785" y="364066"/>
                </a:lnTo>
                <a:lnTo>
                  <a:pt x="1442027" y="324199"/>
                </a:lnTo>
                <a:lnTo>
                  <a:pt x="1427749" y="283337"/>
                </a:lnTo>
                <a:lnTo>
                  <a:pt x="1403534" y="241924"/>
                </a:lnTo>
                <a:lnTo>
                  <a:pt x="1369667" y="199653"/>
                </a:lnTo>
                <a:lnTo>
                  <a:pt x="1328276" y="166623"/>
                </a:lnTo>
                <a:lnTo>
                  <a:pt x="1282013" y="136547"/>
                </a:lnTo>
                <a:lnTo>
                  <a:pt x="1240475" y="114715"/>
                </a:lnTo>
                <a:lnTo>
                  <a:pt x="1194342" y="96594"/>
                </a:lnTo>
                <a:lnTo>
                  <a:pt x="1147331" y="79036"/>
                </a:lnTo>
                <a:lnTo>
                  <a:pt x="1107724" y="65137"/>
                </a:lnTo>
                <a:lnTo>
                  <a:pt x="1060694" y="52207"/>
                </a:lnTo>
                <a:lnTo>
                  <a:pt x="1013326" y="38083"/>
                </a:lnTo>
                <a:lnTo>
                  <a:pt x="974595" y="30432"/>
                </a:lnTo>
                <a:lnTo>
                  <a:pt x="929187" y="22467"/>
                </a:lnTo>
                <a:lnTo>
                  <a:pt x="884561" y="15706"/>
                </a:lnTo>
                <a:lnTo>
                  <a:pt x="846601" y="11337"/>
                </a:lnTo>
                <a:lnTo>
                  <a:pt x="806308" y="7809"/>
                </a:lnTo>
                <a:lnTo>
                  <a:pt x="763287" y="5990"/>
                </a:lnTo>
                <a:lnTo>
                  <a:pt x="721416" y="5676"/>
                </a:lnTo>
                <a:lnTo>
                  <a:pt x="680692" y="5569"/>
                </a:lnTo>
                <a:lnTo>
                  <a:pt x="637567" y="7234"/>
                </a:lnTo>
                <a:lnTo>
                  <a:pt x="601379" y="9964"/>
                </a:lnTo>
                <a:lnTo>
                  <a:pt x="563297" y="13007"/>
                </a:lnTo>
                <a:lnTo>
                  <a:pt x="525596" y="15014"/>
                </a:lnTo>
                <a:lnTo>
                  <a:pt x="480754" y="19434"/>
                </a:lnTo>
                <a:lnTo>
                  <a:pt x="436440" y="24611"/>
                </a:lnTo>
                <a:lnTo>
                  <a:pt x="389511" y="30317"/>
                </a:lnTo>
                <a:lnTo>
                  <a:pt x="368880" y="34060"/>
                </a:lnTo>
                <a:lnTo>
                  <a:pt x="350580" y="4364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" name="SMARTInkShape-Group51">
            <a:extLst>
              <a:ext uri="{FF2B5EF4-FFF2-40B4-BE49-F238E27FC236}">
                <a16:creationId xmlns:a16="http://schemas.microsoft.com/office/drawing/2014/main" xmlns="" id="{02928DE0-A4EC-4CF3-9314-F6E88CCFA2B3}"/>
              </a:ext>
            </a:extLst>
          </p:cNvPr>
          <p:cNvGrpSpPr/>
          <p:nvPr/>
        </p:nvGrpSpPr>
        <p:grpSpPr>
          <a:xfrm>
            <a:off x="1858625" y="4431140"/>
            <a:ext cx="817901" cy="388511"/>
            <a:chOff x="1858625" y="4431140"/>
            <a:chExt cx="817901" cy="388511"/>
          </a:xfrm>
        </p:grpSpPr>
        <p:sp>
          <p:nvSpPr>
            <p:cNvPr id="26" name="SMARTInkShape-177">
              <a:extLst>
                <a:ext uri="{FF2B5EF4-FFF2-40B4-BE49-F238E27FC236}">
                  <a16:creationId xmlns:a16="http://schemas.microsoft.com/office/drawing/2014/main" xmlns="" id="{1EE9BD47-B9DE-49C0-9C3B-7331117AE45B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2463800" y="4660900"/>
              <a:ext cx="212726" cy="25401"/>
            </a:xfrm>
            <a:custGeom>
              <a:avLst/>
              <a:gdLst/>
              <a:ahLst/>
              <a:cxnLst/>
              <a:rect l="0" t="0" r="0" b="0"/>
              <a:pathLst>
                <a:path w="212726" h="25401">
                  <a:moveTo>
                    <a:pt x="0" y="0"/>
                  </a:moveTo>
                  <a:lnTo>
                    <a:pt x="0" y="0"/>
                  </a:lnTo>
                  <a:lnTo>
                    <a:pt x="7598" y="7245"/>
                  </a:lnTo>
                  <a:lnTo>
                    <a:pt x="10197" y="8511"/>
                  </a:lnTo>
                  <a:lnTo>
                    <a:pt x="42211" y="15683"/>
                  </a:lnTo>
                  <a:lnTo>
                    <a:pt x="88544" y="19221"/>
                  </a:lnTo>
                  <a:lnTo>
                    <a:pt x="134939" y="21984"/>
                  </a:lnTo>
                  <a:lnTo>
                    <a:pt x="178885" y="24880"/>
                  </a:lnTo>
                  <a:lnTo>
                    <a:pt x="212725" y="25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SMARTInkShape-178">
              <a:extLst>
                <a:ext uri="{FF2B5EF4-FFF2-40B4-BE49-F238E27FC236}">
                  <a16:creationId xmlns:a16="http://schemas.microsoft.com/office/drawing/2014/main" xmlns="" id="{CB5E8196-AAC7-46C6-8210-6008548CE561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2127250" y="4431140"/>
              <a:ext cx="168276" cy="350411"/>
            </a:xfrm>
            <a:custGeom>
              <a:avLst/>
              <a:gdLst/>
              <a:ahLst/>
              <a:cxnLst/>
              <a:rect l="0" t="0" r="0" b="0"/>
              <a:pathLst>
                <a:path w="168276" h="350411">
                  <a:moveTo>
                    <a:pt x="0" y="283735"/>
                  </a:moveTo>
                  <a:lnTo>
                    <a:pt x="0" y="283735"/>
                  </a:lnTo>
                  <a:lnTo>
                    <a:pt x="4419" y="283735"/>
                  </a:lnTo>
                  <a:lnTo>
                    <a:pt x="10834" y="280364"/>
                  </a:lnTo>
                  <a:lnTo>
                    <a:pt x="27921" y="259197"/>
                  </a:lnTo>
                  <a:lnTo>
                    <a:pt x="44804" y="223937"/>
                  </a:lnTo>
                  <a:lnTo>
                    <a:pt x="61541" y="188014"/>
                  </a:lnTo>
                  <a:lnTo>
                    <a:pt x="81849" y="144883"/>
                  </a:lnTo>
                  <a:lnTo>
                    <a:pt x="99345" y="101046"/>
                  </a:lnTo>
                  <a:lnTo>
                    <a:pt x="112152" y="57876"/>
                  </a:lnTo>
                  <a:lnTo>
                    <a:pt x="128384" y="10603"/>
                  </a:lnTo>
                  <a:lnTo>
                    <a:pt x="131495" y="3593"/>
                  </a:lnTo>
                  <a:lnTo>
                    <a:pt x="134055" y="477"/>
                  </a:lnTo>
                  <a:lnTo>
                    <a:pt x="135231" y="0"/>
                  </a:lnTo>
                  <a:lnTo>
                    <a:pt x="136368" y="33"/>
                  </a:lnTo>
                  <a:lnTo>
                    <a:pt x="137478" y="409"/>
                  </a:lnTo>
                  <a:lnTo>
                    <a:pt x="143924" y="28657"/>
                  </a:lnTo>
                  <a:lnTo>
                    <a:pt x="148165" y="68994"/>
                  </a:lnTo>
                  <a:lnTo>
                    <a:pt x="150988" y="110237"/>
                  </a:lnTo>
                  <a:lnTo>
                    <a:pt x="154003" y="155272"/>
                  </a:lnTo>
                  <a:lnTo>
                    <a:pt x="157343" y="195107"/>
                  </a:lnTo>
                  <a:lnTo>
                    <a:pt x="159274" y="231369"/>
                  </a:lnTo>
                  <a:lnTo>
                    <a:pt x="161401" y="275861"/>
                  </a:lnTo>
                  <a:lnTo>
                    <a:pt x="161856" y="323006"/>
                  </a:lnTo>
                  <a:lnTo>
                    <a:pt x="162600" y="332586"/>
                  </a:lnTo>
                  <a:lnTo>
                    <a:pt x="168275" y="3504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SMARTInkShape-179">
              <a:extLst>
                <a:ext uri="{FF2B5EF4-FFF2-40B4-BE49-F238E27FC236}">
                  <a16:creationId xmlns:a16="http://schemas.microsoft.com/office/drawing/2014/main" xmlns="" id="{421BB91E-850C-4E5F-A4C0-29442392AEE5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1997075" y="4584700"/>
              <a:ext cx="3176" cy="234951"/>
            </a:xfrm>
            <a:custGeom>
              <a:avLst/>
              <a:gdLst/>
              <a:ahLst/>
              <a:cxnLst/>
              <a:rect l="0" t="0" r="0" b="0"/>
              <a:pathLst>
                <a:path w="3176" h="234951">
                  <a:moveTo>
                    <a:pt x="3175" y="0"/>
                  </a:moveTo>
                  <a:lnTo>
                    <a:pt x="3175" y="0"/>
                  </a:lnTo>
                  <a:lnTo>
                    <a:pt x="1489" y="0"/>
                  </a:lnTo>
                  <a:lnTo>
                    <a:pt x="993" y="705"/>
                  </a:lnTo>
                  <a:lnTo>
                    <a:pt x="196" y="6908"/>
                  </a:lnTo>
                  <a:lnTo>
                    <a:pt x="2" y="43068"/>
                  </a:lnTo>
                  <a:lnTo>
                    <a:pt x="1" y="76762"/>
                  </a:lnTo>
                  <a:lnTo>
                    <a:pt x="0" y="118347"/>
                  </a:lnTo>
                  <a:lnTo>
                    <a:pt x="0" y="165625"/>
                  </a:lnTo>
                  <a:lnTo>
                    <a:pt x="353" y="208417"/>
                  </a:lnTo>
                  <a:lnTo>
                    <a:pt x="3175" y="234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SMARTInkShape-180">
              <a:extLst>
                <a:ext uri="{FF2B5EF4-FFF2-40B4-BE49-F238E27FC236}">
                  <a16:creationId xmlns:a16="http://schemas.microsoft.com/office/drawing/2014/main" xmlns="" id="{6ABC1BEF-0C51-4713-B180-2E33D6553E9C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1858625" y="4464050"/>
              <a:ext cx="141626" cy="284879"/>
            </a:xfrm>
            <a:custGeom>
              <a:avLst/>
              <a:gdLst/>
              <a:ahLst/>
              <a:cxnLst/>
              <a:rect l="0" t="0" r="0" b="0"/>
              <a:pathLst>
                <a:path w="141626" h="284879">
                  <a:moveTo>
                    <a:pt x="40025" y="0"/>
                  </a:moveTo>
                  <a:lnTo>
                    <a:pt x="40025" y="0"/>
                  </a:lnTo>
                  <a:lnTo>
                    <a:pt x="40025" y="46711"/>
                  </a:lnTo>
                  <a:lnTo>
                    <a:pt x="40025" y="49588"/>
                  </a:lnTo>
                  <a:lnTo>
                    <a:pt x="28227" y="90893"/>
                  </a:lnTo>
                  <a:lnTo>
                    <a:pt x="17518" y="129785"/>
                  </a:lnTo>
                  <a:lnTo>
                    <a:pt x="7932" y="173699"/>
                  </a:lnTo>
                  <a:lnTo>
                    <a:pt x="1100" y="217507"/>
                  </a:lnTo>
                  <a:lnTo>
                    <a:pt x="0" y="256455"/>
                  </a:lnTo>
                  <a:lnTo>
                    <a:pt x="4916" y="271418"/>
                  </a:lnTo>
                  <a:lnTo>
                    <a:pt x="8965" y="278721"/>
                  </a:lnTo>
                  <a:lnTo>
                    <a:pt x="13168" y="281803"/>
                  </a:lnTo>
                  <a:lnTo>
                    <a:pt x="20543" y="284581"/>
                  </a:lnTo>
                  <a:lnTo>
                    <a:pt x="25722" y="284878"/>
                  </a:lnTo>
                  <a:lnTo>
                    <a:pt x="36218" y="282708"/>
                  </a:lnTo>
                  <a:lnTo>
                    <a:pt x="80330" y="269176"/>
                  </a:lnTo>
                  <a:lnTo>
                    <a:pt x="125136" y="263684"/>
                  </a:lnTo>
                  <a:lnTo>
                    <a:pt x="135441" y="263909"/>
                  </a:lnTo>
                  <a:lnTo>
                    <a:pt x="141363" y="266571"/>
                  </a:lnTo>
                  <a:lnTo>
                    <a:pt x="141625" y="260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1" name="SMARTInkShape-181">
            <a:extLst>
              <a:ext uri="{FF2B5EF4-FFF2-40B4-BE49-F238E27FC236}">
                <a16:creationId xmlns:a16="http://schemas.microsoft.com/office/drawing/2014/main" xmlns="" id="{07CDC070-8CDF-463B-966F-D849B45E546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533650" y="4572000"/>
            <a:ext cx="22226" cy="247651"/>
          </a:xfrm>
          <a:custGeom>
            <a:avLst/>
            <a:gdLst/>
            <a:ahLst/>
            <a:cxnLst/>
            <a:rect l="0" t="0" r="0" b="0"/>
            <a:pathLst>
              <a:path w="22226" h="247651">
                <a:moveTo>
                  <a:pt x="0" y="0"/>
                </a:moveTo>
                <a:lnTo>
                  <a:pt x="0" y="0"/>
                </a:lnTo>
                <a:lnTo>
                  <a:pt x="0" y="1685"/>
                </a:lnTo>
                <a:lnTo>
                  <a:pt x="12508" y="37200"/>
                </a:lnTo>
                <a:lnTo>
                  <a:pt x="13615" y="73124"/>
                </a:lnTo>
                <a:lnTo>
                  <a:pt x="16146" y="118916"/>
                </a:lnTo>
                <a:lnTo>
                  <a:pt x="19020" y="165865"/>
                </a:lnTo>
                <a:lnTo>
                  <a:pt x="21487" y="204292"/>
                </a:lnTo>
                <a:lnTo>
                  <a:pt x="22225" y="2476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6" name="SMARTInkShape-Group53">
            <a:extLst>
              <a:ext uri="{FF2B5EF4-FFF2-40B4-BE49-F238E27FC236}">
                <a16:creationId xmlns:a16="http://schemas.microsoft.com/office/drawing/2014/main" xmlns="" id="{44C1CD2D-1861-4BD0-8C80-3BB452ABE6E7}"/>
              </a:ext>
            </a:extLst>
          </p:cNvPr>
          <p:cNvGrpSpPr/>
          <p:nvPr/>
        </p:nvGrpSpPr>
        <p:grpSpPr>
          <a:xfrm>
            <a:off x="2867687" y="4451225"/>
            <a:ext cx="578704" cy="407907"/>
            <a:chOff x="2867687" y="4451225"/>
            <a:chExt cx="578704" cy="407907"/>
          </a:xfrm>
        </p:grpSpPr>
        <p:sp>
          <p:nvSpPr>
            <p:cNvPr id="256" name="SMARTInkShape-182">
              <a:extLst>
                <a:ext uri="{FF2B5EF4-FFF2-40B4-BE49-F238E27FC236}">
                  <a16:creationId xmlns:a16="http://schemas.microsoft.com/office/drawing/2014/main" xmlns="" id="{D4AAACBF-B59B-4531-8D58-D9302874A954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3224880" y="4464181"/>
              <a:ext cx="221511" cy="371166"/>
            </a:xfrm>
            <a:custGeom>
              <a:avLst/>
              <a:gdLst/>
              <a:ahLst/>
              <a:cxnLst/>
              <a:rect l="0" t="0" r="0" b="0"/>
              <a:pathLst>
                <a:path w="221511" h="371166">
                  <a:moveTo>
                    <a:pt x="86645" y="3044"/>
                  </a:moveTo>
                  <a:lnTo>
                    <a:pt x="86645" y="3044"/>
                  </a:lnTo>
                  <a:lnTo>
                    <a:pt x="84959" y="1358"/>
                  </a:lnTo>
                  <a:lnTo>
                    <a:pt x="78855" y="310"/>
                  </a:lnTo>
                  <a:lnTo>
                    <a:pt x="68658" y="0"/>
                  </a:lnTo>
                  <a:lnTo>
                    <a:pt x="65128" y="1367"/>
                  </a:lnTo>
                  <a:lnTo>
                    <a:pt x="46953" y="17557"/>
                  </a:lnTo>
                  <a:lnTo>
                    <a:pt x="29767" y="43661"/>
                  </a:lnTo>
                  <a:lnTo>
                    <a:pt x="19385" y="76835"/>
                  </a:lnTo>
                  <a:lnTo>
                    <a:pt x="7363" y="121565"/>
                  </a:lnTo>
                  <a:lnTo>
                    <a:pt x="595" y="162613"/>
                  </a:lnTo>
                  <a:lnTo>
                    <a:pt x="0" y="196531"/>
                  </a:lnTo>
                  <a:lnTo>
                    <a:pt x="7076" y="242720"/>
                  </a:lnTo>
                  <a:lnTo>
                    <a:pt x="17867" y="284318"/>
                  </a:lnTo>
                  <a:lnTo>
                    <a:pt x="39384" y="326396"/>
                  </a:lnTo>
                  <a:lnTo>
                    <a:pt x="60063" y="350876"/>
                  </a:lnTo>
                  <a:lnTo>
                    <a:pt x="79630" y="363029"/>
                  </a:lnTo>
                  <a:lnTo>
                    <a:pt x="114984" y="371165"/>
                  </a:lnTo>
                  <a:lnTo>
                    <a:pt x="141608" y="370742"/>
                  </a:lnTo>
                  <a:lnTo>
                    <a:pt x="152701" y="368019"/>
                  </a:lnTo>
                  <a:lnTo>
                    <a:pt x="183720" y="348907"/>
                  </a:lnTo>
                  <a:lnTo>
                    <a:pt x="199016" y="333456"/>
                  </a:lnTo>
                  <a:lnTo>
                    <a:pt x="217568" y="298904"/>
                  </a:lnTo>
                  <a:lnTo>
                    <a:pt x="221510" y="276072"/>
                  </a:lnTo>
                  <a:lnTo>
                    <a:pt x="213531" y="229960"/>
                  </a:lnTo>
                  <a:lnTo>
                    <a:pt x="205156" y="206735"/>
                  </a:lnTo>
                  <a:lnTo>
                    <a:pt x="187023" y="189573"/>
                  </a:lnTo>
                  <a:lnTo>
                    <a:pt x="152946" y="170757"/>
                  </a:lnTo>
                  <a:lnTo>
                    <a:pt x="141159" y="167894"/>
                  </a:lnTo>
                  <a:lnTo>
                    <a:pt x="108693" y="168041"/>
                  </a:lnTo>
                  <a:lnTo>
                    <a:pt x="92002" y="174855"/>
                  </a:lnTo>
                  <a:lnTo>
                    <a:pt x="78707" y="184126"/>
                  </a:lnTo>
                  <a:lnTo>
                    <a:pt x="55300" y="223212"/>
                  </a:lnTo>
                  <a:lnTo>
                    <a:pt x="32670" y="2665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7" name="SMARTInkShape-183">
              <a:extLst>
                <a:ext uri="{FF2B5EF4-FFF2-40B4-BE49-F238E27FC236}">
                  <a16:creationId xmlns:a16="http://schemas.microsoft.com/office/drawing/2014/main" xmlns="" id="{94FD8951-F1AB-4DC5-BCB7-B35A7AB598FA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2867687" y="4451225"/>
              <a:ext cx="227939" cy="407907"/>
            </a:xfrm>
            <a:custGeom>
              <a:avLst/>
              <a:gdLst/>
              <a:ahLst/>
              <a:cxnLst/>
              <a:rect l="0" t="0" r="0" b="0"/>
              <a:pathLst>
                <a:path w="227939" h="407907">
                  <a:moveTo>
                    <a:pt x="85063" y="89025"/>
                  </a:moveTo>
                  <a:lnTo>
                    <a:pt x="85063" y="89025"/>
                  </a:lnTo>
                  <a:lnTo>
                    <a:pt x="85063" y="93444"/>
                  </a:lnTo>
                  <a:lnTo>
                    <a:pt x="84005" y="94441"/>
                  </a:lnTo>
                  <a:lnTo>
                    <a:pt x="66521" y="101541"/>
                  </a:lnTo>
                  <a:lnTo>
                    <a:pt x="57736" y="103356"/>
                  </a:lnTo>
                  <a:lnTo>
                    <a:pt x="20385" y="95161"/>
                  </a:lnTo>
                  <a:lnTo>
                    <a:pt x="9163" y="90459"/>
                  </a:lnTo>
                  <a:lnTo>
                    <a:pt x="5535" y="86806"/>
                  </a:lnTo>
                  <a:lnTo>
                    <a:pt x="564" y="77102"/>
                  </a:lnTo>
                  <a:lnTo>
                    <a:pt x="0" y="63853"/>
                  </a:lnTo>
                  <a:lnTo>
                    <a:pt x="5388" y="39093"/>
                  </a:lnTo>
                  <a:lnTo>
                    <a:pt x="19632" y="19981"/>
                  </a:lnTo>
                  <a:lnTo>
                    <a:pt x="32750" y="8792"/>
                  </a:lnTo>
                  <a:lnTo>
                    <a:pt x="51767" y="1556"/>
                  </a:lnTo>
                  <a:lnTo>
                    <a:pt x="70220" y="0"/>
                  </a:lnTo>
                  <a:lnTo>
                    <a:pt x="88544" y="3459"/>
                  </a:lnTo>
                  <a:lnTo>
                    <a:pt x="98252" y="8898"/>
                  </a:lnTo>
                  <a:lnTo>
                    <a:pt x="107505" y="18488"/>
                  </a:lnTo>
                  <a:lnTo>
                    <a:pt x="125187" y="45704"/>
                  </a:lnTo>
                  <a:lnTo>
                    <a:pt x="140418" y="87785"/>
                  </a:lnTo>
                  <a:lnTo>
                    <a:pt x="152010" y="131936"/>
                  </a:lnTo>
                  <a:lnTo>
                    <a:pt x="154446" y="169598"/>
                  </a:lnTo>
                  <a:lnTo>
                    <a:pt x="154000" y="210208"/>
                  </a:lnTo>
                  <a:lnTo>
                    <a:pt x="149429" y="248364"/>
                  </a:lnTo>
                  <a:lnTo>
                    <a:pt x="135760" y="295307"/>
                  </a:lnTo>
                  <a:lnTo>
                    <a:pt x="113049" y="337617"/>
                  </a:lnTo>
                  <a:lnTo>
                    <a:pt x="90308" y="368183"/>
                  </a:lnTo>
                  <a:lnTo>
                    <a:pt x="71448" y="376193"/>
                  </a:lnTo>
                  <a:lnTo>
                    <a:pt x="50808" y="379663"/>
                  </a:lnTo>
                  <a:lnTo>
                    <a:pt x="34657" y="377321"/>
                  </a:lnTo>
                  <a:lnTo>
                    <a:pt x="22621" y="372158"/>
                  </a:lnTo>
                  <a:lnTo>
                    <a:pt x="15683" y="363499"/>
                  </a:lnTo>
                  <a:lnTo>
                    <a:pt x="8650" y="348503"/>
                  </a:lnTo>
                  <a:lnTo>
                    <a:pt x="7357" y="339815"/>
                  </a:lnTo>
                  <a:lnTo>
                    <a:pt x="7959" y="328898"/>
                  </a:lnTo>
                  <a:lnTo>
                    <a:pt x="15337" y="312538"/>
                  </a:lnTo>
                  <a:lnTo>
                    <a:pt x="23089" y="303261"/>
                  </a:lnTo>
                  <a:lnTo>
                    <a:pt x="40784" y="291653"/>
                  </a:lnTo>
                  <a:lnTo>
                    <a:pt x="42843" y="290785"/>
                  </a:lnTo>
                  <a:lnTo>
                    <a:pt x="59226" y="292935"/>
                  </a:lnTo>
                  <a:lnTo>
                    <a:pt x="78584" y="301412"/>
                  </a:lnTo>
                  <a:lnTo>
                    <a:pt x="115904" y="333303"/>
                  </a:lnTo>
                  <a:lnTo>
                    <a:pt x="152361" y="377573"/>
                  </a:lnTo>
                  <a:lnTo>
                    <a:pt x="187407" y="403645"/>
                  </a:lnTo>
                  <a:lnTo>
                    <a:pt x="207070" y="407906"/>
                  </a:lnTo>
                  <a:lnTo>
                    <a:pt x="227938" y="406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17" name="SMARTInkShape-Group54">
            <a:extLst>
              <a:ext uri="{FF2B5EF4-FFF2-40B4-BE49-F238E27FC236}">
                <a16:creationId xmlns:a16="http://schemas.microsoft.com/office/drawing/2014/main" xmlns="" id="{C888A754-7C40-4B43-9A58-753EEBBF5956}"/>
              </a:ext>
            </a:extLst>
          </p:cNvPr>
          <p:cNvGrpSpPr/>
          <p:nvPr/>
        </p:nvGrpSpPr>
        <p:grpSpPr>
          <a:xfrm>
            <a:off x="1955836" y="4870450"/>
            <a:ext cx="1419190" cy="1063626"/>
            <a:chOff x="1955836" y="4870450"/>
            <a:chExt cx="1419190" cy="1063626"/>
          </a:xfrm>
        </p:grpSpPr>
        <p:sp>
          <p:nvSpPr>
            <p:cNvPr id="307" name="SMARTInkShape-184">
              <a:extLst>
                <a:ext uri="{FF2B5EF4-FFF2-40B4-BE49-F238E27FC236}">
                  <a16:creationId xmlns:a16="http://schemas.microsoft.com/office/drawing/2014/main" xmlns="" id="{49D5B286-110A-4544-949C-4E701DF17521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2816356" y="5822950"/>
              <a:ext cx="174495" cy="9393"/>
            </a:xfrm>
            <a:custGeom>
              <a:avLst/>
              <a:gdLst/>
              <a:ahLst/>
              <a:cxnLst/>
              <a:rect l="0" t="0" r="0" b="0"/>
              <a:pathLst>
                <a:path w="174495" h="9393">
                  <a:moveTo>
                    <a:pt x="3044" y="0"/>
                  </a:moveTo>
                  <a:lnTo>
                    <a:pt x="3044" y="0"/>
                  </a:lnTo>
                  <a:lnTo>
                    <a:pt x="0" y="0"/>
                  </a:lnTo>
                  <a:lnTo>
                    <a:pt x="43814" y="8005"/>
                  </a:lnTo>
                  <a:lnTo>
                    <a:pt x="91373" y="9392"/>
                  </a:lnTo>
                  <a:lnTo>
                    <a:pt x="137668" y="8573"/>
                  </a:lnTo>
                  <a:lnTo>
                    <a:pt x="174494" y="6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8" name="SMARTInkShape-185">
              <a:extLst>
                <a:ext uri="{FF2B5EF4-FFF2-40B4-BE49-F238E27FC236}">
                  <a16:creationId xmlns:a16="http://schemas.microsoft.com/office/drawing/2014/main" xmlns="" id="{00DC8B60-15A2-45E5-AB75-4AAB05F23A73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2867025" y="5778500"/>
              <a:ext cx="12260" cy="153118"/>
            </a:xfrm>
            <a:custGeom>
              <a:avLst/>
              <a:gdLst/>
              <a:ahLst/>
              <a:cxnLst/>
              <a:rect l="0" t="0" r="0" b="0"/>
              <a:pathLst>
                <a:path w="12260" h="153118">
                  <a:moveTo>
                    <a:pt x="9525" y="0"/>
                  </a:moveTo>
                  <a:lnTo>
                    <a:pt x="9525" y="0"/>
                  </a:lnTo>
                  <a:lnTo>
                    <a:pt x="11211" y="1685"/>
                  </a:lnTo>
                  <a:lnTo>
                    <a:pt x="12259" y="7790"/>
                  </a:lnTo>
                  <a:lnTo>
                    <a:pt x="11011" y="50959"/>
                  </a:lnTo>
                  <a:lnTo>
                    <a:pt x="6922" y="94557"/>
                  </a:lnTo>
                  <a:lnTo>
                    <a:pt x="6031" y="138839"/>
                  </a:lnTo>
                  <a:lnTo>
                    <a:pt x="3621" y="152160"/>
                  </a:lnTo>
                  <a:lnTo>
                    <a:pt x="3119" y="152946"/>
                  </a:lnTo>
                  <a:lnTo>
                    <a:pt x="2432" y="153117"/>
                  </a:lnTo>
                  <a:lnTo>
                    <a:pt x="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9" name="SMARTInkShape-186">
              <a:extLst>
                <a:ext uri="{FF2B5EF4-FFF2-40B4-BE49-F238E27FC236}">
                  <a16:creationId xmlns:a16="http://schemas.microsoft.com/office/drawing/2014/main" xmlns="" id="{9E346EA2-CF6D-4EE0-AF99-3B9C601D4DFA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3213100" y="5807075"/>
              <a:ext cx="69851" cy="3176"/>
            </a:xfrm>
            <a:custGeom>
              <a:avLst/>
              <a:gdLst/>
              <a:ahLst/>
              <a:cxnLst/>
              <a:rect l="0" t="0" r="0" b="0"/>
              <a:pathLst>
                <a:path w="69851" h="3176">
                  <a:moveTo>
                    <a:pt x="0" y="0"/>
                  </a:moveTo>
                  <a:lnTo>
                    <a:pt x="0" y="0"/>
                  </a:lnTo>
                  <a:lnTo>
                    <a:pt x="46774" y="3088"/>
                  </a:lnTo>
                  <a:lnTo>
                    <a:pt x="69850" y="3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0" name="SMARTInkShape-187">
              <a:extLst>
                <a:ext uri="{FF2B5EF4-FFF2-40B4-BE49-F238E27FC236}">
                  <a16:creationId xmlns:a16="http://schemas.microsoft.com/office/drawing/2014/main" xmlns="" id="{4EA5E2ED-DFE7-4932-AA43-4E83F4F7DE3E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3155950" y="5678573"/>
              <a:ext cx="129861" cy="255503"/>
            </a:xfrm>
            <a:custGeom>
              <a:avLst/>
              <a:gdLst/>
              <a:ahLst/>
              <a:cxnLst/>
              <a:rect l="0" t="0" r="0" b="0"/>
              <a:pathLst>
                <a:path w="129861" h="255503">
                  <a:moveTo>
                    <a:pt x="0" y="1502"/>
                  </a:moveTo>
                  <a:lnTo>
                    <a:pt x="0" y="1502"/>
                  </a:lnTo>
                  <a:lnTo>
                    <a:pt x="5967" y="4015"/>
                  </a:lnTo>
                  <a:lnTo>
                    <a:pt x="31037" y="5022"/>
                  </a:lnTo>
                  <a:lnTo>
                    <a:pt x="32962" y="6359"/>
                  </a:lnTo>
                  <a:lnTo>
                    <a:pt x="78718" y="3302"/>
                  </a:lnTo>
                  <a:lnTo>
                    <a:pt x="116344" y="0"/>
                  </a:lnTo>
                  <a:lnTo>
                    <a:pt x="124783" y="1998"/>
                  </a:lnTo>
                  <a:lnTo>
                    <a:pt x="126581" y="2891"/>
                  </a:lnTo>
                  <a:lnTo>
                    <a:pt x="127779" y="4192"/>
                  </a:lnTo>
                  <a:lnTo>
                    <a:pt x="129110" y="7519"/>
                  </a:lnTo>
                  <a:lnTo>
                    <a:pt x="129860" y="13359"/>
                  </a:lnTo>
                  <a:lnTo>
                    <a:pt x="124900" y="57168"/>
                  </a:lnTo>
                  <a:lnTo>
                    <a:pt x="121738" y="101061"/>
                  </a:lnTo>
                  <a:lnTo>
                    <a:pt x="120793" y="143646"/>
                  </a:lnTo>
                  <a:lnTo>
                    <a:pt x="117929" y="190614"/>
                  </a:lnTo>
                  <a:lnTo>
                    <a:pt x="117492" y="236472"/>
                  </a:lnTo>
                  <a:lnTo>
                    <a:pt x="117830" y="249442"/>
                  </a:lnTo>
                  <a:lnTo>
                    <a:pt x="120650" y="2555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1" name="SMARTInkShape-188">
              <a:extLst>
                <a:ext uri="{FF2B5EF4-FFF2-40B4-BE49-F238E27FC236}">
                  <a16:creationId xmlns:a16="http://schemas.microsoft.com/office/drawing/2014/main" xmlns="" id="{DA01F006-F21B-4FDD-BB1E-CE3FE6B37BB8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3242135" y="4937125"/>
              <a:ext cx="132891" cy="561976"/>
            </a:xfrm>
            <a:custGeom>
              <a:avLst/>
              <a:gdLst/>
              <a:ahLst/>
              <a:cxnLst/>
              <a:rect l="0" t="0" r="0" b="0"/>
              <a:pathLst>
                <a:path w="132891" h="561976">
                  <a:moveTo>
                    <a:pt x="132890" y="0"/>
                  </a:moveTo>
                  <a:lnTo>
                    <a:pt x="132890" y="0"/>
                  </a:lnTo>
                  <a:lnTo>
                    <a:pt x="131204" y="0"/>
                  </a:lnTo>
                  <a:lnTo>
                    <a:pt x="129436" y="941"/>
                  </a:lnTo>
                  <a:lnTo>
                    <a:pt x="128471" y="1685"/>
                  </a:lnTo>
                  <a:lnTo>
                    <a:pt x="106807" y="45512"/>
                  </a:lnTo>
                  <a:lnTo>
                    <a:pt x="87532" y="90626"/>
                  </a:lnTo>
                  <a:lnTo>
                    <a:pt x="75471" y="126806"/>
                  </a:lnTo>
                  <a:lnTo>
                    <a:pt x="63810" y="174430"/>
                  </a:lnTo>
                  <a:lnTo>
                    <a:pt x="54292" y="218311"/>
                  </a:lnTo>
                  <a:lnTo>
                    <a:pt x="45906" y="264788"/>
                  </a:lnTo>
                  <a:lnTo>
                    <a:pt x="38952" y="303097"/>
                  </a:lnTo>
                  <a:lnTo>
                    <a:pt x="30738" y="341847"/>
                  </a:lnTo>
                  <a:lnTo>
                    <a:pt x="22845" y="383287"/>
                  </a:lnTo>
                  <a:lnTo>
                    <a:pt x="13708" y="428946"/>
                  </a:lnTo>
                  <a:lnTo>
                    <a:pt x="5312" y="475012"/>
                  </a:lnTo>
                  <a:lnTo>
                    <a:pt x="761" y="522522"/>
                  </a:lnTo>
                  <a:lnTo>
                    <a:pt x="0" y="552385"/>
                  </a:lnTo>
                  <a:lnTo>
                    <a:pt x="2715" y="561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2" name="SMARTInkShape-189">
              <a:extLst>
                <a:ext uri="{FF2B5EF4-FFF2-40B4-BE49-F238E27FC236}">
                  <a16:creationId xmlns:a16="http://schemas.microsoft.com/office/drawing/2014/main" xmlns="" id="{8D9D6786-5AF8-4E29-918C-40D77F46CEEA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2312746" y="4870450"/>
              <a:ext cx="855905" cy="650876"/>
            </a:xfrm>
            <a:custGeom>
              <a:avLst/>
              <a:gdLst/>
              <a:ahLst/>
              <a:cxnLst/>
              <a:rect l="0" t="0" r="0" b="0"/>
              <a:pathLst>
                <a:path w="855905" h="650876">
                  <a:moveTo>
                    <a:pt x="1829" y="0"/>
                  </a:moveTo>
                  <a:lnTo>
                    <a:pt x="1829" y="0"/>
                  </a:lnTo>
                  <a:lnTo>
                    <a:pt x="0" y="11262"/>
                  </a:lnTo>
                  <a:lnTo>
                    <a:pt x="781" y="15354"/>
                  </a:lnTo>
                  <a:lnTo>
                    <a:pt x="7536" y="28613"/>
                  </a:lnTo>
                  <a:lnTo>
                    <a:pt x="52801" y="73835"/>
                  </a:lnTo>
                  <a:lnTo>
                    <a:pt x="96174" y="106293"/>
                  </a:lnTo>
                  <a:lnTo>
                    <a:pt x="139404" y="138367"/>
                  </a:lnTo>
                  <a:lnTo>
                    <a:pt x="180855" y="167345"/>
                  </a:lnTo>
                  <a:lnTo>
                    <a:pt x="227013" y="199632"/>
                  </a:lnTo>
                  <a:lnTo>
                    <a:pt x="265439" y="226916"/>
                  </a:lnTo>
                  <a:lnTo>
                    <a:pt x="304621" y="254713"/>
                  </a:lnTo>
                  <a:lnTo>
                    <a:pt x="341194" y="279259"/>
                  </a:lnTo>
                  <a:lnTo>
                    <a:pt x="380253" y="304170"/>
                  </a:lnTo>
                  <a:lnTo>
                    <a:pt x="425477" y="331761"/>
                  </a:lnTo>
                  <a:lnTo>
                    <a:pt x="465982" y="357003"/>
                  </a:lnTo>
                  <a:lnTo>
                    <a:pt x="507230" y="382362"/>
                  </a:lnTo>
                  <a:lnTo>
                    <a:pt x="553671" y="412246"/>
                  </a:lnTo>
                  <a:lnTo>
                    <a:pt x="597804" y="441045"/>
                  </a:lnTo>
                  <a:lnTo>
                    <a:pt x="640057" y="469217"/>
                  </a:lnTo>
                  <a:lnTo>
                    <a:pt x="682216" y="501835"/>
                  </a:lnTo>
                  <a:lnTo>
                    <a:pt x="729803" y="538838"/>
                  </a:lnTo>
                  <a:lnTo>
                    <a:pt x="774696" y="574565"/>
                  </a:lnTo>
                  <a:lnTo>
                    <a:pt x="819665" y="618584"/>
                  </a:lnTo>
                  <a:lnTo>
                    <a:pt x="843572" y="646739"/>
                  </a:lnTo>
                  <a:lnTo>
                    <a:pt x="849012" y="650448"/>
                  </a:lnTo>
                  <a:lnTo>
                    <a:pt x="855904" y="650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3" name="SMARTInkShape-190">
              <a:extLst>
                <a:ext uri="{FF2B5EF4-FFF2-40B4-BE49-F238E27FC236}">
                  <a16:creationId xmlns:a16="http://schemas.microsoft.com/office/drawing/2014/main" xmlns="" id="{B41ED5D4-6826-4AE8-BDCC-90A33505F871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2487757" y="5671562"/>
              <a:ext cx="130780" cy="235033"/>
            </a:xfrm>
            <a:custGeom>
              <a:avLst/>
              <a:gdLst/>
              <a:ahLst/>
              <a:cxnLst/>
              <a:rect l="0" t="0" r="0" b="0"/>
              <a:pathLst>
                <a:path w="130780" h="235033">
                  <a:moveTo>
                    <a:pt x="10968" y="27563"/>
                  </a:moveTo>
                  <a:lnTo>
                    <a:pt x="10968" y="27563"/>
                  </a:lnTo>
                  <a:lnTo>
                    <a:pt x="10615" y="32632"/>
                  </a:lnTo>
                  <a:lnTo>
                    <a:pt x="953" y="78076"/>
                  </a:lnTo>
                  <a:lnTo>
                    <a:pt x="0" y="122109"/>
                  </a:lnTo>
                  <a:lnTo>
                    <a:pt x="7757" y="161292"/>
                  </a:lnTo>
                  <a:lnTo>
                    <a:pt x="24497" y="204262"/>
                  </a:lnTo>
                  <a:lnTo>
                    <a:pt x="30622" y="214986"/>
                  </a:lnTo>
                  <a:lnTo>
                    <a:pt x="44778" y="228362"/>
                  </a:lnTo>
                  <a:lnTo>
                    <a:pt x="55393" y="233224"/>
                  </a:lnTo>
                  <a:lnTo>
                    <a:pt x="65285" y="235032"/>
                  </a:lnTo>
                  <a:lnTo>
                    <a:pt x="73209" y="234659"/>
                  </a:lnTo>
                  <a:lnTo>
                    <a:pt x="86991" y="227410"/>
                  </a:lnTo>
                  <a:lnTo>
                    <a:pt x="97189" y="219695"/>
                  </a:lnTo>
                  <a:lnTo>
                    <a:pt x="111320" y="200982"/>
                  </a:lnTo>
                  <a:lnTo>
                    <a:pt x="125771" y="163173"/>
                  </a:lnTo>
                  <a:lnTo>
                    <a:pt x="130779" y="133150"/>
                  </a:lnTo>
                  <a:lnTo>
                    <a:pt x="128173" y="89253"/>
                  </a:lnTo>
                  <a:lnTo>
                    <a:pt x="118743" y="53870"/>
                  </a:lnTo>
                  <a:lnTo>
                    <a:pt x="98624" y="18553"/>
                  </a:lnTo>
                  <a:lnTo>
                    <a:pt x="88289" y="8666"/>
                  </a:lnTo>
                  <a:lnTo>
                    <a:pt x="72919" y="2404"/>
                  </a:lnTo>
                  <a:lnTo>
                    <a:pt x="60015" y="0"/>
                  </a:lnTo>
                  <a:lnTo>
                    <a:pt x="50994" y="2260"/>
                  </a:lnTo>
                  <a:lnTo>
                    <a:pt x="35886" y="8963"/>
                  </a:lnTo>
                  <a:lnTo>
                    <a:pt x="26700" y="19308"/>
                  </a:lnTo>
                  <a:lnTo>
                    <a:pt x="10968" y="466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4" name="SMARTInkShape-191">
              <a:extLst>
                <a:ext uri="{FF2B5EF4-FFF2-40B4-BE49-F238E27FC236}">
                  <a16:creationId xmlns:a16="http://schemas.microsoft.com/office/drawing/2014/main" xmlns="" id="{794F3CB3-E202-4FCB-A0DE-7BE1BAC544E9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2307068" y="5626696"/>
              <a:ext cx="138441" cy="294906"/>
            </a:xfrm>
            <a:custGeom>
              <a:avLst/>
              <a:gdLst/>
              <a:ahLst/>
              <a:cxnLst/>
              <a:rect l="0" t="0" r="0" b="0"/>
              <a:pathLst>
                <a:path w="138441" h="294906">
                  <a:moveTo>
                    <a:pt x="96407" y="15279"/>
                  </a:moveTo>
                  <a:lnTo>
                    <a:pt x="96407" y="15279"/>
                  </a:lnTo>
                  <a:lnTo>
                    <a:pt x="98236" y="6551"/>
                  </a:lnTo>
                  <a:lnTo>
                    <a:pt x="97979" y="5227"/>
                  </a:lnTo>
                  <a:lnTo>
                    <a:pt x="97455" y="4344"/>
                  </a:lnTo>
                  <a:lnTo>
                    <a:pt x="89976" y="1417"/>
                  </a:lnTo>
                  <a:lnTo>
                    <a:pt x="82193" y="0"/>
                  </a:lnTo>
                  <a:lnTo>
                    <a:pt x="78566" y="610"/>
                  </a:lnTo>
                  <a:lnTo>
                    <a:pt x="74439" y="2464"/>
                  </a:lnTo>
                  <a:lnTo>
                    <a:pt x="27095" y="48630"/>
                  </a:lnTo>
                  <a:lnTo>
                    <a:pt x="8937" y="87470"/>
                  </a:lnTo>
                  <a:lnTo>
                    <a:pt x="0" y="130724"/>
                  </a:lnTo>
                  <a:lnTo>
                    <a:pt x="1619" y="173417"/>
                  </a:lnTo>
                  <a:lnTo>
                    <a:pt x="13704" y="216160"/>
                  </a:lnTo>
                  <a:lnTo>
                    <a:pt x="32469" y="259318"/>
                  </a:lnTo>
                  <a:lnTo>
                    <a:pt x="39062" y="269438"/>
                  </a:lnTo>
                  <a:lnTo>
                    <a:pt x="73006" y="293335"/>
                  </a:lnTo>
                  <a:lnTo>
                    <a:pt x="82832" y="294905"/>
                  </a:lnTo>
                  <a:lnTo>
                    <a:pt x="88415" y="294829"/>
                  </a:lnTo>
                  <a:lnTo>
                    <a:pt x="108072" y="286296"/>
                  </a:lnTo>
                  <a:lnTo>
                    <a:pt x="116643" y="279311"/>
                  </a:lnTo>
                  <a:lnTo>
                    <a:pt x="128391" y="261148"/>
                  </a:lnTo>
                  <a:lnTo>
                    <a:pt x="138389" y="227406"/>
                  </a:lnTo>
                  <a:lnTo>
                    <a:pt x="138440" y="213833"/>
                  </a:lnTo>
                  <a:lnTo>
                    <a:pt x="125129" y="189447"/>
                  </a:lnTo>
                  <a:lnTo>
                    <a:pt x="116049" y="181929"/>
                  </a:lnTo>
                  <a:lnTo>
                    <a:pt x="106108" y="176918"/>
                  </a:lnTo>
                  <a:lnTo>
                    <a:pt x="94774" y="174885"/>
                  </a:lnTo>
                  <a:lnTo>
                    <a:pt x="80793" y="175968"/>
                  </a:lnTo>
                  <a:lnTo>
                    <a:pt x="73475" y="178536"/>
                  </a:lnTo>
                  <a:lnTo>
                    <a:pt x="67165" y="183088"/>
                  </a:lnTo>
                  <a:lnTo>
                    <a:pt x="49182" y="205356"/>
                  </a:lnTo>
                  <a:lnTo>
                    <a:pt x="37219" y="229671"/>
                  </a:lnTo>
                  <a:lnTo>
                    <a:pt x="32907" y="2470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5" name="SMARTInkShape-192">
              <a:extLst>
                <a:ext uri="{FF2B5EF4-FFF2-40B4-BE49-F238E27FC236}">
                  <a16:creationId xmlns:a16="http://schemas.microsoft.com/office/drawing/2014/main" xmlns="" id="{0B05A0A1-4CE3-44A6-98DA-FFE65FA575C2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2568575" y="5016500"/>
              <a:ext cx="348810" cy="549276"/>
            </a:xfrm>
            <a:custGeom>
              <a:avLst/>
              <a:gdLst/>
              <a:ahLst/>
              <a:cxnLst/>
              <a:rect l="0" t="0" r="0" b="0"/>
              <a:pathLst>
                <a:path w="348810" h="549276">
                  <a:moveTo>
                    <a:pt x="346075" y="0"/>
                  </a:moveTo>
                  <a:lnTo>
                    <a:pt x="346075" y="0"/>
                  </a:lnTo>
                  <a:lnTo>
                    <a:pt x="346075" y="1685"/>
                  </a:lnTo>
                  <a:lnTo>
                    <a:pt x="346428" y="1829"/>
                  </a:lnTo>
                  <a:lnTo>
                    <a:pt x="348809" y="310"/>
                  </a:lnTo>
                  <a:lnTo>
                    <a:pt x="314660" y="46227"/>
                  </a:lnTo>
                  <a:lnTo>
                    <a:pt x="277458" y="93523"/>
                  </a:lnTo>
                  <a:lnTo>
                    <a:pt x="252176" y="132661"/>
                  </a:lnTo>
                  <a:lnTo>
                    <a:pt x="228556" y="173084"/>
                  </a:lnTo>
                  <a:lnTo>
                    <a:pt x="199938" y="220675"/>
                  </a:lnTo>
                  <a:lnTo>
                    <a:pt x="177156" y="259829"/>
                  </a:lnTo>
                  <a:lnTo>
                    <a:pt x="147182" y="306771"/>
                  </a:lnTo>
                  <a:lnTo>
                    <a:pt x="117544" y="353395"/>
                  </a:lnTo>
                  <a:lnTo>
                    <a:pt x="85038" y="397095"/>
                  </a:lnTo>
                  <a:lnTo>
                    <a:pt x="52517" y="440477"/>
                  </a:lnTo>
                  <a:lnTo>
                    <a:pt x="25467" y="484154"/>
                  </a:lnTo>
                  <a:lnTo>
                    <a:pt x="9243" y="513270"/>
                  </a:lnTo>
                  <a:lnTo>
                    <a:pt x="0" y="549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6" name="SMARTInkShape-193">
              <a:extLst>
                <a:ext uri="{FF2B5EF4-FFF2-40B4-BE49-F238E27FC236}">
                  <a16:creationId xmlns:a16="http://schemas.microsoft.com/office/drawing/2014/main" xmlns="" id="{96C8E899-3040-49EA-9B40-DE60313B0D25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1955836" y="4956175"/>
              <a:ext cx="425415" cy="584201"/>
            </a:xfrm>
            <a:custGeom>
              <a:avLst/>
              <a:gdLst/>
              <a:ahLst/>
              <a:cxnLst/>
              <a:rect l="0" t="0" r="0" b="0"/>
              <a:pathLst>
                <a:path w="425415" h="584201">
                  <a:moveTo>
                    <a:pt x="3139" y="0"/>
                  </a:moveTo>
                  <a:lnTo>
                    <a:pt x="3139" y="0"/>
                  </a:lnTo>
                  <a:lnTo>
                    <a:pt x="1310" y="0"/>
                  </a:lnTo>
                  <a:lnTo>
                    <a:pt x="2828" y="0"/>
                  </a:lnTo>
                  <a:lnTo>
                    <a:pt x="87" y="6088"/>
                  </a:lnTo>
                  <a:lnTo>
                    <a:pt x="0" y="7958"/>
                  </a:lnTo>
                  <a:lnTo>
                    <a:pt x="11939" y="33923"/>
                  </a:lnTo>
                  <a:lnTo>
                    <a:pt x="47262" y="80573"/>
                  </a:lnTo>
                  <a:lnTo>
                    <a:pt x="79157" y="124331"/>
                  </a:lnTo>
                  <a:lnTo>
                    <a:pt x="109802" y="165228"/>
                  </a:lnTo>
                  <a:lnTo>
                    <a:pt x="142696" y="210233"/>
                  </a:lnTo>
                  <a:lnTo>
                    <a:pt x="172052" y="250124"/>
                  </a:lnTo>
                  <a:lnTo>
                    <a:pt x="203603" y="295039"/>
                  </a:lnTo>
                  <a:lnTo>
                    <a:pt x="236226" y="337551"/>
                  </a:lnTo>
                  <a:lnTo>
                    <a:pt x="272823" y="383874"/>
                  </a:lnTo>
                  <a:lnTo>
                    <a:pt x="310409" y="430520"/>
                  </a:lnTo>
                  <a:lnTo>
                    <a:pt x="343495" y="473934"/>
                  </a:lnTo>
                  <a:lnTo>
                    <a:pt x="375272" y="513914"/>
                  </a:lnTo>
                  <a:lnTo>
                    <a:pt x="406451" y="556473"/>
                  </a:lnTo>
                  <a:lnTo>
                    <a:pt x="425414" y="584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0" name="SMARTInkShape-Group55">
            <a:extLst>
              <a:ext uri="{FF2B5EF4-FFF2-40B4-BE49-F238E27FC236}">
                <a16:creationId xmlns:a16="http://schemas.microsoft.com/office/drawing/2014/main" xmlns="" id="{0D7B777C-AAFC-4342-829D-04F51ED2EEC3}"/>
              </a:ext>
            </a:extLst>
          </p:cNvPr>
          <p:cNvGrpSpPr/>
          <p:nvPr/>
        </p:nvGrpSpPr>
        <p:grpSpPr>
          <a:xfrm>
            <a:off x="3630380" y="4702175"/>
            <a:ext cx="195496" cy="78889"/>
            <a:chOff x="3630380" y="4702175"/>
            <a:chExt cx="195496" cy="78889"/>
          </a:xfrm>
        </p:grpSpPr>
        <p:sp>
          <p:nvSpPr>
            <p:cNvPr id="318" name="SMARTInkShape-194">
              <a:extLst>
                <a:ext uri="{FF2B5EF4-FFF2-40B4-BE49-F238E27FC236}">
                  <a16:creationId xmlns:a16="http://schemas.microsoft.com/office/drawing/2014/main" xmlns="" id="{FE5B419E-D6C8-4C99-8D68-5B7D87354185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3632200" y="4702175"/>
              <a:ext cx="174626" cy="3176"/>
            </a:xfrm>
            <a:custGeom>
              <a:avLst/>
              <a:gdLst/>
              <a:ahLst/>
              <a:cxnLst/>
              <a:rect l="0" t="0" r="0" b="0"/>
              <a:pathLst>
                <a:path w="174626" h="3176">
                  <a:moveTo>
                    <a:pt x="0" y="3175"/>
                  </a:moveTo>
                  <a:lnTo>
                    <a:pt x="0" y="3175"/>
                  </a:lnTo>
                  <a:lnTo>
                    <a:pt x="41260" y="3175"/>
                  </a:lnTo>
                  <a:lnTo>
                    <a:pt x="88448" y="131"/>
                  </a:lnTo>
                  <a:lnTo>
                    <a:pt x="127493" y="39"/>
                  </a:lnTo>
                  <a:lnTo>
                    <a:pt x="1746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9" name="SMARTInkShape-195">
              <a:extLst>
                <a:ext uri="{FF2B5EF4-FFF2-40B4-BE49-F238E27FC236}">
                  <a16:creationId xmlns:a16="http://schemas.microsoft.com/office/drawing/2014/main" xmlns="" id="{43E2802D-F469-4290-9ADF-4918C18549F7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3630380" y="4762500"/>
              <a:ext cx="195496" cy="18564"/>
            </a:xfrm>
            <a:custGeom>
              <a:avLst/>
              <a:gdLst/>
              <a:ahLst/>
              <a:cxnLst/>
              <a:rect l="0" t="0" r="0" b="0"/>
              <a:pathLst>
                <a:path w="195496" h="18564">
                  <a:moveTo>
                    <a:pt x="8170" y="0"/>
                  </a:moveTo>
                  <a:lnTo>
                    <a:pt x="8170" y="0"/>
                  </a:lnTo>
                  <a:lnTo>
                    <a:pt x="1428" y="8427"/>
                  </a:lnTo>
                  <a:lnTo>
                    <a:pt x="148" y="11262"/>
                  </a:lnTo>
                  <a:lnTo>
                    <a:pt x="0" y="13506"/>
                  </a:lnTo>
                  <a:lnTo>
                    <a:pt x="606" y="15354"/>
                  </a:lnTo>
                  <a:lnTo>
                    <a:pt x="2422" y="16586"/>
                  </a:lnTo>
                  <a:lnTo>
                    <a:pt x="13594" y="18563"/>
                  </a:lnTo>
                  <a:lnTo>
                    <a:pt x="59691" y="16849"/>
                  </a:lnTo>
                  <a:lnTo>
                    <a:pt x="102520" y="14951"/>
                  </a:lnTo>
                  <a:lnTo>
                    <a:pt x="149015" y="13367"/>
                  </a:lnTo>
                  <a:lnTo>
                    <a:pt x="19549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4" name="SMARTInkShape-Group56">
            <a:extLst>
              <a:ext uri="{FF2B5EF4-FFF2-40B4-BE49-F238E27FC236}">
                <a16:creationId xmlns:a16="http://schemas.microsoft.com/office/drawing/2014/main" xmlns="" id="{237017EB-E17F-45E2-B591-D67A75149FBF}"/>
              </a:ext>
            </a:extLst>
          </p:cNvPr>
          <p:cNvGrpSpPr/>
          <p:nvPr/>
        </p:nvGrpSpPr>
        <p:grpSpPr>
          <a:xfrm>
            <a:off x="4058939" y="4404750"/>
            <a:ext cx="532112" cy="341876"/>
            <a:chOff x="4058939" y="4404750"/>
            <a:chExt cx="532112" cy="341876"/>
          </a:xfrm>
        </p:grpSpPr>
        <p:sp>
          <p:nvSpPr>
            <p:cNvPr id="321" name="SMARTInkShape-196">
              <a:extLst>
                <a:ext uri="{FF2B5EF4-FFF2-40B4-BE49-F238E27FC236}">
                  <a16:creationId xmlns:a16="http://schemas.microsoft.com/office/drawing/2014/main" xmlns="" id="{2087913A-14C4-4ED1-8D0C-13CDED4B3E3A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4387850" y="4578350"/>
              <a:ext cx="203201" cy="12701"/>
            </a:xfrm>
            <a:custGeom>
              <a:avLst/>
              <a:gdLst/>
              <a:ahLst/>
              <a:cxnLst/>
              <a:rect l="0" t="0" r="0" b="0"/>
              <a:pathLst>
                <a:path w="203201" h="12701">
                  <a:moveTo>
                    <a:pt x="0" y="0"/>
                  </a:moveTo>
                  <a:lnTo>
                    <a:pt x="0" y="0"/>
                  </a:lnTo>
                  <a:lnTo>
                    <a:pt x="36130" y="353"/>
                  </a:lnTo>
                  <a:lnTo>
                    <a:pt x="81065" y="2182"/>
                  </a:lnTo>
                  <a:lnTo>
                    <a:pt x="125935" y="3920"/>
                  </a:lnTo>
                  <a:lnTo>
                    <a:pt x="170212" y="6383"/>
                  </a:lnTo>
                  <a:lnTo>
                    <a:pt x="203200" y="12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2" name="SMARTInkShape-197">
              <a:extLst>
                <a:ext uri="{FF2B5EF4-FFF2-40B4-BE49-F238E27FC236}">
                  <a16:creationId xmlns:a16="http://schemas.microsoft.com/office/drawing/2014/main" xmlns="" id="{D102E10F-9543-49F9-BA0C-AD5EBE04EBDF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4318000" y="4404750"/>
              <a:ext cx="205799" cy="341876"/>
            </a:xfrm>
            <a:custGeom>
              <a:avLst/>
              <a:gdLst/>
              <a:ahLst/>
              <a:cxnLst/>
              <a:rect l="0" t="0" r="0" b="0"/>
              <a:pathLst>
                <a:path w="205799" h="341876">
                  <a:moveTo>
                    <a:pt x="0" y="5325"/>
                  </a:moveTo>
                  <a:lnTo>
                    <a:pt x="0" y="5325"/>
                  </a:lnTo>
                  <a:lnTo>
                    <a:pt x="2734" y="8059"/>
                  </a:lnTo>
                  <a:lnTo>
                    <a:pt x="11597" y="10955"/>
                  </a:lnTo>
                  <a:lnTo>
                    <a:pt x="58903" y="11314"/>
                  </a:lnTo>
                  <a:lnTo>
                    <a:pt x="103214" y="9160"/>
                  </a:lnTo>
                  <a:lnTo>
                    <a:pt x="144342" y="5699"/>
                  </a:lnTo>
                  <a:lnTo>
                    <a:pt x="176643" y="0"/>
                  </a:lnTo>
                  <a:lnTo>
                    <a:pt x="189765" y="964"/>
                  </a:lnTo>
                  <a:lnTo>
                    <a:pt x="199807" y="5170"/>
                  </a:lnTo>
                  <a:lnTo>
                    <a:pt x="201997" y="7338"/>
                  </a:lnTo>
                  <a:lnTo>
                    <a:pt x="204429" y="12570"/>
                  </a:lnTo>
                  <a:lnTo>
                    <a:pt x="205798" y="21465"/>
                  </a:lnTo>
                  <a:lnTo>
                    <a:pt x="200220" y="55216"/>
                  </a:lnTo>
                  <a:lnTo>
                    <a:pt x="188082" y="96266"/>
                  </a:lnTo>
                  <a:lnTo>
                    <a:pt x="175923" y="138569"/>
                  </a:lnTo>
                  <a:lnTo>
                    <a:pt x="169799" y="181889"/>
                  </a:lnTo>
                  <a:lnTo>
                    <a:pt x="164251" y="218459"/>
                  </a:lnTo>
                  <a:lnTo>
                    <a:pt x="158151" y="258818"/>
                  </a:lnTo>
                  <a:lnTo>
                    <a:pt x="153401" y="303508"/>
                  </a:lnTo>
                  <a:lnTo>
                    <a:pt x="149225" y="341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3" name="SMARTInkShape-198">
              <a:extLst>
                <a:ext uri="{FF2B5EF4-FFF2-40B4-BE49-F238E27FC236}">
                  <a16:creationId xmlns:a16="http://schemas.microsoft.com/office/drawing/2014/main" xmlns="" id="{F56DBED2-43BA-485E-AF00-A6328E94C719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4058939" y="4442518"/>
              <a:ext cx="196927" cy="295896"/>
            </a:xfrm>
            <a:custGeom>
              <a:avLst/>
              <a:gdLst/>
              <a:ahLst/>
              <a:cxnLst/>
              <a:rect l="0" t="0" r="0" b="0"/>
              <a:pathLst>
                <a:path w="196927" h="295896">
                  <a:moveTo>
                    <a:pt x="116186" y="15182"/>
                  </a:moveTo>
                  <a:lnTo>
                    <a:pt x="116186" y="15182"/>
                  </a:lnTo>
                  <a:lnTo>
                    <a:pt x="114500" y="8440"/>
                  </a:lnTo>
                  <a:lnTo>
                    <a:pt x="110851" y="3248"/>
                  </a:lnTo>
                  <a:lnTo>
                    <a:pt x="108396" y="876"/>
                  </a:lnTo>
                  <a:lnTo>
                    <a:pt x="104995" y="0"/>
                  </a:lnTo>
                  <a:lnTo>
                    <a:pt x="90249" y="2016"/>
                  </a:lnTo>
                  <a:lnTo>
                    <a:pt x="87842" y="4156"/>
                  </a:lnTo>
                  <a:lnTo>
                    <a:pt x="59827" y="41618"/>
                  </a:lnTo>
                  <a:lnTo>
                    <a:pt x="35203" y="78401"/>
                  </a:lnTo>
                  <a:lnTo>
                    <a:pt x="12492" y="122227"/>
                  </a:lnTo>
                  <a:lnTo>
                    <a:pt x="1667" y="162646"/>
                  </a:lnTo>
                  <a:lnTo>
                    <a:pt x="0" y="191941"/>
                  </a:lnTo>
                  <a:lnTo>
                    <a:pt x="7626" y="236276"/>
                  </a:lnTo>
                  <a:lnTo>
                    <a:pt x="22088" y="261196"/>
                  </a:lnTo>
                  <a:lnTo>
                    <a:pt x="40327" y="280260"/>
                  </a:lnTo>
                  <a:lnTo>
                    <a:pt x="59137" y="291475"/>
                  </a:lnTo>
                  <a:lnTo>
                    <a:pt x="81487" y="295895"/>
                  </a:lnTo>
                  <a:lnTo>
                    <a:pt x="108483" y="294149"/>
                  </a:lnTo>
                  <a:lnTo>
                    <a:pt x="147714" y="283092"/>
                  </a:lnTo>
                  <a:lnTo>
                    <a:pt x="174063" y="261059"/>
                  </a:lnTo>
                  <a:lnTo>
                    <a:pt x="185467" y="246197"/>
                  </a:lnTo>
                  <a:lnTo>
                    <a:pt x="194334" y="223331"/>
                  </a:lnTo>
                  <a:lnTo>
                    <a:pt x="196926" y="196886"/>
                  </a:lnTo>
                  <a:lnTo>
                    <a:pt x="196471" y="192410"/>
                  </a:lnTo>
                  <a:lnTo>
                    <a:pt x="189089" y="177682"/>
                  </a:lnTo>
                  <a:lnTo>
                    <a:pt x="179650" y="165518"/>
                  </a:lnTo>
                  <a:lnTo>
                    <a:pt x="165094" y="156897"/>
                  </a:lnTo>
                  <a:lnTo>
                    <a:pt x="142319" y="153245"/>
                  </a:lnTo>
                  <a:lnTo>
                    <a:pt x="125575" y="153848"/>
                  </a:lnTo>
                  <a:lnTo>
                    <a:pt x="98821" y="164817"/>
                  </a:lnTo>
                  <a:lnTo>
                    <a:pt x="68295" y="188080"/>
                  </a:lnTo>
                  <a:lnTo>
                    <a:pt x="54489" y="202740"/>
                  </a:lnTo>
                  <a:lnTo>
                    <a:pt x="32746" y="249077"/>
                  </a:lnTo>
                  <a:lnTo>
                    <a:pt x="27218" y="268321"/>
                  </a:lnTo>
                  <a:lnTo>
                    <a:pt x="27286" y="2914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279375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8857376-6E22-554C-8A02-E8E051083BD5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/>
              <a:t>Mayane</a:t>
            </a:r>
            <a:r>
              <a:rPr lang="fr-FR" sz="2800" dirty="0"/>
              <a:t> a 62 billes en arrivant à l’école. </a:t>
            </a:r>
          </a:p>
          <a:p>
            <a:r>
              <a:rPr lang="fr-FR" sz="2800" dirty="0"/>
              <a:t>Elle en perd 21 à la récréation du matin, mais en gagne 26 à la récréation de l’après-midi. </a:t>
            </a:r>
          </a:p>
          <a:p>
            <a:r>
              <a:rPr lang="fr-FR" sz="2800" dirty="0"/>
              <a:t>Combien en a-t-elle à la fin de la journée ?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6B37FB12-37DA-6A49-84CE-CEFE4E5430C2}"/>
              </a:ext>
            </a:extLst>
          </p:cNvPr>
          <p:cNvSpPr txBox="1">
            <a:spLocks/>
          </p:cNvSpPr>
          <p:nvPr/>
        </p:nvSpPr>
        <p:spPr>
          <a:xfrm>
            <a:off x="3412582" y="180850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situation d’hier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9721121E-8035-5946-9EAE-476891968F8A}"/>
              </a:ext>
            </a:extLst>
          </p:cNvPr>
          <p:cNvSpPr txBox="1"/>
          <p:nvPr/>
        </p:nvSpPr>
        <p:spPr>
          <a:xfrm>
            <a:off x="1701208" y="2939052"/>
            <a:ext cx="2079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62 – 21 =</a:t>
            </a:r>
          </a:p>
        </p:txBody>
      </p:sp>
      <p:pic>
        <p:nvPicPr>
          <p:cNvPr id="53" name="Image 52">
            <a:extLst>
              <a:ext uri="{FF2B5EF4-FFF2-40B4-BE49-F238E27FC236}">
                <a16:creationId xmlns:a16="http://schemas.microsoft.com/office/drawing/2014/main" xmlns="" id="{FA9553F9-34E7-403A-AFD7-0008E315AC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1094" b="43184"/>
          <a:stretch/>
        </p:blipFill>
        <p:spPr>
          <a:xfrm>
            <a:off x="5103848" y="5070623"/>
            <a:ext cx="6648384" cy="111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90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31706" y="2128264"/>
            <a:ext cx="6528587" cy="1473773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32845" y="3602037"/>
            <a:ext cx="6926308" cy="2387599"/>
          </a:xfrm>
        </p:spPr>
        <p:txBody>
          <a:bodyPr>
            <a:normAutofit/>
          </a:bodyPr>
          <a:lstStyle/>
          <a:p>
            <a:r>
              <a:rPr lang="fr-FR" sz="6000" dirty="0"/>
              <a:t>Ajouter mentalement</a:t>
            </a:r>
          </a:p>
        </p:txBody>
      </p:sp>
    </p:spTree>
    <p:extLst>
      <p:ext uri="{BB962C8B-B14F-4D97-AF65-F5344CB8AC3E}">
        <p14:creationId xmlns:p14="http://schemas.microsoft.com/office/powerpoint/2010/main" val="3582604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582" y="180850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8857376-6E22-554C-8A02-E8E051083BD5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/>
              <a:t>Lalie</a:t>
            </a:r>
            <a:r>
              <a:rPr lang="fr-FR" sz="2800" dirty="0"/>
              <a:t>, Albane et Alice sont trois sœurs. </a:t>
            </a:r>
          </a:p>
          <a:p>
            <a:r>
              <a:rPr lang="fr-FR" sz="2800" dirty="0" err="1"/>
              <a:t>Lalie</a:t>
            </a:r>
            <a:r>
              <a:rPr lang="fr-FR" sz="2800" dirty="0"/>
              <a:t> a 10€, Albane a 30€ et Alice a 40€. Elles veulent offrir à leur maman un cadeau à 90 €. </a:t>
            </a:r>
          </a:p>
          <a:p>
            <a:r>
              <a:rPr lang="fr-FR" sz="2800" dirty="0"/>
              <a:t>Pourront-elles acheter ce cadeau ?</a:t>
            </a:r>
          </a:p>
        </p:txBody>
      </p:sp>
    </p:spTree>
    <p:extLst>
      <p:ext uri="{BB962C8B-B14F-4D97-AF65-F5344CB8AC3E}">
        <p14:creationId xmlns:p14="http://schemas.microsoft.com/office/powerpoint/2010/main" val="2668387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582" y="180850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ED67822E-8FC3-6D4F-BC11-A5A337D6046C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/>
              <a:t>Lalie</a:t>
            </a:r>
            <a:r>
              <a:rPr lang="fr-FR" sz="2800" dirty="0"/>
              <a:t>, Albane et Alice sont trois sœurs. </a:t>
            </a:r>
          </a:p>
          <a:p>
            <a:r>
              <a:rPr lang="fr-FR" sz="2800" dirty="0" err="1"/>
              <a:t>Lalie</a:t>
            </a:r>
            <a:r>
              <a:rPr lang="fr-FR" sz="2800" dirty="0"/>
              <a:t> a 42€, Albane a 16€ et Alice a 31€. Elles veulent offrir à leur maman un cadeau à 75 €. </a:t>
            </a:r>
          </a:p>
          <a:p>
            <a:r>
              <a:rPr lang="fr-FR" sz="2800" dirty="0"/>
              <a:t>Pourront-elles acheter ce cadeau ?</a:t>
            </a:r>
          </a:p>
        </p:txBody>
      </p:sp>
    </p:spTree>
    <p:extLst>
      <p:ext uri="{BB962C8B-B14F-4D97-AF65-F5344CB8AC3E}">
        <p14:creationId xmlns:p14="http://schemas.microsoft.com/office/powerpoint/2010/main" val="4213941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582" y="180850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40B6359-3E6D-1448-97D5-168C53F4EA60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/>
              <a:t>Lalie</a:t>
            </a:r>
            <a:r>
              <a:rPr lang="fr-FR" sz="2800" dirty="0"/>
              <a:t>, Albane et Alice sont trois sœurs. </a:t>
            </a:r>
          </a:p>
          <a:p>
            <a:r>
              <a:rPr lang="fr-FR" sz="2800" dirty="0" err="1"/>
              <a:t>Lalie</a:t>
            </a:r>
            <a:r>
              <a:rPr lang="fr-FR" sz="2800" dirty="0"/>
              <a:t> a 26€, Albane a 37€ et Alice a 19€. Elles veulent offrir à leur maman un cadeau à 68 €. </a:t>
            </a:r>
          </a:p>
          <a:p>
            <a:r>
              <a:rPr lang="fr-FR" sz="2800" dirty="0"/>
              <a:t>Pourront-elles acheter ce cadeau ?</a:t>
            </a:r>
          </a:p>
        </p:txBody>
      </p:sp>
    </p:spTree>
    <p:extLst>
      <p:ext uri="{BB962C8B-B14F-4D97-AF65-F5344CB8AC3E}">
        <p14:creationId xmlns:p14="http://schemas.microsoft.com/office/powerpoint/2010/main" val="374561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97FF8872-CA3E-B344-A1A2-3DDC4D4115C8}"/>
              </a:ext>
            </a:extLst>
          </p:cNvPr>
          <p:cNvCxnSpPr>
            <a:cxnSpLocks/>
          </p:cNvCxnSpPr>
          <p:nvPr/>
        </p:nvCxnSpPr>
        <p:spPr>
          <a:xfrm>
            <a:off x="3969488" y="419986"/>
            <a:ext cx="0" cy="601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67148447-EB69-B442-8938-35BC71F0D026}"/>
              </a:ext>
            </a:extLst>
          </p:cNvPr>
          <p:cNvCxnSpPr/>
          <p:nvPr/>
        </p:nvCxnSpPr>
        <p:spPr>
          <a:xfrm>
            <a:off x="662762" y="3211033"/>
            <a:ext cx="10866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6052B40-217E-B84D-B8AE-D1A68B2402D0}"/>
              </a:ext>
            </a:extLst>
          </p:cNvPr>
          <p:cNvSpPr txBox="1"/>
          <p:nvPr/>
        </p:nvSpPr>
        <p:spPr>
          <a:xfrm>
            <a:off x="1433901" y="419986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19 + 25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4746B184-5AC4-9940-A09F-F1399CAF616F}"/>
              </a:ext>
            </a:extLst>
          </p:cNvPr>
          <p:cNvSpPr txBox="1"/>
          <p:nvPr/>
        </p:nvSpPr>
        <p:spPr>
          <a:xfrm>
            <a:off x="5098035" y="419986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4 + 38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F5E69131-25A4-AF4C-91EA-06CAE6451903}"/>
              </a:ext>
            </a:extLst>
          </p:cNvPr>
          <p:cNvSpPr txBox="1"/>
          <p:nvPr/>
        </p:nvSpPr>
        <p:spPr>
          <a:xfrm>
            <a:off x="1433901" y="3429000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9 + 75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B950281F-1B7D-5B42-97A3-FBDCB4983CC6}"/>
              </a:ext>
            </a:extLst>
          </p:cNvPr>
          <p:cNvSpPr txBox="1"/>
          <p:nvPr/>
        </p:nvSpPr>
        <p:spPr>
          <a:xfrm>
            <a:off x="9049389" y="419986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38 + 17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xmlns="" id="{9DBBEE43-A124-4A41-B78C-B14CEB579AFE}"/>
              </a:ext>
            </a:extLst>
          </p:cNvPr>
          <p:cNvCxnSpPr>
            <a:cxnSpLocks/>
          </p:cNvCxnSpPr>
          <p:nvPr/>
        </p:nvCxnSpPr>
        <p:spPr>
          <a:xfrm>
            <a:off x="7920843" y="419986"/>
            <a:ext cx="0" cy="601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A0C1AFC7-D57D-3549-BCDA-BECFB9F82A42}"/>
              </a:ext>
            </a:extLst>
          </p:cNvPr>
          <p:cNvSpPr txBox="1"/>
          <p:nvPr/>
        </p:nvSpPr>
        <p:spPr>
          <a:xfrm>
            <a:off x="4968192" y="3429000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63 + 5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1894F8D6-4E4C-CD48-8147-E9EB2FDACFD3}"/>
              </a:ext>
            </a:extLst>
          </p:cNvPr>
          <p:cNvSpPr txBox="1"/>
          <p:nvPr/>
        </p:nvSpPr>
        <p:spPr>
          <a:xfrm>
            <a:off x="9049389" y="3343940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58 + 27</a:t>
            </a:r>
          </a:p>
        </p:txBody>
      </p:sp>
    </p:spTree>
    <p:extLst>
      <p:ext uri="{BB962C8B-B14F-4D97-AF65-F5344CB8AC3E}">
        <p14:creationId xmlns:p14="http://schemas.microsoft.com/office/powerpoint/2010/main" val="180191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97FF8872-CA3E-B344-A1A2-3DDC4D4115C8}"/>
              </a:ext>
            </a:extLst>
          </p:cNvPr>
          <p:cNvCxnSpPr>
            <a:cxnSpLocks/>
          </p:cNvCxnSpPr>
          <p:nvPr/>
        </p:nvCxnSpPr>
        <p:spPr>
          <a:xfrm>
            <a:off x="3969488" y="419986"/>
            <a:ext cx="0" cy="601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67148447-EB69-B442-8938-35BC71F0D026}"/>
              </a:ext>
            </a:extLst>
          </p:cNvPr>
          <p:cNvCxnSpPr/>
          <p:nvPr/>
        </p:nvCxnSpPr>
        <p:spPr>
          <a:xfrm>
            <a:off x="662762" y="3211033"/>
            <a:ext cx="10866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6052B40-217E-B84D-B8AE-D1A68B2402D0}"/>
              </a:ext>
            </a:extLst>
          </p:cNvPr>
          <p:cNvSpPr txBox="1"/>
          <p:nvPr/>
        </p:nvSpPr>
        <p:spPr>
          <a:xfrm>
            <a:off x="1433901" y="419986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36 + 8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4746B184-5AC4-9940-A09F-F1399CAF616F}"/>
              </a:ext>
            </a:extLst>
          </p:cNvPr>
          <p:cNvSpPr txBox="1"/>
          <p:nvPr/>
        </p:nvSpPr>
        <p:spPr>
          <a:xfrm>
            <a:off x="5098035" y="419986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16 + 76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F5E69131-25A4-AF4C-91EA-06CAE6451903}"/>
              </a:ext>
            </a:extLst>
          </p:cNvPr>
          <p:cNvSpPr txBox="1"/>
          <p:nvPr/>
        </p:nvSpPr>
        <p:spPr>
          <a:xfrm>
            <a:off x="1433901" y="3429000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29 + 46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B950281F-1B7D-5B42-97A3-FBDCB4983CC6}"/>
              </a:ext>
            </a:extLst>
          </p:cNvPr>
          <p:cNvSpPr txBox="1"/>
          <p:nvPr/>
        </p:nvSpPr>
        <p:spPr>
          <a:xfrm>
            <a:off x="9049389" y="419986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37 + 2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xmlns="" id="{9DBBEE43-A124-4A41-B78C-B14CEB579AFE}"/>
              </a:ext>
            </a:extLst>
          </p:cNvPr>
          <p:cNvCxnSpPr>
            <a:cxnSpLocks/>
          </p:cNvCxnSpPr>
          <p:nvPr/>
        </p:nvCxnSpPr>
        <p:spPr>
          <a:xfrm>
            <a:off x="7920843" y="419986"/>
            <a:ext cx="0" cy="601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A0C1AFC7-D57D-3549-BCDA-BECFB9F82A42}"/>
              </a:ext>
            </a:extLst>
          </p:cNvPr>
          <p:cNvSpPr txBox="1"/>
          <p:nvPr/>
        </p:nvSpPr>
        <p:spPr>
          <a:xfrm>
            <a:off x="4968192" y="3429000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67 + 26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1894F8D6-4E4C-CD48-8147-E9EB2FDACFD3}"/>
              </a:ext>
            </a:extLst>
          </p:cNvPr>
          <p:cNvSpPr txBox="1"/>
          <p:nvPr/>
        </p:nvSpPr>
        <p:spPr>
          <a:xfrm>
            <a:off x="9049389" y="3343940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87 + 9</a:t>
            </a:r>
          </a:p>
        </p:txBody>
      </p:sp>
    </p:spTree>
    <p:extLst>
      <p:ext uri="{BB962C8B-B14F-4D97-AF65-F5344CB8AC3E}">
        <p14:creationId xmlns:p14="http://schemas.microsoft.com/office/powerpoint/2010/main" val="300639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</p:spTree>
    <p:extLst>
      <p:ext uri="{BB962C8B-B14F-4D97-AF65-F5344CB8AC3E}">
        <p14:creationId xmlns:p14="http://schemas.microsoft.com/office/powerpoint/2010/main" val="157413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E6EDD06-DB7A-8E4A-9F8B-52D8C59D52F6}"/>
              </a:ext>
            </a:extLst>
          </p:cNvPr>
          <p:cNvSpPr txBox="1"/>
          <p:nvPr/>
        </p:nvSpPr>
        <p:spPr>
          <a:xfrm>
            <a:off x="2436385" y="4632351"/>
            <a:ext cx="4091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Où se trouve 48 </a:t>
            </a:r>
            <a:r>
              <a:rPr lang="fr-FR" sz="4400" dirty="0"/>
              <a:t>?</a:t>
            </a:r>
          </a:p>
        </p:txBody>
      </p:sp>
      <p:graphicFrame>
        <p:nvGraphicFramePr>
          <p:cNvPr id="99" name="Diagramme 98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" name="Titre 1">
            <a:extLst>
              <a:ext uri="{FF2B5EF4-FFF2-40B4-BE49-F238E27FC236}">
                <a16:creationId xmlns:a16="http://schemas.microsoft.com/office/drawing/2014/main" xmlns="" id="{D05D9F99-B974-3346-8CE8-D87C1170175A}"/>
              </a:ext>
            </a:extLst>
          </p:cNvPr>
          <p:cNvSpPr txBox="1">
            <a:spLocks/>
          </p:cNvSpPr>
          <p:nvPr/>
        </p:nvSpPr>
        <p:spPr>
          <a:xfrm>
            <a:off x="838200" y="248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pSp>
        <p:nvGrpSpPr>
          <p:cNvPr id="98" name="Groupe 97">
            <a:extLst>
              <a:ext uri="{FF2B5EF4-FFF2-40B4-BE49-F238E27FC236}">
                <a16:creationId xmlns:a16="http://schemas.microsoft.com/office/drawing/2014/main" xmlns="" id="{9E89FC27-F1A2-8147-9BF5-916714A49869}"/>
              </a:ext>
            </a:extLst>
          </p:cNvPr>
          <p:cNvGrpSpPr/>
          <p:nvPr/>
        </p:nvGrpSpPr>
        <p:grpSpPr>
          <a:xfrm>
            <a:off x="1262899" y="2769149"/>
            <a:ext cx="9947557" cy="398832"/>
            <a:chOff x="1273813" y="2229523"/>
            <a:chExt cx="9947557" cy="398832"/>
          </a:xfrm>
        </p:grpSpPr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xmlns="" id="{2AE98838-DE1D-8140-8FBE-50F29011A476}"/>
                </a:ext>
              </a:extLst>
            </p:cNvPr>
            <p:cNvGrpSpPr/>
            <p:nvPr/>
          </p:nvGrpSpPr>
          <p:grpSpPr>
            <a:xfrm>
              <a:off x="1273813" y="2229523"/>
              <a:ext cx="9630382" cy="398832"/>
              <a:chOff x="2490281" y="515562"/>
              <a:chExt cx="7188740" cy="214012"/>
            </a:xfrm>
          </p:grpSpPr>
          <p:cxnSp>
            <p:nvCxnSpPr>
              <p:cNvPr id="102" name="Connecteur droit 101">
                <a:extLst>
                  <a:ext uri="{FF2B5EF4-FFF2-40B4-BE49-F238E27FC236}">
                    <a16:creationId xmlns:a16="http://schemas.microsoft.com/office/drawing/2014/main" xmlns="" id="{2CD82A9A-97F7-964A-A5C4-AF6D314C3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Connecteur droit 102">
                <a:extLst>
                  <a:ext uri="{FF2B5EF4-FFF2-40B4-BE49-F238E27FC236}">
                    <a16:creationId xmlns:a16="http://schemas.microsoft.com/office/drawing/2014/main" xmlns="" id="{B9509C77-59BA-CA4B-AFDD-F031D750872D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Connecteur droit 103">
                <a:extLst>
                  <a:ext uri="{FF2B5EF4-FFF2-40B4-BE49-F238E27FC236}">
                    <a16:creationId xmlns:a16="http://schemas.microsoft.com/office/drawing/2014/main" xmlns="" id="{6CF69E00-93F3-1242-AF9B-5C2CE16900CA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104">
                <a:extLst>
                  <a:ext uri="{FF2B5EF4-FFF2-40B4-BE49-F238E27FC236}">
                    <a16:creationId xmlns:a16="http://schemas.microsoft.com/office/drawing/2014/main" xmlns="" id="{EFC0CF3B-D288-7E42-BC57-AC40A379B158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Connecteur droit 105">
                <a:extLst>
                  <a:ext uri="{FF2B5EF4-FFF2-40B4-BE49-F238E27FC236}">
                    <a16:creationId xmlns:a16="http://schemas.microsoft.com/office/drawing/2014/main" xmlns="" id="{9D98DD00-538A-3A4E-870C-E0D21628FD8E}"/>
                  </a:ext>
                </a:extLst>
              </p:cNvPr>
              <p:cNvCxnSpPr/>
              <p:nvPr/>
            </p:nvCxnSpPr>
            <p:spPr>
              <a:xfrm>
                <a:off x="4604426" y="515562"/>
                <a:ext cx="0" cy="214009"/>
              </a:xfrm>
              <a:prstGeom prst="line">
                <a:avLst/>
              </a:prstGeom>
              <a:ln w="952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Connecteur droit 106">
                <a:extLst>
                  <a:ext uri="{FF2B5EF4-FFF2-40B4-BE49-F238E27FC236}">
                    <a16:creationId xmlns:a16="http://schemas.microsoft.com/office/drawing/2014/main" xmlns="" id="{9D837266-ECB0-6443-B44C-4914BD08B1C4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Connecteur droit 107">
                <a:extLst>
                  <a:ext uri="{FF2B5EF4-FFF2-40B4-BE49-F238E27FC236}">
                    <a16:creationId xmlns:a16="http://schemas.microsoft.com/office/drawing/2014/main" xmlns="" id="{C4D00228-AAF4-DE4A-86B5-6A38244697F2}"/>
                  </a:ext>
                </a:extLst>
              </p:cNvPr>
              <p:cNvCxnSpPr/>
              <p:nvPr/>
            </p:nvCxnSpPr>
            <p:spPr>
              <a:xfrm>
                <a:off x="8899620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Connecteur droit 108">
                <a:extLst>
                  <a:ext uri="{FF2B5EF4-FFF2-40B4-BE49-F238E27FC236}">
                    <a16:creationId xmlns:a16="http://schemas.microsoft.com/office/drawing/2014/main" xmlns="" id="{3FB4E398-0058-7242-BB42-D13474C7082A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  <a:ln w="127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>
                <a:extLst>
                  <a:ext uri="{FF2B5EF4-FFF2-40B4-BE49-F238E27FC236}">
                    <a16:creationId xmlns:a16="http://schemas.microsoft.com/office/drawing/2014/main" xmlns="" id="{BE43F51B-6406-E24C-B878-F9AC7A853B50}"/>
                  </a:ext>
                </a:extLst>
              </p:cNvPr>
              <p:cNvCxnSpPr/>
              <p:nvPr/>
            </p:nvCxnSpPr>
            <p:spPr>
              <a:xfrm>
                <a:off x="745724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110">
                <a:extLst>
                  <a:ext uri="{FF2B5EF4-FFF2-40B4-BE49-F238E27FC236}">
                    <a16:creationId xmlns:a16="http://schemas.microsoft.com/office/drawing/2014/main" xmlns="" id="{5722FF04-0EAC-C443-8B83-FA07DAAA1FDD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Connecteur droit 111">
                <a:extLst>
                  <a:ext uri="{FF2B5EF4-FFF2-40B4-BE49-F238E27FC236}">
                    <a16:creationId xmlns:a16="http://schemas.microsoft.com/office/drawing/2014/main" xmlns="" id="{863B2CB1-3A0C-7D46-B68A-B37BF63E5C5E}"/>
                  </a:ext>
                </a:extLst>
              </p:cNvPr>
              <p:cNvCxnSpPr/>
              <p:nvPr/>
            </p:nvCxnSpPr>
            <p:spPr>
              <a:xfrm>
                <a:off x="602593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112">
                <a:extLst>
                  <a:ext uri="{FF2B5EF4-FFF2-40B4-BE49-F238E27FC236}">
                    <a16:creationId xmlns:a16="http://schemas.microsoft.com/office/drawing/2014/main" xmlns="" id="{B34B36C2-DD8A-D54D-A252-FD2D6F8996AF}"/>
                  </a:ext>
                </a:extLst>
              </p:cNvPr>
              <p:cNvCxnSpPr/>
              <p:nvPr/>
            </p:nvCxnSpPr>
            <p:spPr>
              <a:xfrm>
                <a:off x="3206886" y="515562"/>
                <a:ext cx="0" cy="214009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Connecteur droit avec flèche 100">
              <a:extLst>
                <a:ext uri="{FF2B5EF4-FFF2-40B4-BE49-F238E27FC236}">
                  <a16:creationId xmlns:a16="http://schemas.microsoft.com/office/drawing/2014/main" xmlns="" id="{055E342B-F05F-A443-8417-387996058762}"/>
                </a:ext>
              </a:extLst>
            </p:cNvPr>
            <p:cNvCxnSpPr/>
            <p:nvPr/>
          </p:nvCxnSpPr>
          <p:spPr>
            <a:xfrm>
              <a:off x="10677525" y="2628349"/>
              <a:ext cx="543845" cy="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xmlns="" id="{60FCD5E5-7A5D-9045-9984-0947E64F91ED}"/>
              </a:ext>
            </a:extLst>
          </p:cNvPr>
          <p:cNvGrpSpPr/>
          <p:nvPr/>
        </p:nvGrpSpPr>
        <p:grpSpPr>
          <a:xfrm>
            <a:off x="4640585" y="1438742"/>
            <a:ext cx="802981" cy="1276284"/>
            <a:chOff x="10301193" y="399347"/>
            <a:chExt cx="802981" cy="1276284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xmlns="" id="{C8FE638B-1A23-0A46-9D12-6D492A4A232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DE284664-7377-0D40-87CC-9DAFF1FC29DE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xmlns="" id="{8B0B5239-7124-C844-878B-DD5FB90A69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43</a:t>
                </a:r>
              </a:p>
            </p:txBody>
          </p:sp>
        </p:grp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xmlns="" id="{2D3EA98C-1BF6-BC40-BC0C-296B97DEA451}"/>
                </a:ext>
              </a:extLst>
            </p:cNvPr>
            <p:cNvCxnSpPr>
              <a:cxnSpLocks/>
              <a:stCxn id="118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9" name="Groupe 118">
            <a:extLst>
              <a:ext uri="{FF2B5EF4-FFF2-40B4-BE49-F238E27FC236}">
                <a16:creationId xmlns:a16="http://schemas.microsoft.com/office/drawing/2014/main" xmlns="" id="{4194A538-D417-C74F-B067-309187D1C005}"/>
              </a:ext>
            </a:extLst>
          </p:cNvPr>
          <p:cNvGrpSpPr/>
          <p:nvPr/>
        </p:nvGrpSpPr>
        <p:grpSpPr>
          <a:xfrm>
            <a:off x="5601784" y="1454266"/>
            <a:ext cx="802981" cy="1276284"/>
            <a:chOff x="10301193" y="399347"/>
            <a:chExt cx="802981" cy="1276284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xmlns="" id="{1133619D-D6CB-8346-B47F-89B1EA05A61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118AAD44-CCA6-B343-AE84-AA510710B60D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ZoneTexte 122">
                <a:extLst>
                  <a:ext uri="{FF2B5EF4-FFF2-40B4-BE49-F238E27FC236}">
                    <a16:creationId xmlns:a16="http://schemas.microsoft.com/office/drawing/2014/main" xmlns="" id="{65588ED7-0985-714F-AF25-1738F964B22B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44</a:t>
                </a:r>
              </a:p>
            </p:txBody>
          </p:sp>
        </p:grpSp>
        <p:cxnSp>
          <p:nvCxnSpPr>
            <p:cNvPr id="121" name="Connecteur droit avec flèche 120">
              <a:extLst>
                <a:ext uri="{FF2B5EF4-FFF2-40B4-BE49-F238E27FC236}">
                  <a16:creationId xmlns:a16="http://schemas.microsoft.com/office/drawing/2014/main" xmlns="" id="{12CEF27A-DA38-C943-9FA0-4F25C1E22820}"/>
                </a:ext>
              </a:extLst>
            </p:cNvPr>
            <p:cNvCxnSpPr>
              <a:cxnSpLocks/>
              <a:stCxn id="123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xmlns="" id="{2A3B5286-9032-E744-840A-78B6BA415C6E}"/>
              </a:ext>
            </a:extLst>
          </p:cNvPr>
          <p:cNvGrpSpPr/>
          <p:nvPr/>
        </p:nvGrpSpPr>
        <p:grpSpPr>
          <a:xfrm>
            <a:off x="982557" y="1482643"/>
            <a:ext cx="559708" cy="1275358"/>
            <a:chOff x="10446453" y="399347"/>
            <a:chExt cx="559708" cy="1275358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xmlns="" id="{6E01E461-4339-C447-9A9D-B7CB10B9491F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6" name="Connecteur droit avec flèche 125">
              <a:extLst>
                <a:ext uri="{FF2B5EF4-FFF2-40B4-BE49-F238E27FC236}">
                  <a16:creationId xmlns:a16="http://schemas.microsoft.com/office/drawing/2014/main" xmlns="" id="{A7C5CFCF-CDF2-6244-9D3E-BD35CCE22349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xmlns="" id="{05B4FF5D-284C-DE40-B40A-935084C1F40B}"/>
              </a:ext>
            </a:extLst>
          </p:cNvPr>
          <p:cNvGrpSpPr/>
          <p:nvPr/>
        </p:nvGrpSpPr>
        <p:grpSpPr>
          <a:xfrm>
            <a:off x="2884201" y="1434675"/>
            <a:ext cx="559708" cy="1275358"/>
            <a:chOff x="10446453" y="399347"/>
            <a:chExt cx="559708" cy="1275358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xmlns="" id="{58F6F84F-2107-F543-A344-98E38FE809CC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9" name="Connecteur droit avec flèche 128">
              <a:extLst>
                <a:ext uri="{FF2B5EF4-FFF2-40B4-BE49-F238E27FC236}">
                  <a16:creationId xmlns:a16="http://schemas.microsoft.com/office/drawing/2014/main" xmlns="" id="{B46A7F34-FE06-2542-A4D1-3E3A596272AC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xmlns="" id="{B42A3119-03BC-394D-B314-B0FE4398242F}"/>
              </a:ext>
            </a:extLst>
          </p:cNvPr>
          <p:cNvGrpSpPr/>
          <p:nvPr/>
        </p:nvGrpSpPr>
        <p:grpSpPr>
          <a:xfrm>
            <a:off x="7637026" y="1404994"/>
            <a:ext cx="559708" cy="1275358"/>
            <a:chOff x="10446453" y="399347"/>
            <a:chExt cx="559708" cy="1275358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xmlns="" id="{B4A75365-E1B3-CF40-B297-865CA67BF006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2" name="Connecteur droit avec flèche 131">
              <a:extLst>
                <a:ext uri="{FF2B5EF4-FFF2-40B4-BE49-F238E27FC236}">
                  <a16:creationId xmlns:a16="http://schemas.microsoft.com/office/drawing/2014/main" xmlns="" id="{3284534A-2845-2D4A-ADEA-A411A7A0D27E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xmlns="" id="{B8ECCCA1-3283-FF4E-A17B-6A97071295D6}"/>
              </a:ext>
            </a:extLst>
          </p:cNvPr>
          <p:cNvGrpSpPr/>
          <p:nvPr/>
        </p:nvGrpSpPr>
        <p:grpSpPr>
          <a:xfrm>
            <a:off x="9550630" y="1404994"/>
            <a:ext cx="559708" cy="1275358"/>
            <a:chOff x="10446453" y="399347"/>
            <a:chExt cx="559708" cy="1275358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xmlns="" id="{991A1E56-336F-F94B-AF8E-318642C79638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5" name="Connecteur droit avec flèche 134">
              <a:extLst>
                <a:ext uri="{FF2B5EF4-FFF2-40B4-BE49-F238E27FC236}">
                  <a16:creationId xmlns:a16="http://schemas.microsoft.com/office/drawing/2014/main" xmlns="" id="{9C43EF8A-644B-D149-89E6-C62B1357A14E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F4FC80FE-CF32-C74B-957E-1AE1270CB3BE}"/>
              </a:ext>
            </a:extLst>
          </p:cNvPr>
          <p:cNvSpPr txBox="1"/>
          <p:nvPr/>
        </p:nvSpPr>
        <p:spPr>
          <a:xfrm>
            <a:off x="1024268" y="1555297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A</a:t>
            </a:r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xmlns="" id="{3FA95F69-7B97-EE4E-ADBC-90BEB0ADD467}"/>
              </a:ext>
            </a:extLst>
          </p:cNvPr>
          <p:cNvSpPr txBox="1"/>
          <p:nvPr/>
        </p:nvSpPr>
        <p:spPr>
          <a:xfrm>
            <a:off x="2960785" y="1538120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B</a:t>
            </a: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xmlns="" id="{C7DB35DB-9D7A-4240-BAA3-8A483C92D292}"/>
              </a:ext>
            </a:extLst>
          </p:cNvPr>
          <p:cNvSpPr txBox="1"/>
          <p:nvPr/>
        </p:nvSpPr>
        <p:spPr>
          <a:xfrm>
            <a:off x="7698711" y="1508335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C</a:t>
            </a:r>
          </a:p>
        </p:txBody>
      </p:sp>
      <p:sp>
        <p:nvSpPr>
          <p:cNvPr id="138" name="ZoneTexte 137">
            <a:extLst>
              <a:ext uri="{FF2B5EF4-FFF2-40B4-BE49-F238E27FC236}">
                <a16:creationId xmlns:a16="http://schemas.microsoft.com/office/drawing/2014/main" xmlns="" id="{95C93561-253D-0645-B649-05719A0F369E}"/>
              </a:ext>
            </a:extLst>
          </p:cNvPr>
          <p:cNvSpPr txBox="1"/>
          <p:nvPr/>
        </p:nvSpPr>
        <p:spPr>
          <a:xfrm>
            <a:off x="9612315" y="1508334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62140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E6EDD06-DB7A-8E4A-9F8B-52D8C59D52F6}"/>
              </a:ext>
            </a:extLst>
          </p:cNvPr>
          <p:cNvSpPr txBox="1"/>
          <p:nvPr/>
        </p:nvSpPr>
        <p:spPr>
          <a:xfrm>
            <a:off x="2436385" y="4632351"/>
            <a:ext cx="4091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Où se trouve 48 </a:t>
            </a:r>
            <a:r>
              <a:rPr lang="fr-FR" sz="4400" dirty="0"/>
              <a:t>?</a:t>
            </a:r>
          </a:p>
        </p:txBody>
      </p:sp>
      <p:graphicFrame>
        <p:nvGraphicFramePr>
          <p:cNvPr id="99" name="Diagramme 98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1313548"/>
              </p:ext>
            </p:extLst>
          </p:nvPr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" name="Titre 1">
            <a:extLst>
              <a:ext uri="{FF2B5EF4-FFF2-40B4-BE49-F238E27FC236}">
                <a16:creationId xmlns:a16="http://schemas.microsoft.com/office/drawing/2014/main" xmlns="" id="{D05D9F99-B974-3346-8CE8-D87C1170175A}"/>
              </a:ext>
            </a:extLst>
          </p:cNvPr>
          <p:cNvSpPr txBox="1">
            <a:spLocks/>
          </p:cNvSpPr>
          <p:nvPr/>
        </p:nvSpPr>
        <p:spPr>
          <a:xfrm>
            <a:off x="838200" y="248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pSp>
        <p:nvGrpSpPr>
          <p:cNvPr id="98" name="Groupe 97">
            <a:extLst>
              <a:ext uri="{FF2B5EF4-FFF2-40B4-BE49-F238E27FC236}">
                <a16:creationId xmlns:a16="http://schemas.microsoft.com/office/drawing/2014/main" xmlns="" id="{9E89FC27-F1A2-8147-9BF5-916714A49869}"/>
              </a:ext>
            </a:extLst>
          </p:cNvPr>
          <p:cNvGrpSpPr/>
          <p:nvPr/>
        </p:nvGrpSpPr>
        <p:grpSpPr>
          <a:xfrm>
            <a:off x="1262899" y="2769149"/>
            <a:ext cx="9947557" cy="398832"/>
            <a:chOff x="1273813" y="2229523"/>
            <a:chExt cx="9947557" cy="398832"/>
          </a:xfrm>
        </p:grpSpPr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xmlns="" id="{2AE98838-DE1D-8140-8FBE-50F29011A476}"/>
                </a:ext>
              </a:extLst>
            </p:cNvPr>
            <p:cNvGrpSpPr/>
            <p:nvPr/>
          </p:nvGrpSpPr>
          <p:grpSpPr>
            <a:xfrm>
              <a:off x="1273813" y="2229523"/>
              <a:ext cx="9630382" cy="398832"/>
              <a:chOff x="2490281" y="515562"/>
              <a:chExt cx="7188740" cy="214012"/>
            </a:xfrm>
          </p:grpSpPr>
          <p:cxnSp>
            <p:nvCxnSpPr>
              <p:cNvPr id="102" name="Connecteur droit 101">
                <a:extLst>
                  <a:ext uri="{FF2B5EF4-FFF2-40B4-BE49-F238E27FC236}">
                    <a16:creationId xmlns:a16="http://schemas.microsoft.com/office/drawing/2014/main" xmlns="" id="{2CD82A9A-97F7-964A-A5C4-AF6D314C3E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Connecteur droit 102">
                <a:extLst>
                  <a:ext uri="{FF2B5EF4-FFF2-40B4-BE49-F238E27FC236}">
                    <a16:creationId xmlns:a16="http://schemas.microsoft.com/office/drawing/2014/main" xmlns="" id="{B9509C77-59BA-CA4B-AFDD-F031D750872D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Connecteur droit 103">
                <a:extLst>
                  <a:ext uri="{FF2B5EF4-FFF2-40B4-BE49-F238E27FC236}">
                    <a16:creationId xmlns:a16="http://schemas.microsoft.com/office/drawing/2014/main" xmlns="" id="{6CF69E00-93F3-1242-AF9B-5C2CE16900CA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104">
                <a:extLst>
                  <a:ext uri="{FF2B5EF4-FFF2-40B4-BE49-F238E27FC236}">
                    <a16:creationId xmlns:a16="http://schemas.microsoft.com/office/drawing/2014/main" xmlns="" id="{EFC0CF3B-D288-7E42-BC57-AC40A379B158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Connecteur droit 105">
                <a:extLst>
                  <a:ext uri="{FF2B5EF4-FFF2-40B4-BE49-F238E27FC236}">
                    <a16:creationId xmlns:a16="http://schemas.microsoft.com/office/drawing/2014/main" xmlns="" id="{9D98DD00-538A-3A4E-870C-E0D21628FD8E}"/>
                  </a:ext>
                </a:extLst>
              </p:cNvPr>
              <p:cNvCxnSpPr/>
              <p:nvPr/>
            </p:nvCxnSpPr>
            <p:spPr>
              <a:xfrm>
                <a:off x="4604426" y="515562"/>
                <a:ext cx="0" cy="214009"/>
              </a:xfrm>
              <a:prstGeom prst="line">
                <a:avLst/>
              </a:prstGeom>
              <a:ln w="952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Connecteur droit 106">
                <a:extLst>
                  <a:ext uri="{FF2B5EF4-FFF2-40B4-BE49-F238E27FC236}">
                    <a16:creationId xmlns:a16="http://schemas.microsoft.com/office/drawing/2014/main" xmlns="" id="{9D837266-ECB0-6443-B44C-4914BD08B1C4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Connecteur droit 107">
                <a:extLst>
                  <a:ext uri="{FF2B5EF4-FFF2-40B4-BE49-F238E27FC236}">
                    <a16:creationId xmlns:a16="http://schemas.microsoft.com/office/drawing/2014/main" xmlns="" id="{C4D00228-AAF4-DE4A-86B5-6A38244697F2}"/>
                  </a:ext>
                </a:extLst>
              </p:cNvPr>
              <p:cNvCxnSpPr/>
              <p:nvPr/>
            </p:nvCxnSpPr>
            <p:spPr>
              <a:xfrm>
                <a:off x="8899620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Connecteur droit 108">
                <a:extLst>
                  <a:ext uri="{FF2B5EF4-FFF2-40B4-BE49-F238E27FC236}">
                    <a16:creationId xmlns:a16="http://schemas.microsoft.com/office/drawing/2014/main" xmlns="" id="{3FB4E398-0058-7242-BB42-D13474C7082A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  <a:ln w="127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>
                <a:extLst>
                  <a:ext uri="{FF2B5EF4-FFF2-40B4-BE49-F238E27FC236}">
                    <a16:creationId xmlns:a16="http://schemas.microsoft.com/office/drawing/2014/main" xmlns="" id="{BE43F51B-6406-E24C-B878-F9AC7A853B50}"/>
                  </a:ext>
                </a:extLst>
              </p:cNvPr>
              <p:cNvCxnSpPr/>
              <p:nvPr/>
            </p:nvCxnSpPr>
            <p:spPr>
              <a:xfrm>
                <a:off x="745724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110">
                <a:extLst>
                  <a:ext uri="{FF2B5EF4-FFF2-40B4-BE49-F238E27FC236}">
                    <a16:creationId xmlns:a16="http://schemas.microsoft.com/office/drawing/2014/main" xmlns="" id="{5722FF04-0EAC-C443-8B83-FA07DAAA1FDD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Connecteur droit 111">
                <a:extLst>
                  <a:ext uri="{FF2B5EF4-FFF2-40B4-BE49-F238E27FC236}">
                    <a16:creationId xmlns:a16="http://schemas.microsoft.com/office/drawing/2014/main" xmlns="" id="{863B2CB1-3A0C-7D46-B68A-B37BF63E5C5E}"/>
                  </a:ext>
                </a:extLst>
              </p:cNvPr>
              <p:cNvCxnSpPr/>
              <p:nvPr/>
            </p:nvCxnSpPr>
            <p:spPr>
              <a:xfrm>
                <a:off x="602593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112">
                <a:extLst>
                  <a:ext uri="{FF2B5EF4-FFF2-40B4-BE49-F238E27FC236}">
                    <a16:creationId xmlns:a16="http://schemas.microsoft.com/office/drawing/2014/main" xmlns="" id="{B34B36C2-DD8A-D54D-A252-FD2D6F8996AF}"/>
                  </a:ext>
                </a:extLst>
              </p:cNvPr>
              <p:cNvCxnSpPr/>
              <p:nvPr/>
            </p:nvCxnSpPr>
            <p:spPr>
              <a:xfrm>
                <a:off x="3206886" y="515562"/>
                <a:ext cx="0" cy="214009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Connecteur droit avec flèche 100">
              <a:extLst>
                <a:ext uri="{FF2B5EF4-FFF2-40B4-BE49-F238E27FC236}">
                  <a16:creationId xmlns:a16="http://schemas.microsoft.com/office/drawing/2014/main" xmlns="" id="{055E342B-F05F-A443-8417-387996058762}"/>
                </a:ext>
              </a:extLst>
            </p:cNvPr>
            <p:cNvCxnSpPr/>
            <p:nvPr/>
          </p:nvCxnSpPr>
          <p:spPr>
            <a:xfrm>
              <a:off x="10677525" y="2628349"/>
              <a:ext cx="543845" cy="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xmlns="" id="{60FCD5E5-7A5D-9045-9984-0947E64F91ED}"/>
              </a:ext>
            </a:extLst>
          </p:cNvPr>
          <p:cNvGrpSpPr/>
          <p:nvPr/>
        </p:nvGrpSpPr>
        <p:grpSpPr>
          <a:xfrm>
            <a:off x="4640585" y="1438742"/>
            <a:ext cx="802981" cy="1276284"/>
            <a:chOff x="10301193" y="399347"/>
            <a:chExt cx="802981" cy="1276284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xmlns="" id="{C8FE638B-1A23-0A46-9D12-6D492A4A232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DE284664-7377-0D40-87CC-9DAFF1FC29DE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xmlns="" id="{8B0B5239-7124-C844-878B-DD5FB90A69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43</a:t>
                </a:r>
              </a:p>
            </p:txBody>
          </p:sp>
        </p:grp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xmlns="" id="{2D3EA98C-1BF6-BC40-BC0C-296B97DEA451}"/>
                </a:ext>
              </a:extLst>
            </p:cNvPr>
            <p:cNvCxnSpPr>
              <a:cxnSpLocks/>
              <a:stCxn id="118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9" name="Groupe 118">
            <a:extLst>
              <a:ext uri="{FF2B5EF4-FFF2-40B4-BE49-F238E27FC236}">
                <a16:creationId xmlns:a16="http://schemas.microsoft.com/office/drawing/2014/main" xmlns="" id="{4194A538-D417-C74F-B067-309187D1C005}"/>
              </a:ext>
            </a:extLst>
          </p:cNvPr>
          <p:cNvGrpSpPr/>
          <p:nvPr/>
        </p:nvGrpSpPr>
        <p:grpSpPr>
          <a:xfrm>
            <a:off x="5601784" y="1454266"/>
            <a:ext cx="802981" cy="1276284"/>
            <a:chOff x="10301193" y="399347"/>
            <a:chExt cx="802981" cy="1276284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xmlns="" id="{1133619D-D6CB-8346-B47F-89B1EA05A61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118AAD44-CCA6-B343-AE84-AA510710B60D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ZoneTexte 122">
                <a:extLst>
                  <a:ext uri="{FF2B5EF4-FFF2-40B4-BE49-F238E27FC236}">
                    <a16:creationId xmlns:a16="http://schemas.microsoft.com/office/drawing/2014/main" xmlns="" id="{65588ED7-0985-714F-AF25-1738F964B22B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44</a:t>
                </a:r>
              </a:p>
            </p:txBody>
          </p:sp>
        </p:grpSp>
        <p:cxnSp>
          <p:nvCxnSpPr>
            <p:cNvPr id="121" name="Connecteur droit avec flèche 120">
              <a:extLst>
                <a:ext uri="{FF2B5EF4-FFF2-40B4-BE49-F238E27FC236}">
                  <a16:creationId xmlns:a16="http://schemas.microsoft.com/office/drawing/2014/main" xmlns="" id="{12CEF27A-DA38-C943-9FA0-4F25C1E22820}"/>
                </a:ext>
              </a:extLst>
            </p:cNvPr>
            <p:cNvCxnSpPr>
              <a:cxnSpLocks/>
              <a:stCxn id="123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xmlns="" id="{2A3B5286-9032-E744-840A-78B6BA415C6E}"/>
              </a:ext>
            </a:extLst>
          </p:cNvPr>
          <p:cNvGrpSpPr/>
          <p:nvPr/>
        </p:nvGrpSpPr>
        <p:grpSpPr>
          <a:xfrm>
            <a:off x="982557" y="1482643"/>
            <a:ext cx="559708" cy="1275358"/>
            <a:chOff x="10446453" y="399347"/>
            <a:chExt cx="559708" cy="1275358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xmlns="" id="{6E01E461-4339-C447-9A9D-B7CB10B9491F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6" name="Connecteur droit avec flèche 125">
              <a:extLst>
                <a:ext uri="{FF2B5EF4-FFF2-40B4-BE49-F238E27FC236}">
                  <a16:creationId xmlns:a16="http://schemas.microsoft.com/office/drawing/2014/main" xmlns="" id="{A7C5CFCF-CDF2-6244-9D3E-BD35CCE22349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xmlns="" id="{05B4FF5D-284C-DE40-B40A-935084C1F40B}"/>
              </a:ext>
            </a:extLst>
          </p:cNvPr>
          <p:cNvGrpSpPr/>
          <p:nvPr/>
        </p:nvGrpSpPr>
        <p:grpSpPr>
          <a:xfrm>
            <a:off x="2884201" y="1434675"/>
            <a:ext cx="559708" cy="1275358"/>
            <a:chOff x="10446453" y="399347"/>
            <a:chExt cx="559708" cy="1275358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xmlns="" id="{58F6F84F-2107-F543-A344-98E38FE809CC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9" name="Connecteur droit avec flèche 128">
              <a:extLst>
                <a:ext uri="{FF2B5EF4-FFF2-40B4-BE49-F238E27FC236}">
                  <a16:creationId xmlns:a16="http://schemas.microsoft.com/office/drawing/2014/main" xmlns="" id="{B46A7F34-FE06-2542-A4D1-3E3A596272AC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xmlns="" id="{B42A3119-03BC-394D-B314-B0FE4398242F}"/>
              </a:ext>
            </a:extLst>
          </p:cNvPr>
          <p:cNvGrpSpPr/>
          <p:nvPr/>
        </p:nvGrpSpPr>
        <p:grpSpPr>
          <a:xfrm>
            <a:off x="7637026" y="1404994"/>
            <a:ext cx="559708" cy="1275358"/>
            <a:chOff x="10446453" y="399347"/>
            <a:chExt cx="559708" cy="1275358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xmlns="" id="{B4A75365-E1B3-CF40-B297-865CA67BF006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2" name="Connecteur droit avec flèche 131">
              <a:extLst>
                <a:ext uri="{FF2B5EF4-FFF2-40B4-BE49-F238E27FC236}">
                  <a16:creationId xmlns:a16="http://schemas.microsoft.com/office/drawing/2014/main" xmlns="" id="{3284534A-2845-2D4A-ADEA-A411A7A0D27E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xmlns="" id="{B8ECCCA1-3283-FF4E-A17B-6A97071295D6}"/>
              </a:ext>
            </a:extLst>
          </p:cNvPr>
          <p:cNvGrpSpPr/>
          <p:nvPr/>
        </p:nvGrpSpPr>
        <p:grpSpPr>
          <a:xfrm>
            <a:off x="9550630" y="1404994"/>
            <a:ext cx="559708" cy="1275358"/>
            <a:chOff x="10446453" y="399347"/>
            <a:chExt cx="559708" cy="1275358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xmlns="" id="{991A1E56-336F-F94B-AF8E-318642C79638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5" name="Connecteur droit avec flèche 134">
              <a:extLst>
                <a:ext uri="{FF2B5EF4-FFF2-40B4-BE49-F238E27FC236}">
                  <a16:creationId xmlns:a16="http://schemas.microsoft.com/office/drawing/2014/main" xmlns="" id="{9C43EF8A-644B-D149-89E6-C62B1357A14E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F4FC80FE-CF32-C74B-957E-1AE1270CB3BE}"/>
              </a:ext>
            </a:extLst>
          </p:cNvPr>
          <p:cNvSpPr txBox="1"/>
          <p:nvPr/>
        </p:nvSpPr>
        <p:spPr>
          <a:xfrm>
            <a:off x="1024268" y="1555297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A</a:t>
            </a:r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xmlns="" id="{3FA95F69-7B97-EE4E-ADBC-90BEB0ADD467}"/>
              </a:ext>
            </a:extLst>
          </p:cNvPr>
          <p:cNvSpPr txBox="1"/>
          <p:nvPr/>
        </p:nvSpPr>
        <p:spPr>
          <a:xfrm>
            <a:off x="2960785" y="1538120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B</a:t>
            </a: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xmlns="" id="{C7DB35DB-9D7A-4240-BAA3-8A483C92D292}"/>
              </a:ext>
            </a:extLst>
          </p:cNvPr>
          <p:cNvSpPr txBox="1"/>
          <p:nvPr/>
        </p:nvSpPr>
        <p:spPr>
          <a:xfrm>
            <a:off x="7698711" y="1508335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C</a:t>
            </a:r>
          </a:p>
        </p:txBody>
      </p:sp>
      <p:sp>
        <p:nvSpPr>
          <p:cNvPr id="138" name="ZoneTexte 137">
            <a:extLst>
              <a:ext uri="{FF2B5EF4-FFF2-40B4-BE49-F238E27FC236}">
                <a16:creationId xmlns:a16="http://schemas.microsoft.com/office/drawing/2014/main" xmlns="" id="{95C93561-253D-0645-B649-05719A0F369E}"/>
              </a:ext>
            </a:extLst>
          </p:cNvPr>
          <p:cNvSpPr txBox="1"/>
          <p:nvPr/>
        </p:nvSpPr>
        <p:spPr>
          <a:xfrm>
            <a:off x="9612315" y="1508334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39181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E6EDD06-DB7A-8E4A-9F8B-52D8C59D52F6}"/>
              </a:ext>
            </a:extLst>
          </p:cNvPr>
          <p:cNvSpPr txBox="1"/>
          <p:nvPr/>
        </p:nvSpPr>
        <p:spPr>
          <a:xfrm>
            <a:off x="2436385" y="4632351"/>
            <a:ext cx="4091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Où se trouve 67 </a:t>
            </a:r>
            <a:r>
              <a:rPr lang="fr-FR" sz="4400" dirty="0"/>
              <a:t>?</a:t>
            </a:r>
          </a:p>
        </p:txBody>
      </p:sp>
      <p:graphicFrame>
        <p:nvGraphicFramePr>
          <p:cNvPr id="99" name="Diagramme 98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/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" name="Titre 1">
            <a:extLst>
              <a:ext uri="{FF2B5EF4-FFF2-40B4-BE49-F238E27FC236}">
                <a16:creationId xmlns:a16="http://schemas.microsoft.com/office/drawing/2014/main" xmlns="" id="{D05D9F99-B974-3346-8CE8-D87C1170175A}"/>
              </a:ext>
            </a:extLst>
          </p:cNvPr>
          <p:cNvSpPr txBox="1">
            <a:spLocks/>
          </p:cNvSpPr>
          <p:nvPr/>
        </p:nvSpPr>
        <p:spPr>
          <a:xfrm>
            <a:off x="838200" y="248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xmlns="" id="{60FCD5E5-7A5D-9045-9984-0947E64F91ED}"/>
              </a:ext>
            </a:extLst>
          </p:cNvPr>
          <p:cNvGrpSpPr/>
          <p:nvPr/>
        </p:nvGrpSpPr>
        <p:grpSpPr>
          <a:xfrm>
            <a:off x="4075519" y="1481717"/>
            <a:ext cx="802981" cy="1276284"/>
            <a:chOff x="10301193" y="399347"/>
            <a:chExt cx="802981" cy="1276284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xmlns="" id="{C8FE638B-1A23-0A46-9D12-6D492A4A232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DE284664-7377-0D40-87CC-9DAFF1FC29DE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xmlns="" id="{8B0B5239-7124-C844-878B-DD5FB90A69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70</a:t>
                </a:r>
              </a:p>
            </p:txBody>
          </p:sp>
        </p:grp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xmlns="" id="{2D3EA98C-1BF6-BC40-BC0C-296B97DEA451}"/>
                </a:ext>
              </a:extLst>
            </p:cNvPr>
            <p:cNvCxnSpPr>
              <a:cxnSpLocks/>
              <a:stCxn id="118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9" name="Groupe 118">
            <a:extLst>
              <a:ext uri="{FF2B5EF4-FFF2-40B4-BE49-F238E27FC236}">
                <a16:creationId xmlns:a16="http://schemas.microsoft.com/office/drawing/2014/main" xmlns="" id="{4194A538-D417-C74F-B067-309187D1C005}"/>
              </a:ext>
            </a:extLst>
          </p:cNvPr>
          <p:cNvGrpSpPr/>
          <p:nvPr/>
        </p:nvGrpSpPr>
        <p:grpSpPr>
          <a:xfrm>
            <a:off x="4702281" y="1481717"/>
            <a:ext cx="802981" cy="1276284"/>
            <a:chOff x="10301193" y="399347"/>
            <a:chExt cx="802981" cy="1276284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xmlns="" id="{1133619D-D6CB-8346-B47F-89B1EA05A61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118AAD44-CCA6-B343-AE84-AA510710B60D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ZoneTexte 122">
                <a:extLst>
                  <a:ext uri="{FF2B5EF4-FFF2-40B4-BE49-F238E27FC236}">
                    <a16:creationId xmlns:a16="http://schemas.microsoft.com/office/drawing/2014/main" xmlns="" id="{65588ED7-0985-714F-AF25-1738F964B22B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71</a:t>
                </a:r>
              </a:p>
            </p:txBody>
          </p:sp>
        </p:grpSp>
        <p:cxnSp>
          <p:nvCxnSpPr>
            <p:cNvPr id="121" name="Connecteur droit avec flèche 120">
              <a:extLst>
                <a:ext uri="{FF2B5EF4-FFF2-40B4-BE49-F238E27FC236}">
                  <a16:creationId xmlns:a16="http://schemas.microsoft.com/office/drawing/2014/main" xmlns="" id="{12CEF27A-DA38-C943-9FA0-4F25C1E22820}"/>
                </a:ext>
              </a:extLst>
            </p:cNvPr>
            <p:cNvCxnSpPr>
              <a:cxnSpLocks/>
              <a:stCxn id="123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xmlns="" id="{05B4FF5D-284C-DE40-B40A-935084C1F40B}"/>
              </a:ext>
            </a:extLst>
          </p:cNvPr>
          <p:cNvGrpSpPr/>
          <p:nvPr/>
        </p:nvGrpSpPr>
        <p:grpSpPr>
          <a:xfrm>
            <a:off x="2441769" y="1525579"/>
            <a:ext cx="559708" cy="1275358"/>
            <a:chOff x="10446453" y="399347"/>
            <a:chExt cx="559708" cy="1275358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xmlns="" id="{58F6F84F-2107-F543-A344-98E38FE809CC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9" name="Connecteur droit avec flèche 128">
              <a:extLst>
                <a:ext uri="{FF2B5EF4-FFF2-40B4-BE49-F238E27FC236}">
                  <a16:creationId xmlns:a16="http://schemas.microsoft.com/office/drawing/2014/main" xmlns="" id="{B46A7F34-FE06-2542-A4D1-3E3A596272AC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5C0EF542-EFC2-A440-BEFB-397D3D953F16}"/>
              </a:ext>
            </a:extLst>
          </p:cNvPr>
          <p:cNvGrpSpPr/>
          <p:nvPr/>
        </p:nvGrpSpPr>
        <p:grpSpPr>
          <a:xfrm>
            <a:off x="1272410" y="1513388"/>
            <a:ext cx="559708" cy="1275358"/>
            <a:chOff x="982557" y="1482643"/>
            <a:chExt cx="559708" cy="1275358"/>
          </a:xfrm>
        </p:grpSpPr>
        <p:grpSp>
          <p:nvGrpSpPr>
            <p:cNvPr id="124" name="Groupe 123">
              <a:extLst>
                <a:ext uri="{FF2B5EF4-FFF2-40B4-BE49-F238E27FC236}">
                  <a16:creationId xmlns:a16="http://schemas.microsoft.com/office/drawing/2014/main" xmlns="" id="{2A3B5286-9032-E744-840A-78B6BA415C6E}"/>
                </a:ext>
              </a:extLst>
            </p:cNvPr>
            <p:cNvGrpSpPr/>
            <p:nvPr/>
          </p:nvGrpSpPr>
          <p:grpSpPr>
            <a:xfrm>
              <a:off x="982557" y="1482643"/>
              <a:ext cx="559708" cy="1275358"/>
              <a:chOff x="10446453" y="399347"/>
              <a:chExt cx="559708" cy="1275358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6E01E461-4339-C447-9A9D-B7CB10B9491F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6" name="Connecteur droit avec flèche 125">
                <a:extLst>
                  <a:ext uri="{FF2B5EF4-FFF2-40B4-BE49-F238E27FC236}">
                    <a16:creationId xmlns:a16="http://schemas.microsoft.com/office/drawing/2014/main" xmlns="" id="{A7C5CFCF-CDF2-6244-9D3E-BD35CCE223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xmlns="" id="{F4FC80FE-CF32-C74B-957E-1AE1270CB3BE}"/>
                </a:ext>
              </a:extLst>
            </p:cNvPr>
            <p:cNvSpPr txBox="1"/>
            <p:nvPr/>
          </p:nvSpPr>
          <p:spPr>
            <a:xfrm>
              <a:off x="1024268" y="1555297"/>
              <a:ext cx="4523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A</a:t>
              </a:r>
            </a:p>
          </p:txBody>
        </p:sp>
      </p:grpSp>
      <p:sp>
        <p:nvSpPr>
          <p:cNvPr id="136" name="ZoneTexte 135">
            <a:extLst>
              <a:ext uri="{FF2B5EF4-FFF2-40B4-BE49-F238E27FC236}">
                <a16:creationId xmlns:a16="http://schemas.microsoft.com/office/drawing/2014/main" xmlns="" id="{3FA95F69-7B97-EE4E-ADBC-90BEB0ADD467}"/>
              </a:ext>
            </a:extLst>
          </p:cNvPr>
          <p:cNvSpPr txBox="1"/>
          <p:nvPr/>
        </p:nvSpPr>
        <p:spPr>
          <a:xfrm>
            <a:off x="2503453" y="1628893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B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A57F81DE-0258-BA4D-9BD9-A64730A590FD}"/>
              </a:ext>
            </a:extLst>
          </p:cNvPr>
          <p:cNvGrpSpPr/>
          <p:nvPr/>
        </p:nvGrpSpPr>
        <p:grpSpPr>
          <a:xfrm>
            <a:off x="6003371" y="1500796"/>
            <a:ext cx="559708" cy="1275358"/>
            <a:chOff x="7637026" y="1404994"/>
            <a:chExt cx="559708" cy="1275358"/>
          </a:xfrm>
        </p:grpSpPr>
        <p:grpSp>
          <p:nvGrpSpPr>
            <p:cNvPr id="130" name="Groupe 129">
              <a:extLst>
                <a:ext uri="{FF2B5EF4-FFF2-40B4-BE49-F238E27FC236}">
                  <a16:creationId xmlns:a16="http://schemas.microsoft.com/office/drawing/2014/main" xmlns="" id="{B42A3119-03BC-394D-B314-B0FE4398242F}"/>
                </a:ext>
              </a:extLst>
            </p:cNvPr>
            <p:cNvGrpSpPr/>
            <p:nvPr/>
          </p:nvGrpSpPr>
          <p:grpSpPr>
            <a:xfrm>
              <a:off x="7637026" y="1404994"/>
              <a:ext cx="559708" cy="1275358"/>
              <a:chOff x="10446453" y="399347"/>
              <a:chExt cx="559708" cy="127535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xmlns="" id="{B4A75365-E1B3-CF40-B297-865CA67BF006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2" name="Connecteur droit avec flèche 131">
                <a:extLst>
                  <a:ext uri="{FF2B5EF4-FFF2-40B4-BE49-F238E27FC236}">
                    <a16:creationId xmlns:a16="http://schemas.microsoft.com/office/drawing/2014/main" xmlns="" id="{3284534A-2845-2D4A-ADEA-A411A7A0D2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xmlns="" id="{C7DB35DB-9D7A-4240-BAA3-8A483C92D292}"/>
                </a:ext>
              </a:extLst>
            </p:cNvPr>
            <p:cNvSpPr txBox="1"/>
            <p:nvPr/>
          </p:nvSpPr>
          <p:spPr>
            <a:xfrm>
              <a:off x="7698711" y="1508335"/>
              <a:ext cx="4315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C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6E6396A9-6BD2-414E-96FD-5A47B7F80F0C}"/>
              </a:ext>
            </a:extLst>
          </p:cNvPr>
          <p:cNvGrpSpPr/>
          <p:nvPr/>
        </p:nvGrpSpPr>
        <p:grpSpPr>
          <a:xfrm>
            <a:off x="7773358" y="1510094"/>
            <a:ext cx="559708" cy="1275358"/>
            <a:chOff x="9550630" y="1404994"/>
            <a:chExt cx="559708" cy="1275358"/>
          </a:xfrm>
        </p:grpSpPr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xmlns="" id="{B8ECCCA1-3283-FF4E-A17B-6A97071295D6}"/>
                </a:ext>
              </a:extLst>
            </p:cNvPr>
            <p:cNvGrpSpPr/>
            <p:nvPr/>
          </p:nvGrpSpPr>
          <p:grpSpPr>
            <a:xfrm>
              <a:off x="9550630" y="1404994"/>
              <a:ext cx="559708" cy="1275358"/>
              <a:chOff x="10446453" y="399347"/>
              <a:chExt cx="559708" cy="1275358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xmlns="" id="{991A1E56-336F-F94B-AF8E-318642C79638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5" name="Connecteur droit avec flèche 134">
                <a:extLst>
                  <a:ext uri="{FF2B5EF4-FFF2-40B4-BE49-F238E27FC236}">
                    <a16:creationId xmlns:a16="http://schemas.microsoft.com/office/drawing/2014/main" xmlns="" id="{9C43EF8A-644B-D149-89E6-C62B1357A1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xmlns="" id="{95C93561-253D-0645-B649-05719A0F369E}"/>
                </a:ext>
              </a:extLst>
            </p:cNvPr>
            <p:cNvSpPr txBox="1"/>
            <p:nvPr/>
          </p:nvSpPr>
          <p:spPr>
            <a:xfrm>
              <a:off x="9612315" y="1508334"/>
              <a:ext cx="4683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D</a:t>
              </a:r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xmlns="" id="{1C518A98-4DA5-9C46-9820-F4C11BEFBADB}"/>
              </a:ext>
            </a:extLst>
          </p:cNvPr>
          <p:cNvGrpSpPr/>
          <p:nvPr/>
        </p:nvGrpSpPr>
        <p:grpSpPr>
          <a:xfrm>
            <a:off x="577553" y="2840277"/>
            <a:ext cx="10338981" cy="344805"/>
            <a:chOff x="1473460" y="5409565"/>
            <a:chExt cx="9747910" cy="344805"/>
          </a:xfrm>
        </p:grpSpPr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xmlns="" id="{83B055B6-AA5B-134B-88C8-EDE2B3F1BF24}"/>
                </a:ext>
              </a:extLst>
            </p:cNvPr>
            <p:cNvCxnSpPr/>
            <p:nvPr/>
          </p:nvCxnSpPr>
          <p:spPr>
            <a:xfrm>
              <a:off x="1473460" y="5749925"/>
              <a:ext cx="97479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xmlns="" id="{72400EB3-05A7-3247-A170-F98E2DF36C08}"/>
                </a:ext>
              </a:extLst>
            </p:cNvPr>
            <p:cNvCxnSpPr/>
            <p:nvPr/>
          </p:nvCxnSpPr>
          <p:spPr>
            <a:xfrm flipV="1">
              <a:off x="183428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xmlns="" id="{AE4BB2BD-E682-3B47-B091-8EE3D69F6600}"/>
                </a:ext>
              </a:extLst>
            </p:cNvPr>
            <p:cNvCxnSpPr/>
            <p:nvPr/>
          </p:nvCxnSpPr>
          <p:spPr>
            <a:xfrm flipV="1">
              <a:off x="239054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xmlns="" id="{6CEE02D6-7EEB-534A-B003-37CA2D9EDE73}"/>
                </a:ext>
              </a:extLst>
            </p:cNvPr>
            <p:cNvCxnSpPr/>
            <p:nvPr/>
          </p:nvCxnSpPr>
          <p:spPr>
            <a:xfrm flipV="1">
              <a:off x="294680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xmlns="" id="{4D791A7C-736A-424C-9AC4-35446A13D35B}"/>
                </a:ext>
              </a:extLst>
            </p:cNvPr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xmlns="" id="{BC06529E-603D-5547-80E7-A7B6F2618669}"/>
                </a:ext>
              </a:extLst>
            </p:cNvPr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xmlns="" id="{C670A492-E571-5A4F-8F3C-9FEBE3E15DAB}"/>
                </a:ext>
              </a:extLst>
            </p:cNvPr>
            <p:cNvCxnSpPr/>
            <p:nvPr/>
          </p:nvCxnSpPr>
          <p:spPr>
            <a:xfrm flipV="1">
              <a:off x="405932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xmlns="" id="{B23E374B-FA78-2E41-A813-6D7B371F1ABE}"/>
                </a:ext>
              </a:extLst>
            </p:cNvPr>
            <p:cNvCxnSpPr/>
            <p:nvPr/>
          </p:nvCxnSpPr>
          <p:spPr>
            <a:xfrm flipV="1">
              <a:off x="461558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xmlns="" id="{E39558F9-74AE-A84B-A797-79A520E4E2CC}"/>
                </a:ext>
              </a:extLst>
            </p:cNvPr>
            <p:cNvCxnSpPr/>
            <p:nvPr/>
          </p:nvCxnSpPr>
          <p:spPr>
            <a:xfrm flipV="1">
              <a:off x="5171846" y="541464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xmlns="" id="{D9B96948-8024-3A4E-8744-88393A3933C6}"/>
                </a:ext>
              </a:extLst>
            </p:cNvPr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xmlns="" id="{00FE74C1-E430-C648-B7ED-9DF40E673B83}"/>
                </a:ext>
              </a:extLst>
            </p:cNvPr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xmlns="" id="{F4F80625-6BB0-F148-8DD3-0825E5276D58}"/>
                </a:ext>
              </a:extLst>
            </p:cNvPr>
            <p:cNvCxnSpPr/>
            <p:nvPr/>
          </p:nvCxnSpPr>
          <p:spPr>
            <a:xfrm flipV="1">
              <a:off x="6284366" y="541909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xmlns="" id="{EF47F429-B524-C441-A4FF-CF05CDDA5890}"/>
                </a:ext>
              </a:extLst>
            </p:cNvPr>
            <p:cNvCxnSpPr/>
            <p:nvPr/>
          </p:nvCxnSpPr>
          <p:spPr>
            <a:xfrm flipV="1">
              <a:off x="684189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xmlns="" id="{ED607675-BC72-E841-BEDE-B25F6FCBE3D3}"/>
                </a:ext>
              </a:extLst>
            </p:cNvPr>
            <p:cNvCxnSpPr/>
            <p:nvPr/>
          </p:nvCxnSpPr>
          <p:spPr>
            <a:xfrm flipV="1">
              <a:off x="739815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xmlns="" id="{77ED1E74-DD68-4940-ABE5-CDA7070BC9BD}"/>
                </a:ext>
              </a:extLst>
            </p:cNvPr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xmlns="" id="{9569C0BC-4790-354C-B4D8-28585395C252}"/>
                </a:ext>
              </a:extLst>
            </p:cNvPr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xmlns="" id="{79A53CA9-ED77-174E-A04D-5ED179AEC943}"/>
                </a:ext>
              </a:extLst>
            </p:cNvPr>
            <p:cNvCxnSpPr/>
            <p:nvPr/>
          </p:nvCxnSpPr>
          <p:spPr>
            <a:xfrm flipV="1">
              <a:off x="851067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xmlns="" id="{D67BE6F2-FE8B-1846-BA71-AA61AEC8650B}"/>
                </a:ext>
              </a:extLst>
            </p:cNvPr>
            <p:cNvCxnSpPr/>
            <p:nvPr/>
          </p:nvCxnSpPr>
          <p:spPr>
            <a:xfrm flipV="1">
              <a:off x="906693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xmlns="" id="{1D7EA413-AD9F-7347-97C0-EB2AA0B86021}"/>
                </a:ext>
              </a:extLst>
            </p:cNvPr>
            <p:cNvCxnSpPr/>
            <p:nvPr/>
          </p:nvCxnSpPr>
          <p:spPr>
            <a:xfrm flipV="1">
              <a:off x="9623196" y="541147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xmlns="" id="{FEB8FDA3-9456-1C4F-A222-4815787520D6}"/>
                </a:ext>
              </a:extLst>
            </p:cNvPr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xmlns="" id="{9076F3D8-F797-3C4F-B17C-6D4CFD03ECC1}"/>
                </a:ext>
              </a:extLst>
            </p:cNvPr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xmlns="" id="{C6A5F787-07C6-D341-A98F-D921E46C0795}"/>
                </a:ext>
              </a:extLst>
            </p:cNvPr>
            <p:cNvCxnSpPr/>
            <p:nvPr/>
          </p:nvCxnSpPr>
          <p:spPr>
            <a:xfrm flipV="1">
              <a:off x="10735716" y="540956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699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9E6EDD06-DB7A-8E4A-9F8B-52D8C59D52F6}"/>
              </a:ext>
            </a:extLst>
          </p:cNvPr>
          <p:cNvSpPr txBox="1"/>
          <p:nvPr/>
        </p:nvSpPr>
        <p:spPr>
          <a:xfrm>
            <a:off x="2436385" y="4632351"/>
            <a:ext cx="40910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Où se trouve 67 </a:t>
            </a:r>
            <a:r>
              <a:rPr lang="fr-FR" sz="4400" dirty="0"/>
              <a:t>?</a:t>
            </a:r>
          </a:p>
        </p:txBody>
      </p:sp>
      <p:graphicFrame>
        <p:nvGraphicFramePr>
          <p:cNvPr id="99" name="Diagramme 98">
            <a:extLst>
              <a:ext uri="{FF2B5EF4-FFF2-40B4-BE49-F238E27FC236}">
                <a16:creationId xmlns:a16="http://schemas.microsoft.com/office/drawing/2014/main" xmlns="" id="{211A5FC8-5AC9-4F47-B6BF-8015D8CBE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6395295"/>
              </p:ext>
            </p:extLst>
          </p:nvPr>
        </p:nvGraphicFramePr>
        <p:xfrm>
          <a:off x="8393008" y="3538367"/>
          <a:ext cx="2752726" cy="269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" name="Titre 1">
            <a:extLst>
              <a:ext uri="{FF2B5EF4-FFF2-40B4-BE49-F238E27FC236}">
                <a16:creationId xmlns:a16="http://schemas.microsoft.com/office/drawing/2014/main" xmlns="" id="{D05D9F99-B974-3346-8CE8-D87C1170175A}"/>
              </a:ext>
            </a:extLst>
          </p:cNvPr>
          <p:cNvSpPr txBox="1">
            <a:spLocks/>
          </p:cNvSpPr>
          <p:nvPr/>
        </p:nvSpPr>
        <p:spPr>
          <a:xfrm>
            <a:off x="838200" y="2487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xmlns="" id="{60FCD5E5-7A5D-9045-9984-0947E64F91ED}"/>
              </a:ext>
            </a:extLst>
          </p:cNvPr>
          <p:cNvGrpSpPr/>
          <p:nvPr/>
        </p:nvGrpSpPr>
        <p:grpSpPr>
          <a:xfrm>
            <a:off x="4075519" y="1481717"/>
            <a:ext cx="802981" cy="1276284"/>
            <a:chOff x="10301193" y="399347"/>
            <a:chExt cx="802981" cy="1276284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xmlns="" id="{C8FE638B-1A23-0A46-9D12-6D492A4A232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DE284664-7377-0D40-87CC-9DAFF1FC29DE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xmlns="" id="{8B0B5239-7124-C844-878B-DD5FB90A69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70</a:t>
                </a:r>
              </a:p>
            </p:txBody>
          </p:sp>
        </p:grp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xmlns="" id="{2D3EA98C-1BF6-BC40-BC0C-296B97DEA451}"/>
                </a:ext>
              </a:extLst>
            </p:cNvPr>
            <p:cNvCxnSpPr>
              <a:cxnSpLocks/>
              <a:stCxn id="118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9" name="Groupe 118">
            <a:extLst>
              <a:ext uri="{FF2B5EF4-FFF2-40B4-BE49-F238E27FC236}">
                <a16:creationId xmlns:a16="http://schemas.microsoft.com/office/drawing/2014/main" xmlns="" id="{4194A538-D417-C74F-B067-309187D1C005}"/>
              </a:ext>
            </a:extLst>
          </p:cNvPr>
          <p:cNvGrpSpPr/>
          <p:nvPr/>
        </p:nvGrpSpPr>
        <p:grpSpPr>
          <a:xfrm>
            <a:off x="4702281" y="1481717"/>
            <a:ext cx="802981" cy="1276284"/>
            <a:chOff x="10301193" y="399347"/>
            <a:chExt cx="802981" cy="1276284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xmlns="" id="{1133619D-D6CB-8346-B47F-89B1EA05A61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xmlns="" id="{118AAD44-CCA6-B343-AE84-AA510710B60D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ZoneTexte 122">
                <a:extLst>
                  <a:ext uri="{FF2B5EF4-FFF2-40B4-BE49-F238E27FC236}">
                    <a16:creationId xmlns:a16="http://schemas.microsoft.com/office/drawing/2014/main" xmlns="" id="{65588ED7-0985-714F-AF25-1738F964B22B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71</a:t>
                </a:r>
              </a:p>
            </p:txBody>
          </p:sp>
        </p:grpSp>
        <p:cxnSp>
          <p:nvCxnSpPr>
            <p:cNvPr id="121" name="Connecteur droit avec flèche 120">
              <a:extLst>
                <a:ext uri="{FF2B5EF4-FFF2-40B4-BE49-F238E27FC236}">
                  <a16:creationId xmlns:a16="http://schemas.microsoft.com/office/drawing/2014/main" xmlns="" id="{12CEF27A-DA38-C943-9FA0-4F25C1E22820}"/>
                </a:ext>
              </a:extLst>
            </p:cNvPr>
            <p:cNvCxnSpPr>
              <a:cxnSpLocks/>
              <a:stCxn id="123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xmlns="" id="{05B4FF5D-284C-DE40-B40A-935084C1F40B}"/>
              </a:ext>
            </a:extLst>
          </p:cNvPr>
          <p:cNvGrpSpPr/>
          <p:nvPr/>
        </p:nvGrpSpPr>
        <p:grpSpPr>
          <a:xfrm>
            <a:off x="2441769" y="1525579"/>
            <a:ext cx="559708" cy="1275358"/>
            <a:chOff x="10446453" y="399347"/>
            <a:chExt cx="559708" cy="1275358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xmlns="" id="{58F6F84F-2107-F543-A344-98E38FE809CC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29" name="Connecteur droit avec flèche 128">
              <a:extLst>
                <a:ext uri="{FF2B5EF4-FFF2-40B4-BE49-F238E27FC236}">
                  <a16:creationId xmlns:a16="http://schemas.microsoft.com/office/drawing/2014/main" xmlns="" id="{B46A7F34-FE06-2542-A4D1-3E3A596272AC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5C0EF542-EFC2-A440-BEFB-397D3D953F16}"/>
              </a:ext>
            </a:extLst>
          </p:cNvPr>
          <p:cNvGrpSpPr/>
          <p:nvPr/>
        </p:nvGrpSpPr>
        <p:grpSpPr>
          <a:xfrm>
            <a:off x="1272410" y="1513388"/>
            <a:ext cx="559708" cy="1275358"/>
            <a:chOff x="982557" y="1482643"/>
            <a:chExt cx="559708" cy="1275358"/>
          </a:xfrm>
        </p:grpSpPr>
        <p:grpSp>
          <p:nvGrpSpPr>
            <p:cNvPr id="124" name="Groupe 123">
              <a:extLst>
                <a:ext uri="{FF2B5EF4-FFF2-40B4-BE49-F238E27FC236}">
                  <a16:creationId xmlns:a16="http://schemas.microsoft.com/office/drawing/2014/main" xmlns="" id="{2A3B5286-9032-E744-840A-78B6BA415C6E}"/>
                </a:ext>
              </a:extLst>
            </p:cNvPr>
            <p:cNvGrpSpPr/>
            <p:nvPr/>
          </p:nvGrpSpPr>
          <p:grpSpPr>
            <a:xfrm>
              <a:off x="982557" y="1482643"/>
              <a:ext cx="559708" cy="1275358"/>
              <a:chOff x="10446453" y="399347"/>
              <a:chExt cx="559708" cy="1275358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6E01E461-4339-C447-9A9D-B7CB10B9491F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6" name="Connecteur droit avec flèche 125">
                <a:extLst>
                  <a:ext uri="{FF2B5EF4-FFF2-40B4-BE49-F238E27FC236}">
                    <a16:creationId xmlns:a16="http://schemas.microsoft.com/office/drawing/2014/main" xmlns="" id="{A7C5CFCF-CDF2-6244-9D3E-BD35CCE223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xmlns="" id="{F4FC80FE-CF32-C74B-957E-1AE1270CB3BE}"/>
                </a:ext>
              </a:extLst>
            </p:cNvPr>
            <p:cNvSpPr txBox="1"/>
            <p:nvPr/>
          </p:nvSpPr>
          <p:spPr>
            <a:xfrm>
              <a:off x="1024268" y="1555297"/>
              <a:ext cx="4523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A</a:t>
              </a:r>
            </a:p>
          </p:txBody>
        </p:sp>
      </p:grpSp>
      <p:sp>
        <p:nvSpPr>
          <p:cNvPr id="136" name="ZoneTexte 135">
            <a:extLst>
              <a:ext uri="{FF2B5EF4-FFF2-40B4-BE49-F238E27FC236}">
                <a16:creationId xmlns:a16="http://schemas.microsoft.com/office/drawing/2014/main" xmlns="" id="{3FA95F69-7B97-EE4E-ADBC-90BEB0ADD467}"/>
              </a:ext>
            </a:extLst>
          </p:cNvPr>
          <p:cNvSpPr txBox="1"/>
          <p:nvPr/>
        </p:nvSpPr>
        <p:spPr>
          <a:xfrm>
            <a:off x="2503453" y="1628893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B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A57F81DE-0258-BA4D-9BD9-A64730A590FD}"/>
              </a:ext>
            </a:extLst>
          </p:cNvPr>
          <p:cNvGrpSpPr/>
          <p:nvPr/>
        </p:nvGrpSpPr>
        <p:grpSpPr>
          <a:xfrm>
            <a:off x="6003371" y="1500796"/>
            <a:ext cx="559708" cy="1275358"/>
            <a:chOff x="7637026" y="1404994"/>
            <a:chExt cx="559708" cy="1275358"/>
          </a:xfrm>
        </p:grpSpPr>
        <p:grpSp>
          <p:nvGrpSpPr>
            <p:cNvPr id="130" name="Groupe 129">
              <a:extLst>
                <a:ext uri="{FF2B5EF4-FFF2-40B4-BE49-F238E27FC236}">
                  <a16:creationId xmlns:a16="http://schemas.microsoft.com/office/drawing/2014/main" xmlns="" id="{B42A3119-03BC-394D-B314-B0FE4398242F}"/>
                </a:ext>
              </a:extLst>
            </p:cNvPr>
            <p:cNvGrpSpPr/>
            <p:nvPr/>
          </p:nvGrpSpPr>
          <p:grpSpPr>
            <a:xfrm>
              <a:off x="7637026" y="1404994"/>
              <a:ext cx="559708" cy="1275358"/>
              <a:chOff x="10446453" y="399347"/>
              <a:chExt cx="559708" cy="127535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xmlns="" id="{B4A75365-E1B3-CF40-B297-865CA67BF006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2" name="Connecteur droit avec flèche 131">
                <a:extLst>
                  <a:ext uri="{FF2B5EF4-FFF2-40B4-BE49-F238E27FC236}">
                    <a16:creationId xmlns:a16="http://schemas.microsoft.com/office/drawing/2014/main" xmlns="" id="{3284534A-2845-2D4A-ADEA-A411A7A0D2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xmlns="" id="{C7DB35DB-9D7A-4240-BAA3-8A483C92D292}"/>
                </a:ext>
              </a:extLst>
            </p:cNvPr>
            <p:cNvSpPr txBox="1"/>
            <p:nvPr/>
          </p:nvSpPr>
          <p:spPr>
            <a:xfrm>
              <a:off x="7698711" y="1508335"/>
              <a:ext cx="4315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C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6E6396A9-6BD2-414E-96FD-5A47B7F80F0C}"/>
              </a:ext>
            </a:extLst>
          </p:cNvPr>
          <p:cNvGrpSpPr/>
          <p:nvPr/>
        </p:nvGrpSpPr>
        <p:grpSpPr>
          <a:xfrm>
            <a:off x="7773358" y="1510094"/>
            <a:ext cx="559708" cy="1275358"/>
            <a:chOff x="9550630" y="1404994"/>
            <a:chExt cx="559708" cy="1275358"/>
          </a:xfrm>
        </p:grpSpPr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xmlns="" id="{B8ECCCA1-3283-FF4E-A17B-6A97071295D6}"/>
                </a:ext>
              </a:extLst>
            </p:cNvPr>
            <p:cNvGrpSpPr/>
            <p:nvPr/>
          </p:nvGrpSpPr>
          <p:grpSpPr>
            <a:xfrm>
              <a:off x="9550630" y="1404994"/>
              <a:ext cx="559708" cy="1275358"/>
              <a:chOff x="10446453" y="399347"/>
              <a:chExt cx="559708" cy="1275358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xmlns="" id="{991A1E56-336F-F94B-AF8E-318642C79638}"/>
                  </a:ext>
                </a:extLst>
              </p:cNvPr>
              <p:cNvSpPr/>
              <p:nvPr/>
            </p:nvSpPr>
            <p:spPr>
              <a:xfrm>
                <a:off x="10446453" y="399347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35" name="Connecteur droit avec flèche 134">
                <a:extLst>
                  <a:ext uri="{FF2B5EF4-FFF2-40B4-BE49-F238E27FC236}">
                    <a16:creationId xmlns:a16="http://schemas.microsoft.com/office/drawing/2014/main" xmlns="" id="{9C43EF8A-644B-D149-89E6-C62B1357A1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26307" y="1196239"/>
                <a:ext cx="1" cy="47846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xmlns="" id="{95C93561-253D-0645-B649-05719A0F369E}"/>
                </a:ext>
              </a:extLst>
            </p:cNvPr>
            <p:cNvSpPr txBox="1"/>
            <p:nvPr/>
          </p:nvSpPr>
          <p:spPr>
            <a:xfrm>
              <a:off x="9612315" y="1508334"/>
              <a:ext cx="4683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600" dirty="0"/>
                <a:t>D</a:t>
              </a:r>
            </a:p>
          </p:txBody>
        </p:sp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xmlns="" id="{1C518A98-4DA5-9C46-9820-F4C11BEFBADB}"/>
              </a:ext>
            </a:extLst>
          </p:cNvPr>
          <p:cNvGrpSpPr/>
          <p:nvPr/>
        </p:nvGrpSpPr>
        <p:grpSpPr>
          <a:xfrm>
            <a:off x="577553" y="2840277"/>
            <a:ext cx="10338981" cy="344805"/>
            <a:chOff x="1473460" y="5409565"/>
            <a:chExt cx="9747910" cy="344805"/>
          </a:xfrm>
        </p:grpSpPr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xmlns="" id="{83B055B6-AA5B-134B-88C8-EDE2B3F1BF24}"/>
                </a:ext>
              </a:extLst>
            </p:cNvPr>
            <p:cNvCxnSpPr/>
            <p:nvPr/>
          </p:nvCxnSpPr>
          <p:spPr>
            <a:xfrm>
              <a:off x="1473460" y="5749925"/>
              <a:ext cx="97479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xmlns="" id="{72400EB3-05A7-3247-A170-F98E2DF36C08}"/>
                </a:ext>
              </a:extLst>
            </p:cNvPr>
            <p:cNvCxnSpPr/>
            <p:nvPr/>
          </p:nvCxnSpPr>
          <p:spPr>
            <a:xfrm flipV="1">
              <a:off x="183428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xmlns="" id="{AE4BB2BD-E682-3B47-B091-8EE3D69F6600}"/>
                </a:ext>
              </a:extLst>
            </p:cNvPr>
            <p:cNvCxnSpPr/>
            <p:nvPr/>
          </p:nvCxnSpPr>
          <p:spPr>
            <a:xfrm flipV="1">
              <a:off x="239054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xmlns="" id="{6CEE02D6-7EEB-534A-B003-37CA2D9EDE73}"/>
                </a:ext>
              </a:extLst>
            </p:cNvPr>
            <p:cNvCxnSpPr/>
            <p:nvPr/>
          </p:nvCxnSpPr>
          <p:spPr>
            <a:xfrm flipV="1">
              <a:off x="294680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xmlns="" id="{4D791A7C-736A-424C-9AC4-35446A13D35B}"/>
                </a:ext>
              </a:extLst>
            </p:cNvPr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xmlns="" id="{BC06529E-603D-5547-80E7-A7B6F2618669}"/>
                </a:ext>
              </a:extLst>
            </p:cNvPr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xmlns="" id="{C670A492-E571-5A4F-8F3C-9FEBE3E15DAB}"/>
                </a:ext>
              </a:extLst>
            </p:cNvPr>
            <p:cNvCxnSpPr/>
            <p:nvPr/>
          </p:nvCxnSpPr>
          <p:spPr>
            <a:xfrm flipV="1">
              <a:off x="405932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xmlns="" id="{B23E374B-FA78-2E41-A813-6D7B371F1ABE}"/>
                </a:ext>
              </a:extLst>
            </p:cNvPr>
            <p:cNvCxnSpPr/>
            <p:nvPr/>
          </p:nvCxnSpPr>
          <p:spPr>
            <a:xfrm flipV="1">
              <a:off x="461558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xmlns="" id="{E39558F9-74AE-A84B-A797-79A520E4E2CC}"/>
                </a:ext>
              </a:extLst>
            </p:cNvPr>
            <p:cNvCxnSpPr/>
            <p:nvPr/>
          </p:nvCxnSpPr>
          <p:spPr>
            <a:xfrm flipV="1">
              <a:off x="5171846" y="541464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xmlns="" id="{D9B96948-8024-3A4E-8744-88393A3933C6}"/>
                </a:ext>
              </a:extLst>
            </p:cNvPr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xmlns="" id="{00FE74C1-E430-C648-B7ED-9DF40E673B83}"/>
                </a:ext>
              </a:extLst>
            </p:cNvPr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xmlns="" id="{F4F80625-6BB0-F148-8DD3-0825E5276D58}"/>
                </a:ext>
              </a:extLst>
            </p:cNvPr>
            <p:cNvCxnSpPr/>
            <p:nvPr/>
          </p:nvCxnSpPr>
          <p:spPr>
            <a:xfrm flipV="1">
              <a:off x="6284366" y="541909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xmlns="" id="{EF47F429-B524-C441-A4FF-CF05CDDA5890}"/>
                </a:ext>
              </a:extLst>
            </p:cNvPr>
            <p:cNvCxnSpPr/>
            <p:nvPr/>
          </p:nvCxnSpPr>
          <p:spPr>
            <a:xfrm flipV="1">
              <a:off x="684189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xmlns="" id="{ED607675-BC72-E841-BEDE-B25F6FCBE3D3}"/>
                </a:ext>
              </a:extLst>
            </p:cNvPr>
            <p:cNvCxnSpPr/>
            <p:nvPr/>
          </p:nvCxnSpPr>
          <p:spPr>
            <a:xfrm flipV="1">
              <a:off x="739815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xmlns="" id="{77ED1E74-DD68-4940-ABE5-CDA7070BC9BD}"/>
                </a:ext>
              </a:extLst>
            </p:cNvPr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xmlns="" id="{9569C0BC-4790-354C-B4D8-28585395C252}"/>
                </a:ext>
              </a:extLst>
            </p:cNvPr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xmlns="" id="{79A53CA9-ED77-174E-A04D-5ED179AEC943}"/>
                </a:ext>
              </a:extLst>
            </p:cNvPr>
            <p:cNvCxnSpPr/>
            <p:nvPr/>
          </p:nvCxnSpPr>
          <p:spPr>
            <a:xfrm flipV="1">
              <a:off x="851067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xmlns="" id="{D67BE6F2-FE8B-1846-BA71-AA61AEC8650B}"/>
                </a:ext>
              </a:extLst>
            </p:cNvPr>
            <p:cNvCxnSpPr/>
            <p:nvPr/>
          </p:nvCxnSpPr>
          <p:spPr>
            <a:xfrm flipV="1">
              <a:off x="906693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xmlns="" id="{1D7EA413-AD9F-7347-97C0-EB2AA0B86021}"/>
                </a:ext>
              </a:extLst>
            </p:cNvPr>
            <p:cNvCxnSpPr/>
            <p:nvPr/>
          </p:nvCxnSpPr>
          <p:spPr>
            <a:xfrm flipV="1">
              <a:off x="9623196" y="541147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xmlns="" id="{FEB8FDA3-9456-1C4F-A222-4815787520D6}"/>
                </a:ext>
              </a:extLst>
            </p:cNvPr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xmlns="" id="{9076F3D8-F797-3C4F-B17C-6D4CFD03ECC1}"/>
                </a:ext>
              </a:extLst>
            </p:cNvPr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xmlns="" id="{C6A5F787-07C6-D341-A98F-D921E46C0795}"/>
                </a:ext>
              </a:extLst>
            </p:cNvPr>
            <p:cNvCxnSpPr/>
            <p:nvPr/>
          </p:nvCxnSpPr>
          <p:spPr>
            <a:xfrm flipV="1">
              <a:off x="10735716" y="540956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29857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7965</TotalTime>
  <Words>589</Words>
  <Application>Microsoft Office PowerPoint</Application>
  <PresentationFormat>Personnalisé</PresentationFormat>
  <Paragraphs>170</Paragraphs>
  <Slides>22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Jeudi 7 mai 2020</vt:lpstr>
      <vt:lpstr>Calcul mental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Première situation</vt:lpstr>
      <vt:lpstr>Deuxième situation</vt:lpstr>
      <vt:lpstr>Troisième situation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</dc:title>
  <dc:creator>Vsg IEN</dc:creator>
  <cp:lastModifiedBy>Ollivier HUNAULT</cp:lastModifiedBy>
  <cp:revision>338</cp:revision>
  <dcterms:created xsi:type="dcterms:W3CDTF">2020-03-19T21:38:13Z</dcterms:created>
  <dcterms:modified xsi:type="dcterms:W3CDTF">2020-05-03T21:01:20Z</dcterms:modified>
</cp:coreProperties>
</file>