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3" r:id="rId2"/>
    <p:sldId id="425" r:id="rId3"/>
    <p:sldId id="579" r:id="rId4"/>
    <p:sldId id="580" r:id="rId5"/>
    <p:sldId id="431" r:id="rId6"/>
    <p:sldId id="307" r:id="rId7"/>
    <p:sldId id="591" r:id="rId8"/>
    <p:sldId id="582" r:id="rId9"/>
    <p:sldId id="592" r:id="rId10"/>
    <p:sldId id="583" r:id="rId11"/>
    <p:sldId id="593" r:id="rId12"/>
    <p:sldId id="546" r:id="rId13"/>
    <p:sldId id="548" r:id="rId14"/>
    <p:sldId id="439" r:id="rId15"/>
    <p:sldId id="547" r:id="rId16"/>
    <p:sldId id="588" r:id="rId17"/>
    <p:sldId id="589" r:id="rId18"/>
    <p:sldId id="590" r:id="rId19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37B4D"/>
    <a:srgbClr val="FFCCFF"/>
    <a:srgbClr val="CC99FF"/>
    <a:srgbClr val="E76F0B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03" autoAdjust="0"/>
    <p:restoredTop sz="89655" autoAdjust="0"/>
  </p:normalViewPr>
  <p:slideViewPr>
    <p:cSldViewPr snapToGrid="0">
      <p:cViewPr varScale="1">
        <p:scale>
          <a:sx n="80" d="100"/>
          <a:sy n="80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Rappel des 4 techniques d’addition étudiées avec Agnès ou moi – calcul en rappelant les techniques</a:t>
            </a:r>
          </a:p>
          <a:p>
            <a:pPr marL="228600" indent="-228600">
              <a:buAutoNum type="arabicPeriod"/>
            </a:pPr>
            <a:r>
              <a:rPr lang="fr-FR" dirty="0"/>
              <a:t>Tracer l’arbre, avec complément à 10 +10 -1</a:t>
            </a:r>
          </a:p>
          <a:p>
            <a:pPr marL="228600" indent="-228600">
              <a:buAutoNum type="arabicPeriod"/>
            </a:pPr>
            <a:r>
              <a:rPr lang="fr-FR" dirty="0"/>
              <a:t>Pas de passage à la dizaine</a:t>
            </a:r>
          </a:p>
          <a:p>
            <a:pPr marL="228600" indent="-228600">
              <a:buAutoNum type="arabicPeriod"/>
            </a:pPr>
            <a:r>
              <a:rPr lang="fr-FR" dirty="0"/>
              <a:t>+ 20 - 1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427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1524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407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6549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4BBE-3187-E24C-B94A-E66E8BB7DBA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5264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Laisser un temps pour les faire seuls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7452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1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161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03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234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1231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661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847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03/05/2020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6.xml"/><Relationship Id="rId4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10" Type="http://schemas.openxmlformats.org/officeDocument/2006/relationships/notesSlide" Target="../notesSlides/notesSlide10.xml"/><Relationship Id="rId4" Type="http://schemas.openxmlformats.org/officeDocument/2006/relationships/tags" Target="../tags/tag8.xml"/><Relationship Id="rId9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Lundi 4 mai 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4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231634" y="1521873"/>
          <a:ext cx="5859660" cy="445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66">
                  <a:extLst>
                    <a:ext uri="{9D8B030D-6E8A-4147-A177-3AD203B41FA5}">
                      <a16:colId xmlns:a16="http://schemas.microsoft.com/office/drawing/2014/main" xmlns="" val="2420847034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480872400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934363649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072706557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889925062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544732703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49455025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3716303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944406011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237117159"/>
                    </a:ext>
                  </a:extLst>
                </a:gridCol>
              </a:tblGrid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4485838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893252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359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2025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209904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78528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6210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3502527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621966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7968215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5252899" y="197305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252899" y="2419509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252898" y="2831886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5252897" y="3305285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252895" y="420104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252896" y="375118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52895" y="462004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252894" y="5090111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231634" y="5507102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838200" y="3179053"/>
            <a:ext cx="4019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Reculer de 1 en 1 à partir de 89 jusqu’à 74</a:t>
            </a:r>
          </a:p>
        </p:txBody>
      </p:sp>
    </p:spTree>
    <p:extLst>
      <p:ext uri="{BB962C8B-B14F-4D97-AF65-F5344CB8AC3E}">
        <p14:creationId xmlns:p14="http://schemas.microsoft.com/office/powerpoint/2010/main" val="1110446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616688" y="2992071"/>
            <a:ext cx="42104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Reculer de 1 en 1 à partir de 89 jusqu’à 74</a:t>
            </a:r>
          </a:p>
        </p:txBody>
      </p:sp>
    </p:spTree>
    <p:extLst>
      <p:ext uri="{BB962C8B-B14F-4D97-AF65-F5344CB8AC3E}">
        <p14:creationId xmlns:p14="http://schemas.microsoft.com/office/powerpoint/2010/main" val="122737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e 33">
            <a:extLst>
              <a:ext uri="{FF2B5EF4-FFF2-40B4-BE49-F238E27FC236}">
                <a16:creationId xmlns:a16="http://schemas.microsoft.com/office/drawing/2014/main" xmlns="" id="{B11A17D3-898F-4214-AA3A-FB0C2F8F1F1B}"/>
              </a:ext>
            </a:extLst>
          </p:cNvPr>
          <p:cNvGrpSpPr/>
          <p:nvPr/>
        </p:nvGrpSpPr>
        <p:grpSpPr>
          <a:xfrm>
            <a:off x="10419470" y="1434456"/>
            <a:ext cx="802981" cy="1276284"/>
            <a:chOff x="10301193" y="399347"/>
            <a:chExt cx="802981" cy="1276284"/>
          </a:xfrm>
        </p:grpSpPr>
        <p:grpSp>
          <p:nvGrpSpPr>
            <p:cNvPr id="27" name="Groupe 26">
              <a:extLst>
                <a:ext uri="{FF2B5EF4-FFF2-40B4-BE49-F238E27FC236}">
                  <a16:creationId xmlns:a16="http://schemas.microsoft.com/office/drawing/2014/main" xmlns="" id="{002F41A3-AA90-423D-82A6-F187E8A1BB5B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xmlns="" id="{D753AE13-6E4C-437C-BA28-D8D19D5416B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0" name="ZoneTexte 29">
                <a:extLst>
                  <a:ext uri="{FF2B5EF4-FFF2-40B4-BE49-F238E27FC236}">
                    <a16:creationId xmlns:a16="http://schemas.microsoft.com/office/drawing/2014/main" xmlns="" id="{33B067D4-8F8C-4EA4-ACE1-9F9BCB491962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22</a:t>
                </a:r>
              </a:p>
            </p:txBody>
          </p:sp>
        </p:grpSp>
        <p:cxnSp>
          <p:nvCxnSpPr>
            <p:cNvPr id="32" name="Connecteur droit avec flèche 31">
              <a:extLst>
                <a:ext uri="{FF2B5EF4-FFF2-40B4-BE49-F238E27FC236}">
                  <a16:creationId xmlns:a16="http://schemas.microsoft.com/office/drawing/2014/main" xmlns="" id="{80F5E7FE-CEAE-41E7-A19A-7D34EBE421A2}"/>
                </a:ext>
              </a:extLst>
            </p:cNvPr>
            <p:cNvCxnSpPr>
              <a:cxnSpLocks/>
              <a:stCxn id="30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861408" y="1455693"/>
            <a:ext cx="802981" cy="1276284"/>
            <a:chOff x="10301193" y="399347"/>
            <a:chExt cx="802981" cy="1276284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12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  <a:stCxn id="39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1" name="Groupe 50">
            <a:extLst>
              <a:ext uri="{FF2B5EF4-FFF2-40B4-BE49-F238E27FC236}">
                <a16:creationId xmlns:a16="http://schemas.microsoft.com/office/drawing/2014/main" xmlns="" id="{AACCA979-D47B-435D-BA5F-E4D3C6862C50}"/>
              </a:ext>
            </a:extLst>
          </p:cNvPr>
          <p:cNvGrpSpPr/>
          <p:nvPr/>
        </p:nvGrpSpPr>
        <p:grpSpPr>
          <a:xfrm>
            <a:off x="3727363" y="4448823"/>
            <a:ext cx="802981" cy="1276284"/>
            <a:chOff x="10301193" y="399347"/>
            <a:chExt cx="802981" cy="1276284"/>
          </a:xfrm>
        </p:grpSpPr>
        <p:grpSp>
          <p:nvGrpSpPr>
            <p:cNvPr id="52" name="Groupe 51">
              <a:extLst>
                <a:ext uri="{FF2B5EF4-FFF2-40B4-BE49-F238E27FC236}">
                  <a16:creationId xmlns:a16="http://schemas.microsoft.com/office/drawing/2014/main" xmlns="" id="{8F81A47E-EEC6-4C9B-AC45-489A7F60F386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xmlns="" id="{B03D50F3-CE09-4839-A438-306979F864E8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ZoneTexte 54">
                <a:extLst>
                  <a:ext uri="{FF2B5EF4-FFF2-40B4-BE49-F238E27FC236}">
                    <a16:creationId xmlns:a16="http://schemas.microsoft.com/office/drawing/2014/main" xmlns="" id="{5BDE929F-7E7B-41B7-AF94-3ACA1226DA89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15</a:t>
                </a:r>
              </a:p>
            </p:txBody>
          </p:sp>
        </p:grpSp>
        <p:cxnSp>
          <p:nvCxnSpPr>
            <p:cNvPr id="53" name="Connecteur droit avec flèche 52">
              <a:extLst>
                <a:ext uri="{FF2B5EF4-FFF2-40B4-BE49-F238E27FC236}">
                  <a16:creationId xmlns:a16="http://schemas.microsoft.com/office/drawing/2014/main" xmlns="" id="{33425178-4F9C-419C-8B6E-ED0FC209ED75}"/>
                </a:ext>
              </a:extLst>
            </p:cNvPr>
            <p:cNvCxnSpPr>
              <a:cxnSpLocks/>
              <a:stCxn id="55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xmlns="" id="{A67A5646-9109-48D6-9FF0-A40F16FA8E68}"/>
              </a:ext>
            </a:extLst>
          </p:cNvPr>
          <p:cNvGrpSpPr/>
          <p:nvPr/>
        </p:nvGrpSpPr>
        <p:grpSpPr>
          <a:xfrm>
            <a:off x="1262899" y="4289147"/>
            <a:ext cx="802981" cy="1276284"/>
            <a:chOff x="10301193" y="399347"/>
            <a:chExt cx="802981" cy="1276284"/>
          </a:xfrm>
        </p:grpSpPr>
        <p:grpSp>
          <p:nvGrpSpPr>
            <p:cNvPr id="57" name="Groupe 56">
              <a:extLst>
                <a:ext uri="{FF2B5EF4-FFF2-40B4-BE49-F238E27FC236}">
                  <a16:creationId xmlns:a16="http://schemas.microsoft.com/office/drawing/2014/main" xmlns="" id="{7961E952-90DE-4234-9A76-E4E234D0C203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xmlns="" id="{1E0FDD36-CB69-4FDA-8273-B17B777E0200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ZoneTexte 59">
                <a:extLst>
                  <a:ext uri="{FF2B5EF4-FFF2-40B4-BE49-F238E27FC236}">
                    <a16:creationId xmlns:a16="http://schemas.microsoft.com/office/drawing/2014/main" xmlns="" id="{33A5A7B4-AB80-479A-BC6A-B050D18C8B76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17</a:t>
                </a:r>
              </a:p>
            </p:txBody>
          </p:sp>
        </p:grpSp>
        <p:cxnSp>
          <p:nvCxnSpPr>
            <p:cNvPr id="58" name="Connecteur droit avec flèche 57">
              <a:extLst>
                <a:ext uri="{FF2B5EF4-FFF2-40B4-BE49-F238E27FC236}">
                  <a16:creationId xmlns:a16="http://schemas.microsoft.com/office/drawing/2014/main" xmlns="" id="{E07B2119-51F5-4A33-8A53-60D322BCF019}"/>
                </a:ext>
              </a:extLst>
            </p:cNvPr>
            <p:cNvCxnSpPr>
              <a:cxnSpLocks/>
              <a:stCxn id="60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xmlns="" id="{89150614-8FA3-43BD-B91E-9CE926CDE016}"/>
              </a:ext>
            </a:extLst>
          </p:cNvPr>
          <p:cNvGrpSpPr/>
          <p:nvPr/>
        </p:nvGrpSpPr>
        <p:grpSpPr>
          <a:xfrm>
            <a:off x="8513703" y="4289147"/>
            <a:ext cx="802981" cy="1276284"/>
            <a:chOff x="10301193" y="399347"/>
            <a:chExt cx="802981" cy="1276284"/>
          </a:xfrm>
        </p:grpSpPr>
        <p:grpSp>
          <p:nvGrpSpPr>
            <p:cNvPr id="62" name="Groupe 61">
              <a:extLst>
                <a:ext uri="{FF2B5EF4-FFF2-40B4-BE49-F238E27FC236}">
                  <a16:creationId xmlns:a16="http://schemas.microsoft.com/office/drawing/2014/main" xmlns="" id="{04B5DF2F-8E29-4CB5-A4DA-A9B383909A75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xmlns="" id="{B8AA3075-F1DF-4A11-A065-B8DF06C23CFA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ZoneTexte 64">
                <a:extLst>
                  <a:ext uri="{FF2B5EF4-FFF2-40B4-BE49-F238E27FC236}">
                    <a16:creationId xmlns:a16="http://schemas.microsoft.com/office/drawing/2014/main" xmlns="" id="{5DE863C9-7565-440A-8570-4169F411177A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19</a:t>
                </a:r>
              </a:p>
            </p:txBody>
          </p:sp>
        </p:grp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xmlns="" id="{BE026DBB-A6D9-463A-A8C6-428D2DEE36C7}"/>
                </a:ext>
              </a:extLst>
            </p:cNvPr>
            <p:cNvCxnSpPr>
              <a:cxnSpLocks/>
              <a:stCxn id="65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xmlns="" id="{4E298230-4E32-4199-8871-2AD83F0AB0BA}"/>
              </a:ext>
            </a:extLst>
          </p:cNvPr>
          <p:cNvGrpSpPr/>
          <p:nvPr/>
        </p:nvGrpSpPr>
        <p:grpSpPr>
          <a:xfrm>
            <a:off x="4755087" y="1475659"/>
            <a:ext cx="559708" cy="1275358"/>
            <a:chOff x="10446453" y="399347"/>
            <a:chExt cx="559708" cy="1275358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9DB3C531-4D73-4758-85CE-B399D16701F9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68" name="Connecteur droit avec flèche 67">
              <a:extLst>
                <a:ext uri="{FF2B5EF4-FFF2-40B4-BE49-F238E27FC236}">
                  <a16:creationId xmlns:a16="http://schemas.microsoft.com/office/drawing/2014/main" xmlns="" id="{8A649F39-EB94-47EF-8F12-FB99A3B146FF}"/>
                </a:ext>
              </a:extLst>
            </p:cNvPr>
            <p:cNvCxnSpPr>
              <a:cxnSpLocks/>
            </p:cNvCxnSpPr>
            <p:nvPr/>
          </p:nvCxnSpPr>
          <p:spPr>
            <a:xfrm>
              <a:off x="10726307" y="1196239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xmlns="" id="{F0BE66E6-9506-47C7-B9D0-9C88B4CB21EA}"/>
              </a:ext>
            </a:extLst>
          </p:cNvPr>
          <p:cNvGrpSpPr/>
          <p:nvPr/>
        </p:nvGrpSpPr>
        <p:grpSpPr>
          <a:xfrm>
            <a:off x="6697582" y="1452199"/>
            <a:ext cx="559708" cy="1276284"/>
            <a:chOff x="10446453" y="399347"/>
            <a:chExt cx="559708" cy="127628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xmlns="" id="{751EE936-9E60-48D0-9ED4-18BF4B7A0E75}"/>
                </a:ext>
              </a:extLst>
            </p:cNvPr>
            <p:cNvSpPr/>
            <p:nvPr/>
          </p:nvSpPr>
          <p:spPr>
            <a:xfrm>
              <a:off x="10446453" y="399347"/>
              <a:ext cx="559708" cy="803108"/>
            </a:xfrm>
            <a:prstGeom prst="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3" name="Connecteur droit avec flèche 72">
              <a:extLst>
                <a:ext uri="{FF2B5EF4-FFF2-40B4-BE49-F238E27FC236}">
                  <a16:creationId xmlns:a16="http://schemas.microsoft.com/office/drawing/2014/main" xmlns="" id="{92F0F20B-5629-4697-9AF8-172557370F22}"/>
                </a:ext>
              </a:extLst>
            </p:cNvPr>
            <p:cNvCxnSpPr>
              <a:cxnSpLocks/>
            </p:cNvCxnSpPr>
            <p:nvPr/>
          </p:nvCxnSpPr>
          <p:spPr>
            <a:xfrm>
              <a:off x="10717918" y="1197165"/>
              <a:ext cx="1" cy="478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822607" y="1447282"/>
            <a:ext cx="802981" cy="1276284"/>
            <a:chOff x="10301193" y="399347"/>
            <a:chExt cx="802981" cy="1276284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803108"/>
              <a:chOff x="1345322" y="1282371"/>
              <a:chExt cx="802981" cy="803108"/>
            </a:xfrm>
          </p:grpSpPr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490582" y="1282371"/>
                <a:ext cx="559708" cy="803108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ZoneTexte 66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310748"/>
                <a:ext cx="802981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4400" dirty="0"/>
                  <a:t>13</a:t>
                </a:r>
              </a:p>
            </p:txBody>
          </p:sp>
        </p:grpSp>
        <p:cxnSp>
          <p:nvCxnSpPr>
            <p:cNvPr id="49" name="Connecteur droit avec flèche 4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  <a:stCxn id="67" idx="2"/>
            </p:cNvCxnSpPr>
            <p:nvPr/>
          </p:nvCxnSpPr>
          <p:spPr>
            <a:xfrm>
              <a:off x="10702684" y="1197165"/>
              <a:ext cx="1" cy="478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" name="Groupe 4"/>
          <p:cNvGrpSpPr/>
          <p:nvPr/>
        </p:nvGrpSpPr>
        <p:grpSpPr>
          <a:xfrm>
            <a:off x="1262899" y="2769149"/>
            <a:ext cx="9947557" cy="398832"/>
            <a:chOff x="1273813" y="2229523"/>
            <a:chExt cx="9947557" cy="398832"/>
          </a:xfrm>
        </p:grpSpPr>
        <p:grpSp>
          <p:nvGrpSpPr>
            <p:cNvPr id="26" name="Groupe 25">
              <a:extLst>
                <a:ext uri="{FF2B5EF4-FFF2-40B4-BE49-F238E27FC236}">
                  <a16:creationId xmlns:a16="http://schemas.microsoft.com/office/drawing/2014/main" xmlns="" id="{2E4054F3-4D2A-4490-81BB-A3F542A7A516}"/>
                </a:ext>
              </a:extLst>
            </p:cNvPr>
            <p:cNvGrpSpPr/>
            <p:nvPr/>
          </p:nvGrpSpPr>
          <p:grpSpPr>
            <a:xfrm>
              <a:off x="1273813" y="2229523"/>
              <a:ext cx="9630382" cy="398832"/>
              <a:chOff x="2490281" y="515562"/>
              <a:chExt cx="7188740" cy="214012"/>
            </a:xfrm>
          </p:grpSpPr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xmlns="" id="{62964291-3414-485C-9084-8083BC2459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90281" y="729574"/>
                <a:ext cx="71887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xmlns="" id="{2B68012B-0AE6-4B12-B3B5-A6185327C0E2}"/>
                  </a:ext>
                </a:extLst>
              </p:cNvPr>
              <p:cNvCxnSpPr/>
              <p:nvPr/>
            </p:nvCxnSpPr>
            <p:spPr>
              <a:xfrm>
                <a:off x="2490281" y="515565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xmlns="" id="{9D509869-6334-4467-BB68-47EF64878E37}"/>
                  </a:ext>
                </a:extLst>
              </p:cNvPr>
              <p:cNvCxnSpPr/>
              <p:nvPr/>
            </p:nvCxnSpPr>
            <p:spPr>
              <a:xfrm>
                <a:off x="9625037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xmlns="" id="{2FF662F0-F777-43CA-A4DE-7E09B6002025}"/>
                  </a:ext>
                </a:extLst>
              </p:cNvPr>
              <p:cNvCxnSpPr/>
              <p:nvPr/>
            </p:nvCxnSpPr>
            <p:spPr>
              <a:xfrm>
                <a:off x="3909244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xmlns="" id="{26F5C92B-2446-43F9-B278-039278EEB9A1}"/>
                  </a:ext>
                </a:extLst>
              </p:cNvPr>
              <p:cNvCxnSpPr/>
              <p:nvPr/>
            </p:nvCxnSpPr>
            <p:spPr>
              <a:xfrm>
                <a:off x="4604426" y="515562"/>
                <a:ext cx="0" cy="214009"/>
              </a:xfrm>
              <a:prstGeom prst="line">
                <a:avLst/>
              </a:prstGeom>
              <a:ln w="3810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xmlns="" id="{AFE52FF9-3AAA-461C-B3B7-54DE3029B8CA}"/>
                  </a:ext>
                </a:extLst>
              </p:cNvPr>
              <p:cNvCxnSpPr/>
              <p:nvPr/>
            </p:nvCxnSpPr>
            <p:spPr>
              <a:xfrm>
                <a:off x="531130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xmlns="" id="{D5DFA2B5-7DFC-4F0F-88AB-A5FAC832334D}"/>
                  </a:ext>
                </a:extLst>
              </p:cNvPr>
              <p:cNvCxnSpPr/>
              <p:nvPr/>
            </p:nvCxnSpPr>
            <p:spPr>
              <a:xfrm>
                <a:off x="8899620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xmlns="" id="{B68430FD-CA8A-43AE-93E9-E35753B77D6F}"/>
                  </a:ext>
                </a:extLst>
              </p:cNvPr>
              <p:cNvCxnSpPr/>
              <p:nvPr/>
            </p:nvCxnSpPr>
            <p:spPr>
              <a:xfrm>
                <a:off x="8176668" y="515562"/>
                <a:ext cx="0" cy="214009"/>
              </a:xfrm>
              <a:prstGeom prst="line">
                <a:avLst/>
              </a:prstGeom>
              <a:ln w="57150"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xmlns="" id="{BBF6CE49-5F0B-4C2D-ABCE-5BF09548A53B}"/>
                  </a:ext>
                </a:extLst>
              </p:cNvPr>
              <p:cNvCxnSpPr/>
              <p:nvPr/>
            </p:nvCxnSpPr>
            <p:spPr>
              <a:xfrm>
                <a:off x="7457243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>
                <a:extLst>
                  <a:ext uri="{FF2B5EF4-FFF2-40B4-BE49-F238E27FC236}">
                    <a16:creationId xmlns:a16="http://schemas.microsoft.com/office/drawing/2014/main" xmlns="" id="{1271E293-ABD6-40B1-A665-CD9DABD7EAEE}"/>
                  </a:ext>
                </a:extLst>
              </p:cNvPr>
              <p:cNvCxnSpPr/>
              <p:nvPr/>
            </p:nvCxnSpPr>
            <p:spPr>
              <a:xfrm>
                <a:off x="6756285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xmlns="" id="{A643C245-9B78-438C-A329-37AAB6CAAE9A}"/>
                  </a:ext>
                </a:extLst>
              </p:cNvPr>
              <p:cNvCxnSpPr/>
              <p:nvPr/>
            </p:nvCxnSpPr>
            <p:spPr>
              <a:xfrm>
                <a:off x="602593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xmlns="" id="{B2A8E0DF-1A84-445C-A7DE-C0B13560234A}"/>
                  </a:ext>
                </a:extLst>
              </p:cNvPr>
              <p:cNvCxnSpPr/>
              <p:nvPr/>
            </p:nvCxnSpPr>
            <p:spPr>
              <a:xfrm>
                <a:off x="3206886" y="515562"/>
                <a:ext cx="0" cy="21400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" name="Connecteur droit avec flèche 3"/>
            <p:cNvCxnSpPr/>
            <p:nvPr/>
          </p:nvCxnSpPr>
          <p:spPr>
            <a:xfrm>
              <a:off x="10677525" y="2628349"/>
              <a:ext cx="543845" cy="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Titre 1">
            <a:extLst>
              <a:ext uri="{FF2B5EF4-FFF2-40B4-BE49-F238E27FC236}">
                <a16:creationId xmlns:a16="http://schemas.microsoft.com/office/drawing/2014/main" xmlns="" id="{89C52F1A-C5C3-49E8-A6D3-22BEF734B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611296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droite numérique graduée</a:t>
            </a:r>
          </a:p>
        </p:txBody>
      </p:sp>
      <p:grpSp>
        <p:nvGrpSpPr>
          <p:cNvPr id="41" name="SMARTInkShape-Group137">
            <a:extLst>
              <a:ext uri="{FF2B5EF4-FFF2-40B4-BE49-F238E27FC236}">
                <a16:creationId xmlns:a16="http://schemas.microsoft.com/office/drawing/2014/main" xmlns="" id="{03C6E05D-8166-49AB-9D2B-30D7DA3190B6}"/>
              </a:ext>
            </a:extLst>
          </p:cNvPr>
          <p:cNvGrpSpPr/>
          <p:nvPr/>
        </p:nvGrpSpPr>
        <p:grpSpPr>
          <a:xfrm>
            <a:off x="4794250" y="1736945"/>
            <a:ext cx="425242" cy="260131"/>
            <a:chOff x="4794250" y="1736945"/>
            <a:chExt cx="425242" cy="260131"/>
          </a:xfrm>
        </p:grpSpPr>
        <p:sp>
          <p:nvSpPr>
            <p:cNvPr id="33" name="SMARTInkShape-342">
              <a:extLst>
                <a:ext uri="{FF2B5EF4-FFF2-40B4-BE49-F238E27FC236}">
                  <a16:creationId xmlns:a16="http://schemas.microsoft.com/office/drawing/2014/main" xmlns="" id="{92C93EEC-1DF7-4470-8E95-49AFC4912F9E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794250" y="1747913"/>
              <a:ext cx="123671" cy="249163"/>
            </a:xfrm>
            <a:custGeom>
              <a:avLst/>
              <a:gdLst/>
              <a:ahLst/>
              <a:cxnLst/>
              <a:rect l="0" t="0" r="0" b="0"/>
              <a:pathLst>
                <a:path w="123671" h="249163">
                  <a:moveTo>
                    <a:pt x="0" y="182487"/>
                  </a:moveTo>
                  <a:lnTo>
                    <a:pt x="0" y="182487"/>
                  </a:lnTo>
                  <a:lnTo>
                    <a:pt x="1829" y="182487"/>
                  </a:lnTo>
                  <a:lnTo>
                    <a:pt x="1048" y="182487"/>
                  </a:lnTo>
                  <a:lnTo>
                    <a:pt x="2347" y="180606"/>
                  </a:lnTo>
                  <a:lnTo>
                    <a:pt x="6281" y="176215"/>
                  </a:lnTo>
                  <a:lnTo>
                    <a:pt x="8015" y="176160"/>
                  </a:lnTo>
                  <a:lnTo>
                    <a:pt x="33849" y="154535"/>
                  </a:lnTo>
                  <a:lnTo>
                    <a:pt x="57723" y="123622"/>
                  </a:lnTo>
                  <a:lnTo>
                    <a:pt x="83498" y="77829"/>
                  </a:lnTo>
                  <a:lnTo>
                    <a:pt x="107873" y="30418"/>
                  </a:lnTo>
                  <a:lnTo>
                    <a:pt x="113353" y="15844"/>
                  </a:lnTo>
                  <a:lnTo>
                    <a:pt x="114584" y="12115"/>
                  </a:lnTo>
                  <a:lnTo>
                    <a:pt x="121174" y="1285"/>
                  </a:lnTo>
                  <a:lnTo>
                    <a:pt x="122058" y="302"/>
                  </a:lnTo>
                  <a:lnTo>
                    <a:pt x="122647" y="0"/>
                  </a:lnTo>
                  <a:lnTo>
                    <a:pt x="123039" y="151"/>
                  </a:lnTo>
                  <a:lnTo>
                    <a:pt x="123301" y="605"/>
                  </a:lnTo>
                  <a:lnTo>
                    <a:pt x="123670" y="2929"/>
                  </a:lnTo>
                  <a:lnTo>
                    <a:pt x="116312" y="48200"/>
                  </a:lnTo>
                  <a:lnTo>
                    <a:pt x="111580" y="86523"/>
                  </a:lnTo>
                  <a:lnTo>
                    <a:pt x="111165" y="126908"/>
                  </a:lnTo>
                  <a:lnTo>
                    <a:pt x="111128" y="170060"/>
                  </a:lnTo>
                  <a:lnTo>
                    <a:pt x="111125" y="215175"/>
                  </a:lnTo>
                  <a:lnTo>
                    <a:pt x="107671" y="234565"/>
                  </a:lnTo>
                  <a:lnTo>
                    <a:pt x="102211" y="247797"/>
                  </a:lnTo>
                  <a:lnTo>
                    <a:pt x="102360" y="248252"/>
                  </a:lnTo>
                  <a:lnTo>
                    <a:pt x="102812" y="248555"/>
                  </a:lnTo>
                  <a:lnTo>
                    <a:pt x="104775" y="249162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SMARTInkShape-343">
              <a:extLst>
                <a:ext uri="{FF2B5EF4-FFF2-40B4-BE49-F238E27FC236}">
                  <a16:creationId xmlns:a16="http://schemas.microsoft.com/office/drawing/2014/main" xmlns="" id="{639F55A3-7F17-48C2-BD1B-BBA83FA08D8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5017279" y="1736945"/>
              <a:ext cx="202213" cy="259472"/>
            </a:xfrm>
            <a:custGeom>
              <a:avLst/>
              <a:gdLst/>
              <a:ahLst/>
              <a:cxnLst/>
              <a:rect l="0" t="0" r="0" b="0"/>
              <a:pathLst>
                <a:path w="202213" h="259472">
                  <a:moveTo>
                    <a:pt x="151621" y="12480"/>
                  </a:moveTo>
                  <a:lnTo>
                    <a:pt x="151621" y="12480"/>
                  </a:lnTo>
                  <a:lnTo>
                    <a:pt x="149936" y="12480"/>
                  </a:lnTo>
                  <a:lnTo>
                    <a:pt x="149439" y="12127"/>
                  </a:lnTo>
                  <a:lnTo>
                    <a:pt x="149108" y="11539"/>
                  </a:lnTo>
                  <a:lnTo>
                    <a:pt x="148887" y="10794"/>
                  </a:lnTo>
                  <a:lnTo>
                    <a:pt x="136591" y="522"/>
                  </a:lnTo>
                  <a:lnTo>
                    <a:pt x="132625" y="0"/>
                  </a:lnTo>
                  <a:lnTo>
                    <a:pt x="89700" y="6722"/>
                  </a:lnTo>
                  <a:lnTo>
                    <a:pt x="69068" y="12028"/>
                  </a:lnTo>
                  <a:lnTo>
                    <a:pt x="45552" y="25927"/>
                  </a:lnTo>
                  <a:lnTo>
                    <a:pt x="33410" y="38101"/>
                  </a:lnTo>
                  <a:lnTo>
                    <a:pt x="12515" y="74042"/>
                  </a:lnTo>
                  <a:lnTo>
                    <a:pt x="2461" y="114945"/>
                  </a:lnTo>
                  <a:lnTo>
                    <a:pt x="0" y="142508"/>
                  </a:lnTo>
                  <a:lnTo>
                    <a:pt x="5380" y="178514"/>
                  </a:lnTo>
                  <a:lnTo>
                    <a:pt x="27275" y="224408"/>
                  </a:lnTo>
                  <a:lnTo>
                    <a:pt x="43360" y="236179"/>
                  </a:lnTo>
                  <a:lnTo>
                    <a:pt x="81517" y="254481"/>
                  </a:lnTo>
                  <a:lnTo>
                    <a:pt x="114056" y="259471"/>
                  </a:lnTo>
                  <a:lnTo>
                    <a:pt x="148297" y="258387"/>
                  </a:lnTo>
                  <a:lnTo>
                    <a:pt x="167323" y="250339"/>
                  </a:lnTo>
                  <a:lnTo>
                    <a:pt x="172476" y="247194"/>
                  </a:lnTo>
                  <a:lnTo>
                    <a:pt x="190928" y="227474"/>
                  </a:lnTo>
                  <a:lnTo>
                    <a:pt x="200039" y="203783"/>
                  </a:lnTo>
                  <a:lnTo>
                    <a:pt x="202212" y="182952"/>
                  </a:lnTo>
                  <a:lnTo>
                    <a:pt x="193564" y="155956"/>
                  </a:lnTo>
                  <a:lnTo>
                    <a:pt x="189174" y="147145"/>
                  </a:lnTo>
                  <a:lnTo>
                    <a:pt x="180583" y="138929"/>
                  </a:lnTo>
                  <a:lnTo>
                    <a:pt x="174959" y="135707"/>
                  </a:lnTo>
                  <a:lnTo>
                    <a:pt x="149632" y="128330"/>
                  </a:lnTo>
                  <a:lnTo>
                    <a:pt x="124104" y="128772"/>
                  </a:lnTo>
                  <a:lnTo>
                    <a:pt x="94677" y="137004"/>
                  </a:lnTo>
                  <a:lnTo>
                    <a:pt x="77800" y="148777"/>
                  </a:lnTo>
                  <a:lnTo>
                    <a:pt x="51048" y="183645"/>
                  </a:lnTo>
                  <a:lnTo>
                    <a:pt x="41130" y="208189"/>
                  </a:lnTo>
                  <a:lnTo>
                    <a:pt x="37321" y="23155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SMARTInkShape-Group138">
            <a:extLst>
              <a:ext uri="{FF2B5EF4-FFF2-40B4-BE49-F238E27FC236}">
                <a16:creationId xmlns:a16="http://schemas.microsoft.com/office/drawing/2014/main" xmlns="" id="{7F04C016-D369-4A12-9ADE-0EEEBE743BED}"/>
              </a:ext>
            </a:extLst>
          </p:cNvPr>
          <p:cNvGrpSpPr/>
          <p:nvPr/>
        </p:nvGrpSpPr>
        <p:grpSpPr>
          <a:xfrm>
            <a:off x="6753225" y="1668617"/>
            <a:ext cx="454859" cy="341159"/>
            <a:chOff x="6753225" y="1668617"/>
            <a:chExt cx="454859" cy="341159"/>
          </a:xfrm>
        </p:grpSpPr>
        <p:sp>
          <p:nvSpPr>
            <p:cNvPr id="42" name="SMARTInkShape-344">
              <a:extLst>
                <a:ext uri="{FF2B5EF4-FFF2-40B4-BE49-F238E27FC236}">
                  <a16:creationId xmlns:a16="http://schemas.microsoft.com/office/drawing/2014/main" xmlns="" id="{74B0A13B-0647-4278-BFB5-A1C9A05E0220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7031572" y="1668617"/>
              <a:ext cx="176512" cy="320703"/>
            </a:xfrm>
            <a:custGeom>
              <a:avLst/>
              <a:gdLst/>
              <a:ahLst/>
              <a:cxnLst/>
              <a:rect l="0" t="0" r="0" b="0"/>
              <a:pathLst>
                <a:path w="176512" h="320703">
                  <a:moveTo>
                    <a:pt x="93128" y="30008"/>
                  </a:moveTo>
                  <a:lnTo>
                    <a:pt x="93128" y="30008"/>
                  </a:lnTo>
                  <a:lnTo>
                    <a:pt x="86557" y="12178"/>
                  </a:lnTo>
                  <a:lnTo>
                    <a:pt x="83776" y="8040"/>
                  </a:lnTo>
                  <a:lnTo>
                    <a:pt x="52910" y="9491"/>
                  </a:lnTo>
                  <a:lnTo>
                    <a:pt x="24695" y="19668"/>
                  </a:lnTo>
                  <a:lnTo>
                    <a:pt x="12487" y="27532"/>
                  </a:lnTo>
                  <a:lnTo>
                    <a:pt x="6958" y="34434"/>
                  </a:lnTo>
                  <a:lnTo>
                    <a:pt x="534" y="48678"/>
                  </a:lnTo>
                  <a:lnTo>
                    <a:pt x="0" y="56180"/>
                  </a:lnTo>
                  <a:lnTo>
                    <a:pt x="2530" y="70808"/>
                  </a:lnTo>
                  <a:lnTo>
                    <a:pt x="13965" y="91340"/>
                  </a:lnTo>
                  <a:lnTo>
                    <a:pt x="29722" y="103585"/>
                  </a:lnTo>
                  <a:lnTo>
                    <a:pt x="72210" y="130437"/>
                  </a:lnTo>
                  <a:lnTo>
                    <a:pt x="115953" y="155556"/>
                  </a:lnTo>
                  <a:lnTo>
                    <a:pt x="135776" y="171930"/>
                  </a:lnTo>
                  <a:lnTo>
                    <a:pt x="167823" y="212610"/>
                  </a:lnTo>
                  <a:lnTo>
                    <a:pt x="176511" y="246329"/>
                  </a:lnTo>
                  <a:lnTo>
                    <a:pt x="176474" y="261712"/>
                  </a:lnTo>
                  <a:lnTo>
                    <a:pt x="168595" y="289190"/>
                  </a:lnTo>
                  <a:lnTo>
                    <a:pt x="158449" y="301222"/>
                  </a:lnTo>
                  <a:lnTo>
                    <a:pt x="130940" y="316810"/>
                  </a:lnTo>
                  <a:lnTo>
                    <a:pt x="121222" y="319753"/>
                  </a:lnTo>
                  <a:lnTo>
                    <a:pt x="96691" y="320702"/>
                  </a:lnTo>
                  <a:lnTo>
                    <a:pt x="71177" y="314096"/>
                  </a:lnTo>
                  <a:lnTo>
                    <a:pt x="59225" y="307818"/>
                  </a:lnTo>
                  <a:lnTo>
                    <a:pt x="44148" y="296695"/>
                  </a:lnTo>
                  <a:lnTo>
                    <a:pt x="40433" y="289294"/>
                  </a:lnTo>
                  <a:lnTo>
                    <a:pt x="36858" y="267296"/>
                  </a:lnTo>
                  <a:lnTo>
                    <a:pt x="37924" y="255577"/>
                  </a:lnTo>
                  <a:lnTo>
                    <a:pt x="54317" y="214360"/>
                  </a:lnTo>
                  <a:lnTo>
                    <a:pt x="82021" y="171442"/>
                  </a:lnTo>
                  <a:lnTo>
                    <a:pt x="113716" y="126281"/>
                  </a:lnTo>
                  <a:lnTo>
                    <a:pt x="141281" y="80099"/>
                  </a:lnTo>
                  <a:lnTo>
                    <a:pt x="153327" y="58394"/>
                  </a:lnTo>
                  <a:lnTo>
                    <a:pt x="155650" y="45631"/>
                  </a:lnTo>
                  <a:lnTo>
                    <a:pt x="154653" y="35735"/>
                  </a:lnTo>
                  <a:lnTo>
                    <a:pt x="150223" y="29731"/>
                  </a:lnTo>
                  <a:lnTo>
                    <a:pt x="143198" y="23888"/>
                  </a:lnTo>
                  <a:lnTo>
                    <a:pt x="111863" y="8536"/>
                  </a:lnTo>
                  <a:lnTo>
                    <a:pt x="67519" y="0"/>
                  </a:lnTo>
                  <a:lnTo>
                    <a:pt x="39153" y="1433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SMARTInkShape-345">
              <a:extLst>
                <a:ext uri="{FF2B5EF4-FFF2-40B4-BE49-F238E27FC236}">
                  <a16:creationId xmlns:a16="http://schemas.microsoft.com/office/drawing/2014/main" xmlns="" id="{FE662D2C-F159-43DB-A57A-C98E2DBC8C3A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6753225" y="1673879"/>
              <a:ext cx="189811" cy="335897"/>
            </a:xfrm>
            <a:custGeom>
              <a:avLst/>
              <a:gdLst/>
              <a:ahLst/>
              <a:cxnLst/>
              <a:rect l="0" t="0" r="0" b="0"/>
              <a:pathLst>
                <a:path w="189811" h="335897">
                  <a:moveTo>
                    <a:pt x="0" y="227946"/>
                  </a:moveTo>
                  <a:lnTo>
                    <a:pt x="0" y="227946"/>
                  </a:lnTo>
                  <a:lnTo>
                    <a:pt x="18542" y="218721"/>
                  </a:lnTo>
                  <a:lnTo>
                    <a:pt x="64081" y="175905"/>
                  </a:lnTo>
                  <a:lnTo>
                    <a:pt x="96546" y="134196"/>
                  </a:lnTo>
                  <a:lnTo>
                    <a:pt x="128586" y="88745"/>
                  </a:lnTo>
                  <a:lnTo>
                    <a:pt x="156348" y="44854"/>
                  </a:lnTo>
                  <a:lnTo>
                    <a:pt x="183076" y="6152"/>
                  </a:lnTo>
                  <a:lnTo>
                    <a:pt x="189810" y="0"/>
                  </a:lnTo>
                  <a:lnTo>
                    <a:pt x="180002" y="43662"/>
                  </a:lnTo>
                  <a:lnTo>
                    <a:pt x="170703" y="86414"/>
                  </a:lnTo>
                  <a:lnTo>
                    <a:pt x="163303" y="128862"/>
                  </a:lnTo>
                  <a:lnTo>
                    <a:pt x="157873" y="171149"/>
                  </a:lnTo>
                  <a:lnTo>
                    <a:pt x="153121" y="215057"/>
                  </a:lnTo>
                  <a:lnTo>
                    <a:pt x="152543" y="255164"/>
                  </a:lnTo>
                  <a:lnTo>
                    <a:pt x="152409" y="302606"/>
                  </a:lnTo>
                  <a:lnTo>
                    <a:pt x="153342" y="323904"/>
                  </a:lnTo>
                  <a:lnTo>
                    <a:pt x="156819" y="334350"/>
                  </a:lnTo>
                  <a:lnTo>
                    <a:pt x="157463" y="335571"/>
                  </a:lnTo>
                  <a:lnTo>
                    <a:pt x="158750" y="335896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23054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02315 L 0.35547 -0.424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3" y="-2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3 0.02338 L -0.00273 -0.4354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86 0.02315 L -0.0819 -0.4122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8" y="-2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e 34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2817383" y="966432"/>
            <a:ext cx="802981" cy="1387851"/>
            <a:chOff x="10301193" y="399347"/>
            <a:chExt cx="802981" cy="1387851"/>
          </a:xfrm>
        </p:grpSpPr>
        <p:grpSp>
          <p:nvGrpSpPr>
            <p:cNvPr id="36" name="Groupe 35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67</a:t>
                </a:r>
              </a:p>
            </p:txBody>
          </p:sp>
        </p:grp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071968" y="2380615"/>
            <a:ext cx="10338981" cy="344805"/>
            <a:chOff x="1473460" y="5409565"/>
            <a:chExt cx="9747910" cy="344805"/>
          </a:xfrm>
        </p:grpSpPr>
        <p:cxnSp>
          <p:nvCxnSpPr>
            <p:cNvPr id="3" name="Connecteur droit avec flèche 2"/>
            <p:cNvCxnSpPr/>
            <p:nvPr/>
          </p:nvCxnSpPr>
          <p:spPr>
            <a:xfrm>
              <a:off x="1473460" y="5749925"/>
              <a:ext cx="974791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 flipV="1">
              <a:off x="183428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/>
            <p:nvPr/>
          </p:nvCxnSpPr>
          <p:spPr>
            <a:xfrm flipV="1">
              <a:off x="239054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 flipV="1">
              <a:off x="294680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cteur droit 76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/>
            <p:nvPr/>
          </p:nvCxnSpPr>
          <p:spPr>
            <a:xfrm flipV="1">
              <a:off x="350306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 flipV="1">
              <a:off x="405932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V="1">
              <a:off x="461558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cteur droit 81"/>
            <p:cNvCxnSpPr/>
            <p:nvPr/>
          </p:nvCxnSpPr>
          <p:spPr>
            <a:xfrm flipV="1">
              <a:off x="5171846" y="541464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 flipV="1">
              <a:off x="572810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 flipV="1">
              <a:off x="6284366" y="541909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 flipV="1">
              <a:off x="684189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V="1">
              <a:off x="7398156" y="541020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 flipV="1">
              <a:off x="7954416" y="5417820"/>
              <a:ext cx="0" cy="33528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8510676" y="5414645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 flipV="1">
              <a:off x="906693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9623196" y="541147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 flipV="1">
              <a:off x="10179456" y="5412740"/>
              <a:ext cx="0" cy="3352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 flipV="1">
              <a:off x="10735716" y="5409565"/>
              <a:ext cx="0" cy="33528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e 9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3404663" y="963383"/>
            <a:ext cx="802981" cy="1387851"/>
            <a:chOff x="10301193" y="399347"/>
            <a:chExt cx="802981" cy="1387851"/>
          </a:xfrm>
        </p:grpSpPr>
        <p:grpSp>
          <p:nvGrpSpPr>
            <p:cNvPr id="98" name="Groupe 9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1" name="ZoneTexte 10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68</a:t>
                </a:r>
              </a:p>
            </p:txBody>
          </p:sp>
        </p:grpSp>
        <p:cxnSp>
          <p:nvCxnSpPr>
            <p:cNvPr id="99" name="Connecteur droit avec flèche 9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2" name="Groupe 10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637406" y="975356"/>
            <a:ext cx="802981" cy="1387851"/>
            <a:chOff x="10301193" y="399347"/>
            <a:chExt cx="802981" cy="1387851"/>
          </a:xfrm>
        </p:grpSpPr>
        <p:grpSp>
          <p:nvGrpSpPr>
            <p:cNvPr id="103" name="Groupe 10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05" name="Rectangle 10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6" name="ZoneTexte 10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4" name="Connecteur droit avec flèche 10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07" name="Groupe 10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10474224" y="1047501"/>
            <a:ext cx="802981" cy="1387851"/>
            <a:chOff x="10301193" y="399347"/>
            <a:chExt cx="802981" cy="1387851"/>
          </a:xfrm>
        </p:grpSpPr>
        <p:grpSp>
          <p:nvGrpSpPr>
            <p:cNvPr id="108" name="Groupe 10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1" name="ZoneTexte 11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09" name="Connecteur droit avec flèche 10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2" name="Groupe 111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6954421" y="975356"/>
            <a:ext cx="802981" cy="1387851"/>
            <a:chOff x="10301193" y="399347"/>
            <a:chExt cx="802981" cy="1387851"/>
          </a:xfrm>
        </p:grpSpPr>
        <p:grpSp>
          <p:nvGrpSpPr>
            <p:cNvPr id="113" name="Groupe 112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6" name="ZoneTexte 115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endParaRPr lang="fr-FR" sz="2800" dirty="0"/>
              </a:p>
            </p:txBody>
          </p:sp>
        </p:grpSp>
        <p:cxnSp>
          <p:nvCxnSpPr>
            <p:cNvPr id="114" name="Connecteur droit avec flèche 113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117" name="Groupe 116">
            <a:extLst>
              <a:ext uri="{FF2B5EF4-FFF2-40B4-BE49-F238E27FC236}">
                <a16:creationId xmlns:a16="http://schemas.microsoft.com/office/drawing/2014/main" xmlns="" id="{BE9AA148-11E4-463F-88FA-8DFFEFEA9D1C}"/>
              </a:ext>
            </a:extLst>
          </p:cNvPr>
          <p:cNvGrpSpPr/>
          <p:nvPr/>
        </p:nvGrpSpPr>
        <p:grpSpPr>
          <a:xfrm>
            <a:off x="3833839" y="3822014"/>
            <a:ext cx="802981" cy="1387851"/>
            <a:chOff x="10301193" y="399347"/>
            <a:chExt cx="802981" cy="1387851"/>
          </a:xfrm>
        </p:grpSpPr>
        <p:grpSp>
          <p:nvGrpSpPr>
            <p:cNvPr id="118" name="Groupe 117">
              <a:extLst>
                <a:ext uri="{FF2B5EF4-FFF2-40B4-BE49-F238E27FC236}">
                  <a16:creationId xmlns:a16="http://schemas.microsoft.com/office/drawing/2014/main" xmlns="" id="{CBFC3D22-0EC1-4E71-8429-766A0846E8A4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xmlns="" id="{B01E5BA4-0E7A-44ED-B04E-074A8F928B87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1" name="ZoneTexte 120">
                <a:extLst>
                  <a:ext uri="{FF2B5EF4-FFF2-40B4-BE49-F238E27FC236}">
                    <a16:creationId xmlns:a16="http://schemas.microsoft.com/office/drawing/2014/main" xmlns="" id="{555B2128-7EC8-4B02-BBD7-F94B32DD4E61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64</a:t>
                </a:r>
              </a:p>
            </p:txBody>
          </p:sp>
        </p:grpSp>
        <p:cxnSp>
          <p:nvCxnSpPr>
            <p:cNvPr id="119" name="Connecteur droit avec flèche 118">
              <a:extLst>
                <a:ext uri="{FF2B5EF4-FFF2-40B4-BE49-F238E27FC236}">
                  <a16:creationId xmlns:a16="http://schemas.microsoft.com/office/drawing/2014/main" xmlns="" id="{8CFAF21F-C67F-4707-B016-3DA5286F9F1D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xmlns="" id="{7B283445-0E14-4A41-9DD7-C5BF9A38002F}"/>
              </a:ext>
            </a:extLst>
          </p:cNvPr>
          <p:cNvGrpSpPr/>
          <p:nvPr/>
        </p:nvGrpSpPr>
        <p:grpSpPr>
          <a:xfrm>
            <a:off x="1375849" y="3709448"/>
            <a:ext cx="802981" cy="1387851"/>
            <a:chOff x="10301193" y="399347"/>
            <a:chExt cx="802981" cy="1387851"/>
          </a:xfrm>
        </p:grpSpPr>
        <p:grpSp>
          <p:nvGrpSpPr>
            <p:cNvPr id="61" name="Groupe 60">
              <a:extLst>
                <a:ext uri="{FF2B5EF4-FFF2-40B4-BE49-F238E27FC236}">
                  <a16:creationId xmlns:a16="http://schemas.microsoft.com/office/drawing/2014/main" xmlns="" id="{B1C83E5C-1456-4D15-8BCA-762D08941DED}"/>
                </a:ext>
              </a:extLst>
            </p:cNvPr>
            <p:cNvGrpSpPr/>
            <p:nvPr/>
          </p:nvGrpSpPr>
          <p:grpSpPr>
            <a:xfrm>
              <a:off x="10301193" y="399347"/>
              <a:ext cx="802981" cy="766071"/>
              <a:chOff x="1345322" y="1282371"/>
              <a:chExt cx="802981" cy="766071"/>
            </a:xfrm>
          </p:grpSpPr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xmlns="" id="{16E70080-62E8-49FE-9D53-5AC8F9A2C881}"/>
                  </a:ext>
                </a:extLst>
              </p:cNvPr>
              <p:cNvSpPr/>
              <p:nvPr/>
            </p:nvSpPr>
            <p:spPr>
              <a:xfrm>
                <a:off x="1519157" y="1282371"/>
                <a:ext cx="438876" cy="766071"/>
              </a:xfrm>
              <a:prstGeom prst="rect">
                <a:avLst/>
              </a:prstGeom>
              <a:noFill/>
              <a:ln w="635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ZoneTexte 63">
                <a:extLst>
                  <a:ext uri="{FF2B5EF4-FFF2-40B4-BE49-F238E27FC236}">
                    <a16:creationId xmlns:a16="http://schemas.microsoft.com/office/drawing/2014/main" xmlns="" id="{1F0DD55D-484A-4C53-94F9-71DA5EE8C8FC}"/>
                  </a:ext>
                </a:extLst>
              </p:cNvPr>
              <p:cNvSpPr txBox="1"/>
              <p:nvPr/>
            </p:nvSpPr>
            <p:spPr>
              <a:xfrm>
                <a:off x="1345322" y="1422315"/>
                <a:ext cx="802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800" dirty="0"/>
                  <a:t>72</a:t>
                </a:r>
              </a:p>
            </p:txBody>
          </p:sp>
        </p:grp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xmlns="" id="{5839A126-1FBF-4F9B-AC72-B32B9DCEF0EE}"/>
                </a:ext>
              </a:extLst>
            </p:cNvPr>
            <p:cNvCxnSpPr>
              <a:cxnSpLocks/>
            </p:cNvCxnSpPr>
            <p:nvPr/>
          </p:nvCxnSpPr>
          <p:spPr>
            <a:xfrm>
              <a:off x="10702685" y="1148521"/>
              <a:ext cx="0" cy="63867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65" name="Titre 1">
            <a:extLst>
              <a:ext uri="{FF2B5EF4-FFF2-40B4-BE49-F238E27FC236}">
                <a16:creationId xmlns:a16="http://schemas.microsoft.com/office/drawing/2014/main" xmlns="" id="{0DD179A1-7771-4FC3-BED1-E653E1145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584141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La droite numérique graduée</a:t>
            </a:r>
          </a:p>
        </p:txBody>
      </p:sp>
      <p:grpSp>
        <p:nvGrpSpPr>
          <p:cNvPr id="26" name="SMARTInkShape-Group139">
            <a:extLst>
              <a:ext uri="{FF2B5EF4-FFF2-40B4-BE49-F238E27FC236}">
                <a16:creationId xmlns:a16="http://schemas.microsoft.com/office/drawing/2014/main" xmlns="" id="{AEAA19AD-C0FE-4944-BF02-1458BCAAC88F}"/>
              </a:ext>
            </a:extLst>
          </p:cNvPr>
          <p:cNvGrpSpPr/>
          <p:nvPr/>
        </p:nvGrpSpPr>
        <p:grpSpPr>
          <a:xfrm>
            <a:off x="1858066" y="1247542"/>
            <a:ext cx="348407" cy="238970"/>
            <a:chOff x="1858066" y="1247542"/>
            <a:chExt cx="348407" cy="238970"/>
          </a:xfrm>
        </p:grpSpPr>
        <p:sp>
          <p:nvSpPr>
            <p:cNvPr id="24" name="SMARTInkShape-346">
              <a:extLst>
                <a:ext uri="{FF2B5EF4-FFF2-40B4-BE49-F238E27FC236}">
                  <a16:creationId xmlns:a16="http://schemas.microsoft.com/office/drawing/2014/main" xmlns="" id="{F015D277-8A4D-447C-BB2D-1894B01B256C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858066" y="1247542"/>
              <a:ext cx="157001" cy="238970"/>
            </a:xfrm>
            <a:custGeom>
              <a:avLst/>
              <a:gdLst/>
              <a:ahLst/>
              <a:cxnLst/>
              <a:rect l="0" t="0" r="0" b="0"/>
              <a:pathLst>
                <a:path w="157001" h="238970">
                  <a:moveTo>
                    <a:pt x="123134" y="22458"/>
                  </a:moveTo>
                  <a:lnTo>
                    <a:pt x="123134" y="22458"/>
                  </a:lnTo>
                  <a:lnTo>
                    <a:pt x="122781" y="15559"/>
                  </a:lnTo>
                  <a:lnTo>
                    <a:pt x="120090" y="10005"/>
                  </a:lnTo>
                  <a:lnTo>
                    <a:pt x="119998" y="6460"/>
                  </a:lnTo>
                  <a:lnTo>
                    <a:pt x="113391" y="2883"/>
                  </a:lnTo>
                  <a:lnTo>
                    <a:pt x="103987" y="0"/>
                  </a:lnTo>
                  <a:lnTo>
                    <a:pt x="93668" y="360"/>
                  </a:lnTo>
                  <a:lnTo>
                    <a:pt x="80615" y="3054"/>
                  </a:lnTo>
                  <a:lnTo>
                    <a:pt x="53258" y="16681"/>
                  </a:lnTo>
                  <a:lnTo>
                    <a:pt x="45158" y="22713"/>
                  </a:lnTo>
                  <a:lnTo>
                    <a:pt x="39912" y="29862"/>
                  </a:lnTo>
                  <a:lnTo>
                    <a:pt x="20110" y="72736"/>
                  </a:lnTo>
                  <a:lnTo>
                    <a:pt x="5330" y="117040"/>
                  </a:lnTo>
                  <a:lnTo>
                    <a:pt x="0" y="154949"/>
                  </a:lnTo>
                  <a:lnTo>
                    <a:pt x="5367" y="185010"/>
                  </a:lnTo>
                  <a:lnTo>
                    <a:pt x="14891" y="202263"/>
                  </a:lnTo>
                  <a:lnTo>
                    <a:pt x="34474" y="221911"/>
                  </a:lnTo>
                  <a:lnTo>
                    <a:pt x="44218" y="228226"/>
                  </a:lnTo>
                  <a:lnTo>
                    <a:pt x="74816" y="238570"/>
                  </a:lnTo>
                  <a:lnTo>
                    <a:pt x="90434" y="238969"/>
                  </a:lnTo>
                  <a:lnTo>
                    <a:pt x="121674" y="230622"/>
                  </a:lnTo>
                  <a:lnTo>
                    <a:pt x="140641" y="219034"/>
                  </a:lnTo>
                  <a:lnTo>
                    <a:pt x="150546" y="209349"/>
                  </a:lnTo>
                  <a:lnTo>
                    <a:pt x="154485" y="201711"/>
                  </a:lnTo>
                  <a:lnTo>
                    <a:pt x="157000" y="177288"/>
                  </a:lnTo>
                  <a:lnTo>
                    <a:pt x="156060" y="169353"/>
                  </a:lnTo>
                  <a:lnTo>
                    <a:pt x="148490" y="157548"/>
                  </a:lnTo>
                  <a:lnTo>
                    <a:pt x="142367" y="150169"/>
                  </a:lnTo>
                  <a:lnTo>
                    <a:pt x="129891" y="145749"/>
                  </a:lnTo>
                  <a:lnTo>
                    <a:pt x="112906" y="143982"/>
                  </a:lnTo>
                  <a:lnTo>
                    <a:pt x="80151" y="149281"/>
                  </a:lnTo>
                  <a:lnTo>
                    <a:pt x="61754" y="156696"/>
                  </a:lnTo>
                  <a:lnTo>
                    <a:pt x="36826" y="175984"/>
                  </a:lnTo>
                  <a:lnTo>
                    <a:pt x="18945" y="197789"/>
                  </a:lnTo>
                  <a:lnTo>
                    <a:pt x="18397" y="200729"/>
                  </a:lnTo>
                  <a:lnTo>
                    <a:pt x="21534" y="212958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SMARTInkShape-347">
              <a:extLst>
                <a:ext uri="{FF2B5EF4-FFF2-40B4-BE49-F238E27FC236}">
                  <a16:creationId xmlns:a16="http://schemas.microsoft.com/office/drawing/2014/main" xmlns="" id="{104F966D-DCA5-4349-A44D-FFD3A0634B08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073295" y="1250950"/>
              <a:ext cx="133178" cy="233742"/>
            </a:xfrm>
            <a:custGeom>
              <a:avLst/>
              <a:gdLst/>
              <a:ahLst/>
              <a:cxnLst/>
              <a:rect l="0" t="0" r="0" b="0"/>
              <a:pathLst>
                <a:path w="133178" h="233742">
                  <a:moveTo>
                    <a:pt x="123805" y="0"/>
                  </a:moveTo>
                  <a:lnTo>
                    <a:pt x="123805" y="0"/>
                  </a:lnTo>
                  <a:lnTo>
                    <a:pt x="125634" y="0"/>
                  </a:lnTo>
                  <a:lnTo>
                    <a:pt x="124853" y="0"/>
                  </a:lnTo>
                  <a:lnTo>
                    <a:pt x="120745" y="1685"/>
                  </a:lnTo>
                  <a:lnTo>
                    <a:pt x="119648" y="2535"/>
                  </a:lnTo>
                  <a:lnTo>
                    <a:pt x="117744" y="5778"/>
                  </a:lnTo>
                  <a:lnTo>
                    <a:pt x="72876" y="9069"/>
                  </a:lnTo>
                  <a:lnTo>
                    <a:pt x="28491" y="9164"/>
                  </a:lnTo>
                  <a:lnTo>
                    <a:pt x="13673" y="6790"/>
                  </a:lnTo>
                  <a:lnTo>
                    <a:pt x="8653" y="7486"/>
                  </a:lnTo>
                  <a:lnTo>
                    <a:pt x="3843" y="9862"/>
                  </a:lnTo>
                  <a:lnTo>
                    <a:pt x="1697" y="11791"/>
                  </a:lnTo>
                  <a:lnTo>
                    <a:pt x="743" y="13825"/>
                  </a:lnTo>
                  <a:lnTo>
                    <a:pt x="0" y="38949"/>
                  </a:lnTo>
                  <a:lnTo>
                    <a:pt x="5949" y="81961"/>
                  </a:lnTo>
                  <a:lnTo>
                    <a:pt x="5967" y="123968"/>
                  </a:lnTo>
                  <a:lnTo>
                    <a:pt x="3595" y="131975"/>
                  </a:lnTo>
                  <a:lnTo>
                    <a:pt x="3801" y="132786"/>
                  </a:lnTo>
                  <a:lnTo>
                    <a:pt x="5927" y="135963"/>
                  </a:lnTo>
                  <a:lnTo>
                    <a:pt x="9582" y="134673"/>
                  </a:lnTo>
                  <a:lnTo>
                    <a:pt x="36824" y="120027"/>
                  </a:lnTo>
                  <a:lnTo>
                    <a:pt x="62487" y="117699"/>
                  </a:lnTo>
                  <a:lnTo>
                    <a:pt x="87910" y="121914"/>
                  </a:lnTo>
                  <a:lnTo>
                    <a:pt x="105400" y="128517"/>
                  </a:lnTo>
                  <a:lnTo>
                    <a:pt x="119099" y="138702"/>
                  </a:lnTo>
                  <a:lnTo>
                    <a:pt x="129422" y="158030"/>
                  </a:lnTo>
                  <a:lnTo>
                    <a:pt x="132172" y="169277"/>
                  </a:lnTo>
                  <a:lnTo>
                    <a:pt x="133177" y="190658"/>
                  </a:lnTo>
                  <a:lnTo>
                    <a:pt x="131381" y="196920"/>
                  </a:lnTo>
                  <a:lnTo>
                    <a:pt x="126403" y="205455"/>
                  </a:lnTo>
                  <a:lnTo>
                    <a:pt x="116714" y="216345"/>
                  </a:lnTo>
                  <a:lnTo>
                    <a:pt x="100968" y="225557"/>
                  </a:lnTo>
                  <a:lnTo>
                    <a:pt x="70579" y="232915"/>
                  </a:lnTo>
                  <a:lnTo>
                    <a:pt x="44389" y="233741"/>
                  </a:lnTo>
                  <a:lnTo>
                    <a:pt x="21156" y="230066"/>
                  </a:lnTo>
                  <a:lnTo>
                    <a:pt x="8504" y="226036"/>
                  </a:lnTo>
                  <a:lnTo>
                    <a:pt x="3155" y="22542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1" name="SMARTInkShape-Group140">
            <a:extLst>
              <a:ext uri="{FF2B5EF4-FFF2-40B4-BE49-F238E27FC236}">
                <a16:creationId xmlns:a16="http://schemas.microsoft.com/office/drawing/2014/main" xmlns="" id="{03AB3787-74F3-493B-8E46-C6C35BDF849E}"/>
              </a:ext>
            </a:extLst>
          </p:cNvPr>
          <p:cNvGrpSpPr/>
          <p:nvPr/>
        </p:nvGrpSpPr>
        <p:grpSpPr>
          <a:xfrm>
            <a:off x="7140575" y="1235219"/>
            <a:ext cx="351688" cy="314182"/>
            <a:chOff x="7140575" y="1235219"/>
            <a:chExt cx="351688" cy="314182"/>
          </a:xfrm>
        </p:grpSpPr>
        <p:sp>
          <p:nvSpPr>
            <p:cNvPr id="27" name="SMARTInkShape-348">
              <a:extLst>
                <a:ext uri="{FF2B5EF4-FFF2-40B4-BE49-F238E27FC236}">
                  <a16:creationId xmlns:a16="http://schemas.microsoft.com/office/drawing/2014/main" xmlns="" id="{465E336F-8BAE-4230-AA56-D64FF9E6F345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140575" y="1235219"/>
              <a:ext cx="149026" cy="258961"/>
            </a:xfrm>
            <a:custGeom>
              <a:avLst/>
              <a:gdLst/>
              <a:ahLst/>
              <a:cxnLst/>
              <a:rect l="0" t="0" r="0" b="0"/>
              <a:pathLst>
                <a:path w="149026" h="258961">
                  <a:moveTo>
                    <a:pt x="0" y="6206"/>
                  </a:moveTo>
                  <a:lnTo>
                    <a:pt x="0" y="6206"/>
                  </a:lnTo>
                  <a:lnTo>
                    <a:pt x="10910" y="6206"/>
                  </a:lnTo>
                  <a:lnTo>
                    <a:pt x="11507" y="6559"/>
                  </a:lnTo>
                  <a:lnTo>
                    <a:pt x="11905" y="7147"/>
                  </a:lnTo>
                  <a:lnTo>
                    <a:pt x="12464" y="9660"/>
                  </a:lnTo>
                  <a:lnTo>
                    <a:pt x="12543" y="10625"/>
                  </a:lnTo>
                  <a:lnTo>
                    <a:pt x="14512" y="12639"/>
                  </a:lnTo>
                  <a:lnTo>
                    <a:pt x="27623" y="19969"/>
                  </a:lnTo>
                  <a:lnTo>
                    <a:pt x="53445" y="18724"/>
                  </a:lnTo>
                  <a:lnTo>
                    <a:pt x="90670" y="12483"/>
                  </a:lnTo>
                  <a:lnTo>
                    <a:pt x="107006" y="8308"/>
                  </a:lnTo>
                  <a:lnTo>
                    <a:pt x="140615" y="3009"/>
                  </a:lnTo>
                  <a:lnTo>
                    <a:pt x="145812" y="583"/>
                  </a:lnTo>
                  <a:lnTo>
                    <a:pt x="148551" y="0"/>
                  </a:lnTo>
                  <a:lnTo>
                    <a:pt x="148775" y="305"/>
                  </a:lnTo>
                  <a:lnTo>
                    <a:pt x="149025" y="1584"/>
                  </a:lnTo>
                  <a:lnTo>
                    <a:pt x="148196" y="3329"/>
                  </a:lnTo>
                  <a:lnTo>
                    <a:pt x="147003" y="5280"/>
                  </a:lnTo>
                  <a:lnTo>
                    <a:pt x="144357" y="11289"/>
                  </a:lnTo>
                  <a:lnTo>
                    <a:pt x="116924" y="55573"/>
                  </a:lnTo>
                  <a:lnTo>
                    <a:pt x="104588" y="96366"/>
                  </a:lnTo>
                  <a:lnTo>
                    <a:pt x="93729" y="142208"/>
                  </a:lnTo>
                  <a:lnTo>
                    <a:pt x="87023" y="170571"/>
                  </a:lnTo>
                  <a:lnTo>
                    <a:pt x="82542" y="217093"/>
                  </a:lnTo>
                  <a:lnTo>
                    <a:pt x="77574" y="257193"/>
                  </a:lnTo>
                  <a:lnTo>
                    <a:pt x="77822" y="258197"/>
                  </a:lnTo>
                  <a:lnTo>
                    <a:pt x="78339" y="258867"/>
                  </a:lnTo>
                  <a:lnTo>
                    <a:pt x="78684" y="258960"/>
                  </a:lnTo>
                  <a:lnTo>
                    <a:pt x="79375" y="257031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SMARTInkShape-349">
              <a:extLst>
                <a:ext uri="{FF2B5EF4-FFF2-40B4-BE49-F238E27FC236}">
                  <a16:creationId xmlns:a16="http://schemas.microsoft.com/office/drawing/2014/main" xmlns="" id="{9754D814-F4E2-4C86-A46A-0B0EE5891F8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143750" y="1387479"/>
              <a:ext cx="161926" cy="9518"/>
            </a:xfrm>
            <a:custGeom>
              <a:avLst/>
              <a:gdLst/>
              <a:ahLst/>
              <a:cxnLst/>
              <a:rect l="0" t="0" r="0" b="0"/>
              <a:pathLst>
                <a:path w="161926" h="9518">
                  <a:moveTo>
                    <a:pt x="0" y="3171"/>
                  </a:moveTo>
                  <a:lnTo>
                    <a:pt x="0" y="3171"/>
                  </a:lnTo>
                  <a:lnTo>
                    <a:pt x="3175" y="3171"/>
                  </a:lnTo>
                  <a:lnTo>
                    <a:pt x="6546" y="4856"/>
                  </a:lnTo>
                  <a:lnTo>
                    <a:pt x="7539" y="5706"/>
                  </a:lnTo>
                  <a:lnTo>
                    <a:pt x="9289" y="8234"/>
                  </a:lnTo>
                  <a:lnTo>
                    <a:pt x="10949" y="8949"/>
                  </a:lnTo>
                  <a:lnTo>
                    <a:pt x="27705" y="9517"/>
                  </a:lnTo>
                  <a:lnTo>
                    <a:pt x="71237" y="6080"/>
                  </a:lnTo>
                  <a:lnTo>
                    <a:pt x="90716" y="2909"/>
                  </a:lnTo>
                  <a:lnTo>
                    <a:pt x="96762" y="1291"/>
                  </a:lnTo>
                  <a:lnTo>
                    <a:pt x="142566" y="0"/>
                  </a:lnTo>
                  <a:lnTo>
                    <a:pt x="155340" y="3132"/>
                  </a:lnTo>
                  <a:lnTo>
                    <a:pt x="158063" y="5345"/>
                  </a:lnTo>
                  <a:lnTo>
                    <a:pt x="161925" y="6346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SMARTInkShape-350">
              <a:extLst>
                <a:ext uri="{FF2B5EF4-FFF2-40B4-BE49-F238E27FC236}">
                  <a16:creationId xmlns:a16="http://schemas.microsoft.com/office/drawing/2014/main" xmlns="" id="{44848B89-1AFA-4C32-BC04-1D3ADAAEF4C0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442200" y="1362075"/>
              <a:ext cx="12701" cy="187326"/>
            </a:xfrm>
            <a:custGeom>
              <a:avLst/>
              <a:gdLst/>
              <a:ahLst/>
              <a:cxnLst/>
              <a:rect l="0" t="0" r="0" b="0"/>
              <a:pathLst>
                <a:path w="12701" h="187326">
                  <a:moveTo>
                    <a:pt x="12700" y="0"/>
                  </a:moveTo>
                  <a:lnTo>
                    <a:pt x="12700" y="0"/>
                  </a:lnTo>
                  <a:lnTo>
                    <a:pt x="9966" y="0"/>
                  </a:lnTo>
                  <a:lnTo>
                    <a:pt x="9820" y="353"/>
                  </a:lnTo>
                  <a:lnTo>
                    <a:pt x="6990" y="45387"/>
                  </a:lnTo>
                  <a:lnTo>
                    <a:pt x="1374" y="87616"/>
                  </a:lnTo>
                  <a:lnTo>
                    <a:pt x="121" y="132644"/>
                  </a:lnTo>
                  <a:lnTo>
                    <a:pt x="2" y="178121"/>
                  </a:lnTo>
                  <a:lnTo>
                    <a:pt x="0" y="187325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SMARTInkShape-351">
              <a:extLst>
                <a:ext uri="{FF2B5EF4-FFF2-40B4-BE49-F238E27FC236}">
                  <a16:creationId xmlns:a16="http://schemas.microsoft.com/office/drawing/2014/main" xmlns="" id="{A356B287-C8A2-437D-9122-08BB08A8245B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381875" y="1236564"/>
              <a:ext cx="110388" cy="214341"/>
            </a:xfrm>
            <a:custGeom>
              <a:avLst/>
              <a:gdLst/>
              <a:ahLst/>
              <a:cxnLst/>
              <a:rect l="0" t="0" r="0" b="0"/>
              <a:pathLst>
                <a:path w="110388" h="214341">
                  <a:moveTo>
                    <a:pt x="22225" y="1686"/>
                  </a:moveTo>
                  <a:lnTo>
                    <a:pt x="22225" y="1686"/>
                  </a:lnTo>
                  <a:lnTo>
                    <a:pt x="22225" y="0"/>
                  </a:lnTo>
                  <a:lnTo>
                    <a:pt x="20540" y="15799"/>
                  </a:lnTo>
                  <a:lnTo>
                    <a:pt x="12554" y="62556"/>
                  </a:lnTo>
                  <a:lnTo>
                    <a:pt x="9924" y="109577"/>
                  </a:lnTo>
                  <a:lnTo>
                    <a:pt x="4478" y="153019"/>
                  </a:lnTo>
                  <a:lnTo>
                    <a:pt x="97" y="199653"/>
                  </a:lnTo>
                  <a:lnTo>
                    <a:pt x="0" y="213874"/>
                  </a:lnTo>
                  <a:lnTo>
                    <a:pt x="5966" y="214340"/>
                  </a:lnTo>
                  <a:lnTo>
                    <a:pt x="12233" y="213449"/>
                  </a:lnTo>
                  <a:lnTo>
                    <a:pt x="56396" y="208111"/>
                  </a:lnTo>
                  <a:lnTo>
                    <a:pt x="102874" y="204903"/>
                  </a:lnTo>
                  <a:lnTo>
                    <a:pt x="110387" y="204887"/>
                  </a:lnTo>
                  <a:lnTo>
                    <a:pt x="108327" y="204886"/>
                  </a:lnTo>
                  <a:lnTo>
                    <a:pt x="101600" y="201711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4" name="SMARTInkShape-Group141">
            <a:extLst>
              <a:ext uri="{FF2B5EF4-FFF2-40B4-BE49-F238E27FC236}">
                <a16:creationId xmlns:a16="http://schemas.microsoft.com/office/drawing/2014/main" xmlns="" id="{0DECC62E-F285-4982-8F03-7ADE8200DDDA}"/>
              </a:ext>
            </a:extLst>
          </p:cNvPr>
          <p:cNvGrpSpPr/>
          <p:nvPr/>
        </p:nvGrpSpPr>
        <p:grpSpPr>
          <a:xfrm>
            <a:off x="10682953" y="1292233"/>
            <a:ext cx="368713" cy="288036"/>
            <a:chOff x="10682953" y="1292233"/>
            <a:chExt cx="368713" cy="288036"/>
          </a:xfrm>
        </p:grpSpPr>
        <p:sp>
          <p:nvSpPr>
            <p:cNvPr id="32" name="SMARTInkShape-352">
              <a:extLst>
                <a:ext uri="{FF2B5EF4-FFF2-40B4-BE49-F238E27FC236}">
                  <a16:creationId xmlns:a16="http://schemas.microsoft.com/office/drawing/2014/main" xmlns="" id="{B1C18660-AAE7-42B8-9FA8-A99AB8B1FF15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10682953" y="1292233"/>
              <a:ext cx="157944" cy="288036"/>
            </a:xfrm>
            <a:custGeom>
              <a:avLst/>
              <a:gdLst/>
              <a:ahLst/>
              <a:cxnLst/>
              <a:rect l="0" t="0" r="0" b="0"/>
              <a:pathLst>
                <a:path w="157944" h="288036">
                  <a:moveTo>
                    <a:pt x="96172" y="9517"/>
                  </a:moveTo>
                  <a:lnTo>
                    <a:pt x="96172" y="9517"/>
                  </a:lnTo>
                  <a:lnTo>
                    <a:pt x="96172" y="7831"/>
                  </a:lnTo>
                  <a:lnTo>
                    <a:pt x="89430" y="3412"/>
                  </a:lnTo>
                  <a:lnTo>
                    <a:pt x="83552" y="1005"/>
                  </a:lnTo>
                  <a:lnTo>
                    <a:pt x="69228" y="0"/>
                  </a:lnTo>
                  <a:lnTo>
                    <a:pt x="38287" y="9414"/>
                  </a:lnTo>
                  <a:lnTo>
                    <a:pt x="12717" y="28109"/>
                  </a:lnTo>
                  <a:lnTo>
                    <a:pt x="597" y="44043"/>
                  </a:lnTo>
                  <a:lnTo>
                    <a:pt x="0" y="46293"/>
                  </a:lnTo>
                  <a:lnTo>
                    <a:pt x="731" y="58875"/>
                  </a:lnTo>
                  <a:lnTo>
                    <a:pt x="3660" y="63322"/>
                  </a:lnTo>
                  <a:lnTo>
                    <a:pt x="36401" y="86652"/>
                  </a:lnTo>
                  <a:lnTo>
                    <a:pt x="82050" y="116814"/>
                  </a:lnTo>
                  <a:lnTo>
                    <a:pt x="128889" y="162289"/>
                  </a:lnTo>
                  <a:lnTo>
                    <a:pt x="142499" y="181432"/>
                  </a:lnTo>
                  <a:lnTo>
                    <a:pt x="147880" y="193413"/>
                  </a:lnTo>
                  <a:lnTo>
                    <a:pt x="152682" y="223629"/>
                  </a:lnTo>
                  <a:lnTo>
                    <a:pt x="149761" y="236098"/>
                  </a:lnTo>
                  <a:lnTo>
                    <a:pt x="138551" y="255608"/>
                  </a:lnTo>
                  <a:lnTo>
                    <a:pt x="126368" y="268464"/>
                  </a:lnTo>
                  <a:lnTo>
                    <a:pt x="108134" y="280604"/>
                  </a:lnTo>
                  <a:lnTo>
                    <a:pt x="84765" y="288025"/>
                  </a:lnTo>
                  <a:lnTo>
                    <a:pt x="66323" y="288035"/>
                  </a:lnTo>
                  <a:lnTo>
                    <a:pt x="49093" y="282915"/>
                  </a:lnTo>
                  <a:lnTo>
                    <a:pt x="41418" y="277614"/>
                  </a:lnTo>
                  <a:lnTo>
                    <a:pt x="38503" y="275032"/>
                  </a:lnTo>
                  <a:lnTo>
                    <a:pt x="34322" y="264636"/>
                  </a:lnTo>
                  <a:lnTo>
                    <a:pt x="29779" y="227971"/>
                  </a:lnTo>
                  <a:lnTo>
                    <a:pt x="36968" y="194485"/>
                  </a:lnTo>
                  <a:lnTo>
                    <a:pt x="50053" y="170992"/>
                  </a:lnTo>
                  <a:lnTo>
                    <a:pt x="81826" y="136505"/>
                  </a:lnTo>
                  <a:lnTo>
                    <a:pt x="127949" y="97985"/>
                  </a:lnTo>
                  <a:lnTo>
                    <a:pt x="153257" y="67297"/>
                  </a:lnTo>
                  <a:lnTo>
                    <a:pt x="155058" y="61420"/>
                  </a:lnTo>
                  <a:lnTo>
                    <a:pt x="157943" y="42305"/>
                  </a:lnTo>
                  <a:lnTo>
                    <a:pt x="156783" y="34691"/>
                  </a:lnTo>
                  <a:lnTo>
                    <a:pt x="151525" y="27559"/>
                  </a:lnTo>
                  <a:lnTo>
                    <a:pt x="143264" y="20429"/>
                  </a:lnTo>
                  <a:lnTo>
                    <a:pt x="138151" y="17894"/>
                  </a:lnTo>
                  <a:lnTo>
                    <a:pt x="114470" y="13252"/>
                  </a:lnTo>
                  <a:lnTo>
                    <a:pt x="85016" y="15958"/>
                  </a:lnTo>
                  <a:lnTo>
                    <a:pt x="78559" y="18677"/>
                  </a:lnTo>
                  <a:lnTo>
                    <a:pt x="64422" y="28567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SMARTInkShape-353">
              <a:extLst>
                <a:ext uri="{FF2B5EF4-FFF2-40B4-BE49-F238E27FC236}">
                  <a16:creationId xmlns:a16="http://schemas.microsoft.com/office/drawing/2014/main" xmlns="" id="{1E21EDB3-ADF8-4B23-BAF8-2381CCBBB99F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0894557" y="1330325"/>
              <a:ext cx="157109" cy="221254"/>
            </a:xfrm>
            <a:custGeom>
              <a:avLst/>
              <a:gdLst/>
              <a:ahLst/>
              <a:cxnLst/>
              <a:rect l="0" t="0" r="0" b="0"/>
              <a:pathLst>
                <a:path w="157109" h="221254">
                  <a:moveTo>
                    <a:pt x="30618" y="0"/>
                  </a:moveTo>
                  <a:lnTo>
                    <a:pt x="30618" y="0"/>
                  </a:lnTo>
                  <a:lnTo>
                    <a:pt x="14241" y="18063"/>
                  </a:lnTo>
                  <a:lnTo>
                    <a:pt x="11371" y="30977"/>
                  </a:lnTo>
                  <a:lnTo>
                    <a:pt x="9953" y="32935"/>
                  </a:lnTo>
                  <a:lnTo>
                    <a:pt x="1059" y="78002"/>
                  </a:lnTo>
                  <a:lnTo>
                    <a:pt x="0" y="122132"/>
                  </a:lnTo>
                  <a:lnTo>
                    <a:pt x="8771" y="168758"/>
                  </a:lnTo>
                  <a:lnTo>
                    <a:pt x="16737" y="186527"/>
                  </a:lnTo>
                  <a:lnTo>
                    <a:pt x="28699" y="203278"/>
                  </a:lnTo>
                  <a:lnTo>
                    <a:pt x="46937" y="215210"/>
                  </a:lnTo>
                  <a:lnTo>
                    <a:pt x="58384" y="220007"/>
                  </a:lnTo>
                  <a:lnTo>
                    <a:pt x="65183" y="221253"/>
                  </a:lnTo>
                  <a:lnTo>
                    <a:pt x="104745" y="215010"/>
                  </a:lnTo>
                  <a:lnTo>
                    <a:pt x="119099" y="204975"/>
                  </a:lnTo>
                  <a:lnTo>
                    <a:pt x="137646" y="181983"/>
                  </a:lnTo>
                  <a:lnTo>
                    <a:pt x="154926" y="135355"/>
                  </a:lnTo>
                  <a:lnTo>
                    <a:pt x="157108" y="90991"/>
                  </a:lnTo>
                  <a:lnTo>
                    <a:pt x="150149" y="54015"/>
                  </a:lnTo>
                  <a:lnTo>
                    <a:pt x="138387" y="31147"/>
                  </a:lnTo>
                  <a:lnTo>
                    <a:pt x="126167" y="20361"/>
                  </a:lnTo>
                  <a:lnTo>
                    <a:pt x="112512" y="13284"/>
                  </a:lnTo>
                  <a:lnTo>
                    <a:pt x="87542" y="7507"/>
                  </a:lnTo>
                  <a:lnTo>
                    <a:pt x="71613" y="6579"/>
                  </a:lnTo>
                  <a:lnTo>
                    <a:pt x="54774" y="11465"/>
                  </a:lnTo>
                  <a:lnTo>
                    <a:pt x="31781" y="25895"/>
                  </a:lnTo>
                  <a:lnTo>
                    <a:pt x="21791" y="35425"/>
                  </a:lnTo>
                  <a:lnTo>
                    <a:pt x="8393" y="57150"/>
                  </a:lnTo>
                </a:path>
              </a:pathLst>
            </a:cu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185683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87 0.01181 L 0.36081 -0.39259 " pathEditMode="relative" ptsTypes="AA">
                                      <p:cBhvr>
                                        <p:cTn id="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5 0.01297 L -0.22826 -0.419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02" y="-2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397035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Première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031B280-6C0E-BB40-AA1B-48ECFCDC191E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Leewen, Baya et Élina sont trois sœurs. </a:t>
            </a:r>
          </a:p>
          <a:p>
            <a:r>
              <a:rPr lang="fr-FR" sz="2800" dirty="0"/>
              <a:t>Leewen a 20€, Baya a 40€ et Élina 30€. Elles veulent offrir à leur maman un cadeau. </a:t>
            </a:r>
          </a:p>
          <a:p>
            <a:r>
              <a:rPr lang="fr-FR" sz="2800" dirty="0"/>
              <a:t>Combien pourront-elles dépenser ?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1AE609D8-EC42-7042-AC6E-F1007F87ED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0977" y="412766"/>
            <a:ext cx="2246849" cy="217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6211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Deuxième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031B280-6C0E-BB40-AA1B-48ECFCDC191E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Leewen, Baya et Élina sont trois sœurs. </a:t>
            </a:r>
          </a:p>
          <a:p>
            <a:r>
              <a:rPr lang="fr-FR" sz="2800" dirty="0"/>
              <a:t>Leewen a 23€, Baya a 41€ et Élina 35€. Elles veulent offrir à leur maman un cadeau. </a:t>
            </a:r>
          </a:p>
          <a:p>
            <a:r>
              <a:rPr lang="fr-FR" sz="2800" dirty="0"/>
              <a:t>Combien pourront-elles dépenser ?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1AE609D8-EC42-7042-AC6E-F1007F87ED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151" y="323314"/>
            <a:ext cx="2246849" cy="217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75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247409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Troisième situation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031B280-6C0E-BB40-AA1B-48ECFCDC191E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Leewen, Baya et Élina sont trois sœurs. </a:t>
            </a:r>
          </a:p>
          <a:p>
            <a:r>
              <a:rPr lang="fr-FR" sz="2800" dirty="0"/>
              <a:t>Leewen a 26€, Baya a 49€ et Élina 14€. Elles veulent offrir à leur maman un cadeau. </a:t>
            </a:r>
          </a:p>
          <a:p>
            <a:r>
              <a:rPr lang="fr-FR" sz="2800" dirty="0"/>
              <a:t>Combien pourront-elles dépenser ?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1AE609D8-EC42-7042-AC6E-F1007F87ED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151" y="313374"/>
            <a:ext cx="2246849" cy="217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845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DEC067E-C26D-4248-B6FE-9D4DB9224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582" y="180850"/>
            <a:ext cx="5816478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Situation pour demain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8031B280-6C0E-BB40-AA1B-48ECFCDC191E}"/>
              </a:ext>
            </a:extLst>
          </p:cNvPr>
          <p:cNvSpPr txBox="1"/>
          <p:nvPr/>
        </p:nvSpPr>
        <p:spPr>
          <a:xfrm>
            <a:off x="657374" y="1120676"/>
            <a:ext cx="10113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Leewen, Baya et Élina sont trois sœurs. </a:t>
            </a:r>
          </a:p>
          <a:p>
            <a:r>
              <a:rPr lang="fr-FR" sz="2800" dirty="0"/>
              <a:t>Leewen a 36€, Baya a 37€ et Élina 19€. Elles veulent offrir à leur maman un cadeau. </a:t>
            </a:r>
          </a:p>
          <a:p>
            <a:r>
              <a:rPr lang="fr-FR" sz="2800" dirty="0"/>
              <a:t>Combien pourront-elles dépenser ?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C29EE07-59B0-3A4C-AE72-5BA2CBF8F1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483086" y="4616434"/>
            <a:ext cx="10461840" cy="2096183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1AE609D8-EC42-7042-AC6E-F1007F87ED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151" y="591670"/>
            <a:ext cx="2246849" cy="217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02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31706" y="2128264"/>
            <a:ext cx="6528587" cy="1473773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32845" y="3602037"/>
            <a:ext cx="6926308" cy="2387599"/>
          </a:xfrm>
        </p:spPr>
        <p:txBody>
          <a:bodyPr>
            <a:normAutofit/>
          </a:bodyPr>
          <a:lstStyle/>
          <a:p>
            <a:r>
              <a:rPr lang="fr-FR" sz="6000" dirty="0"/>
              <a:t>Ajouter mentalement</a:t>
            </a:r>
          </a:p>
        </p:txBody>
      </p:sp>
    </p:spTree>
    <p:extLst>
      <p:ext uri="{BB962C8B-B14F-4D97-AF65-F5344CB8AC3E}">
        <p14:creationId xmlns:p14="http://schemas.microsoft.com/office/powerpoint/2010/main" val="358260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5E14919-2763-8842-B035-33EA0CD84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9877540">
            <a:off x="203895" y="365842"/>
            <a:ext cx="186247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Century Gothic" panose="020B0502020202020204" pitchFamily="34" charset="0"/>
              </a:rPr>
              <a:t>Rappel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97FF8872-CA3E-B344-A1A2-3DDC4D4115C8}"/>
              </a:ext>
            </a:extLst>
          </p:cNvPr>
          <p:cNvCxnSpPr/>
          <p:nvPr/>
        </p:nvCxnSpPr>
        <p:spPr>
          <a:xfrm>
            <a:off x="6096000" y="1297172"/>
            <a:ext cx="0" cy="5252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67148447-EB69-B442-8938-35BC71F0D026}"/>
              </a:ext>
            </a:extLst>
          </p:cNvPr>
          <p:cNvCxnSpPr/>
          <p:nvPr/>
        </p:nvCxnSpPr>
        <p:spPr>
          <a:xfrm>
            <a:off x="595423" y="3593805"/>
            <a:ext cx="10866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52B40-217E-B84D-B8AE-D1A68B2402D0}"/>
              </a:ext>
            </a:extLst>
          </p:cNvPr>
          <p:cNvSpPr txBox="1"/>
          <p:nvPr/>
        </p:nvSpPr>
        <p:spPr>
          <a:xfrm>
            <a:off x="2270261" y="1028623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35 + 27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746B184-5AC4-9940-A09F-F1399CAF616F}"/>
              </a:ext>
            </a:extLst>
          </p:cNvPr>
          <p:cNvSpPr txBox="1"/>
          <p:nvPr/>
        </p:nvSpPr>
        <p:spPr>
          <a:xfrm>
            <a:off x="7924388" y="1028623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46 + 9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5E69131-25A4-AF4C-91EA-06CAE6451903}"/>
              </a:ext>
            </a:extLst>
          </p:cNvPr>
          <p:cNvSpPr txBox="1"/>
          <p:nvPr/>
        </p:nvSpPr>
        <p:spPr>
          <a:xfrm>
            <a:off x="2401206" y="3679199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41 + 6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B950281F-1B7D-5B42-97A3-FBDCB4983CC6}"/>
              </a:ext>
            </a:extLst>
          </p:cNvPr>
          <p:cNvSpPr txBox="1"/>
          <p:nvPr/>
        </p:nvSpPr>
        <p:spPr>
          <a:xfrm>
            <a:off x="7924388" y="3679199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63 + 8</a:t>
            </a:r>
          </a:p>
        </p:txBody>
      </p:sp>
    </p:spTree>
    <p:extLst>
      <p:ext uri="{BB962C8B-B14F-4D97-AF65-F5344CB8AC3E}">
        <p14:creationId xmlns:p14="http://schemas.microsoft.com/office/powerpoint/2010/main" val="397003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97FF8872-CA3E-B344-A1A2-3DDC4D4115C8}"/>
              </a:ext>
            </a:extLst>
          </p:cNvPr>
          <p:cNvCxnSpPr>
            <a:cxnSpLocks/>
          </p:cNvCxnSpPr>
          <p:nvPr/>
        </p:nvCxnSpPr>
        <p:spPr>
          <a:xfrm>
            <a:off x="3969488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xmlns="" id="{67148447-EB69-B442-8938-35BC71F0D026}"/>
              </a:ext>
            </a:extLst>
          </p:cNvPr>
          <p:cNvCxnSpPr/>
          <p:nvPr/>
        </p:nvCxnSpPr>
        <p:spPr>
          <a:xfrm>
            <a:off x="662762" y="3211033"/>
            <a:ext cx="10866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6052B40-217E-B84D-B8AE-D1A68B2402D0}"/>
              </a:ext>
            </a:extLst>
          </p:cNvPr>
          <p:cNvSpPr txBox="1"/>
          <p:nvPr/>
        </p:nvSpPr>
        <p:spPr>
          <a:xfrm>
            <a:off x="1433901" y="419986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71 + 25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746B184-5AC4-9940-A09F-F1399CAF616F}"/>
              </a:ext>
            </a:extLst>
          </p:cNvPr>
          <p:cNvSpPr txBox="1"/>
          <p:nvPr/>
        </p:nvSpPr>
        <p:spPr>
          <a:xfrm>
            <a:off x="5098035" y="419986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35 + 4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5E69131-25A4-AF4C-91EA-06CAE6451903}"/>
              </a:ext>
            </a:extLst>
          </p:cNvPr>
          <p:cNvSpPr txBox="1"/>
          <p:nvPr/>
        </p:nvSpPr>
        <p:spPr>
          <a:xfrm>
            <a:off x="1433901" y="342900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63 + 29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B950281F-1B7D-5B42-97A3-FBDCB4983CC6}"/>
              </a:ext>
            </a:extLst>
          </p:cNvPr>
          <p:cNvSpPr txBox="1"/>
          <p:nvPr/>
        </p:nvSpPr>
        <p:spPr>
          <a:xfrm>
            <a:off x="9049389" y="419986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55 + 9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xmlns="" id="{9DBBEE43-A124-4A41-B78C-B14CEB579AFE}"/>
              </a:ext>
            </a:extLst>
          </p:cNvPr>
          <p:cNvCxnSpPr>
            <a:cxnSpLocks/>
          </p:cNvCxnSpPr>
          <p:nvPr/>
        </p:nvCxnSpPr>
        <p:spPr>
          <a:xfrm>
            <a:off x="7920843" y="419986"/>
            <a:ext cx="0" cy="6018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A0C1AFC7-D57D-3549-BCDA-BECFB9F82A42}"/>
              </a:ext>
            </a:extLst>
          </p:cNvPr>
          <p:cNvSpPr txBox="1"/>
          <p:nvPr/>
        </p:nvSpPr>
        <p:spPr>
          <a:xfrm>
            <a:off x="4968192" y="3429000"/>
            <a:ext cx="17091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29 + 56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894F8D6-4E4C-CD48-8147-E9EB2FDACFD3}"/>
              </a:ext>
            </a:extLst>
          </p:cNvPr>
          <p:cNvSpPr txBox="1"/>
          <p:nvPr/>
        </p:nvSpPr>
        <p:spPr>
          <a:xfrm>
            <a:off x="9049389" y="3343940"/>
            <a:ext cx="1449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+mj-lt"/>
              </a:rPr>
              <a:t>6 + 72</a:t>
            </a:r>
          </a:p>
        </p:txBody>
      </p:sp>
    </p:spTree>
    <p:extLst>
      <p:ext uri="{BB962C8B-B14F-4D97-AF65-F5344CB8AC3E}">
        <p14:creationId xmlns:p14="http://schemas.microsoft.com/office/powerpoint/2010/main" val="1801912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</a:t>
            </a:r>
          </a:p>
        </p:txBody>
      </p:sp>
    </p:spTree>
    <p:extLst>
      <p:ext uri="{BB962C8B-B14F-4D97-AF65-F5344CB8AC3E}">
        <p14:creationId xmlns:p14="http://schemas.microsoft.com/office/powerpoint/2010/main" val="1574135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780846"/>
              </p:ext>
            </p:extLst>
          </p:nvPr>
        </p:nvGraphicFramePr>
        <p:xfrm>
          <a:off x="5231634" y="1521873"/>
          <a:ext cx="5859660" cy="445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66">
                  <a:extLst>
                    <a:ext uri="{9D8B030D-6E8A-4147-A177-3AD203B41FA5}">
                      <a16:colId xmlns:a16="http://schemas.microsoft.com/office/drawing/2014/main" xmlns="" val="2420847034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480872400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934363649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072706557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889925062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544732703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49455025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3716303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944406011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237117159"/>
                    </a:ext>
                  </a:extLst>
                </a:gridCol>
              </a:tblGrid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4485838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893252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359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2025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209904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78528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6210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3502527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621966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7968215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5252899" y="197305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252899" y="2419509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252898" y="2831886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5252897" y="3305285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252895" y="420104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252896" y="375118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52895" y="462004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252894" y="5090111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231634" y="5507102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616688" y="2992071"/>
            <a:ext cx="42104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Compter de 2 en 2 à partir de 34 jusqu’à 46</a:t>
            </a:r>
          </a:p>
        </p:txBody>
      </p:sp>
    </p:spTree>
    <p:extLst>
      <p:ext uri="{BB962C8B-B14F-4D97-AF65-F5344CB8AC3E}">
        <p14:creationId xmlns:p14="http://schemas.microsoft.com/office/powerpoint/2010/main" val="110559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616688" y="2992071"/>
            <a:ext cx="42104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Compter de 2 en 2 à partir de 34 jusqu’à 46</a:t>
            </a:r>
          </a:p>
        </p:txBody>
      </p:sp>
    </p:spTree>
    <p:extLst>
      <p:ext uri="{BB962C8B-B14F-4D97-AF65-F5344CB8AC3E}">
        <p14:creationId xmlns:p14="http://schemas.microsoft.com/office/powerpoint/2010/main" val="820933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231634" y="1521873"/>
          <a:ext cx="5859660" cy="445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966">
                  <a:extLst>
                    <a:ext uri="{9D8B030D-6E8A-4147-A177-3AD203B41FA5}">
                      <a16:colId xmlns:a16="http://schemas.microsoft.com/office/drawing/2014/main" xmlns="" val="2420847034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480872400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934363649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072706557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889925062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544732703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49455025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237163036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3944406011"/>
                    </a:ext>
                  </a:extLst>
                </a:gridCol>
                <a:gridCol w="585966">
                  <a:extLst>
                    <a:ext uri="{9D8B030D-6E8A-4147-A177-3AD203B41FA5}">
                      <a16:colId xmlns:a16="http://schemas.microsoft.com/office/drawing/2014/main" xmlns="" val="1237117159"/>
                    </a:ext>
                  </a:extLst>
                </a:gridCol>
              </a:tblGrid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4485838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5893252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98359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fr-FR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852025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2099044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4785289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156210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3502527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1621966"/>
                  </a:ext>
                </a:extLst>
              </a:tr>
              <a:tr h="44586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fr-FR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97968215"/>
                  </a:ext>
                </a:extLst>
              </a:tr>
            </a:tbl>
          </a:graphicData>
        </a:graphic>
      </p:graphicFrame>
      <p:sp>
        <p:nvSpPr>
          <p:cNvPr id="5" name="Ellipse 4"/>
          <p:cNvSpPr/>
          <p:nvPr/>
        </p:nvSpPr>
        <p:spPr>
          <a:xfrm>
            <a:off x="5252899" y="197305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252899" y="2419509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252898" y="2831886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5252897" y="3305285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5252895" y="4201043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252896" y="375118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5252895" y="4620048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5252894" y="5090111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5231634" y="5507102"/>
            <a:ext cx="421341" cy="41237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838200" y="3179053"/>
            <a:ext cx="42317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Compter de 5 en 5 à partir de 15 jusqu’à 40</a:t>
            </a:r>
          </a:p>
        </p:txBody>
      </p:sp>
    </p:spTree>
    <p:extLst>
      <p:ext uri="{BB962C8B-B14F-4D97-AF65-F5344CB8AC3E}">
        <p14:creationId xmlns:p14="http://schemas.microsoft.com/office/powerpoint/2010/main" val="280361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4578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Clensey Medium" panose="02000603000000000000" pitchFamily="2" charset="0"/>
                <a:ea typeface="Clensey Medium" panose="02000603000000000000" pitchFamily="2" charset="0"/>
              </a:rPr>
              <a:t>Le jeu du furet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BF0C9AFA-FC6E-8444-817A-F61BC1609096}"/>
              </a:ext>
            </a:extLst>
          </p:cNvPr>
          <p:cNvSpPr txBox="1"/>
          <p:nvPr/>
        </p:nvSpPr>
        <p:spPr>
          <a:xfrm>
            <a:off x="616688" y="2992071"/>
            <a:ext cx="42104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Compter de 5 en 5 à partir de 15 jusqu’à 40</a:t>
            </a:r>
          </a:p>
        </p:txBody>
      </p:sp>
    </p:spTree>
    <p:extLst>
      <p:ext uri="{BB962C8B-B14F-4D97-AF65-F5344CB8AC3E}">
        <p14:creationId xmlns:p14="http://schemas.microsoft.com/office/powerpoint/2010/main" val="36220216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7778</TotalTime>
  <Words>660</Words>
  <Application>Microsoft Office PowerPoint</Application>
  <PresentationFormat>Personnalisé</PresentationFormat>
  <Paragraphs>379</Paragraphs>
  <Slides>18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Lundi 4 mai 2020</vt:lpstr>
      <vt:lpstr>Calcul mental</vt:lpstr>
      <vt:lpstr>Rappel</vt:lpstr>
      <vt:lpstr>Présentation PowerPoint</vt:lpstr>
      <vt:lpstr>Nombres</vt:lpstr>
      <vt:lpstr>Le jeu du furet</vt:lpstr>
      <vt:lpstr>Le jeu du furet</vt:lpstr>
      <vt:lpstr>Le jeu du furet</vt:lpstr>
      <vt:lpstr>Le jeu du furet</vt:lpstr>
      <vt:lpstr>Le jeu du furet</vt:lpstr>
      <vt:lpstr>Le jeu du furet</vt:lpstr>
      <vt:lpstr>La droite numérique graduée</vt:lpstr>
      <vt:lpstr>La droite numérique graduée</vt:lpstr>
      <vt:lpstr>Problèmes</vt:lpstr>
      <vt:lpstr>Première situation</vt:lpstr>
      <vt:lpstr>Deuxième situation</vt:lpstr>
      <vt:lpstr>Troisième situation</vt:lpstr>
      <vt:lpstr>Situation pour demain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314</cp:revision>
  <cp:lastPrinted>2020-04-26T19:25:08Z</cp:lastPrinted>
  <dcterms:created xsi:type="dcterms:W3CDTF">2020-03-19T21:38:13Z</dcterms:created>
  <dcterms:modified xsi:type="dcterms:W3CDTF">2020-05-03T21:17:02Z</dcterms:modified>
</cp:coreProperties>
</file>