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03" r:id="rId2"/>
    <p:sldId id="425" r:id="rId3"/>
    <p:sldId id="586" r:id="rId4"/>
    <p:sldId id="587" r:id="rId5"/>
    <p:sldId id="558" r:id="rId6"/>
    <p:sldId id="560" r:id="rId7"/>
    <p:sldId id="581" r:id="rId8"/>
    <p:sldId id="561" r:id="rId9"/>
    <p:sldId id="562" r:id="rId10"/>
    <p:sldId id="431" r:id="rId11"/>
    <p:sldId id="588" r:id="rId12"/>
    <p:sldId id="435" r:id="rId13"/>
    <p:sldId id="460" r:id="rId14"/>
    <p:sldId id="484" r:id="rId15"/>
    <p:sldId id="568" r:id="rId16"/>
    <p:sldId id="578" r:id="rId17"/>
    <p:sldId id="571" r:id="rId18"/>
    <p:sldId id="439" r:id="rId19"/>
    <p:sldId id="589" r:id="rId20"/>
    <p:sldId id="582" r:id="rId21"/>
    <p:sldId id="585" r:id="rId22"/>
    <p:sldId id="583" r:id="rId23"/>
    <p:sldId id="584" r:id="rId2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e BREMONT" initials="LB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90C2"/>
    <a:srgbClr val="00A1DA"/>
    <a:srgbClr val="E37B4D"/>
    <a:srgbClr val="FFCCFF"/>
    <a:srgbClr val="CC99FF"/>
    <a:srgbClr val="E76F0B"/>
    <a:srgbClr val="FF00FF"/>
    <a:srgbClr val="6AA458"/>
    <a:srgbClr val="C1B1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88655" autoAdjust="0"/>
  </p:normalViewPr>
  <p:slideViewPr>
    <p:cSldViewPr snapToGrid="0">
      <p:cViewPr varScale="1">
        <p:scale>
          <a:sx n="79" d="100"/>
          <a:sy n="79" d="100"/>
        </p:scale>
        <p:origin x="-749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3DF88-DAA2-DB42-95A7-D20EEB214776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EDDD27-6673-EA4F-B067-C7C5F7D6F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166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 chercher pour demain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9635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On entoure le chiffres des dizaines. Puis on regarde le chiffre des unités.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61445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On compare les dizaines de chaque nombre puis les unités et on écrit les nombres</a:t>
            </a:r>
          </a:p>
          <a:p>
            <a:endParaRPr lang="fr-FR" dirty="0"/>
          </a:p>
          <a:p>
            <a:r>
              <a:rPr lang="fr-FR" dirty="0"/>
              <a:t>23, 38, 55, 57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20270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Franchissement du 70 / passage 79 à 80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6454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18476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/>
          </a:p>
          <a:p>
            <a:endParaRPr lang="fr-FR" b="1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18476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2330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14259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07259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8200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254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Passage par des quantités pour expliquer la procédure +10 -1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6923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12021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0706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80094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79763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 chercher pour demain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9635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50415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Rappel des signes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8749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5480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25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358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477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888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5117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95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38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2549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9899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52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9.xml"/><Relationship Id="rId3" Type="http://schemas.openxmlformats.org/officeDocument/2006/relationships/tags" Target="../tags/tag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3.xml"/><Relationship Id="rId3" Type="http://schemas.openxmlformats.org/officeDocument/2006/relationships/tags" Target="../tags/tag9.xml"/><Relationship Id="rId7" Type="http://schemas.openxmlformats.org/officeDocument/2006/relationships/slideLayout" Target="../slideLayouts/slideLayout6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1FD31B9-7166-D642-A3AE-1BD996153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Mardi 28 avril 2020</a:t>
            </a:r>
          </a:p>
        </p:txBody>
      </p:sp>
      <p:sp>
        <p:nvSpPr>
          <p:cNvPr id="3" name="Rectangle 2"/>
          <p:cNvSpPr/>
          <p:nvPr/>
        </p:nvSpPr>
        <p:spPr>
          <a:xfrm>
            <a:off x="701040" y="1524000"/>
            <a:ext cx="10713720" cy="495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4440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Nombres</a:t>
            </a:r>
          </a:p>
        </p:txBody>
      </p:sp>
    </p:spTree>
    <p:extLst>
      <p:ext uri="{BB962C8B-B14F-4D97-AF65-F5344CB8AC3E}">
        <p14:creationId xmlns:p14="http://schemas.microsoft.com/office/powerpoint/2010/main" val="1574135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63F71F37-BF55-4F90-9C78-5883DC4C2F13}"/>
              </a:ext>
            </a:extLst>
          </p:cNvPr>
          <p:cNvSpPr txBox="1"/>
          <p:nvPr/>
        </p:nvSpPr>
        <p:spPr>
          <a:xfrm>
            <a:off x="516047" y="878187"/>
            <a:ext cx="1006745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sym typeface="Wingdings" panose="05000000000000000000" pitchFamily="2" charset="2"/>
              </a:rPr>
              <a:t></a:t>
            </a:r>
            <a:r>
              <a:rPr lang="fr-FR" sz="6000" dirty="0"/>
              <a:t>Compter de 2  en 2 à rebours de 100 à 78</a:t>
            </a:r>
          </a:p>
        </p:txBody>
      </p:sp>
    </p:spTree>
    <p:extLst>
      <p:ext uri="{BB962C8B-B14F-4D97-AF65-F5344CB8AC3E}">
        <p14:creationId xmlns:p14="http://schemas.microsoft.com/office/powerpoint/2010/main" val="737322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4AF0DC2-3F5D-3D4D-8A70-244E2E115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815"/>
            <a:ext cx="12192000" cy="854897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Comparer des nombres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xmlns="" id="{2839B238-C789-7B46-AE42-585861E273C8}"/>
              </a:ext>
            </a:extLst>
          </p:cNvPr>
          <p:cNvGrpSpPr/>
          <p:nvPr/>
        </p:nvGrpSpPr>
        <p:grpSpPr>
          <a:xfrm flipH="1">
            <a:off x="7442317" y="1410575"/>
            <a:ext cx="1831572" cy="2560320"/>
            <a:chOff x="2111433" y="2194560"/>
            <a:chExt cx="1679171" cy="2560320"/>
          </a:xfrm>
        </p:grpSpPr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xmlns="" id="{8C4640AB-41A5-CE4D-A821-F765BBC6104D}"/>
                </a:ext>
              </a:extLst>
            </p:cNvPr>
            <p:cNvCxnSpPr>
              <a:cxnSpLocks/>
            </p:cNvCxnSpPr>
            <p:nvPr/>
          </p:nvCxnSpPr>
          <p:spPr>
            <a:xfrm>
              <a:off x="2111433" y="2194560"/>
              <a:ext cx="1679171" cy="12344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xmlns="" id="{5494B5CC-2EAC-314D-9385-FFF13416EF3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44190" y="3429000"/>
              <a:ext cx="1446414" cy="132588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xmlns="" id="{14038532-9B57-44C2-9C2F-C23FE78BBED2}"/>
              </a:ext>
            </a:extLst>
          </p:cNvPr>
          <p:cNvGrpSpPr/>
          <p:nvPr/>
        </p:nvGrpSpPr>
        <p:grpSpPr>
          <a:xfrm>
            <a:off x="2980186" y="1410575"/>
            <a:ext cx="1679171" cy="2560320"/>
            <a:chOff x="2924002" y="2103120"/>
            <a:chExt cx="1679171" cy="2560320"/>
          </a:xfrm>
        </p:grpSpPr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xmlns="" id="{D4B5F9C6-442F-1C47-A575-2C3B0D224DA3}"/>
                </a:ext>
              </a:extLst>
            </p:cNvPr>
            <p:cNvCxnSpPr>
              <a:cxnSpLocks/>
            </p:cNvCxnSpPr>
            <p:nvPr/>
          </p:nvCxnSpPr>
          <p:spPr>
            <a:xfrm>
              <a:off x="2924002" y="2103120"/>
              <a:ext cx="1679171" cy="12344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xmlns="" id="{771528E3-A646-744A-A410-403F54D7FA2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56759" y="3337560"/>
              <a:ext cx="1446414" cy="132588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xmlns="" id="{327659F7-1012-E94C-8E18-7FAE7B112487}"/>
              </a:ext>
            </a:extLst>
          </p:cNvPr>
          <p:cNvSpPr txBox="1"/>
          <p:nvPr/>
        </p:nvSpPr>
        <p:spPr>
          <a:xfrm>
            <a:off x="1828800" y="5032376"/>
            <a:ext cx="3591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  <a:latin typeface="Century Gothic" panose="020B0502020202020204" pitchFamily="34" charset="0"/>
              </a:rPr>
              <a:t>est plus grand que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xmlns="" id="{03C06B00-9B13-FA4A-8014-02D099471951}"/>
              </a:ext>
            </a:extLst>
          </p:cNvPr>
          <p:cNvSpPr txBox="1"/>
          <p:nvPr/>
        </p:nvSpPr>
        <p:spPr>
          <a:xfrm>
            <a:off x="6918960" y="5032376"/>
            <a:ext cx="3239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  <a:latin typeface="Century Gothic" panose="020B0502020202020204" pitchFamily="34" charset="0"/>
              </a:rPr>
              <a:t>est plus petit que</a:t>
            </a: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xmlns="" id="{71E57C99-4B23-E747-9ABF-9D121A6D4E97}"/>
              </a:ext>
            </a:extLst>
          </p:cNvPr>
          <p:cNvGrpSpPr/>
          <p:nvPr/>
        </p:nvGrpSpPr>
        <p:grpSpPr>
          <a:xfrm flipH="1">
            <a:off x="8045092" y="1662896"/>
            <a:ext cx="1437879" cy="2055678"/>
            <a:chOff x="4962475" y="2418644"/>
            <a:chExt cx="1366776" cy="2055678"/>
          </a:xfrm>
        </p:grpSpPr>
        <p:grpSp>
          <p:nvGrpSpPr>
            <p:cNvPr id="13" name="Groupe 12">
              <a:extLst>
                <a:ext uri="{FF2B5EF4-FFF2-40B4-BE49-F238E27FC236}">
                  <a16:creationId xmlns:a16="http://schemas.microsoft.com/office/drawing/2014/main" xmlns="" id="{14A0FDE2-2E50-6A44-83FF-7A161385CDA2}"/>
                </a:ext>
              </a:extLst>
            </p:cNvPr>
            <p:cNvGrpSpPr/>
            <p:nvPr/>
          </p:nvGrpSpPr>
          <p:grpSpPr>
            <a:xfrm>
              <a:off x="4962475" y="2418644"/>
              <a:ext cx="581217" cy="2055678"/>
              <a:chOff x="1614487" y="2143920"/>
              <a:chExt cx="600076" cy="1988341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id="{2E7F7D41-D4BB-F44F-81EC-7AF0C66D6066}"/>
                  </a:ext>
                </a:extLst>
              </p:cNvPr>
              <p:cNvSpPr/>
              <p:nvPr/>
            </p:nvSpPr>
            <p:spPr>
              <a:xfrm>
                <a:off x="1614488" y="3734593"/>
                <a:ext cx="600075" cy="397668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id="{E5C9478E-E9E9-1247-AFB6-E17852785024}"/>
                  </a:ext>
                </a:extLst>
              </p:cNvPr>
              <p:cNvSpPr/>
              <p:nvPr/>
            </p:nvSpPr>
            <p:spPr>
              <a:xfrm>
                <a:off x="1614488" y="3336925"/>
                <a:ext cx="600075" cy="397668"/>
              </a:xfrm>
              <a:prstGeom prst="rect">
                <a:avLst/>
              </a:prstGeom>
              <a:solidFill>
                <a:srgbClr val="D549C0"/>
              </a:solidFill>
              <a:ln>
                <a:solidFill>
                  <a:srgbClr val="D549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="" id="{8E7E1BAF-50C4-5544-9AAC-0E25FF645CF6}"/>
                  </a:ext>
                </a:extLst>
              </p:cNvPr>
              <p:cNvSpPr/>
              <p:nvPr/>
            </p:nvSpPr>
            <p:spPr>
              <a:xfrm>
                <a:off x="1614488" y="2939256"/>
                <a:ext cx="600075" cy="397668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="" id="{092492D0-C1CD-C94D-997D-3D3302EB7255}"/>
                  </a:ext>
                </a:extLst>
              </p:cNvPr>
              <p:cNvSpPr/>
              <p:nvPr/>
            </p:nvSpPr>
            <p:spPr>
              <a:xfrm>
                <a:off x="1614488" y="2527695"/>
                <a:ext cx="600075" cy="397668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xmlns="" id="{0BB196A8-3254-504B-AF19-84DD29B0A825}"/>
                  </a:ext>
                </a:extLst>
              </p:cNvPr>
              <p:cNvSpPr/>
              <p:nvPr/>
            </p:nvSpPr>
            <p:spPr>
              <a:xfrm>
                <a:off x="1614487" y="2143920"/>
                <a:ext cx="600075" cy="397668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grpSp>
          <p:nvGrpSpPr>
            <p:cNvPr id="21" name="Groupe 20">
              <a:extLst>
                <a:ext uri="{FF2B5EF4-FFF2-40B4-BE49-F238E27FC236}">
                  <a16:creationId xmlns:a16="http://schemas.microsoft.com/office/drawing/2014/main" xmlns="" id="{02E490D0-800D-4C43-A40A-4F6B6DEC5BCE}"/>
                </a:ext>
              </a:extLst>
            </p:cNvPr>
            <p:cNvGrpSpPr/>
            <p:nvPr/>
          </p:nvGrpSpPr>
          <p:grpSpPr>
            <a:xfrm>
              <a:off x="5748035" y="3020983"/>
              <a:ext cx="581216" cy="822272"/>
              <a:chOff x="1614488" y="2939256"/>
              <a:chExt cx="600075" cy="795337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AB450E3E-D8CC-A34A-97E1-1078D1D2F440}"/>
                  </a:ext>
                </a:extLst>
              </p:cNvPr>
              <p:cNvSpPr/>
              <p:nvPr/>
            </p:nvSpPr>
            <p:spPr>
              <a:xfrm>
                <a:off x="1614488" y="3336925"/>
                <a:ext cx="600075" cy="397668"/>
              </a:xfrm>
              <a:prstGeom prst="rect">
                <a:avLst/>
              </a:prstGeom>
              <a:solidFill>
                <a:srgbClr val="D549C0"/>
              </a:solidFill>
              <a:ln>
                <a:solidFill>
                  <a:srgbClr val="D549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id="{DE52F488-198A-CD4A-B9E9-632501B92189}"/>
                  </a:ext>
                </a:extLst>
              </p:cNvPr>
              <p:cNvSpPr/>
              <p:nvPr/>
            </p:nvSpPr>
            <p:spPr>
              <a:xfrm>
                <a:off x="1614488" y="2939256"/>
                <a:ext cx="600075" cy="397668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xmlns="" id="{74674681-1075-1E4A-82E9-22563B8E0F23}"/>
              </a:ext>
            </a:extLst>
          </p:cNvPr>
          <p:cNvGrpSpPr/>
          <p:nvPr/>
        </p:nvGrpSpPr>
        <p:grpSpPr>
          <a:xfrm>
            <a:off x="2709028" y="1677261"/>
            <a:ext cx="1418636" cy="2055678"/>
            <a:chOff x="4962475" y="2418644"/>
            <a:chExt cx="1366776" cy="2055678"/>
          </a:xfrm>
        </p:grpSpPr>
        <p:grpSp>
          <p:nvGrpSpPr>
            <p:cNvPr id="30" name="Groupe 29">
              <a:extLst>
                <a:ext uri="{FF2B5EF4-FFF2-40B4-BE49-F238E27FC236}">
                  <a16:creationId xmlns:a16="http://schemas.microsoft.com/office/drawing/2014/main" xmlns="" id="{34AF5C16-D0AA-8640-970C-F310973F040D}"/>
                </a:ext>
              </a:extLst>
            </p:cNvPr>
            <p:cNvGrpSpPr/>
            <p:nvPr/>
          </p:nvGrpSpPr>
          <p:grpSpPr>
            <a:xfrm>
              <a:off x="4962475" y="2418644"/>
              <a:ext cx="581217" cy="2055678"/>
              <a:chOff x="1614487" y="2143920"/>
              <a:chExt cx="600076" cy="1988341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xmlns="" id="{AA39284A-5470-F24E-97D7-A2588CD6C89C}"/>
                  </a:ext>
                </a:extLst>
              </p:cNvPr>
              <p:cNvSpPr/>
              <p:nvPr/>
            </p:nvSpPr>
            <p:spPr>
              <a:xfrm>
                <a:off x="1614488" y="3734593"/>
                <a:ext cx="600075" cy="397668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xmlns="" id="{59920C88-23A6-1A4F-AEE3-D8ABF478DD4A}"/>
                  </a:ext>
                </a:extLst>
              </p:cNvPr>
              <p:cNvSpPr/>
              <p:nvPr/>
            </p:nvSpPr>
            <p:spPr>
              <a:xfrm>
                <a:off x="1614488" y="3336925"/>
                <a:ext cx="600075" cy="397668"/>
              </a:xfrm>
              <a:prstGeom prst="rect">
                <a:avLst/>
              </a:prstGeom>
              <a:solidFill>
                <a:srgbClr val="D549C0"/>
              </a:solidFill>
              <a:ln>
                <a:solidFill>
                  <a:srgbClr val="D549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id="{1BC024C8-99DE-6749-A0C8-BC88A057E6A0}"/>
                  </a:ext>
                </a:extLst>
              </p:cNvPr>
              <p:cNvSpPr/>
              <p:nvPr/>
            </p:nvSpPr>
            <p:spPr>
              <a:xfrm>
                <a:off x="1614488" y="2939256"/>
                <a:ext cx="600075" cy="397668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xmlns="" id="{F4F470DB-BF72-3F43-A5FB-DAC3C8DAFDDE}"/>
                  </a:ext>
                </a:extLst>
              </p:cNvPr>
              <p:cNvSpPr/>
              <p:nvPr/>
            </p:nvSpPr>
            <p:spPr>
              <a:xfrm>
                <a:off x="1614488" y="2527695"/>
                <a:ext cx="600075" cy="397668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="" id="{F1BD427A-9553-DF4C-A733-C7E1752F9552}"/>
                  </a:ext>
                </a:extLst>
              </p:cNvPr>
              <p:cNvSpPr/>
              <p:nvPr/>
            </p:nvSpPr>
            <p:spPr>
              <a:xfrm>
                <a:off x="1614487" y="2143920"/>
                <a:ext cx="600075" cy="397668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xmlns="" id="{36972292-6ACA-C843-AEC6-71A233BECE67}"/>
                </a:ext>
              </a:extLst>
            </p:cNvPr>
            <p:cNvGrpSpPr/>
            <p:nvPr/>
          </p:nvGrpSpPr>
          <p:grpSpPr>
            <a:xfrm>
              <a:off x="5748035" y="3020983"/>
              <a:ext cx="581216" cy="822272"/>
              <a:chOff x="1614488" y="2939256"/>
              <a:chExt cx="600075" cy="795337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id="{8BAB1428-FBF0-E146-8291-FB150C7A5D31}"/>
                  </a:ext>
                </a:extLst>
              </p:cNvPr>
              <p:cNvSpPr/>
              <p:nvPr/>
            </p:nvSpPr>
            <p:spPr>
              <a:xfrm>
                <a:off x="1614488" y="3336925"/>
                <a:ext cx="600075" cy="397668"/>
              </a:xfrm>
              <a:prstGeom prst="rect">
                <a:avLst/>
              </a:prstGeom>
              <a:solidFill>
                <a:srgbClr val="D549C0"/>
              </a:solidFill>
              <a:ln>
                <a:solidFill>
                  <a:srgbClr val="D549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xmlns="" id="{683E2002-3CB2-A742-9FC4-B63A8732D4E5}"/>
                  </a:ext>
                </a:extLst>
              </p:cNvPr>
              <p:cNvSpPr/>
              <p:nvPr/>
            </p:nvSpPr>
            <p:spPr>
              <a:xfrm>
                <a:off x="1614488" y="2939256"/>
                <a:ext cx="600075" cy="397668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4" name="SMARTInkShape-86">
            <a:extLst>
              <a:ext uri="{FF2B5EF4-FFF2-40B4-BE49-F238E27FC236}">
                <a16:creationId xmlns:a16="http://schemas.microsoft.com/office/drawing/2014/main" xmlns="" id="{6F70C276-8240-477A-8239-C50D04A50E28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6874197" y="2381651"/>
            <a:ext cx="333054" cy="434508"/>
          </a:xfrm>
          <a:custGeom>
            <a:avLst/>
            <a:gdLst/>
            <a:ahLst/>
            <a:cxnLst/>
            <a:rect l="0" t="0" r="0" b="0"/>
            <a:pathLst>
              <a:path w="333054" h="434508">
                <a:moveTo>
                  <a:pt x="244153" y="148824"/>
                </a:moveTo>
                <a:lnTo>
                  <a:pt x="244153" y="148824"/>
                </a:lnTo>
                <a:lnTo>
                  <a:pt x="244153" y="150510"/>
                </a:lnTo>
                <a:lnTo>
                  <a:pt x="243800" y="151006"/>
                </a:lnTo>
                <a:lnTo>
                  <a:pt x="243213" y="151337"/>
                </a:lnTo>
                <a:lnTo>
                  <a:pt x="242468" y="151558"/>
                </a:lnTo>
                <a:lnTo>
                  <a:pt x="241971" y="152058"/>
                </a:lnTo>
                <a:lnTo>
                  <a:pt x="240981" y="155161"/>
                </a:lnTo>
                <a:lnTo>
                  <a:pt x="239294" y="156856"/>
                </a:lnTo>
                <a:lnTo>
                  <a:pt x="238444" y="157001"/>
                </a:lnTo>
                <a:lnTo>
                  <a:pt x="237525" y="156745"/>
                </a:lnTo>
                <a:lnTo>
                  <a:pt x="227645" y="150847"/>
                </a:lnTo>
                <a:lnTo>
                  <a:pt x="222718" y="143449"/>
                </a:lnTo>
                <a:lnTo>
                  <a:pt x="208547" y="108523"/>
                </a:lnTo>
                <a:lnTo>
                  <a:pt x="207144" y="95529"/>
                </a:lnTo>
                <a:lnTo>
                  <a:pt x="208067" y="85744"/>
                </a:lnTo>
                <a:lnTo>
                  <a:pt x="221009" y="59209"/>
                </a:lnTo>
                <a:lnTo>
                  <a:pt x="241110" y="31934"/>
                </a:lnTo>
                <a:lnTo>
                  <a:pt x="274388" y="8812"/>
                </a:lnTo>
                <a:lnTo>
                  <a:pt x="287409" y="2642"/>
                </a:lnTo>
                <a:lnTo>
                  <a:pt x="308693" y="0"/>
                </a:lnTo>
                <a:lnTo>
                  <a:pt x="318035" y="1403"/>
                </a:lnTo>
                <a:lnTo>
                  <a:pt x="322027" y="4046"/>
                </a:lnTo>
                <a:lnTo>
                  <a:pt x="323586" y="5739"/>
                </a:lnTo>
                <a:lnTo>
                  <a:pt x="325318" y="10442"/>
                </a:lnTo>
                <a:lnTo>
                  <a:pt x="325735" y="17471"/>
                </a:lnTo>
                <a:lnTo>
                  <a:pt x="322927" y="36017"/>
                </a:lnTo>
                <a:lnTo>
                  <a:pt x="303766" y="81657"/>
                </a:lnTo>
                <a:lnTo>
                  <a:pt x="279225" y="120243"/>
                </a:lnTo>
                <a:lnTo>
                  <a:pt x="247749" y="167716"/>
                </a:lnTo>
                <a:lnTo>
                  <a:pt x="218000" y="213260"/>
                </a:lnTo>
                <a:lnTo>
                  <a:pt x="185149" y="254837"/>
                </a:lnTo>
                <a:lnTo>
                  <a:pt x="148577" y="291496"/>
                </a:lnTo>
                <a:lnTo>
                  <a:pt x="106335" y="312747"/>
                </a:lnTo>
                <a:lnTo>
                  <a:pt x="82159" y="320121"/>
                </a:lnTo>
                <a:lnTo>
                  <a:pt x="53437" y="321405"/>
                </a:lnTo>
                <a:lnTo>
                  <a:pt x="25053" y="315552"/>
                </a:lnTo>
                <a:lnTo>
                  <a:pt x="13425" y="310062"/>
                </a:lnTo>
                <a:lnTo>
                  <a:pt x="5671" y="301271"/>
                </a:lnTo>
                <a:lnTo>
                  <a:pt x="930" y="290662"/>
                </a:lnTo>
                <a:lnTo>
                  <a:pt x="0" y="280067"/>
                </a:lnTo>
                <a:lnTo>
                  <a:pt x="2643" y="271360"/>
                </a:lnTo>
                <a:lnTo>
                  <a:pt x="6993" y="264668"/>
                </a:lnTo>
                <a:lnTo>
                  <a:pt x="11278" y="260517"/>
                </a:lnTo>
                <a:lnTo>
                  <a:pt x="31141" y="257883"/>
                </a:lnTo>
                <a:lnTo>
                  <a:pt x="60025" y="260233"/>
                </a:lnTo>
                <a:lnTo>
                  <a:pt x="83920" y="268735"/>
                </a:lnTo>
                <a:lnTo>
                  <a:pt x="111633" y="289253"/>
                </a:lnTo>
                <a:lnTo>
                  <a:pt x="115590" y="293244"/>
                </a:lnTo>
                <a:lnTo>
                  <a:pt x="128839" y="325413"/>
                </a:lnTo>
                <a:lnTo>
                  <a:pt x="142762" y="372687"/>
                </a:lnTo>
                <a:lnTo>
                  <a:pt x="147467" y="384961"/>
                </a:lnTo>
                <a:lnTo>
                  <a:pt x="165881" y="408232"/>
                </a:lnTo>
                <a:lnTo>
                  <a:pt x="196502" y="426808"/>
                </a:lnTo>
                <a:lnTo>
                  <a:pt x="222273" y="434507"/>
                </a:lnTo>
                <a:lnTo>
                  <a:pt x="266911" y="431732"/>
                </a:lnTo>
                <a:lnTo>
                  <a:pt x="309013" y="421313"/>
                </a:lnTo>
                <a:lnTo>
                  <a:pt x="333053" y="409174"/>
                </a:lnTo>
              </a:path>
            </a:pathLst>
          </a:cu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" name="SMARTInkShape-Group38">
            <a:extLst>
              <a:ext uri="{FF2B5EF4-FFF2-40B4-BE49-F238E27FC236}">
                <a16:creationId xmlns:a16="http://schemas.microsoft.com/office/drawing/2014/main" xmlns="" id="{5ACC5C65-F27D-48DA-A7FE-FBECCCAA4A63}"/>
              </a:ext>
            </a:extLst>
          </p:cNvPr>
          <p:cNvGrpSpPr/>
          <p:nvPr/>
        </p:nvGrpSpPr>
        <p:grpSpPr>
          <a:xfrm>
            <a:off x="9982748" y="2454275"/>
            <a:ext cx="301078" cy="426606"/>
            <a:chOff x="9982748" y="2454275"/>
            <a:chExt cx="301078" cy="426606"/>
          </a:xfrm>
        </p:grpSpPr>
        <p:sp>
          <p:nvSpPr>
            <p:cNvPr id="5" name="SMARTInkShape-87">
              <a:extLst>
                <a:ext uri="{FF2B5EF4-FFF2-40B4-BE49-F238E27FC236}">
                  <a16:creationId xmlns:a16="http://schemas.microsoft.com/office/drawing/2014/main" xmlns="" id="{3ED84771-1701-4099-B04C-94D9FA2FFCFC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10058400" y="2467547"/>
              <a:ext cx="225426" cy="24829"/>
            </a:xfrm>
            <a:custGeom>
              <a:avLst/>
              <a:gdLst/>
              <a:ahLst/>
              <a:cxnLst/>
              <a:rect l="0" t="0" r="0" b="0"/>
              <a:pathLst>
                <a:path w="225426" h="24829">
                  <a:moveTo>
                    <a:pt x="0" y="5778"/>
                  </a:moveTo>
                  <a:lnTo>
                    <a:pt x="0" y="5778"/>
                  </a:lnTo>
                  <a:lnTo>
                    <a:pt x="12660" y="715"/>
                  </a:lnTo>
                  <a:lnTo>
                    <a:pt x="15975" y="0"/>
                  </a:lnTo>
                  <a:lnTo>
                    <a:pt x="55659" y="4344"/>
                  </a:lnTo>
                  <a:lnTo>
                    <a:pt x="87885" y="11020"/>
                  </a:lnTo>
                  <a:lnTo>
                    <a:pt x="135088" y="17954"/>
                  </a:lnTo>
                  <a:lnTo>
                    <a:pt x="182179" y="23679"/>
                  </a:lnTo>
                  <a:lnTo>
                    <a:pt x="225425" y="24828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SMARTInkShape-88">
              <a:extLst>
                <a:ext uri="{FF2B5EF4-FFF2-40B4-BE49-F238E27FC236}">
                  <a16:creationId xmlns:a16="http://schemas.microsoft.com/office/drawing/2014/main" xmlns="" id="{459247D2-B07B-4FA6-B317-6F0A493BFA08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9982748" y="2454275"/>
              <a:ext cx="262290" cy="426606"/>
            </a:xfrm>
            <a:custGeom>
              <a:avLst/>
              <a:gdLst/>
              <a:ahLst/>
              <a:cxnLst/>
              <a:rect l="0" t="0" r="0" b="0"/>
              <a:pathLst>
                <a:path w="262290" h="426606">
                  <a:moveTo>
                    <a:pt x="37552" y="0"/>
                  </a:moveTo>
                  <a:lnTo>
                    <a:pt x="37552" y="0"/>
                  </a:lnTo>
                  <a:lnTo>
                    <a:pt x="39237" y="1686"/>
                  </a:lnTo>
                  <a:lnTo>
                    <a:pt x="40064" y="3454"/>
                  </a:lnTo>
                  <a:lnTo>
                    <a:pt x="40285" y="4419"/>
                  </a:lnTo>
                  <a:lnTo>
                    <a:pt x="29159" y="47534"/>
                  </a:lnTo>
                  <a:lnTo>
                    <a:pt x="16347" y="94326"/>
                  </a:lnTo>
                  <a:lnTo>
                    <a:pt x="0" y="140077"/>
                  </a:lnTo>
                  <a:lnTo>
                    <a:pt x="170" y="141009"/>
                  </a:lnTo>
                  <a:lnTo>
                    <a:pt x="636" y="141631"/>
                  </a:lnTo>
                  <a:lnTo>
                    <a:pt x="1300" y="142046"/>
                  </a:lnTo>
                  <a:lnTo>
                    <a:pt x="8975" y="140944"/>
                  </a:lnTo>
                  <a:lnTo>
                    <a:pt x="40672" y="134452"/>
                  </a:lnTo>
                  <a:lnTo>
                    <a:pt x="82185" y="134355"/>
                  </a:lnTo>
                  <a:lnTo>
                    <a:pt x="109124" y="139467"/>
                  </a:lnTo>
                  <a:lnTo>
                    <a:pt x="132737" y="151217"/>
                  </a:lnTo>
                  <a:lnTo>
                    <a:pt x="177923" y="184501"/>
                  </a:lnTo>
                  <a:lnTo>
                    <a:pt x="214464" y="227309"/>
                  </a:lnTo>
                  <a:lnTo>
                    <a:pt x="238196" y="260424"/>
                  </a:lnTo>
                  <a:lnTo>
                    <a:pt x="255363" y="303725"/>
                  </a:lnTo>
                  <a:lnTo>
                    <a:pt x="262289" y="331332"/>
                  </a:lnTo>
                  <a:lnTo>
                    <a:pt x="262224" y="359424"/>
                  </a:lnTo>
                  <a:lnTo>
                    <a:pt x="259585" y="372234"/>
                  </a:lnTo>
                  <a:lnTo>
                    <a:pt x="244019" y="394121"/>
                  </a:lnTo>
                  <a:lnTo>
                    <a:pt x="226590" y="408367"/>
                  </a:lnTo>
                  <a:lnTo>
                    <a:pt x="193282" y="423160"/>
                  </a:lnTo>
                  <a:lnTo>
                    <a:pt x="157122" y="426605"/>
                  </a:lnTo>
                  <a:lnTo>
                    <a:pt x="122957" y="422029"/>
                  </a:lnTo>
                  <a:lnTo>
                    <a:pt x="72477" y="403225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4" name="SMARTInkShape-Group39">
            <a:extLst>
              <a:ext uri="{FF2B5EF4-FFF2-40B4-BE49-F238E27FC236}">
                <a16:creationId xmlns:a16="http://schemas.microsoft.com/office/drawing/2014/main" xmlns="" id="{F43A8D16-E21A-419D-97F0-845990A4D52B}"/>
              </a:ext>
            </a:extLst>
          </p:cNvPr>
          <p:cNvGrpSpPr/>
          <p:nvPr/>
        </p:nvGrpSpPr>
        <p:grpSpPr>
          <a:xfrm>
            <a:off x="2054356" y="2458796"/>
            <a:ext cx="263395" cy="339380"/>
            <a:chOff x="2054356" y="2458796"/>
            <a:chExt cx="263395" cy="339380"/>
          </a:xfrm>
        </p:grpSpPr>
        <p:sp>
          <p:nvSpPr>
            <p:cNvPr id="8" name="SMARTInkShape-89">
              <a:extLst>
                <a:ext uri="{FF2B5EF4-FFF2-40B4-BE49-F238E27FC236}">
                  <a16:creationId xmlns:a16="http://schemas.microsoft.com/office/drawing/2014/main" xmlns="" id="{E982E020-16EE-4AEC-8934-9CE15D4642A9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2073275" y="2458796"/>
              <a:ext cx="244476" cy="5005"/>
            </a:xfrm>
            <a:custGeom>
              <a:avLst/>
              <a:gdLst/>
              <a:ahLst/>
              <a:cxnLst/>
              <a:rect l="0" t="0" r="0" b="0"/>
              <a:pathLst>
                <a:path w="244476" h="5005">
                  <a:moveTo>
                    <a:pt x="0" y="5004"/>
                  </a:moveTo>
                  <a:lnTo>
                    <a:pt x="0" y="5004"/>
                  </a:lnTo>
                  <a:lnTo>
                    <a:pt x="3240" y="4651"/>
                  </a:lnTo>
                  <a:lnTo>
                    <a:pt x="14616" y="2270"/>
                  </a:lnTo>
                  <a:lnTo>
                    <a:pt x="60906" y="1831"/>
                  </a:lnTo>
                  <a:lnTo>
                    <a:pt x="96802" y="1830"/>
                  </a:lnTo>
                  <a:lnTo>
                    <a:pt x="143887" y="0"/>
                  </a:lnTo>
                  <a:lnTo>
                    <a:pt x="181097" y="1363"/>
                  </a:lnTo>
                  <a:lnTo>
                    <a:pt x="224213" y="2120"/>
                  </a:lnTo>
                  <a:lnTo>
                    <a:pt x="244475" y="5004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SMARTInkShape-90">
              <a:extLst>
                <a:ext uri="{FF2B5EF4-FFF2-40B4-BE49-F238E27FC236}">
                  <a16:creationId xmlns:a16="http://schemas.microsoft.com/office/drawing/2014/main" xmlns="" id="{C46BA786-ACF2-4F3E-B8B5-018177D7532E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2054356" y="2483330"/>
              <a:ext cx="177589" cy="314846"/>
            </a:xfrm>
            <a:custGeom>
              <a:avLst/>
              <a:gdLst/>
              <a:ahLst/>
              <a:cxnLst/>
              <a:rect l="0" t="0" r="0" b="0"/>
              <a:pathLst>
                <a:path w="177589" h="314846">
                  <a:moveTo>
                    <a:pt x="3044" y="9045"/>
                  </a:moveTo>
                  <a:lnTo>
                    <a:pt x="3044" y="9045"/>
                  </a:lnTo>
                  <a:lnTo>
                    <a:pt x="1358" y="9045"/>
                  </a:lnTo>
                  <a:lnTo>
                    <a:pt x="862" y="8692"/>
                  </a:lnTo>
                  <a:lnTo>
                    <a:pt x="531" y="8104"/>
                  </a:lnTo>
                  <a:lnTo>
                    <a:pt x="0" y="6311"/>
                  </a:lnTo>
                  <a:lnTo>
                    <a:pt x="309" y="6164"/>
                  </a:lnTo>
                  <a:lnTo>
                    <a:pt x="2917" y="5881"/>
                  </a:lnTo>
                  <a:lnTo>
                    <a:pt x="7030" y="3690"/>
                  </a:lnTo>
                  <a:lnTo>
                    <a:pt x="7113" y="3359"/>
                  </a:lnTo>
                  <a:lnTo>
                    <a:pt x="6815" y="3137"/>
                  </a:lnTo>
                  <a:lnTo>
                    <a:pt x="6484" y="1951"/>
                  </a:lnTo>
                  <a:lnTo>
                    <a:pt x="6271" y="0"/>
                  </a:lnTo>
                  <a:lnTo>
                    <a:pt x="6219" y="45161"/>
                  </a:lnTo>
                  <a:lnTo>
                    <a:pt x="3706" y="87449"/>
                  </a:lnTo>
                  <a:lnTo>
                    <a:pt x="5951" y="133583"/>
                  </a:lnTo>
                  <a:lnTo>
                    <a:pt x="6184" y="142850"/>
                  </a:lnTo>
                  <a:lnTo>
                    <a:pt x="5843" y="143757"/>
                  </a:lnTo>
                  <a:lnTo>
                    <a:pt x="5263" y="144361"/>
                  </a:lnTo>
                  <a:lnTo>
                    <a:pt x="4523" y="144764"/>
                  </a:lnTo>
                  <a:lnTo>
                    <a:pt x="3677" y="144680"/>
                  </a:lnTo>
                  <a:lnTo>
                    <a:pt x="1797" y="143646"/>
                  </a:lnTo>
                  <a:lnTo>
                    <a:pt x="726" y="140129"/>
                  </a:lnTo>
                  <a:lnTo>
                    <a:pt x="603" y="134332"/>
                  </a:lnTo>
                  <a:lnTo>
                    <a:pt x="2869" y="121857"/>
                  </a:lnTo>
                  <a:lnTo>
                    <a:pt x="6024" y="114570"/>
                  </a:lnTo>
                  <a:lnTo>
                    <a:pt x="20697" y="97257"/>
                  </a:lnTo>
                  <a:lnTo>
                    <a:pt x="41156" y="81910"/>
                  </a:lnTo>
                  <a:lnTo>
                    <a:pt x="63020" y="77554"/>
                  </a:lnTo>
                  <a:lnTo>
                    <a:pt x="74856" y="78417"/>
                  </a:lnTo>
                  <a:lnTo>
                    <a:pt x="86466" y="82916"/>
                  </a:lnTo>
                  <a:lnTo>
                    <a:pt x="124767" y="106048"/>
                  </a:lnTo>
                  <a:lnTo>
                    <a:pt x="156217" y="141999"/>
                  </a:lnTo>
                  <a:lnTo>
                    <a:pt x="171707" y="170265"/>
                  </a:lnTo>
                  <a:lnTo>
                    <a:pt x="177588" y="196553"/>
                  </a:lnTo>
                  <a:lnTo>
                    <a:pt x="176508" y="228370"/>
                  </a:lnTo>
                  <a:lnTo>
                    <a:pt x="170034" y="250576"/>
                  </a:lnTo>
                  <a:lnTo>
                    <a:pt x="156357" y="272834"/>
                  </a:lnTo>
                  <a:lnTo>
                    <a:pt x="118401" y="305862"/>
                  </a:lnTo>
                  <a:lnTo>
                    <a:pt x="106172" y="312061"/>
                  </a:lnTo>
                  <a:lnTo>
                    <a:pt x="84126" y="314845"/>
                  </a:lnTo>
                  <a:lnTo>
                    <a:pt x="57636" y="309674"/>
                  </a:lnTo>
                  <a:lnTo>
                    <a:pt x="45499" y="303209"/>
                  </a:lnTo>
                  <a:lnTo>
                    <a:pt x="41144" y="297970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0" name="SMARTInkShape-91">
            <a:extLst>
              <a:ext uri="{FF2B5EF4-FFF2-40B4-BE49-F238E27FC236}">
                <a16:creationId xmlns:a16="http://schemas.microsoft.com/office/drawing/2014/main" xmlns="" id="{9AF29643-DCD5-4B4D-8F72-41F88BEBC24C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4829913" y="2478776"/>
            <a:ext cx="300888" cy="382975"/>
          </a:xfrm>
          <a:custGeom>
            <a:avLst/>
            <a:gdLst/>
            <a:ahLst/>
            <a:cxnLst/>
            <a:rect l="0" t="0" r="0" b="0"/>
            <a:pathLst>
              <a:path w="300888" h="382975">
                <a:moveTo>
                  <a:pt x="183412" y="112024"/>
                </a:moveTo>
                <a:lnTo>
                  <a:pt x="183412" y="112024"/>
                </a:lnTo>
                <a:lnTo>
                  <a:pt x="172419" y="127102"/>
                </a:lnTo>
                <a:lnTo>
                  <a:pt x="170792" y="128426"/>
                </a:lnTo>
                <a:lnTo>
                  <a:pt x="160074" y="130289"/>
                </a:lnTo>
                <a:lnTo>
                  <a:pt x="150783" y="129156"/>
                </a:lnTo>
                <a:lnTo>
                  <a:pt x="135130" y="118714"/>
                </a:lnTo>
                <a:lnTo>
                  <a:pt x="130438" y="113704"/>
                </a:lnTo>
                <a:lnTo>
                  <a:pt x="125814" y="98489"/>
                </a:lnTo>
                <a:lnTo>
                  <a:pt x="123895" y="85083"/>
                </a:lnTo>
                <a:lnTo>
                  <a:pt x="129022" y="60227"/>
                </a:lnTo>
                <a:lnTo>
                  <a:pt x="141951" y="31119"/>
                </a:lnTo>
                <a:lnTo>
                  <a:pt x="153115" y="16237"/>
                </a:lnTo>
                <a:lnTo>
                  <a:pt x="168359" y="5404"/>
                </a:lnTo>
                <a:lnTo>
                  <a:pt x="190202" y="0"/>
                </a:lnTo>
                <a:lnTo>
                  <a:pt x="202540" y="2498"/>
                </a:lnTo>
                <a:lnTo>
                  <a:pt x="213080" y="9371"/>
                </a:lnTo>
                <a:lnTo>
                  <a:pt x="223644" y="20657"/>
                </a:lnTo>
                <a:lnTo>
                  <a:pt x="230456" y="36726"/>
                </a:lnTo>
                <a:lnTo>
                  <a:pt x="233248" y="55275"/>
                </a:lnTo>
                <a:lnTo>
                  <a:pt x="227812" y="85332"/>
                </a:lnTo>
                <a:lnTo>
                  <a:pt x="213971" y="122616"/>
                </a:lnTo>
                <a:lnTo>
                  <a:pt x="193472" y="163453"/>
                </a:lnTo>
                <a:lnTo>
                  <a:pt x="165622" y="209696"/>
                </a:lnTo>
                <a:lnTo>
                  <a:pt x="122051" y="250597"/>
                </a:lnTo>
                <a:lnTo>
                  <a:pt x="83698" y="274393"/>
                </a:lnTo>
                <a:lnTo>
                  <a:pt x="54306" y="284076"/>
                </a:lnTo>
                <a:lnTo>
                  <a:pt x="29526" y="283260"/>
                </a:lnTo>
                <a:lnTo>
                  <a:pt x="20239" y="280322"/>
                </a:lnTo>
                <a:lnTo>
                  <a:pt x="11877" y="271019"/>
                </a:lnTo>
                <a:lnTo>
                  <a:pt x="3000" y="254619"/>
                </a:lnTo>
                <a:lnTo>
                  <a:pt x="0" y="239596"/>
                </a:lnTo>
                <a:lnTo>
                  <a:pt x="1166" y="231354"/>
                </a:lnTo>
                <a:lnTo>
                  <a:pt x="1942" y="230383"/>
                </a:lnTo>
                <a:lnTo>
                  <a:pt x="2813" y="230441"/>
                </a:lnTo>
                <a:lnTo>
                  <a:pt x="3746" y="231185"/>
                </a:lnTo>
                <a:lnTo>
                  <a:pt x="27544" y="270630"/>
                </a:lnTo>
                <a:lnTo>
                  <a:pt x="64782" y="313615"/>
                </a:lnTo>
                <a:lnTo>
                  <a:pt x="107572" y="343899"/>
                </a:lnTo>
                <a:lnTo>
                  <a:pt x="153027" y="366710"/>
                </a:lnTo>
                <a:lnTo>
                  <a:pt x="196460" y="380349"/>
                </a:lnTo>
                <a:lnTo>
                  <a:pt x="230369" y="382974"/>
                </a:lnTo>
                <a:lnTo>
                  <a:pt x="275616" y="381066"/>
                </a:lnTo>
                <a:lnTo>
                  <a:pt x="300887" y="369199"/>
                </a:lnTo>
              </a:path>
            </a:pathLst>
          </a:cu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2551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re 1">
            <a:extLst>
              <a:ext uri="{FF2B5EF4-FFF2-40B4-BE49-F238E27FC236}">
                <a16:creationId xmlns:a16="http://schemas.microsoft.com/office/drawing/2014/main" xmlns="" id="{E08B1690-F2C0-5F4B-AFE2-46EED9DCBCFF}"/>
              </a:ext>
            </a:extLst>
          </p:cNvPr>
          <p:cNvSpPr txBox="1">
            <a:spLocks/>
          </p:cNvSpPr>
          <p:nvPr/>
        </p:nvSpPr>
        <p:spPr>
          <a:xfrm>
            <a:off x="0" y="17377"/>
            <a:ext cx="12192000" cy="734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Comparer des nombres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53D31BD5-611F-0148-85C9-FC370832D7BF}"/>
              </a:ext>
            </a:extLst>
          </p:cNvPr>
          <p:cNvSpPr txBox="1"/>
          <p:nvPr/>
        </p:nvSpPr>
        <p:spPr>
          <a:xfrm>
            <a:off x="2016691" y="2016069"/>
            <a:ext cx="2485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7d + 4u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71E6B5FD-971B-0941-AA1A-9F3B42FAB54E}"/>
              </a:ext>
            </a:extLst>
          </p:cNvPr>
          <p:cNvSpPr txBox="1"/>
          <p:nvPr/>
        </p:nvSpPr>
        <p:spPr>
          <a:xfrm>
            <a:off x="6801367" y="2016068"/>
            <a:ext cx="2485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7d + 7u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xmlns="" id="{74CE0058-13C9-4721-8BE1-D21CE5EEAA41}"/>
              </a:ext>
            </a:extLst>
          </p:cNvPr>
          <p:cNvGrpSpPr/>
          <p:nvPr/>
        </p:nvGrpSpPr>
        <p:grpSpPr>
          <a:xfrm flipH="1">
            <a:off x="5053442" y="1561677"/>
            <a:ext cx="1247149" cy="1739777"/>
            <a:chOff x="2111433" y="2194560"/>
            <a:chExt cx="1679171" cy="2560320"/>
          </a:xfrm>
        </p:grpSpPr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xmlns="" id="{B4D1EF5A-6425-4C59-AED0-DB1F6DFA4FF6}"/>
                </a:ext>
              </a:extLst>
            </p:cNvPr>
            <p:cNvCxnSpPr>
              <a:cxnSpLocks/>
            </p:cNvCxnSpPr>
            <p:nvPr/>
          </p:nvCxnSpPr>
          <p:spPr>
            <a:xfrm>
              <a:off x="2111433" y="2194560"/>
              <a:ext cx="1679171" cy="12344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xmlns="" id="{4F8B482D-FA8F-4243-84E6-1BE2BECC983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44190" y="3429000"/>
              <a:ext cx="1446414" cy="132588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52559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95F4DAB-C118-7149-9BDE-CE77AAC6F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31520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Ordonner des nombres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8921ADA6-CD71-9D4F-A687-DD87BD917A16}"/>
              </a:ext>
            </a:extLst>
          </p:cNvPr>
          <p:cNvSpPr txBox="1"/>
          <p:nvPr/>
        </p:nvSpPr>
        <p:spPr>
          <a:xfrm>
            <a:off x="3541620" y="2659559"/>
            <a:ext cx="2057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/>
              <a:t>8d + 1u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2B262D65-7D0D-4947-A3E9-2127A43003CA}"/>
              </a:ext>
            </a:extLst>
          </p:cNvPr>
          <p:cNvSpPr txBox="1"/>
          <p:nvPr/>
        </p:nvSpPr>
        <p:spPr>
          <a:xfrm>
            <a:off x="1425836" y="1325563"/>
            <a:ext cx="93403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Range ces nombres dans l’ordre </a:t>
            </a:r>
            <a:r>
              <a:rPr lang="fr-FR" sz="2800" b="1" dirty="0"/>
              <a:t>croissant</a:t>
            </a:r>
            <a:r>
              <a:rPr lang="fr-FR" sz="2800" dirty="0"/>
              <a:t> </a:t>
            </a:r>
          </a:p>
          <a:p>
            <a:pPr algn="ctr"/>
            <a:r>
              <a:rPr lang="fr-FR" sz="2800" dirty="0"/>
              <a:t>(</a:t>
            </a:r>
            <a:r>
              <a:rPr lang="fr-FR" sz="2800" i="1" dirty="0"/>
              <a:t>du plus petit au plus grand</a:t>
            </a:r>
            <a:r>
              <a:rPr lang="fr-FR" sz="2800" dirty="0"/>
              <a:t>).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65104735-B93F-E346-B811-D6E53E4C80CE}"/>
              </a:ext>
            </a:extLst>
          </p:cNvPr>
          <p:cNvSpPr txBox="1"/>
          <p:nvPr/>
        </p:nvSpPr>
        <p:spPr>
          <a:xfrm>
            <a:off x="1425836" y="2659559"/>
            <a:ext cx="14353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/>
              <a:t>67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439A9FFA-F245-644B-BD72-82F598A2E963}"/>
              </a:ext>
            </a:extLst>
          </p:cNvPr>
          <p:cNvSpPr txBox="1"/>
          <p:nvPr/>
        </p:nvSpPr>
        <p:spPr>
          <a:xfrm>
            <a:off x="6279473" y="2624903"/>
            <a:ext cx="2057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/>
              <a:t>7d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BA72E346-A03A-C74E-B477-032AC7DFFBA7}"/>
              </a:ext>
            </a:extLst>
          </p:cNvPr>
          <p:cNvSpPr txBox="1"/>
          <p:nvPr/>
        </p:nvSpPr>
        <p:spPr>
          <a:xfrm>
            <a:off x="8708761" y="2624902"/>
            <a:ext cx="2057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/>
              <a:t>72</a:t>
            </a:r>
          </a:p>
        </p:txBody>
      </p:sp>
    </p:spTree>
    <p:extLst>
      <p:ext uri="{BB962C8B-B14F-4D97-AF65-F5344CB8AC3E}">
        <p14:creationId xmlns:p14="http://schemas.microsoft.com/office/powerpoint/2010/main" val="1031454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e 34">
            <a:extLst>
              <a:ext uri="{FF2B5EF4-FFF2-40B4-BE49-F238E27FC236}">
                <a16:creationId xmlns:a16="http://schemas.microsoft.com/office/drawing/2014/main" xmlns="" id="{BE9AA148-11E4-463F-88FA-8DFFEFEA9D1C}"/>
              </a:ext>
            </a:extLst>
          </p:cNvPr>
          <p:cNvGrpSpPr/>
          <p:nvPr/>
        </p:nvGrpSpPr>
        <p:grpSpPr>
          <a:xfrm>
            <a:off x="3993603" y="969949"/>
            <a:ext cx="802981" cy="1387851"/>
            <a:chOff x="10301193" y="399347"/>
            <a:chExt cx="802981" cy="1387851"/>
          </a:xfrm>
        </p:grpSpPr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xmlns="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766071"/>
              <a:chOff x="1345322" y="1282371"/>
              <a:chExt cx="802981" cy="766071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="" id="{B01E5BA4-0E7A-44ED-B04E-074A8F928B87}"/>
                  </a:ext>
                </a:extLst>
              </p:cNvPr>
              <p:cNvSpPr/>
              <p:nvPr/>
            </p:nvSpPr>
            <p:spPr>
              <a:xfrm>
                <a:off x="1519157" y="1282371"/>
                <a:ext cx="438876" cy="766071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9" name="ZoneTexte 38">
                <a:extLst>
                  <a:ext uri="{FF2B5EF4-FFF2-40B4-BE49-F238E27FC236}">
                    <a16:creationId xmlns:a16="http://schemas.microsoft.com/office/drawing/2014/main" xmlns="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422315"/>
                <a:ext cx="8029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800" dirty="0"/>
                  <a:t>70</a:t>
                </a:r>
              </a:p>
            </p:txBody>
          </p:sp>
        </p:grpSp>
        <p:cxnSp>
          <p:nvCxnSpPr>
            <p:cNvPr id="37" name="Connecteur droit avec flèche 36">
              <a:extLst>
                <a:ext uri="{FF2B5EF4-FFF2-40B4-BE49-F238E27FC236}">
                  <a16:creationId xmlns:a16="http://schemas.microsoft.com/office/drawing/2014/main" xmlns="" id="{8CFAF21F-C67F-4707-B016-3DA5286F9F1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5" y="1148521"/>
              <a:ext cx="0" cy="63867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1" name="Groupe 10"/>
          <p:cNvGrpSpPr/>
          <p:nvPr/>
        </p:nvGrpSpPr>
        <p:grpSpPr>
          <a:xfrm>
            <a:off x="1071968" y="2380615"/>
            <a:ext cx="10338981" cy="344805"/>
            <a:chOff x="1473460" y="5409565"/>
            <a:chExt cx="9747910" cy="344805"/>
          </a:xfrm>
        </p:grpSpPr>
        <p:cxnSp>
          <p:nvCxnSpPr>
            <p:cNvPr id="3" name="Connecteur droit avec flèche 2"/>
            <p:cNvCxnSpPr/>
            <p:nvPr/>
          </p:nvCxnSpPr>
          <p:spPr>
            <a:xfrm>
              <a:off x="1473460" y="5749925"/>
              <a:ext cx="974791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5"/>
            <p:cNvCxnSpPr/>
            <p:nvPr/>
          </p:nvCxnSpPr>
          <p:spPr>
            <a:xfrm flipV="1">
              <a:off x="1834286" y="541020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cteur droit 66"/>
            <p:cNvCxnSpPr/>
            <p:nvPr/>
          </p:nvCxnSpPr>
          <p:spPr>
            <a:xfrm flipV="1">
              <a:off x="2390546" y="541782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71"/>
            <p:cNvCxnSpPr/>
            <p:nvPr/>
          </p:nvCxnSpPr>
          <p:spPr>
            <a:xfrm flipV="1">
              <a:off x="2946806" y="541020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cteur droit 76"/>
            <p:cNvCxnSpPr/>
            <p:nvPr/>
          </p:nvCxnSpPr>
          <p:spPr>
            <a:xfrm flipV="1">
              <a:off x="3503066" y="541782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cteur droit 77"/>
            <p:cNvCxnSpPr/>
            <p:nvPr/>
          </p:nvCxnSpPr>
          <p:spPr>
            <a:xfrm flipV="1">
              <a:off x="3503066" y="541782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cteur droit 78"/>
            <p:cNvCxnSpPr/>
            <p:nvPr/>
          </p:nvCxnSpPr>
          <p:spPr>
            <a:xfrm flipV="1">
              <a:off x="4059326" y="5414645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cteur droit 80"/>
            <p:cNvCxnSpPr/>
            <p:nvPr/>
          </p:nvCxnSpPr>
          <p:spPr>
            <a:xfrm flipV="1">
              <a:off x="461558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cteur droit 81"/>
            <p:cNvCxnSpPr/>
            <p:nvPr/>
          </p:nvCxnSpPr>
          <p:spPr>
            <a:xfrm flipV="1">
              <a:off x="5171846" y="5414645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cteur droit 82"/>
            <p:cNvCxnSpPr/>
            <p:nvPr/>
          </p:nvCxnSpPr>
          <p:spPr>
            <a:xfrm flipV="1">
              <a:off x="572810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cteur droit 83"/>
            <p:cNvCxnSpPr/>
            <p:nvPr/>
          </p:nvCxnSpPr>
          <p:spPr>
            <a:xfrm flipV="1">
              <a:off x="572810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cteur droit 84"/>
            <p:cNvCxnSpPr/>
            <p:nvPr/>
          </p:nvCxnSpPr>
          <p:spPr>
            <a:xfrm flipV="1">
              <a:off x="6284366" y="541909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cteur droit 86"/>
            <p:cNvCxnSpPr/>
            <p:nvPr/>
          </p:nvCxnSpPr>
          <p:spPr>
            <a:xfrm flipV="1">
              <a:off x="6841896" y="541782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cteur droit 87"/>
            <p:cNvCxnSpPr/>
            <p:nvPr/>
          </p:nvCxnSpPr>
          <p:spPr>
            <a:xfrm flipV="1">
              <a:off x="7398156" y="541020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cteur droit 88"/>
            <p:cNvCxnSpPr/>
            <p:nvPr/>
          </p:nvCxnSpPr>
          <p:spPr>
            <a:xfrm flipV="1">
              <a:off x="7954416" y="541782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cteur droit 89"/>
            <p:cNvCxnSpPr/>
            <p:nvPr/>
          </p:nvCxnSpPr>
          <p:spPr>
            <a:xfrm flipV="1">
              <a:off x="7954416" y="541782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cteur droit 90"/>
            <p:cNvCxnSpPr/>
            <p:nvPr/>
          </p:nvCxnSpPr>
          <p:spPr>
            <a:xfrm flipV="1">
              <a:off x="8510676" y="5414645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eur droit 91"/>
            <p:cNvCxnSpPr/>
            <p:nvPr/>
          </p:nvCxnSpPr>
          <p:spPr>
            <a:xfrm flipV="1">
              <a:off x="906693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92"/>
            <p:cNvCxnSpPr/>
            <p:nvPr/>
          </p:nvCxnSpPr>
          <p:spPr>
            <a:xfrm flipV="1">
              <a:off x="9623196" y="541147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cteur droit 93"/>
            <p:cNvCxnSpPr/>
            <p:nvPr/>
          </p:nvCxnSpPr>
          <p:spPr>
            <a:xfrm flipV="1">
              <a:off x="1017945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cteur droit 94"/>
            <p:cNvCxnSpPr/>
            <p:nvPr/>
          </p:nvCxnSpPr>
          <p:spPr>
            <a:xfrm flipV="1">
              <a:off x="1017945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cteur droit 95"/>
            <p:cNvCxnSpPr/>
            <p:nvPr/>
          </p:nvCxnSpPr>
          <p:spPr>
            <a:xfrm flipV="1">
              <a:off x="10735716" y="5409565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e 96">
            <a:extLst>
              <a:ext uri="{FF2B5EF4-FFF2-40B4-BE49-F238E27FC236}">
                <a16:creationId xmlns:a16="http://schemas.microsoft.com/office/drawing/2014/main" xmlns="" id="{BE9AA148-11E4-463F-88FA-8DFFEFEA9D1C}"/>
              </a:ext>
            </a:extLst>
          </p:cNvPr>
          <p:cNvGrpSpPr/>
          <p:nvPr/>
        </p:nvGrpSpPr>
        <p:grpSpPr>
          <a:xfrm>
            <a:off x="4593117" y="958237"/>
            <a:ext cx="802981" cy="1387851"/>
            <a:chOff x="10301193" y="399347"/>
            <a:chExt cx="802981" cy="1387851"/>
          </a:xfrm>
        </p:grpSpPr>
        <p:grpSp>
          <p:nvGrpSpPr>
            <p:cNvPr id="98" name="Groupe 97">
              <a:extLst>
                <a:ext uri="{FF2B5EF4-FFF2-40B4-BE49-F238E27FC236}">
                  <a16:creationId xmlns:a16="http://schemas.microsoft.com/office/drawing/2014/main" xmlns="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766071"/>
              <a:chOff x="1345322" y="1282371"/>
              <a:chExt cx="802981" cy="766071"/>
            </a:xfrm>
          </p:grpSpPr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xmlns="" id="{B01E5BA4-0E7A-44ED-B04E-074A8F928B87}"/>
                  </a:ext>
                </a:extLst>
              </p:cNvPr>
              <p:cNvSpPr/>
              <p:nvPr/>
            </p:nvSpPr>
            <p:spPr>
              <a:xfrm>
                <a:off x="1519157" y="1282371"/>
                <a:ext cx="438876" cy="766071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1" name="ZoneTexte 100">
                <a:extLst>
                  <a:ext uri="{FF2B5EF4-FFF2-40B4-BE49-F238E27FC236}">
                    <a16:creationId xmlns:a16="http://schemas.microsoft.com/office/drawing/2014/main" xmlns="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422315"/>
                <a:ext cx="8029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800" dirty="0"/>
                  <a:t>71</a:t>
                </a:r>
              </a:p>
            </p:txBody>
          </p:sp>
        </p:grpSp>
        <p:cxnSp>
          <p:nvCxnSpPr>
            <p:cNvPr id="99" name="Connecteur droit avec flèche 98">
              <a:extLst>
                <a:ext uri="{FF2B5EF4-FFF2-40B4-BE49-F238E27FC236}">
                  <a16:creationId xmlns:a16="http://schemas.microsoft.com/office/drawing/2014/main" xmlns="" id="{8CFAF21F-C67F-4707-B016-3DA5286F9F1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5" y="1148521"/>
              <a:ext cx="0" cy="63867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02" name="Groupe 101">
            <a:extLst>
              <a:ext uri="{FF2B5EF4-FFF2-40B4-BE49-F238E27FC236}">
                <a16:creationId xmlns:a16="http://schemas.microsoft.com/office/drawing/2014/main" xmlns="" id="{BE9AA148-11E4-463F-88FA-8DFFEFEA9D1C}"/>
              </a:ext>
            </a:extLst>
          </p:cNvPr>
          <p:cNvGrpSpPr/>
          <p:nvPr/>
        </p:nvGrpSpPr>
        <p:grpSpPr>
          <a:xfrm>
            <a:off x="3585917" y="976016"/>
            <a:ext cx="438876" cy="1387851"/>
            <a:chOff x="10475028" y="399347"/>
            <a:chExt cx="438876" cy="1387851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xmlns="" id="{B01E5BA4-0E7A-44ED-B04E-074A8F928B87}"/>
                </a:ext>
              </a:extLst>
            </p:cNvPr>
            <p:cNvSpPr/>
            <p:nvPr/>
          </p:nvSpPr>
          <p:spPr>
            <a:xfrm>
              <a:off x="10475028" y="399347"/>
              <a:ext cx="438876" cy="766071"/>
            </a:xfrm>
            <a:prstGeom prst="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04" name="Connecteur droit avec flèche 103">
              <a:extLst>
                <a:ext uri="{FF2B5EF4-FFF2-40B4-BE49-F238E27FC236}">
                  <a16:creationId xmlns:a16="http://schemas.microsoft.com/office/drawing/2014/main" xmlns="" id="{8CFAF21F-C67F-4707-B016-3DA5286F9F1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5" y="1148521"/>
              <a:ext cx="0" cy="638677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07" name="Groupe 106">
            <a:extLst>
              <a:ext uri="{FF2B5EF4-FFF2-40B4-BE49-F238E27FC236}">
                <a16:creationId xmlns:a16="http://schemas.microsoft.com/office/drawing/2014/main" xmlns="" id="{BE9AA148-11E4-463F-88FA-8DFFEFEA9D1C}"/>
              </a:ext>
            </a:extLst>
          </p:cNvPr>
          <p:cNvGrpSpPr/>
          <p:nvPr/>
        </p:nvGrpSpPr>
        <p:grpSpPr>
          <a:xfrm>
            <a:off x="1057729" y="958237"/>
            <a:ext cx="802981" cy="1387851"/>
            <a:chOff x="10301193" y="399347"/>
            <a:chExt cx="802981" cy="1387851"/>
          </a:xfrm>
        </p:grpSpPr>
        <p:grpSp>
          <p:nvGrpSpPr>
            <p:cNvPr id="108" name="Groupe 107">
              <a:extLst>
                <a:ext uri="{FF2B5EF4-FFF2-40B4-BE49-F238E27FC236}">
                  <a16:creationId xmlns:a16="http://schemas.microsoft.com/office/drawing/2014/main" xmlns="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766071"/>
              <a:chOff x="1345322" y="1282371"/>
              <a:chExt cx="802981" cy="766071"/>
            </a:xfrm>
          </p:grpSpPr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xmlns="" id="{B01E5BA4-0E7A-44ED-B04E-074A8F928B87}"/>
                  </a:ext>
                </a:extLst>
              </p:cNvPr>
              <p:cNvSpPr/>
              <p:nvPr/>
            </p:nvSpPr>
            <p:spPr>
              <a:xfrm>
                <a:off x="1519157" y="1282371"/>
                <a:ext cx="438876" cy="766071"/>
              </a:xfrm>
              <a:prstGeom prst="rect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1" name="ZoneTexte 110">
                <a:extLst>
                  <a:ext uri="{FF2B5EF4-FFF2-40B4-BE49-F238E27FC236}">
                    <a16:creationId xmlns:a16="http://schemas.microsoft.com/office/drawing/2014/main" xmlns="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422315"/>
                <a:ext cx="8029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fr-FR" sz="2800" dirty="0"/>
              </a:p>
            </p:txBody>
          </p:sp>
        </p:grpSp>
        <p:cxnSp>
          <p:nvCxnSpPr>
            <p:cNvPr id="109" name="Connecteur droit avec flèche 108">
              <a:extLst>
                <a:ext uri="{FF2B5EF4-FFF2-40B4-BE49-F238E27FC236}">
                  <a16:creationId xmlns:a16="http://schemas.microsoft.com/office/drawing/2014/main" xmlns="" id="{8CFAF21F-C67F-4707-B016-3DA5286F9F1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5" y="1148521"/>
              <a:ext cx="0" cy="638677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12" name="Groupe 111">
            <a:extLst>
              <a:ext uri="{FF2B5EF4-FFF2-40B4-BE49-F238E27FC236}">
                <a16:creationId xmlns:a16="http://schemas.microsoft.com/office/drawing/2014/main" xmlns="" id="{BE9AA148-11E4-463F-88FA-8DFFEFEA9D1C}"/>
              </a:ext>
            </a:extLst>
          </p:cNvPr>
          <p:cNvGrpSpPr/>
          <p:nvPr/>
        </p:nvGrpSpPr>
        <p:grpSpPr>
          <a:xfrm>
            <a:off x="9314378" y="966471"/>
            <a:ext cx="802981" cy="1387851"/>
            <a:chOff x="10301193" y="399347"/>
            <a:chExt cx="802981" cy="1387851"/>
          </a:xfrm>
        </p:grpSpPr>
        <p:grpSp>
          <p:nvGrpSpPr>
            <p:cNvPr id="113" name="Groupe 112">
              <a:extLst>
                <a:ext uri="{FF2B5EF4-FFF2-40B4-BE49-F238E27FC236}">
                  <a16:creationId xmlns:a16="http://schemas.microsoft.com/office/drawing/2014/main" xmlns="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766071"/>
              <a:chOff x="1345322" y="1282371"/>
              <a:chExt cx="802981" cy="766071"/>
            </a:xfrm>
          </p:grpSpPr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xmlns="" id="{B01E5BA4-0E7A-44ED-B04E-074A8F928B87}"/>
                  </a:ext>
                </a:extLst>
              </p:cNvPr>
              <p:cNvSpPr/>
              <p:nvPr/>
            </p:nvSpPr>
            <p:spPr>
              <a:xfrm>
                <a:off x="1519157" y="1282371"/>
                <a:ext cx="438876" cy="766071"/>
              </a:xfrm>
              <a:prstGeom prst="rect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6" name="ZoneTexte 115">
                <a:extLst>
                  <a:ext uri="{FF2B5EF4-FFF2-40B4-BE49-F238E27FC236}">
                    <a16:creationId xmlns:a16="http://schemas.microsoft.com/office/drawing/2014/main" xmlns="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422315"/>
                <a:ext cx="8029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fr-FR" sz="2800" dirty="0"/>
              </a:p>
            </p:txBody>
          </p:sp>
        </p:grpSp>
        <p:cxnSp>
          <p:nvCxnSpPr>
            <p:cNvPr id="114" name="Connecteur droit avec flèche 113">
              <a:extLst>
                <a:ext uri="{FF2B5EF4-FFF2-40B4-BE49-F238E27FC236}">
                  <a16:creationId xmlns:a16="http://schemas.microsoft.com/office/drawing/2014/main" xmlns="" id="{8CFAF21F-C67F-4707-B016-3DA5286F9F1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5" y="1148521"/>
              <a:ext cx="0" cy="638677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22" name="Groupe 121">
            <a:extLst>
              <a:ext uri="{FF2B5EF4-FFF2-40B4-BE49-F238E27FC236}">
                <a16:creationId xmlns:a16="http://schemas.microsoft.com/office/drawing/2014/main" xmlns="" id="{BE9AA148-11E4-463F-88FA-8DFFEFEA9D1C}"/>
              </a:ext>
            </a:extLst>
          </p:cNvPr>
          <p:cNvGrpSpPr/>
          <p:nvPr/>
        </p:nvGrpSpPr>
        <p:grpSpPr>
          <a:xfrm>
            <a:off x="4796584" y="3882548"/>
            <a:ext cx="802981" cy="1387851"/>
            <a:chOff x="10301193" y="399347"/>
            <a:chExt cx="802981" cy="1387851"/>
          </a:xfrm>
        </p:grpSpPr>
        <p:grpSp>
          <p:nvGrpSpPr>
            <p:cNvPr id="123" name="Groupe 122">
              <a:extLst>
                <a:ext uri="{FF2B5EF4-FFF2-40B4-BE49-F238E27FC236}">
                  <a16:creationId xmlns:a16="http://schemas.microsoft.com/office/drawing/2014/main" xmlns="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766071"/>
              <a:chOff x="1345322" y="1282371"/>
              <a:chExt cx="802981" cy="766071"/>
            </a:xfrm>
          </p:grpSpPr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xmlns="" id="{B01E5BA4-0E7A-44ED-B04E-074A8F928B87}"/>
                  </a:ext>
                </a:extLst>
              </p:cNvPr>
              <p:cNvSpPr/>
              <p:nvPr/>
            </p:nvSpPr>
            <p:spPr>
              <a:xfrm>
                <a:off x="1519157" y="1282371"/>
                <a:ext cx="438876" cy="766071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6" name="ZoneTexte 125">
                <a:extLst>
                  <a:ext uri="{FF2B5EF4-FFF2-40B4-BE49-F238E27FC236}">
                    <a16:creationId xmlns:a16="http://schemas.microsoft.com/office/drawing/2014/main" xmlns="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422315"/>
                <a:ext cx="8029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800" dirty="0"/>
                  <a:t>67</a:t>
                </a:r>
              </a:p>
            </p:txBody>
          </p:sp>
        </p:grpSp>
        <p:cxnSp>
          <p:nvCxnSpPr>
            <p:cNvPr id="124" name="Connecteur droit avec flèche 123">
              <a:extLst>
                <a:ext uri="{FF2B5EF4-FFF2-40B4-BE49-F238E27FC236}">
                  <a16:creationId xmlns:a16="http://schemas.microsoft.com/office/drawing/2014/main" xmlns="" id="{8CFAF21F-C67F-4707-B016-3DA5286F9F1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5" y="1148521"/>
              <a:ext cx="0" cy="63867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60" name="Groupe 59">
            <a:extLst>
              <a:ext uri="{FF2B5EF4-FFF2-40B4-BE49-F238E27FC236}">
                <a16:creationId xmlns:a16="http://schemas.microsoft.com/office/drawing/2014/main" xmlns="" id="{BE9AA148-11E4-463F-88FA-8DFFEFEA9D1C}"/>
              </a:ext>
            </a:extLst>
          </p:cNvPr>
          <p:cNvGrpSpPr/>
          <p:nvPr/>
        </p:nvGrpSpPr>
        <p:grpSpPr>
          <a:xfrm>
            <a:off x="2110983" y="3937796"/>
            <a:ext cx="802981" cy="1387851"/>
            <a:chOff x="10301193" y="399347"/>
            <a:chExt cx="802981" cy="1387851"/>
          </a:xfrm>
        </p:grpSpPr>
        <p:grpSp>
          <p:nvGrpSpPr>
            <p:cNvPr id="61" name="Groupe 60">
              <a:extLst>
                <a:ext uri="{FF2B5EF4-FFF2-40B4-BE49-F238E27FC236}">
                  <a16:creationId xmlns:a16="http://schemas.microsoft.com/office/drawing/2014/main" xmlns="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766071"/>
              <a:chOff x="1345322" y="1282371"/>
              <a:chExt cx="802981" cy="766071"/>
            </a:xfrm>
          </p:grpSpPr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xmlns="" id="{B01E5BA4-0E7A-44ED-B04E-074A8F928B87}"/>
                  </a:ext>
                </a:extLst>
              </p:cNvPr>
              <p:cNvSpPr/>
              <p:nvPr/>
            </p:nvSpPr>
            <p:spPr>
              <a:xfrm>
                <a:off x="1519157" y="1282371"/>
                <a:ext cx="438876" cy="766071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4" name="ZoneTexte 63">
                <a:extLst>
                  <a:ext uri="{FF2B5EF4-FFF2-40B4-BE49-F238E27FC236}">
                    <a16:creationId xmlns:a16="http://schemas.microsoft.com/office/drawing/2014/main" xmlns="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422315"/>
                <a:ext cx="8029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800" dirty="0"/>
                  <a:t>81</a:t>
                </a:r>
              </a:p>
            </p:txBody>
          </p:sp>
        </p:grpSp>
        <p:cxnSp>
          <p:nvCxnSpPr>
            <p:cNvPr id="62" name="Connecteur droit avec flèche 61">
              <a:extLst>
                <a:ext uri="{FF2B5EF4-FFF2-40B4-BE49-F238E27FC236}">
                  <a16:creationId xmlns:a16="http://schemas.microsoft.com/office/drawing/2014/main" xmlns="" id="{8CFAF21F-C67F-4707-B016-3DA5286F9F1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5" y="1148521"/>
              <a:ext cx="0" cy="63867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65" name="Groupe 64">
            <a:extLst>
              <a:ext uri="{FF2B5EF4-FFF2-40B4-BE49-F238E27FC236}">
                <a16:creationId xmlns:a16="http://schemas.microsoft.com/office/drawing/2014/main" xmlns="" id="{6FDAA7A1-44D1-403D-AC53-A7DA582098DA}"/>
              </a:ext>
            </a:extLst>
          </p:cNvPr>
          <p:cNvGrpSpPr/>
          <p:nvPr/>
        </p:nvGrpSpPr>
        <p:grpSpPr>
          <a:xfrm>
            <a:off x="9174538" y="4022492"/>
            <a:ext cx="802981" cy="1447753"/>
            <a:chOff x="10301189" y="339445"/>
            <a:chExt cx="802981" cy="1447753"/>
          </a:xfrm>
        </p:grpSpPr>
        <p:grpSp>
          <p:nvGrpSpPr>
            <p:cNvPr id="66" name="Groupe 65">
              <a:extLst>
                <a:ext uri="{FF2B5EF4-FFF2-40B4-BE49-F238E27FC236}">
                  <a16:creationId xmlns:a16="http://schemas.microsoft.com/office/drawing/2014/main" xmlns="" id="{FB9AC63B-F0F8-43E8-8C43-541D229924F8}"/>
                </a:ext>
              </a:extLst>
            </p:cNvPr>
            <p:cNvGrpSpPr/>
            <p:nvPr/>
          </p:nvGrpSpPr>
          <p:grpSpPr>
            <a:xfrm>
              <a:off x="10301189" y="339445"/>
              <a:ext cx="802981" cy="766071"/>
              <a:chOff x="1345318" y="1222469"/>
              <a:chExt cx="802981" cy="766071"/>
            </a:xfrm>
          </p:grpSpPr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xmlns="" id="{FBD70044-C5AE-4592-9EA5-C9B04A69931D}"/>
                  </a:ext>
                </a:extLst>
              </p:cNvPr>
              <p:cNvSpPr/>
              <p:nvPr/>
            </p:nvSpPr>
            <p:spPr>
              <a:xfrm>
                <a:off x="1443178" y="1222469"/>
                <a:ext cx="607263" cy="766071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0" name="ZoneTexte 69">
                <a:extLst>
                  <a:ext uri="{FF2B5EF4-FFF2-40B4-BE49-F238E27FC236}">
                    <a16:creationId xmlns:a16="http://schemas.microsoft.com/office/drawing/2014/main" xmlns="" id="{5FF7FF0B-E33B-479D-96BC-78BB7D2EFB47}"/>
                  </a:ext>
                </a:extLst>
              </p:cNvPr>
              <p:cNvSpPr txBox="1"/>
              <p:nvPr/>
            </p:nvSpPr>
            <p:spPr>
              <a:xfrm>
                <a:off x="1345318" y="1361164"/>
                <a:ext cx="8029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800" dirty="0"/>
                  <a:t>75</a:t>
                </a:r>
              </a:p>
            </p:txBody>
          </p:sp>
        </p:grpSp>
        <p:cxnSp>
          <p:nvCxnSpPr>
            <p:cNvPr id="68" name="Connecteur droit avec flèche 67">
              <a:extLst>
                <a:ext uri="{FF2B5EF4-FFF2-40B4-BE49-F238E27FC236}">
                  <a16:creationId xmlns:a16="http://schemas.microsoft.com/office/drawing/2014/main" xmlns="" id="{EAD47B4A-A488-4C79-B21C-07B682C3D2DB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5" y="1148521"/>
              <a:ext cx="0" cy="63867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86" name="Titre 1">
            <a:extLst>
              <a:ext uri="{FF2B5EF4-FFF2-40B4-BE49-F238E27FC236}">
                <a16:creationId xmlns:a16="http://schemas.microsoft.com/office/drawing/2014/main" xmlns="" id="{73825DE8-88A2-412E-B298-7720B56AD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1999" cy="611296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La droite numérique graduée</a:t>
            </a:r>
          </a:p>
        </p:txBody>
      </p:sp>
    </p:spTree>
    <p:extLst>
      <p:ext uri="{BB962C8B-B14F-4D97-AF65-F5344CB8AC3E}">
        <p14:creationId xmlns:p14="http://schemas.microsoft.com/office/powerpoint/2010/main" val="222190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2.96296E-6 L 2.08333E-7 -0.21574 C 2.08333E-7 -0.3125 0.18971 -0.43148 0.34362 -0.43148 L 0.68763 -0.43148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375" y="-21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1.11111E-6 L -0.10534 -1.11111E-6 C -0.15247 -1.11111E-6 -0.21054 -0.1169 -0.21054 -0.21157 L -0.21054 -0.42292 " pathEditMode="relative" rAng="0" ptsTypes="AAAA">
                                      <p:cBhvr>
                                        <p:cTn id="10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4" y="-21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-0.09128 3.7037E-7 C -0.13216 3.7037E-7 -0.18243 -0.12593 -0.18243 -0.22778 L -0.18243 -0.4544 " pathEditMode="relative" rAng="0" ptsTypes="AAAA">
                                      <p:cBhvr>
                                        <p:cTn id="14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28" y="-2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e 34">
            <a:extLst>
              <a:ext uri="{FF2B5EF4-FFF2-40B4-BE49-F238E27FC236}">
                <a16:creationId xmlns:a16="http://schemas.microsoft.com/office/drawing/2014/main" xmlns="" id="{BE9AA148-11E4-463F-88FA-8DFFEFEA9D1C}"/>
              </a:ext>
            </a:extLst>
          </p:cNvPr>
          <p:cNvGrpSpPr/>
          <p:nvPr/>
        </p:nvGrpSpPr>
        <p:grpSpPr>
          <a:xfrm>
            <a:off x="872322" y="936971"/>
            <a:ext cx="802981" cy="1292558"/>
            <a:chOff x="10301193" y="399347"/>
            <a:chExt cx="802981" cy="1292558"/>
          </a:xfrm>
        </p:grpSpPr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xmlns="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803108"/>
              <a:chOff x="1345322" y="1282371"/>
              <a:chExt cx="802981" cy="803108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="" id="{B01E5BA4-0E7A-44ED-B04E-074A8F928B87}"/>
                  </a:ext>
                </a:extLst>
              </p:cNvPr>
              <p:cNvSpPr/>
              <p:nvPr/>
            </p:nvSpPr>
            <p:spPr>
              <a:xfrm>
                <a:off x="1490582" y="1282371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9" name="ZoneTexte 38">
                <a:extLst>
                  <a:ext uri="{FF2B5EF4-FFF2-40B4-BE49-F238E27FC236}">
                    <a16:creationId xmlns:a16="http://schemas.microsoft.com/office/drawing/2014/main" xmlns="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310748"/>
                <a:ext cx="80298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3200" dirty="0"/>
                  <a:t>0</a:t>
                </a:r>
              </a:p>
            </p:txBody>
          </p:sp>
        </p:grpSp>
        <p:cxnSp>
          <p:nvCxnSpPr>
            <p:cNvPr id="37" name="Connecteur droit avec flèche 36">
              <a:extLst>
                <a:ext uri="{FF2B5EF4-FFF2-40B4-BE49-F238E27FC236}">
                  <a16:creationId xmlns:a16="http://schemas.microsoft.com/office/drawing/2014/main" xmlns="" id="{8CFAF21F-C67F-4707-B016-3DA5286F9F1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3" y="1193973"/>
              <a:ext cx="0" cy="49793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51" name="Groupe 50">
            <a:extLst>
              <a:ext uri="{FF2B5EF4-FFF2-40B4-BE49-F238E27FC236}">
                <a16:creationId xmlns:a16="http://schemas.microsoft.com/office/drawing/2014/main" xmlns="" id="{AACCA979-D47B-435D-BA5F-E4D3C6862C50}"/>
              </a:ext>
            </a:extLst>
          </p:cNvPr>
          <p:cNvGrpSpPr/>
          <p:nvPr/>
        </p:nvGrpSpPr>
        <p:grpSpPr>
          <a:xfrm>
            <a:off x="5608856" y="3926478"/>
            <a:ext cx="802981" cy="1347446"/>
            <a:chOff x="10301193" y="399347"/>
            <a:chExt cx="802981" cy="1347446"/>
          </a:xfrm>
        </p:grpSpPr>
        <p:grpSp>
          <p:nvGrpSpPr>
            <p:cNvPr id="52" name="Groupe 51">
              <a:extLst>
                <a:ext uri="{FF2B5EF4-FFF2-40B4-BE49-F238E27FC236}">
                  <a16:creationId xmlns:a16="http://schemas.microsoft.com/office/drawing/2014/main" xmlns="" id="{8F81A47E-EEC6-4C9B-AC45-489A7F60F386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803108"/>
              <a:chOff x="1345322" y="1282371"/>
              <a:chExt cx="802981" cy="803108"/>
            </a:xfrm>
          </p:grpSpPr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xmlns="" id="{B03D50F3-CE09-4839-A438-306979F864E8}"/>
                  </a:ext>
                </a:extLst>
              </p:cNvPr>
              <p:cNvSpPr/>
              <p:nvPr/>
            </p:nvSpPr>
            <p:spPr>
              <a:xfrm>
                <a:off x="1490582" y="1282371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5" name="ZoneTexte 54">
                <a:extLst>
                  <a:ext uri="{FF2B5EF4-FFF2-40B4-BE49-F238E27FC236}">
                    <a16:creationId xmlns:a16="http://schemas.microsoft.com/office/drawing/2014/main" xmlns="" id="{5BDE929F-7E7B-41B7-AF94-3ACA1226DA89}"/>
                  </a:ext>
                </a:extLst>
              </p:cNvPr>
              <p:cNvSpPr txBox="1"/>
              <p:nvPr/>
            </p:nvSpPr>
            <p:spPr>
              <a:xfrm>
                <a:off x="1345322" y="1310748"/>
                <a:ext cx="80298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3200" dirty="0"/>
                  <a:t>50</a:t>
                </a:r>
              </a:p>
            </p:txBody>
          </p:sp>
        </p:grpSp>
        <p:cxnSp>
          <p:nvCxnSpPr>
            <p:cNvPr id="53" name="Connecteur droit avec flèche 52">
              <a:extLst>
                <a:ext uri="{FF2B5EF4-FFF2-40B4-BE49-F238E27FC236}">
                  <a16:creationId xmlns:a16="http://schemas.microsoft.com/office/drawing/2014/main" xmlns="" id="{33425178-4F9C-419C-8B6E-ED0FC209ED75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3" y="1199285"/>
              <a:ext cx="2643" cy="54750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66" name="Groupe 65">
            <a:extLst>
              <a:ext uri="{FF2B5EF4-FFF2-40B4-BE49-F238E27FC236}">
                <a16:creationId xmlns:a16="http://schemas.microsoft.com/office/drawing/2014/main" xmlns="" id="{4E298230-4E32-4199-8871-2AD83F0AB0BA}"/>
              </a:ext>
            </a:extLst>
          </p:cNvPr>
          <p:cNvGrpSpPr/>
          <p:nvPr/>
        </p:nvGrpSpPr>
        <p:grpSpPr>
          <a:xfrm>
            <a:off x="3822708" y="908859"/>
            <a:ext cx="559708" cy="1275358"/>
            <a:chOff x="10446453" y="399347"/>
            <a:chExt cx="559708" cy="1275358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xmlns="" id="{9DB3C531-4D73-4758-85CE-B399D16701F9}"/>
                </a:ext>
              </a:extLst>
            </p:cNvPr>
            <p:cNvSpPr/>
            <p:nvPr/>
          </p:nvSpPr>
          <p:spPr>
            <a:xfrm>
              <a:off x="10446453" y="399347"/>
              <a:ext cx="559708" cy="803108"/>
            </a:xfrm>
            <a:prstGeom prst="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68" name="Connecteur droit avec flèche 67">
              <a:extLst>
                <a:ext uri="{FF2B5EF4-FFF2-40B4-BE49-F238E27FC236}">
                  <a16:creationId xmlns:a16="http://schemas.microsoft.com/office/drawing/2014/main" xmlns="" id="{8A649F39-EB94-47EF-8F12-FB99A3B146FF}"/>
                </a:ext>
              </a:extLst>
            </p:cNvPr>
            <p:cNvCxnSpPr>
              <a:cxnSpLocks/>
            </p:cNvCxnSpPr>
            <p:nvPr/>
          </p:nvCxnSpPr>
          <p:spPr>
            <a:xfrm>
              <a:off x="10726307" y="1196239"/>
              <a:ext cx="1" cy="47846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71" name="Groupe 70">
            <a:extLst>
              <a:ext uri="{FF2B5EF4-FFF2-40B4-BE49-F238E27FC236}">
                <a16:creationId xmlns:a16="http://schemas.microsoft.com/office/drawing/2014/main" xmlns="" id="{F0BE66E6-9506-47C7-B9D0-9C88B4CB21EA}"/>
              </a:ext>
            </a:extLst>
          </p:cNvPr>
          <p:cNvGrpSpPr/>
          <p:nvPr/>
        </p:nvGrpSpPr>
        <p:grpSpPr>
          <a:xfrm>
            <a:off x="10559641" y="942803"/>
            <a:ext cx="559708" cy="1276284"/>
            <a:chOff x="10446453" y="399347"/>
            <a:chExt cx="559708" cy="1276284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xmlns="" id="{751EE936-9E60-48D0-9ED4-18BF4B7A0E75}"/>
                </a:ext>
              </a:extLst>
            </p:cNvPr>
            <p:cNvSpPr/>
            <p:nvPr/>
          </p:nvSpPr>
          <p:spPr>
            <a:xfrm>
              <a:off x="10446453" y="399347"/>
              <a:ext cx="559708" cy="803108"/>
            </a:xfrm>
            <a:prstGeom prst="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73" name="Connecteur droit avec flèche 72">
              <a:extLst>
                <a:ext uri="{FF2B5EF4-FFF2-40B4-BE49-F238E27FC236}">
                  <a16:creationId xmlns:a16="http://schemas.microsoft.com/office/drawing/2014/main" xmlns="" id="{92F0F20B-5629-4697-9AF8-172557370F22}"/>
                </a:ext>
              </a:extLst>
            </p:cNvPr>
            <p:cNvCxnSpPr>
              <a:cxnSpLocks/>
            </p:cNvCxnSpPr>
            <p:nvPr/>
          </p:nvCxnSpPr>
          <p:spPr>
            <a:xfrm>
              <a:off x="10717918" y="1197165"/>
              <a:ext cx="1" cy="47846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xmlns="" id="{BE9AA148-11E4-463F-88FA-8DFFEFEA9D1C}"/>
              </a:ext>
            </a:extLst>
          </p:cNvPr>
          <p:cNvGrpSpPr/>
          <p:nvPr/>
        </p:nvGrpSpPr>
        <p:grpSpPr>
          <a:xfrm>
            <a:off x="1834347" y="938876"/>
            <a:ext cx="802981" cy="1285560"/>
            <a:chOff x="10301193" y="399347"/>
            <a:chExt cx="802981" cy="1285560"/>
          </a:xfrm>
        </p:grpSpPr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xmlns="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803108"/>
              <a:chOff x="1345322" y="1282371"/>
              <a:chExt cx="802981" cy="803108"/>
            </a:xfrm>
          </p:grpSpPr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xmlns="" id="{B01E5BA4-0E7A-44ED-B04E-074A8F928B87}"/>
                  </a:ext>
                </a:extLst>
              </p:cNvPr>
              <p:cNvSpPr/>
              <p:nvPr/>
            </p:nvSpPr>
            <p:spPr>
              <a:xfrm>
                <a:off x="1490582" y="1282371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7" name="ZoneTexte 66">
                <a:extLst>
                  <a:ext uri="{FF2B5EF4-FFF2-40B4-BE49-F238E27FC236}">
                    <a16:creationId xmlns:a16="http://schemas.microsoft.com/office/drawing/2014/main" xmlns="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310748"/>
                <a:ext cx="80298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3200" dirty="0"/>
                  <a:t>10</a:t>
                </a:r>
              </a:p>
            </p:txBody>
          </p:sp>
        </p:grpSp>
        <p:cxnSp>
          <p:nvCxnSpPr>
            <p:cNvPr id="49" name="Connecteur droit avec flèche 48">
              <a:extLst>
                <a:ext uri="{FF2B5EF4-FFF2-40B4-BE49-F238E27FC236}">
                  <a16:creationId xmlns:a16="http://schemas.microsoft.com/office/drawing/2014/main" xmlns="" id="{8CFAF21F-C67F-4707-B016-3DA5286F9F1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700658" y="1207308"/>
              <a:ext cx="2027" cy="477599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5" name="Groupe 4"/>
          <p:cNvGrpSpPr/>
          <p:nvPr/>
        </p:nvGrpSpPr>
        <p:grpSpPr>
          <a:xfrm>
            <a:off x="1273813" y="2229523"/>
            <a:ext cx="9947557" cy="398832"/>
            <a:chOff x="1273813" y="2229523"/>
            <a:chExt cx="9947557" cy="398832"/>
          </a:xfrm>
        </p:grpSpPr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xmlns="" id="{2E4054F3-4D2A-4490-81BB-A3F542A7A516}"/>
                </a:ext>
              </a:extLst>
            </p:cNvPr>
            <p:cNvGrpSpPr/>
            <p:nvPr/>
          </p:nvGrpSpPr>
          <p:grpSpPr>
            <a:xfrm>
              <a:off x="1273813" y="2229523"/>
              <a:ext cx="9630382" cy="398832"/>
              <a:chOff x="2490281" y="515562"/>
              <a:chExt cx="7188740" cy="214012"/>
            </a:xfrm>
          </p:grpSpPr>
          <p:cxnSp>
            <p:nvCxnSpPr>
              <p:cNvPr id="9" name="Connecteur droit 8">
                <a:extLst>
                  <a:ext uri="{FF2B5EF4-FFF2-40B4-BE49-F238E27FC236}">
                    <a16:creationId xmlns:a16="http://schemas.microsoft.com/office/drawing/2014/main" xmlns="" id="{62964291-3414-485C-9084-8083BC2459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0281" y="729574"/>
                <a:ext cx="718874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>
                <a:extLst>
                  <a:ext uri="{FF2B5EF4-FFF2-40B4-BE49-F238E27FC236}">
                    <a16:creationId xmlns:a16="http://schemas.microsoft.com/office/drawing/2014/main" xmlns="" id="{2B68012B-0AE6-4B12-B3B5-A6185327C0E2}"/>
                  </a:ext>
                </a:extLst>
              </p:cNvPr>
              <p:cNvCxnSpPr/>
              <p:nvPr/>
            </p:nvCxnSpPr>
            <p:spPr>
              <a:xfrm>
                <a:off x="2490281" y="515565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Connecteur droit 12">
                <a:extLst>
                  <a:ext uri="{FF2B5EF4-FFF2-40B4-BE49-F238E27FC236}">
                    <a16:creationId xmlns:a16="http://schemas.microsoft.com/office/drawing/2014/main" xmlns="" id="{9D509869-6334-4467-BB68-47EF64878E37}"/>
                  </a:ext>
                </a:extLst>
              </p:cNvPr>
              <p:cNvCxnSpPr/>
              <p:nvPr/>
            </p:nvCxnSpPr>
            <p:spPr>
              <a:xfrm>
                <a:off x="9625037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13">
                <a:extLst>
                  <a:ext uri="{FF2B5EF4-FFF2-40B4-BE49-F238E27FC236}">
                    <a16:creationId xmlns:a16="http://schemas.microsoft.com/office/drawing/2014/main" xmlns="" id="{2FF662F0-F777-43CA-A4DE-7E09B6002025}"/>
                  </a:ext>
                </a:extLst>
              </p:cNvPr>
              <p:cNvCxnSpPr/>
              <p:nvPr/>
            </p:nvCxnSpPr>
            <p:spPr>
              <a:xfrm>
                <a:off x="3909244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>
                <a:extLst>
                  <a:ext uri="{FF2B5EF4-FFF2-40B4-BE49-F238E27FC236}">
                    <a16:creationId xmlns:a16="http://schemas.microsoft.com/office/drawing/2014/main" xmlns="" id="{26F5C92B-2446-43F9-B278-039278EEB9A1}"/>
                  </a:ext>
                </a:extLst>
              </p:cNvPr>
              <p:cNvCxnSpPr/>
              <p:nvPr/>
            </p:nvCxnSpPr>
            <p:spPr>
              <a:xfrm>
                <a:off x="4604426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Connecteur droit 15">
                <a:extLst>
                  <a:ext uri="{FF2B5EF4-FFF2-40B4-BE49-F238E27FC236}">
                    <a16:creationId xmlns:a16="http://schemas.microsoft.com/office/drawing/2014/main" xmlns="" id="{AFE52FF9-3AAA-461C-B3B7-54DE3029B8CA}"/>
                  </a:ext>
                </a:extLst>
              </p:cNvPr>
              <p:cNvCxnSpPr/>
              <p:nvPr/>
            </p:nvCxnSpPr>
            <p:spPr>
              <a:xfrm>
                <a:off x="5311303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>
                <a:extLst>
                  <a:ext uri="{FF2B5EF4-FFF2-40B4-BE49-F238E27FC236}">
                    <a16:creationId xmlns:a16="http://schemas.microsoft.com/office/drawing/2014/main" xmlns="" id="{D5DFA2B5-7DFC-4F0F-88AB-A5FAC832334D}"/>
                  </a:ext>
                </a:extLst>
              </p:cNvPr>
              <p:cNvCxnSpPr/>
              <p:nvPr/>
            </p:nvCxnSpPr>
            <p:spPr>
              <a:xfrm>
                <a:off x="8899620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>
                <a:extLst>
                  <a:ext uri="{FF2B5EF4-FFF2-40B4-BE49-F238E27FC236}">
                    <a16:creationId xmlns:a16="http://schemas.microsoft.com/office/drawing/2014/main" xmlns="" id="{B68430FD-CA8A-43AE-93E9-E35753B77D6F}"/>
                  </a:ext>
                </a:extLst>
              </p:cNvPr>
              <p:cNvCxnSpPr/>
              <p:nvPr/>
            </p:nvCxnSpPr>
            <p:spPr>
              <a:xfrm>
                <a:off x="8176668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Connecteur droit 18">
                <a:extLst>
                  <a:ext uri="{FF2B5EF4-FFF2-40B4-BE49-F238E27FC236}">
                    <a16:creationId xmlns:a16="http://schemas.microsoft.com/office/drawing/2014/main" xmlns="" id="{BBF6CE49-5F0B-4C2D-ABCE-5BF09548A53B}"/>
                  </a:ext>
                </a:extLst>
              </p:cNvPr>
              <p:cNvCxnSpPr/>
              <p:nvPr/>
            </p:nvCxnSpPr>
            <p:spPr>
              <a:xfrm>
                <a:off x="7457243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Connecteur droit 19">
                <a:extLst>
                  <a:ext uri="{FF2B5EF4-FFF2-40B4-BE49-F238E27FC236}">
                    <a16:creationId xmlns:a16="http://schemas.microsoft.com/office/drawing/2014/main" xmlns="" id="{1271E293-ABD6-40B1-A665-CD9DABD7EAEE}"/>
                  </a:ext>
                </a:extLst>
              </p:cNvPr>
              <p:cNvCxnSpPr/>
              <p:nvPr/>
            </p:nvCxnSpPr>
            <p:spPr>
              <a:xfrm>
                <a:off x="6756285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Connecteur droit 20">
                <a:extLst>
                  <a:ext uri="{FF2B5EF4-FFF2-40B4-BE49-F238E27FC236}">
                    <a16:creationId xmlns:a16="http://schemas.microsoft.com/office/drawing/2014/main" xmlns="" id="{A643C245-9B78-438C-A329-37AAB6CAAE9A}"/>
                  </a:ext>
                </a:extLst>
              </p:cNvPr>
              <p:cNvCxnSpPr/>
              <p:nvPr/>
            </p:nvCxnSpPr>
            <p:spPr>
              <a:xfrm>
                <a:off x="6025936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Connecteur droit 21">
                <a:extLst>
                  <a:ext uri="{FF2B5EF4-FFF2-40B4-BE49-F238E27FC236}">
                    <a16:creationId xmlns:a16="http://schemas.microsoft.com/office/drawing/2014/main" xmlns="" id="{B2A8E0DF-1A84-445C-A7DE-C0B13560234A}"/>
                  </a:ext>
                </a:extLst>
              </p:cNvPr>
              <p:cNvCxnSpPr/>
              <p:nvPr/>
            </p:nvCxnSpPr>
            <p:spPr>
              <a:xfrm>
                <a:off x="3206886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" name="Connecteur droit avec flèche 3"/>
            <p:cNvCxnSpPr/>
            <p:nvPr/>
          </p:nvCxnSpPr>
          <p:spPr>
            <a:xfrm>
              <a:off x="10677525" y="2628349"/>
              <a:ext cx="543845" cy="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e 60">
            <a:extLst>
              <a:ext uri="{FF2B5EF4-FFF2-40B4-BE49-F238E27FC236}">
                <a16:creationId xmlns:a16="http://schemas.microsoft.com/office/drawing/2014/main" xmlns="" id="{15B4D571-C491-4D38-93FA-55404F09C68F}"/>
              </a:ext>
            </a:extLst>
          </p:cNvPr>
          <p:cNvGrpSpPr/>
          <p:nvPr/>
        </p:nvGrpSpPr>
        <p:grpSpPr>
          <a:xfrm>
            <a:off x="1736334" y="4052693"/>
            <a:ext cx="802981" cy="1347446"/>
            <a:chOff x="10301193" y="399347"/>
            <a:chExt cx="802981" cy="1347446"/>
          </a:xfrm>
        </p:grpSpPr>
        <p:grpSp>
          <p:nvGrpSpPr>
            <p:cNvPr id="62" name="Groupe 61">
              <a:extLst>
                <a:ext uri="{FF2B5EF4-FFF2-40B4-BE49-F238E27FC236}">
                  <a16:creationId xmlns:a16="http://schemas.microsoft.com/office/drawing/2014/main" xmlns="" id="{D3B437B0-F566-4F74-8C89-0BDB4E22B5EF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803108"/>
              <a:chOff x="1345322" y="1282371"/>
              <a:chExt cx="802981" cy="803108"/>
            </a:xfrm>
          </p:grpSpPr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xmlns="" id="{35C7EB45-8A60-49B7-8749-ECD78101E227}"/>
                  </a:ext>
                </a:extLst>
              </p:cNvPr>
              <p:cNvSpPr/>
              <p:nvPr/>
            </p:nvSpPr>
            <p:spPr>
              <a:xfrm>
                <a:off x="1490582" y="1282371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5" name="ZoneTexte 64">
                <a:extLst>
                  <a:ext uri="{FF2B5EF4-FFF2-40B4-BE49-F238E27FC236}">
                    <a16:creationId xmlns:a16="http://schemas.microsoft.com/office/drawing/2014/main" xmlns="" id="{26A8DEB8-0067-4C79-8294-09315A0AC20F}"/>
                  </a:ext>
                </a:extLst>
              </p:cNvPr>
              <p:cNvSpPr txBox="1"/>
              <p:nvPr/>
            </p:nvSpPr>
            <p:spPr>
              <a:xfrm>
                <a:off x="1345322" y="1310748"/>
                <a:ext cx="80298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3200" dirty="0"/>
                  <a:t>80</a:t>
                </a:r>
              </a:p>
            </p:txBody>
          </p:sp>
        </p:grpSp>
        <p:cxnSp>
          <p:nvCxnSpPr>
            <p:cNvPr id="63" name="Connecteur droit avec flèche 62">
              <a:extLst>
                <a:ext uri="{FF2B5EF4-FFF2-40B4-BE49-F238E27FC236}">
                  <a16:creationId xmlns:a16="http://schemas.microsoft.com/office/drawing/2014/main" xmlns="" id="{D3D48787-D51D-4819-941A-3C8147095ADA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3" y="1199285"/>
              <a:ext cx="2643" cy="54750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43" name="Groupe 42">
            <a:extLst>
              <a:ext uri="{FF2B5EF4-FFF2-40B4-BE49-F238E27FC236}">
                <a16:creationId xmlns:a16="http://schemas.microsoft.com/office/drawing/2014/main" xmlns="" id="{97F4A080-DB0A-4EF2-BCC0-AC651F424C79}"/>
              </a:ext>
            </a:extLst>
          </p:cNvPr>
          <p:cNvGrpSpPr/>
          <p:nvPr/>
        </p:nvGrpSpPr>
        <p:grpSpPr>
          <a:xfrm>
            <a:off x="4773136" y="894803"/>
            <a:ext cx="559708" cy="1275358"/>
            <a:chOff x="10446453" y="399347"/>
            <a:chExt cx="559708" cy="1275358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xmlns="" id="{C487DC18-A842-4BD1-A8D6-348070888FAD}"/>
                </a:ext>
              </a:extLst>
            </p:cNvPr>
            <p:cNvSpPr/>
            <p:nvPr/>
          </p:nvSpPr>
          <p:spPr>
            <a:xfrm>
              <a:off x="10446453" y="399347"/>
              <a:ext cx="559708" cy="803108"/>
            </a:xfrm>
            <a:prstGeom prst="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5" name="Connecteur droit avec flèche 44">
              <a:extLst>
                <a:ext uri="{FF2B5EF4-FFF2-40B4-BE49-F238E27FC236}">
                  <a16:creationId xmlns:a16="http://schemas.microsoft.com/office/drawing/2014/main" xmlns="" id="{333A1237-C9E1-4653-A10D-E201602592B3}"/>
                </a:ext>
              </a:extLst>
            </p:cNvPr>
            <p:cNvCxnSpPr>
              <a:cxnSpLocks/>
            </p:cNvCxnSpPr>
            <p:nvPr/>
          </p:nvCxnSpPr>
          <p:spPr>
            <a:xfrm>
              <a:off x="10726307" y="1196239"/>
              <a:ext cx="1" cy="47846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59" name="SMARTInkShape-196">
            <a:extLst>
              <a:ext uri="{FF2B5EF4-FFF2-40B4-BE49-F238E27FC236}">
                <a16:creationId xmlns:a16="http://schemas.microsoft.com/office/drawing/2014/main" xmlns="" id="{DE168083-D48A-450C-9B4B-70F06F0DCC2A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10750550" y="2133600"/>
            <a:ext cx="3176" cy="3176"/>
          </a:xfrm>
          <a:custGeom>
            <a:avLst/>
            <a:gdLst/>
            <a:ahLst/>
            <a:cxnLst/>
            <a:rect l="0" t="0" r="0" b="0"/>
            <a:pathLst>
              <a:path w="3176" h="3176">
                <a:moveTo>
                  <a:pt x="0" y="3175"/>
                </a:moveTo>
                <a:lnTo>
                  <a:pt x="0" y="3175"/>
                </a:lnTo>
                <a:lnTo>
                  <a:pt x="3175" y="0"/>
                </a:lnTo>
              </a:path>
            </a:pathLst>
          </a:cu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SMARTInkShape-197">
            <a:extLst>
              <a:ext uri="{FF2B5EF4-FFF2-40B4-BE49-F238E27FC236}">
                <a16:creationId xmlns:a16="http://schemas.microsoft.com/office/drawing/2014/main" xmlns="" id="{AD520A66-C230-4C27-9B4D-816AEE61CF2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9839325" y="2143125"/>
            <a:ext cx="1" cy="3176"/>
          </a:xfrm>
          <a:custGeom>
            <a:avLst/>
            <a:gdLst/>
            <a:ahLst/>
            <a:cxnLst/>
            <a:rect l="0" t="0" r="0" b="0"/>
            <a:pathLst>
              <a:path w="1" h="3176">
                <a:moveTo>
                  <a:pt x="0" y="3175"/>
                </a:moveTo>
                <a:lnTo>
                  <a:pt x="0" y="3175"/>
                </a:lnTo>
                <a:lnTo>
                  <a:pt x="0" y="0"/>
                </a:lnTo>
              </a:path>
            </a:pathLst>
          </a:cu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SMARTInkShape-198">
            <a:extLst>
              <a:ext uri="{FF2B5EF4-FFF2-40B4-BE49-F238E27FC236}">
                <a16:creationId xmlns:a16="http://schemas.microsoft.com/office/drawing/2014/main" xmlns="" id="{22BB02C6-A7B7-44AD-B6FC-15EB2EEC86A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8734425" y="2152650"/>
            <a:ext cx="3176" cy="1"/>
          </a:xfrm>
          <a:custGeom>
            <a:avLst/>
            <a:gdLst/>
            <a:ahLst/>
            <a:cxnLst/>
            <a:rect l="0" t="0" r="0" b="0"/>
            <a:pathLst>
              <a:path w="3176" h="1">
                <a:moveTo>
                  <a:pt x="3175" y="0"/>
                </a:moveTo>
                <a:lnTo>
                  <a:pt x="3175" y="0"/>
                </a:lnTo>
                <a:lnTo>
                  <a:pt x="0" y="0"/>
                </a:lnTo>
              </a:path>
            </a:pathLst>
          </a:cu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SMARTInkShape-199">
            <a:extLst>
              <a:ext uri="{FF2B5EF4-FFF2-40B4-BE49-F238E27FC236}">
                <a16:creationId xmlns:a16="http://schemas.microsoft.com/office/drawing/2014/main" xmlns="" id="{18D424D8-C1D5-4670-B7A3-EA1A749138D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7896225" y="2146300"/>
            <a:ext cx="6351" cy="3176"/>
          </a:xfrm>
          <a:custGeom>
            <a:avLst/>
            <a:gdLst/>
            <a:ahLst/>
            <a:cxnLst/>
            <a:rect l="0" t="0" r="0" b="0"/>
            <a:pathLst>
              <a:path w="6351" h="3176">
                <a:moveTo>
                  <a:pt x="0" y="0"/>
                </a:moveTo>
                <a:lnTo>
                  <a:pt x="0" y="0"/>
                </a:lnTo>
                <a:lnTo>
                  <a:pt x="0" y="1686"/>
                </a:lnTo>
                <a:lnTo>
                  <a:pt x="353" y="2182"/>
                </a:lnTo>
                <a:lnTo>
                  <a:pt x="940" y="2513"/>
                </a:lnTo>
                <a:lnTo>
                  <a:pt x="1685" y="2734"/>
                </a:lnTo>
                <a:lnTo>
                  <a:pt x="1829" y="2881"/>
                </a:lnTo>
                <a:lnTo>
                  <a:pt x="1572" y="2979"/>
                </a:lnTo>
                <a:lnTo>
                  <a:pt x="1048" y="3044"/>
                </a:lnTo>
                <a:lnTo>
                  <a:pt x="1051" y="3088"/>
                </a:lnTo>
                <a:lnTo>
                  <a:pt x="6350" y="3175"/>
                </a:lnTo>
              </a:path>
            </a:pathLst>
          </a:cu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SMARTInkShape-200">
            <a:extLst>
              <a:ext uri="{FF2B5EF4-FFF2-40B4-BE49-F238E27FC236}">
                <a16:creationId xmlns:a16="http://schemas.microsoft.com/office/drawing/2014/main" xmlns="" id="{01BF357C-C448-48F4-BD1A-C9890CF8117A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931025" y="2149475"/>
            <a:ext cx="9526" cy="6351"/>
          </a:xfrm>
          <a:custGeom>
            <a:avLst/>
            <a:gdLst/>
            <a:ahLst/>
            <a:cxnLst/>
            <a:rect l="0" t="0" r="0" b="0"/>
            <a:pathLst>
              <a:path w="9526" h="6351">
                <a:moveTo>
                  <a:pt x="0" y="6350"/>
                </a:moveTo>
                <a:lnTo>
                  <a:pt x="0" y="6350"/>
                </a:lnTo>
                <a:lnTo>
                  <a:pt x="1685" y="6350"/>
                </a:lnTo>
                <a:lnTo>
                  <a:pt x="6105" y="4664"/>
                </a:lnTo>
                <a:lnTo>
                  <a:pt x="7245" y="3815"/>
                </a:lnTo>
                <a:lnTo>
                  <a:pt x="9525" y="0"/>
                </a:lnTo>
              </a:path>
            </a:pathLst>
          </a:cu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SMARTInkShape-201">
            <a:extLst>
              <a:ext uri="{FF2B5EF4-FFF2-40B4-BE49-F238E27FC236}">
                <a16:creationId xmlns:a16="http://schemas.microsoft.com/office/drawing/2014/main" xmlns="" id="{0950BBD3-B961-43EA-8B33-991F2B5A068B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5975350" y="2146300"/>
            <a:ext cx="3176" cy="1"/>
          </a:xfrm>
          <a:custGeom>
            <a:avLst/>
            <a:gdLst/>
            <a:ahLst/>
            <a:cxnLst/>
            <a:rect l="0" t="0" r="0" b="0"/>
            <a:pathLst>
              <a:path w="3176" h="1">
                <a:moveTo>
                  <a:pt x="3175" y="0"/>
                </a:moveTo>
                <a:lnTo>
                  <a:pt x="3175" y="0"/>
                </a:lnTo>
                <a:lnTo>
                  <a:pt x="0" y="0"/>
                </a:lnTo>
              </a:path>
            </a:pathLst>
          </a:cu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235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3.7037E-7 L 0.27565 -3.7037E-7 C 0.39948 -3.7037E-7 0.55339 -0.13032 0.55339 -0.23495 L 0.55339 -0.4662 " pathEditMode="relative" rAng="0" ptsTypes="AAAA">
                                      <p:cBhvr>
                                        <p:cTn id="6" dur="5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43" y="-23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 -1.85185E-6 L -0.00026 -0.4516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2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e 34">
            <a:extLst>
              <a:ext uri="{FF2B5EF4-FFF2-40B4-BE49-F238E27FC236}">
                <a16:creationId xmlns:a16="http://schemas.microsoft.com/office/drawing/2014/main" xmlns="" id="{BE9AA148-11E4-463F-88FA-8DFFEFEA9D1C}"/>
              </a:ext>
            </a:extLst>
          </p:cNvPr>
          <p:cNvGrpSpPr/>
          <p:nvPr/>
        </p:nvGrpSpPr>
        <p:grpSpPr>
          <a:xfrm>
            <a:off x="2640682" y="969949"/>
            <a:ext cx="802981" cy="1387851"/>
            <a:chOff x="10301193" y="399347"/>
            <a:chExt cx="802981" cy="1387851"/>
          </a:xfrm>
        </p:grpSpPr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xmlns="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766071"/>
              <a:chOff x="1345322" y="1282371"/>
              <a:chExt cx="802981" cy="766071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="" id="{B01E5BA4-0E7A-44ED-B04E-074A8F928B87}"/>
                  </a:ext>
                </a:extLst>
              </p:cNvPr>
              <p:cNvSpPr/>
              <p:nvPr/>
            </p:nvSpPr>
            <p:spPr>
              <a:xfrm>
                <a:off x="1519157" y="1282371"/>
                <a:ext cx="438876" cy="766071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9" name="ZoneTexte 38">
                <a:extLst>
                  <a:ext uri="{FF2B5EF4-FFF2-40B4-BE49-F238E27FC236}">
                    <a16:creationId xmlns:a16="http://schemas.microsoft.com/office/drawing/2014/main" xmlns="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422315"/>
                <a:ext cx="8029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800" dirty="0"/>
                  <a:t>10</a:t>
                </a:r>
              </a:p>
            </p:txBody>
          </p:sp>
        </p:grpSp>
        <p:cxnSp>
          <p:nvCxnSpPr>
            <p:cNvPr id="37" name="Connecteur droit avec flèche 36">
              <a:extLst>
                <a:ext uri="{FF2B5EF4-FFF2-40B4-BE49-F238E27FC236}">
                  <a16:creationId xmlns:a16="http://schemas.microsoft.com/office/drawing/2014/main" xmlns="" id="{8CFAF21F-C67F-4707-B016-3DA5286F9F1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5" y="1148521"/>
              <a:ext cx="0" cy="63867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cxnSp>
        <p:nvCxnSpPr>
          <p:cNvPr id="3" name="Connecteur droit avec flèche 2"/>
          <p:cNvCxnSpPr/>
          <p:nvPr/>
        </p:nvCxnSpPr>
        <p:spPr>
          <a:xfrm>
            <a:off x="1454673" y="2717800"/>
            <a:ext cx="10057877" cy="127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V="1">
            <a:off x="1454673" y="2381250"/>
            <a:ext cx="0" cy="3352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/>
          <p:cNvCxnSpPr/>
          <p:nvPr/>
        </p:nvCxnSpPr>
        <p:spPr>
          <a:xfrm flipV="1">
            <a:off x="3042173" y="2388870"/>
            <a:ext cx="0" cy="3352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Groupe 96">
            <a:extLst>
              <a:ext uri="{FF2B5EF4-FFF2-40B4-BE49-F238E27FC236}">
                <a16:creationId xmlns:a16="http://schemas.microsoft.com/office/drawing/2014/main" xmlns="" id="{BE9AA148-11E4-463F-88FA-8DFFEFEA9D1C}"/>
              </a:ext>
            </a:extLst>
          </p:cNvPr>
          <p:cNvGrpSpPr/>
          <p:nvPr/>
        </p:nvGrpSpPr>
        <p:grpSpPr>
          <a:xfrm>
            <a:off x="1209932" y="2743200"/>
            <a:ext cx="802981" cy="1361724"/>
            <a:chOff x="10301193" y="-196306"/>
            <a:chExt cx="802981" cy="1361724"/>
          </a:xfrm>
        </p:grpSpPr>
        <p:grpSp>
          <p:nvGrpSpPr>
            <p:cNvPr id="98" name="Groupe 97">
              <a:extLst>
                <a:ext uri="{FF2B5EF4-FFF2-40B4-BE49-F238E27FC236}">
                  <a16:creationId xmlns:a16="http://schemas.microsoft.com/office/drawing/2014/main" xmlns="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766071"/>
              <a:chOff x="1345322" y="1282371"/>
              <a:chExt cx="802981" cy="766071"/>
            </a:xfrm>
          </p:grpSpPr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xmlns="" id="{B01E5BA4-0E7A-44ED-B04E-074A8F928B87}"/>
                  </a:ext>
                </a:extLst>
              </p:cNvPr>
              <p:cNvSpPr/>
              <p:nvPr/>
            </p:nvSpPr>
            <p:spPr>
              <a:xfrm>
                <a:off x="1519157" y="1282371"/>
                <a:ext cx="438876" cy="766071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1" name="ZoneTexte 100">
                <a:extLst>
                  <a:ext uri="{FF2B5EF4-FFF2-40B4-BE49-F238E27FC236}">
                    <a16:creationId xmlns:a16="http://schemas.microsoft.com/office/drawing/2014/main" xmlns="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422315"/>
                <a:ext cx="8029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800" dirty="0"/>
                  <a:t>1</a:t>
                </a:r>
              </a:p>
            </p:txBody>
          </p:sp>
        </p:grpSp>
        <p:cxnSp>
          <p:nvCxnSpPr>
            <p:cNvPr id="99" name="Connecteur droit avec flèche 98">
              <a:extLst>
                <a:ext uri="{FF2B5EF4-FFF2-40B4-BE49-F238E27FC236}">
                  <a16:creationId xmlns:a16="http://schemas.microsoft.com/office/drawing/2014/main" xmlns="" id="{8CFAF21F-C67F-4707-B016-3DA5286F9F1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702684" y="-196306"/>
              <a:ext cx="1" cy="60923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02" name="Groupe 101">
            <a:extLst>
              <a:ext uri="{FF2B5EF4-FFF2-40B4-BE49-F238E27FC236}">
                <a16:creationId xmlns:a16="http://schemas.microsoft.com/office/drawing/2014/main" xmlns="" id="{BE9AA148-11E4-463F-88FA-8DFFEFEA9D1C}"/>
              </a:ext>
            </a:extLst>
          </p:cNvPr>
          <p:cNvGrpSpPr/>
          <p:nvPr/>
        </p:nvGrpSpPr>
        <p:grpSpPr>
          <a:xfrm>
            <a:off x="5815682" y="976016"/>
            <a:ext cx="802981" cy="1387851"/>
            <a:chOff x="10301193" y="399347"/>
            <a:chExt cx="802981" cy="1387851"/>
          </a:xfrm>
        </p:grpSpPr>
        <p:grpSp>
          <p:nvGrpSpPr>
            <p:cNvPr id="103" name="Groupe 102">
              <a:extLst>
                <a:ext uri="{FF2B5EF4-FFF2-40B4-BE49-F238E27FC236}">
                  <a16:creationId xmlns:a16="http://schemas.microsoft.com/office/drawing/2014/main" xmlns="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766071"/>
              <a:chOff x="1345322" y="1282371"/>
              <a:chExt cx="802981" cy="766071"/>
            </a:xfrm>
          </p:grpSpPr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xmlns="" id="{B01E5BA4-0E7A-44ED-B04E-074A8F928B87}"/>
                  </a:ext>
                </a:extLst>
              </p:cNvPr>
              <p:cNvSpPr/>
              <p:nvPr/>
            </p:nvSpPr>
            <p:spPr>
              <a:xfrm>
                <a:off x="1519157" y="1282371"/>
                <a:ext cx="438876" cy="766071"/>
              </a:xfrm>
              <a:prstGeom prst="rect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6" name="ZoneTexte 105">
                <a:extLst>
                  <a:ext uri="{FF2B5EF4-FFF2-40B4-BE49-F238E27FC236}">
                    <a16:creationId xmlns:a16="http://schemas.microsoft.com/office/drawing/2014/main" xmlns="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422315"/>
                <a:ext cx="8029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fr-FR" sz="2800" dirty="0"/>
              </a:p>
            </p:txBody>
          </p:sp>
        </p:grpSp>
        <p:cxnSp>
          <p:nvCxnSpPr>
            <p:cNvPr id="104" name="Connecteur droit avec flèche 103">
              <a:extLst>
                <a:ext uri="{FF2B5EF4-FFF2-40B4-BE49-F238E27FC236}">
                  <a16:creationId xmlns:a16="http://schemas.microsoft.com/office/drawing/2014/main" xmlns="" id="{8CFAF21F-C67F-4707-B016-3DA5286F9F1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5" y="1148521"/>
              <a:ext cx="0" cy="638677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07" name="Groupe 106">
            <a:extLst>
              <a:ext uri="{FF2B5EF4-FFF2-40B4-BE49-F238E27FC236}">
                <a16:creationId xmlns:a16="http://schemas.microsoft.com/office/drawing/2014/main" xmlns="" id="{BE9AA148-11E4-463F-88FA-8DFFEFEA9D1C}"/>
              </a:ext>
            </a:extLst>
          </p:cNvPr>
          <p:cNvGrpSpPr/>
          <p:nvPr/>
        </p:nvGrpSpPr>
        <p:grpSpPr>
          <a:xfrm>
            <a:off x="1848041" y="1148339"/>
            <a:ext cx="802981" cy="1387851"/>
            <a:chOff x="10301193" y="399347"/>
            <a:chExt cx="802981" cy="1387851"/>
          </a:xfrm>
        </p:grpSpPr>
        <p:grpSp>
          <p:nvGrpSpPr>
            <p:cNvPr id="108" name="Groupe 107">
              <a:extLst>
                <a:ext uri="{FF2B5EF4-FFF2-40B4-BE49-F238E27FC236}">
                  <a16:creationId xmlns:a16="http://schemas.microsoft.com/office/drawing/2014/main" xmlns="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766071"/>
              <a:chOff x="1345322" y="1282371"/>
              <a:chExt cx="802981" cy="766071"/>
            </a:xfrm>
          </p:grpSpPr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xmlns="" id="{B01E5BA4-0E7A-44ED-B04E-074A8F928B87}"/>
                  </a:ext>
                </a:extLst>
              </p:cNvPr>
              <p:cNvSpPr/>
              <p:nvPr/>
            </p:nvSpPr>
            <p:spPr>
              <a:xfrm>
                <a:off x="1519157" y="1282371"/>
                <a:ext cx="438876" cy="766071"/>
              </a:xfrm>
              <a:prstGeom prst="rect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1" name="ZoneTexte 110">
                <a:extLst>
                  <a:ext uri="{FF2B5EF4-FFF2-40B4-BE49-F238E27FC236}">
                    <a16:creationId xmlns:a16="http://schemas.microsoft.com/office/drawing/2014/main" xmlns="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422315"/>
                <a:ext cx="8029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fr-FR" sz="2800" dirty="0"/>
              </a:p>
            </p:txBody>
          </p:sp>
        </p:grpSp>
        <p:cxnSp>
          <p:nvCxnSpPr>
            <p:cNvPr id="109" name="Connecteur droit avec flèche 108">
              <a:extLst>
                <a:ext uri="{FF2B5EF4-FFF2-40B4-BE49-F238E27FC236}">
                  <a16:creationId xmlns:a16="http://schemas.microsoft.com/office/drawing/2014/main" xmlns="" id="{8CFAF21F-C67F-4707-B016-3DA5286F9F1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5" y="1148521"/>
              <a:ext cx="0" cy="638677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12" name="Groupe 111">
            <a:extLst>
              <a:ext uri="{FF2B5EF4-FFF2-40B4-BE49-F238E27FC236}">
                <a16:creationId xmlns:a16="http://schemas.microsoft.com/office/drawing/2014/main" xmlns="" id="{BE9AA148-11E4-463F-88FA-8DFFEFEA9D1C}"/>
              </a:ext>
            </a:extLst>
          </p:cNvPr>
          <p:cNvGrpSpPr/>
          <p:nvPr/>
        </p:nvGrpSpPr>
        <p:grpSpPr>
          <a:xfrm>
            <a:off x="7403182" y="970424"/>
            <a:ext cx="802981" cy="1387851"/>
            <a:chOff x="10301193" y="399347"/>
            <a:chExt cx="802981" cy="1387851"/>
          </a:xfrm>
        </p:grpSpPr>
        <p:grpSp>
          <p:nvGrpSpPr>
            <p:cNvPr id="113" name="Groupe 112">
              <a:extLst>
                <a:ext uri="{FF2B5EF4-FFF2-40B4-BE49-F238E27FC236}">
                  <a16:creationId xmlns:a16="http://schemas.microsoft.com/office/drawing/2014/main" xmlns="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766071"/>
              <a:chOff x="1345322" y="1282371"/>
              <a:chExt cx="802981" cy="766071"/>
            </a:xfrm>
          </p:grpSpPr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xmlns="" id="{B01E5BA4-0E7A-44ED-B04E-074A8F928B87}"/>
                  </a:ext>
                </a:extLst>
              </p:cNvPr>
              <p:cNvSpPr/>
              <p:nvPr/>
            </p:nvSpPr>
            <p:spPr>
              <a:xfrm>
                <a:off x="1519157" y="1282371"/>
                <a:ext cx="438876" cy="766071"/>
              </a:xfrm>
              <a:prstGeom prst="rect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6" name="ZoneTexte 115">
                <a:extLst>
                  <a:ext uri="{FF2B5EF4-FFF2-40B4-BE49-F238E27FC236}">
                    <a16:creationId xmlns:a16="http://schemas.microsoft.com/office/drawing/2014/main" xmlns="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422315"/>
                <a:ext cx="8029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fr-FR" sz="2800" dirty="0"/>
              </a:p>
            </p:txBody>
          </p:sp>
        </p:grpSp>
        <p:cxnSp>
          <p:nvCxnSpPr>
            <p:cNvPr id="114" name="Connecteur droit avec flèche 113">
              <a:extLst>
                <a:ext uri="{FF2B5EF4-FFF2-40B4-BE49-F238E27FC236}">
                  <a16:creationId xmlns:a16="http://schemas.microsoft.com/office/drawing/2014/main" xmlns="" id="{8CFAF21F-C67F-4707-B016-3DA5286F9F1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5" y="1148521"/>
              <a:ext cx="0" cy="638677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22" name="Groupe 121">
            <a:extLst>
              <a:ext uri="{FF2B5EF4-FFF2-40B4-BE49-F238E27FC236}">
                <a16:creationId xmlns:a16="http://schemas.microsoft.com/office/drawing/2014/main" xmlns="" id="{BE9AA148-11E4-463F-88FA-8DFFEFEA9D1C}"/>
              </a:ext>
            </a:extLst>
          </p:cNvPr>
          <p:cNvGrpSpPr/>
          <p:nvPr/>
        </p:nvGrpSpPr>
        <p:grpSpPr>
          <a:xfrm>
            <a:off x="2323182" y="4092224"/>
            <a:ext cx="802981" cy="1387851"/>
            <a:chOff x="10301193" y="399347"/>
            <a:chExt cx="802981" cy="1387851"/>
          </a:xfrm>
        </p:grpSpPr>
        <p:grpSp>
          <p:nvGrpSpPr>
            <p:cNvPr id="123" name="Groupe 122">
              <a:extLst>
                <a:ext uri="{FF2B5EF4-FFF2-40B4-BE49-F238E27FC236}">
                  <a16:creationId xmlns:a16="http://schemas.microsoft.com/office/drawing/2014/main" xmlns="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766071"/>
              <a:chOff x="1345322" y="1282371"/>
              <a:chExt cx="802981" cy="766071"/>
            </a:xfrm>
          </p:grpSpPr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xmlns="" id="{B01E5BA4-0E7A-44ED-B04E-074A8F928B87}"/>
                  </a:ext>
                </a:extLst>
              </p:cNvPr>
              <p:cNvSpPr/>
              <p:nvPr/>
            </p:nvSpPr>
            <p:spPr>
              <a:xfrm>
                <a:off x="1519157" y="1282371"/>
                <a:ext cx="438876" cy="766071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6" name="ZoneTexte 125">
                <a:extLst>
                  <a:ext uri="{FF2B5EF4-FFF2-40B4-BE49-F238E27FC236}">
                    <a16:creationId xmlns:a16="http://schemas.microsoft.com/office/drawing/2014/main" xmlns="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422315"/>
                <a:ext cx="8029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800" dirty="0"/>
                  <a:t>14</a:t>
                </a:r>
              </a:p>
            </p:txBody>
          </p:sp>
        </p:grpSp>
        <p:cxnSp>
          <p:nvCxnSpPr>
            <p:cNvPr id="124" name="Connecteur droit avec flèche 123">
              <a:extLst>
                <a:ext uri="{FF2B5EF4-FFF2-40B4-BE49-F238E27FC236}">
                  <a16:creationId xmlns:a16="http://schemas.microsoft.com/office/drawing/2014/main" xmlns="" id="{8CFAF21F-C67F-4707-B016-3DA5286F9F1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5" y="1148521"/>
              <a:ext cx="0" cy="63867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60" name="Groupe 59">
            <a:extLst>
              <a:ext uri="{FF2B5EF4-FFF2-40B4-BE49-F238E27FC236}">
                <a16:creationId xmlns:a16="http://schemas.microsoft.com/office/drawing/2014/main" xmlns="" id="{BE9AA148-11E4-463F-88FA-8DFFEFEA9D1C}"/>
              </a:ext>
            </a:extLst>
          </p:cNvPr>
          <p:cNvGrpSpPr/>
          <p:nvPr/>
        </p:nvGrpSpPr>
        <p:grpSpPr>
          <a:xfrm>
            <a:off x="4629673" y="4232168"/>
            <a:ext cx="802981" cy="1387851"/>
            <a:chOff x="10301194" y="399347"/>
            <a:chExt cx="802981" cy="1387851"/>
          </a:xfrm>
        </p:grpSpPr>
        <p:grpSp>
          <p:nvGrpSpPr>
            <p:cNvPr id="61" name="Groupe 60">
              <a:extLst>
                <a:ext uri="{FF2B5EF4-FFF2-40B4-BE49-F238E27FC236}">
                  <a16:creationId xmlns:a16="http://schemas.microsoft.com/office/drawing/2014/main" xmlns="" id="{CBFC3D22-0EC1-4E71-8429-766A0846E8A4}"/>
                </a:ext>
              </a:extLst>
            </p:cNvPr>
            <p:cNvGrpSpPr/>
            <p:nvPr/>
          </p:nvGrpSpPr>
          <p:grpSpPr>
            <a:xfrm>
              <a:off x="10301194" y="399347"/>
              <a:ext cx="802981" cy="766071"/>
              <a:chOff x="1345323" y="1282371"/>
              <a:chExt cx="802981" cy="766071"/>
            </a:xfrm>
          </p:grpSpPr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xmlns="" id="{B01E5BA4-0E7A-44ED-B04E-074A8F928B87}"/>
                  </a:ext>
                </a:extLst>
              </p:cNvPr>
              <p:cNvSpPr/>
              <p:nvPr/>
            </p:nvSpPr>
            <p:spPr>
              <a:xfrm>
                <a:off x="1519157" y="1282371"/>
                <a:ext cx="438876" cy="766071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4" name="ZoneTexte 63">
                <a:extLst>
                  <a:ext uri="{FF2B5EF4-FFF2-40B4-BE49-F238E27FC236}">
                    <a16:creationId xmlns:a16="http://schemas.microsoft.com/office/drawing/2014/main" xmlns="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3" y="1411830"/>
                <a:ext cx="8029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800" dirty="0"/>
                  <a:t>50</a:t>
                </a:r>
              </a:p>
            </p:txBody>
          </p:sp>
        </p:grpSp>
        <p:cxnSp>
          <p:nvCxnSpPr>
            <p:cNvPr id="62" name="Connecteur droit avec flèche 61">
              <a:extLst>
                <a:ext uri="{FF2B5EF4-FFF2-40B4-BE49-F238E27FC236}">
                  <a16:creationId xmlns:a16="http://schemas.microsoft.com/office/drawing/2014/main" xmlns="" id="{8CFAF21F-C67F-4707-B016-3DA5286F9F1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5" y="1148521"/>
              <a:ext cx="0" cy="63867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cxnSp>
        <p:nvCxnSpPr>
          <p:cNvPr id="65" name="Connecteur droit 64"/>
          <p:cNvCxnSpPr/>
          <p:nvPr/>
        </p:nvCxnSpPr>
        <p:spPr>
          <a:xfrm flipV="1">
            <a:off x="1613423" y="255778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 flipV="1">
            <a:off x="1772173" y="255778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 flipV="1">
            <a:off x="1930923" y="254508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 flipV="1">
            <a:off x="2089673" y="254508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/>
          <p:cNvCxnSpPr/>
          <p:nvPr/>
        </p:nvCxnSpPr>
        <p:spPr>
          <a:xfrm flipV="1">
            <a:off x="2248423" y="2551430"/>
            <a:ext cx="0" cy="1663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/>
          <p:cNvCxnSpPr/>
          <p:nvPr/>
        </p:nvCxnSpPr>
        <p:spPr>
          <a:xfrm flipV="1">
            <a:off x="2407173" y="255143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/>
          <p:cNvCxnSpPr/>
          <p:nvPr/>
        </p:nvCxnSpPr>
        <p:spPr>
          <a:xfrm flipV="1">
            <a:off x="2565923" y="254508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 flipV="1">
            <a:off x="2724673" y="254508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116"/>
          <p:cNvCxnSpPr/>
          <p:nvPr/>
        </p:nvCxnSpPr>
        <p:spPr>
          <a:xfrm flipV="1">
            <a:off x="2883423" y="254508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cteur droit 120"/>
          <p:cNvCxnSpPr/>
          <p:nvPr/>
        </p:nvCxnSpPr>
        <p:spPr>
          <a:xfrm flipV="1">
            <a:off x="4629673" y="2388870"/>
            <a:ext cx="0" cy="3352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cteur droit 126"/>
          <p:cNvCxnSpPr/>
          <p:nvPr/>
        </p:nvCxnSpPr>
        <p:spPr>
          <a:xfrm flipV="1">
            <a:off x="3200923" y="255778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cteur droit 127"/>
          <p:cNvCxnSpPr/>
          <p:nvPr/>
        </p:nvCxnSpPr>
        <p:spPr>
          <a:xfrm flipV="1">
            <a:off x="3359673" y="255778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cteur droit 128"/>
          <p:cNvCxnSpPr/>
          <p:nvPr/>
        </p:nvCxnSpPr>
        <p:spPr>
          <a:xfrm flipV="1">
            <a:off x="3518423" y="254508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cteur droit 129"/>
          <p:cNvCxnSpPr/>
          <p:nvPr/>
        </p:nvCxnSpPr>
        <p:spPr>
          <a:xfrm flipV="1">
            <a:off x="3677173" y="254508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eur droit 130"/>
          <p:cNvCxnSpPr/>
          <p:nvPr/>
        </p:nvCxnSpPr>
        <p:spPr>
          <a:xfrm flipV="1">
            <a:off x="3835923" y="2551430"/>
            <a:ext cx="0" cy="1663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eur droit 131"/>
          <p:cNvCxnSpPr/>
          <p:nvPr/>
        </p:nvCxnSpPr>
        <p:spPr>
          <a:xfrm flipV="1">
            <a:off x="3994673" y="255143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cteur droit 132"/>
          <p:cNvCxnSpPr/>
          <p:nvPr/>
        </p:nvCxnSpPr>
        <p:spPr>
          <a:xfrm flipV="1">
            <a:off x="4153423" y="254508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cteur droit 133"/>
          <p:cNvCxnSpPr/>
          <p:nvPr/>
        </p:nvCxnSpPr>
        <p:spPr>
          <a:xfrm flipV="1">
            <a:off x="4312173" y="254508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cteur droit 134"/>
          <p:cNvCxnSpPr/>
          <p:nvPr/>
        </p:nvCxnSpPr>
        <p:spPr>
          <a:xfrm flipV="1">
            <a:off x="4470923" y="254508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cteur droit 136"/>
          <p:cNvCxnSpPr/>
          <p:nvPr/>
        </p:nvCxnSpPr>
        <p:spPr>
          <a:xfrm flipV="1">
            <a:off x="6217173" y="2395220"/>
            <a:ext cx="0" cy="3352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cteur droit 137"/>
          <p:cNvCxnSpPr/>
          <p:nvPr/>
        </p:nvCxnSpPr>
        <p:spPr>
          <a:xfrm flipV="1">
            <a:off x="4788423" y="256413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cteur droit 138"/>
          <p:cNvCxnSpPr/>
          <p:nvPr/>
        </p:nvCxnSpPr>
        <p:spPr>
          <a:xfrm flipV="1">
            <a:off x="4947173" y="256413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cteur droit 139"/>
          <p:cNvCxnSpPr/>
          <p:nvPr/>
        </p:nvCxnSpPr>
        <p:spPr>
          <a:xfrm flipV="1">
            <a:off x="5105923" y="255143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cteur droit 140"/>
          <p:cNvCxnSpPr/>
          <p:nvPr/>
        </p:nvCxnSpPr>
        <p:spPr>
          <a:xfrm flipV="1">
            <a:off x="5264673" y="255143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cteur droit 141"/>
          <p:cNvCxnSpPr/>
          <p:nvPr/>
        </p:nvCxnSpPr>
        <p:spPr>
          <a:xfrm flipV="1">
            <a:off x="5423423" y="2557780"/>
            <a:ext cx="0" cy="1663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cteur droit 142"/>
          <p:cNvCxnSpPr/>
          <p:nvPr/>
        </p:nvCxnSpPr>
        <p:spPr>
          <a:xfrm flipV="1">
            <a:off x="5582173" y="255778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cteur droit 143"/>
          <p:cNvCxnSpPr/>
          <p:nvPr/>
        </p:nvCxnSpPr>
        <p:spPr>
          <a:xfrm flipV="1">
            <a:off x="5740923" y="255143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eur droit 144"/>
          <p:cNvCxnSpPr/>
          <p:nvPr/>
        </p:nvCxnSpPr>
        <p:spPr>
          <a:xfrm flipV="1">
            <a:off x="5899673" y="255143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cteur droit 145"/>
          <p:cNvCxnSpPr/>
          <p:nvPr/>
        </p:nvCxnSpPr>
        <p:spPr>
          <a:xfrm flipV="1">
            <a:off x="6058423" y="255143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cteur droit 146"/>
          <p:cNvCxnSpPr/>
          <p:nvPr/>
        </p:nvCxnSpPr>
        <p:spPr>
          <a:xfrm flipV="1">
            <a:off x="7804673" y="2395220"/>
            <a:ext cx="0" cy="3352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cteur droit 147"/>
          <p:cNvCxnSpPr/>
          <p:nvPr/>
        </p:nvCxnSpPr>
        <p:spPr>
          <a:xfrm flipV="1">
            <a:off x="6375923" y="256413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cteur droit 148"/>
          <p:cNvCxnSpPr/>
          <p:nvPr/>
        </p:nvCxnSpPr>
        <p:spPr>
          <a:xfrm flipV="1">
            <a:off x="6534673" y="256413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cteur droit 149"/>
          <p:cNvCxnSpPr/>
          <p:nvPr/>
        </p:nvCxnSpPr>
        <p:spPr>
          <a:xfrm flipV="1">
            <a:off x="6693423" y="255143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150"/>
          <p:cNvCxnSpPr/>
          <p:nvPr/>
        </p:nvCxnSpPr>
        <p:spPr>
          <a:xfrm flipV="1">
            <a:off x="6852173" y="255143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cteur droit 151"/>
          <p:cNvCxnSpPr/>
          <p:nvPr/>
        </p:nvCxnSpPr>
        <p:spPr>
          <a:xfrm flipV="1">
            <a:off x="7010923" y="2557780"/>
            <a:ext cx="0" cy="1663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cteur droit 152"/>
          <p:cNvCxnSpPr/>
          <p:nvPr/>
        </p:nvCxnSpPr>
        <p:spPr>
          <a:xfrm flipV="1">
            <a:off x="7169673" y="255778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cteur droit 153"/>
          <p:cNvCxnSpPr/>
          <p:nvPr/>
        </p:nvCxnSpPr>
        <p:spPr>
          <a:xfrm flipV="1">
            <a:off x="7328423" y="255143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cteur droit 154"/>
          <p:cNvCxnSpPr/>
          <p:nvPr/>
        </p:nvCxnSpPr>
        <p:spPr>
          <a:xfrm flipV="1">
            <a:off x="7487173" y="255143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cteur droit 155"/>
          <p:cNvCxnSpPr/>
          <p:nvPr/>
        </p:nvCxnSpPr>
        <p:spPr>
          <a:xfrm flipV="1">
            <a:off x="7645923" y="255143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cteur droit 156"/>
          <p:cNvCxnSpPr/>
          <p:nvPr/>
        </p:nvCxnSpPr>
        <p:spPr>
          <a:xfrm flipV="1">
            <a:off x="7804673" y="2387600"/>
            <a:ext cx="0" cy="3352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cteur droit 157"/>
          <p:cNvCxnSpPr/>
          <p:nvPr/>
        </p:nvCxnSpPr>
        <p:spPr>
          <a:xfrm flipV="1">
            <a:off x="9392173" y="2395220"/>
            <a:ext cx="0" cy="3352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cteur droit 158"/>
          <p:cNvCxnSpPr/>
          <p:nvPr/>
        </p:nvCxnSpPr>
        <p:spPr>
          <a:xfrm flipV="1">
            <a:off x="7963423" y="256413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eur droit 159"/>
          <p:cNvCxnSpPr/>
          <p:nvPr/>
        </p:nvCxnSpPr>
        <p:spPr>
          <a:xfrm flipV="1">
            <a:off x="8122173" y="256413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cteur droit 160"/>
          <p:cNvCxnSpPr/>
          <p:nvPr/>
        </p:nvCxnSpPr>
        <p:spPr>
          <a:xfrm flipV="1">
            <a:off x="8280923" y="255143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cteur droit 161"/>
          <p:cNvCxnSpPr/>
          <p:nvPr/>
        </p:nvCxnSpPr>
        <p:spPr>
          <a:xfrm flipV="1">
            <a:off x="8439673" y="255143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162"/>
          <p:cNvCxnSpPr/>
          <p:nvPr/>
        </p:nvCxnSpPr>
        <p:spPr>
          <a:xfrm flipV="1">
            <a:off x="8598423" y="2557780"/>
            <a:ext cx="0" cy="1663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cteur droit 163"/>
          <p:cNvCxnSpPr/>
          <p:nvPr/>
        </p:nvCxnSpPr>
        <p:spPr>
          <a:xfrm flipV="1">
            <a:off x="8757173" y="255778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cteur droit 164"/>
          <p:cNvCxnSpPr/>
          <p:nvPr/>
        </p:nvCxnSpPr>
        <p:spPr>
          <a:xfrm flipV="1">
            <a:off x="8915923" y="255143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165"/>
          <p:cNvCxnSpPr/>
          <p:nvPr/>
        </p:nvCxnSpPr>
        <p:spPr>
          <a:xfrm flipV="1">
            <a:off x="9074673" y="255143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cteur droit 166"/>
          <p:cNvCxnSpPr/>
          <p:nvPr/>
        </p:nvCxnSpPr>
        <p:spPr>
          <a:xfrm flipV="1">
            <a:off x="9233423" y="255143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cteur droit 167"/>
          <p:cNvCxnSpPr/>
          <p:nvPr/>
        </p:nvCxnSpPr>
        <p:spPr>
          <a:xfrm flipV="1">
            <a:off x="10979673" y="2395220"/>
            <a:ext cx="0" cy="3352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cteur droit 168"/>
          <p:cNvCxnSpPr/>
          <p:nvPr/>
        </p:nvCxnSpPr>
        <p:spPr>
          <a:xfrm flipV="1">
            <a:off x="9550923" y="256413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cteur droit 169"/>
          <p:cNvCxnSpPr/>
          <p:nvPr/>
        </p:nvCxnSpPr>
        <p:spPr>
          <a:xfrm flipV="1">
            <a:off x="9709673" y="256413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cteur droit 170"/>
          <p:cNvCxnSpPr/>
          <p:nvPr/>
        </p:nvCxnSpPr>
        <p:spPr>
          <a:xfrm flipV="1">
            <a:off x="9868423" y="255143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cteur droit 171"/>
          <p:cNvCxnSpPr/>
          <p:nvPr/>
        </p:nvCxnSpPr>
        <p:spPr>
          <a:xfrm flipV="1">
            <a:off x="10027173" y="255143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cteur droit 172"/>
          <p:cNvCxnSpPr/>
          <p:nvPr/>
        </p:nvCxnSpPr>
        <p:spPr>
          <a:xfrm flipV="1">
            <a:off x="10185923" y="2557780"/>
            <a:ext cx="0" cy="1663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cteur droit 173"/>
          <p:cNvCxnSpPr/>
          <p:nvPr/>
        </p:nvCxnSpPr>
        <p:spPr>
          <a:xfrm flipV="1">
            <a:off x="10344673" y="255778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eur droit 174"/>
          <p:cNvCxnSpPr/>
          <p:nvPr/>
        </p:nvCxnSpPr>
        <p:spPr>
          <a:xfrm flipV="1">
            <a:off x="10503423" y="255143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cteur droit 175"/>
          <p:cNvCxnSpPr/>
          <p:nvPr/>
        </p:nvCxnSpPr>
        <p:spPr>
          <a:xfrm flipV="1">
            <a:off x="10662173" y="255143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cteur droit 176"/>
          <p:cNvCxnSpPr/>
          <p:nvPr/>
        </p:nvCxnSpPr>
        <p:spPr>
          <a:xfrm flipV="1">
            <a:off x="10820923" y="255143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cteur droit 177"/>
          <p:cNvCxnSpPr/>
          <p:nvPr/>
        </p:nvCxnSpPr>
        <p:spPr>
          <a:xfrm flipV="1">
            <a:off x="10979673" y="2388870"/>
            <a:ext cx="0" cy="3352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cteur droit 179"/>
          <p:cNvCxnSpPr/>
          <p:nvPr/>
        </p:nvCxnSpPr>
        <p:spPr>
          <a:xfrm flipV="1">
            <a:off x="11138423" y="255778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cteur droit 180"/>
          <p:cNvCxnSpPr/>
          <p:nvPr/>
        </p:nvCxnSpPr>
        <p:spPr>
          <a:xfrm flipV="1">
            <a:off x="11297173" y="2557780"/>
            <a:ext cx="0" cy="1663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2" name="Groupe 181">
            <a:extLst>
              <a:ext uri="{FF2B5EF4-FFF2-40B4-BE49-F238E27FC236}">
                <a16:creationId xmlns:a16="http://schemas.microsoft.com/office/drawing/2014/main" xmlns="" id="{BE9AA148-11E4-463F-88FA-8DFFEFEA9D1C}"/>
              </a:ext>
            </a:extLst>
          </p:cNvPr>
          <p:cNvGrpSpPr/>
          <p:nvPr/>
        </p:nvGrpSpPr>
        <p:grpSpPr>
          <a:xfrm>
            <a:off x="1053182" y="969949"/>
            <a:ext cx="802981" cy="1387851"/>
            <a:chOff x="10301193" y="399347"/>
            <a:chExt cx="802981" cy="1387851"/>
          </a:xfrm>
        </p:grpSpPr>
        <p:grpSp>
          <p:nvGrpSpPr>
            <p:cNvPr id="183" name="Groupe 182">
              <a:extLst>
                <a:ext uri="{FF2B5EF4-FFF2-40B4-BE49-F238E27FC236}">
                  <a16:creationId xmlns:a16="http://schemas.microsoft.com/office/drawing/2014/main" xmlns="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766071"/>
              <a:chOff x="1345322" y="1282371"/>
              <a:chExt cx="802981" cy="766071"/>
            </a:xfrm>
          </p:grpSpPr>
          <p:sp>
            <p:nvSpPr>
              <p:cNvPr id="185" name="Rectangle 184">
                <a:extLst>
                  <a:ext uri="{FF2B5EF4-FFF2-40B4-BE49-F238E27FC236}">
                    <a16:creationId xmlns:a16="http://schemas.microsoft.com/office/drawing/2014/main" xmlns="" id="{B01E5BA4-0E7A-44ED-B04E-074A8F928B87}"/>
                  </a:ext>
                </a:extLst>
              </p:cNvPr>
              <p:cNvSpPr/>
              <p:nvPr/>
            </p:nvSpPr>
            <p:spPr>
              <a:xfrm>
                <a:off x="1519157" y="1282371"/>
                <a:ext cx="438876" cy="766071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6" name="ZoneTexte 185">
                <a:extLst>
                  <a:ext uri="{FF2B5EF4-FFF2-40B4-BE49-F238E27FC236}">
                    <a16:creationId xmlns:a16="http://schemas.microsoft.com/office/drawing/2014/main" xmlns="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422315"/>
                <a:ext cx="8029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800" dirty="0"/>
                  <a:t>0</a:t>
                </a:r>
              </a:p>
            </p:txBody>
          </p:sp>
        </p:grpSp>
        <p:cxnSp>
          <p:nvCxnSpPr>
            <p:cNvPr id="184" name="Connecteur droit avec flèche 183">
              <a:extLst>
                <a:ext uri="{FF2B5EF4-FFF2-40B4-BE49-F238E27FC236}">
                  <a16:creationId xmlns:a16="http://schemas.microsoft.com/office/drawing/2014/main" xmlns="" id="{8CFAF21F-C67F-4707-B016-3DA5286F9F1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5" y="1148521"/>
              <a:ext cx="0" cy="63867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32573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2.5E-6 -0.21551 C 2.5E-6 -0.31181 0.02122 -0.43033 0.0388 -0.43033 L 0.07812 -0.43033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6" y="-21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2.96296E-6 L -2.08333E-7 -0.2382 C -2.08333E-7 -0.34514 0.0987 -0.47639 0.17878 -0.47639 L 0.35768 -0.47639 " pathEditMode="relative" rAng="0" ptsTypes="AAAA">
                                      <p:cBhvr>
                                        <p:cTn id="10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78" y="-23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32965" y="1758857"/>
            <a:ext cx="9144000" cy="2387600"/>
          </a:xfrm>
        </p:spPr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Problèmes</a:t>
            </a:r>
          </a:p>
        </p:txBody>
      </p:sp>
    </p:spTree>
    <p:extLst>
      <p:ext uri="{BB962C8B-B14F-4D97-AF65-F5344CB8AC3E}">
        <p14:creationId xmlns:p14="http://schemas.microsoft.com/office/powerpoint/2010/main" val="23970356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3166" y="156412"/>
            <a:ext cx="10515600" cy="446702"/>
          </a:xfrm>
        </p:spPr>
        <p:txBody>
          <a:bodyPr>
            <a:noAutofit/>
          </a:bodyPr>
          <a:lstStyle/>
          <a:p>
            <a:pPr algn="ctr"/>
            <a:r>
              <a:rPr lang="fr-FR" sz="4000" dirty="0"/>
              <a:t>Situation d’hier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61727" y="787652"/>
            <a:ext cx="112503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Léo colle toutes ses images dans un cahier. Il en colle toujours six par page. </a:t>
            </a:r>
          </a:p>
          <a:p>
            <a:r>
              <a:rPr lang="fr-FR" sz="2800" dirty="0"/>
              <a:t>Il utilise trois pages.</a:t>
            </a:r>
          </a:p>
          <a:p>
            <a:r>
              <a:rPr lang="fr-FR" sz="2800" b="1" dirty="0"/>
              <a:t>Combien Léo a-t-il collé d’images ?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AF1520B6-3BE5-4E45-98CB-ED2D7EA35AC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1502875" y="4599657"/>
            <a:ext cx="9420692" cy="1449225"/>
          </a:xfrm>
          <a:prstGeom prst="rect">
            <a:avLst/>
          </a:prstGeom>
        </p:spPr>
      </p:pic>
      <p:sp>
        <p:nvSpPr>
          <p:cNvPr id="24" name="ZoneTexte 23">
            <a:extLst>
              <a:ext uri="{FF2B5EF4-FFF2-40B4-BE49-F238E27FC236}">
                <a16:creationId xmlns:a16="http://schemas.microsoft.com/office/drawing/2014/main" xmlns="" id="{69FC4C2D-1FEE-4E51-8681-671A86A3F8EB}"/>
              </a:ext>
            </a:extLst>
          </p:cNvPr>
          <p:cNvSpPr txBox="1"/>
          <p:nvPr/>
        </p:nvSpPr>
        <p:spPr>
          <a:xfrm>
            <a:off x="2731899" y="4965277"/>
            <a:ext cx="7957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290C2"/>
                </a:solidFill>
              </a:rPr>
              <a:t>Léo a collé dix-huit images dans son cahier.</a:t>
            </a:r>
          </a:p>
        </p:txBody>
      </p:sp>
      <p:grpSp>
        <p:nvGrpSpPr>
          <p:cNvPr id="36" name="Groupe 35">
            <a:extLst>
              <a:ext uri="{FF2B5EF4-FFF2-40B4-BE49-F238E27FC236}">
                <a16:creationId xmlns:a16="http://schemas.microsoft.com/office/drawing/2014/main" xmlns="" id="{8AAFAB5A-4E44-4F0E-9319-4F2546D48208}"/>
              </a:ext>
            </a:extLst>
          </p:cNvPr>
          <p:cNvGrpSpPr/>
          <p:nvPr/>
        </p:nvGrpSpPr>
        <p:grpSpPr>
          <a:xfrm>
            <a:off x="2329834" y="2369455"/>
            <a:ext cx="1352144" cy="1877438"/>
            <a:chOff x="660899" y="2357185"/>
            <a:chExt cx="1352144" cy="1877438"/>
          </a:xfrm>
        </p:grpSpPr>
        <p:grpSp>
          <p:nvGrpSpPr>
            <p:cNvPr id="5" name="Groupe 4">
              <a:extLst>
                <a:ext uri="{FF2B5EF4-FFF2-40B4-BE49-F238E27FC236}">
                  <a16:creationId xmlns:a16="http://schemas.microsoft.com/office/drawing/2014/main" xmlns="" id="{77A40610-AEC3-45D8-B5EC-E9E32EE4C953}"/>
                </a:ext>
              </a:extLst>
            </p:cNvPr>
            <p:cNvGrpSpPr/>
            <p:nvPr/>
          </p:nvGrpSpPr>
          <p:grpSpPr>
            <a:xfrm>
              <a:off x="660899" y="2357185"/>
              <a:ext cx="1352144" cy="1877438"/>
              <a:chOff x="1322962" y="2286000"/>
              <a:chExt cx="1352144" cy="1877438"/>
            </a:xfrm>
          </p:grpSpPr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xmlns="" id="{1008C202-1515-48E5-B7CE-E73ED7D94DC3}"/>
                  </a:ext>
                </a:extLst>
              </p:cNvPr>
              <p:cNvSpPr/>
              <p:nvPr/>
            </p:nvSpPr>
            <p:spPr>
              <a:xfrm>
                <a:off x="1322962" y="2286000"/>
                <a:ext cx="1352144" cy="1877438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" name="Rectangle : coins arrondis 3">
                <a:extLst>
                  <a:ext uri="{FF2B5EF4-FFF2-40B4-BE49-F238E27FC236}">
                    <a16:creationId xmlns:a16="http://schemas.microsoft.com/office/drawing/2014/main" xmlns="" id="{EEEF2FDD-98E5-498C-9823-7DBC1523C8AB}"/>
                  </a:ext>
                </a:extLst>
              </p:cNvPr>
              <p:cNvSpPr/>
              <p:nvPr/>
            </p:nvSpPr>
            <p:spPr>
              <a:xfrm>
                <a:off x="1502875" y="2458165"/>
                <a:ext cx="277287" cy="43095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1" name="Rectangle : coins arrondis 10">
                <a:extLst>
                  <a:ext uri="{FF2B5EF4-FFF2-40B4-BE49-F238E27FC236}">
                    <a16:creationId xmlns:a16="http://schemas.microsoft.com/office/drawing/2014/main" xmlns="" id="{591A491A-7D3F-4BFB-BAF9-AA5CA2781B1C}"/>
                  </a:ext>
                </a:extLst>
              </p:cNvPr>
              <p:cNvSpPr/>
              <p:nvPr/>
            </p:nvSpPr>
            <p:spPr>
              <a:xfrm>
                <a:off x="1502875" y="3009244"/>
                <a:ext cx="277287" cy="43095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" name="Rectangle : coins arrondis 11">
                <a:extLst>
                  <a:ext uri="{FF2B5EF4-FFF2-40B4-BE49-F238E27FC236}">
                    <a16:creationId xmlns:a16="http://schemas.microsoft.com/office/drawing/2014/main" xmlns="" id="{EAC1D6AD-0915-4C38-999A-8FCBEA135969}"/>
                  </a:ext>
                </a:extLst>
              </p:cNvPr>
              <p:cNvSpPr/>
              <p:nvPr/>
            </p:nvSpPr>
            <p:spPr>
              <a:xfrm>
                <a:off x="1502875" y="3560323"/>
                <a:ext cx="277287" cy="43095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33" name="Rectangle : coins arrondis 32">
              <a:extLst>
                <a:ext uri="{FF2B5EF4-FFF2-40B4-BE49-F238E27FC236}">
                  <a16:creationId xmlns:a16="http://schemas.microsoft.com/office/drawing/2014/main" xmlns="" id="{2520B4D2-77AE-48FB-8D43-EFF44524F9C6}"/>
                </a:ext>
              </a:extLst>
            </p:cNvPr>
            <p:cNvSpPr/>
            <p:nvPr/>
          </p:nvSpPr>
          <p:spPr>
            <a:xfrm>
              <a:off x="1499051" y="2527732"/>
              <a:ext cx="277287" cy="43095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4" name="Rectangle : coins arrondis 33">
              <a:extLst>
                <a:ext uri="{FF2B5EF4-FFF2-40B4-BE49-F238E27FC236}">
                  <a16:creationId xmlns:a16="http://schemas.microsoft.com/office/drawing/2014/main" xmlns="" id="{62440221-0D95-4D46-99AC-A6F370949576}"/>
                </a:ext>
              </a:extLst>
            </p:cNvPr>
            <p:cNvSpPr/>
            <p:nvPr/>
          </p:nvSpPr>
          <p:spPr>
            <a:xfrm>
              <a:off x="1505535" y="3075569"/>
              <a:ext cx="277287" cy="43095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5" name="Rectangle : coins arrondis 34">
              <a:extLst>
                <a:ext uri="{FF2B5EF4-FFF2-40B4-BE49-F238E27FC236}">
                  <a16:creationId xmlns:a16="http://schemas.microsoft.com/office/drawing/2014/main" xmlns="" id="{6E6255E4-89FA-48A4-A6D9-91EDDB3F981B}"/>
                </a:ext>
              </a:extLst>
            </p:cNvPr>
            <p:cNvSpPr/>
            <p:nvPr/>
          </p:nvSpPr>
          <p:spPr>
            <a:xfrm>
              <a:off x="1505536" y="3616920"/>
              <a:ext cx="277287" cy="43095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37" name="Groupe 36">
            <a:extLst>
              <a:ext uri="{FF2B5EF4-FFF2-40B4-BE49-F238E27FC236}">
                <a16:creationId xmlns:a16="http://schemas.microsoft.com/office/drawing/2014/main" xmlns="" id="{64C1443E-E9F8-4E89-A5C7-7E930A207BA3}"/>
              </a:ext>
            </a:extLst>
          </p:cNvPr>
          <p:cNvGrpSpPr/>
          <p:nvPr/>
        </p:nvGrpSpPr>
        <p:grpSpPr>
          <a:xfrm>
            <a:off x="590254" y="2374315"/>
            <a:ext cx="1352144" cy="1877438"/>
            <a:chOff x="660899" y="2357185"/>
            <a:chExt cx="1352144" cy="1877438"/>
          </a:xfrm>
        </p:grpSpPr>
        <p:grpSp>
          <p:nvGrpSpPr>
            <p:cNvPr id="38" name="Groupe 37">
              <a:extLst>
                <a:ext uri="{FF2B5EF4-FFF2-40B4-BE49-F238E27FC236}">
                  <a16:creationId xmlns:a16="http://schemas.microsoft.com/office/drawing/2014/main" xmlns="" id="{C964BE64-FB49-4BF0-9571-3E416B8C76E9}"/>
                </a:ext>
              </a:extLst>
            </p:cNvPr>
            <p:cNvGrpSpPr/>
            <p:nvPr/>
          </p:nvGrpSpPr>
          <p:grpSpPr>
            <a:xfrm>
              <a:off x="660899" y="2357185"/>
              <a:ext cx="1352144" cy="1877438"/>
              <a:chOff x="1322962" y="2286000"/>
              <a:chExt cx="1352144" cy="1877438"/>
            </a:xfrm>
          </p:grpSpPr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id="{3DE135B2-3D01-4C66-A197-AF1DE0ECF36A}"/>
                  </a:ext>
                </a:extLst>
              </p:cNvPr>
              <p:cNvSpPr/>
              <p:nvPr/>
            </p:nvSpPr>
            <p:spPr>
              <a:xfrm>
                <a:off x="1322962" y="2286000"/>
                <a:ext cx="1352144" cy="1877438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3" name="Rectangle : coins arrondis 42">
                <a:extLst>
                  <a:ext uri="{FF2B5EF4-FFF2-40B4-BE49-F238E27FC236}">
                    <a16:creationId xmlns:a16="http://schemas.microsoft.com/office/drawing/2014/main" xmlns="" id="{8E68BABC-0E91-49BE-ACD3-3C2D1998C527}"/>
                  </a:ext>
                </a:extLst>
              </p:cNvPr>
              <p:cNvSpPr/>
              <p:nvPr/>
            </p:nvSpPr>
            <p:spPr>
              <a:xfrm>
                <a:off x="1502875" y="2458165"/>
                <a:ext cx="277287" cy="43095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44" name="Rectangle : coins arrondis 43">
                <a:extLst>
                  <a:ext uri="{FF2B5EF4-FFF2-40B4-BE49-F238E27FC236}">
                    <a16:creationId xmlns:a16="http://schemas.microsoft.com/office/drawing/2014/main" xmlns="" id="{E3217ECA-FF39-4103-88A0-39D8FE38444F}"/>
                  </a:ext>
                </a:extLst>
              </p:cNvPr>
              <p:cNvSpPr/>
              <p:nvPr/>
            </p:nvSpPr>
            <p:spPr>
              <a:xfrm>
                <a:off x="1502875" y="3009244"/>
                <a:ext cx="277287" cy="43095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5" name="Rectangle : coins arrondis 44">
                <a:extLst>
                  <a:ext uri="{FF2B5EF4-FFF2-40B4-BE49-F238E27FC236}">
                    <a16:creationId xmlns:a16="http://schemas.microsoft.com/office/drawing/2014/main" xmlns="" id="{0B7821F0-5073-48D8-9862-30915A5C1A84}"/>
                  </a:ext>
                </a:extLst>
              </p:cNvPr>
              <p:cNvSpPr/>
              <p:nvPr/>
            </p:nvSpPr>
            <p:spPr>
              <a:xfrm>
                <a:off x="1502875" y="3560323"/>
                <a:ext cx="277287" cy="43095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39" name="Rectangle : coins arrondis 38">
              <a:extLst>
                <a:ext uri="{FF2B5EF4-FFF2-40B4-BE49-F238E27FC236}">
                  <a16:creationId xmlns:a16="http://schemas.microsoft.com/office/drawing/2014/main" xmlns="" id="{5A7B8925-9100-4F4E-A0BE-97DD2D149850}"/>
                </a:ext>
              </a:extLst>
            </p:cNvPr>
            <p:cNvSpPr/>
            <p:nvPr/>
          </p:nvSpPr>
          <p:spPr>
            <a:xfrm>
              <a:off x="1499051" y="2527732"/>
              <a:ext cx="277287" cy="43095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0" name="Rectangle : coins arrondis 39">
              <a:extLst>
                <a:ext uri="{FF2B5EF4-FFF2-40B4-BE49-F238E27FC236}">
                  <a16:creationId xmlns:a16="http://schemas.microsoft.com/office/drawing/2014/main" xmlns="" id="{3A2B7AC8-3121-4B3C-8617-CE5F3EECFC04}"/>
                </a:ext>
              </a:extLst>
            </p:cNvPr>
            <p:cNvSpPr/>
            <p:nvPr/>
          </p:nvSpPr>
          <p:spPr>
            <a:xfrm>
              <a:off x="1505535" y="3075569"/>
              <a:ext cx="277287" cy="43095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1" name="Rectangle : coins arrondis 40">
              <a:extLst>
                <a:ext uri="{FF2B5EF4-FFF2-40B4-BE49-F238E27FC236}">
                  <a16:creationId xmlns:a16="http://schemas.microsoft.com/office/drawing/2014/main" xmlns="" id="{FA5FD594-5F09-4884-909C-251FA883BFF2}"/>
                </a:ext>
              </a:extLst>
            </p:cNvPr>
            <p:cNvSpPr/>
            <p:nvPr/>
          </p:nvSpPr>
          <p:spPr>
            <a:xfrm>
              <a:off x="1505536" y="3616920"/>
              <a:ext cx="277287" cy="43095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46" name="Groupe 45">
            <a:extLst>
              <a:ext uri="{FF2B5EF4-FFF2-40B4-BE49-F238E27FC236}">
                <a16:creationId xmlns:a16="http://schemas.microsoft.com/office/drawing/2014/main" xmlns="" id="{87B5FE73-450A-4A73-9BB6-6A7CD2DCC2A7}"/>
              </a:ext>
            </a:extLst>
          </p:cNvPr>
          <p:cNvGrpSpPr/>
          <p:nvPr/>
        </p:nvGrpSpPr>
        <p:grpSpPr>
          <a:xfrm>
            <a:off x="4062930" y="2374315"/>
            <a:ext cx="1352144" cy="1877438"/>
            <a:chOff x="660899" y="2357185"/>
            <a:chExt cx="1352144" cy="1877438"/>
          </a:xfrm>
        </p:grpSpPr>
        <p:grpSp>
          <p:nvGrpSpPr>
            <p:cNvPr id="47" name="Groupe 46">
              <a:extLst>
                <a:ext uri="{FF2B5EF4-FFF2-40B4-BE49-F238E27FC236}">
                  <a16:creationId xmlns:a16="http://schemas.microsoft.com/office/drawing/2014/main" xmlns="" id="{F7468499-4A3F-4084-8F7E-87CB4D7A2E7F}"/>
                </a:ext>
              </a:extLst>
            </p:cNvPr>
            <p:cNvGrpSpPr/>
            <p:nvPr/>
          </p:nvGrpSpPr>
          <p:grpSpPr>
            <a:xfrm>
              <a:off x="660899" y="2357185"/>
              <a:ext cx="1352144" cy="1877438"/>
              <a:chOff x="1322962" y="2286000"/>
              <a:chExt cx="1352144" cy="1877438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xmlns="" id="{6F7E6C85-2FBD-4815-93CE-24E237FF2041}"/>
                  </a:ext>
                </a:extLst>
              </p:cNvPr>
              <p:cNvSpPr/>
              <p:nvPr/>
            </p:nvSpPr>
            <p:spPr>
              <a:xfrm>
                <a:off x="1322962" y="2286000"/>
                <a:ext cx="1352144" cy="1877438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2" name="Rectangle : coins arrondis 51">
                <a:extLst>
                  <a:ext uri="{FF2B5EF4-FFF2-40B4-BE49-F238E27FC236}">
                    <a16:creationId xmlns:a16="http://schemas.microsoft.com/office/drawing/2014/main" xmlns="" id="{9056712A-B148-48C6-8FB4-57D04A45E868}"/>
                  </a:ext>
                </a:extLst>
              </p:cNvPr>
              <p:cNvSpPr/>
              <p:nvPr/>
            </p:nvSpPr>
            <p:spPr>
              <a:xfrm>
                <a:off x="1502875" y="2458165"/>
                <a:ext cx="277287" cy="43095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53" name="Rectangle : coins arrondis 52">
                <a:extLst>
                  <a:ext uri="{FF2B5EF4-FFF2-40B4-BE49-F238E27FC236}">
                    <a16:creationId xmlns:a16="http://schemas.microsoft.com/office/drawing/2014/main" xmlns="" id="{FC8CAE3C-B509-40D7-B68B-932D21EBC4D5}"/>
                  </a:ext>
                </a:extLst>
              </p:cNvPr>
              <p:cNvSpPr/>
              <p:nvPr/>
            </p:nvSpPr>
            <p:spPr>
              <a:xfrm>
                <a:off x="1502875" y="3009244"/>
                <a:ext cx="277287" cy="43095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4" name="Rectangle : coins arrondis 53">
                <a:extLst>
                  <a:ext uri="{FF2B5EF4-FFF2-40B4-BE49-F238E27FC236}">
                    <a16:creationId xmlns:a16="http://schemas.microsoft.com/office/drawing/2014/main" xmlns="" id="{14D3D507-52DD-4DE5-BBFE-438D8568249A}"/>
                  </a:ext>
                </a:extLst>
              </p:cNvPr>
              <p:cNvSpPr/>
              <p:nvPr/>
            </p:nvSpPr>
            <p:spPr>
              <a:xfrm>
                <a:off x="1502875" y="3560323"/>
                <a:ext cx="277287" cy="43095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48" name="Rectangle : coins arrondis 47">
              <a:extLst>
                <a:ext uri="{FF2B5EF4-FFF2-40B4-BE49-F238E27FC236}">
                  <a16:creationId xmlns:a16="http://schemas.microsoft.com/office/drawing/2014/main" xmlns="" id="{70E3B173-E806-49D6-ABAF-62F568128B17}"/>
                </a:ext>
              </a:extLst>
            </p:cNvPr>
            <p:cNvSpPr/>
            <p:nvPr/>
          </p:nvSpPr>
          <p:spPr>
            <a:xfrm>
              <a:off x="1499051" y="2527732"/>
              <a:ext cx="277287" cy="43095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9" name="Rectangle : coins arrondis 48">
              <a:extLst>
                <a:ext uri="{FF2B5EF4-FFF2-40B4-BE49-F238E27FC236}">
                  <a16:creationId xmlns:a16="http://schemas.microsoft.com/office/drawing/2014/main" xmlns="" id="{78BEA03B-E79D-4911-A61F-AE0D26CA6806}"/>
                </a:ext>
              </a:extLst>
            </p:cNvPr>
            <p:cNvSpPr/>
            <p:nvPr/>
          </p:nvSpPr>
          <p:spPr>
            <a:xfrm>
              <a:off x="1505535" y="3075569"/>
              <a:ext cx="277287" cy="43095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0" name="Rectangle : coins arrondis 49">
              <a:extLst>
                <a:ext uri="{FF2B5EF4-FFF2-40B4-BE49-F238E27FC236}">
                  <a16:creationId xmlns:a16="http://schemas.microsoft.com/office/drawing/2014/main" xmlns="" id="{F0BACC95-50D9-4998-8CE8-8B832E75A537}"/>
                </a:ext>
              </a:extLst>
            </p:cNvPr>
            <p:cNvSpPr/>
            <p:nvPr/>
          </p:nvSpPr>
          <p:spPr>
            <a:xfrm>
              <a:off x="1505536" y="3616920"/>
              <a:ext cx="277287" cy="43095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2511865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08842" y="1272618"/>
            <a:ext cx="9144000" cy="1473773"/>
          </a:xfrm>
        </p:spPr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Calcul mental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7521" y="3602037"/>
            <a:ext cx="10897385" cy="2387599"/>
          </a:xfrm>
        </p:spPr>
        <p:txBody>
          <a:bodyPr>
            <a:normAutofit/>
          </a:bodyPr>
          <a:lstStyle/>
          <a:p>
            <a:r>
              <a:rPr lang="fr-FR" sz="6000" dirty="0"/>
              <a:t>Ajouter 9, 19, 29…….</a:t>
            </a:r>
          </a:p>
        </p:txBody>
      </p:sp>
    </p:spTree>
    <p:extLst>
      <p:ext uri="{BB962C8B-B14F-4D97-AF65-F5344CB8AC3E}">
        <p14:creationId xmlns:p14="http://schemas.microsoft.com/office/powerpoint/2010/main" val="35826048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3166" y="156412"/>
            <a:ext cx="10515600" cy="446702"/>
          </a:xfrm>
        </p:spPr>
        <p:txBody>
          <a:bodyPr>
            <a:noAutofit/>
          </a:bodyPr>
          <a:lstStyle/>
          <a:p>
            <a:pPr algn="ctr"/>
            <a:r>
              <a:rPr lang="fr-FR" sz="4000" dirty="0"/>
              <a:t>Première situation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61727" y="787652"/>
            <a:ext cx="108170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Un kangourou fait des bonds qui sont toujours de deux mètres.</a:t>
            </a:r>
          </a:p>
          <a:p>
            <a:r>
              <a:rPr lang="fr-FR" sz="3200" dirty="0"/>
              <a:t>Il a parcouru dix mètres. </a:t>
            </a:r>
            <a:r>
              <a:rPr lang="fr-FR" sz="3200" b="1" dirty="0"/>
              <a:t>Combien de bonds a-t-il fait ? 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AF1520B6-3BE5-4E45-98CB-ED2D7EA35AC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1502875" y="4621122"/>
            <a:ext cx="9420692" cy="1449225"/>
          </a:xfrm>
          <a:prstGeom prst="rect">
            <a:avLst/>
          </a:prstGeom>
        </p:spPr>
      </p:pic>
      <p:grpSp>
        <p:nvGrpSpPr>
          <p:cNvPr id="32" name="Groupe 31">
            <a:extLst>
              <a:ext uri="{FF2B5EF4-FFF2-40B4-BE49-F238E27FC236}">
                <a16:creationId xmlns:a16="http://schemas.microsoft.com/office/drawing/2014/main" xmlns="" id="{FBC68129-8F4C-4786-9D59-4C8A0ECBBF26}"/>
              </a:ext>
            </a:extLst>
          </p:cNvPr>
          <p:cNvGrpSpPr/>
          <p:nvPr/>
        </p:nvGrpSpPr>
        <p:grpSpPr>
          <a:xfrm>
            <a:off x="1002736" y="3626611"/>
            <a:ext cx="10515599" cy="398832"/>
            <a:chOff x="1273813" y="2229523"/>
            <a:chExt cx="9947557" cy="398832"/>
          </a:xfrm>
        </p:grpSpPr>
        <p:grpSp>
          <p:nvGrpSpPr>
            <p:cNvPr id="33" name="Groupe 32">
              <a:extLst>
                <a:ext uri="{FF2B5EF4-FFF2-40B4-BE49-F238E27FC236}">
                  <a16:creationId xmlns:a16="http://schemas.microsoft.com/office/drawing/2014/main" xmlns="" id="{157A3EBE-559E-4320-8A96-BE53DA9AD816}"/>
                </a:ext>
              </a:extLst>
            </p:cNvPr>
            <p:cNvGrpSpPr/>
            <p:nvPr/>
          </p:nvGrpSpPr>
          <p:grpSpPr>
            <a:xfrm>
              <a:off x="1273813" y="2229523"/>
              <a:ext cx="9630382" cy="398832"/>
              <a:chOff x="2490281" y="515562"/>
              <a:chExt cx="7188740" cy="214012"/>
            </a:xfrm>
          </p:grpSpPr>
          <p:cxnSp>
            <p:nvCxnSpPr>
              <p:cNvPr id="35" name="Connecteur droit 34">
                <a:extLst>
                  <a:ext uri="{FF2B5EF4-FFF2-40B4-BE49-F238E27FC236}">
                    <a16:creationId xmlns:a16="http://schemas.microsoft.com/office/drawing/2014/main" xmlns="" id="{2A0C18B2-EB1D-4B80-82B1-60A4E7D8C58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0281" y="729574"/>
                <a:ext cx="718874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Connecteur droit 35">
                <a:extLst>
                  <a:ext uri="{FF2B5EF4-FFF2-40B4-BE49-F238E27FC236}">
                    <a16:creationId xmlns:a16="http://schemas.microsoft.com/office/drawing/2014/main" xmlns="" id="{670ACE52-DA7E-4D03-B69C-8633BD86A74F}"/>
                  </a:ext>
                </a:extLst>
              </p:cNvPr>
              <p:cNvCxnSpPr/>
              <p:nvPr/>
            </p:nvCxnSpPr>
            <p:spPr>
              <a:xfrm>
                <a:off x="2490281" y="515565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Connecteur droit 36">
                <a:extLst>
                  <a:ext uri="{FF2B5EF4-FFF2-40B4-BE49-F238E27FC236}">
                    <a16:creationId xmlns:a16="http://schemas.microsoft.com/office/drawing/2014/main" xmlns="" id="{96C82A51-4F5D-41AC-A87D-11D454E89BE3}"/>
                  </a:ext>
                </a:extLst>
              </p:cNvPr>
              <p:cNvCxnSpPr/>
              <p:nvPr/>
            </p:nvCxnSpPr>
            <p:spPr>
              <a:xfrm>
                <a:off x="9625037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Connecteur droit 37">
                <a:extLst>
                  <a:ext uri="{FF2B5EF4-FFF2-40B4-BE49-F238E27FC236}">
                    <a16:creationId xmlns:a16="http://schemas.microsoft.com/office/drawing/2014/main" xmlns="" id="{424702B5-3CD8-4412-99E7-2608876785DF}"/>
                  </a:ext>
                </a:extLst>
              </p:cNvPr>
              <p:cNvCxnSpPr/>
              <p:nvPr/>
            </p:nvCxnSpPr>
            <p:spPr>
              <a:xfrm>
                <a:off x="3909244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Connecteur droit 38">
                <a:extLst>
                  <a:ext uri="{FF2B5EF4-FFF2-40B4-BE49-F238E27FC236}">
                    <a16:creationId xmlns:a16="http://schemas.microsoft.com/office/drawing/2014/main" xmlns="" id="{8C02191D-AE77-443A-BC13-A85D8FF5EF84}"/>
                  </a:ext>
                </a:extLst>
              </p:cNvPr>
              <p:cNvCxnSpPr/>
              <p:nvPr/>
            </p:nvCxnSpPr>
            <p:spPr>
              <a:xfrm>
                <a:off x="4604426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Connecteur droit 39">
                <a:extLst>
                  <a:ext uri="{FF2B5EF4-FFF2-40B4-BE49-F238E27FC236}">
                    <a16:creationId xmlns:a16="http://schemas.microsoft.com/office/drawing/2014/main" xmlns="" id="{235B97FE-1B98-4B45-ABDD-89AC3636650B}"/>
                  </a:ext>
                </a:extLst>
              </p:cNvPr>
              <p:cNvCxnSpPr/>
              <p:nvPr/>
            </p:nvCxnSpPr>
            <p:spPr>
              <a:xfrm>
                <a:off x="5311303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Connecteur droit 40">
                <a:extLst>
                  <a:ext uri="{FF2B5EF4-FFF2-40B4-BE49-F238E27FC236}">
                    <a16:creationId xmlns:a16="http://schemas.microsoft.com/office/drawing/2014/main" xmlns="" id="{EB3DE391-1A0F-4042-A023-2513F694B35B}"/>
                  </a:ext>
                </a:extLst>
              </p:cNvPr>
              <p:cNvCxnSpPr/>
              <p:nvPr/>
            </p:nvCxnSpPr>
            <p:spPr>
              <a:xfrm>
                <a:off x="8899620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Connecteur droit 41">
                <a:extLst>
                  <a:ext uri="{FF2B5EF4-FFF2-40B4-BE49-F238E27FC236}">
                    <a16:creationId xmlns:a16="http://schemas.microsoft.com/office/drawing/2014/main" xmlns="" id="{52490A51-4399-4FB2-A278-1F417545241D}"/>
                  </a:ext>
                </a:extLst>
              </p:cNvPr>
              <p:cNvCxnSpPr/>
              <p:nvPr/>
            </p:nvCxnSpPr>
            <p:spPr>
              <a:xfrm>
                <a:off x="8176668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Connecteur droit 42">
                <a:extLst>
                  <a:ext uri="{FF2B5EF4-FFF2-40B4-BE49-F238E27FC236}">
                    <a16:creationId xmlns:a16="http://schemas.microsoft.com/office/drawing/2014/main" xmlns="" id="{A9B59A28-4772-409C-B3B5-D311DEE97890}"/>
                  </a:ext>
                </a:extLst>
              </p:cNvPr>
              <p:cNvCxnSpPr/>
              <p:nvPr/>
            </p:nvCxnSpPr>
            <p:spPr>
              <a:xfrm>
                <a:off x="7457243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Connecteur droit 43">
                <a:extLst>
                  <a:ext uri="{FF2B5EF4-FFF2-40B4-BE49-F238E27FC236}">
                    <a16:creationId xmlns:a16="http://schemas.microsoft.com/office/drawing/2014/main" xmlns="" id="{2D40015C-590B-4880-AE61-0C6C961F790B}"/>
                  </a:ext>
                </a:extLst>
              </p:cNvPr>
              <p:cNvCxnSpPr/>
              <p:nvPr/>
            </p:nvCxnSpPr>
            <p:spPr>
              <a:xfrm>
                <a:off x="6756285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Connecteur droit 44">
                <a:extLst>
                  <a:ext uri="{FF2B5EF4-FFF2-40B4-BE49-F238E27FC236}">
                    <a16:creationId xmlns:a16="http://schemas.microsoft.com/office/drawing/2014/main" xmlns="" id="{B484E791-93E6-4E5D-A887-A1524192CC5D}"/>
                  </a:ext>
                </a:extLst>
              </p:cNvPr>
              <p:cNvCxnSpPr/>
              <p:nvPr/>
            </p:nvCxnSpPr>
            <p:spPr>
              <a:xfrm>
                <a:off x="6025936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Connecteur droit 45">
                <a:extLst>
                  <a:ext uri="{FF2B5EF4-FFF2-40B4-BE49-F238E27FC236}">
                    <a16:creationId xmlns:a16="http://schemas.microsoft.com/office/drawing/2014/main" xmlns="" id="{6021B104-C34C-46F1-A990-0ADBF5BEC7E6}"/>
                  </a:ext>
                </a:extLst>
              </p:cNvPr>
              <p:cNvCxnSpPr/>
              <p:nvPr/>
            </p:nvCxnSpPr>
            <p:spPr>
              <a:xfrm>
                <a:off x="3206886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34" name="Connecteur droit avec flèche 33">
              <a:extLst>
                <a:ext uri="{FF2B5EF4-FFF2-40B4-BE49-F238E27FC236}">
                  <a16:creationId xmlns:a16="http://schemas.microsoft.com/office/drawing/2014/main" xmlns="" id="{D849B803-4F66-401B-8256-FD390E62DB76}"/>
                </a:ext>
              </a:extLst>
            </p:cNvPr>
            <p:cNvCxnSpPr/>
            <p:nvPr/>
          </p:nvCxnSpPr>
          <p:spPr>
            <a:xfrm>
              <a:off x="10677525" y="2628349"/>
              <a:ext cx="543845" cy="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Explosion : 8 points 20">
            <a:extLst>
              <a:ext uri="{FF2B5EF4-FFF2-40B4-BE49-F238E27FC236}">
                <a16:creationId xmlns:a16="http://schemas.microsoft.com/office/drawing/2014/main" xmlns="" id="{8ACE97D2-9CFD-4AA4-9C59-97ACB4D3611C}"/>
              </a:ext>
            </a:extLst>
          </p:cNvPr>
          <p:cNvSpPr/>
          <p:nvPr/>
        </p:nvSpPr>
        <p:spPr>
          <a:xfrm>
            <a:off x="1698508" y="3325179"/>
            <a:ext cx="651379" cy="460978"/>
          </a:xfrm>
          <a:prstGeom prst="irregularSeal1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Explosion : 8 points 21">
            <a:extLst>
              <a:ext uri="{FF2B5EF4-FFF2-40B4-BE49-F238E27FC236}">
                <a16:creationId xmlns:a16="http://schemas.microsoft.com/office/drawing/2014/main" xmlns="" id="{026F481C-D27B-43DE-8257-B06C44DB5A0A}"/>
              </a:ext>
            </a:extLst>
          </p:cNvPr>
          <p:cNvSpPr/>
          <p:nvPr/>
        </p:nvSpPr>
        <p:spPr>
          <a:xfrm>
            <a:off x="2674460" y="3343834"/>
            <a:ext cx="651379" cy="460978"/>
          </a:xfrm>
          <a:prstGeom prst="irregularSeal1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xplosion : 8 points 22">
            <a:extLst>
              <a:ext uri="{FF2B5EF4-FFF2-40B4-BE49-F238E27FC236}">
                <a16:creationId xmlns:a16="http://schemas.microsoft.com/office/drawing/2014/main" xmlns="" id="{6A5FC236-827B-4487-BA5E-2A7345D1DBFE}"/>
              </a:ext>
            </a:extLst>
          </p:cNvPr>
          <p:cNvSpPr/>
          <p:nvPr/>
        </p:nvSpPr>
        <p:spPr>
          <a:xfrm>
            <a:off x="3702457" y="3345379"/>
            <a:ext cx="651379" cy="460978"/>
          </a:xfrm>
          <a:prstGeom prst="irregularSeal1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xplosion : 8 points 23">
            <a:extLst>
              <a:ext uri="{FF2B5EF4-FFF2-40B4-BE49-F238E27FC236}">
                <a16:creationId xmlns:a16="http://schemas.microsoft.com/office/drawing/2014/main" xmlns="" id="{03A47300-7B41-4583-88A7-61F2E3D5FF24}"/>
              </a:ext>
            </a:extLst>
          </p:cNvPr>
          <p:cNvSpPr/>
          <p:nvPr/>
        </p:nvSpPr>
        <p:spPr>
          <a:xfrm>
            <a:off x="4689002" y="3343832"/>
            <a:ext cx="651379" cy="460978"/>
          </a:xfrm>
          <a:prstGeom prst="irregularSeal1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xplosion : 8 points 24">
            <a:extLst>
              <a:ext uri="{FF2B5EF4-FFF2-40B4-BE49-F238E27FC236}">
                <a16:creationId xmlns:a16="http://schemas.microsoft.com/office/drawing/2014/main" xmlns="" id="{BEE8B080-E19F-4E23-BE42-6F87CCAF25F2}"/>
              </a:ext>
            </a:extLst>
          </p:cNvPr>
          <p:cNvSpPr/>
          <p:nvPr/>
        </p:nvSpPr>
        <p:spPr>
          <a:xfrm>
            <a:off x="5695745" y="3343831"/>
            <a:ext cx="651379" cy="460978"/>
          </a:xfrm>
          <a:prstGeom prst="irregularSeal1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xplosion : 8 points 25">
            <a:extLst>
              <a:ext uri="{FF2B5EF4-FFF2-40B4-BE49-F238E27FC236}">
                <a16:creationId xmlns:a16="http://schemas.microsoft.com/office/drawing/2014/main" xmlns="" id="{A1F57B09-9E76-4D14-B7DC-E85C89A3092C}"/>
              </a:ext>
            </a:extLst>
          </p:cNvPr>
          <p:cNvSpPr/>
          <p:nvPr/>
        </p:nvSpPr>
        <p:spPr>
          <a:xfrm>
            <a:off x="6734707" y="3325179"/>
            <a:ext cx="651379" cy="460978"/>
          </a:xfrm>
          <a:prstGeom prst="irregularSeal1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xplosion : 8 points 26">
            <a:extLst>
              <a:ext uri="{FF2B5EF4-FFF2-40B4-BE49-F238E27FC236}">
                <a16:creationId xmlns:a16="http://schemas.microsoft.com/office/drawing/2014/main" xmlns="" id="{CB289557-BFB5-451D-B7A7-F557D7889B8F}"/>
              </a:ext>
            </a:extLst>
          </p:cNvPr>
          <p:cNvSpPr/>
          <p:nvPr/>
        </p:nvSpPr>
        <p:spPr>
          <a:xfrm>
            <a:off x="7749369" y="3343829"/>
            <a:ext cx="651379" cy="460978"/>
          </a:xfrm>
          <a:prstGeom prst="irregularSeal1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xplosion : 8 points 27">
            <a:extLst>
              <a:ext uri="{FF2B5EF4-FFF2-40B4-BE49-F238E27FC236}">
                <a16:creationId xmlns:a16="http://schemas.microsoft.com/office/drawing/2014/main" xmlns="" id="{78B63423-05E5-4C2C-9E6C-32109968CEA9}"/>
              </a:ext>
            </a:extLst>
          </p:cNvPr>
          <p:cNvSpPr/>
          <p:nvPr/>
        </p:nvSpPr>
        <p:spPr>
          <a:xfrm>
            <a:off x="8731160" y="3333973"/>
            <a:ext cx="651379" cy="460978"/>
          </a:xfrm>
          <a:prstGeom prst="irregularSeal1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9" name="Explosion : 8 points 28">
            <a:extLst>
              <a:ext uri="{FF2B5EF4-FFF2-40B4-BE49-F238E27FC236}">
                <a16:creationId xmlns:a16="http://schemas.microsoft.com/office/drawing/2014/main" xmlns="" id="{863D3780-7D07-44A6-BC20-0D424EFCF7BC}"/>
              </a:ext>
            </a:extLst>
          </p:cNvPr>
          <p:cNvSpPr/>
          <p:nvPr/>
        </p:nvSpPr>
        <p:spPr>
          <a:xfrm>
            <a:off x="9763913" y="3325177"/>
            <a:ext cx="651379" cy="460978"/>
          </a:xfrm>
          <a:prstGeom prst="irregularSeal1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AE5F9512-973D-46B8-9BC9-A982AE0772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62869" y="2050764"/>
            <a:ext cx="1659836" cy="1436796"/>
          </a:xfrm>
          <a:prstGeom prst="rect">
            <a:avLst/>
          </a:prstGeom>
        </p:spPr>
      </p:pic>
      <p:pic>
        <p:nvPicPr>
          <p:cNvPr id="48" name="Image 47">
            <a:extLst>
              <a:ext uri="{FF2B5EF4-FFF2-40B4-BE49-F238E27FC236}">
                <a16:creationId xmlns:a16="http://schemas.microsoft.com/office/drawing/2014/main" xmlns="" id="{14E97D42-C055-4CA0-948A-314ECCC6AB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62093" y="2078295"/>
            <a:ext cx="1659836" cy="1436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41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0.00278 L 2.91667E-6 0.00301 C 0.00013 -0.00324 0.00052 -0.00926 0.00065 -0.01527 C 0.00104 -0.025 0.00104 -0.03449 0.00143 -0.04398 C 0.00156 -0.0449 0.00169 -0.04606 0.00195 -0.04676 C 0.00208 -0.04768 0.00234 -0.04861 0.00273 -0.04907 C 0.00416 -0.05185 0.00508 -0.05393 0.00664 -0.05578 C 0.00729 -0.05625 0.00768 -0.05671 0.00833 -0.05717 C 0.00872 -0.0574 0.00911 -0.05764 0.0095 -0.05787 C 0.01002 -0.05879 0.01041 -0.06018 0.01106 -0.06088 C 0.01185 -0.06134 0.01276 -0.06134 0.01354 -0.06134 C 0.01445 -0.0618 0.01536 -0.06226 0.0164 -0.06296 C 0.01731 -0.06365 0.01914 -0.06574 0.01992 -0.06643 C 0.0237 -0.06643 0.02734 -0.06643 0.03125 -0.06597 C 0.03476 -0.06551 0.03515 -0.06389 0.03932 -0.06226 C 0.04023 -0.0618 0.04114 -0.0618 0.04205 -0.06134 C 0.04375 -0.06111 0.04518 -0.06064 0.04687 -0.05995 C 0.04817 -0.05949 0.04935 -0.05902 0.05039 -0.05879 C 0.05117 -0.05833 0.05182 -0.0581 0.0526 -0.05787 C 0.05521 -0.05439 0.05182 -0.05833 0.05729 -0.05486 C 0.05781 -0.05463 0.05807 -0.0537 0.05846 -0.05347 C 0.05898 -0.05324 0.05924 -0.05301 0.05976 -0.05277 C 0.06028 -0.05162 0.06067 -0.05069 0.06133 -0.04976 C 0.06159 -0.0493 0.06224 -0.04953 0.0625 -0.04907 C 0.06289 -0.04838 0.06302 -0.04699 0.06341 -0.04606 C 0.06393 -0.04421 0.06484 -0.04236 0.06536 -0.04027 C 0.0664 -0.03564 0.06575 -0.03796 0.06692 -0.03356 C 0.06758 -0.02801 0.06692 -0.03194 0.0681 -0.02801 C 0.06849 -0.02685 0.06862 -0.02569 0.06901 -0.025 C 0.06966 -0.02338 0.07044 -0.02338 0.07135 -0.02291 C 0.07187 -0.02245 0.07239 -0.02176 0.07304 -0.02129 C 0.075 -0.01574 0.07252 -0.02291 0.07422 -0.0162 C 0.07435 -0.01527 0.07474 -0.01481 0.075 -0.01389 C 0.07526 -0.01296 0.07565 -0.01203 0.07578 -0.01088 C 0.07591 -0.01018 0.07591 -0.00949 0.07617 -0.00879 C 0.07682 -0.00671 0.0776 -0.00532 0.07864 -0.0037 C 0.07916 0.00162 0.07903 -0.00139 0.07903 0.00533 L 0.07903 0.00556 " pathEditMode="relative" rAng="0" ptsTypes="AAAAAAAAAAAAAAAAAAAAAAAAAAAAAAAAAAAAAA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45" y="-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1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021 0.00116 L 0.08021 0.00139 C 0.08359 -0.00856 0.08164 -0.00578 0.08463 -0.00926 C 0.08489 -0.01018 0.08528 -0.01088 0.08554 -0.0118 C 0.0858 -0.01273 0.08606 -0.01389 0.08646 -0.01481 C 0.08672 -0.01574 0.08737 -0.01597 0.08776 -0.01643 C 0.09049 -0.0206 0.08763 -0.01759 0.09088 -0.0206 C 0.09336 -0.02685 0.09023 -0.01921 0.09323 -0.02453 C 0.09349 -0.02523 0.09375 -0.02615 0.09401 -0.02685 C 0.0944 -0.02754 0.09492 -0.02801 0.09544 -0.02847 C 0.09674 -0.03032 0.0983 -0.03194 0.09948 -0.03402 C 0.10026 -0.03541 0.10169 -0.03865 0.10299 -0.03958 C 0.10364 -0.04004 0.10429 -0.04027 0.10481 -0.04051 C 0.10794 -0.04421 0.10495 -0.04097 0.11159 -0.04375 C 0.1125 -0.04398 0.11341 -0.04467 0.11432 -0.04514 C 0.12174 -0.0449 0.12929 -0.04514 0.13672 -0.04444 C 0.13724 -0.04444 0.13763 -0.04328 0.13815 -0.04282 C 0.1388 -0.04236 0.13958 -0.04236 0.14036 -0.04213 C 0.14088 -0.04143 0.14153 -0.04097 0.14218 -0.04051 C 0.14401 -0.03865 0.14752 -0.03495 0.14752 -0.03472 C 0.14843 -0.03009 0.14739 -0.03449 0.15026 -0.02916 C 0.15273 -0.02476 0.14909 -0.0287 0.15286 -0.02523 C 0.15312 -0.02453 0.15312 -0.02361 0.15338 -0.02291 C 0.1539 -0.0206 0.15442 -0.01921 0.15521 -0.01736 C 0.15547 -0.01643 0.15703 -0.01296 0.15742 -0.0118 C 0.15794 -0.00972 0.15794 -0.00694 0.15872 -0.00532 C 0.15924 -0.00439 0.15989 -0.00416 0.16054 -0.0037 C 0.16067 -0.00254 0.1608 -0.00162 0.16106 -0.00046 C 0.16172 0.00278 0.16419 0.0051 0.1651 0.00741 L 0.16601 0.00996 L 0.16458 0.01158 " pathEditMode="relative" rAng="0" ptsTypes="AAAAAAAAAAAAAAAAAAAAAAAAAAAAAAA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84" y="-1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1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20"/>
                            </p:stCondLst>
                            <p:childTnLst>
                              <p:par>
                                <p:cTn id="1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419 0.01065 L 0.16419 0.01088 C 0.16484 0.0088 0.16562 0.00695 0.1664 0.0051 C 0.16679 0.00394 0.16679 0.00278 0.16731 0.00186 C 0.1681 0.00024 0.16914 -0.00069 0.16992 -0.00208 C 0.1707 -0.0037 0.17109 -0.00532 0.17174 -0.00694 C 0.17213 -0.0081 0.17265 -0.00902 0.17304 -0.01018 C 0.17356 -0.01111 0.17396 -0.0118 0.17448 -0.0125 C 0.17526 -0.01342 0.1763 -0.01412 0.17721 -0.01481 C 0.1776 -0.01551 0.17799 -0.01597 0.17851 -0.01643 C 0.1789 -0.01759 0.17916 -0.01898 0.17981 -0.01967 C 0.1806 -0.0206 0.18164 -0.02014 0.18255 -0.0206 C 0.18333 -0.02083 0.18411 -0.02152 0.18476 -0.02199 C 0.18672 -0.02384 0.18554 -0.02384 0.18789 -0.02523 C 0.18867 -0.02569 0.18945 -0.02569 0.19023 -0.02615 C 0.19127 -0.02662 0.19231 -0.02708 0.19336 -0.02777 C 0.19401 -0.02801 0.19453 -0.02893 0.19518 -0.02916 C 0.19778 -0.03101 0.19856 -0.03101 0.20143 -0.03171 C 0.20247 -0.03217 0.20351 -0.03287 0.20455 -0.03333 C 0.20755 -0.03449 0.21354 -0.03634 0.21354 -0.03611 C 0.21432 -0.03611 0.22187 -0.0331 0.22291 -0.03171 C 0.2237 -0.03078 0.22552 -0.0287 0.22617 -0.02777 C 0.22669 -0.02685 0.22708 -0.02569 0.22747 -0.02453 C 0.22825 -0.02245 0.22864 -0.02129 0.22929 -0.01898 C 0.22942 -0.01805 0.22955 -0.01736 0.22968 -0.01643 C 0.22995 -0.01574 0.23034 -0.01504 0.2306 -0.01412 C 0.23099 -0.01319 0.23112 -0.01203 0.23151 -0.01088 C 0.23515 0.00024 0.23268 -0.00856 0.23463 -0.00139 C 0.23541 0.00533 0.23463 -3.7037E-6 0.23593 0.00672 C 0.23646 0.00903 0.23672 0.01158 0.23737 0.01389 C 0.23776 0.01551 0.23919 0.01852 0.23919 0.01875 C 0.23984 0.02385 0.23906 0.01991 0.24049 0.02408 C 0.24088 0.02524 0.24088 0.02662 0.2414 0.02732 C 0.24205 0.02801 0.24284 0.02778 0.24362 0.02824 C 0.24271 0.0213 0.2431 0.02848 0.24492 0.02246 C 0.24531 0.02153 0.24492 0.02037 0.24492 0.01945 L 0.24414 0.01945 " pathEditMode="relative" rAng="0" ptsTypes="AAAAAAAAAAAAAAAAAAAAAAAAAAAAAAAAAAAAA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36" y="-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2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30"/>
                            </p:stCondLst>
                            <p:childTnLst>
                              <p:par>
                                <p:cTn id="2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414 0.01945 L 0.24414 0.01991 C 0.24505 0.01713 0.24609 0.01505 0.247 0.01227 C 0.24752 0.01111 0.24791 0.00996 0.2483 0.00834 C 0.24856 0.00718 0.24883 0.00602 0.24922 0.00556 C 0.24974 0.00324 0.25065 0.00162 0.2513 -3.7037E-6 C 0.25169 -0.00115 0.25195 -0.00277 0.25247 -0.00393 C 0.25403 -0.00717 0.25481 -0.00833 0.25651 -0.01064 C 0.25677 -0.0118 0.2569 -0.01342 0.25716 -0.01389 C 0.25768 -0.01504 0.25807 -0.0162 0.25859 -0.01666 C 0.25963 -0.01944 0.26093 -0.02176 0.26237 -0.02291 C 0.26302 -0.02338 0.2638 -0.02338 0.26445 -0.02384 C 0.26523 -0.02569 0.26588 -0.02731 0.26666 -0.02777 C 0.26862 -0.03055 0.27396 -0.02777 0.27474 -0.02777 C 0.27565 -0.02777 0.27656 -0.02731 0.27721 -0.02662 C 0.27877 -0.02615 0.28008 -0.02569 0.28164 -0.025 C 0.28724 -0.02384 0.29271 -0.02338 0.29817 -0.02291 C 0.3 -0.02222 0.30091 -0.02176 0.3026 -0.02014 C 0.30312 -0.01944 0.30364 -0.01782 0.30429 -0.01666 C 0.30468 -0.0162 0.30521 -0.01551 0.30547 -0.01504 C 0.30612 -0.01458 0.30677 -0.01389 0.30729 -0.01273 C 0.30781 -0.01226 0.30794 -0.01064 0.30846 -0.00995 C 0.30898 -0.00902 0.30976 -0.00902 0.31028 -0.00787 C 0.31067 -0.00717 0.31106 -0.00671 0.31146 -0.00555 C 0.31224 -0.00347 0.31289 -0.00115 0.31367 0.00116 C 0.31406 0.00232 0.31458 0.00278 0.31497 0.0044 C 0.3181 0.01343 0.31237 -0.00069 0.31758 0.01111 C 0.31771 0.01227 0.31784 0.01343 0.31797 0.01389 C 0.31823 0.01621 0.31901 0.01945 0.31966 0.02176 C 0.32005 0.02223 0.32057 0.02338 0.32083 0.02454 C 0.32122 0.02547 0.32135 0.02732 0.32174 0.02824 C 0.32213 0.0294 0.32317 0.03056 0.32317 0.03125 L 0.32317 0.03056 " pathEditMode="relative" rAng="0" ptsTypes="AAAAAAAAAAAAAAAAAAAAAAAAAAAAAAAAA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45" y="-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3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40"/>
                            </p:stCondLst>
                            <p:childTnLst>
                              <p:par>
                                <p:cTn id="2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2 0.02246 L 0.322 0.02246 C 0.32278 0.02014 0.32396 0.01783 0.32461 0.01528 C 0.325 0.01412 0.32474 0.0125 0.32513 0.01135 C 0.32591 0.0088 0.32734 0.00672 0.32825 0.00417 C 0.32916 0.00162 0.32929 0.00139 0.33008 -0.00139 C 0.33021 -0.00231 0.33021 -0.00301 0.33047 -0.00393 C 0.33099 -0.00555 0.33229 -0.0081 0.33268 -0.00949 C 0.33333 -0.01134 0.33398 -0.01319 0.3345 -0.01504 C 0.33489 -0.01597 0.33502 -0.01713 0.33541 -0.01828 C 0.3362 -0.02037 0.33698 -0.02245 0.33763 -0.02453 C 0.33802 -0.02569 0.33815 -0.02708 0.33854 -0.02777 C 0.33919 -0.02893 0.3401 -0.02939 0.34075 -0.03009 C 0.34205 -0.03703 0.33997 -0.02754 0.3431 -0.03426 C 0.34557 -0.03958 0.34023 -0.03634 0.34622 -0.03819 C 0.347 -0.03935 0.34778 -0.04004 0.34843 -0.04143 C 0.34883 -0.04213 0.34843 -0.04351 0.34896 -0.04375 C 0.35013 -0.0449 0.35156 -0.0449 0.35299 -0.04537 C 0.35924 -0.05277 0.35468 -0.04814 0.37226 -0.04606 C 0.37356 -0.04606 0.37474 -0.04537 0.37591 -0.04467 C 0.37656 -0.04421 0.37721 -0.04375 0.3776 -0.04305 C 0.37916 -0.04074 0.38177 -0.03588 0.38177 -0.03588 C 0.3819 -0.03495 0.38177 -0.03402 0.38216 -0.03333 C 0.38294 -0.03217 0.38437 -0.03171 0.38528 -0.03101 C 0.38593 -0.03055 0.38646 -0.02986 0.38711 -0.02939 C 0.39153 -0.01898 0.38606 -0.03194 0.38932 -0.02384 C 0.38984 -0.02268 0.3901 -0.02129 0.39075 -0.0206 C 0.39192 -0.01944 0.39479 -0.01828 0.39479 -0.01828 C 0.39752 -0.01504 0.3944 -0.01805 0.3983 -0.01574 C 0.39896 -0.01551 0.39948 -0.01481 0.40013 -0.01435 C 0.40039 -0.01342 0.40208 -0.00972 0.40234 -0.00856 C 0.4026 -0.00787 0.4026 -0.00694 0.40286 -0.00625 C 0.40351 -0.00347 0.40377 -0.00301 0.40468 -0.00069 C 0.40481 0.0007 0.40468 0.00209 0.40508 0.00324 C 0.40547 0.00463 0.40638 0.00533 0.4069 0.00649 C 0.40742 0.00764 0.40768 0.00926 0.4082 0.01042 C 0.40872 0.01181 0.4095 0.0132 0.41002 0.01459 C 0.41172 0.01899 0.41093 0.0176 0.41224 0.02176 C 0.4125 0.02246 0.41289 0.02338 0.41315 0.02408 C 0.41328 0.02616 0.41328 0.02848 0.41367 0.03056 C 0.4138 0.03172 0.41458 0.03241 0.41458 0.03357 C 0.41458 0.03426 0.41393 0.03357 0.41367 0.03357 L 0.41224 0.02338 " pathEditMode="relative" ptsTypes="AAAAAAAAAAAAAAAAAAAAAAAAAAAAAAAAAAAAAAAAAAA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4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50"/>
                            </p:stCondLst>
                            <p:childTnLst>
                              <p:par>
                                <p:cTn id="3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224 0.02338 L 0.41224 0.02361 C 0.4125 0.02084 0.41263 0.01806 0.41302 0.01551 C 0.41328 0.01435 0.41381 0.01343 0.41394 0.01227 C 0.41563 0.00301 0.41394 0.00857 0.41576 0.00347 C 0.41602 0.00023 0.41615 -0.00301 0.41667 -0.00625 C 0.41693 -0.00717 0.41758 -0.00764 0.41797 -0.00856 C 0.42123 -0.01643 0.41602 -0.00671 0.42071 -0.01504 C 0.42084 -0.01574 0.42084 -0.0169 0.4211 -0.01736 C 0.4224 -0.01944 0.4237 -0.02153 0.42513 -0.02291 C 0.43112 -0.02824 0.4237 -0.02176 0.42839 -0.02546 C 0.42995 -0.02662 0.43008 -0.02708 0.43151 -0.02847 C 0.43477 -0.02824 0.43802 -0.02847 0.44141 -0.02778 C 0.44245 -0.02754 0.44336 -0.02662 0.44453 -0.02615 C 0.44584 -0.02569 0.44714 -0.02569 0.44857 -0.02546 C 0.44961 -0.02477 0.45065 -0.02453 0.4517 -0.02384 C 0.45222 -0.02338 0.45248 -0.02245 0.453 -0.02222 C 0.45404 -0.02153 0.45508 -0.02176 0.45612 -0.02129 C 0.45664 -0.02083 0.45703 -0.02014 0.45756 -0.01967 C 0.45912 -0.01828 0.4612 -0.01736 0.46289 -0.01666 C 0.46354 -0.0162 0.46407 -0.0162 0.46472 -0.01574 C 0.4655 -0.01528 0.46615 -0.01481 0.46693 -0.01412 C 0.46745 -0.01365 0.46784 -0.01296 0.46823 -0.0125 C 0.46888 -0.01203 0.46953 -0.01203 0.47006 -0.0118 C 0.47058 -0.01134 0.4711 -0.01088 0.47136 -0.01018 C 0.47318 -0.00694 0.47149 -0.00833 0.47318 -0.00463 C 0.47357 -0.00393 0.47409 -0.0037 0.47461 -0.00301 C 0.4767 0.00023 0.47644 0.00023 0.47774 0.00347 C 0.47878 0.01088 0.47709 0.00324 0.47995 0.00741 C 0.48047 0.0081 0.48047 0.00972 0.48086 0.01065 C 0.48125 0.01158 0.48177 0.01204 0.48216 0.01297 C 0.48399 0.01736 0.48203 0.01551 0.48438 0.01713 C 0.48477 0.01852 0.48568 0.02292 0.4862 0.02431 C 0.48659 0.02523 0.48724 0.0257 0.48763 0.02662 C 0.48933 0.03102 0.48737 0.02917 0.48985 0.03056 C 0.49154 0.03704 0.49011 0.0338 0.49662 0.0338 L 0.49662 0.03403 " pathEditMode="relative" rAng="0" ptsTypes="AAAAAAAAAAAAAAAAAAAAAAAAAAAAAAAAAAAAA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19" y="-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5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60"/>
                            </p:stCondLst>
                            <p:childTnLst>
                              <p:par>
                                <p:cTn id="4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9987 0.03959 L 0.49987 0.04005 C 0.50013 0.03334 0.50026 0.02801 0.50143 0.02223 C 0.50169 0.0213 0.50208 0.02084 0.50234 0.01968 C 0.50325 0.01598 0.50286 0.01019 0.50456 0.00857 C 0.50534 0.00811 0.50612 0.00764 0.50677 0.00695 C 0.50716 0.00649 0.50755 0.00556 0.50807 0.0051 C 0.50859 0.00463 0.50924 0.0044 0.50989 0.00417 C 0.51029 0.00301 0.51068 0.00139 0.5112 0.00047 C 0.51289 -0.00185 0.51575 -0.00162 0.51745 -0.00208 L 0.52448 -0.00393 C 0.52526 -0.00463 0.52591 -0.00578 0.52669 -0.00578 C 0.5362 -0.00648 0.53698 -0.00578 0.54336 -0.00393 C 0.54414 -0.00347 0.54505 -0.00324 0.5457 -0.00208 C 0.54622 -0.00115 0.54635 0.0007 0.547 0.00139 C 0.54779 0.00232 0.5487 0.00209 0.54961 0.00232 C 0.55 0.00301 0.55039 0.00371 0.55091 0.00417 C 0.55169 0.00487 0.55247 0.0051 0.55312 0.00602 C 0.55364 0.00672 0.55364 0.00811 0.55404 0.00857 C 0.55469 0.00973 0.55547 0.00996 0.55625 0.01042 C 0.55664 0.01158 0.55716 0.01227 0.55755 0.01343 C 0.55794 0.01436 0.55794 0.01598 0.55846 0.01713 C 0.55885 0.01783 0.55963 0.0176 0.56029 0.01783 C 0.56068 0.01829 0.5612 0.01899 0.56159 0.01968 C 0.56289 0.02246 0.56185 0.02246 0.56367 0.02408 C 0.56471 0.025 0.56575 0.02547 0.5668 0.02593 C 0.56953 0.02963 0.56654 0.02593 0.57031 0.02871 C 0.57148 0.0294 0.57252 0.03102 0.57344 0.03241 C 0.57383 0.0338 0.57396 0.03542 0.57435 0.03681 C 0.57461 0.03774 0.575 0.03866 0.57526 0.03959 C 0.57552 0.04075 0.57578 0.04329 0.57578 0.04375 L 0.57578 0.04329 " pathEditMode="relative" rAng="0" ptsTypes="AAAAAAAAAAAAAAAAAAAAAAAAAAAAAAAA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89" y="-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6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70"/>
                            </p:stCondLst>
                            <p:childTnLst>
                              <p:par>
                                <p:cTn id="4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7578 0.04329 L 0.57578 0.04375 C 0.57643 0.04005 0.57708 0.0368 0.57799 0.0338 C 0.58138 0.02199 0.57825 0.0368 0.58112 0.02569 C 0.58177 0.02292 0.58216 0.01944 0.58294 0.01713 C 0.5832 0.01597 0.58372 0.01597 0.58424 0.01597 C 0.58606 0.01458 0.58789 0.01435 0.58958 0.01319 C 0.59075 0.01227 0.59179 0.01111 0.59284 0.01042 C 0.59492 0.00833 0.59453 0.00949 0.59687 0.00579 C 0.59804 0.0044 0.59909 0.00139 0.60039 0.00069 C 0.60364 -0.00139 0.60703 -0.00139 0.61028 -0.00208 C 0.61471 -0.00579 0.61445 -0.00579 0.622 -0.00625 C 0.62409 -0.00648 0.62617 -0.00532 0.62825 -0.00509 C 0.63034 -0.00394 0.63086 -0.00394 0.63281 -0.00093 C 0.6332 -0.00023 0.63359 0.00139 0.63411 0.00185 C 0.63502 0.00255 0.63593 0.00255 0.63685 0.00347 C 0.63724 0.0044 0.63776 0.00509 0.63815 0.00579 C 0.6388 0.00787 0.63919 0.01042 0.63997 0.01157 C 0.64062 0.01273 0.6414 0.01273 0.64218 0.01319 C 0.64245 0.01458 0.64258 0.01713 0.6431 0.01829 C 0.64349 0.01944 0.64401 0.01921 0.6444 0.01991 C 0.64505 0.02083 0.6457 0.02153 0.64622 0.02292 C 0.64987 0.02893 0.64518 0.02153 0.64896 0.02963 C 0.64948 0.03079 0.65013 0.03125 0.65078 0.03264 C 0.65299 0.04282 0.65039 0.02963 0.65208 0.04213 C 0.65234 0.04375 0.65273 0.04491 0.65299 0.0463 C 0.65338 0.04815 0.65338 0.05023 0.6539 0.05185 C 0.65416 0.05255 0.65481 0.05255 0.65521 0.05301 L 0.65755 0.06018 L 0.65755 0.06088 L 0.65755 0.05301 L 0.65664 0.04768 L 0.65664 0.04051 " pathEditMode="relative" rAng="0" ptsTypes="AAAAAAAAAAAAAAAAAAAAAAAAAAAAAAAAA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89" y="-1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07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80"/>
                            </p:stCondLst>
                            <p:childTnLst>
                              <p:par>
                                <p:cTn id="5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5664 0.03935 L 0.65664 0.03959 C 0.65729 0.03658 0.6582 0.03403 0.65885 0.03125 C 0.65912 0.03033 0.65899 0.02917 0.65925 0.02824 C 0.65951 0.02732 0.6599 0.02662 0.66016 0.0257 C 0.66055 0.02454 0.66081 0.02315 0.66107 0.02176 C 0.6612 0.02037 0.66133 0.01898 0.66146 0.01783 C 0.66185 0.01574 0.66263 0.01389 0.66328 0.01227 C 0.66367 0.01065 0.6638 0.0088 0.66419 0.00741 C 0.66497 0.00463 0.66602 0.00209 0.66693 -0.00069 C 0.66719 -0.00139 0.66745 -0.00231 0.66784 -0.00301 L 0.66966 -0.00625 C 0.66979 -0.00694 0.66966 -0.0081 0.67005 -0.00856 C 0.67057 -0.00949 0.67122 -0.00972 0.67188 -0.01018 C 0.67266 -0.01088 0.67331 -0.0118 0.67409 -0.0125 C 0.67565 -0.01435 0.67565 -0.01481 0.67774 -0.01574 C 0.67878 -0.0162 0.67982 -0.0162 0.68086 -0.01666 C 0.68255 -0.01713 0.68412 -0.01759 0.68581 -0.01805 C 0.69128 -0.01759 0.69688 -0.01782 0.70247 -0.01666 C 0.70313 -0.01643 0.70352 -0.01435 0.70417 -0.01412 C 0.70677 -0.01342 0.70938 -0.01366 0.71185 -0.01342 C 0.71419 -0.01296 0.71667 -0.01273 0.71901 -0.0118 C 0.71953 -0.01157 0.71992 -0.01065 0.72044 -0.01018 C 0.72096 -0.00972 0.72162 -0.00972 0.72214 -0.00949 C 0.7237 -0.00879 0.72513 -0.00833 0.72669 -0.00787 C 0.72708 -0.00717 0.7276 -0.00671 0.728 -0.00625 C 0.72891 -0.00532 0.73008 -0.00509 0.73073 -0.0037 C 0.73112 -0.00301 0.73086 -0.00139 0.73112 -0.00069 C 0.73164 0.00046 0.73242 0.00093 0.73294 0.00185 C 0.73346 0.00255 0.73385 0.00324 0.73438 0.00417 C 0.7362 0.00787 0.73516 0.00648 0.73659 0.00972 C 0.73711 0.01111 0.73776 0.0125 0.73841 0.01366 C 0.7388 0.0169 0.73893 0.01783 0.73971 0.02084 C 0.73997 0.02176 0.74037 0.02246 0.74063 0.02338 C 0.74076 0.02431 0.74089 0.02546 0.74102 0.02662 C 0.74193 0.03125 0.7418 0.02963 0.74284 0.0338 C 0.74323 0.03496 0.74349 0.03634 0.74375 0.03773 C 0.74427 0.04398 0.74323 0.04236 0.74518 0.04421 L 0.74518 0.04445 L 0.74427 0.04259 " pathEditMode="relative" rAng="0" ptsTypes="AAAAAAAAAAAAAAAAAAAAAAAAAAAAAAAAAAAAAAAA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27" y="-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908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3166" y="156412"/>
            <a:ext cx="10515600" cy="446702"/>
          </a:xfrm>
        </p:spPr>
        <p:txBody>
          <a:bodyPr>
            <a:noAutofit/>
          </a:bodyPr>
          <a:lstStyle/>
          <a:p>
            <a:pPr algn="ctr"/>
            <a:r>
              <a:rPr lang="fr-FR" sz="4000" dirty="0"/>
              <a:t>Deuxième situation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66014" y="746337"/>
            <a:ext cx="109099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Un kangourou fait des bonds qui sont toujours de quatre mètres. Il a parcouru douze mètres. </a:t>
            </a:r>
            <a:r>
              <a:rPr lang="fr-FR" sz="3200" b="1" dirty="0"/>
              <a:t>Combien de bonds a-t-il fait ? 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AF1520B6-3BE5-4E45-98CB-ED2D7EA35AC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1502875" y="4621122"/>
            <a:ext cx="9420692" cy="1449225"/>
          </a:xfrm>
          <a:prstGeom prst="rect">
            <a:avLst/>
          </a:prstGeom>
        </p:spPr>
      </p:pic>
      <p:grpSp>
        <p:nvGrpSpPr>
          <p:cNvPr id="32" name="Groupe 31">
            <a:extLst>
              <a:ext uri="{FF2B5EF4-FFF2-40B4-BE49-F238E27FC236}">
                <a16:creationId xmlns:a16="http://schemas.microsoft.com/office/drawing/2014/main" xmlns="" id="{FBC68129-8F4C-4786-9D59-4C8A0ECBBF26}"/>
              </a:ext>
            </a:extLst>
          </p:cNvPr>
          <p:cNvGrpSpPr/>
          <p:nvPr/>
        </p:nvGrpSpPr>
        <p:grpSpPr>
          <a:xfrm>
            <a:off x="1570778" y="3626611"/>
            <a:ext cx="9947557" cy="398832"/>
            <a:chOff x="1273813" y="2229523"/>
            <a:chExt cx="9947557" cy="398832"/>
          </a:xfrm>
        </p:grpSpPr>
        <p:grpSp>
          <p:nvGrpSpPr>
            <p:cNvPr id="33" name="Groupe 32">
              <a:extLst>
                <a:ext uri="{FF2B5EF4-FFF2-40B4-BE49-F238E27FC236}">
                  <a16:creationId xmlns:a16="http://schemas.microsoft.com/office/drawing/2014/main" xmlns="" id="{157A3EBE-559E-4320-8A96-BE53DA9AD816}"/>
                </a:ext>
              </a:extLst>
            </p:cNvPr>
            <p:cNvGrpSpPr/>
            <p:nvPr/>
          </p:nvGrpSpPr>
          <p:grpSpPr>
            <a:xfrm>
              <a:off x="1273813" y="2229523"/>
              <a:ext cx="9630382" cy="398832"/>
              <a:chOff x="2490281" y="515562"/>
              <a:chExt cx="7188740" cy="214012"/>
            </a:xfrm>
          </p:grpSpPr>
          <p:cxnSp>
            <p:nvCxnSpPr>
              <p:cNvPr id="35" name="Connecteur droit 34">
                <a:extLst>
                  <a:ext uri="{FF2B5EF4-FFF2-40B4-BE49-F238E27FC236}">
                    <a16:creationId xmlns:a16="http://schemas.microsoft.com/office/drawing/2014/main" xmlns="" id="{2A0C18B2-EB1D-4B80-82B1-60A4E7D8C58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0281" y="729574"/>
                <a:ext cx="718874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Connecteur droit 35">
                <a:extLst>
                  <a:ext uri="{FF2B5EF4-FFF2-40B4-BE49-F238E27FC236}">
                    <a16:creationId xmlns:a16="http://schemas.microsoft.com/office/drawing/2014/main" xmlns="" id="{670ACE52-DA7E-4D03-B69C-8633BD86A74F}"/>
                  </a:ext>
                </a:extLst>
              </p:cNvPr>
              <p:cNvCxnSpPr/>
              <p:nvPr/>
            </p:nvCxnSpPr>
            <p:spPr>
              <a:xfrm>
                <a:off x="2490281" y="515565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Connecteur droit 36">
                <a:extLst>
                  <a:ext uri="{FF2B5EF4-FFF2-40B4-BE49-F238E27FC236}">
                    <a16:creationId xmlns:a16="http://schemas.microsoft.com/office/drawing/2014/main" xmlns="" id="{96C82A51-4F5D-41AC-A87D-11D454E89BE3}"/>
                  </a:ext>
                </a:extLst>
              </p:cNvPr>
              <p:cNvCxnSpPr/>
              <p:nvPr/>
            </p:nvCxnSpPr>
            <p:spPr>
              <a:xfrm>
                <a:off x="9625037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Connecteur droit 37">
                <a:extLst>
                  <a:ext uri="{FF2B5EF4-FFF2-40B4-BE49-F238E27FC236}">
                    <a16:creationId xmlns:a16="http://schemas.microsoft.com/office/drawing/2014/main" xmlns="" id="{424702B5-3CD8-4412-99E7-2608876785DF}"/>
                  </a:ext>
                </a:extLst>
              </p:cNvPr>
              <p:cNvCxnSpPr/>
              <p:nvPr/>
            </p:nvCxnSpPr>
            <p:spPr>
              <a:xfrm>
                <a:off x="3909244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Connecteur droit 39">
                <a:extLst>
                  <a:ext uri="{FF2B5EF4-FFF2-40B4-BE49-F238E27FC236}">
                    <a16:creationId xmlns:a16="http://schemas.microsoft.com/office/drawing/2014/main" xmlns="" id="{235B97FE-1B98-4B45-ABDD-89AC3636650B}"/>
                  </a:ext>
                </a:extLst>
              </p:cNvPr>
              <p:cNvCxnSpPr/>
              <p:nvPr/>
            </p:nvCxnSpPr>
            <p:spPr>
              <a:xfrm>
                <a:off x="5311303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Connecteur droit 41">
                <a:extLst>
                  <a:ext uri="{FF2B5EF4-FFF2-40B4-BE49-F238E27FC236}">
                    <a16:creationId xmlns:a16="http://schemas.microsoft.com/office/drawing/2014/main" xmlns="" id="{52490A51-4399-4FB2-A278-1F417545241D}"/>
                  </a:ext>
                </a:extLst>
              </p:cNvPr>
              <p:cNvCxnSpPr/>
              <p:nvPr/>
            </p:nvCxnSpPr>
            <p:spPr>
              <a:xfrm>
                <a:off x="8176668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Connecteur droit 43">
                <a:extLst>
                  <a:ext uri="{FF2B5EF4-FFF2-40B4-BE49-F238E27FC236}">
                    <a16:creationId xmlns:a16="http://schemas.microsoft.com/office/drawing/2014/main" xmlns="" id="{2D40015C-590B-4880-AE61-0C6C961F790B}"/>
                  </a:ext>
                </a:extLst>
              </p:cNvPr>
              <p:cNvCxnSpPr/>
              <p:nvPr/>
            </p:nvCxnSpPr>
            <p:spPr>
              <a:xfrm>
                <a:off x="6756285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34" name="Connecteur droit avec flèche 33">
              <a:extLst>
                <a:ext uri="{FF2B5EF4-FFF2-40B4-BE49-F238E27FC236}">
                  <a16:creationId xmlns:a16="http://schemas.microsoft.com/office/drawing/2014/main" xmlns="" id="{D849B803-4F66-401B-8256-FD390E62DB76}"/>
                </a:ext>
              </a:extLst>
            </p:cNvPr>
            <p:cNvCxnSpPr/>
            <p:nvPr/>
          </p:nvCxnSpPr>
          <p:spPr>
            <a:xfrm>
              <a:off x="10677525" y="2628349"/>
              <a:ext cx="543845" cy="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xmlns="" id="{83BEEE4E-BECB-4F53-AA9F-E9F2263B482C}"/>
              </a:ext>
            </a:extLst>
          </p:cNvPr>
          <p:cNvGrpSpPr/>
          <p:nvPr/>
        </p:nvGrpSpPr>
        <p:grpSpPr>
          <a:xfrm>
            <a:off x="743542" y="1966779"/>
            <a:ext cx="10695586" cy="1659836"/>
            <a:chOff x="743542" y="1966779"/>
            <a:chExt cx="10695586" cy="1659836"/>
          </a:xfrm>
        </p:grpSpPr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xmlns="" id="{D95D0771-7B8F-44F4-972A-101F979FAB82}"/>
                </a:ext>
              </a:extLst>
            </p:cNvPr>
            <p:cNvGrpSpPr/>
            <p:nvPr/>
          </p:nvGrpSpPr>
          <p:grpSpPr>
            <a:xfrm>
              <a:off x="743542" y="1966779"/>
              <a:ext cx="8785827" cy="1659836"/>
              <a:chOff x="743543" y="1966779"/>
              <a:chExt cx="8729109" cy="1659836"/>
            </a:xfrm>
          </p:grpSpPr>
          <p:grpSp>
            <p:nvGrpSpPr>
              <p:cNvPr id="30" name="Groupe 29">
                <a:extLst>
                  <a:ext uri="{FF2B5EF4-FFF2-40B4-BE49-F238E27FC236}">
                    <a16:creationId xmlns:a16="http://schemas.microsoft.com/office/drawing/2014/main" xmlns="" id="{B708758E-FA90-4E05-8346-5D46309CBAA3}"/>
                  </a:ext>
                </a:extLst>
              </p:cNvPr>
              <p:cNvGrpSpPr/>
              <p:nvPr/>
            </p:nvGrpSpPr>
            <p:grpSpPr>
              <a:xfrm>
                <a:off x="3105325" y="3104260"/>
                <a:ext cx="6367327" cy="479635"/>
                <a:chOff x="2170887" y="2773268"/>
                <a:chExt cx="4603878" cy="275050"/>
              </a:xfrm>
            </p:grpSpPr>
            <p:sp>
              <p:nvSpPr>
                <p:cNvPr id="22" name="Explosion : 8 points 21">
                  <a:extLst>
                    <a:ext uri="{FF2B5EF4-FFF2-40B4-BE49-F238E27FC236}">
                      <a16:creationId xmlns:a16="http://schemas.microsoft.com/office/drawing/2014/main" xmlns="" id="{026F481C-D27B-43DE-8257-B06C44DB5A0A}"/>
                    </a:ext>
                  </a:extLst>
                </p:cNvPr>
                <p:cNvSpPr/>
                <p:nvPr/>
              </p:nvSpPr>
              <p:spPr>
                <a:xfrm>
                  <a:off x="2170887" y="2783967"/>
                  <a:ext cx="445851" cy="264351"/>
                </a:xfrm>
                <a:prstGeom prst="irregularSeal1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" name="Explosion : 8 points 23">
                  <a:extLst>
                    <a:ext uri="{FF2B5EF4-FFF2-40B4-BE49-F238E27FC236}">
                      <a16:creationId xmlns:a16="http://schemas.microsoft.com/office/drawing/2014/main" xmlns="" id="{03A47300-7B41-4583-88A7-61F2E3D5FF24}"/>
                    </a:ext>
                  </a:extLst>
                </p:cNvPr>
                <p:cNvSpPr/>
                <p:nvPr/>
              </p:nvSpPr>
              <p:spPr>
                <a:xfrm>
                  <a:off x="3549786" y="2783966"/>
                  <a:ext cx="445851" cy="264351"/>
                </a:xfrm>
                <a:prstGeom prst="irregularSeal1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" name="Explosion : 8 points 25">
                  <a:extLst>
                    <a:ext uri="{FF2B5EF4-FFF2-40B4-BE49-F238E27FC236}">
                      <a16:creationId xmlns:a16="http://schemas.microsoft.com/office/drawing/2014/main" xmlns="" id="{A1F57B09-9E76-4D14-B7DC-E85C89A3092C}"/>
                    </a:ext>
                  </a:extLst>
                </p:cNvPr>
                <p:cNvSpPr/>
                <p:nvPr/>
              </p:nvSpPr>
              <p:spPr>
                <a:xfrm>
                  <a:off x="4950015" y="2773269"/>
                  <a:ext cx="445851" cy="264351"/>
                </a:xfrm>
                <a:prstGeom prst="irregularSeal1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8" name="Explosion : 8 points 27">
                  <a:extLst>
                    <a:ext uri="{FF2B5EF4-FFF2-40B4-BE49-F238E27FC236}">
                      <a16:creationId xmlns:a16="http://schemas.microsoft.com/office/drawing/2014/main" xmlns="" id="{78B63423-05E5-4C2C-9E6C-32109968CEA9}"/>
                    </a:ext>
                  </a:extLst>
                </p:cNvPr>
                <p:cNvSpPr/>
                <p:nvPr/>
              </p:nvSpPr>
              <p:spPr>
                <a:xfrm>
                  <a:off x="6328914" y="2773268"/>
                  <a:ext cx="445851" cy="264351"/>
                </a:xfrm>
                <a:prstGeom prst="irregularSeal1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</p:grpSp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xmlns="" id="{7AAC5622-97C2-49EC-B6F8-36D9400DD8C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5400000">
                <a:off x="593697" y="2116625"/>
                <a:ext cx="1659836" cy="1360143"/>
              </a:xfrm>
              <a:prstGeom prst="rect">
                <a:avLst/>
              </a:prstGeom>
            </p:spPr>
          </p:pic>
        </p:grpSp>
        <p:sp>
          <p:nvSpPr>
            <p:cNvPr id="47" name="Explosion : 8 points 46">
              <a:extLst>
                <a:ext uri="{FF2B5EF4-FFF2-40B4-BE49-F238E27FC236}">
                  <a16:creationId xmlns:a16="http://schemas.microsoft.com/office/drawing/2014/main" xmlns="" id="{832E97B8-C9A3-4D4D-A2BA-1DF08722AAB8}"/>
                </a:ext>
              </a:extLst>
            </p:cNvPr>
            <p:cNvSpPr/>
            <p:nvPr/>
          </p:nvSpPr>
          <p:spPr>
            <a:xfrm>
              <a:off x="10818494" y="3122915"/>
              <a:ext cx="620634" cy="460978"/>
            </a:xfrm>
            <a:prstGeom prst="irregularSeal1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358663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3166" y="156412"/>
            <a:ext cx="10515600" cy="446702"/>
          </a:xfrm>
        </p:spPr>
        <p:txBody>
          <a:bodyPr>
            <a:noAutofit/>
          </a:bodyPr>
          <a:lstStyle/>
          <a:p>
            <a:pPr algn="ctr"/>
            <a:r>
              <a:rPr lang="fr-FR" sz="4000" dirty="0"/>
              <a:t>Troisième situation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61727" y="787652"/>
            <a:ext cx="105155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Un kangourou fait des bonds qui sont toujours de un mètre.</a:t>
            </a:r>
          </a:p>
          <a:p>
            <a:r>
              <a:rPr lang="fr-FR" sz="3200" dirty="0"/>
              <a:t>Il a parcouru douze mètres. </a:t>
            </a:r>
            <a:r>
              <a:rPr lang="fr-FR" sz="3200" b="1" dirty="0"/>
              <a:t>Combien de bonds a-t-il fait ? 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AF1520B6-3BE5-4E45-98CB-ED2D7EA35AC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1502875" y="4621122"/>
            <a:ext cx="9420692" cy="1449225"/>
          </a:xfrm>
          <a:prstGeom prst="rect">
            <a:avLst/>
          </a:prstGeom>
        </p:spPr>
      </p:pic>
      <p:grpSp>
        <p:nvGrpSpPr>
          <p:cNvPr id="4" name="Groupe 3">
            <a:extLst>
              <a:ext uri="{FF2B5EF4-FFF2-40B4-BE49-F238E27FC236}">
                <a16:creationId xmlns:a16="http://schemas.microsoft.com/office/drawing/2014/main" xmlns="" id="{1C98FCB7-704F-43ED-A254-D553B87E80EC}"/>
              </a:ext>
            </a:extLst>
          </p:cNvPr>
          <p:cNvGrpSpPr/>
          <p:nvPr/>
        </p:nvGrpSpPr>
        <p:grpSpPr>
          <a:xfrm>
            <a:off x="645409" y="3229578"/>
            <a:ext cx="10515595" cy="398838"/>
            <a:chOff x="645410" y="3229578"/>
            <a:chExt cx="8481306" cy="398838"/>
          </a:xfrm>
        </p:grpSpPr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xmlns="" id="{99ED537D-1EF7-4FCC-A7C3-2B83A1BAE88D}"/>
                </a:ext>
              </a:extLst>
            </p:cNvPr>
            <p:cNvGrpSpPr/>
            <p:nvPr/>
          </p:nvGrpSpPr>
          <p:grpSpPr>
            <a:xfrm>
              <a:off x="645410" y="3229584"/>
              <a:ext cx="5532725" cy="398832"/>
              <a:chOff x="2490281" y="515562"/>
              <a:chExt cx="7188740" cy="214012"/>
            </a:xfrm>
          </p:grpSpPr>
          <p:cxnSp>
            <p:nvCxnSpPr>
              <p:cNvPr id="50" name="Connecteur droit 49">
                <a:extLst>
                  <a:ext uri="{FF2B5EF4-FFF2-40B4-BE49-F238E27FC236}">
                    <a16:creationId xmlns:a16="http://schemas.microsoft.com/office/drawing/2014/main" xmlns="" id="{29BCB393-B9DD-4410-A24D-27E013885F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0281" y="729574"/>
                <a:ext cx="718874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Connecteur droit 50">
                <a:extLst>
                  <a:ext uri="{FF2B5EF4-FFF2-40B4-BE49-F238E27FC236}">
                    <a16:creationId xmlns:a16="http://schemas.microsoft.com/office/drawing/2014/main" xmlns="" id="{4C600993-8257-4925-AAD5-E512C10F0454}"/>
                  </a:ext>
                </a:extLst>
              </p:cNvPr>
              <p:cNvCxnSpPr/>
              <p:nvPr/>
            </p:nvCxnSpPr>
            <p:spPr>
              <a:xfrm>
                <a:off x="2490281" y="515565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Connecteur droit 51">
                <a:extLst>
                  <a:ext uri="{FF2B5EF4-FFF2-40B4-BE49-F238E27FC236}">
                    <a16:creationId xmlns:a16="http://schemas.microsoft.com/office/drawing/2014/main" xmlns="" id="{1B86259B-B6B4-412B-A7D2-C8EED7AF51F3}"/>
                  </a:ext>
                </a:extLst>
              </p:cNvPr>
              <p:cNvCxnSpPr/>
              <p:nvPr/>
            </p:nvCxnSpPr>
            <p:spPr>
              <a:xfrm>
                <a:off x="9625037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Connecteur droit 52">
                <a:extLst>
                  <a:ext uri="{FF2B5EF4-FFF2-40B4-BE49-F238E27FC236}">
                    <a16:creationId xmlns:a16="http://schemas.microsoft.com/office/drawing/2014/main" xmlns="" id="{70942FCA-7C4D-4F29-A257-E0F917CCD37C}"/>
                  </a:ext>
                </a:extLst>
              </p:cNvPr>
              <p:cNvCxnSpPr/>
              <p:nvPr/>
            </p:nvCxnSpPr>
            <p:spPr>
              <a:xfrm>
                <a:off x="3909244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Connecteur droit 53">
                <a:extLst>
                  <a:ext uri="{FF2B5EF4-FFF2-40B4-BE49-F238E27FC236}">
                    <a16:creationId xmlns:a16="http://schemas.microsoft.com/office/drawing/2014/main" xmlns="" id="{924888F2-32D6-4D1B-8C6C-AFC9466E10DC}"/>
                  </a:ext>
                </a:extLst>
              </p:cNvPr>
              <p:cNvCxnSpPr/>
              <p:nvPr/>
            </p:nvCxnSpPr>
            <p:spPr>
              <a:xfrm>
                <a:off x="4604426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Connecteur droit 54">
                <a:extLst>
                  <a:ext uri="{FF2B5EF4-FFF2-40B4-BE49-F238E27FC236}">
                    <a16:creationId xmlns:a16="http://schemas.microsoft.com/office/drawing/2014/main" xmlns="" id="{0AD88AD9-F95D-4349-8AEA-7E7A9F7769E1}"/>
                  </a:ext>
                </a:extLst>
              </p:cNvPr>
              <p:cNvCxnSpPr/>
              <p:nvPr/>
            </p:nvCxnSpPr>
            <p:spPr>
              <a:xfrm>
                <a:off x="5311303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Connecteur droit 55">
                <a:extLst>
                  <a:ext uri="{FF2B5EF4-FFF2-40B4-BE49-F238E27FC236}">
                    <a16:creationId xmlns:a16="http://schemas.microsoft.com/office/drawing/2014/main" xmlns="" id="{17087943-4E12-4DF2-B56D-E42809B57342}"/>
                  </a:ext>
                </a:extLst>
              </p:cNvPr>
              <p:cNvCxnSpPr/>
              <p:nvPr/>
            </p:nvCxnSpPr>
            <p:spPr>
              <a:xfrm>
                <a:off x="8899620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Connecteur droit 56">
                <a:extLst>
                  <a:ext uri="{FF2B5EF4-FFF2-40B4-BE49-F238E27FC236}">
                    <a16:creationId xmlns:a16="http://schemas.microsoft.com/office/drawing/2014/main" xmlns="" id="{9AEDA2FA-1609-4056-B677-0DEDD958094D}"/>
                  </a:ext>
                </a:extLst>
              </p:cNvPr>
              <p:cNvCxnSpPr/>
              <p:nvPr/>
            </p:nvCxnSpPr>
            <p:spPr>
              <a:xfrm>
                <a:off x="8176668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Connecteur droit 57">
                <a:extLst>
                  <a:ext uri="{FF2B5EF4-FFF2-40B4-BE49-F238E27FC236}">
                    <a16:creationId xmlns:a16="http://schemas.microsoft.com/office/drawing/2014/main" xmlns="" id="{8D85EE91-55D9-45CE-9DD8-AC31D0C22290}"/>
                  </a:ext>
                </a:extLst>
              </p:cNvPr>
              <p:cNvCxnSpPr/>
              <p:nvPr/>
            </p:nvCxnSpPr>
            <p:spPr>
              <a:xfrm>
                <a:off x="7457243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Connecteur droit 58">
                <a:extLst>
                  <a:ext uri="{FF2B5EF4-FFF2-40B4-BE49-F238E27FC236}">
                    <a16:creationId xmlns:a16="http://schemas.microsoft.com/office/drawing/2014/main" xmlns="" id="{A66DAD9C-84AF-443B-8CFF-A1BC4F82C8CF}"/>
                  </a:ext>
                </a:extLst>
              </p:cNvPr>
              <p:cNvCxnSpPr/>
              <p:nvPr/>
            </p:nvCxnSpPr>
            <p:spPr>
              <a:xfrm>
                <a:off x="6756285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Connecteur droit 59">
                <a:extLst>
                  <a:ext uri="{FF2B5EF4-FFF2-40B4-BE49-F238E27FC236}">
                    <a16:creationId xmlns:a16="http://schemas.microsoft.com/office/drawing/2014/main" xmlns="" id="{223F3068-99F6-4F14-91CE-07A0F6103455}"/>
                  </a:ext>
                </a:extLst>
              </p:cNvPr>
              <p:cNvCxnSpPr/>
              <p:nvPr/>
            </p:nvCxnSpPr>
            <p:spPr>
              <a:xfrm>
                <a:off x="6025936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Connecteur droit 60">
                <a:extLst>
                  <a:ext uri="{FF2B5EF4-FFF2-40B4-BE49-F238E27FC236}">
                    <a16:creationId xmlns:a16="http://schemas.microsoft.com/office/drawing/2014/main" xmlns="" id="{8EB1A30D-8CA7-40C4-9BBB-B6D20AEF0BD4}"/>
                  </a:ext>
                </a:extLst>
              </p:cNvPr>
              <p:cNvCxnSpPr/>
              <p:nvPr/>
            </p:nvCxnSpPr>
            <p:spPr>
              <a:xfrm>
                <a:off x="3206886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2" name="Groupe 61">
              <a:extLst>
                <a:ext uri="{FF2B5EF4-FFF2-40B4-BE49-F238E27FC236}">
                  <a16:creationId xmlns:a16="http://schemas.microsoft.com/office/drawing/2014/main" xmlns="" id="{E815C037-26AB-47EE-8CF3-6032955CFCCE}"/>
                </a:ext>
              </a:extLst>
            </p:cNvPr>
            <p:cNvGrpSpPr/>
            <p:nvPr/>
          </p:nvGrpSpPr>
          <p:grpSpPr>
            <a:xfrm>
              <a:off x="3411772" y="3229578"/>
              <a:ext cx="5714944" cy="398832"/>
              <a:chOff x="1273813" y="2229523"/>
              <a:chExt cx="9947557" cy="398832"/>
            </a:xfrm>
          </p:grpSpPr>
          <p:grpSp>
            <p:nvGrpSpPr>
              <p:cNvPr id="63" name="Groupe 62">
                <a:extLst>
                  <a:ext uri="{FF2B5EF4-FFF2-40B4-BE49-F238E27FC236}">
                    <a16:creationId xmlns:a16="http://schemas.microsoft.com/office/drawing/2014/main" xmlns="" id="{7FC757C6-5211-4D52-81EE-FDC52B269457}"/>
                  </a:ext>
                </a:extLst>
              </p:cNvPr>
              <p:cNvGrpSpPr/>
              <p:nvPr/>
            </p:nvGrpSpPr>
            <p:grpSpPr>
              <a:xfrm>
                <a:off x="1273813" y="2229523"/>
                <a:ext cx="9630382" cy="398832"/>
                <a:chOff x="2490281" y="515562"/>
                <a:chExt cx="7188740" cy="214012"/>
              </a:xfrm>
            </p:grpSpPr>
            <p:cxnSp>
              <p:nvCxnSpPr>
                <p:cNvPr id="65" name="Connecteur droit 64">
                  <a:extLst>
                    <a:ext uri="{FF2B5EF4-FFF2-40B4-BE49-F238E27FC236}">
                      <a16:creationId xmlns:a16="http://schemas.microsoft.com/office/drawing/2014/main" xmlns="" id="{1CC997A6-C236-4808-8F84-A1544909A0A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90281" y="729574"/>
                  <a:ext cx="7188740" cy="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Connecteur droit 66">
                  <a:extLst>
                    <a:ext uri="{FF2B5EF4-FFF2-40B4-BE49-F238E27FC236}">
                      <a16:creationId xmlns:a16="http://schemas.microsoft.com/office/drawing/2014/main" xmlns="" id="{27740A41-8ECE-47C0-9209-BF2519CDE832}"/>
                    </a:ext>
                  </a:extLst>
                </p:cNvPr>
                <p:cNvCxnSpPr/>
                <p:nvPr/>
              </p:nvCxnSpPr>
              <p:spPr>
                <a:xfrm>
                  <a:off x="9625037" y="515562"/>
                  <a:ext cx="0" cy="214009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Connecteur droit 70">
                  <a:extLst>
                    <a:ext uri="{FF2B5EF4-FFF2-40B4-BE49-F238E27FC236}">
                      <a16:creationId xmlns:a16="http://schemas.microsoft.com/office/drawing/2014/main" xmlns="" id="{BFF6529B-5750-4ADF-B59D-59F3D6BE06E5}"/>
                    </a:ext>
                  </a:extLst>
                </p:cNvPr>
                <p:cNvCxnSpPr/>
                <p:nvPr/>
              </p:nvCxnSpPr>
              <p:spPr>
                <a:xfrm>
                  <a:off x="8899620" y="515562"/>
                  <a:ext cx="0" cy="214009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Connecteur droit 71">
                  <a:extLst>
                    <a:ext uri="{FF2B5EF4-FFF2-40B4-BE49-F238E27FC236}">
                      <a16:creationId xmlns:a16="http://schemas.microsoft.com/office/drawing/2014/main" xmlns="" id="{CA5AE828-28E7-4E61-ADC9-AF07E0CE85A9}"/>
                    </a:ext>
                  </a:extLst>
                </p:cNvPr>
                <p:cNvCxnSpPr/>
                <p:nvPr/>
              </p:nvCxnSpPr>
              <p:spPr>
                <a:xfrm>
                  <a:off x="8176668" y="515562"/>
                  <a:ext cx="0" cy="214009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Connecteur droit 72">
                  <a:extLst>
                    <a:ext uri="{FF2B5EF4-FFF2-40B4-BE49-F238E27FC236}">
                      <a16:creationId xmlns:a16="http://schemas.microsoft.com/office/drawing/2014/main" xmlns="" id="{67950DDC-87B7-4D01-B368-8228BEB3D0BD}"/>
                    </a:ext>
                  </a:extLst>
                </p:cNvPr>
                <p:cNvCxnSpPr/>
                <p:nvPr/>
              </p:nvCxnSpPr>
              <p:spPr>
                <a:xfrm>
                  <a:off x="7457243" y="515562"/>
                  <a:ext cx="0" cy="214009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Connecteur droit 73">
                  <a:extLst>
                    <a:ext uri="{FF2B5EF4-FFF2-40B4-BE49-F238E27FC236}">
                      <a16:creationId xmlns:a16="http://schemas.microsoft.com/office/drawing/2014/main" xmlns="" id="{9AECD048-70B5-4D9D-86B4-CB9FED84C4E2}"/>
                    </a:ext>
                  </a:extLst>
                </p:cNvPr>
                <p:cNvCxnSpPr/>
                <p:nvPr/>
              </p:nvCxnSpPr>
              <p:spPr>
                <a:xfrm>
                  <a:off x="6756285" y="515562"/>
                  <a:ext cx="0" cy="214009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Connecteur droit 74">
                  <a:extLst>
                    <a:ext uri="{FF2B5EF4-FFF2-40B4-BE49-F238E27FC236}">
                      <a16:creationId xmlns:a16="http://schemas.microsoft.com/office/drawing/2014/main" xmlns="" id="{4AA6DF72-9398-40C9-8A13-2DAC95C27AFA}"/>
                    </a:ext>
                  </a:extLst>
                </p:cNvPr>
                <p:cNvCxnSpPr/>
                <p:nvPr/>
              </p:nvCxnSpPr>
              <p:spPr>
                <a:xfrm>
                  <a:off x="6025936" y="515562"/>
                  <a:ext cx="0" cy="214009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4" name="Connecteur droit avec flèche 63">
                <a:extLst>
                  <a:ext uri="{FF2B5EF4-FFF2-40B4-BE49-F238E27FC236}">
                    <a16:creationId xmlns:a16="http://schemas.microsoft.com/office/drawing/2014/main" xmlns="" id="{6170890E-F7F5-4F8B-A05B-302EFE18E34E}"/>
                  </a:ext>
                </a:extLst>
              </p:cNvPr>
              <p:cNvCxnSpPr/>
              <p:nvPr/>
            </p:nvCxnSpPr>
            <p:spPr>
              <a:xfrm>
                <a:off x="10677525" y="2628349"/>
                <a:ext cx="543845" cy="6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4" name="Image 33">
            <a:extLst>
              <a:ext uri="{FF2B5EF4-FFF2-40B4-BE49-F238E27FC236}">
                <a16:creationId xmlns:a16="http://schemas.microsoft.com/office/drawing/2014/main" xmlns="" id="{B8B41858-8237-4E7B-9A29-7C199B80A6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-33656" y="2144140"/>
            <a:ext cx="1193154" cy="97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1149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3166" y="156412"/>
            <a:ext cx="10515600" cy="446702"/>
          </a:xfrm>
        </p:spPr>
        <p:txBody>
          <a:bodyPr>
            <a:noAutofit/>
          </a:bodyPr>
          <a:lstStyle/>
          <a:p>
            <a:pPr algn="ctr"/>
            <a:r>
              <a:rPr lang="fr-FR" sz="4000" dirty="0"/>
              <a:t>Pour t’entraîner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61727" y="787652"/>
            <a:ext cx="106569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Un kangourou fait des bonds qui sont toujours de cinq mètres.</a:t>
            </a:r>
          </a:p>
          <a:p>
            <a:r>
              <a:rPr lang="fr-FR" sz="3200" dirty="0"/>
              <a:t>Il a parcouru vingt mètres. </a:t>
            </a:r>
            <a:r>
              <a:rPr lang="fr-FR" sz="3200" b="1" dirty="0"/>
              <a:t>Combien de bonds a-t-il fait ? 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AF1520B6-3BE5-4E45-98CB-ED2D7EA35AC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1502875" y="4621122"/>
            <a:ext cx="9420692" cy="1449225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xmlns="" id="{E3F93743-9DBC-40FC-9508-D013240783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-34888" y="2144140"/>
            <a:ext cx="1193154" cy="977723"/>
          </a:xfrm>
          <a:prstGeom prst="rect">
            <a:avLst/>
          </a:prstGeom>
        </p:spPr>
      </p:pic>
      <p:grpSp>
        <p:nvGrpSpPr>
          <p:cNvPr id="36" name="Groupe 35">
            <a:extLst>
              <a:ext uri="{FF2B5EF4-FFF2-40B4-BE49-F238E27FC236}">
                <a16:creationId xmlns:a16="http://schemas.microsoft.com/office/drawing/2014/main" xmlns="" id="{6EBB5EBF-A61E-41A1-8CBD-40F11F34BA1A}"/>
              </a:ext>
            </a:extLst>
          </p:cNvPr>
          <p:cNvGrpSpPr/>
          <p:nvPr/>
        </p:nvGrpSpPr>
        <p:grpSpPr>
          <a:xfrm>
            <a:off x="645408" y="3229584"/>
            <a:ext cx="10093927" cy="398832"/>
            <a:chOff x="2490281" y="515562"/>
            <a:chExt cx="7188740" cy="214012"/>
          </a:xfrm>
        </p:grpSpPr>
        <p:cxnSp>
          <p:nvCxnSpPr>
            <p:cNvPr id="47" name="Connecteur droit 46">
              <a:extLst>
                <a:ext uri="{FF2B5EF4-FFF2-40B4-BE49-F238E27FC236}">
                  <a16:creationId xmlns:a16="http://schemas.microsoft.com/office/drawing/2014/main" xmlns="" id="{E176916F-CF49-4436-B09B-CD6AE5580F92}"/>
                </a:ext>
              </a:extLst>
            </p:cNvPr>
            <p:cNvCxnSpPr>
              <a:cxnSpLocks/>
            </p:cNvCxnSpPr>
            <p:nvPr/>
          </p:nvCxnSpPr>
          <p:spPr>
            <a:xfrm>
              <a:off x="2490281" y="729574"/>
              <a:ext cx="718874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Connecteur droit 48">
              <a:extLst>
                <a:ext uri="{FF2B5EF4-FFF2-40B4-BE49-F238E27FC236}">
                  <a16:creationId xmlns:a16="http://schemas.microsoft.com/office/drawing/2014/main" xmlns="" id="{61509BBE-9EFC-41FB-9DF9-9B66F7618264}"/>
                </a:ext>
              </a:extLst>
            </p:cNvPr>
            <p:cNvCxnSpPr/>
            <p:nvPr/>
          </p:nvCxnSpPr>
          <p:spPr>
            <a:xfrm>
              <a:off x="2490281" y="515565"/>
              <a:ext cx="0" cy="21400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Connecteur droit 76">
              <a:extLst>
                <a:ext uri="{FF2B5EF4-FFF2-40B4-BE49-F238E27FC236}">
                  <a16:creationId xmlns:a16="http://schemas.microsoft.com/office/drawing/2014/main" xmlns="" id="{DBFBE4CC-A39C-4DAD-B057-058E766776CC}"/>
                </a:ext>
              </a:extLst>
            </p:cNvPr>
            <p:cNvCxnSpPr/>
            <p:nvPr/>
          </p:nvCxnSpPr>
          <p:spPr>
            <a:xfrm>
              <a:off x="9625037" y="515562"/>
              <a:ext cx="0" cy="21400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Connecteur droit 77">
              <a:extLst>
                <a:ext uri="{FF2B5EF4-FFF2-40B4-BE49-F238E27FC236}">
                  <a16:creationId xmlns:a16="http://schemas.microsoft.com/office/drawing/2014/main" xmlns="" id="{58859363-DDD8-476D-8004-13C30B053217}"/>
                </a:ext>
              </a:extLst>
            </p:cNvPr>
            <p:cNvCxnSpPr/>
            <p:nvPr/>
          </p:nvCxnSpPr>
          <p:spPr>
            <a:xfrm>
              <a:off x="3909244" y="515562"/>
              <a:ext cx="0" cy="21400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Connecteur droit 79">
              <a:extLst>
                <a:ext uri="{FF2B5EF4-FFF2-40B4-BE49-F238E27FC236}">
                  <a16:creationId xmlns:a16="http://schemas.microsoft.com/office/drawing/2014/main" xmlns="" id="{76AB1E0E-8B48-4335-9ED9-6C9A1DAB0723}"/>
                </a:ext>
              </a:extLst>
            </p:cNvPr>
            <p:cNvCxnSpPr/>
            <p:nvPr/>
          </p:nvCxnSpPr>
          <p:spPr>
            <a:xfrm>
              <a:off x="5311303" y="515562"/>
              <a:ext cx="0" cy="21400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Connecteur droit 81">
              <a:extLst>
                <a:ext uri="{FF2B5EF4-FFF2-40B4-BE49-F238E27FC236}">
                  <a16:creationId xmlns:a16="http://schemas.microsoft.com/office/drawing/2014/main" xmlns="" id="{A7E563A2-3054-4A9A-A4BC-188A1C6D2342}"/>
                </a:ext>
              </a:extLst>
            </p:cNvPr>
            <p:cNvCxnSpPr/>
            <p:nvPr/>
          </p:nvCxnSpPr>
          <p:spPr>
            <a:xfrm>
              <a:off x="8176668" y="515562"/>
              <a:ext cx="0" cy="21400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Connecteur droit 83">
              <a:extLst>
                <a:ext uri="{FF2B5EF4-FFF2-40B4-BE49-F238E27FC236}">
                  <a16:creationId xmlns:a16="http://schemas.microsoft.com/office/drawing/2014/main" xmlns="" id="{6A7CB7C9-01E5-485C-B6B9-14AAE69F96E2}"/>
                </a:ext>
              </a:extLst>
            </p:cNvPr>
            <p:cNvCxnSpPr/>
            <p:nvPr/>
          </p:nvCxnSpPr>
          <p:spPr>
            <a:xfrm>
              <a:off x="6756285" y="515562"/>
              <a:ext cx="0" cy="21400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60565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5781E65-C6B4-4FA9-81A8-DE8F0EC25A01}"/>
              </a:ext>
            </a:extLst>
          </p:cNvPr>
          <p:cNvSpPr txBox="1"/>
          <p:nvPr/>
        </p:nvSpPr>
        <p:spPr>
          <a:xfrm>
            <a:off x="325925" y="404612"/>
            <a:ext cx="1046580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6000" dirty="0"/>
          </a:p>
          <a:p>
            <a:pPr algn="ctr"/>
            <a:r>
              <a:rPr lang="fr-FR" sz="6000" dirty="0"/>
              <a:t>Comment faire pour calculer </a:t>
            </a:r>
          </a:p>
          <a:p>
            <a:pPr algn="ctr"/>
            <a:r>
              <a:rPr lang="fr-FR" sz="6000" dirty="0"/>
              <a:t>très vite et de tête</a:t>
            </a:r>
          </a:p>
          <a:p>
            <a:pPr algn="ctr"/>
            <a:endParaRPr lang="fr-FR" sz="6000" dirty="0"/>
          </a:p>
          <a:p>
            <a:pPr algn="ctr"/>
            <a:r>
              <a:rPr lang="fr-FR" sz="6000" dirty="0"/>
              <a:t>36 + 19  ?</a:t>
            </a:r>
          </a:p>
          <a:p>
            <a:pPr algn="ctr"/>
            <a:endParaRPr lang="fr-FR" sz="6000" dirty="0"/>
          </a:p>
        </p:txBody>
      </p:sp>
    </p:spTree>
    <p:extLst>
      <p:ext uri="{BB962C8B-B14F-4D97-AF65-F5344CB8AC3E}">
        <p14:creationId xmlns:p14="http://schemas.microsoft.com/office/powerpoint/2010/main" val="396686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53CDADED-F43B-4550-9AA8-C0508FE2C4F3}"/>
              </a:ext>
            </a:extLst>
          </p:cNvPr>
          <p:cNvSpPr txBox="1"/>
          <p:nvPr/>
        </p:nvSpPr>
        <p:spPr>
          <a:xfrm>
            <a:off x="-22352" y="110197"/>
            <a:ext cx="121919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/>
              <a:t>36  +  19</a:t>
            </a:r>
          </a:p>
          <a:p>
            <a:endParaRPr lang="fr-FR" dirty="0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xmlns="" id="{E708EA46-149A-4588-A000-55C88D38EDB7}"/>
              </a:ext>
            </a:extLst>
          </p:cNvPr>
          <p:cNvSpPr/>
          <p:nvPr/>
        </p:nvSpPr>
        <p:spPr>
          <a:xfrm>
            <a:off x="2804490" y="2050538"/>
            <a:ext cx="297433" cy="328751"/>
          </a:xfrm>
          <a:prstGeom prst="rect">
            <a:avLst/>
          </a:prstGeom>
          <a:solidFill>
            <a:srgbClr val="FF9933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xmlns="" id="{C11F5203-93AD-4FE0-BBA9-FB5E39A2F153}"/>
              </a:ext>
            </a:extLst>
          </p:cNvPr>
          <p:cNvSpPr/>
          <p:nvPr/>
        </p:nvSpPr>
        <p:spPr>
          <a:xfrm>
            <a:off x="2832449" y="1403416"/>
            <a:ext cx="297433" cy="328751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xmlns="" id="{2E3AECFE-B634-4A69-9466-83D439AEAF1F}"/>
              </a:ext>
            </a:extLst>
          </p:cNvPr>
          <p:cNvSpPr/>
          <p:nvPr/>
        </p:nvSpPr>
        <p:spPr>
          <a:xfrm>
            <a:off x="3343868" y="2050538"/>
            <a:ext cx="297433" cy="328751"/>
          </a:xfrm>
          <a:prstGeom prst="rect">
            <a:avLst/>
          </a:prstGeom>
          <a:solidFill>
            <a:srgbClr val="D549C0"/>
          </a:solidFill>
          <a:ln>
            <a:solidFill>
              <a:srgbClr val="D549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xmlns="" id="{48D86134-826A-4C14-A9F6-94F34329CE19}"/>
              </a:ext>
            </a:extLst>
          </p:cNvPr>
          <p:cNvSpPr/>
          <p:nvPr/>
        </p:nvSpPr>
        <p:spPr>
          <a:xfrm>
            <a:off x="3356252" y="2727308"/>
            <a:ext cx="297433" cy="328751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xmlns="" id="{D72DD7AD-5E91-48CC-B665-4217B841918D}"/>
              </a:ext>
            </a:extLst>
          </p:cNvPr>
          <p:cNvSpPr/>
          <p:nvPr/>
        </p:nvSpPr>
        <p:spPr>
          <a:xfrm>
            <a:off x="2787090" y="2727308"/>
            <a:ext cx="297433" cy="328751"/>
          </a:xfrm>
          <a:prstGeom prst="rect">
            <a:avLst/>
          </a:prstGeom>
          <a:solidFill>
            <a:srgbClr val="D549C0"/>
          </a:solidFill>
          <a:ln>
            <a:solidFill>
              <a:srgbClr val="D549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xmlns="" id="{518F3C17-C281-4522-92BD-D91398BDD8BE}"/>
              </a:ext>
            </a:extLst>
          </p:cNvPr>
          <p:cNvGrpSpPr/>
          <p:nvPr/>
        </p:nvGrpSpPr>
        <p:grpSpPr>
          <a:xfrm>
            <a:off x="837324" y="1188401"/>
            <a:ext cx="313252" cy="3276451"/>
            <a:chOff x="858653" y="1179383"/>
            <a:chExt cx="313252" cy="3276451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xmlns="" id="{41B96F2D-8290-4116-9655-74A6492188D3}"/>
                </a:ext>
              </a:extLst>
            </p:cNvPr>
            <p:cNvSpPr/>
            <p:nvPr/>
          </p:nvSpPr>
          <p:spPr>
            <a:xfrm>
              <a:off x="865562" y="2498599"/>
              <a:ext cx="306343" cy="337440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xmlns="" id="{735AA9BC-0E3F-4600-A2DC-0BEA9924002A}"/>
                </a:ext>
              </a:extLst>
            </p:cNvPr>
            <p:cNvGrpSpPr/>
            <p:nvPr/>
          </p:nvGrpSpPr>
          <p:grpSpPr>
            <a:xfrm>
              <a:off x="858653" y="1179383"/>
              <a:ext cx="311253" cy="3276451"/>
              <a:chOff x="867563" y="1186905"/>
              <a:chExt cx="311253" cy="3276451"/>
            </a:xfrm>
          </p:grpSpPr>
          <p:grpSp>
            <p:nvGrpSpPr>
              <p:cNvPr id="10" name="Groupe 9">
                <a:extLst>
                  <a:ext uri="{FF2B5EF4-FFF2-40B4-BE49-F238E27FC236}">
                    <a16:creationId xmlns:a16="http://schemas.microsoft.com/office/drawing/2014/main" xmlns="" id="{979D62DE-3001-4786-8E71-EE0B870A428B}"/>
                  </a:ext>
                </a:extLst>
              </p:cNvPr>
              <p:cNvGrpSpPr/>
              <p:nvPr/>
            </p:nvGrpSpPr>
            <p:grpSpPr>
              <a:xfrm>
                <a:off x="867563" y="1186905"/>
                <a:ext cx="311253" cy="2621460"/>
                <a:chOff x="1600546" y="2142103"/>
                <a:chExt cx="627957" cy="3183163"/>
              </a:xfrm>
            </p:grpSpPr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xmlns="" id="{3B9C8107-D90B-40C2-8666-6C9B1A6B92C7}"/>
                    </a:ext>
                  </a:extLst>
                </p:cNvPr>
                <p:cNvSpPr/>
                <p:nvPr/>
              </p:nvSpPr>
              <p:spPr>
                <a:xfrm>
                  <a:off x="1614488" y="4927598"/>
                  <a:ext cx="600075" cy="397668"/>
                </a:xfrm>
                <a:prstGeom prst="rect">
                  <a:avLst/>
                </a:prstGeom>
                <a:solidFill>
                  <a:srgbClr val="D549C0"/>
                </a:solidFill>
                <a:ln>
                  <a:solidFill>
                    <a:srgbClr val="D549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7" name="Rectangle 66">
                  <a:extLst>
                    <a:ext uri="{FF2B5EF4-FFF2-40B4-BE49-F238E27FC236}">
                      <a16:creationId xmlns:a16="http://schemas.microsoft.com/office/drawing/2014/main" xmlns="" id="{74617AD5-F259-4BD5-BF09-360BF3304008}"/>
                    </a:ext>
                  </a:extLst>
                </p:cNvPr>
                <p:cNvSpPr/>
                <p:nvPr/>
              </p:nvSpPr>
              <p:spPr>
                <a:xfrm>
                  <a:off x="1614488" y="4529930"/>
                  <a:ext cx="600075" cy="397668"/>
                </a:xfrm>
                <a:prstGeom prst="rect">
                  <a:avLst/>
                </a:prstGeom>
                <a:solidFill>
                  <a:srgbClr val="00B0F0"/>
                </a:solidFill>
                <a:ln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1" name="Rectangle 70">
                  <a:extLst>
                    <a:ext uri="{FF2B5EF4-FFF2-40B4-BE49-F238E27FC236}">
                      <a16:creationId xmlns:a16="http://schemas.microsoft.com/office/drawing/2014/main" xmlns="" id="{964F47B2-0E3C-468E-A0CE-2779F4E0C51C}"/>
                    </a:ext>
                  </a:extLst>
                </p:cNvPr>
                <p:cNvSpPr/>
                <p:nvPr/>
              </p:nvSpPr>
              <p:spPr>
                <a:xfrm>
                  <a:off x="1614488" y="3336925"/>
                  <a:ext cx="600075" cy="397668"/>
                </a:xfrm>
                <a:prstGeom prst="rect">
                  <a:avLst/>
                </a:prstGeom>
                <a:solidFill>
                  <a:srgbClr val="D549C0"/>
                </a:solidFill>
                <a:ln>
                  <a:solidFill>
                    <a:srgbClr val="D549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2" name="Rectangle 71">
                  <a:extLst>
                    <a:ext uri="{FF2B5EF4-FFF2-40B4-BE49-F238E27FC236}">
                      <a16:creationId xmlns:a16="http://schemas.microsoft.com/office/drawing/2014/main" xmlns="" id="{3CBF7BA9-27BC-4425-A723-804E2C812B73}"/>
                    </a:ext>
                  </a:extLst>
                </p:cNvPr>
                <p:cNvSpPr/>
                <p:nvPr/>
              </p:nvSpPr>
              <p:spPr>
                <a:xfrm>
                  <a:off x="1614488" y="2939256"/>
                  <a:ext cx="600075" cy="397668"/>
                </a:xfrm>
                <a:prstGeom prst="rect">
                  <a:avLst/>
                </a:prstGeom>
                <a:solidFill>
                  <a:srgbClr val="00B0F0"/>
                </a:solidFill>
                <a:ln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4" name="Rectangle 73">
                  <a:extLst>
                    <a:ext uri="{FF2B5EF4-FFF2-40B4-BE49-F238E27FC236}">
                      <a16:creationId xmlns:a16="http://schemas.microsoft.com/office/drawing/2014/main" xmlns="" id="{E65C8E32-D6F3-4D57-893F-6CB2942C5D5C}"/>
                    </a:ext>
                  </a:extLst>
                </p:cNvPr>
                <p:cNvSpPr/>
                <p:nvPr/>
              </p:nvSpPr>
              <p:spPr>
                <a:xfrm>
                  <a:off x="1614487" y="2527695"/>
                  <a:ext cx="612581" cy="411560"/>
                </a:xfrm>
                <a:prstGeom prst="rect">
                  <a:avLst/>
                </a:prstGeom>
                <a:solidFill>
                  <a:srgbClr val="FF99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75" name="Rectangle 74">
                  <a:extLst>
                    <a:ext uri="{FF2B5EF4-FFF2-40B4-BE49-F238E27FC236}">
                      <a16:creationId xmlns:a16="http://schemas.microsoft.com/office/drawing/2014/main" xmlns="" id="{F3976DA2-12E4-4952-AA13-89AB2BB2014E}"/>
                    </a:ext>
                  </a:extLst>
                </p:cNvPr>
                <p:cNvSpPr/>
                <p:nvPr/>
              </p:nvSpPr>
              <p:spPr>
                <a:xfrm>
                  <a:off x="1600546" y="2142103"/>
                  <a:ext cx="627957" cy="397668"/>
                </a:xfrm>
                <a:prstGeom prst="rect">
                  <a:avLst/>
                </a:prstGeom>
                <a:solidFill>
                  <a:srgbClr val="7030A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xmlns="" id="{B9B0E75C-2752-451C-98C4-CED518DCEEA2}"/>
                  </a:ext>
                </a:extLst>
              </p:cNvPr>
              <p:cNvSpPr/>
              <p:nvPr/>
            </p:nvSpPr>
            <p:spPr>
              <a:xfrm>
                <a:off x="881381" y="4124420"/>
                <a:ext cx="297433" cy="338936"/>
              </a:xfrm>
              <a:prstGeom prst="rect">
                <a:avLst/>
              </a:prstGeom>
              <a:solidFill>
                <a:srgbClr val="FF99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xmlns="" id="{5E571524-21DF-479F-99D5-D8F1FF1E0420}"/>
                  </a:ext>
                </a:extLst>
              </p:cNvPr>
              <p:cNvSpPr/>
              <p:nvPr/>
            </p:nvSpPr>
            <p:spPr>
              <a:xfrm>
                <a:off x="881381" y="3812880"/>
                <a:ext cx="297433" cy="327495"/>
              </a:xfrm>
              <a:prstGeom prst="rect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xmlns="" id="{86F83E38-1775-4FAA-8771-68474A5A4620}"/>
                </a:ext>
              </a:extLst>
            </p:cNvPr>
            <p:cNvSpPr/>
            <p:nvPr/>
          </p:nvSpPr>
          <p:spPr>
            <a:xfrm>
              <a:off x="871016" y="2825879"/>
              <a:ext cx="297433" cy="327495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118" name="Rectangle 117">
            <a:extLst>
              <a:ext uri="{FF2B5EF4-FFF2-40B4-BE49-F238E27FC236}">
                <a16:creationId xmlns:a16="http://schemas.microsoft.com/office/drawing/2014/main" xmlns="" id="{35A5CFDF-9B98-42BF-850F-0B19646D7E84}"/>
              </a:ext>
            </a:extLst>
          </p:cNvPr>
          <p:cNvSpPr/>
          <p:nvPr/>
        </p:nvSpPr>
        <p:spPr>
          <a:xfrm>
            <a:off x="3337092" y="1401515"/>
            <a:ext cx="297433" cy="327495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88" name="Groupe 87">
            <a:extLst>
              <a:ext uri="{FF2B5EF4-FFF2-40B4-BE49-F238E27FC236}">
                <a16:creationId xmlns:a16="http://schemas.microsoft.com/office/drawing/2014/main" xmlns="" id="{2C7BC63A-7B0F-4E8F-8BB3-CC2BC422505B}"/>
              </a:ext>
            </a:extLst>
          </p:cNvPr>
          <p:cNvGrpSpPr/>
          <p:nvPr/>
        </p:nvGrpSpPr>
        <p:grpSpPr>
          <a:xfrm>
            <a:off x="1300690" y="1173687"/>
            <a:ext cx="313252" cy="3276451"/>
            <a:chOff x="858653" y="1179383"/>
            <a:chExt cx="313252" cy="3276451"/>
          </a:xfrm>
        </p:grpSpPr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xmlns="" id="{E452E09C-D78E-4484-A87B-023AC22DD924}"/>
                </a:ext>
              </a:extLst>
            </p:cNvPr>
            <p:cNvSpPr/>
            <p:nvPr/>
          </p:nvSpPr>
          <p:spPr>
            <a:xfrm>
              <a:off x="865562" y="2498599"/>
              <a:ext cx="306343" cy="337440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90" name="Groupe 89">
              <a:extLst>
                <a:ext uri="{FF2B5EF4-FFF2-40B4-BE49-F238E27FC236}">
                  <a16:creationId xmlns:a16="http://schemas.microsoft.com/office/drawing/2014/main" xmlns="" id="{7FA652FD-A552-4417-9D05-4758C3A0236A}"/>
                </a:ext>
              </a:extLst>
            </p:cNvPr>
            <p:cNvGrpSpPr/>
            <p:nvPr/>
          </p:nvGrpSpPr>
          <p:grpSpPr>
            <a:xfrm>
              <a:off x="858653" y="1179383"/>
              <a:ext cx="311253" cy="3276451"/>
              <a:chOff x="867563" y="1186905"/>
              <a:chExt cx="311253" cy="3276451"/>
            </a:xfrm>
          </p:grpSpPr>
          <p:grpSp>
            <p:nvGrpSpPr>
              <p:cNvPr id="92" name="Groupe 91">
                <a:extLst>
                  <a:ext uri="{FF2B5EF4-FFF2-40B4-BE49-F238E27FC236}">
                    <a16:creationId xmlns:a16="http://schemas.microsoft.com/office/drawing/2014/main" xmlns="" id="{FAEAD275-AB7F-4B46-ACF2-D98AE1F9348D}"/>
                  </a:ext>
                </a:extLst>
              </p:cNvPr>
              <p:cNvGrpSpPr/>
              <p:nvPr/>
            </p:nvGrpSpPr>
            <p:grpSpPr>
              <a:xfrm>
                <a:off x="867563" y="1186905"/>
                <a:ext cx="311253" cy="2621460"/>
                <a:chOff x="1600546" y="2142103"/>
                <a:chExt cx="627957" cy="3183163"/>
              </a:xfrm>
            </p:grpSpPr>
            <p:sp>
              <p:nvSpPr>
                <p:cNvPr id="95" name="Rectangle 94">
                  <a:extLst>
                    <a:ext uri="{FF2B5EF4-FFF2-40B4-BE49-F238E27FC236}">
                      <a16:creationId xmlns:a16="http://schemas.microsoft.com/office/drawing/2014/main" xmlns="" id="{D5D367BD-3A87-4531-BA0B-9E7AC7D5A51C}"/>
                    </a:ext>
                  </a:extLst>
                </p:cNvPr>
                <p:cNvSpPr/>
                <p:nvPr/>
              </p:nvSpPr>
              <p:spPr>
                <a:xfrm>
                  <a:off x="1614488" y="4927598"/>
                  <a:ext cx="600075" cy="397668"/>
                </a:xfrm>
                <a:prstGeom prst="rect">
                  <a:avLst/>
                </a:prstGeom>
                <a:solidFill>
                  <a:srgbClr val="D549C0"/>
                </a:solidFill>
                <a:ln>
                  <a:solidFill>
                    <a:srgbClr val="D549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6" name="Rectangle 95">
                  <a:extLst>
                    <a:ext uri="{FF2B5EF4-FFF2-40B4-BE49-F238E27FC236}">
                      <a16:creationId xmlns:a16="http://schemas.microsoft.com/office/drawing/2014/main" xmlns="" id="{D2548A43-BA08-47B8-81B3-15BAF0CDECDA}"/>
                    </a:ext>
                  </a:extLst>
                </p:cNvPr>
                <p:cNvSpPr/>
                <p:nvPr/>
              </p:nvSpPr>
              <p:spPr>
                <a:xfrm>
                  <a:off x="1614488" y="4529930"/>
                  <a:ext cx="600075" cy="397668"/>
                </a:xfrm>
                <a:prstGeom prst="rect">
                  <a:avLst/>
                </a:prstGeom>
                <a:solidFill>
                  <a:srgbClr val="00B0F0"/>
                </a:solidFill>
                <a:ln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7" name="Rectangle 96">
                  <a:extLst>
                    <a:ext uri="{FF2B5EF4-FFF2-40B4-BE49-F238E27FC236}">
                      <a16:creationId xmlns:a16="http://schemas.microsoft.com/office/drawing/2014/main" xmlns="" id="{89B3D2E9-7FD7-4DE8-9110-C84C57F685E3}"/>
                    </a:ext>
                  </a:extLst>
                </p:cNvPr>
                <p:cNvSpPr/>
                <p:nvPr/>
              </p:nvSpPr>
              <p:spPr>
                <a:xfrm>
                  <a:off x="1614488" y="3336925"/>
                  <a:ext cx="600075" cy="397668"/>
                </a:xfrm>
                <a:prstGeom prst="rect">
                  <a:avLst/>
                </a:prstGeom>
                <a:solidFill>
                  <a:srgbClr val="D549C0"/>
                </a:solidFill>
                <a:ln>
                  <a:solidFill>
                    <a:srgbClr val="D549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8" name="Rectangle 97">
                  <a:extLst>
                    <a:ext uri="{FF2B5EF4-FFF2-40B4-BE49-F238E27FC236}">
                      <a16:creationId xmlns:a16="http://schemas.microsoft.com/office/drawing/2014/main" xmlns="" id="{734BE33A-7098-4752-A0C0-DF248EC7E295}"/>
                    </a:ext>
                  </a:extLst>
                </p:cNvPr>
                <p:cNvSpPr/>
                <p:nvPr/>
              </p:nvSpPr>
              <p:spPr>
                <a:xfrm>
                  <a:off x="1614488" y="2939256"/>
                  <a:ext cx="600075" cy="397668"/>
                </a:xfrm>
                <a:prstGeom prst="rect">
                  <a:avLst/>
                </a:prstGeom>
                <a:solidFill>
                  <a:srgbClr val="00B0F0"/>
                </a:solidFill>
                <a:ln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9" name="Rectangle 98">
                  <a:extLst>
                    <a:ext uri="{FF2B5EF4-FFF2-40B4-BE49-F238E27FC236}">
                      <a16:creationId xmlns:a16="http://schemas.microsoft.com/office/drawing/2014/main" xmlns="" id="{CF1D7C31-BC7F-4D8C-8D64-85E8D0582985}"/>
                    </a:ext>
                  </a:extLst>
                </p:cNvPr>
                <p:cNvSpPr/>
                <p:nvPr/>
              </p:nvSpPr>
              <p:spPr>
                <a:xfrm>
                  <a:off x="1614487" y="2527695"/>
                  <a:ext cx="612581" cy="411560"/>
                </a:xfrm>
                <a:prstGeom prst="rect">
                  <a:avLst/>
                </a:prstGeom>
                <a:solidFill>
                  <a:srgbClr val="FF99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07" name="Rectangle 106">
                  <a:extLst>
                    <a:ext uri="{FF2B5EF4-FFF2-40B4-BE49-F238E27FC236}">
                      <a16:creationId xmlns:a16="http://schemas.microsoft.com/office/drawing/2014/main" xmlns="" id="{081D8065-0A0E-42D8-9253-07A316CB43B5}"/>
                    </a:ext>
                  </a:extLst>
                </p:cNvPr>
                <p:cNvSpPr/>
                <p:nvPr/>
              </p:nvSpPr>
              <p:spPr>
                <a:xfrm>
                  <a:off x="1600546" y="2142103"/>
                  <a:ext cx="627957" cy="397668"/>
                </a:xfrm>
                <a:prstGeom prst="rect">
                  <a:avLst/>
                </a:prstGeom>
                <a:solidFill>
                  <a:srgbClr val="7030A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</p:grpSp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xmlns="" id="{A2A6F0B7-D166-4646-9ACC-B9A5B25EC789}"/>
                  </a:ext>
                </a:extLst>
              </p:cNvPr>
              <p:cNvSpPr/>
              <p:nvPr/>
            </p:nvSpPr>
            <p:spPr>
              <a:xfrm>
                <a:off x="881381" y="4124420"/>
                <a:ext cx="297433" cy="338936"/>
              </a:xfrm>
              <a:prstGeom prst="rect">
                <a:avLst/>
              </a:prstGeom>
              <a:solidFill>
                <a:srgbClr val="FF99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xmlns="" id="{AB12E411-EAE6-41CD-A30C-BBADB0B18F4C}"/>
                  </a:ext>
                </a:extLst>
              </p:cNvPr>
              <p:cNvSpPr/>
              <p:nvPr/>
            </p:nvSpPr>
            <p:spPr>
              <a:xfrm>
                <a:off x="881381" y="3812880"/>
                <a:ext cx="297433" cy="327495"/>
              </a:xfrm>
              <a:prstGeom prst="rect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xmlns="" id="{0586357C-7BEE-44EE-8E36-1618824C90DD}"/>
                </a:ext>
              </a:extLst>
            </p:cNvPr>
            <p:cNvSpPr/>
            <p:nvPr/>
          </p:nvSpPr>
          <p:spPr>
            <a:xfrm>
              <a:off x="871016" y="2825879"/>
              <a:ext cx="297433" cy="327495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108" name="Groupe 107">
            <a:extLst>
              <a:ext uri="{FF2B5EF4-FFF2-40B4-BE49-F238E27FC236}">
                <a16:creationId xmlns:a16="http://schemas.microsoft.com/office/drawing/2014/main" xmlns="" id="{B0F36A03-1B16-4CBA-98FB-7EDB35D9A577}"/>
              </a:ext>
            </a:extLst>
          </p:cNvPr>
          <p:cNvGrpSpPr/>
          <p:nvPr/>
        </p:nvGrpSpPr>
        <p:grpSpPr>
          <a:xfrm>
            <a:off x="1758667" y="1179049"/>
            <a:ext cx="313252" cy="3276451"/>
            <a:chOff x="858653" y="1179383"/>
            <a:chExt cx="313252" cy="3276451"/>
          </a:xfrm>
        </p:grpSpPr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xmlns="" id="{03E8971D-59F6-483A-890E-A25E86C01039}"/>
                </a:ext>
              </a:extLst>
            </p:cNvPr>
            <p:cNvSpPr/>
            <p:nvPr/>
          </p:nvSpPr>
          <p:spPr>
            <a:xfrm>
              <a:off x="865562" y="2498599"/>
              <a:ext cx="306343" cy="337440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110" name="Groupe 109">
              <a:extLst>
                <a:ext uri="{FF2B5EF4-FFF2-40B4-BE49-F238E27FC236}">
                  <a16:creationId xmlns:a16="http://schemas.microsoft.com/office/drawing/2014/main" xmlns="" id="{C4CBC8ED-A6B4-4119-BF37-2C8FA288DAA1}"/>
                </a:ext>
              </a:extLst>
            </p:cNvPr>
            <p:cNvGrpSpPr/>
            <p:nvPr/>
          </p:nvGrpSpPr>
          <p:grpSpPr>
            <a:xfrm>
              <a:off x="858653" y="1179383"/>
              <a:ext cx="311253" cy="3276451"/>
              <a:chOff x="867563" y="1186905"/>
              <a:chExt cx="311253" cy="3276451"/>
            </a:xfrm>
          </p:grpSpPr>
          <p:grpSp>
            <p:nvGrpSpPr>
              <p:cNvPr id="112" name="Groupe 111">
                <a:extLst>
                  <a:ext uri="{FF2B5EF4-FFF2-40B4-BE49-F238E27FC236}">
                    <a16:creationId xmlns:a16="http://schemas.microsoft.com/office/drawing/2014/main" xmlns="" id="{39FFC263-7357-4DF3-AE6A-FBB1D1562EC0}"/>
                  </a:ext>
                </a:extLst>
              </p:cNvPr>
              <p:cNvGrpSpPr/>
              <p:nvPr/>
            </p:nvGrpSpPr>
            <p:grpSpPr>
              <a:xfrm>
                <a:off x="867563" y="1186905"/>
                <a:ext cx="311253" cy="2621460"/>
                <a:chOff x="1600546" y="2142103"/>
                <a:chExt cx="627957" cy="3183163"/>
              </a:xfrm>
            </p:grpSpPr>
            <p:sp>
              <p:nvSpPr>
                <p:cNvPr id="115" name="Rectangle 114">
                  <a:extLst>
                    <a:ext uri="{FF2B5EF4-FFF2-40B4-BE49-F238E27FC236}">
                      <a16:creationId xmlns:a16="http://schemas.microsoft.com/office/drawing/2014/main" xmlns="" id="{FC6F73E2-F8EC-4964-AB6D-D027E275EFE8}"/>
                    </a:ext>
                  </a:extLst>
                </p:cNvPr>
                <p:cNvSpPr/>
                <p:nvPr/>
              </p:nvSpPr>
              <p:spPr>
                <a:xfrm>
                  <a:off x="1614488" y="4927598"/>
                  <a:ext cx="600075" cy="397668"/>
                </a:xfrm>
                <a:prstGeom prst="rect">
                  <a:avLst/>
                </a:prstGeom>
                <a:solidFill>
                  <a:srgbClr val="D549C0"/>
                </a:solidFill>
                <a:ln>
                  <a:solidFill>
                    <a:srgbClr val="D549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58" name="Rectangle 157">
                  <a:extLst>
                    <a:ext uri="{FF2B5EF4-FFF2-40B4-BE49-F238E27FC236}">
                      <a16:creationId xmlns:a16="http://schemas.microsoft.com/office/drawing/2014/main" xmlns="" id="{9E6BDBAF-72C1-4215-9D55-0753A23544B0}"/>
                    </a:ext>
                  </a:extLst>
                </p:cNvPr>
                <p:cNvSpPr/>
                <p:nvPr/>
              </p:nvSpPr>
              <p:spPr>
                <a:xfrm>
                  <a:off x="1614488" y="4529930"/>
                  <a:ext cx="600075" cy="397668"/>
                </a:xfrm>
                <a:prstGeom prst="rect">
                  <a:avLst/>
                </a:prstGeom>
                <a:solidFill>
                  <a:srgbClr val="00B0F0"/>
                </a:solidFill>
                <a:ln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0" name="Rectangle 159">
                  <a:extLst>
                    <a:ext uri="{FF2B5EF4-FFF2-40B4-BE49-F238E27FC236}">
                      <a16:creationId xmlns:a16="http://schemas.microsoft.com/office/drawing/2014/main" xmlns="" id="{E0C05362-A3A4-4BF0-87B0-87C5BE36AB30}"/>
                    </a:ext>
                  </a:extLst>
                </p:cNvPr>
                <p:cNvSpPr/>
                <p:nvPr/>
              </p:nvSpPr>
              <p:spPr>
                <a:xfrm>
                  <a:off x="1614488" y="3336925"/>
                  <a:ext cx="600075" cy="397668"/>
                </a:xfrm>
                <a:prstGeom prst="rect">
                  <a:avLst/>
                </a:prstGeom>
                <a:solidFill>
                  <a:srgbClr val="D549C0"/>
                </a:solidFill>
                <a:ln>
                  <a:solidFill>
                    <a:srgbClr val="D549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xmlns="" id="{5A9A7E08-3BAA-4AF6-BDEF-6D3071AD6B9E}"/>
                    </a:ext>
                  </a:extLst>
                </p:cNvPr>
                <p:cNvSpPr/>
                <p:nvPr/>
              </p:nvSpPr>
              <p:spPr>
                <a:xfrm>
                  <a:off x="1614488" y="2939256"/>
                  <a:ext cx="600075" cy="397668"/>
                </a:xfrm>
                <a:prstGeom prst="rect">
                  <a:avLst/>
                </a:prstGeom>
                <a:solidFill>
                  <a:srgbClr val="00B0F0"/>
                </a:solidFill>
                <a:ln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1" name="Rectangle 170">
                  <a:extLst>
                    <a:ext uri="{FF2B5EF4-FFF2-40B4-BE49-F238E27FC236}">
                      <a16:creationId xmlns:a16="http://schemas.microsoft.com/office/drawing/2014/main" xmlns="" id="{C695299E-3D17-47C6-A37E-84DB80197266}"/>
                    </a:ext>
                  </a:extLst>
                </p:cNvPr>
                <p:cNvSpPr/>
                <p:nvPr/>
              </p:nvSpPr>
              <p:spPr>
                <a:xfrm>
                  <a:off x="1614487" y="2527695"/>
                  <a:ext cx="612581" cy="411560"/>
                </a:xfrm>
                <a:prstGeom prst="rect">
                  <a:avLst/>
                </a:prstGeom>
                <a:solidFill>
                  <a:srgbClr val="FF99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72" name="Rectangle 171">
                  <a:extLst>
                    <a:ext uri="{FF2B5EF4-FFF2-40B4-BE49-F238E27FC236}">
                      <a16:creationId xmlns:a16="http://schemas.microsoft.com/office/drawing/2014/main" xmlns="" id="{981EF52C-61A3-4C53-8DFF-388A79FA29EB}"/>
                    </a:ext>
                  </a:extLst>
                </p:cNvPr>
                <p:cNvSpPr/>
                <p:nvPr/>
              </p:nvSpPr>
              <p:spPr>
                <a:xfrm>
                  <a:off x="1600546" y="2142103"/>
                  <a:ext cx="627957" cy="397668"/>
                </a:xfrm>
                <a:prstGeom prst="rect">
                  <a:avLst/>
                </a:prstGeom>
                <a:solidFill>
                  <a:srgbClr val="7030A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xmlns="" id="{EAE432C0-291B-4D0F-BEEE-ABA7AB961A2B}"/>
                  </a:ext>
                </a:extLst>
              </p:cNvPr>
              <p:cNvSpPr/>
              <p:nvPr/>
            </p:nvSpPr>
            <p:spPr>
              <a:xfrm>
                <a:off x="881381" y="4124420"/>
                <a:ext cx="297433" cy="338936"/>
              </a:xfrm>
              <a:prstGeom prst="rect">
                <a:avLst/>
              </a:prstGeom>
              <a:solidFill>
                <a:srgbClr val="FF99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xmlns="" id="{1D263E0F-DB05-4889-8734-D7BC2EC445BE}"/>
                  </a:ext>
                </a:extLst>
              </p:cNvPr>
              <p:cNvSpPr/>
              <p:nvPr/>
            </p:nvSpPr>
            <p:spPr>
              <a:xfrm>
                <a:off x="881381" y="3812880"/>
                <a:ext cx="297433" cy="327495"/>
              </a:xfrm>
              <a:prstGeom prst="rect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xmlns="" id="{A0C92EF6-97F5-4DFC-B407-E67B11B60974}"/>
                </a:ext>
              </a:extLst>
            </p:cNvPr>
            <p:cNvSpPr/>
            <p:nvPr/>
          </p:nvSpPr>
          <p:spPr>
            <a:xfrm>
              <a:off x="871016" y="2825879"/>
              <a:ext cx="297433" cy="327495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73CB4C75-F2EE-41DE-B25E-0B7A12F9580D}"/>
              </a:ext>
            </a:extLst>
          </p:cNvPr>
          <p:cNvGrpSpPr/>
          <p:nvPr/>
        </p:nvGrpSpPr>
        <p:grpSpPr>
          <a:xfrm>
            <a:off x="4151890" y="1169224"/>
            <a:ext cx="934451" cy="3276451"/>
            <a:chOff x="4151890" y="1169224"/>
            <a:chExt cx="934451" cy="3276451"/>
          </a:xfrm>
        </p:grpSpPr>
        <p:grpSp>
          <p:nvGrpSpPr>
            <p:cNvPr id="73" name="Groupe 72">
              <a:extLst>
                <a:ext uri="{FF2B5EF4-FFF2-40B4-BE49-F238E27FC236}">
                  <a16:creationId xmlns:a16="http://schemas.microsoft.com/office/drawing/2014/main" xmlns="" id="{A769ABA8-DAEB-469D-9EBD-252DEC2D8741}"/>
                </a:ext>
              </a:extLst>
            </p:cNvPr>
            <p:cNvGrpSpPr/>
            <p:nvPr/>
          </p:nvGrpSpPr>
          <p:grpSpPr>
            <a:xfrm>
              <a:off x="4151890" y="1169224"/>
              <a:ext cx="313252" cy="3276451"/>
              <a:chOff x="858653" y="1179383"/>
              <a:chExt cx="313252" cy="3276451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xmlns="" id="{BBC0A5A5-7C95-450B-ACBA-232C79410F61}"/>
                  </a:ext>
                </a:extLst>
              </p:cNvPr>
              <p:cNvSpPr/>
              <p:nvPr/>
            </p:nvSpPr>
            <p:spPr>
              <a:xfrm>
                <a:off x="865562" y="2498599"/>
                <a:ext cx="306343" cy="337440"/>
              </a:xfrm>
              <a:prstGeom prst="rect">
                <a:avLst/>
              </a:prstGeom>
              <a:solidFill>
                <a:srgbClr val="FF99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grpSp>
            <p:nvGrpSpPr>
              <p:cNvPr id="77" name="Groupe 76">
                <a:extLst>
                  <a:ext uri="{FF2B5EF4-FFF2-40B4-BE49-F238E27FC236}">
                    <a16:creationId xmlns:a16="http://schemas.microsoft.com/office/drawing/2014/main" xmlns="" id="{E7E9ADFD-B186-42D7-9340-139AEF998EA9}"/>
                  </a:ext>
                </a:extLst>
              </p:cNvPr>
              <p:cNvGrpSpPr/>
              <p:nvPr/>
            </p:nvGrpSpPr>
            <p:grpSpPr>
              <a:xfrm>
                <a:off x="858653" y="1179383"/>
                <a:ext cx="311253" cy="3276451"/>
                <a:chOff x="867563" y="1186905"/>
                <a:chExt cx="311253" cy="3276451"/>
              </a:xfrm>
            </p:grpSpPr>
            <p:grpSp>
              <p:nvGrpSpPr>
                <p:cNvPr id="79" name="Groupe 78">
                  <a:extLst>
                    <a:ext uri="{FF2B5EF4-FFF2-40B4-BE49-F238E27FC236}">
                      <a16:creationId xmlns:a16="http://schemas.microsoft.com/office/drawing/2014/main" xmlns="" id="{64F68F76-FBE5-4F49-8360-80F62E0CC584}"/>
                    </a:ext>
                  </a:extLst>
                </p:cNvPr>
                <p:cNvGrpSpPr/>
                <p:nvPr/>
              </p:nvGrpSpPr>
              <p:grpSpPr>
                <a:xfrm>
                  <a:off x="867563" y="1186905"/>
                  <a:ext cx="311253" cy="2621460"/>
                  <a:chOff x="1600546" y="2142103"/>
                  <a:chExt cx="627957" cy="3183163"/>
                </a:xfrm>
              </p:grpSpPr>
              <p:sp>
                <p:nvSpPr>
                  <p:cNvPr id="82" name="Rectangle 81">
                    <a:extLst>
                      <a:ext uri="{FF2B5EF4-FFF2-40B4-BE49-F238E27FC236}">
                        <a16:creationId xmlns:a16="http://schemas.microsoft.com/office/drawing/2014/main" xmlns="" id="{BD0F0403-FDE9-4E6A-803A-5BB1DDB17FA6}"/>
                      </a:ext>
                    </a:extLst>
                  </p:cNvPr>
                  <p:cNvSpPr/>
                  <p:nvPr/>
                </p:nvSpPr>
                <p:spPr>
                  <a:xfrm>
                    <a:off x="1614488" y="4927598"/>
                    <a:ext cx="600075" cy="397668"/>
                  </a:xfrm>
                  <a:prstGeom prst="rect">
                    <a:avLst/>
                  </a:prstGeom>
                  <a:solidFill>
                    <a:srgbClr val="D549C0"/>
                  </a:solidFill>
                  <a:ln>
                    <a:solidFill>
                      <a:srgbClr val="D549C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3" name="Rectangle 82">
                    <a:extLst>
                      <a:ext uri="{FF2B5EF4-FFF2-40B4-BE49-F238E27FC236}">
                        <a16:creationId xmlns:a16="http://schemas.microsoft.com/office/drawing/2014/main" xmlns="" id="{618C0438-5C67-45B9-BF45-26DDAF8DD0D2}"/>
                      </a:ext>
                    </a:extLst>
                  </p:cNvPr>
                  <p:cNvSpPr/>
                  <p:nvPr/>
                </p:nvSpPr>
                <p:spPr>
                  <a:xfrm>
                    <a:off x="1614488" y="4529930"/>
                    <a:ext cx="600075" cy="397668"/>
                  </a:xfrm>
                  <a:prstGeom prst="rect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4" name="Rectangle 83">
                    <a:extLst>
                      <a:ext uri="{FF2B5EF4-FFF2-40B4-BE49-F238E27FC236}">
                        <a16:creationId xmlns:a16="http://schemas.microsoft.com/office/drawing/2014/main" xmlns="" id="{9B24ED7D-0218-42A8-9FE2-CDDACDB64C91}"/>
                      </a:ext>
                    </a:extLst>
                  </p:cNvPr>
                  <p:cNvSpPr/>
                  <p:nvPr/>
                </p:nvSpPr>
                <p:spPr>
                  <a:xfrm>
                    <a:off x="1614488" y="3336925"/>
                    <a:ext cx="600075" cy="397668"/>
                  </a:xfrm>
                  <a:prstGeom prst="rect">
                    <a:avLst/>
                  </a:prstGeom>
                  <a:solidFill>
                    <a:srgbClr val="D549C0"/>
                  </a:solidFill>
                  <a:ln>
                    <a:solidFill>
                      <a:srgbClr val="D549C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5" name="Rectangle 84">
                    <a:extLst>
                      <a:ext uri="{FF2B5EF4-FFF2-40B4-BE49-F238E27FC236}">
                        <a16:creationId xmlns:a16="http://schemas.microsoft.com/office/drawing/2014/main" xmlns="" id="{088A8130-013C-4F6D-9D3F-EE9C44A7973C}"/>
                      </a:ext>
                    </a:extLst>
                  </p:cNvPr>
                  <p:cNvSpPr/>
                  <p:nvPr/>
                </p:nvSpPr>
                <p:spPr>
                  <a:xfrm>
                    <a:off x="1614488" y="2939256"/>
                    <a:ext cx="600075" cy="397668"/>
                  </a:xfrm>
                  <a:prstGeom prst="rect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6" name="Rectangle 85">
                    <a:extLst>
                      <a:ext uri="{FF2B5EF4-FFF2-40B4-BE49-F238E27FC236}">
                        <a16:creationId xmlns:a16="http://schemas.microsoft.com/office/drawing/2014/main" xmlns="" id="{9ADA40AB-9196-49DA-9FEB-39DDFFA187E2}"/>
                      </a:ext>
                    </a:extLst>
                  </p:cNvPr>
                  <p:cNvSpPr/>
                  <p:nvPr/>
                </p:nvSpPr>
                <p:spPr>
                  <a:xfrm>
                    <a:off x="1614487" y="2527695"/>
                    <a:ext cx="612581" cy="411560"/>
                  </a:xfrm>
                  <a:prstGeom prst="rect">
                    <a:avLst/>
                  </a:prstGeom>
                  <a:solidFill>
                    <a:srgbClr val="FF99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dirty="0"/>
                  </a:p>
                </p:txBody>
              </p:sp>
              <p:sp>
                <p:nvSpPr>
                  <p:cNvPr id="87" name="Rectangle 86">
                    <a:extLst>
                      <a:ext uri="{FF2B5EF4-FFF2-40B4-BE49-F238E27FC236}">
                        <a16:creationId xmlns:a16="http://schemas.microsoft.com/office/drawing/2014/main" xmlns="" id="{792BF906-0D10-4561-B330-A41A7DB649D8}"/>
                      </a:ext>
                    </a:extLst>
                  </p:cNvPr>
                  <p:cNvSpPr/>
                  <p:nvPr/>
                </p:nvSpPr>
                <p:spPr>
                  <a:xfrm>
                    <a:off x="1600546" y="2142103"/>
                    <a:ext cx="627957" cy="397668"/>
                  </a:xfrm>
                  <a:prstGeom prst="rect">
                    <a:avLst/>
                  </a:prstGeom>
                  <a:solidFill>
                    <a:srgbClr val="7030A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dirty="0"/>
                  </a:p>
                </p:txBody>
              </p:sp>
            </p:grpSp>
            <p:sp>
              <p:nvSpPr>
                <p:cNvPr id="80" name="Rectangle 79">
                  <a:extLst>
                    <a:ext uri="{FF2B5EF4-FFF2-40B4-BE49-F238E27FC236}">
                      <a16:creationId xmlns:a16="http://schemas.microsoft.com/office/drawing/2014/main" xmlns="" id="{F449B16A-7BC9-4F65-8EDE-507CA71E8EF3}"/>
                    </a:ext>
                  </a:extLst>
                </p:cNvPr>
                <p:cNvSpPr/>
                <p:nvPr/>
              </p:nvSpPr>
              <p:spPr>
                <a:xfrm>
                  <a:off x="881381" y="4124420"/>
                  <a:ext cx="297433" cy="338936"/>
                </a:xfrm>
                <a:prstGeom prst="rect">
                  <a:avLst/>
                </a:prstGeom>
                <a:solidFill>
                  <a:srgbClr val="FF99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81" name="Rectangle 80">
                  <a:extLst>
                    <a:ext uri="{FF2B5EF4-FFF2-40B4-BE49-F238E27FC236}">
                      <a16:creationId xmlns:a16="http://schemas.microsoft.com/office/drawing/2014/main" xmlns="" id="{60D7D00D-BBDD-4200-8732-8828ED552B55}"/>
                    </a:ext>
                  </a:extLst>
                </p:cNvPr>
                <p:cNvSpPr/>
                <p:nvPr/>
              </p:nvSpPr>
              <p:spPr>
                <a:xfrm>
                  <a:off x="881381" y="3812880"/>
                  <a:ext cx="297433" cy="327495"/>
                </a:xfrm>
                <a:prstGeom prst="rect">
                  <a:avLst/>
                </a:prstGeom>
                <a:solidFill>
                  <a:srgbClr val="7030A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</p:grp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xmlns="" id="{B473853C-519D-42E5-82E8-A06B2E4A91A7}"/>
                  </a:ext>
                </a:extLst>
              </p:cNvPr>
              <p:cNvSpPr/>
              <p:nvPr/>
            </p:nvSpPr>
            <p:spPr>
              <a:xfrm>
                <a:off x="871016" y="2825879"/>
                <a:ext cx="297433" cy="327495"/>
              </a:xfrm>
              <a:prstGeom prst="rect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grpSp>
          <p:nvGrpSpPr>
            <p:cNvPr id="187" name="Groupe 186">
              <a:extLst>
                <a:ext uri="{FF2B5EF4-FFF2-40B4-BE49-F238E27FC236}">
                  <a16:creationId xmlns:a16="http://schemas.microsoft.com/office/drawing/2014/main" xmlns="" id="{0D4583A4-5F97-4102-8788-8A34AFBA1709}"/>
                </a:ext>
              </a:extLst>
            </p:cNvPr>
            <p:cNvGrpSpPr/>
            <p:nvPr/>
          </p:nvGrpSpPr>
          <p:grpSpPr>
            <a:xfrm>
              <a:off x="4774509" y="1486774"/>
              <a:ext cx="311832" cy="2958901"/>
              <a:chOff x="860073" y="1496933"/>
              <a:chExt cx="311832" cy="2958901"/>
            </a:xfrm>
          </p:grpSpPr>
          <p:sp>
            <p:nvSpPr>
              <p:cNvPr id="188" name="Rectangle 187">
                <a:extLst>
                  <a:ext uri="{FF2B5EF4-FFF2-40B4-BE49-F238E27FC236}">
                    <a16:creationId xmlns:a16="http://schemas.microsoft.com/office/drawing/2014/main" xmlns="" id="{14D91167-2774-4C7C-9FCB-2F1F26C5AF50}"/>
                  </a:ext>
                </a:extLst>
              </p:cNvPr>
              <p:cNvSpPr/>
              <p:nvPr/>
            </p:nvSpPr>
            <p:spPr>
              <a:xfrm>
                <a:off x="865562" y="2498599"/>
                <a:ext cx="306343" cy="337440"/>
              </a:xfrm>
              <a:prstGeom prst="rect">
                <a:avLst/>
              </a:prstGeom>
              <a:solidFill>
                <a:srgbClr val="FF99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grpSp>
            <p:nvGrpSpPr>
              <p:cNvPr id="189" name="Groupe 188">
                <a:extLst>
                  <a:ext uri="{FF2B5EF4-FFF2-40B4-BE49-F238E27FC236}">
                    <a16:creationId xmlns:a16="http://schemas.microsoft.com/office/drawing/2014/main" xmlns="" id="{2BF1A0F5-D6EF-464C-8A02-2BD1248593E1}"/>
                  </a:ext>
                </a:extLst>
              </p:cNvPr>
              <p:cNvGrpSpPr/>
              <p:nvPr/>
            </p:nvGrpSpPr>
            <p:grpSpPr>
              <a:xfrm>
                <a:off x="860073" y="1496933"/>
                <a:ext cx="309831" cy="2958901"/>
                <a:chOff x="868983" y="1504455"/>
                <a:chExt cx="309831" cy="2958901"/>
              </a:xfrm>
            </p:grpSpPr>
            <p:grpSp>
              <p:nvGrpSpPr>
                <p:cNvPr id="191" name="Groupe 190">
                  <a:extLst>
                    <a:ext uri="{FF2B5EF4-FFF2-40B4-BE49-F238E27FC236}">
                      <a16:creationId xmlns:a16="http://schemas.microsoft.com/office/drawing/2014/main" xmlns="" id="{F07AF73A-4651-4666-815F-D2D82D3D3419}"/>
                    </a:ext>
                  </a:extLst>
                </p:cNvPr>
                <p:cNvGrpSpPr/>
                <p:nvPr/>
              </p:nvGrpSpPr>
              <p:grpSpPr>
                <a:xfrm>
                  <a:off x="874474" y="1504455"/>
                  <a:ext cx="303632" cy="2303910"/>
                  <a:chOff x="1614487" y="2527695"/>
                  <a:chExt cx="612581" cy="2797571"/>
                </a:xfrm>
              </p:grpSpPr>
              <p:sp>
                <p:nvSpPr>
                  <p:cNvPr id="194" name="Rectangle 193">
                    <a:extLst>
                      <a:ext uri="{FF2B5EF4-FFF2-40B4-BE49-F238E27FC236}">
                        <a16:creationId xmlns:a16="http://schemas.microsoft.com/office/drawing/2014/main" xmlns="" id="{B5AB46C5-DD75-4134-A692-4AD5F1869AE8}"/>
                      </a:ext>
                    </a:extLst>
                  </p:cNvPr>
                  <p:cNvSpPr/>
                  <p:nvPr/>
                </p:nvSpPr>
                <p:spPr>
                  <a:xfrm>
                    <a:off x="1614488" y="4927598"/>
                    <a:ext cx="600075" cy="397668"/>
                  </a:xfrm>
                  <a:prstGeom prst="rect">
                    <a:avLst/>
                  </a:prstGeom>
                  <a:solidFill>
                    <a:srgbClr val="D549C0"/>
                  </a:solidFill>
                  <a:ln>
                    <a:solidFill>
                      <a:srgbClr val="D549C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95" name="Rectangle 194">
                    <a:extLst>
                      <a:ext uri="{FF2B5EF4-FFF2-40B4-BE49-F238E27FC236}">
                        <a16:creationId xmlns:a16="http://schemas.microsoft.com/office/drawing/2014/main" xmlns="" id="{D22C7B20-B189-4576-98F9-1360FA56B50B}"/>
                      </a:ext>
                    </a:extLst>
                  </p:cNvPr>
                  <p:cNvSpPr/>
                  <p:nvPr/>
                </p:nvSpPr>
                <p:spPr>
                  <a:xfrm>
                    <a:off x="1614488" y="4529930"/>
                    <a:ext cx="600075" cy="397668"/>
                  </a:xfrm>
                  <a:prstGeom prst="rect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96" name="Rectangle 195">
                    <a:extLst>
                      <a:ext uri="{FF2B5EF4-FFF2-40B4-BE49-F238E27FC236}">
                        <a16:creationId xmlns:a16="http://schemas.microsoft.com/office/drawing/2014/main" xmlns="" id="{432F4C3B-1DA8-40FE-B412-A3AE21D438FE}"/>
                      </a:ext>
                    </a:extLst>
                  </p:cNvPr>
                  <p:cNvSpPr/>
                  <p:nvPr/>
                </p:nvSpPr>
                <p:spPr>
                  <a:xfrm>
                    <a:off x="1614488" y="3336925"/>
                    <a:ext cx="600075" cy="397668"/>
                  </a:xfrm>
                  <a:prstGeom prst="rect">
                    <a:avLst/>
                  </a:prstGeom>
                  <a:solidFill>
                    <a:srgbClr val="D549C0"/>
                  </a:solidFill>
                  <a:ln>
                    <a:solidFill>
                      <a:srgbClr val="D549C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97" name="Rectangle 196">
                    <a:extLst>
                      <a:ext uri="{FF2B5EF4-FFF2-40B4-BE49-F238E27FC236}">
                        <a16:creationId xmlns:a16="http://schemas.microsoft.com/office/drawing/2014/main" xmlns="" id="{9D4D15C6-CE31-4639-AFD3-CBCDD03503F7}"/>
                      </a:ext>
                    </a:extLst>
                  </p:cNvPr>
                  <p:cNvSpPr/>
                  <p:nvPr/>
                </p:nvSpPr>
                <p:spPr>
                  <a:xfrm>
                    <a:off x="1614488" y="2939256"/>
                    <a:ext cx="600075" cy="397668"/>
                  </a:xfrm>
                  <a:prstGeom prst="rect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98" name="Rectangle 197">
                    <a:extLst>
                      <a:ext uri="{FF2B5EF4-FFF2-40B4-BE49-F238E27FC236}">
                        <a16:creationId xmlns:a16="http://schemas.microsoft.com/office/drawing/2014/main" xmlns="" id="{C60D55B7-264F-4447-8072-0907A7AEA2DB}"/>
                      </a:ext>
                    </a:extLst>
                  </p:cNvPr>
                  <p:cNvSpPr/>
                  <p:nvPr/>
                </p:nvSpPr>
                <p:spPr>
                  <a:xfrm>
                    <a:off x="1614487" y="2527695"/>
                    <a:ext cx="612581" cy="411560"/>
                  </a:xfrm>
                  <a:prstGeom prst="rect">
                    <a:avLst/>
                  </a:prstGeom>
                  <a:solidFill>
                    <a:srgbClr val="FF99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dirty="0"/>
                  </a:p>
                </p:txBody>
              </p:sp>
            </p:grpSp>
            <p:sp>
              <p:nvSpPr>
                <p:cNvPr id="192" name="Rectangle 191">
                  <a:extLst>
                    <a:ext uri="{FF2B5EF4-FFF2-40B4-BE49-F238E27FC236}">
                      <a16:creationId xmlns:a16="http://schemas.microsoft.com/office/drawing/2014/main" xmlns="" id="{03B09407-4A2F-4B47-A0E8-880B3C8747ED}"/>
                    </a:ext>
                  </a:extLst>
                </p:cNvPr>
                <p:cNvSpPr/>
                <p:nvPr/>
              </p:nvSpPr>
              <p:spPr>
                <a:xfrm>
                  <a:off x="868983" y="4124420"/>
                  <a:ext cx="309831" cy="338936"/>
                </a:xfrm>
                <a:prstGeom prst="rect">
                  <a:avLst/>
                </a:prstGeom>
                <a:solidFill>
                  <a:srgbClr val="FF99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93" name="Rectangle 192">
                  <a:extLst>
                    <a:ext uri="{FF2B5EF4-FFF2-40B4-BE49-F238E27FC236}">
                      <a16:creationId xmlns:a16="http://schemas.microsoft.com/office/drawing/2014/main" xmlns="" id="{00DA3BC1-FBE9-4170-9218-8376916DE796}"/>
                    </a:ext>
                  </a:extLst>
                </p:cNvPr>
                <p:cNvSpPr/>
                <p:nvPr/>
              </p:nvSpPr>
              <p:spPr>
                <a:xfrm>
                  <a:off x="868983" y="3812880"/>
                  <a:ext cx="309831" cy="327495"/>
                </a:xfrm>
                <a:prstGeom prst="rect">
                  <a:avLst/>
                </a:prstGeom>
                <a:solidFill>
                  <a:srgbClr val="7030A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</p:grpSp>
          <p:sp>
            <p:nvSpPr>
              <p:cNvPr id="190" name="Rectangle 189">
                <a:extLst>
                  <a:ext uri="{FF2B5EF4-FFF2-40B4-BE49-F238E27FC236}">
                    <a16:creationId xmlns:a16="http://schemas.microsoft.com/office/drawing/2014/main" xmlns="" id="{43362AC1-D9E3-47DE-96A8-8346E02EC7F2}"/>
                  </a:ext>
                </a:extLst>
              </p:cNvPr>
              <p:cNvSpPr/>
              <p:nvPr/>
            </p:nvSpPr>
            <p:spPr>
              <a:xfrm>
                <a:off x="865562" y="2825879"/>
                <a:ext cx="302887" cy="327495"/>
              </a:xfrm>
              <a:prstGeom prst="rect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</p:grpSp>
      <p:sp>
        <p:nvSpPr>
          <p:cNvPr id="200" name="Rectangle 199">
            <a:extLst>
              <a:ext uri="{FF2B5EF4-FFF2-40B4-BE49-F238E27FC236}">
                <a16:creationId xmlns:a16="http://schemas.microsoft.com/office/drawing/2014/main" xmlns="" id="{BD009EA6-7DD2-42C7-8965-5DE227C97082}"/>
              </a:ext>
            </a:extLst>
          </p:cNvPr>
          <p:cNvSpPr/>
          <p:nvPr/>
        </p:nvSpPr>
        <p:spPr>
          <a:xfrm>
            <a:off x="4774509" y="1159279"/>
            <a:ext cx="306343" cy="327495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4099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animBg="1"/>
      <p:bldP spid="20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16FFB7C7-E5F7-4F6C-86A5-FDD163C7613D}"/>
              </a:ext>
            </a:extLst>
          </p:cNvPr>
          <p:cNvSpPr txBox="1"/>
          <p:nvPr/>
        </p:nvSpPr>
        <p:spPr>
          <a:xfrm>
            <a:off x="330740" y="612841"/>
            <a:ext cx="42704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/>
              <a:t>42 + 9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5781E65-C6B4-4FA9-81A8-DE8F0EC25A01}"/>
              </a:ext>
            </a:extLst>
          </p:cNvPr>
          <p:cNvSpPr txBox="1"/>
          <p:nvPr/>
        </p:nvSpPr>
        <p:spPr>
          <a:xfrm>
            <a:off x="6241915" y="612842"/>
            <a:ext cx="42704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/>
              <a:t>9 + 27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xmlns="" id="{5FCB1719-8A6E-472E-9CA4-07E96B9C780B}"/>
              </a:ext>
            </a:extLst>
          </p:cNvPr>
          <p:cNvCxnSpPr/>
          <p:nvPr/>
        </p:nvCxnSpPr>
        <p:spPr>
          <a:xfrm>
            <a:off x="6096000" y="155643"/>
            <a:ext cx="0" cy="67023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1609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16FFB7C7-E5F7-4F6C-86A5-FDD163C7613D}"/>
              </a:ext>
            </a:extLst>
          </p:cNvPr>
          <p:cNvSpPr txBox="1"/>
          <p:nvPr/>
        </p:nvSpPr>
        <p:spPr>
          <a:xfrm>
            <a:off x="330740" y="612841"/>
            <a:ext cx="42704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/>
              <a:t>15 + 19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5781E65-C6B4-4FA9-81A8-DE8F0EC25A01}"/>
              </a:ext>
            </a:extLst>
          </p:cNvPr>
          <p:cNvSpPr txBox="1"/>
          <p:nvPr/>
        </p:nvSpPr>
        <p:spPr>
          <a:xfrm>
            <a:off x="6241915" y="612842"/>
            <a:ext cx="42704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/>
              <a:t>44 + 9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xmlns="" id="{5FCB1719-8A6E-472E-9CA4-07E96B9C780B}"/>
              </a:ext>
            </a:extLst>
          </p:cNvPr>
          <p:cNvCxnSpPr/>
          <p:nvPr/>
        </p:nvCxnSpPr>
        <p:spPr>
          <a:xfrm>
            <a:off x="6096000" y="155643"/>
            <a:ext cx="0" cy="67023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4271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16FFB7C7-E5F7-4F6C-86A5-FDD163C7613D}"/>
              </a:ext>
            </a:extLst>
          </p:cNvPr>
          <p:cNvSpPr txBox="1"/>
          <p:nvPr/>
        </p:nvSpPr>
        <p:spPr>
          <a:xfrm>
            <a:off x="330740" y="612841"/>
            <a:ext cx="42704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/>
              <a:t>68 + 19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5781E65-C6B4-4FA9-81A8-DE8F0EC25A01}"/>
              </a:ext>
            </a:extLst>
          </p:cNvPr>
          <p:cNvSpPr txBox="1"/>
          <p:nvPr/>
        </p:nvSpPr>
        <p:spPr>
          <a:xfrm>
            <a:off x="6241915" y="612842"/>
            <a:ext cx="42704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/>
              <a:t>73 + 19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xmlns="" id="{5FCB1719-8A6E-472E-9CA4-07E96B9C780B}"/>
              </a:ext>
            </a:extLst>
          </p:cNvPr>
          <p:cNvCxnSpPr/>
          <p:nvPr/>
        </p:nvCxnSpPr>
        <p:spPr>
          <a:xfrm>
            <a:off x="6096000" y="155643"/>
            <a:ext cx="0" cy="67023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3752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16FFB7C7-E5F7-4F6C-86A5-FDD163C7613D}"/>
              </a:ext>
            </a:extLst>
          </p:cNvPr>
          <p:cNvSpPr txBox="1"/>
          <p:nvPr/>
        </p:nvSpPr>
        <p:spPr>
          <a:xfrm>
            <a:off x="330740" y="612841"/>
            <a:ext cx="42704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/>
              <a:t>19 + 37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5781E65-C6B4-4FA9-81A8-DE8F0EC25A01}"/>
              </a:ext>
            </a:extLst>
          </p:cNvPr>
          <p:cNvSpPr txBox="1"/>
          <p:nvPr/>
        </p:nvSpPr>
        <p:spPr>
          <a:xfrm>
            <a:off x="6241915" y="612842"/>
            <a:ext cx="42704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/>
              <a:t>9 + 78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xmlns="" id="{5FCB1719-8A6E-472E-9CA4-07E96B9C780B}"/>
              </a:ext>
            </a:extLst>
          </p:cNvPr>
          <p:cNvCxnSpPr/>
          <p:nvPr/>
        </p:nvCxnSpPr>
        <p:spPr>
          <a:xfrm>
            <a:off x="6096000" y="155643"/>
            <a:ext cx="0" cy="67023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5923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5781E65-C6B4-4FA9-81A8-DE8F0EC25A01}"/>
              </a:ext>
            </a:extLst>
          </p:cNvPr>
          <p:cNvSpPr txBox="1"/>
          <p:nvPr/>
        </p:nvSpPr>
        <p:spPr>
          <a:xfrm>
            <a:off x="325925" y="404612"/>
            <a:ext cx="1046580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6000" dirty="0"/>
          </a:p>
          <a:p>
            <a:pPr algn="ctr"/>
            <a:r>
              <a:rPr lang="fr-FR" sz="6000" dirty="0"/>
              <a:t>Comment faire pour calculer </a:t>
            </a:r>
          </a:p>
          <a:p>
            <a:pPr algn="ctr"/>
            <a:r>
              <a:rPr lang="fr-FR" sz="6000" dirty="0"/>
              <a:t>très vite et de tête</a:t>
            </a:r>
          </a:p>
          <a:p>
            <a:pPr algn="ctr"/>
            <a:endParaRPr lang="fr-FR" sz="6000" dirty="0"/>
          </a:p>
          <a:p>
            <a:pPr algn="ctr"/>
            <a:r>
              <a:rPr lang="fr-FR" sz="6000" dirty="0"/>
              <a:t>36 + 29  ?</a:t>
            </a:r>
          </a:p>
          <a:p>
            <a:pPr algn="ctr"/>
            <a:endParaRPr lang="fr-FR" sz="6000" dirty="0"/>
          </a:p>
        </p:txBody>
      </p:sp>
    </p:spTree>
    <p:extLst>
      <p:ext uri="{BB962C8B-B14F-4D97-AF65-F5344CB8AC3E}">
        <p14:creationId xmlns:p14="http://schemas.microsoft.com/office/powerpoint/2010/main" val="420119947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TM02900771[[fn=Secteur]]</Template>
  <TotalTime>7515</TotalTime>
  <Words>371</Words>
  <Application>Microsoft Office PowerPoint</Application>
  <PresentationFormat>Personnalisé</PresentationFormat>
  <Paragraphs>98</Paragraphs>
  <Slides>23</Slides>
  <Notes>19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Mardi 28 avril 2020</vt:lpstr>
      <vt:lpstr>Calcul mental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Nombres</vt:lpstr>
      <vt:lpstr>Présentation PowerPoint</vt:lpstr>
      <vt:lpstr>Comparer des nombres</vt:lpstr>
      <vt:lpstr>Présentation PowerPoint</vt:lpstr>
      <vt:lpstr>Ordonner des nombres</vt:lpstr>
      <vt:lpstr>La droite numérique graduée</vt:lpstr>
      <vt:lpstr>Présentation PowerPoint</vt:lpstr>
      <vt:lpstr>Présentation PowerPoint</vt:lpstr>
      <vt:lpstr>Problèmes</vt:lpstr>
      <vt:lpstr>Situation d’hier</vt:lpstr>
      <vt:lpstr>Première situation</vt:lpstr>
      <vt:lpstr>Deuxième situation</vt:lpstr>
      <vt:lpstr>Troisième situation</vt:lpstr>
      <vt:lpstr>Pour t’entraîner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doubles</dc:title>
  <dc:creator>Vsg IEN</dc:creator>
  <cp:lastModifiedBy>Ollivier HUNAULT</cp:lastModifiedBy>
  <cp:revision>303</cp:revision>
  <dcterms:created xsi:type="dcterms:W3CDTF">2020-03-19T21:38:13Z</dcterms:created>
  <dcterms:modified xsi:type="dcterms:W3CDTF">2020-05-03T21:49:42Z</dcterms:modified>
</cp:coreProperties>
</file>