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425" r:id="rId3"/>
    <p:sldId id="555" r:id="rId4"/>
    <p:sldId id="587" r:id="rId5"/>
    <p:sldId id="558" r:id="rId6"/>
    <p:sldId id="560" r:id="rId7"/>
    <p:sldId id="581" r:id="rId8"/>
    <p:sldId id="561" r:id="rId9"/>
    <p:sldId id="562" r:id="rId10"/>
    <p:sldId id="431" r:id="rId11"/>
    <p:sldId id="370" r:id="rId12"/>
    <p:sldId id="435" r:id="rId13"/>
    <p:sldId id="460" r:id="rId14"/>
    <p:sldId id="563" r:id="rId15"/>
    <p:sldId id="484" r:id="rId16"/>
    <p:sldId id="546" r:id="rId17"/>
    <p:sldId id="548" r:id="rId18"/>
    <p:sldId id="578" r:id="rId19"/>
    <p:sldId id="439" r:id="rId20"/>
    <p:sldId id="580" r:id="rId21"/>
    <p:sldId id="588" r:id="rId22"/>
    <p:sldId id="586" r:id="rId23"/>
    <p:sldId id="58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37B4D"/>
    <a:srgbClr val="FFCCFF"/>
    <a:srgbClr val="CC99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9" autoAdjust="0"/>
    <p:restoredTop sz="89007" autoAdjust="0"/>
  </p:normalViewPr>
  <p:slideViewPr>
    <p:cSldViewPr snapToGrid="0">
      <p:cViewPr varScale="1">
        <p:scale>
          <a:sx n="80" d="100"/>
          <a:sy n="80" d="100"/>
        </p:scale>
        <p:origin x="-56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Demander calcul rapide </a:t>
            </a:r>
          </a:p>
          <a:p>
            <a:r>
              <a:rPr lang="fr-FR" dirty="0"/>
              <a:t>Retour sur la méthode des arbres 3d + 2d + 5u + 9u</a:t>
            </a:r>
          </a:p>
          <a:p>
            <a:r>
              <a:rPr lang="fr-FR" dirty="0"/>
              <a:t>Mais pour calculer mentalement il existe des méthodes, « des ruses », plus rapides.</a:t>
            </a:r>
          </a:p>
          <a:p>
            <a:r>
              <a:rPr lang="fr-FR" dirty="0"/>
              <a:t>Travail cette semaine sur comment, dans sa tête, ajouter 9, 19 29 etc…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44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57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compare les dizaines de chaque nombre puis les unités et on écrit les nombres</a:t>
            </a:r>
          </a:p>
          <a:p>
            <a:endParaRPr lang="fr-FR" dirty="0"/>
          </a:p>
          <a:p>
            <a:r>
              <a:rPr lang="fr-FR" dirty="0"/>
              <a:t>23, 38, 55, 57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27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30’’ pour essayer tout seul puisque nous les avons habitués à faire de nombreux problèmes depuis le début du confinement.</a:t>
            </a:r>
          </a:p>
          <a:p>
            <a:r>
              <a:rPr lang="fr-FR" dirty="0"/>
              <a:t>Correction  à écrire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994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07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Tous les nombres sont écris en lettres puisque cela a été travaillé avec Laure.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23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Passage par des quantités pour expliquer la procédure +10 -1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2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20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0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00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97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chercher pour demain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96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entretien et appui pour ordonner les nombres et placement sur la droite numérique</a:t>
            </a:r>
          </a:p>
          <a:p>
            <a:r>
              <a:rPr lang="fr-FR" dirty="0"/>
              <a:t>Compter de 10 en 10 de 2 à 92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3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signes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4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Lundi 27 avril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9954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:a16="http://schemas.microsoft.com/office/drawing/2014/main" xmlns="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6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44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AF0DC2-3F5D-3D4D-8A70-244E2E11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15"/>
            <a:ext cx="12192000" cy="85489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839B238-C789-7B46-AE42-585861E273C8}"/>
              </a:ext>
            </a:extLst>
          </p:cNvPr>
          <p:cNvGrpSpPr/>
          <p:nvPr/>
        </p:nvGrpSpPr>
        <p:grpSpPr>
          <a:xfrm flipH="1">
            <a:off x="7442317" y="1410575"/>
            <a:ext cx="1831572" cy="2560320"/>
            <a:chOff x="2111433" y="2194560"/>
            <a:chExt cx="1679171" cy="2560320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xmlns="" id="{8C4640AB-41A5-CE4D-A821-F765BBC6104D}"/>
                </a:ext>
              </a:extLst>
            </p:cNvPr>
            <p:cNvCxnSpPr>
              <a:cxnSpLocks/>
            </p:cNvCxnSpPr>
            <p:nvPr/>
          </p:nvCxnSpPr>
          <p:spPr>
            <a:xfrm>
              <a:off x="2111433" y="219456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5494B5CC-2EAC-314D-9385-FFF13416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4190" y="342900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14038532-9B57-44C2-9C2F-C23FE78BBED2}"/>
              </a:ext>
            </a:extLst>
          </p:cNvPr>
          <p:cNvGrpSpPr/>
          <p:nvPr/>
        </p:nvGrpSpPr>
        <p:grpSpPr>
          <a:xfrm>
            <a:off x="2980186" y="1410575"/>
            <a:ext cx="1679171" cy="2560320"/>
            <a:chOff x="2924002" y="2103120"/>
            <a:chExt cx="1679171" cy="256032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D4B5F9C6-442F-1C47-A575-2C3B0D224DA3}"/>
                </a:ext>
              </a:extLst>
            </p:cNvPr>
            <p:cNvCxnSpPr>
              <a:cxnSpLocks/>
            </p:cNvCxnSpPr>
            <p:nvPr/>
          </p:nvCxnSpPr>
          <p:spPr>
            <a:xfrm>
              <a:off x="2924002" y="210312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xmlns="" id="{771528E3-A646-744A-A410-403F54D7F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759" y="333756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27659F7-1012-E94C-8E18-7FAE7B112487}"/>
              </a:ext>
            </a:extLst>
          </p:cNvPr>
          <p:cNvSpPr txBox="1"/>
          <p:nvPr/>
        </p:nvSpPr>
        <p:spPr>
          <a:xfrm>
            <a:off x="1828800" y="5032376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est plus grand 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03C06B00-9B13-FA4A-8014-02D099471951}"/>
              </a:ext>
            </a:extLst>
          </p:cNvPr>
          <p:cNvSpPr txBox="1"/>
          <p:nvPr/>
        </p:nvSpPr>
        <p:spPr>
          <a:xfrm>
            <a:off x="6918960" y="5032376"/>
            <a:ext cx="323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est plus petit que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1E57C99-4B23-E747-9ABF-9D121A6D4E97}"/>
              </a:ext>
            </a:extLst>
          </p:cNvPr>
          <p:cNvGrpSpPr/>
          <p:nvPr/>
        </p:nvGrpSpPr>
        <p:grpSpPr>
          <a:xfrm flipH="1">
            <a:off x="8045092" y="1662896"/>
            <a:ext cx="1437879" cy="2055678"/>
            <a:chOff x="4962475" y="2418644"/>
            <a:chExt cx="1366776" cy="2055678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14A0FDE2-2E50-6A44-83FF-7A161385CDA2}"/>
                </a:ext>
              </a:extLst>
            </p:cNvPr>
            <p:cNvGrpSpPr/>
            <p:nvPr/>
          </p:nvGrpSpPr>
          <p:grpSpPr>
            <a:xfrm>
              <a:off x="4962475" y="2418644"/>
              <a:ext cx="581217" cy="2055678"/>
              <a:chOff x="1614487" y="2143920"/>
              <a:chExt cx="600076" cy="198834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E7F7D41-D4BB-F44F-81EC-7AF0C66D6066}"/>
                  </a:ext>
                </a:extLst>
              </p:cNvPr>
              <p:cNvSpPr/>
              <p:nvPr/>
            </p:nvSpPr>
            <p:spPr>
              <a:xfrm>
                <a:off x="1614488" y="3734593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5C9478E-E9E9-1247-AFB6-E17852785024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8E7E1BAF-50C4-5544-9AAC-0E25FF645CF6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92492D0-C1CD-C94D-997D-3D3302EB7255}"/>
                  </a:ext>
                </a:extLst>
              </p:cNvPr>
              <p:cNvSpPr/>
              <p:nvPr/>
            </p:nvSpPr>
            <p:spPr>
              <a:xfrm>
                <a:off x="1614488" y="2527695"/>
                <a:ext cx="600075" cy="39766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BB196A8-3254-504B-AF19-84DD29B0A825}"/>
                  </a:ext>
                </a:extLst>
              </p:cNvPr>
              <p:cNvSpPr/>
              <p:nvPr/>
            </p:nvSpPr>
            <p:spPr>
              <a:xfrm>
                <a:off x="1614487" y="2143920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02E490D0-800D-4C43-A40A-4F6B6DEC5BCE}"/>
                </a:ext>
              </a:extLst>
            </p:cNvPr>
            <p:cNvGrpSpPr/>
            <p:nvPr/>
          </p:nvGrpSpPr>
          <p:grpSpPr>
            <a:xfrm>
              <a:off x="5748035" y="3020983"/>
              <a:ext cx="581216" cy="822272"/>
              <a:chOff x="1614488" y="2939256"/>
              <a:chExt cx="600075" cy="79533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450E3E-D8CC-A34A-97E1-1078D1D2F440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E52F488-198A-CD4A-B9E9-632501B92189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74674681-1075-1E4A-82E9-22563B8E0F23}"/>
              </a:ext>
            </a:extLst>
          </p:cNvPr>
          <p:cNvGrpSpPr/>
          <p:nvPr/>
        </p:nvGrpSpPr>
        <p:grpSpPr>
          <a:xfrm>
            <a:off x="2709028" y="1677261"/>
            <a:ext cx="1418636" cy="2055678"/>
            <a:chOff x="4962475" y="2418644"/>
            <a:chExt cx="1366776" cy="2055678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xmlns="" id="{34AF5C16-D0AA-8640-970C-F310973F040D}"/>
                </a:ext>
              </a:extLst>
            </p:cNvPr>
            <p:cNvGrpSpPr/>
            <p:nvPr/>
          </p:nvGrpSpPr>
          <p:grpSpPr>
            <a:xfrm>
              <a:off x="4962475" y="2418644"/>
              <a:ext cx="581217" cy="2055678"/>
              <a:chOff x="1614487" y="2143920"/>
              <a:chExt cx="600076" cy="198834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AA39284A-5470-F24E-97D7-A2588CD6C89C}"/>
                  </a:ext>
                </a:extLst>
              </p:cNvPr>
              <p:cNvSpPr/>
              <p:nvPr/>
            </p:nvSpPr>
            <p:spPr>
              <a:xfrm>
                <a:off x="1614488" y="3734593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59920C88-23A6-1A4F-AEE3-D8ABF478DD4A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1BC024C8-99DE-6749-A0C8-BC88A057E6A0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4F470DB-BF72-3F43-A5FB-DAC3C8DAFDDE}"/>
                  </a:ext>
                </a:extLst>
              </p:cNvPr>
              <p:cNvSpPr/>
              <p:nvPr/>
            </p:nvSpPr>
            <p:spPr>
              <a:xfrm>
                <a:off x="1614488" y="2527695"/>
                <a:ext cx="600075" cy="39766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1BD427A-9553-DF4C-A733-C7E1752F9552}"/>
                  </a:ext>
                </a:extLst>
              </p:cNvPr>
              <p:cNvSpPr/>
              <p:nvPr/>
            </p:nvSpPr>
            <p:spPr>
              <a:xfrm>
                <a:off x="1614487" y="2143920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36972292-6ACA-C843-AEC6-71A233BECE67}"/>
                </a:ext>
              </a:extLst>
            </p:cNvPr>
            <p:cNvGrpSpPr/>
            <p:nvPr/>
          </p:nvGrpSpPr>
          <p:grpSpPr>
            <a:xfrm>
              <a:off x="5748035" y="3020983"/>
              <a:ext cx="581216" cy="822272"/>
              <a:chOff x="1614488" y="2939256"/>
              <a:chExt cx="600075" cy="79533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BAB1428-FBF0-E146-8291-FB150C7A5D31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683E2002-3CB2-A742-9FC4-B63A8732D4E5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" name="SMARTInkShape-Group51">
            <a:extLst>
              <a:ext uri="{FF2B5EF4-FFF2-40B4-BE49-F238E27FC236}">
                <a16:creationId xmlns:a16="http://schemas.microsoft.com/office/drawing/2014/main" xmlns="" id="{D6EA65F0-255A-48B5-B54F-2700581DEF56}"/>
              </a:ext>
            </a:extLst>
          </p:cNvPr>
          <p:cNvGrpSpPr/>
          <p:nvPr/>
        </p:nvGrpSpPr>
        <p:grpSpPr>
          <a:xfrm>
            <a:off x="1771073" y="2216150"/>
            <a:ext cx="363465" cy="500227"/>
            <a:chOff x="1771073" y="2216150"/>
            <a:chExt cx="363465" cy="500227"/>
          </a:xfrm>
        </p:grpSpPr>
        <p:sp>
          <p:nvSpPr>
            <p:cNvPr id="4" name="SMARTInkShape-134">
              <a:extLst>
                <a:ext uri="{FF2B5EF4-FFF2-40B4-BE49-F238E27FC236}">
                  <a16:creationId xmlns:a16="http://schemas.microsoft.com/office/drawing/2014/main" xmlns="" id="{34093F43-936E-4FB5-B4BA-BCB4C2F5128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71073" y="2216150"/>
              <a:ext cx="363465" cy="500227"/>
            </a:xfrm>
            <a:custGeom>
              <a:avLst/>
              <a:gdLst/>
              <a:ahLst/>
              <a:cxnLst/>
              <a:rect l="0" t="0" r="0" b="0"/>
              <a:pathLst>
                <a:path w="363465" h="500227">
                  <a:moveTo>
                    <a:pt x="577" y="0"/>
                  </a:moveTo>
                  <a:lnTo>
                    <a:pt x="577" y="0"/>
                  </a:lnTo>
                  <a:lnTo>
                    <a:pt x="577" y="4419"/>
                  </a:lnTo>
                  <a:lnTo>
                    <a:pt x="930" y="5063"/>
                  </a:lnTo>
                  <a:lnTo>
                    <a:pt x="1518" y="5492"/>
                  </a:lnTo>
                  <a:lnTo>
                    <a:pt x="3311" y="6180"/>
                  </a:lnTo>
                  <a:lnTo>
                    <a:pt x="3556" y="7215"/>
                  </a:lnTo>
                  <a:lnTo>
                    <a:pt x="6516" y="17307"/>
                  </a:lnTo>
                  <a:lnTo>
                    <a:pt x="11942" y="42420"/>
                  </a:lnTo>
                  <a:lnTo>
                    <a:pt x="7783" y="85720"/>
                  </a:lnTo>
                  <a:lnTo>
                    <a:pt x="2667" y="127152"/>
                  </a:lnTo>
                  <a:lnTo>
                    <a:pt x="0" y="170941"/>
                  </a:lnTo>
                  <a:lnTo>
                    <a:pt x="2345" y="189524"/>
                  </a:lnTo>
                  <a:lnTo>
                    <a:pt x="7101" y="213661"/>
                  </a:lnTo>
                  <a:lnTo>
                    <a:pt x="7748" y="214407"/>
                  </a:lnTo>
                  <a:lnTo>
                    <a:pt x="9964" y="215813"/>
                  </a:lnTo>
                  <a:lnTo>
                    <a:pt x="39315" y="205390"/>
                  </a:lnTo>
                  <a:lnTo>
                    <a:pt x="80341" y="198265"/>
                  </a:lnTo>
                  <a:lnTo>
                    <a:pt x="112092" y="199011"/>
                  </a:lnTo>
                  <a:lnTo>
                    <a:pt x="156247" y="205654"/>
                  </a:lnTo>
                  <a:lnTo>
                    <a:pt x="198171" y="215034"/>
                  </a:lnTo>
                  <a:lnTo>
                    <a:pt x="243395" y="228904"/>
                  </a:lnTo>
                  <a:lnTo>
                    <a:pt x="283806" y="251048"/>
                  </a:lnTo>
                  <a:lnTo>
                    <a:pt x="313829" y="277027"/>
                  </a:lnTo>
                  <a:lnTo>
                    <a:pt x="349140" y="321653"/>
                  </a:lnTo>
                  <a:lnTo>
                    <a:pt x="358012" y="337193"/>
                  </a:lnTo>
                  <a:lnTo>
                    <a:pt x="363464" y="362835"/>
                  </a:lnTo>
                  <a:lnTo>
                    <a:pt x="361035" y="390197"/>
                  </a:lnTo>
                  <a:lnTo>
                    <a:pt x="342851" y="432428"/>
                  </a:lnTo>
                  <a:lnTo>
                    <a:pt x="320817" y="465906"/>
                  </a:lnTo>
                  <a:lnTo>
                    <a:pt x="303579" y="482268"/>
                  </a:lnTo>
                  <a:lnTo>
                    <a:pt x="269767" y="496843"/>
                  </a:lnTo>
                  <a:lnTo>
                    <a:pt x="251552" y="500226"/>
                  </a:lnTo>
                  <a:lnTo>
                    <a:pt x="218039" y="498575"/>
                  </a:lnTo>
                  <a:lnTo>
                    <a:pt x="176872" y="489544"/>
                  </a:lnTo>
                  <a:lnTo>
                    <a:pt x="143742" y="474225"/>
                  </a:lnTo>
                  <a:lnTo>
                    <a:pt x="131230" y="462205"/>
                  </a:lnTo>
                  <a:lnTo>
                    <a:pt x="124740" y="449707"/>
                  </a:lnTo>
                  <a:lnTo>
                    <a:pt x="122268" y="440437"/>
                  </a:lnTo>
                  <a:lnTo>
                    <a:pt x="124402" y="4222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135">
              <a:extLst>
                <a:ext uri="{FF2B5EF4-FFF2-40B4-BE49-F238E27FC236}">
                  <a16:creationId xmlns:a16="http://schemas.microsoft.com/office/drawing/2014/main" xmlns="" id="{EDB90BAB-EB4D-4A8A-83BB-B3955AB97D1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28800" y="2235200"/>
              <a:ext cx="304801" cy="8878"/>
            </a:xfrm>
            <a:custGeom>
              <a:avLst/>
              <a:gdLst/>
              <a:ahLst/>
              <a:cxnLst/>
              <a:rect l="0" t="0" r="0" b="0"/>
              <a:pathLst>
                <a:path w="304801" h="8878">
                  <a:moveTo>
                    <a:pt x="0" y="6350"/>
                  </a:moveTo>
                  <a:lnTo>
                    <a:pt x="0" y="6350"/>
                  </a:lnTo>
                  <a:lnTo>
                    <a:pt x="2734" y="6350"/>
                  </a:lnTo>
                  <a:lnTo>
                    <a:pt x="6208" y="3306"/>
                  </a:lnTo>
                  <a:lnTo>
                    <a:pt x="8857" y="5383"/>
                  </a:lnTo>
                  <a:lnTo>
                    <a:pt x="10757" y="5920"/>
                  </a:lnTo>
                  <a:lnTo>
                    <a:pt x="58210" y="6348"/>
                  </a:lnTo>
                  <a:lnTo>
                    <a:pt x="101526" y="6350"/>
                  </a:lnTo>
                  <a:lnTo>
                    <a:pt x="144545" y="3837"/>
                  </a:lnTo>
                  <a:lnTo>
                    <a:pt x="188060" y="5948"/>
                  </a:lnTo>
                  <a:lnTo>
                    <a:pt x="233200" y="6334"/>
                  </a:lnTo>
                  <a:lnTo>
                    <a:pt x="277568" y="8877"/>
                  </a:lnTo>
                  <a:lnTo>
                    <a:pt x="301410" y="6752"/>
                  </a:lnTo>
                  <a:lnTo>
                    <a:pt x="303245" y="5913"/>
                  </a:lnTo>
                  <a:lnTo>
                    <a:pt x="3048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136">
              <a:extLst>
                <a:ext uri="{FF2B5EF4-FFF2-40B4-BE49-F238E27FC236}">
                  <a16:creationId xmlns:a16="http://schemas.microsoft.com/office/drawing/2014/main" xmlns="" id="{37192FAB-7709-47AC-B3BF-20BFA46AADF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63725" y="2244725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50800" y="19050"/>
                  </a:moveTo>
                  <a:lnTo>
                    <a:pt x="50800" y="19050"/>
                  </a:lnTo>
                  <a:lnTo>
                    <a:pt x="36353" y="1151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SMARTInkShape-137">
            <a:extLst>
              <a:ext uri="{FF2B5EF4-FFF2-40B4-BE49-F238E27FC236}">
                <a16:creationId xmlns:a16="http://schemas.microsoft.com/office/drawing/2014/main" xmlns="" id="{3186FB9B-5616-48A9-A44A-1283AC3720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09484" y="2382420"/>
            <a:ext cx="289567" cy="483304"/>
          </a:xfrm>
          <a:custGeom>
            <a:avLst/>
            <a:gdLst/>
            <a:ahLst/>
            <a:cxnLst/>
            <a:rect l="0" t="0" r="0" b="0"/>
            <a:pathLst>
              <a:path w="289567" h="483304">
                <a:moveTo>
                  <a:pt x="222891" y="144880"/>
                </a:moveTo>
                <a:lnTo>
                  <a:pt x="222891" y="144880"/>
                </a:lnTo>
                <a:lnTo>
                  <a:pt x="225935" y="147924"/>
                </a:lnTo>
                <a:lnTo>
                  <a:pt x="207967" y="171598"/>
                </a:lnTo>
                <a:lnTo>
                  <a:pt x="198322" y="178510"/>
                </a:lnTo>
                <a:lnTo>
                  <a:pt x="189898" y="181655"/>
                </a:lnTo>
                <a:lnTo>
                  <a:pt x="176366" y="182366"/>
                </a:lnTo>
                <a:lnTo>
                  <a:pt x="170934" y="181178"/>
                </a:lnTo>
                <a:lnTo>
                  <a:pt x="158852" y="173470"/>
                </a:lnTo>
                <a:lnTo>
                  <a:pt x="152919" y="167112"/>
                </a:lnTo>
                <a:lnTo>
                  <a:pt x="137169" y="131212"/>
                </a:lnTo>
                <a:lnTo>
                  <a:pt x="135324" y="100827"/>
                </a:lnTo>
                <a:lnTo>
                  <a:pt x="142695" y="53603"/>
                </a:lnTo>
                <a:lnTo>
                  <a:pt x="150122" y="26544"/>
                </a:lnTo>
                <a:lnTo>
                  <a:pt x="158174" y="14450"/>
                </a:lnTo>
                <a:lnTo>
                  <a:pt x="161754" y="10301"/>
                </a:lnTo>
                <a:lnTo>
                  <a:pt x="171377" y="4752"/>
                </a:lnTo>
                <a:lnTo>
                  <a:pt x="188060" y="0"/>
                </a:lnTo>
                <a:lnTo>
                  <a:pt x="204261" y="5919"/>
                </a:lnTo>
                <a:lnTo>
                  <a:pt x="219644" y="16609"/>
                </a:lnTo>
                <a:lnTo>
                  <a:pt x="236779" y="44126"/>
                </a:lnTo>
                <a:lnTo>
                  <a:pt x="244919" y="65560"/>
                </a:lnTo>
                <a:lnTo>
                  <a:pt x="249128" y="107915"/>
                </a:lnTo>
                <a:lnTo>
                  <a:pt x="243400" y="147613"/>
                </a:lnTo>
                <a:lnTo>
                  <a:pt x="225949" y="189321"/>
                </a:lnTo>
                <a:lnTo>
                  <a:pt x="202944" y="223821"/>
                </a:lnTo>
                <a:lnTo>
                  <a:pt x="163604" y="270723"/>
                </a:lnTo>
                <a:lnTo>
                  <a:pt x="133138" y="296228"/>
                </a:lnTo>
                <a:lnTo>
                  <a:pt x="95030" y="314502"/>
                </a:lnTo>
                <a:lnTo>
                  <a:pt x="53113" y="326788"/>
                </a:lnTo>
                <a:lnTo>
                  <a:pt x="27194" y="331135"/>
                </a:lnTo>
                <a:lnTo>
                  <a:pt x="9567" y="328517"/>
                </a:lnTo>
                <a:lnTo>
                  <a:pt x="2844" y="326097"/>
                </a:lnTo>
                <a:lnTo>
                  <a:pt x="209" y="324199"/>
                </a:lnTo>
                <a:lnTo>
                  <a:pt x="0" y="323693"/>
                </a:lnTo>
                <a:lnTo>
                  <a:pt x="214" y="323355"/>
                </a:lnTo>
                <a:lnTo>
                  <a:pt x="7256" y="321194"/>
                </a:lnTo>
                <a:lnTo>
                  <a:pt x="13459" y="321197"/>
                </a:lnTo>
                <a:lnTo>
                  <a:pt x="16595" y="321691"/>
                </a:lnTo>
                <a:lnTo>
                  <a:pt x="29435" y="330814"/>
                </a:lnTo>
                <a:lnTo>
                  <a:pt x="35546" y="338878"/>
                </a:lnTo>
                <a:lnTo>
                  <a:pt x="44029" y="362294"/>
                </a:lnTo>
                <a:lnTo>
                  <a:pt x="56322" y="406555"/>
                </a:lnTo>
                <a:lnTo>
                  <a:pt x="75308" y="436432"/>
                </a:lnTo>
                <a:lnTo>
                  <a:pt x="98808" y="458651"/>
                </a:lnTo>
                <a:lnTo>
                  <a:pt x="130387" y="474720"/>
                </a:lnTo>
                <a:lnTo>
                  <a:pt x="172353" y="483303"/>
                </a:lnTo>
                <a:lnTo>
                  <a:pt x="197804" y="481397"/>
                </a:lnTo>
                <a:lnTo>
                  <a:pt x="239063" y="471271"/>
                </a:lnTo>
                <a:lnTo>
                  <a:pt x="289566" y="45285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138">
            <a:extLst>
              <a:ext uri="{FF2B5EF4-FFF2-40B4-BE49-F238E27FC236}">
                <a16:creationId xmlns:a16="http://schemas.microsoft.com/office/drawing/2014/main" xmlns="" id="{4D4E7B04-84ED-46CB-A4FF-954F2DB8B7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18475" y="2440291"/>
            <a:ext cx="285601" cy="431810"/>
          </a:xfrm>
          <a:custGeom>
            <a:avLst/>
            <a:gdLst/>
            <a:ahLst/>
            <a:cxnLst/>
            <a:rect l="0" t="0" r="0" b="0"/>
            <a:pathLst>
              <a:path w="285601" h="431810">
                <a:moveTo>
                  <a:pt x="171300" y="137809"/>
                </a:moveTo>
                <a:lnTo>
                  <a:pt x="171300" y="137809"/>
                </a:lnTo>
                <a:lnTo>
                  <a:pt x="172985" y="137809"/>
                </a:lnTo>
                <a:lnTo>
                  <a:pt x="174753" y="138750"/>
                </a:lnTo>
                <a:lnTo>
                  <a:pt x="177480" y="140853"/>
                </a:lnTo>
                <a:lnTo>
                  <a:pt x="177600" y="142631"/>
                </a:lnTo>
                <a:lnTo>
                  <a:pt x="172923" y="152585"/>
                </a:lnTo>
                <a:lnTo>
                  <a:pt x="170493" y="154960"/>
                </a:lnTo>
                <a:lnTo>
                  <a:pt x="163770" y="156296"/>
                </a:lnTo>
                <a:lnTo>
                  <a:pt x="159957" y="155668"/>
                </a:lnTo>
                <a:lnTo>
                  <a:pt x="149578" y="149020"/>
                </a:lnTo>
                <a:lnTo>
                  <a:pt x="139362" y="135685"/>
                </a:lnTo>
                <a:lnTo>
                  <a:pt x="136173" y="130280"/>
                </a:lnTo>
                <a:lnTo>
                  <a:pt x="129042" y="99685"/>
                </a:lnTo>
                <a:lnTo>
                  <a:pt x="129776" y="67237"/>
                </a:lnTo>
                <a:lnTo>
                  <a:pt x="137228" y="41293"/>
                </a:lnTo>
                <a:lnTo>
                  <a:pt x="145133" y="27132"/>
                </a:lnTo>
                <a:lnTo>
                  <a:pt x="164171" y="7683"/>
                </a:lnTo>
                <a:lnTo>
                  <a:pt x="176673" y="0"/>
                </a:lnTo>
                <a:lnTo>
                  <a:pt x="191393" y="355"/>
                </a:lnTo>
                <a:lnTo>
                  <a:pt x="199750" y="2753"/>
                </a:lnTo>
                <a:lnTo>
                  <a:pt x="206875" y="7228"/>
                </a:lnTo>
                <a:lnTo>
                  <a:pt x="219744" y="20018"/>
                </a:lnTo>
                <a:lnTo>
                  <a:pt x="234978" y="52656"/>
                </a:lnTo>
                <a:lnTo>
                  <a:pt x="239321" y="76909"/>
                </a:lnTo>
                <a:lnTo>
                  <a:pt x="237237" y="100283"/>
                </a:lnTo>
                <a:lnTo>
                  <a:pt x="223188" y="144343"/>
                </a:lnTo>
                <a:lnTo>
                  <a:pt x="209487" y="172083"/>
                </a:lnTo>
                <a:lnTo>
                  <a:pt x="178210" y="219594"/>
                </a:lnTo>
                <a:lnTo>
                  <a:pt x="140669" y="262757"/>
                </a:lnTo>
                <a:lnTo>
                  <a:pt x="99515" y="291633"/>
                </a:lnTo>
                <a:lnTo>
                  <a:pt x="57415" y="310350"/>
                </a:lnTo>
                <a:lnTo>
                  <a:pt x="26586" y="314570"/>
                </a:lnTo>
                <a:lnTo>
                  <a:pt x="15966" y="313266"/>
                </a:lnTo>
                <a:lnTo>
                  <a:pt x="8071" y="309981"/>
                </a:lnTo>
                <a:lnTo>
                  <a:pt x="2210" y="304994"/>
                </a:lnTo>
                <a:lnTo>
                  <a:pt x="718" y="302535"/>
                </a:lnTo>
                <a:lnTo>
                  <a:pt x="76" y="300190"/>
                </a:lnTo>
                <a:lnTo>
                  <a:pt x="0" y="297922"/>
                </a:lnTo>
                <a:lnTo>
                  <a:pt x="1009" y="295703"/>
                </a:lnTo>
                <a:lnTo>
                  <a:pt x="7484" y="289211"/>
                </a:lnTo>
                <a:lnTo>
                  <a:pt x="16811" y="283171"/>
                </a:lnTo>
                <a:lnTo>
                  <a:pt x="25615" y="280261"/>
                </a:lnTo>
                <a:lnTo>
                  <a:pt x="30080" y="280402"/>
                </a:lnTo>
                <a:lnTo>
                  <a:pt x="38803" y="283381"/>
                </a:lnTo>
                <a:lnTo>
                  <a:pt x="54425" y="294975"/>
                </a:lnTo>
                <a:lnTo>
                  <a:pt x="76155" y="317530"/>
                </a:lnTo>
                <a:lnTo>
                  <a:pt x="101624" y="361279"/>
                </a:lnTo>
                <a:lnTo>
                  <a:pt x="126919" y="408506"/>
                </a:lnTo>
                <a:lnTo>
                  <a:pt x="134760" y="419221"/>
                </a:lnTo>
                <a:lnTo>
                  <a:pt x="149533" y="427040"/>
                </a:lnTo>
                <a:lnTo>
                  <a:pt x="167975" y="431809"/>
                </a:lnTo>
                <a:lnTo>
                  <a:pt x="205634" y="431055"/>
                </a:lnTo>
                <a:lnTo>
                  <a:pt x="249630" y="424063"/>
                </a:lnTo>
                <a:lnTo>
                  <a:pt x="279234" y="413878"/>
                </a:lnTo>
                <a:lnTo>
                  <a:pt x="285600" y="40768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SMARTInkShape-Group54">
            <a:extLst>
              <a:ext uri="{FF2B5EF4-FFF2-40B4-BE49-F238E27FC236}">
                <a16:creationId xmlns:a16="http://schemas.microsoft.com/office/drawing/2014/main" xmlns="" id="{DE3CA581-307D-43B0-AA9F-7958A1B956A6}"/>
              </a:ext>
            </a:extLst>
          </p:cNvPr>
          <p:cNvGrpSpPr/>
          <p:nvPr/>
        </p:nvGrpSpPr>
        <p:grpSpPr>
          <a:xfrm>
            <a:off x="9955086" y="2525471"/>
            <a:ext cx="325565" cy="458127"/>
            <a:chOff x="9955086" y="2525471"/>
            <a:chExt cx="325565" cy="458127"/>
          </a:xfrm>
        </p:grpSpPr>
        <p:sp>
          <p:nvSpPr>
            <p:cNvPr id="14" name="SMARTInkShape-139">
              <a:extLst>
                <a:ext uri="{FF2B5EF4-FFF2-40B4-BE49-F238E27FC236}">
                  <a16:creationId xmlns:a16="http://schemas.microsoft.com/office/drawing/2014/main" xmlns="" id="{3F28E7F6-802B-4FA9-A4A5-CC1EFC5FBD0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55086" y="2525471"/>
              <a:ext cx="274122" cy="458127"/>
            </a:xfrm>
            <a:custGeom>
              <a:avLst/>
              <a:gdLst/>
              <a:ahLst/>
              <a:cxnLst/>
              <a:rect l="0" t="0" r="0" b="0"/>
              <a:pathLst>
                <a:path w="274122" h="458127">
                  <a:moveTo>
                    <a:pt x="8064" y="1829"/>
                  </a:moveTo>
                  <a:lnTo>
                    <a:pt x="8064" y="1829"/>
                  </a:lnTo>
                  <a:lnTo>
                    <a:pt x="9749" y="1829"/>
                  </a:lnTo>
                  <a:lnTo>
                    <a:pt x="10246" y="1476"/>
                  </a:lnTo>
                  <a:lnTo>
                    <a:pt x="10797" y="143"/>
                  </a:lnTo>
                  <a:lnTo>
                    <a:pt x="10944" y="0"/>
                  </a:lnTo>
                  <a:lnTo>
                    <a:pt x="11043" y="257"/>
                  </a:lnTo>
                  <a:lnTo>
                    <a:pt x="11108" y="781"/>
                  </a:lnTo>
                  <a:lnTo>
                    <a:pt x="11504" y="1130"/>
                  </a:lnTo>
                  <a:lnTo>
                    <a:pt x="12885" y="1518"/>
                  </a:lnTo>
                  <a:lnTo>
                    <a:pt x="13395" y="1975"/>
                  </a:lnTo>
                  <a:lnTo>
                    <a:pt x="14374" y="4865"/>
                  </a:lnTo>
                  <a:lnTo>
                    <a:pt x="19121" y="22294"/>
                  </a:lnTo>
                  <a:lnTo>
                    <a:pt x="13705" y="68464"/>
                  </a:lnTo>
                  <a:lnTo>
                    <a:pt x="11383" y="111903"/>
                  </a:lnTo>
                  <a:lnTo>
                    <a:pt x="6513" y="157246"/>
                  </a:lnTo>
                  <a:lnTo>
                    <a:pt x="1750" y="176379"/>
                  </a:lnTo>
                  <a:lnTo>
                    <a:pt x="1033" y="177463"/>
                  </a:lnTo>
                  <a:lnTo>
                    <a:pt x="202" y="178185"/>
                  </a:lnTo>
                  <a:lnTo>
                    <a:pt x="0" y="179019"/>
                  </a:lnTo>
                  <a:lnTo>
                    <a:pt x="219" y="179928"/>
                  </a:lnTo>
                  <a:lnTo>
                    <a:pt x="1419" y="182236"/>
                  </a:lnTo>
                  <a:lnTo>
                    <a:pt x="1870" y="182072"/>
                  </a:lnTo>
                  <a:lnTo>
                    <a:pt x="3312" y="180950"/>
                  </a:lnTo>
                  <a:lnTo>
                    <a:pt x="4188" y="179276"/>
                  </a:lnTo>
                  <a:lnTo>
                    <a:pt x="6436" y="173640"/>
                  </a:lnTo>
                  <a:lnTo>
                    <a:pt x="7331" y="172462"/>
                  </a:lnTo>
                  <a:lnTo>
                    <a:pt x="10277" y="170097"/>
                  </a:lnTo>
                  <a:lnTo>
                    <a:pt x="19074" y="159687"/>
                  </a:lnTo>
                  <a:lnTo>
                    <a:pt x="32658" y="151646"/>
                  </a:lnTo>
                  <a:lnTo>
                    <a:pt x="55815" y="146524"/>
                  </a:lnTo>
                  <a:lnTo>
                    <a:pt x="99863" y="149481"/>
                  </a:lnTo>
                  <a:lnTo>
                    <a:pt x="145404" y="162764"/>
                  </a:lnTo>
                  <a:lnTo>
                    <a:pt x="180635" y="178800"/>
                  </a:lnTo>
                  <a:lnTo>
                    <a:pt x="224733" y="212771"/>
                  </a:lnTo>
                  <a:lnTo>
                    <a:pt x="252539" y="251271"/>
                  </a:lnTo>
                  <a:lnTo>
                    <a:pt x="268135" y="298091"/>
                  </a:lnTo>
                  <a:lnTo>
                    <a:pt x="274121" y="343708"/>
                  </a:lnTo>
                  <a:lnTo>
                    <a:pt x="270288" y="374787"/>
                  </a:lnTo>
                  <a:lnTo>
                    <a:pt x="254846" y="404065"/>
                  </a:lnTo>
                  <a:lnTo>
                    <a:pt x="232442" y="430119"/>
                  </a:lnTo>
                  <a:lnTo>
                    <a:pt x="212939" y="444812"/>
                  </a:lnTo>
                  <a:lnTo>
                    <a:pt x="183523" y="456245"/>
                  </a:lnTo>
                  <a:lnTo>
                    <a:pt x="161478" y="458126"/>
                  </a:lnTo>
                  <a:lnTo>
                    <a:pt x="131045" y="453585"/>
                  </a:lnTo>
                  <a:lnTo>
                    <a:pt x="84782" y="432448"/>
                  </a:lnTo>
                  <a:lnTo>
                    <a:pt x="55017" y="411000"/>
                  </a:lnTo>
                  <a:lnTo>
                    <a:pt x="29643" y="382003"/>
                  </a:lnTo>
                  <a:lnTo>
                    <a:pt x="22177" y="363457"/>
                  </a:lnTo>
                  <a:lnTo>
                    <a:pt x="20764" y="3542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140">
              <a:extLst>
                <a:ext uri="{FF2B5EF4-FFF2-40B4-BE49-F238E27FC236}">
                  <a16:creationId xmlns:a16="http://schemas.microsoft.com/office/drawing/2014/main" xmlns="" id="{9DE2F161-89A8-4557-B285-7743E6F0466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998075" y="2530475"/>
              <a:ext cx="282576" cy="34566"/>
            </a:xfrm>
            <a:custGeom>
              <a:avLst/>
              <a:gdLst/>
              <a:ahLst/>
              <a:cxnLst/>
              <a:rect l="0" t="0" r="0" b="0"/>
              <a:pathLst>
                <a:path w="282576" h="34566">
                  <a:moveTo>
                    <a:pt x="0" y="0"/>
                  </a:moveTo>
                  <a:lnTo>
                    <a:pt x="0" y="0"/>
                  </a:lnTo>
                  <a:lnTo>
                    <a:pt x="37830" y="0"/>
                  </a:lnTo>
                  <a:lnTo>
                    <a:pt x="40685" y="941"/>
                  </a:lnTo>
                  <a:lnTo>
                    <a:pt x="41940" y="1686"/>
                  </a:lnTo>
                  <a:lnTo>
                    <a:pt x="84928" y="7950"/>
                  </a:lnTo>
                  <a:lnTo>
                    <a:pt x="126398" y="15982"/>
                  </a:lnTo>
                  <a:lnTo>
                    <a:pt x="169163" y="24290"/>
                  </a:lnTo>
                  <a:lnTo>
                    <a:pt x="214650" y="30628"/>
                  </a:lnTo>
                  <a:lnTo>
                    <a:pt x="261321" y="34565"/>
                  </a:lnTo>
                  <a:lnTo>
                    <a:pt x="275494" y="34466"/>
                  </a:lnTo>
                  <a:lnTo>
                    <a:pt x="282575" y="31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225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E08B1690-F2C0-5F4B-AFE2-46EED9DCBCFF}"/>
              </a:ext>
            </a:extLst>
          </p:cNvPr>
          <p:cNvSpPr txBox="1">
            <a:spLocks/>
          </p:cNvSpPr>
          <p:nvPr/>
        </p:nvSpPr>
        <p:spPr>
          <a:xfrm>
            <a:off x="0" y="17377"/>
            <a:ext cx="12192000" cy="734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3D31BD5-611F-0148-85C9-FC370832D7BF}"/>
              </a:ext>
            </a:extLst>
          </p:cNvPr>
          <p:cNvSpPr txBox="1"/>
          <p:nvPr/>
        </p:nvSpPr>
        <p:spPr>
          <a:xfrm>
            <a:off x="2016691" y="2016069"/>
            <a:ext cx="248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3d + 4u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1E6B5FD-971B-0941-AA1A-9F3B42FAB54E}"/>
              </a:ext>
            </a:extLst>
          </p:cNvPr>
          <p:cNvSpPr txBox="1"/>
          <p:nvPr/>
        </p:nvSpPr>
        <p:spPr>
          <a:xfrm>
            <a:off x="6801367" y="2016068"/>
            <a:ext cx="248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5d + 3u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74CE0058-13C9-4721-8BE1-D21CE5EEAA41}"/>
              </a:ext>
            </a:extLst>
          </p:cNvPr>
          <p:cNvGrpSpPr/>
          <p:nvPr/>
        </p:nvGrpSpPr>
        <p:grpSpPr>
          <a:xfrm flipH="1">
            <a:off x="5053442" y="1561677"/>
            <a:ext cx="1247149" cy="1739777"/>
            <a:chOff x="2111433" y="2194560"/>
            <a:chExt cx="1679171" cy="256032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xmlns="" id="{B4D1EF5A-6425-4C59-AED0-DB1F6DFA4FF6}"/>
                </a:ext>
              </a:extLst>
            </p:cNvPr>
            <p:cNvCxnSpPr>
              <a:cxnSpLocks/>
            </p:cNvCxnSpPr>
            <p:nvPr/>
          </p:nvCxnSpPr>
          <p:spPr>
            <a:xfrm>
              <a:off x="2111433" y="219456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xmlns="" id="{4F8B482D-FA8F-4243-84E6-1BE2BECC9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4190" y="342900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5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E08B1690-F2C0-5F4B-AFE2-46EED9DCBCFF}"/>
              </a:ext>
            </a:extLst>
          </p:cNvPr>
          <p:cNvSpPr txBox="1">
            <a:spLocks/>
          </p:cNvSpPr>
          <p:nvPr/>
        </p:nvSpPr>
        <p:spPr>
          <a:xfrm>
            <a:off x="0" y="17377"/>
            <a:ext cx="12192000" cy="72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3D31BD5-611F-0148-85C9-FC370832D7BF}"/>
              </a:ext>
            </a:extLst>
          </p:cNvPr>
          <p:cNvSpPr txBox="1"/>
          <p:nvPr/>
        </p:nvSpPr>
        <p:spPr>
          <a:xfrm>
            <a:off x="7357176" y="1977648"/>
            <a:ext cx="248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6u + 4d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1E6B5FD-971B-0941-AA1A-9F3B42FAB54E}"/>
              </a:ext>
            </a:extLst>
          </p:cNvPr>
          <p:cNvSpPr txBox="1"/>
          <p:nvPr/>
        </p:nvSpPr>
        <p:spPr>
          <a:xfrm>
            <a:off x="1647068" y="2020861"/>
            <a:ext cx="248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6d + 4u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16159965-9830-42E0-9ACA-34818F74DD44}"/>
              </a:ext>
            </a:extLst>
          </p:cNvPr>
          <p:cNvGrpSpPr/>
          <p:nvPr/>
        </p:nvGrpSpPr>
        <p:grpSpPr>
          <a:xfrm>
            <a:off x="4980392" y="1559848"/>
            <a:ext cx="1343198" cy="1743435"/>
            <a:chOff x="2924002" y="2103120"/>
            <a:chExt cx="1679171" cy="256032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E4DD13E0-4CD1-4F32-808D-D2FEB6E33CBC}"/>
                </a:ext>
              </a:extLst>
            </p:cNvPr>
            <p:cNvCxnSpPr>
              <a:cxnSpLocks/>
            </p:cNvCxnSpPr>
            <p:nvPr/>
          </p:nvCxnSpPr>
          <p:spPr>
            <a:xfrm>
              <a:off x="2924002" y="210312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4DDD017C-9B36-4100-B038-AEE38460B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759" y="333756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92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15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Ordonner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541620" y="26595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2d + 3u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petit au plus grand</a:t>
            </a:r>
            <a:r>
              <a:rPr lang="fr-FR" sz="2800" dirty="0"/>
              <a:t>).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5104735-B93F-E346-B811-D6E53E4C80CE}"/>
              </a:ext>
            </a:extLst>
          </p:cNvPr>
          <p:cNvSpPr txBox="1"/>
          <p:nvPr/>
        </p:nvSpPr>
        <p:spPr>
          <a:xfrm>
            <a:off x="1425836" y="2659559"/>
            <a:ext cx="1435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55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39A9FFA-F245-644B-BD72-82F598A2E963}"/>
              </a:ext>
            </a:extLst>
          </p:cNvPr>
          <p:cNvSpPr txBox="1"/>
          <p:nvPr/>
        </p:nvSpPr>
        <p:spPr>
          <a:xfrm>
            <a:off x="6279473" y="26249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7u + 5d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A72E346-A03A-C74E-B477-032AC7DFFBA7}"/>
              </a:ext>
            </a:extLst>
          </p:cNvPr>
          <p:cNvSpPr txBox="1"/>
          <p:nvPr/>
        </p:nvSpPr>
        <p:spPr>
          <a:xfrm>
            <a:off x="8708761" y="2624902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03145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B11A17D3-898F-4214-AA3A-FB0C2F8F1F1B}"/>
              </a:ext>
            </a:extLst>
          </p:cNvPr>
          <p:cNvGrpSpPr/>
          <p:nvPr/>
        </p:nvGrpSpPr>
        <p:grpSpPr>
          <a:xfrm>
            <a:off x="10419470" y="1434456"/>
            <a:ext cx="802981" cy="1276284"/>
            <a:chOff x="10301193" y="399347"/>
            <a:chExt cx="802981" cy="127628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xmlns="" id="{002F41A3-AA90-423D-82A6-F187E8A1BB5B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753AE13-6E4C-437C-BA28-D8D19D5416B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33B067D4-8F8C-4EA4-ACE1-9F9BCB491962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10</a:t>
                </a:r>
              </a:p>
            </p:txBody>
          </p:sp>
        </p:grp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xmlns="" id="{80F5E7FE-CEAE-41E7-A19A-7D34EBE421A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861408" y="1455693"/>
            <a:ext cx="802981" cy="1276284"/>
            <a:chOff x="10301193" y="399347"/>
            <a:chExt cx="802981" cy="127628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ACCA979-D47B-435D-BA5F-E4D3C6862C50}"/>
              </a:ext>
            </a:extLst>
          </p:cNvPr>
          <p:cNvGrpSpPr/>
          <p:nvPr/>
        </p:nvGrpSpPr>
        <p:grpSpPr>
          <a:xfrm>
            <a:off x="3727363" y="4448823"/>
            <a:ext cx="802981" cy="1276284"/>
            <a:chOff x="10301193" y="399347"/>
            <a:chExt cx="802981" cy="1276284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8F81A47E-EEC6-4C9B-AC45-489A7F60F38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03D50F3-CE09-4839-A438-306979F864E8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5BDE929F-7E7B-41B7-AF94-3ACA1226DA8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5</a:t>
                </a:r>
              </a:p>
            </p:txBody>
          </p:sp>
        </p:grp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xmlns="" id="{33425178-4F9C-419C-8B6E-ED0FC209ED75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A67A5646-9109-48D6-9FF0-A40F16FA8E68}"/>
              </a:ext>
            </a:extLst>
          </p:cNvPr>
          <p:cNvGrpSpPr/>
          <p:nvPr/>
        </p:nvGrpSpPr>
        <p:grpSpPr>
          <a:xfrm>
            <a:off x="1262899" y="4289147"/>
            <a:ext cx="802981" cy="1276284"/>
            <a:chOff x="10301193" y="399347"/>
            <a:chExt cx="802981" cy="1276284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7961E952-90DE-4234-9A76-E4E234D0C203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E0FDD36-CB69-4FDA-8273-B17B777E0200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33A5A7B4-AB80-479A-BC6A-B050D18C8B76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7</a:t>
                </a:r>
              </a:p>
            </p:txBody>
          </p:sp>
        </p:grp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xmlns="" id="{E07B2119-51F5-4A33-8A53-60D322BCF019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9150614-8FA3-43BD-B91E-9CE926CDE016}"/>
              </a:ext>
            </a:extLst>
          </p:cNvPr>
          <p:cNvGrpSpPr/>
          <p:nvPr/>
        </p:nvGrpSpPr>
        <p:grpSpPr>
          <a:xfrm>
            <a:off x="8513703" y="4289147"/>
            <a:ext cx="802981" cy="1276284"/>
            <a:chOff x="10301193" y="399347"/>
            <a:chExt cx="802981" cy="1276284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04B5DF2F-8E29-4CB5-A4DA-A9B383909A75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B8AA3075-F1DF-4A11-A065-B8DF06C23CFA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5DE863C9-7565-440A-8570-4169F411177A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3</a:t>
                </a:r>
              </a:p>
            </p:txBody>
          </p:sp>
        </p:grp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xmlns="" id="{BE026DBB-A6D9-463A-A8C6-428D2DEE36C7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E298230-4E32-4199-8871-2AD83F0AB0BA}"/>
              </a:ext>
            </a:extLst>
          </p:cNvPr>
          <p:cNvGrpSpPr/>
          <p:nvPr/>
        </p:nvGrpSpPr>
        <p:grpSpPr>
          <a:xfrm>
            <a:off x="6697989" y="1476541"/>
            <a:ext cx="559708" cy="1275358"/>
            <a:chOff x="10446453" y="399347"/>
            <a:chExt cx="559708" cy="127535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B3C531-4D73-4758-85CE-B399D16701F9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8A649F39-EB94-47EF-8F12-FB99A3B14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307" y="1196239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0BE66E6-9506-47C7-B9D0-9C88B4CB21EA}"/>
              </a:ext>
            </a:extLst>
          </p:cNvPr>
          <p:cNvGrpSpPr/>
          <p:nvPr/>
        </p:nvGrpSpPr>
        <p:grpSpPr>
          <a:xfrm>
            <a:off x="9571830" y="1408674"/>
            <a:ext cx="559708" cy="1276284"/>
            <a:chOff x="10446453" y="399347"/>
            <a:chExt cx="559708" cy="12762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751EE936-9E60-48D0-9ED4-18BF4B7A0E75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xmlns="" id="{92F0F20B-5629-4697-9AF8-17255737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918" y="1197165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822607" y="1447282"/>
            <a:ext cx="802981" cy="1276284"/>
            <a:chOff x="10301193" y="399347"/>
            <a:chExt cx="802981" cy="1276284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1</a:t>
                </a:r>
              </a:p>
            </p:txBody>
          </p:sp>
        </p:grp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262899" y="2769149"/>
            <a:ext cx="9947557" cy="398832"/>
            <a:chOff x="1273813" y="2229523"/>
            <a:chExt cx="9947557" cy="39883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2E4054F3-4D2A-4490-81BB-A3F542A7A516}"/>
                </a:ext>
              </a:extLst>
            </p:cNvPr>
            <p:cNvGrpSpPr/>
            <p:nvPr/>
          </p:nvGrpSpPr>
          <p:grpSpPr>
            <a:xfrm>
              <a:off x="1273813" y="2229523"/>
              <a:ext cx="9630382" cy="398832"/>
              <a:chOff x="2490281" y="515562"/>
              <a:chExt cx="7188740" cy="214012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xmlns="" id="{62964291-3414-485C-9084-8083BC245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0281" y="729574"/>
                <a:ext cx="71887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xmlns="" id="{2B68012B-0AE6-4B12-B3B5-A6185327C0E2}"/>
                  </a:ext>
                </a:extLst>
              </p:cNvPr>
              <p:cNvCxnSpPr/>
              <p:nvPr/>
            </p:nvCxnSpPr>
            <p:spPr>
              <a:xfrm>
                <a:off x="2490281" y="515565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xmlns="" id="{9D509869-6334-4467-BB68-47EF64878E37}"/>
                  </a:ext>
                </a:extLst>
              </p:cNvPr>
              <p:cNvCxnSpPr/>
              <p:nvPr/>
            </p:nvCxnSpPr>
            <p:spPr>
              <a:xfrm>
                <a:off x="9625037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xmlns="" id="{2FF662F0-F777-43CA-A4DE-7E09B6002025}"/>
                  </a:ext>
                </a:extLst>
              </p:cNvPr>
              <p:cNvCxnSpPr/>
              <p:nvPr/>
            </p:nvCxnSpPr>
            <p:spPr>
              <a:xfrm>
                <a:off x="3909244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xmlns="" id="{26F5C92B-2446-43F9-B278-039278EEB9A1}"/>
                  </a:ext>
                </a:extLst>
              </p:cNvPr>
              <p:cNvCxnSpPr/>
              <p:nvPr/>
            </p:nvCxnSpPr>
            <p:spPr>
              <a:xfrm>
                <a:off x="460442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xmlns="" id="{AFE52FF9-3AAA-461C-B3B7-54DE3029B8CA}"/>
                  </a:ext>
                </a:extLst>
              </p:cNvPr>
              <p:cNvCxnSpPr/>
              <p:nvPr/>
            </p:nvCxnSpPr>
            <p:spPr>
              <a:xfrm>
                <a:off x="531130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D5DFA2B5-7DFC-4F0F-88AB-A5FAC832334D}"/>
                  </a:ext>
                </a:extLst>
              </p:cNvPr>
              <p:cNvCxnSpPr/>
              <p:nvPr/>
            </p:nvCxnSpPr>
            <p:spPr>
              <a:xfrm>
                <a:off x="8899620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B68430FD-CA8A-43AE-93E9-E35753B77D6F}"/>
                  </a:ext>
                </a:extLst>
              </p:cNvPr>
              <p:cNvCxnSpPr/>
              <p:nvPr/>
            </p:nvCxnSpPr>
            <p:spPr>
              <a:xfrm>
                <a:off x="8176668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xmlns="" id="{BBF6CE49-5F0B-4C2D-ABCE-5BF09548A53B}"/>
                  </a:ext>
                </a:extLst>
              </p:cNvPr>
              <p:cNvCxnSpPr/>
              <p:nvPr/>
            </p:nvCxnSpPr>
            <p:spPr>
              <a:xfrm>
                <a:off x="745724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xmlns="" id="{1271E293-ABD6-40B1-A665-CD9DABD7EAEE}"/>
                  </a:ext>
                </a:extLst>
              </p:cNvPr>
              <p:cNvCxnSpPr/>
              <p:nvPr/>
            </p:nvCxnSpPr>
            <p:spPr>
              <a:xfrm>
                <a:off x="6756285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xmlns="" id="{A643C245-9B78-438C-A329-37AAB6CAAE9A}"/>
                  </a:ext>
                </a:extLst>
              </p:cNvPr>
              <p:cNvCxnSpPr/>
              <p:nvPr/>
            </p:nvCxnSpPr>
            <p:spPr>
              <a:xfrm>
                <a:off x="602593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B2A8E0DF-1A84-445C-A7DE-C0B13560234A}"/>
                  </a:ext>
                </a:extLst>
              </p:cNvPr>
              <p:cNvCxnSpPr/>
              <p:nvPr/>
            </p:nvCxnSpPr>
            <p:spPr>
              <a:xfrm>
                <a:off x="320688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necteur droit avec flèche 3"/>
            <p:cNvCxnSpPr/>
            <p:nvPr/>
          </p:nvCxnSpPr>
          <p:spPr>
            <a:xfrm>
              <a:off x="10677525" y="2628349"/>
              <a:ext cx="543845" cy="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re 1">
            <a:extLst>
              <a:ext uri="{FF2B5EF4-FFF2-40B4-BE49-F238E27FC236}">
                <a16:creationId xmlns:a16="http://schemas.microsoft.com/office/drawing/2014/main" xmlns="" id="{89C52F1A-C5C3-49E8-A6D3-22BEF734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112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droite numérique graduée</a:t>
            </a:r>
          </a:p>
        </p:txBody>
      </p:sp>
    </p:spTree>
    <p:extLst>
      <p:ext uri="{BB962C8B-B14F-4D97-AF65-F5344CB8AC3E}">
        <p14:creationId xmlns:p14="http://schemas.microsoft.com/office/powerpoint/2010/main" val="22305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-0.20695 C 1.66667E-6 -0.29977 0.14114 -0.41296 0.25612 -0.41296 L 0.51224 -0.41296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7604 3.33333E-6 C 0.11016 3.33333E-6 0.15287 -0.12292 0.15287 -0.22176 L 0.15287 -0.44098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19779 1.48148E-6 C -0.28685 1.48148E-6 -0.39531 -0.11505 -0.39531 -0.20741 L -0.39531 -0.41296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2817383" y="966432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37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5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404663" y="963383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38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2233160" y="975356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057615" y="977093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4593117" y="975356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833839" y="3822014"/>
            <a:ext cx="802981" cy="1387851"/>
            <a:chOff x="10301193" y="399347"/>
            <a:chExt cx="802981" cy="1387851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42</a:t>
                </a:r>
              </a:p>
            </p:txBody>
          </p:sp>
        </p:grp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7B283445-0E14-4A41-9DD7-C5BF9A38002F}"/>
              </a:ext>
            </a:extLst>
          </p:cNvPr>
          <p:cNvGrpSpPr/>
          <p:nvPr/>
        </p:nvGrpSpPr>
        <p:grpSpPr>
          <a:xfrm>
            <a:off x="1375849" y="3709448"/>
            <a:ext cx="802981" cy="1387851"/>
            <a:chOff x="10301193" y="399347"/>
            <a:chExt cx="802981" cy="1387851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B1C83E5C-1456-4D15-8BCA-762D08941DED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16E70080-62E8-49FE-9D53-5AC8F9A2C881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xmlns="" id="{1F0DD55D-484A-4C53-94F9-71DA5EE8C8FC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50</a:t>
                </a:r>
              </a:p>
            </p:txBody>
          </p:sp>
        </p:grp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xmlns="" id="{5839A126-1FBF-4F9B-AC72-B32B9DCEF0E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5" name="Titre 1">
            <a:extLst>
              <a:ext uri="{FF2B5EF4-FFF2-40B4-BE49-F238E27FC236}">
                <a16:creationId xmlns:a16="http://schemas.microsoft.com/office/drawing/2014/main" xmlns="" id="{0DD179A1-7771-4FC3-BED1-E653E114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84141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droite numérique graduée</a:t>
            </a:r>
          </a:p>
        </p:txBody>
      </p:sp>
    </p:spTree>
    <p:extLst>
      <p:ext uri="{BB962C8B-B14F-4D97-AF65-F5344CB8AC3E}">
        <p14:creationId xmlns:p14="http://schemas.microsoft.com/office/powerpoint/2010/main" val="11856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7396 3.7037E-7 C 0.54128 3.7037E-7 0.74805 -0.11111 0.74805 -0.20116 L 0.74805 -0.401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7916 -4.81481E-6 C 0.11458 -4.81481E-6 0.15833 -0.11597 0.15833 -0.20995 L 0.15833 -0.41967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872322" y="936971"/>
            <a:ext cx="802981" cy="1292558"/>
            <a:chOff x="10301193" y="399347"/>
            <a:chExt cx="802981" cy="1292558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3" y="1193973"/>
              <a:ext cx="0" cy="4979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ACCA979-D47B-435D-BA5F-E4D3C6862C50}"/>
              </a:ext>
            </a:extLst>
          </p:cNvPr>
          <p:cNvGrpSpPr/>
          <p:nvPr/>
        </p:nvGrpSpPr>
        <p:grpSpPr>
          <a:xfrm>
            <a:off x="5608856" y="3926478"/>
            <a:ext cx="802981" cy="1347446"/>
            <a:chOff x="10301193" y="399347"/>
            <a:chExt cx="802981" cy="1347446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8F81A47E-EEC6-4C9B-AC45-489A7F60F38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03D50F3-CE09-4839-A438-306979F864E8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5BDE929F-7E7B-41B7-AF94-3ACA1226DA8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70</a:t>
                </a:r>
              </a:p>
            </p:txBody>
          </p:sp>
        </p:grp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xmlns="" id="{33425178-4F9C-419C-8B6E-ED0FC209ED75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3" y="1199285"/>
              <a:ext cx="2643" cy="5475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E298230-4E32-4199-8871-2AD83F0AB0BA}"/>
              </a:ext>
            </a:extLst>
          </p:cNvPr>
          <p:cNvGrpSpPr/>
          <p:nvPr/>
        </p:nvGrpSpPr>
        <p:grpSpPr>
          <a:xfrm>
            <a:off x="4773136" y="908859"/>
            <a:ext cx="559708" cy="1275358"/>
            <a:chOff x="10446453" y="399347"/>
            <a:chExt cx="559708" cy="127535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B3C531-4D73-4758-85CE-B399D16701F9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8A649F39-EB94-47EF-8F12-FB99A3B14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307" y="1196239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0BE66E6-9506-47C7-B9D0-9C88B4CB21EA}"/>
              </a:ext>
            </a:extLst>
          </p:cNvPr>
          <p:cNvGrpSpPr/>
          <p:nvPr/>
        </p:nvGrpSpPr>
        <p:grpSpPr>
          <a:xfrm>
            <a:off x="10559641" y="942803"/>
            <a:ext cx="559708" cy="1276284"/>
            <a:chOff x="10446453" y="399347"/>
            <a:chExt cx="559708" cy="12762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751EE936-9E60-48D0-9ED4-18BF4B7A0E75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xmlns="" id="{92F0F20B-5629-4697-9AF8-17255737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918" y="1197165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834347" y="938876"/>
            <a:ext cx="802981" cy="1285560"/>
            <a:chOff x="10301193" y="399347"/>
            <a:chExt cx="802981" cy="1285560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10</a:t>
                </a:r>
              </a:p>
            </p:txBody>
          </p:sp>
        </p:grp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0658" y="1207308"/>
              <a:ext cx="2027" cy="477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273813" y="2229523"/>
            <a:ext cx="9947557" cy="398832"/>
            <a:chOff x="1273813" y="2229523"/>
            <a:chExt cx="9947557" cy="39883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2E4054F3-4D2A-4490-81BB-A3F542A7A516}"/>
                </a:ext>
              </a:extLst>
            </p:cNvPr>
            <p:cNvGrpSpPr/>
            <p:nvPr/>
          </p:nvGrpSpPr>
          <p:grpSpPr>
            <a:xfrm>
              <a:off x="1273813" y="2229523"/>
              <a:ext cx="9630382" cy="398832"/>
              <a:chOff x="2490281" y="515562"/>
              <a:chExt cx="7188740" cy="214012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xmlns="" id="{62964291-3414-485C-9084-8083BC245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0281" y="729574"/>
                <a:ext cx="71887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xmlns="" id="{2B68012B-0AE6-4B12-B3B5-A6185327C0E2}"/>
                  </a:ext>
                </a:extLst>
              </p:cNvPr>
              <p:cNvCxnSpPr/>
              <p:nvPr/>
            </p:nvCxnSpPr>
            <p:spPr>
              <a:xfrm>
                <a:off x="2490281" y="515565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xmlns="" id="{9D509869-6334-4467-BB68-47EF64878E37}"/>
                  </a:ext>
                </a:extLst>
              </p:cNvPr>
              <p:cNvCxnSpPr/>
              <p:nvPr/>
            </p:nvCxnSpPr>
            <p:spPr>
              <a:xfrm>
                <a:off x="9625037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xmlns="" id="{2FF662F0-F777-43CA-A4DE-7E09B6002025}"/>
                  </a:ext>
                </a:extLst>
              </p:cNvPr>
              <p:cNvCxnSpPr/>
              <p:nvPr/>
            </p:nvCxnSpPr>
            <p:spPr>
              <a:xfrm>
                <a:off x="3909244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xmlns="" id="{26F5C92B-2446-43F9-B278-039278EEB9A1}"/>
                  </a:ext>
                </a:extLst>
              </p:cNvPr>
              <p:cNvCxnSpPr/>
              <p:nvPr/>
            </p:nvCxnSpPr>
            <p:spPr>
              <a:xfrm>
                <a:off x="460442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xmlns="" id="{AFE52FF9-3AAA-461C-B3B7-54DE3029B8CA}"/>
                  </a:ext>
                </a:extLst>
              </p:cNvPr>
              <p:cNvCxnSpPr/>
              <p:nvPr/>
            </p:nvCxnSpPr>
            <p:spPr>
              <a:xfrm>
                <a:off x="531130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D5DFA2B5-7DFC-4F0F-88AB-A5FAC832334D}"/>
                  </a:ext>
                </a:extLst>
              </p:cNvPr>
              <p:cNvCxnSpPr/>
              <p:nvPr/>
            </p:nvCxnSpPr>
            <p:spPr>
              <a:xfrm>
                <a:off x="8899620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B68430FD-CA8A-43AE-93E9-E35753B77D6F}"/>
                  </a:ext>
                </a:extLst>
              </p:cNvPr>
              <p:cNvCxnSpPr/>
              <p:nvPr/>
            </p:nvCxnSpPr>
            <p:spPr>
              <a:xfrm>
                <a:off x="8176668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xmlns="" id="{BBF6CE49-5F0B-4C2D-ABCE-5BF09548A53B}"/>
                  </a:ext>
                </a:extLst>
              </p:cNvPr>
              <p:cNvCxnSpPr/>
              <p:nvPr/>
            </p:nvCxnSpPr>
            <p:spPr>
              <a:xfrm>
                <a:off x="745724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xmlns="" id="{1271E293-ABD6-40B1-A665-CD9DABD7EAEE}"/>
                  </a:ext>
                </a:extLst>
              </p:cNvPr>
              <p:cNvCxnSpPr/>
              <p:nvPr/>
            </p:nvCxnSpPr>
            <p:spPr>
              <a:xfrm>
                <a:off x="6756285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xmlns="" id="{A643C245-9B78-438C-A329-37AAB6CAAE9A}"/>
                  </a:ext>
                </a:extLst>
              </p:cNvPr>
              <p:cNvCxnSpPr/>
              <p:nvPr/>
            </p:nvCxnSpPr>
            <p:spPr>
              <a:xfrm>
                <a:off x="602593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B2A8E0DF-1A84-445C-A7DE-C0B13560234A}"/>
                  </a:ext>
                </a:extLst>
              </p:cNvPr>
              <p:cNvCxnSpPr/>
              <p:nvPr/>
            </p:nvCxnSpPr>
            <p:spPr>
              <a:xfrm>
                <a:off x="320688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necteur droit avec flèche 3"/>
            <p:cNvCxnSpPr/>
            <p:nvPr/>
          </p:nvCxnSpPr>
          <p:spPr>
            <a:xfrm>
              <a:off x="10677525" y="2628349"/>
              <a:ext cx="543845" cy="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15B4D571-C491-4D38-93FA-55404F09C68F}"/>
              </a:ext>
            </a:extLst>
          </p:cNvPr>
          <p:cNvGrpSpPr/>
          <p:nvPr/>
        </p:nvGrpSpPr>
        <p:grpSpPr>
          <a:xfrm>
            <a:off x="1736334" y="4052693"/>
            <a:ext cx="802981" cy="1347446"/>
            <a:chOff x="10301193" y="399347"/>
            <a:chExt cx="802981" cy="1347446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D3B437B0-F566-4F74-8C89-0BDB4E22B5EF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35C7EB45-8A60-49B7-8749-ECD78101E22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26A8DEB8-0067-4C79-8294-09315A0AC20F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30</a:t>
                </a:r>
              </a:p>
            </p:txBody>
          </p:sp>
        </p:grp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xmlns="" id="{D3D48787-D51D-4819-941A-3C81470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3" y="1199285"/>
              <a:ext cx="2643" cy="5475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4" name="SMARTInkShape-251">
            <a:extLst>
              <a:ext uri="{FF2B5EF4-FFF2-40B4-BE49-F238E27FC236}">
                <a16:creationId xmlns:a16="http://schemas.microsoft.com/office/drawing/2014/main" xmlns="" id="{57228C6E-2208-4EC5-8F54-88C93DFA46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10625" y="26765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2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7037E-7 L 0.08047 -3.7037E-7 C 0.11641 -3.7037E-7 0.16107 -0.1294 0.16107 -0.23333 L 0.16107 -0.4631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7838 -1.85185E-6 C 0.11354 -1.85185E-6 0.15729 -0.12731 0.15729 -0.2294 L 0.15729 -0.45579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2387599"/>
          </a:xfrm>
        </p:spPr>
        <p:txBody>
          <a:bodyPr>
            <a:normAutofit/>
          </a:bodyPr>
          <a:lstStyle/>
          <a:p>
            <a:r>
              <a:rPr lang="fr-FR" sz="6000" dirty="0"/>
              <a:t>Ajouter 9, 19, 29…….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5735" y="923546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Léa range toutes ses petites voitures. Elle en place toujours trois par boîte. Elle utilise six boîtes.</a:t>
            </a:r>
          </a:p>
          <a:p>
            <a:r>
              <a:rPr lang="fr-FR" sz="2800" b="1" dirty="0"/>
              <a:t>Combien Léa a-t-elle rangé de voitures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5CABB5C-CE15-4854-A09E-03FA42B18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441" y="150161"/>
            <a:ext cx="1376512" cy="7447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9D705A-5ED9-4D8C-842C-DF47D10F2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10970" y="108002"/>
            <a:ext cx="1414830" cy="7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5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3166" y="104069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Léo range toutes ses peluches. Il en place toujours six par boîte. </a:t>
            </a:r>
          </a:p>
          <a:p>
            <a:r>
              <a:rPr lang="fr-FR" sz="2800" dirty="0"/>
              <a:t>Il utilise quatre boîtes.</a:t>
            </a:r>
          </a:p>
          <a:p>
            <a:r>
              <a:rPr lang="fr-FR" sz="2800" b="1" dirty="0"/>
              <a:t>Combien Léo a-t-il rangé de peluches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853820" y="5092690"/>
            <a:ext cx="9420692" cy="144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48B49BC-C4D4-42D4-984D-C6696BC85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4215">
            <a:off x="307681" y="148737"/>
            <a:ext cx="940623" cy="9155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335548B-D5AE-4F1F-AE50-86F41F80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7959">
            <a:off x="2320204" y="107379"/>
            <a:ext cx="940623" cy="9155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5E81EC9-DFC0-47E5-81DC-1E00B7B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73386" y="66236"/>
            <a:ext cx="940623" cy="9155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1067FF0-09E2-472F-8BEC-F19858D17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09926">
            <a:off x="10091023" y="107379"/>
            <a:ext cx="940623" cy="9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2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Léa colle toutes ses images dans un cahier. Elle en colle toujours trois par page. Elle utilise cinq pages.</a:t>
            </a:r>
          </a:p>
          <a:p>
            <a:r>
              <a:rPr lang="fr-FR" sz="2800" b="1" dirty="0"/>
              <a:t>Combien Léa a-t-elle collé d’images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E9AF108-2E08-465D-B737-80A6B4165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31452">
            <a:off x="627622" y="-77437"/>
            <a:ext cx="788332" cy="914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0CC7DEC-D6E0-4337-9D0C-9358B727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31452">
            <a:off x="9263852" y="44022"/>
            <a:ext cx="690427" cy="8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 t’entraîner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Léo colle toutes ses images dans un cahier. Il en colle toujours six par page. Il utilise trois pages.</a:t>
            </a:r>
          </a:p>
          <a:p>
            <a:r>
              <a:rPr lang="fr-FR" sz="2800" b="1" dirty="0"/>
              <a:t>Combien Léo a-t-il collé d’images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6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B2A024F-0962-4B6B-AB5A-89904DD6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6" y="56102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dirty="0"/>
              <a:t>35 + 29</a:t>
            </a:r>
          </a:p>
        </p:txBody>
      </p:sp>
    </p:spTree>
    <p:extLst>
      <p:ext uri="{BB962C8B-B14F-4D97-AF65-F5344CB8AC3E}">
        <p14:creationId xmlns:p14="http://schemas.microsoft.com/office/powerpoint/2010/main" val="99372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3CDADED-F43B-4550-9AA8-C0508FE2C4F3}"/>
              </a:ext>
            </a:extLst>
          </p:cNvPr>
          <p:cNvSpPr txBox="1"/>
          <p:nvPr/>
        </p:nvSpPr>
        <p:spPr>
          <a:xfrm>
            <a:off x="-22352" y="110197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24  +  9</a:t>
            </a:r>
          </a:p>
          <a:p>
            <a:endParaRPr lang="fr-FR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E708EA46-149A-4588-A000-55C88D38EDB7}"/>
              </a:ext>
            </a:extLst>
          </p:cNvPr>
          <p:cNvSpPr/>
          <p:nvPr/>
        </p:nvSpPr>
        <p:spPr>
          <a:xfrm>
            <a:off x="2804490" y="2050538"/>
            <a:ext cx="297433" cy="328751"/>
          </a:xfrm>
          <a:prstGeom prst="rect">
            <a:avLst/>
          </a:prstGeom>
          <a:solidFill>
            <a:srgbClr val="FF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C11F5203-93AD-4FE0-BBA9-FB5E39A2F153}"/>
              </a:ext>
            </a:extLst>
          </p:cNvPr>
          <p:cNvSpPr/>
          <p:nvPr/>
        </p:nvSpPr>
        <p:spPr>
          <a:xfrm>
            <a:off x="2832449" y="1403416"/>
            <a:ext cx="297433" cy="3287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E3AECFE-B634-4A69-9466-83D439AEAF1F}"/>
              </a:ext>
            </a:extLst>
          </p:cNvPr>
          <p:cNvSpPr/>
          <p:nvPr/>
        </p:nvSpPr>
        <p:spPr>
          <a:xfrm>
            <a:off x="3343868" y="2050538"/>
            <a:ext cx="297433" cy="328751"/>
          </a:xfrm>
          <a:prstGeom prst="rect">
            <a:avLst/>
          </a:prstGeom>
          <a:solidFill>
            <a:srgbClr val="D549C0"/>
          </a:solidFill>
          <a:ln>
            <a:solidFill>
              <a:srgbClr val="D54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35A5CFDF-9B98-42BF-850F-0B19646D7E84}"/>
              </a:ext>
            </a:extLst>
          </p:cNvPr>
          <p:cNvSpPr/>
          <p:nvPr/>
        </p:nvSpPr>
        <p:spPr>
          <a:xfrm>
            <a:off x="3337092" y="1401515"/>
            <a:ext cx="297433" cy="3274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xmlns="" id="{2C7BC63A-7B0F-4E8F-8BB3-CC2BC422505B}"/>
              </a:ext>
            </a:extLst>
          </p:cNvPr>
          <p:cNvGrpSpPr/>
          <p:nvPr/>
        </p:nvGrpSpPr>
        <p:grpSpPr>
          <a:xfrm>
            <a:off x="1300690" y="1173687"/>
            <a:ext cx="313252" cy="3276451"/>
            <a:chOff x="858653" y="1179383"/>
            <a:chExt cx="313252" cy="327645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452E09C-D78E-4484-A87B-023AC22DD924}"/>
                </a:ext>
              </a:extLst>
            </p:cNvPr>
            <p:cNvSpPr/>
            <p:nvPr/>
          </p:nvSpPr>
          <p:spPr>
            <a:xfrm>
              <a:off x="865562" y="2498599"/>
              <a:ext cx="306343" cy="33744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xmlns="" id="{7FA652FD-A552-4417-9D05-4758C3A0236A}"/>
                </a:ext>
              </a:extLst>
            </p:cNvPr>
            <p:cNvGrpSpPr/>
            <p:nvPr/>
          </p:nvGrpSpPr>
          <p:grpSpPr>
            <a:xfrm>
              <a:off x="858653" y="1179383"/>
              <a:ext cx="311253" cy="3276451"/>
              <a:chOff x="867563" y="1186905"/>
              <a:chExt cx="311253" cy="3276451"/>
            </a:xfrm>
          </p:grpSpPr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xmlns="" id="{FAEAD275-AB7F-4B46-ACF2-D98AE1F9348D}"/>
                  </a:ext>
                </a:extLst>
              </p:cNvPr>
              <p:cNvGrpSpPr/>
              <p:nvPr/>
            </p:nvGrpSpPr>
            <p:grpSpPr>
              <a:xfrm>
                <a:off x="867563" y="1186905"/>
                <a:ext cx="311253" cy="2621460"/>
                <a:chOff x="1600546" y="2142103"/>
                <a:chExt cx="627957" cy="318316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xmlns="" id="{D5D367BD-3A87-4531-BA0B-9E7AC7D5A51C}"/>
                    </a:ext>
                  </a:extLst>
                </p:cNvPr>
                <p:cNvSpPr/>
                <p:nvPr/>
              </p:nvSpPr>
              <p:spPr>
                <a:xfrm>
                  <a:off x="1614488" y="4927598"/>
                  <a:ext cx="600075" cy="397668"/>
                </a:xfrm>
                <a:prstGeom prst="rect">
                  <a:avLst/>
                </a:prstGeom>
                <a:solidFill>
                  <a:srgbClr val="D549C0"/>
                </a:solidFill>
                <a:ln>
                  <a:solidFill>
                    <a:srgbClr val="D549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D2548A43-BA08-47B8-81B3-15BAF0CDECDA}"/>
                    </a:ext>
                  </a:extLst>
                </p:cNvPr>
                <p:cNvSpPr/>
                <p:nvPr/>
              </p:nvSpPr>
              <p:spPr>
                <a:xfrm>
                  <a:off x="1614488" y="4529930"/>
                  <a:ext cx="600075" cy="39766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xmlns="" id="{89B3D2E9-7FD7-4DE8-9110-C84C57F685E3}"/>
                    </a:ext>
                  </a:extLst>
                </p:cNvPr>
                <p:cNvSpPr/>
                <p:nvPr/>
              </p:nvSpPr>
              <p:spPr>
                <a:xfrm>
                  <a:off x="1614488" y="3336925"/>
                  <a:ext cx="600075" cy="397668"/>
                </a:xfrm>
                <a:prstGeom prst="rect">
                  <a:avLst/>
                </a:prstGeom>
                <a:solidFill>
                  <a:srgbClr val="D549C0"/>
                </a:solidFill>
                <a:ln>
                  <a:solidFill>
                    <a:srgbClr val="D549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xmlns="" id="{734BE33A-7098-4752-A0C0-DF248EC7E295}"/>
                    </a:ext>
                  </a:extLst>
                </p:cNvPr>
                <p:cNvSpPr/>
                <p:nvPr/>
              </p:nvSpPr>
              <p:spPr>
                <a:xfrm>
                  <a:off x="1614488" y="2939256"/>
                  <a:ext cx="600075" cy="39766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CF1D7C31-BC7F-4D8C-8D64-85E8D0582985}"/>
                    </a:ext>
                  </a:extLst>
                </p:cNvPr>
                <p:cNvSpPr/>
                <p:nvPr/>
              </p:nvSpPr>
              <p:spPr>
                <a:xfrm>
                  <a:off x="1614487" y="2527695"/>
                  <a:ext cx="612581" cy="411560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081D8065-0A0E-42D8-9253-07A316CB43B5}"/>
                    </a:ext>
                  </a:extLst>
                </p:cNvPr>
                <p:cNvSpPr/>
                <p:nvPr/>
              </p:nvSpPr>
              <p:spPr>
                <a:xfrm>
                  <a:off x="1600546" y="2142103"/>
                  <a:ext cx="627957" cy="39766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A2A6F0B7-D166-4646-9ACC-B9A5B25EC789}"/>
                  </a:ext>
                </a:extLst>
              </p:cNvPr>
              <p:cNvSpPr/>
              <p:nvPr/>
            </p:nvSpPr>
            <p:spPr>
              <a:xfrm>
                <a:off x="881381" y="4124420"/>
                <a:ext cx="297433" cy="338936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AB12E411-EAE6-41CD-A30C-BBADB0B18F4C}"/>
                  </a:ext>
                </a:extLst>
              </p:cNvPr>
              <p:cNvSpPr/>
              <p:nvPr/>
            </p:nvSpPr>
            <p:spPr>
              <a:xfrm>
                <a:off x="881381" y="3812880"/>
                <a:ext cx="297433" cy="32749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586357C-7BEE-44EE-8E36-1618824C90DD}"/>
                </a:ext>
              </a:extLst>
            </p:cNvPr>
            <p:cNvSpPr/>
            <p:nvPr/>
          </p:nvSpPr>
          <p:spPr>
            <a:xfrm>
              <a:off x="871016" y="2825879"/>
              <a:ext cx="297433" cy="32749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B0F36A03-1B16-4CBA-98FB-7EDB35D9A577}"/>
              </a:ext>
            </a:extLst>
          </p:cNvPr>
          <p:cNvGrpSpPr/>
          <p:nvPr/>
        </p:nvGrpSpPr>
        <p:grpSpPr>
          <a:xfrm>
            <a:off x="1758667" y="1179049"/>
            <a:ext cx="313252" cy="3276451"/>
            <a:chOff x="858653" y="1179383"/>
            <a:chExt cx="313252" cy="327645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03E8971D-59F6-483A-890E-A25E86C01039}"/>
                </a:ext>
              </a:extLst>
            </p:cNvPr>
            <p:cNvSpPr/>
            <p:nvPr/>
          </p:nvSpPr>
          <p:spPr>
            <a:xfrm>
              <a:off x="865562" y="2498599"/>
              <a:ext cx="306343" cy="33744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xmlns="" id="{C4CBC8ED-A6B4-4119-BF37-2C8FA288DAA1}"/>
                </a:ext>
              </a:extLst>
            </p:cNvPr>
            <p:cNvGrpSpPr/>
            <p:nvPr/>
          </p:nvGrpSpPr>
          <p:grpSpPr>
            <a:xfrm>
              <a:off x="858653" y="1179383"/>
              <a:ext cx="311253" cy="3276451"/>
              <a:chOff x="867563" y="1186905"/>
              <a:chExt cx="311253" cy="3276451"/>
            </a:xfrm>
          </p:grpSpPr>
          <p:grpSp>
            <p:nvGrpSpPr>
              <p:cNvPr id="112" name="Groupe 111">
                <a:extLst>
                  <a:ext uri="{FF2B5EF4-FFF2-40B4-BE49-F238E27FC236}">
                    <a16:creationId xmlns:a16="http://schemas.microsoft.com/office/drawing/2014/main" xmlns="" id="{39FFC263-7357-4DF3-AE6A-FBB1D1562EC0}"/>
                  </a:ext>
                </a:extLst>
              </p:cNvPr>
              <p:cNvGrpSpPr/>
              <p:nvPr/>
            </p:nvGrpSpPr>
            <p:grpSpPr>
              <a:xfrm>
                <a:off x="867563" y="1186905"/>
                <a:ext cx="311253" cy="2621460"/>
                <a:chOff x="1600546" y="2142103"/>
                <a:chExt cx="627957" cy="3183163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FC6F73E2-F8EC-4964-AB6D-D027E275EFE8}"/>
                    </a:ext>
                  </a:extLst>
                </p:cNvPr>
                <p:cNvSpPr/>
                <p:nvPr/>
              </p:nvSpPr>
              <p:spPr>
                <a:xfrm>
                  <a:off x="1614488" y="4927598"/>
                  <a:ext cx="600075" cy="397668"/>
                </a:xfrm>
                <a:prstGeom prst="rect">
                  <a:avLst/>
                </a:prstGeom>
                <a:solidFill>
                  <a:srgbClr val="D549C0"/>
                </a:solidFill>
                <a:ln>
                  <a:solidFill>
                    <a:srgbClr val="D549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9E6BDBAF-72C1-4215-9D55-0753A23544B0}"/>
                    </a:ext>
                  </a:extLst>
                </p:cNvPr>
                <p:cNvSpPr/>
                <p:nvPr/>
              </p:nvSpPr>
              <p:spPr>
                <a:xfrm>
                  <a:off x="1614488" y="4529930"/>
                  <a:ext cx="600075" cy="39766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xmlns="" id="{E0C05362-A3A4-4BF0-87B0-87C5BE36AB30}"/>
                    </a:ext>
                  </a:extLst>
                </p:cNvPr>
                <p:cNvSpPr/>
                <p:nvPr/>
              </p:nvSpPr>
              <p:spPr>
                <a:xfrm>
                  <a:off x="1614488" y="3336925"/>
                  <a:ext cx="600075" cy="397668"/>
                </a:xfrm>
                <a:prstGeom prst="rect">
                  <a:avLst/>
                </a:prstGeom>
                <a:solidFill>
                  <a:srgbClr val="D549C0"/>
                </a:solidFill>
                <a:ln>
                  <a:solidFill>
                    <a:srgbClr val="D549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5A9A7E08-3BAA-4AF6-BDEF-6D3071AD6B9E}"/>
                    </a:ext>
                  </a:extLst>
                </p:cNvPr>
                <p:cNvSpPr/>
                <p:nvPr/>
              </p:nvSpPr>
              <p:spPr>
                <a:xfrm>
                  <a:off x="1614488" y="2939256"/>
                  <a:ext cx="600075" cy="39766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C695299E-3D17-47C6-A37E-84DB80197266}"/>
                    </a:ext>
                  </a:extLst>
                </p:cNvPr>
                <p:cNvSpPr/>
                <p:nvPr/>
              </p:nvSpPr>
              <p:spPr>
                <a:xfrm>
                  <a:off x="1614487" y="2527695"/>
                  <a:ext cx="612581" cy="411560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xmlns="" id="{981EF52C-61A3-4C53-8DFF-388A79FA29EB}"/>
                    </a:ext>
                  </a:extLst>
                </p:cNvPr>
                <p:cNvSpPr/>
                <p:nvPr/>
              </p:nvSpPr>
              <p:spPr>
                <a:xfrm>
                  <a:off x="1600546" y="2142103"/>
                  <a:ext cx="627957" cy="39766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EAE432C0-291B-4D0F-BEEE-ABA7AB961A2B}"/>
                  </a:ext>
                </a:extLst>
              </p:cNvPr>
              <p:cNvSpPr/>
              <p:nvPr/>
            </p:nvSpPr>
            <p:spPr>
              <a:xfrm>
                <a:off x="881381" y="4124420"/>
                <a:ext cx="297433" cy="338936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D263E0F-DB05-4889-8734-D7BC2EC445BE}"/>
                  </a:ext>
                </a:extLst>
              </p:cNvPr>
              <p:cNvSpPr/>
              <p:nvPr/>
            </p:nvSpPr>
            <p:spPr>
              <a:xfrm>
                <a:off x="881381" y="3812880"/>
                <a:ext cx="297433" cy="32749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A0C92EF6-97F5-4DFC-B407-E67B11B60974}"/>
                </a:ext>
              </a:extLst>
            </p:cNvPr>
            <p:cNvSpPr/>
            <p:nvPr/>
          </p:nvSpPr>
          <p:spPr>
            <a:xfrm>
              <a:off x="871016" y="2825879"/>
              <a:ext cx="297433" cy="32749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xmlns="" id="{0D4583A4-5F97-4102-8788-8A34AFBA1709}"/>
              </a:ext>
            </a:extLst>
          </p:cNvPr>
          <p:cNvGrpSpPr/>
          <p:nvPr/>
        </p:nvGrpSpPr>
        <p:grpSpPr>
          <a:xfrm>
            <a:off x="4446722" y="1505951"/>
            <a:ext cx="306343" cy="2958901"/>
            <a:chOff x="865562" y="1496933"/>
            <a:chExt cx="306343" cy="2958901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14D91167-2774-4C7C-9FCB-2F1F26C5AF50}"/>
                </a:ext>
              </a:extLst>
            </p:cNvPr>
            <p:cNvSpPr/>
            <p:nvPr/>
          </p:nvSpPr>
          <p:spPr>
            <a:xfrm>
              <a:off x="865562" y="2498599"/>
              <a:ext cx="306343" cy="33744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89" name="Groupe 188">
              <a:extLst>
                <a:ext uri="{FF2B5EF4-FFF2-40B4-BE49-F238E27FC236}">
                  <a16:creationId xmlns:a16="http://schemas.microsoft.com/office/drawing/2014/main" xmlns="" id="{2BF1A0F5-D6EF-464C-8A02-2BD1248593E1}"/>
                </a:ext>
              </a:extLst>
            </p:cNvPr>
            <p:cNvGrpSpPr/>
            <p:nvPr/>
          </p:nvGrpSpPr>
          <p:grpSpPr>
            <a:xfrm>
              <a:off x="865564" y="1496933"/>
              <a:ext cx="304340" cy="2958901"/>
              <a:chOff x="874474" y="1504455"/>
              <a:chExt cx="304340" cy="2958901"/>
            </a:xfrm>
          </p:grpSpPr>
          <p:grpSp>
            <p:nvGrpSpPr>
              <p:cNvPr id="191" name="Groupe 190">
                <a:extLst>
                  <a:ext uri="{FF2B5EF4-FFF2-40B4-BE49-F238E27FC236}">
                    <a16:creationId xmlns:a16="http://schemas.microsoft.com/office/drawing/2014/main" xmlns="" id="{F07AF73A-4651-4666-815F-D2D82D3D3419}"/>
                  </a:ext>
                </a:extLst>
              </p:cNvPr>
              <p:cNvGrpSpPr/>
              <p:nvPr/>
            </p:nvGrpSpPr>
            <p:grpSpPr>
              <a:xfrm>
                <a:off x="874474" y="1504455"/>
                <a:ext cx="303632" cy="2303910"/>
                <a:chOff x="1614487" y="2527695"/>
                <a:chExt cx="612581" cy="2797571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xmlns="" id="{B5AB46C5-DD75-4134-A692-4AD5F1869AE8}"/>
                    </a:ext>
                  </a:extLst>
                </p:cNvPr>
                <p:cNvSpPr/>
                <p:nvPr/>
              </p:nvSpPr>
              <p:spPr>
                <a:xfrm>
                  <a:off x="1614488" y="4927598"/>
                  <a:ext cx="600075" cy="397668"/>
                </a:xfrm>
                <a:prstGeom prst="rect">
                  <a:avLst/>
                </a:prstGeom>
                <a:solidFill>
                  <a:srgbClr val="D549C0"/>
                </a:solidFill>
                <a:ln>
                  <a:solidFill>
                    <a:srgbClr val="D549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xmlns="" id="{D22C7B20-B189-4576-98F9-1360FA56B50B}"/>
                    </a:ext>
                  </a:extLst>
                </p:cNvPr>
                <p:cNvSpPr/>
                <p:nvPr/>
              </p:nvSpPr>
              <p:spPr>
                <a:xfrm>
                  <a:off x="1614488" y="4529930"/>
                  <a:ext cx="600075" cy="39766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xmlns="" id="{432F4C3B-1DA8-40FE-B412-A3AE21D438FE}"/>
                    </a:ext>
                  </a:extLst>
                </p:cNvPr>
                <p:cNvSpPr/>
                <p:nvPr/>
              </p:nvSpPr>
              <p:spPr>
                <a:xfrm>
                  <a:off x="1614488" y="3336925"/>
                  <a:ext cx="600075" cy="397668"/>
                </a:xfrm>
                <a:prstGeom prst="rect">
                  <a:avLst/>
                </a:prstGeom>
                <a:solidFill>
                  <a:srgbClr val="D549C0"/>
                </a:solidFill>
                <a:ln>
                  <a:solidFill>
                    <a:srgbClr val="D549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xmlns="" id="{9D4D15C6-CE31-4639-AFD3-CBCDD03503F7}"/>
                    </a:ext>
                  </a:extLst>
                </p:cNvPr>
                <p:cNvSpPr/>
                <p:nvPr/>
              </p:nvSpPr>
              <p:spPr>
                <a:xfrm>
                  <a:off x="1614488" y="2939256"/>
                  <a:ext cx="600075" cy="39766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xmlns="" id="{C60D55B7-264F-4447-8072-0907A7AEA2DB}"/>
                    </a:ext>
                  </a:extLst>
                </p:cNvPr>
                <p:cNvSpPr/>
                <p:nvPr/>
              </p:nvSpPr>
              <p:spPr>
                <a:xfrm>
                  <a:off x="1614487" y="2527695"/>
                  <a:ext cx="612581" cy="411560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03B09407-4A2F-4B47-A0E8-880B3C8747ED}"/>
                  </a:ext>
                </a:extLst>
              </p:cNvPr>
              <p:cNvSpPr/>
              <p:nvPr/>
            </p:nvSpPr>
            <p:spPr>
              <a:xfrm>
                <a:off x="881381" y="4124420"/>
                <a:ext cx="297433" cy="338936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00DA3BC1-FBE9-4170-9218-8376916DE796}"/>
                  </a:ext>
                </a:extLst>
              </p:cNvPr>
              <p:cNvSpPr/>
              <p:nvPr/>
            </p:nvSpPr>
            <p:spPr>
              <a:xfrm>
                <a:off x="881381" y="3812880"/>
                <a:ext cx="297433" cy="32749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43362AC1-D9E3-47DE-96A8-8346E02EC7F2}"/>
                </a:ext>
              </a:extLst>
            </p:cNvPr>
            <p:cNvSpPr/>
            <p:nvPr/>
          </p:nvSpPr>
          <p:spPr>
            <a:xfrm>
              <a:off x="871016" y="2825879"/>
              <a:ext cx="297433" cy="32749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xmlns="" id="{BD009EA6-7DD2-42C7-8965-5DE227C97082}"/>
              </a:ext>
            </a:extLst>
          </p:cNvPr>
          <p:cNvSpPr/>
          <p:nvPr/>
        </p:nvSpPr>
        <p:spPr>
          <a:xfrm>
            <a:off x="4453630" y="1163742"/>
            <a:ext cx="297433" cy="3274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0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FFB7C7-E5F7-4F6C-86A5-FDD163C7613D}"/>
              </a:ext>
            </a:extLst>
          </p:cNvPr>
          <p:cNvSpPr txBox="1"/>
          <p:nvPr/>
        </p:nvSpPr>
        <p:spPr>
          <a:xfrm>
            <a:off x="330740" y="612841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18 + 9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5781E65-C6B4-4FA9-81A8-DE8F0EC25A01}"/>
              </a:ext>
            </a:extLst>
          </p:cNvPr>
          <p:cNvSpPr txBox="1"/>
          <p:nvPr/>
        </p:nvSpPr>
        <p:spPr>
          <a:xfrm>
            <a:off x="6241915" y="612842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36 + 9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5FCB1719-8A6E-472E-9CA4-07E96B9C780B}"/>
              </a:ext>
            </a:extLst>
          </p:cNvPr>
          <p:cNvCxnSpPr/>
          <p:nvPr/>
        </p:nvCxnSpPr>
        <p:spPr>
          <a:xfrm>
            <a:off x="6096000" y="155643"/>
            <a:ext cx="0" cy="670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0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FFB7C7-E5F7-4F6C-86A5-FDD163C7613D}"/>
              </a:ext>
            </a:extLst>
          </p:cNvPr>
          <p:cNvSpPr txBox="1"/>
          <p:nvPr/>
        </p:nvSpPr>
        <p:spPr>
          <a:xfrm>
            <a:off x="330740" y="612841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44 + 9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5781E65-C6B4-4FA9-81A8-DE8F0EC25A01}"/>
              </a:ext>
            </a:extLst>
          </p:cNvPr>
          <p:cNvSpPr txBox="1"/>
          <p:nvPr/>
        </p:nvSpPr>
        <p:spPr>
          <a:xfrm>
            <a:off x="6241915" y="612842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57 + 9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5FCB1719-8A6E-472E-9CA4-07E96B9C780B}"/>
              </a:ext>
            </a:extLst>
          </p:cNvPr>
          <p:cNvCxnSpPr/>
          <p:nvPr/>
        </p:nvCxnSpPr>
        <p:spPr>
          <a:xfrm>
            <a:off x="6096000" y="155643"/>
            <a:ext cx="0" cy="670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27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FFB7C7-E5F7-4F6C-86A5-FDD163C7613D}"/>
              </a:ext>
            </a:extLst>
          </p:cNvPr>
          <p:cNvSpPr txBox="1"/>
          <p:nvPr/>
        </p:nvSpPr>
        <p:spPr>
          <a:xfrm>
            <a:off x="330740" y="612841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65 + 9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5781E65-C6B4-4FA9-81A8-DE8F0EC25A01}"/>
              </a:ext>
            </a:extLst>
          </p:cNvPr>
          <p:cNvSpPr txBox="1"/>
          <p:nvPr/>
        </p:nvSpPr>
        <p:spPr>
          <a:xfrm>
            <a:off x="6241915" y="612842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83 + 9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5FCB1719-8A6E-472E-9CA4-07E96B9C780B}"/>
              </a:ext>
            </a:extLst>
          </p:cNvPr>
          <p:cNvCxnSpPr/>
          <p:nvPr/>
        </p:nvCxnSpPr>
        <p:spPr>
          <a:xfrm>
            <a:off x="6096000" y="155643"/>
            <a:ext cx="0" cy="670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5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FFB7C7-E5F7-4F6C-86A5-FDD163C7613D}"/>
              </a:ext>
            </a:extLst>
          </p:cNvPr>
          <p:cNvSpPr txBox="1"/>
          <p:nvPr/>
        </p:nvSpPr>
        <p:spPr>
          <a:xfrm>
            <a:off x="330740" y="612841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48 + 9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5781E65-C6B4-4FA9-81A8-DE8F0EC25A01}"/>
              </a:ext>
            </a:extLst>
          </p:cNvPr>
          <p:cNvSpPr txBox="1"/>
          <p:nvPr/>
        </p:nvSpPr>
        <p:spPr>
          <a:xfrm>
            <a:off x="6241915" y="612842"/>
            <a:ext cx="427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76 + 9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5FCB1719-8A6E-472E-9CA4-07E96B9C780B}"/>
              </a:ext>
            </a:extLst>
          </p:cNvPr>
          <p:cNvCxnSpPr/>
          <p:nvPr/>
        </p:nvCxnSpPr>
        <p:spPr>
          <a:xfrm>
            <a:off x="6096000" y="155643"/>
            <a:ext cx="0" cy="670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2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5781E65-C6B4-4FA9-81A8-DE8F0EC25A01}"/>
              </a:ext>
            </a:extLst>
          </p:cNvPr>
          <p:cNvSpPr txBox="1"/>
          <p:nvPr/>
        </p:nvSpPr>
        <p:spPr>
          <a:xfrm>
            <a:off x="325925" y="404612"/>
            <a:ext cx="10465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6000" dirty="0"/>
          </a:p>
          <a:p>
            <a:pPr algn="ctr"/>
            <a:r>
              <a:rPr lang="fr-FR" sz="6000" dirty="0"/>
              <a:t>Comment faire pour calculer </a:t>
            </a:r>
          </a:p>
          <a:p>
            <a:pPr algn="ctr"/>
            <a:r>
              <a:rPr lang="fr-FR" sz="6000" dirty="0"/>
              <a:t>très vite et de tête</a:t>
            </a:r>
          </a:p>
          <a:p>
            <a:pPr algn="ctr"/>
            <a:endParaRPr lang="fr-FR" sz="6000" dirty="0"/>
          </a:p>
          <a:p>
            <a:pPr algn="ctr"/>
            <a:r>
              <a:rPr lang="fr-FR" sz="6000" dirty="0"/>
              <a:t>36 + 19  ?</a:t>
            </a:r>
          </a:p>
          <a:p>
            <a:pPr algn="ctr"/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4201199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11865</TotalTime>
  <Words>535</Words>
  <Application>Microsoft Office PowerPoint</Application>
  <PresentationFormat>Personnalisé</PresentationFormat>
  <Paragraphs>202</Paragraphs>
  <Slides>23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Lundi 27 avril 2020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Le tableau des nombres</vt:lpstr>
      <vt:lpstr>Comparer des nombres</vt:lpstr>
      <vt:lpstr>Présentation PowerPoint</vt:lpstr>
      <vt:lpstr>Présentation PowerPoint</vt:lpstr>
      <vt:lpstr>Ordonner des nombres</vt:lpstr>
      <vt:lpstr>La droite numérique graduée</vt:lpstr>
      <vt:lpstr>La droite numérique graduée</vt:lpstr>
      <vt:lpstr>Présentation PowerPoint</vt:lpstr>
      <vt:lpstr>Problèmes</vt:lpstr>
      <vt:lpstr>Première situation</vt:lpstr>
      <vt:lpstr>Deuxième situation</vt:lpstr>
      <vt:lpstr>Troisième situation</vt:lpstr>
      <vt:lpstr>Pour t’entraîner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292</cp:revision>
  <dcterms:created xsi:type="dcterms:W3CDTF">2020-03-19T21:38:13Z</dcterms:created>
  <dcterms:modified xsi:type="dcterms:W3CDTF">2020-05-03T21:53:30Z</dcterms:modified>
</cp:coreProperties>
</file>