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556" r:id="rId3"/>
    <p:sldId id="591" r:id="rId4"/>
    <p:sldId id="609" r:id="rId5"/>
    <p:sldId id="610" r:id="rId6"/>
    <p:sldId id="569" r:id="rId7"/>
    <p:sldId id="414" r:id="rId8"/>
    <p:sldId id="554" r:id="rId9"/>
    <p:sldId id="585" r:id="rId10"/>
    <p:sldId id="588" r:id="rId11"/>
    <p:sldId id="589" r:id="rId12"/>
    <p:sldId id="611" r:id="rId13"/>
    <p:sldId id="587" r:id="rId14"/>
    <p:sldId id="543" r:id="rId15"/>
    <p:sldId id="598" r:id="rId16"/>
    <p:sldId id="565" r:id="rId17"/>
    <p:sldId id="599" r:id="rId18"/>
    <p:sldId id="601" r:id="rId19"/>
    <p:sldId id="602" r:id="rId20"/>
    <p:sldId id="603" r:id="rId21"/>
    <p:sldId id="614" r:id="rId22"/>
    <p:sldId id="615" r:id="rId23"/>
    <p:sldId id="616" r:id="rId24"/>
    <p:sldId id="607" r:id="rId25"/>
    <p:sldId id="617" r:id="rId2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90"/>
  </p:normalViewPr>
  <p:slideViewPr>
    <p:cSldViewPr snapToGrid="0" snapToObjects="1">
      <p:cViewPr varScale="1">
        <p:scale>
          <a:sx n="76" d="100"/>
          <a:sy n="76" d="100"/>
        </p:scale>
        <p:origin x="-840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56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47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36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26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2B1236F-F5ED-4C20-8EC3-B21721A7F653}" type="presOf" srcId="{2C8EC395-066D-984E-8F48-1D03BBA365D6}" destId="{FBE9ED35-B856-174C-8737-A32D2C924CA6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DF0D4FD9-C60D-4BCA-8B0B-B8BBCB8CC517}" type="presOf" srcId="{5A256FE1-617A-F64B-AAA5-E71BA3D8E71B}" destId="{5131D196-118F-ED4B-8F8C-9F861CEE6268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98771E10-CC8E-44DC-855B-FA25728A8559}" type="presOf" srcId="{D865DF60-6A8A-1346-86CF-ADC5241F7441}" destId="{C3381103-080C-D746-8B27-46B2DEE4028C}" srcOrd="0" destOrd="0" presId="urn:microsoft.com/office/officeart/2005/8/layout/vList5"/>
    <dgm:cxn modelId="{01EC9FB7-3E70-4E0A-8B23-D6E074182412}" type="presOf" srcId="{877D7047-60CD-754B-B94B-0D52DA8802EF}" destId="{E895D6B0-A2C0-8846-B022-1C147093D231}" srcOrd="0" destOrd="0" presId="urn:microsoft.com/office/officeart/2005/8/layout/vList5"/>
    <dgm:cxn modelId="{37C8DCF4-47AE-4E12-B366-07F6107E4B9D}" type="presOf" srcId="{8943F2E6-3B0D-E448-9217-B317A1C852F5}" destId="{1017B7CB-13B4-9B4A-A898-E550BB192901}" srcOrd="0" destOrd="0" presId="urn:microsoft.com/office/officeart/2005/8/layout/vList5"/>
    <dgm:cxn modelId="{7C4F57A7-81F3-402D-B1EE-17316208ECDB}" type="presOf" srcId="{DD6BBC1B-D149-744A-A30E-EFE273F02222}" destId="{B2E2EFB5-3D81-DA40-B0AB-7277103CCFA5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5651FF38-47BE-40C2-9A8B-A0A329E563A5}" type="presOf" srcId="{C98D5B68-7884-6648-A6A0-2E344EE2F2C1}" destId="{70B8D9E0-4A6D-2F44-B595-4E51FB1CC510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4099CAF9-FDD6-46F0-979C-2DB101C39F04}" type="presOf" srcId="{31427C3A-E33A-4C40-B6A8-DF440F9FA9C2}" destId="{09F84ED2-5430-D348-8351-1C588DA968EF}" srcOrd="0" destOrd="0" presId="urn:microsoft.com/office/officeart/2005/8/layout/vList5"/>
    <dgm:cxn modelId="{181C5DD7-D402-44B8-A69B-754AD8216C48}" type="presOf" srcId="{39104730-2024-374C-98E0-3A4CE7ED9881}" destId="{82B71E07-46A9-1F4C-9980-576B2FA3ADD8}" srcOrd="0" destOrd="0" presId="urn:microsoft.com/office/officeart/2005/8/layout/vList5"/>
    <dgm:cxn modelId="{BEBB1F47-7C73-4C43-9636-ACBE3FB74AF6}" type="presParOf" srcId="{82B71E07-46A9-1F4C-9980-576B2FA3ADD8}" destId="{A3A8D8DA-067B-EC42-9EAF-7E4FD8AA6489}" srcOrd="0" destOrd="0" presId="urn:microsoft.com/office/officeart/2005/8/layout/vList5"/>
    <dgm:cxn modelId="{8E56D05D-6442-4622-ACE5-2F7B9DB5F1C0}" type="presParOf" srcId="{A3A8D8DA-067B-EC42-9EAF-7E4FD8AA6489}" destId="{5131D196-118F-ED4B-8F8C-9F861CEE6268}" srcOrd="0" destOrd="0" presId="urn:microsoft.com/office/officeart/2005/8/layout/vList5"/>
    <dgm:cxn modelId="{8F779D0F-A0AA-4F64-8D7F-14DD27CBB9B2}" type="presParOf" srcId="{A3A8D8DA-067B-EC42-9EAF-7E4FD8AA6489}" destId="{B2E2EFB5-3D81-DA40-B0AB-7277103CCFA5}" srcOrd="1" destOrd="0" presId="urn:microsoft.com/office/officeart/2005/8/layout/vList5"/>
    <dgm:cxn modelId="{CF680AC8-BB2B-4812-99F1-2BA09A7853F8}" type="presParOf" srcId="{82B71E07-46A9-1F4C-9980-576B2FA3ADD8}" destId="{86757E5C-20F4-E745-A720-B10E686939A4}" srcOrd="1" destOrd="0" presId="urn:microsoft.com/office/officeart/2005/8/layout/vList5"/>
    <dgm:cxn modelId="{2F454089-EF91-494E-AB03-DBF0A52AF084}" type="presParOf" srcId="{82B71E07-46A9-1F4C-9980-576B2FA3ADD8}" destId="{0760AE06-7B56-494A-A0E8-36B594643D8E}" srcOrd="2" destOrd="0" presId="urn:microsoft.com/office/officeart/2005/8/layout/vList5"/>
    <dgm:cxn modelId="{50F3E1E7-C57A-4001-AADB-7ADD9CA5F70E}" type="presParOf" srcId="{0760AE06-7B56-494A-A0E8-36B594643D8E}" destId="{C3381103-080C-D746-8B27-46B2DEE4028C}" srcOrd="0" destOrd="0" presId="urn:microsoft.com/office/officeart/2005/8/layout/vList5"/>
    <dgm:cxn modelId="{92E4825E-C0E2-473A-A051-D40FEAAC7299}" type="presParOf" srcId="{0760AE06-7B56-494A-A0E8-36B594643D8E}" destId="{FBE9ED35-B856-174C-8737-A32D2C924CA6}" srcOrd="1" destOrd="0" presId="urn:microsoft.com/office/officeart/2005/8/layout/vList5"/>
    <dgm:cxn modelId="{ADA42222-2EEC-4CE9-955F-7218A57A0C53}" type="presParOf" srcId="{82B71E07-46A9-1F4C-9980-576B2FA3ADD8}" destId="{42D27948-8160-FF47-9116-9786F5E669CE}" srcOrd="3" destOrd="0" presId="urn:microsoft.com/office/officeart/2005/8/layout/vList5"/>
    <dgm:cxn modelId="{A83BE811-2EDA-4FFA-818A-1D80C352A49F}" type="presParOf" srcId="{82B71E07-46A9-1F4C-9980-576B2FA3ADD8}" destId="{39BBA486-03BD-2144-ABBF-AE369E5400B7}" srcOrd="4" destOrd="0" presId="urn:microsoft.com/office/officeart/2005/8/layout/vList5"/>
    <dgm:cxn modelId="{FE7D709D-8390-442E-89B4-42BD9B7519C5}" type="presParOf" srcId="{39BBA486-03BD-2144-ABBF-AE369E5400B7}" destId="{70B8D9E0-4A6D-2F44-B595-4E51FB1CC510}" srcOrd="0" destOrd="0" presId="urn:microsoft.com/office/officeart/2005/8/layout/vList5"/>
    <dgm:cxn modelId="{D39334EF-8920-4496-A2A7-04A62D073832}" type="presParOf" srcId="{39BBA486-03BD-2144-ABBF-AE369E5400B7}" destId="{09F84ED2-5430-D348-8351-1C588DA968EF}" srcOrd="1" destOrd="0" presId="urn:microsoft.com/office/officeart/2005/8/layout/vList5"/>
    <dgm:cxn modelId="{C1C6C0C1-D8ED-4244-A6F6-D768CF07D72E}" type="presParOf" srcId="{82B71E07-46A9-1F4C-9980-576B2FA3ADD8}" destId="{26A10C18-A8F4-6A4C-BDEE-6F7DE3CE4615}" srcOrd="5" destOrd="0" presId="urn:microsoft.com/office/officeart/2005/8/layout/vList5"/>
    <dgm:cxn modelId="{A4E62C68-FA91-4739-99CB-8554947E4289}" type="presParOf" srcId="{82B71E07-46A9-1F4C-9980-576B2FA3ADD8}" destId="{4ECD3363-8FE6-2E4D-AEB8-DD61ACBB9653}" srcOrd="6" destOrd="0" presId="urn:microsoft.com/office/officeart/2005/8/layout/vList5"/>
    <dgm:cxn modelId="{6A690837-7590-444B-A79C-3C0F15E16711}" type="presParOf" srcId="{4ECD3363-8FE6-2E4D-AEB8-DD61ACBB9653}" destId="{E895D6B0-A2C0-8846-B022-1C147093D231}" srcOrd="0" destOrd="0" presId="urn:microsoft.com/office/officeart/2005/8/layout/vList5"/>
    <dgm:cxn modelId="{9C624278-338F-42C0-B9BF-ED819C01D5D0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56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47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6699FF">
            <a:alpha val="89804"/>
          </a:srgbClr>
        </a:solidFill>
        <a:ln>
          <a:solidFill>
            <a:srgbClr val="FF0000"/>
          </a:solidFill>
        </a:ln>
      </dgm:spPr>
      <dgm:t>
        <a:bodyPr/>
        <a:lstStyle/>
        <a:p>
          <a:pPr algn="ctr">
            <a:buNone/>
          </a:pPr>
          <a:r>
            <a:rPr lang="fr-FR" b="1" dirty="0"/>
            <a:t>36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5050">
            <a:alpha val="89804"/>
          </a:srgbClr>
        </a:solidFill>
        <a:ln>
          <a:solidFill>
            <a:srgbClr val="FF0000"/>
          </a:solidFill>
        </a:ln>
      </dgm:spPr>
      <dgm:t>
        <a:bodyPr/>
        <a:lstStyle/>
        <a:p>
          <a:pPr algn="ctr">
            <a:buNone/>
          </a:pPr>
          <a:r>
            <a:rPr lang="fr-FR" b="1" dirty="0"/>
            <a:t> 26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2B1236F-F5ED-4C20-8EC3-B21721A7F653}" type="presOf" srcId="{2C8EC395-066D-984E-8F48-1D03BBA365D6}" destId="{FBE9ED35-B856-174C-8737-A32D2C924CA6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DF0D4FD9-C60D-4BCA-8B0B-B8BBCB8CC517}" type="presOf" srcId="{5A256FE1-617A-F64B-AAA5-E71BA3D8E71B}" destId="{5131D196-118F-ED4B-8F8C-9F861CEE6268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98771E10-CC8E-44DC-855B-FA25728A8559}" type="presOf" srcId="{D865DF60-6A8A-1346-86CF-ADC5241F7441}" destId="{C3381103-080C-D746-8B27-46B2DEE4028C}" srcOrd="0" destOrd="0" presId="urn:microsoft.com/office/officeart/2005/8/layout/vList5"/>
    <dgm:cxn modelId="{01EC9FB7-3E70-4E0A-8B23-D6E074182412}" type="presOf" srcId="{877D7047-60CD-754B-B94B-0D52DA8802EF}" destId="{E895D6B0-A2C0-8846-B022-1C147093D231}" srcOrd="0" destOrd="0" presId="urn:microsoft.com/office/officeart/2005/8/layout/vList5"/>
    <dgm:cxn modelId="{37C8DCF4-47AE-4E12-B366-07F6107E4B9D}" type="presOf" srcId="{8943F2E6-3B0D-E448-9217-B317A1C852F5}" destId="{1017B7CB-13B4-9B4A-A898-E550BB192901}" srcOrd="0" destOrd="0" presId="urn:microsoft.com/office/officeart/2005/8/layout/vList5"/>
    <dgm:cxn modelId="{7C4F57A7-81F3-402D-B1EE-17316208ECDB}" type="presOf" srcId="{DD6BBC1B-D149-744A-A30E-EFE273F02222}" destId="{B2E2EFB5-3D81-DA40-B0AB-7277103CCFA5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5651FF38-47BE-40C2-9A8B-A0A329E563A5}" type="presOf" srcId="{C98D5B68-7884-6648-A6A0-2E344EE2F2C1}" destId="{70B8D9E0-4A6D-2F44-B595-4E51FB1CC510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4099CAF9-FDD6-46F0-979C-2DB101C39F04}" type="presOf" srcId="{31427C3A-E33A-4C40-B6A8-DF440F9FA9C2}" destId="{09F84ED2-5430-D348-8351-1C588DA968EF}" srcOrd="0" destOrd="0" presId="urn:microsoft.com/office/officeart/2005/8/layout/vList5"/>
    <dgm:cxn modelId="{181C5DD7-D402-44B8-A69B-754AD8216C48}" type="presOf" srcId="{39104730-2024-374C-98E0-3A4CE7ED9881}" destId="{82B71E07-46A9-1F4C-9980-576B2FA3ADD8}" srcOrd="0" destOrd="0" presId="urn:microsoft.com/office/officeart/2005/8/layout/vList5"/>
    <dgm:cxn modelId="{BEBB1F47-7C73-4C43-9636-ACBE3FB74AF6}" type="presParOf" srcId="{82B71E07-46A9-1F4C-9980-576B2FA3ADD8}" destId="{A3A8D8DA-067B-EC42-9EAF-7E4FD8AA6489}" srcOrd="0" destOrd="0" presId="urn:microsoft.com/office/officeart/2005/8/layout/vList5"/>
    <dgm:cxn modelId="{8E56D05D-6442-4622-ACE5-2F7B9DB5F1C0}" type="presParOf" srcId="{A3A8D8DA-067B-EC42-9EAF-7E4FD8AA6489}" destId="{5131D196-118F-ED4B-8F8C-9F861CEE6268}" srcOrd="0" destOrd="0" presId="urn:microsoft.com/office/officeart/2005/8/layout/vList5"/>
    <dgm:cxn modelId="{8F779D0F-A0AA-4F64-8D7F-14DD27CBB9B2}" type="presParOf" srcId="{A3A8D8DA-067B-EC42-9EAF-7E4FD8AA6489}" destId="{B2E2EFB5-3D81-DA40-B0AB-7277103CCFA5}" srcOrd="1" destOrd="0" presId="urn:microsoft.com/office/officeart/2005/8/layout/vList5"/>
    <dgm:cxn modelId="{CF680AC8-BB2B-4812-99F1-2BA09A7853F8}" type="presParOf" srcId="{82B71E07-46A9-1F4C-9980-576B2FA3ADD8}" destId="{86757E5C-20F4-E745-A720-B10E686939A4}" srcOrd="1" destOrd="0" presId="urn:microsoft.com/office/officeart/2005/8/layout/vList5"/>
    <dgm:cxn modelId="{2F454089-EF91-494E-AB03-DBF0A52AF084}" type="presParOf" srcId="{82B71E07-46A9-1F4C-9980-576B2FA3ADD8}" destId="{0760AE06-7B56-494A-A0E8-36B594643D8E}" srcOrd="2" destOrd="0" presId="urn:microsoft.com/office/officeart/2005/8/layout/vList5"/>
    <dgm:cxn modelId="{50F3E1E7-C57A-4001-AADB-7ADD9CA5F70E}" type="presParOf" srcId="{0760AE06-7B56-494A-A0E8-36B594643D8E}" destId="{C3381103-080C-D746-8B27-46B2DEE4028C}" srcOrd="0" destOrd="0" presId="urn:microsoft.com/office/officeart/2005/8/layout/vList5"/>
    <dgm:cxn modelId="{92E4825E-C0E2-473A-A051-D40FEAAC7299}" type="presParOf" srcId="{0760AE06-7B56-494A-A0E8-36B594643D8E}" destId="{FBE9ED35-B856-174C-8737-A32D2C924CA6}" srcOrd="1" destOrd="0" presId="urn:microsoft.com/office/officeart/2005/8/layout/vList5"/>
    <dgm:cxn modelId="{ADA42222-2EEC-4CE9-955F-7218A57A0C53}" type="presParOf" srcId="{82B71E07-46A9-1F4C-9980-576B2FA3ADD8}" destId="{42D27948-8160-FF47-9116-9786F5E669CE}" srcOrd="3" destOrd="0" presId="urn:microsoft.com/office/officeart/2005/8/layout/vList5"/>
    <dgm:cxn modelId="{A83BE811-2EDA-4FFA-818A-1D80C352A49F}" type="presParOf" srcId="{82B71E07-46A9-1F4C-9980-576B2FA3ADD8}" destId="{39BBA486-03BD-2144-ABBF-AE369E5400B7}" srcOrd="4" destOrd="0" presId="urn:microsoft.com/office/officeart/2005/8/layout/vList5"/>
    <dgm:cxn modelId="{FE7D709D-8390-442E-89B4-42BD9B7519C5}" type="presParOf" srcId="{39BBA486-03BD-2144-ABBF-AE369E5400B7}" destId="{70B8D9E0-4A6D-2F44-B595-4E51FB1CC510}" srcOrd="0" destOrd="0" presId="urn:microsoft.com/office/officeart/2005/8/layout/vList5"/>
    <dgm:cxn modelId="{D39334EF-8920-4496-A2A7-04A62D073832}" type="presParOf" srcId="{39BBA486-03BD-2144-ABBF-AE369E5400B7}" destId="{09F84ED2-5430-D348-8351-1C588DA968EF}" srcOrd="1" destOrd="0" presId="urn:microsoft.com/office/officeart/2005/8/layout/vList5"/>
    <dgm:cxn modelId="{C1C6C0C1-D8ED-4244-A6F6-D768CF07D72E}" type="presParOf" srcId="{82B71E07-46A9-1F4C-9980-576B2FA3ADD8}" destId="{26A10C18-A8F4-6A4C-BDEE-6F7DE3CE4615}" srcOrd="5" destOrd="0" presId="urn:microsoft.com/office/officeart/2005/8/layout/vList5"/>
    <dgm:cxn modelId="{A4E62C68-FA91-4739-99CB-8554947E4289}" type="presParOf" srcId="{82B71E07-46A9-1F4C-9980-576B2FA3ADD8}" destId="{4ECD3363-8FE6-2E4D-AEB8-DD61ACBB9653}" srcOrd="6" destOrd="0" presId="urn:microsoft.com/office/officeart/2005/8/layout/vList5"/>
    <dgm:cxn modelId="{6A690837-7590-444B-A79C-3C0F15E16711}" type="presParOf" srcId="{4ECD3363-8FE6-2E4D-AEB8-DD61ACBB9653}" destId="{E895D6B0-A2C0-8846-B022-1C147093D231}" srcOrd="0" destOrd="0" presId="urn:microsoft.com/office/officeart/2005/8/layout/vList5"/>
    <dgm:cxn modelId="{9C624278-338F-42C0-B9BF-ED819C01D5D0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47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56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36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26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2B1236F-F5ED-4C20-8EC3-B21721A7F653}" type="presOf" srcId="{2C8EC395-066D-984E-8F48-1D03BBA365D6}" destId="{FBE9ED35-B856-174C-8737-A32D2C924CA6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DF0D4FD9-C60D-4BCA-8B0B-B8BBCB8CC517}" type="presOf" srcId="{5A256FE1-617A-F64B-AAA5-E71BA3D8E71B}" destId="{5131D196-118F-ED4B-8F8C-9F861CEE6268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98771E10-CC8E-44DC-855B-FA25728A8559}" type="presOf" srcId="{D865DF60-6A8A-1346-86CF-ADC5241F7441}" destId="{C3381103-080C-D746-8B27-46B2DEE4028C}" srcOrd="0" destOrd="0" presId="urn:microsoft.com/office/officeart/2005/8/layout/vList5"/>
    <dgm:cxn modelId="{01EC9FB7-3E70-4E0A-8B23-D6E074182412}" type="presOf" srcId="{877D7047-60CD-754B-B94B-0D52DA8802EF}" destId="{E895D6B0-A2C0-8846-B022-1C147093D231}" srcOrd="0" destOrd="0" presId="urn:microsoft.com/office/officeart/2005/8/layout/vList5"/>
    <dgm:cxn modelId="{37C8DCF4-47AE-4E12-B366-07F6107E4B9D}" type="presOf" srcId="{8943F2E6-3B0D-E448-9217-B317A1C852F5}" destId="{1017B7CB-13B4-9B4A-A898-E550BB192901}" srcOrd="0" destOrd="0" presId="urn:microsoft.com/office/officeart/2005/8/layout/vList5"/>
    <dgm:cxn modelId="{7C4F57A7-81F3-402D-B1EE-17316208ECDB}" type="presOf" srcId="{DD6BBC1B-D149-744A-A30E-EFE273F02222}" destId="{B2E2EFB5-3D81-DA40-B0AB-7277103CCFA5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5651FF38-47BE-40C2-9A8B-A0A329E563A5}" type="presOf" srcId="{C98D5B68-7884-6648-A6A0-2E344EE2F2C1}" destId="{70B8D9E0-4A6D-2F44-B595-4E51FB1CC510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4099CAF9-FDD6-46F0-979C-2DB101C39F04}" type="presOf" srcId="{31427C3A-E33A-4C40-B6A8-DF440F9FA9C2}" destId="{09F84ED2-5430-D348-8351-1C588DA968EF}" srcOrd="0" destOrd="0" presId="urn:microsoft.com/office/officeart/2005/8/layout/vList5"/>
    <dgm:cxn modelId="{181C5DD7-D402-44B8-A69B-754AD8216C48}" type="presOf" srcId="{39104730-2024-374C-98E0-3A4CE7ED9881}" destId="{82B71E07-46A9-1F4C-9980-576B2FA3ADD8}" srcOrd="0" destOrd="0" presId="urn:microsoft.com/office/officeart/2005/8/layout/vList5"/>
    <dgm:cxn modelId="{BEBB1F47-7C73-4C43-9636-ACBE3FB74AF6}" type="presParOf" srcId="{82B71E07-46A9-1F4C-9980-576B2FA3ADD8}" destId="{A3A8D8DA-067B-EC42-9EAF-7E4FD8AA6489}" srcOrd="0" destOrd="0" presId="urn:microsoft.com/office/officeart/2005/8/layout/vList5"/>
    <dgm:cxn modelId="{8E56D05D-6442-4622-ACE5-2F7B9DB5F1C0}" type="presParOf" srcId="{A3A8D8DA-067B-EC42-9EAF-7E4FD8AA6489}" destId="{5131D196-118F-ED4B-8F8C-9F861CEE6268}" srcOrd="0" destOrd="0" presId="urn:microsoft.com/office/officeart/2005/8/layout/vList5"/>
    <dgm:cxn modelId="{8F779D0F-A0AA-4F64-8D7F-14DD27CBB9B2}" type="presParOf" srcId="{A3A8D8DA-067B-EC42-9EAF-7E4FD8AA6489}" destId="{B2E2EFB5-3D81-DA40-B0AB-7277103CCFA5}" srcOrd="1" destOrd="0" presId="urn:microsoft.com/office/officeart/2005/8/layout/vList5"/>
    <dgm:cxn modelId="{CF680AC8-BB2B-4812-99F1-2BA09A7853F8}" type="presParOf" srcId="{82B71E07-46A9-1F4C-9980-576B2FA3ADD8}" destId="{86757E5C-20F4-E745-A720-B10E686939A4}" srcOrd="1" destOrd="0" presId="urn:microsoft.com/office/officeart/2005/8/layout/vList5"/>
    <dgm:cxn modelId="{2F454089-EF91-494E-AB03-DBF0A52AF084}" type="presParOf" srcId="{82B71E07-46A9-1F4C-9980-576B2FA3ADD8}" destId="{0760AE06-7B56-494A-A0E8-36B594643D8E}" srcOrd="2" destOrd="0" presId="urn:microsoft.com/office/officeart/2005/8/layout/vList5"/>
    <dgm:cxn modelId="{50F3E1E7-C57A-4001-AADB-7ADD9CA5F70E}" type="presParOf" srcId="{0760AE06-7B56-494A-A0E8-36B594643D8E}" destId="{C3381103-080C-D746-8B27-46B2DEE4028C}" srcOrd="0" destOrd="0" presId="urn:microsoft.com/office/officeart/2005/8/layout/vList5"/>
    <dgm:cxn modelId="{92E4825E-C0E2-473A-A051-D40FEAAC7299}" type="presParOf" srcId="{0760AE06-7B56-494A-A0E8-36B594643D8E}" destId="{FBE9ED35-B856-174C-8737-A32D2C924CA6}" srcOrd="1" destOrd="0" presId="urn:microsoft.com/office/officeart/2005/8/layout/vList5"/>
    <dgm:cxn modelId="{ADA42222-2EEC-4CE9-955F-7218A57A0C53}" type="presParOf" srcId="{82B71E07-46A9-1F4C-9980-576B2FA3ADD8}" destId="{42D27948-8160-FF47-9116-9786F5E669CE}" srcOrd="3" destOrd="0" presId="urn:microsoft.com/office/officeart/2005/8/layout/vList5"/>
    <dgm:cxn modelId="{A83BE811-2EDA-4FFA-818A-1D80C352A49F}" type="presParOf" srcId="{82B71E07-46A9-1F4C-9980-576B2FA3ADD8}" destId="{39BBA486-03BD-2144-ABBF-AE369E5400B7}" srcOrd="4" destOrd="0" presId="urn:microsoft.com/office/officeart/2005/8/layout/vList5"/>
    <dgm:cxn modelId="{FE7D709D-8390-442E-89B4-42BD9B7519C5}" type="presParOf" srcId="{39BBA486-03BD-2144-ABBF-AE369E5400B7}" destId="{70B8D9E0-4A6D-2F44-B595-4E51FB1CC510}" srcOrd="0" destOrd="0" presId="urn:microsoft.com/office/officeart/2005/8/layout/vList5"/>
    <dgm:cxn modelId="{D39334EF-8920-4496-A2A7-04A62D073832}" type="presParOf" srcId="{39BBA486-03BD-2144-ABBF-AE369E5400B7}" destId="{09F84ED2-5430-D348-8351-1C588DA968EF}" srcOrd="1" destOrd="0" presId="urn:microsoft.com/office/officeart/2005/8/layout/vList5"/>
    <dgm:cxn modelId="{C1C6C0C1-D8ED-4244-A6F6-D768CF07D72E}" type="presParOf" srcId="{82B71E07-46A9-1F4C-9980-576B2FA3ADD8}" destId="{26A10C18-A8F4-6A4C-BDEE-6F7DE3CE4615}" srcOrd="5" destOrd="0" presId="urn:microsoft.com/office/officeart/2005/8/layout/vList5"/>
    <dgm:cxn modelId="{A4E62C68-FA91-4739-99CB-8554947E4289}" type="presParOf" srcId="{82B71E07-46A9-1F4C-9980-576B2FA3ADD8}" destId="{4ECD3363-8FE6-2E4D-AEB8-DD61ACBB9653}" srcOrd="6" destOrd="0" presId="urn:microsoft.com/office/officeart/2005/8/layout/vList5"/>
    <dgm:cxn modelId="{6A690837-7590-444B-A79C-3C0F15E16711}" type="presParOf" srcId="{4ECD3363-8FE6-2E4D-AEB8-DD61ACBB9653}" destId="{E895D6B0-A2C0-8846-B022-1C147093D231}" srcOrd="0" destOrd="0" presId="urn:microsoft.com/office/officeart/2005/8/layout/vList5"/>
    <dgm:cxn modelId="{9C624278-338F-42C0-B9BF-ED819C01D5D0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47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56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6699FF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36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 26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80464195-4B55-4A51-BF1A-1C4E7842882B}" type="presOf" srcId="{5A256FE1-617A-F64B-AAA5-E71BA3D8E71B}" destId="{5131D196-118F-ED4B-8F8C-9F861CEE6268}" srcOrd="0" destOrd="0" presId="urn:microsoft.com/office/officeart/2005/8/layout/vList5"/>
    <dgm:cxn modelId="{564CAD31-A6E7-4A12-9E00-783ED9C0960E}" type="presOf" srcId="{877D7047-60CD-754B-B94B-0D52DA8802EF}" destId="{E895D6B0-A2C0-8846-B022-1C147093D231}" srcOrd="0" destOrd="0" presId="urn:microsoft.com/office/officeart/2005/8/layout/vList5"/>
    <dgm:cxn modelId="{77AC7AAB-756A-4AEF-A37D-9724B06444A0}" type="presOf" srcId="{DD6BBC1B-D149-744A-A30E-EFE273F02222}" destId="{B2E2EFB5-3D81-DA40-B0AB-7277103CCFA5}" srcOrd="0" destOrd="0" presId="urn:microsoft.com/office/officeart/2005/8/layout/vList5"/>
    <dgm:cxn modelId="{CD58C60F-D1EC-4F7F-97C7-DD65A85E23E3}" type="presOf" srcId="{2C8EC395-066D-984E-8F48-1D03BBA365D6}" destId="{FBE9ED35-B856-174C-8737-A32D2C924CA6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1F9FDAC8-85E3-42AB-9537-7BA5C31E47B9}" type="presOf" srcId="{31427C3A-E33A-4C40-B6A8-DF440F9FA9C2}" destId="{09F84ED2-5430-D348-8351-1C588DA968EF}" srcOrd="0" destOrd="0" presId="urn:microsoft.com/office/officeart/2005/8/layout/vList5"/>
    <dgm:cxn modelId="{13D168EB-6DC0-4F65-9B47-8C882C3E51F7}" type="presOf" srcId="{D865DF60-6A8A-1346-86CF-ADC5241F7441}" destId="{C3381103-080C-D746-8B27-46B2DEE4028C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4DF0C149-9210-42E2-892B-3A3E855E1354}" type="presOf" srcId="{C98D5B68-7884-6648-A6A0-2E344EE2F2C1}" destId="{70B8D9E0-4A6D-2F44-B595-4E51FB1CC510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837AA164-92EC-4D97-9661-4DAC004209C0}" type="presOf" srcId="{8943F2E6-3B0D-E448-9217-B317A1C852F5}" destId="{1017B7CB-13B4-9B4A-A898-E550BB192901}" srcOrd="0" destOrd="0" presId="urn:microsoft.com/office/officeart/2005/8/layout/vList5"/>
    <dgm:cxn modelId="{CDD11496-59A2-4B41-8A89-CBDC4822BF9F}" type="presOf" srcId="{39104730-2024-374C-98E0-3A4CE7ED9881}" destId="{82B71E07-46A9-1F4C-9980-576B2FA3ADD8}" srcOrd="0" destOrd="0" presId="urn:microsoft.com/office/officeart/2005/8/layout/vList5"/>
    <dgm:cxn modelId="{E8B2FE7A-3264-45E5-A763-728BF195AECF}" type="presParOf" srcId="{82B71E07-46A9-1F4C-9980-576B2FA3ADD8}" destId="{A3A8D8DA-067B-EC42-9EAF-7E4FD8AA6489}" srcOrd="0" destOrd="0" presId="urn:microsoft.com/office/officeart/2005/8/layout/vList5"/>
    <dgm:cxn modelId="{4E6CF67B-CCC0-43FB-87C0-AB94A5BE76CA}" type="presParOf" srcId="{A3A8D8DA-067B-EC42-9EAF-7E4FD8AA6489}" destId="{5131D196-118F-ED4B-8F8C-9F861CEE6268}" srcOrd="0" destOrd="0" presId="urn:microsoft.com/office/officeart/2005/8/layout/vList5"/>
    <dgm:cxn modelId="{B29BCC2E-BE64-430B-86BE-B7B8CB4C736A}" type="presParOf" srcId="{A3A8D8DA-067B-EC42-9EAF-7E4FD8AA6489}" destId="{B2E2EFB5-3D81-DA40-B0AB-7277103CCFA5}" srcOrd="1" destOrd="0" presId="urn:microsoft.com/office/officeart/2005/8/layout/vList5"/>
    <dgm:cxn modelId="{AE8A3FD5-C862-4A49-BD4C-0DA203FB279C}" type="presParOf" srcId="{82B71E07-46A9-1F4C-9980-576B2FA3ADD8}" destId="{86757E5C-20F4-E745-A720-B10E686939A4}" srcOrd="1" destOrd="0" presId="urn:microsoft.com/office/officeart/2005/8/layout/vList5"/>
    <dgm:cxn modelId="{5406FA70-12FA-476A-B02E-D85305B70E45}" type="presParOf" srcId="{82B71E07-46A9-1F4C-9980-576B2FA3ADD8}" destId="{0760AE06-7B56-494A-A0E8-36B594643D8E}" srcOrd="2" destOrd="0" presId="urn:microsoft.com/office/officeart/2005/8/layout/vList5"/>
    <dgm:cxn modelId="{E531D65A-D485-473C-835D-0675F0160364}" type="presParOf" srcId="{0760AE06-7B56-494A-A0E8-36B594643D8E}" destId="{C3381103-080C-D746-8B27-46B2DEE4028C}" srcOrd="0" destOrd="0" presId="urn:microsoft.com/office/officeart/2005/8/layout/vList5"/>
    <dgm:cxn modelId="{7EB7DBD6-4EE8-4140-870E-E7CBFFE85908}" type="presParOf" srcId="{0760AE06-7B56-494A-A0E8-36B594643D8E}" destId="{FBE9ED35-B856-174C-8737-A32D2C924CA6}" srcOrd="1" destOrd="0" presId="urn:microsoft.com/office/officeart/2005/8/layout/vList5"/>
    <dgm:cxn modelId="{E1A3700B-565A-4A74-9B6B-267405DD2727}" type="presParOf" srcId="{82B71E07-46A9-1F4C-9980-576B2FA3ADD8}" destId="{42D27948-8160-FF47-9116-9786F5E669CE}" srcOrd="3" destOrd="0" presId="urn:microsoft.com/office/officeart/2005/8/layout/vList5"/>
    <dgm:cxn modelId="{C6D8D309-7D0D-4A82-9CC0-3F8E7729B96C}" type="presParOf" srcId="{82B71E07-46A9-1F4C-9980-576B2FA3ADD8}" destId="{39BBA486-03BD-2144-ABBF-AE369E5400B7}" srcOrd="4" destOrd="0" presId="urn:microsoft.com/office/officeart/2005/8/layout/vList5"/>
    <dgm:cxn modelId="{D3E52213-32CE-4257-93B7-205C6EE19D2A}" type="presParOf" srcId="{39BBA486-03BD-2144-ABBF-AE369E5400B7}" destId="{70B8D9E0-4A6D-2F44-B595-4E51FB1CC510}" srcOrd="0" destOrd="0" presId="urn:microsoft.com/office/officeart/2005/8/layout/vList5"/>
    <dgm:cxn modelId="{97F7311C-18B7-4653-97C1-40FACF4C4CC6}" type="presParOf" srcId="{39BBA486-03BD-2144-ABBF-AE369E5400B7}" destId="{09F84ED2-5430-D348-8351-1C588DA968EF}" srcOrd="1" destOrd="0" presId="urn:microsoft.com/office/officeart/2005/8/layout/vList5"/>
    <dgm:cxn modelId="{7608DD69-BE33-4107-A3A7-24C2D7894A53}" type="presParOf" srcId="{82B71E07-46A9-1F4C-9980-576B2FA3ADD8}" destId="{26A10C18-A8F4-6A4C-BDEE-6F7DE3CE4615}" srcOrd="5" destOrd="0" presId="urn:microsoft.com/office/officeart/2005/8/layout/vList5"/>
    <dgm:cxn modelId="{40ED293A-6329-44CB-B66D-E45B785A73B6}" type="presParOf" srcId="{82B71E07-46A9-1F4C-9980-576B2FA3ADD8}" destId="{4ECD3363-8FE6-2E4D-AEB8-DD61ACBB9653}" srcOrd="6" destOrd="0" presId="urn:microsoft.com/office/officeart/2005/8/layout/vList5"/>
    <dgm:cxn modelId="{A7B722F9-0A10-411D-B8C0-09A30974B884}" type="presParOf" srcId="{4ECD3363-8FE6-2E4D-AEB8-DD61ACBB9653}" destId="{E895D6B0-A2C0-8846-B022-1C147093D231}" srcOrd="0" destOrd="0" presId="urn:microsoft.com/office/officeart/2005/8/layout/vList5"/>
    <dgm:cxn modelId="{614E3D81-AE19-43A5-8C80-F900938CF127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Lucie : 16, Élisa : 13, Rose : 20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Lucie : 16, Élisa : 19, Rose : 15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Lucie : 16, Élisa 19, Rose : 20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Lucie : 16, Élisa : 19, Rose : 12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8CE0ED1-3E0C-42BF-9F7C-111900CFB2A9}" type="presOf" srcId="{877D7047-60CD-754B-B94B-0D52DA8802EF}" destId="{E895D6B0-A2C0-8846-B022-1C147093D231}" srcOrd="0" destOrd="0" presId="urn:microsoft.com/office/officeart/2005/8/layout/vList5"/>
    <dgm:cxn modelId="{2A685A10-B98E-40C5-8489-158C0A282BB7}" type="presOf" srcId="{8943F2E6-3B0D-E448-9217-B317A1C852F5}" destId="{1017B7CB-13B4-9B4A-A898-E550BB192901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28A43624-9AEA-467F-BF42-3A2154F110C4}" type="presOf" srcId="{DD6BBC1B-D149-744A-A30E-EFE273F02222}" destId="{B2E2EFB5-3D81-DA40-B0AB-7277103CCFA5}" srcOrd="0" destOrd="0" presId="urn:microsoft.com/office/officeart/2005/8/layout/vList5"/>
    <dgm:cxn modelId="{56A09001-AFE5-4F0F-B520-D189BEA0065E}" type="presOf" srcId="{5A256FE1-617A-F64B-AAA5-E71BA3D8E71B}" destId="{5131D196-118F-ED4B-8F8C-9F861CEE6268}" srcOrd="0" destOrd="0" presId="urn:microsoft.com/office/officeart/2005/8/layout/vList5"/>
    <dgm:cxn modelId="{2A85C14C-C733-45AF-ADB3-BA8E3138601C}" type="presOf" srcId="{2C8EC395-066D-984E-8F48-1D03BBA365D6}" destId="{FBE9ED35-B856-174C-8737-A32D2C924CA6}" srcOrd="0" destOrd="0" presId="urn:microsoft.com/office/officeart/2005/8/layout/vList5"/>
    <dgm:cxn modelId="{0E29F874-EFE4-4183-86C6-2AFA6ED71F71}" type="presOf" srcId="{31427C3A-E33A-4C40-B6A8-DF440F9FA9C2}" destId="{09F84ED2-5430-D348-8351-1C588DA968EF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14EBBD34-3151-4C46-B752-5B64CAD2B908}" type="presOf" srcId="{C98D5B68-7884-6648-A6A0-2E344EE2F2C1}" destId="{70B8D9E0-4A6D-2F44-B595-4E51FB1CC510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02753C80-D19B-4CDE-9486-A92A2DCCC7D9}" type="presOf" srcId="{D865DF60-6A8A-1346-86CF-ADC5241F7441}" destId="{C3381103-080C-D746-8B27-46B2DEE4028C}" srcOrd="0" destOrd="0" presId="urn:microsoft.com/office/officeart/2005/8/layout/vList5"/>
    <dgm:cxn modelId="{E1FF57FD-21E2-479B-A990-3F4C78D24FBB}" type="presOf" srcId="{39104730-2024-374C-98E0-3A4CE7ED9881}" destId="{82B71E07-46A9-1F4C-9980-576B2FA3ADD8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9DDF8C92-AC45-4D1B-8DBC-0B2180FC9402}" type="presParOf" srcId="{82B71E07-46A9-1F4C-9980-576B2FA3ADD8}" destId="{A3A8D8DA-067B-EC42-9EAF-7E4FD8AA6489}" srcOrd="0" destOrd="0" presId="urn:microsoft.com/office/officeart/2005/8/layout/vList5"/>
    <dgm:cxn modelId="{3D4AEDF8-7ED2-402E-A846-E8C8984F7476}" type="presParOf" srcId="{A3A8D8DA-067B-EC42-9EAF-7E4FD8AA6489}" destId="{5131D196-118F-ED4B-8F8C-9F861CEE6268}" srcOrd="0" destOrd="0" presId="urn:microsoft.com/office/officeart/2005/8/layout/vList5"/>
    <dgm:cxn modelId="{DF0E24F0-4252-4980-A86C-D956E469FB4F}" type="presParOf" srcId="{A3A8D8DA-067B-EC42-9EAF-7E4FD8AA6489}" destId="{B2E2EFB5-3D81-DA40-B0AB-7277103CCFA5}" srcOrd="1" destOrd="0" presId="urn:microsoft.com/office/officeart/2005/8/layout/vList5"/>
    <dgm:cxn modelId="{ED3369DB-4EAA-4DE9-B35F-FD5184CC65F8}" type="presParOf" srcId="{82B71E07-46A9-1F4C-9980-576B2FA3ADD8}" destId="{86757E5C-20F4-E745-A720-B10E686939A4}" srcOrd="1" destOrd="0" presId="urn:microsoft.com/office/officeart/2005/8/layout/vList5"/>
    <dgm:cxn modelId="{BDCD9A74-D29B-4B8D-843F-E602B787C71D}" type="presParOf" srcId="{82B71E07-46A9-1F4C-9980-576B2FA3ADD8}" destId="{0760AE06-7B56-494A-A0E8-36B594643D8E}" srcOrd="2" destOrd="0" presId="urn:microsoft.com/office/officeart/2005/8/layout/vList5"/>
    <dgm:cxn modelId="{53017833-CB5B-4F1F-BB5A-2BD013C8C6CD}" type="presParOf" srcId="{0760AE06-7B56-494A-A0E8-36B594643D8E}" destId="{C3381103-080C-D746-8B27-46B2DEE4028C}" srcOrd="0" destOrd="0" presId="urn:microsoft.com/office/officeart/2005/8/layout/vList5"/>
    <dgm:cxn modelId="{57FF8B82-383F-41A9-B319-F4133C2E0330}" type="presParOf" srcId="{0760AE06-7B56-494A-A0E8-36B594643D8E}" destId="{FBE9ED35-B856-174C-8737-A32D2C924CA6}" srcOrd="1" destOrd="0" presId="urn:microsoft.com/office/officeart/2005/8/layout/vList5"/>
    <dgm:cxn modelId="{66840705-4DDC-4961-9BC6-8D8089C34FDD}" type="presParOf" srcId="{82B71E07-46A9-1F4C-9980-576B2FA3ADD8}" destId="{42D27948-8160-FF47-9116-9786F5E669CE}" srcOrd="3" destOrd="0" presId="urn:microsoft.com/office/officeart/2005/8/layout/vList5"/>
    <dgm:cxn modelId="{43130377-8882-45B7-8F53-A2213C9EFF6A}" type="presParOf" srcId="{82B71E07-46A9-1F4C-9980-576B2FA3ADD8}" destId="{39BBA486-03BD-2144-ABBF-AE369E5400B7}" srcOrd="4" destOrd="0" presId="urn:microsoft.com/office/officeart/2005/8/layout/vList5"/>
    <dgm:cxn modelId="{80C25CCA-FDE6-4443-ADF9-9F1F3FE3B6A4}" type="presParOf" srcId="{39BBA486-03BD-2144-ABBF-AE369E5400B7}" destId="{70B8D9E0-4A6D-2F44-B595-4E51FB1CC510}" srcOrd="0" destOrd="0" presId="urn:microsoft.com/office/officeart/2005/8/layout/vList5"/>
    <dgm:cxn modelId="{1D27B00F-A97A-4272-9C3F-4D85C807C007}" type="presParOf" srcId="{39BBA486-03BD-2144-ABBF-AE369E5400B7}" destId="{09F84ED2-5430-D348-8351-1C588DA968EF}" srcOrd="1" destOrd="0" presId="urn:microsoft.com/office/officeart/2005/8/layout/vList5"/>
    <dgm:cxn modelId="{7974622D-4896-4C04-925D-644277BFE7E8}" type="presParOf" srcId="{82B71E07-46A9-1F4C-9980-576B2FA3ADD8}" destId="{26A10C18-A8F4-6A4C-BDEE-6F7DE3CE4615}" srcOrd="5" destOrd="0" presId="urn:microsoft.com/office/officeart/2005/8/layout/vList5"/>
    <dgm:cxn modelId="{12FCB79E-7FA2-469D-8EAB-0446082E7370}" type="presParOf" srcId="{82B71E07-46A9-1F4C-9980-576B2FA3ADD8}" destId="{4ECD3363-8FE6-2E4D-AEB8-DD61ACBB9653}" srcOrd="6" destOrd="0" presId="urn:microsoft.com/office/officeart/2005/8/layout/vList5"/>
    <dgm:cxn modelId="{A8E05784-353D-4918-8D67-712F28F984C7}" type="presParOf" srcId="{4ECD3363-8FE6-2E4D-AEB8-DD61ACBB9653}" destId="{E895D6B0-A2C0-8846-B022-1C147093D231}" srcOrd="0" destOrd="0" presId="urn:microsoft.com/office/officeart/2005/8/layout/vList5"/>
    <dgm:cxn modelId="{C3976311-5A56-4344-865B-67334E152F3F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Lucie : 16, Élisa : 13, Rose : 20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Lucie : 16, Élisa : 19, Rose : 15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Lucie : 16, Élisa 19, Rose : 20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6699FF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 Lucie : 16, Élisa : 19, Rose : 12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21CF977D-295D-476B-AE48-5C4D1D9BB237}" type="presOf" srcId="{877D7047-60CD-754B-B94B-0D52DA8802EF}" destId="{E895D6B0-A2C0-8846-B022-1C147093D231}" srcOrd="0" destOrd="0" presId="urn:microsoft.com/office/officeart/2005/8/layout/vList5"/>
    <dgm:cxn modelId="{CD529F54-CBC8-43F3-847E-6E87E251E1B7}" type="presOf" srcId="{2C8EC395-066D-984E-8F48-1D03BBA365D6}" destId="{FBE9ED35-B856-174C-8737-A32D2C924CA6}" srcOrd="0" destOrd="0" presId="urn:microsoft.com/office/officeart/2005/8/layout/vList5"/>
    <dgm:cxn modelId="{41E53190-5416-497E-8F50-A743800D7552}" type="presOf" srcId="{31427C3A-E33A-4C40-B6A8-DF440F9FA9C2}" destId="{09F84ED2-5430-D348-8351-1C588DA968EF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7A1636D5-6ACF-4BD7-90E9-D9319AECCCA0}" type="presOf" srcId="{D865DF60-6A8A-1346-86CF-ADC5241F7441}" destId="{C3381103-080C-D746-8B27-46B2DEE4028C}" srcOrd="0" destOrd="0" presId="urn:microsoft.com/office/officeart/2005/8/layout/vList5"/>
    <dgm:cxn modelId="{E3687591-CAFE-44C5-8914-769A3D6405B0}" type="presOf" srcId="{8943F2E6-3B0D-E448-9217-B317A1C852F5}" destId="{1017B7CB-13B4-9B4A-A898-E550BB192901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62B6351D-8790-476D-9661-7061D10BE2D7}" type="presOf" srcId="{DD6BBC1B-D149-744A-A30E-EFE273F02222}" destId="{B2E2EFB5-3D81-DA40-B0AB-7277103CCFA5}" srcOrd="0" destOrd="0" presId="urn:microsoft.com/office/officeart/2005/8/layout/vList5"/>
    <dgm:cxn modelId="{B96BD850-5181-43D5-B481-453DCE232252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E41AB24F-3270-4E01-871C-328720FCF79F}" type="presOf" srcId="{39104730-2024-374C-98E0-3A4CE7ED9881}" destId="{82B71E07-46A9-1F4C-9980-576B2FA3ADD8}" srcOrd="0" destOrd="0" presId="urn:microsoft.com/office/officeart/2005/8/layout/vList5"/>
    <dgm:cxn modelId="{5A49CC68-4ABF-4719-939F-82EC9BB79BF6}" type="presOf" srcId="{C98D5B68-7884-6648-A6A0-2E344EE2F2C1}" destId="{70B8D9E0-4A6D-2F44-B595-4E51FB1CC510}" srcOrd="0" destOrd="0" presId="urn:microsoft.com/office/officeart/2005/8/layout/vList5"/>
    <dgm:cxn modelId="{81B42B63-1E8A-4042-9B7A-0A8E3797C0DA}" type="presParOf" srcId="{82B71E07-46A9-1F4C-9980-576B2FA3ADD8}" destId="{A3A8D8DA-067B-EC42-9EAF-7E4FD8AA6489}" srcOrd="0" destOrd="0" presId="urn:microsoft.com/office/officeart/2005/8/layout/vList5"/>
    <dgm:cxn modelId="{7DE43112-559A-4162-8B74-3918A01E45E6}" type="presParOf" srcId="{A3A8D8DA-067B-EC42-9EAF-7E4FD8AA6489}" destId="{5131D196-118F-ED4B-8F8C-9F861CEE6268}" srcOrd="0" destOrd="0" presId="urn:microsoft.com/office/officeart/2005/8/layout/vList5"/>
    <dgm:cxn modelId="{42D31E3E-09ED-4AA9-9893-D1012D78AAD8}" type="presParOf" srcId="{A3A8D8DA-067B-EC42-9EAF-7E4FD8AA6489}" destId="{B2E2EFB5-3D81-DA40-B0AB-7277103CCFA5}" srcOrd="1" destOrd="0" presId="urn:microsoft.com/office/officeart/2005/8/layout/vList5"/>
    <dgm:cxn modelId="{24470551-2E77-46A6-88A8-66F5277922B4}" type="presParOf" srcId="{82B71E07-46A9-1F4C-9980-576B2FA3ADD8}" destId="{86757E5C-20F4-E745-A720-B10E686939A4}" srcOrd="1" destOrd="0" presId="urn:microsoft.com/office/officeart/2005/8/layout/vList5"/>
    <dgm:cxn modelId="{AFE86D88-C123-48EE-9505-89BE903A6815}" type="presParOf" srcId="{82B71E07-46A9-1F4C-9980-576B2FA3ADD8}" destId="{0760AE06-7B56-494A-A0E8-36B594643D8E}" srcOrd="2" destOrd="0" presId="urn:microsoft.com/office/officeart/2005/8/layout/vList5"/>
    <dgm:cxn modelId="{CE96596A-1D25-4C36-9257-F649247BC6CD}" type="presParOf" srcId="{0760AE06-7B56-494A-A0E8-36B594643D8E}" destId="{C3381103-080C-D746-8B27-46B2DEE4028C}" srcOrd="0" destOrd="0" presId="urn:microsoft.com/office/officeart/2005/8/layout/vList5"/>
    <dgm:cxn modelId="{AECA8A20-8925-4012-A100-1B6059669D64}" type="presParOf" srcId="{0760AE06-7B56-494A-A0E8-36B594643D8E}" destId="{FBE9ED35-B856-174C-8737-A32D2C924CA6}" srcOrd="1" destOrd="0" presId="urn:microsoft.com/office/officeart/2005/8/layout/vList5"/>
    <dgm:cxn modelId="{7ECE79B7-4901-4A52-B8CA-53D8A6C653C3}" type="presParOf" srcId="{82B71E07-46A9-1F4C-9980-576B2FA3ADD8}" destId="{42D27948-8160-FF47-9116-9786F5E669CE}" srcOrd="3" destOrd="0" presId="urn:microsoft.com/office/officeart/2005/8/layout/vList5"/>
    <dgm:cxn modelId="{F0EFED0C-E665-427F-B587-B168DF0BA005}" type="presParOf" srcId="{82B71E07-46A9-1F4C-9980-576B2FA3ADD8}" destId="{39BBA486-03BD-2144-ABBF-AE369E5400B7}" srcOrd="4" destOrd="0" presId="urn:microsoft.com/office/officeart/2005/8/layout/vList5"/>
    <dgm:cxn modelId="{BB47261E-A1CC-4595-BFB8-8478EEFB9257}" type="presParOf" srcId="{39BBA486-03BD-2144-ABBF-AE369E5400B7}" destId="{70B8D9E0-4A6D-2F44-B595-4E51FB1CC510}" srcOrd="0" destOrd="0" presId="urn:microsoft.com/office/officeart/2005/8/layout/vList5"/>
    <dgm:cxn modelId="{99FF323C-669E-44DC-911A-D42C00D6DCB9}" type="presParOf" srcId="{39BBA486-03BD-2144-ABBF-AE369E5400B7}" destId="{09F84ED2-5430-D348-8351-1C588DA968EF}" srcOrd="1" destOrd="0" presId="urn:microsoft.com/office/officeart/2005/8/layout/vList5"/>
    <dgm:cxn modelId="{D26DEE44-B9FA-437F-A7D5-71FE851B6FDE}" type="presParOf" srcId="{82B71E07-46A9-1F4C-9980-576B2FA3ADD8}" destId="{26A10C18-A8F4-6A4C-BDEE-6F7DE3CE4615}" srcOrd="5" destOrd="0" presId="urn:microsoft.com/office/officeart/2005/8/layout/vList5"/>
    <dgm:cxn modelId="{9D397732-93C1-451E-A125-33A3EFBFD46D}" type="presParOf" srcId="{82B71E07-46A9-1F4C-9980-576B2FA3ADD8}" destId="{4ECD3363-8FE6-2E4D-AEB8-DD61ACBB9653}" srcOrd="6" destOrd="0" presId="urn:microsoft.com/office/officeart/2005/8/layout/vList5"/>
    <dgm:cxn modelId="{0570F441-89EE-4ABB-B7C4-49A59E60C3A2}" type="presParOf" srcId="{4ECD3363-8FE6-2E4D-AEB8-DD61ACBB9653}" destId="{E895D6B0-A2C0-8846-B022-1C147093D231}" srcOrd="0" destOrd="0" presId="urn:microsoft.com/office/officeart/2005/8/layout/vList5"/>
    <dgm:cxn modelId="{6CA3BB8D-45CD-46CA-87F1-484677CDBF6E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Lucie : 42, Élisa : 40, Rose : 39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Lucie : 42, Élisa 44, Rose : 39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Lucie : 42, Élisa : 44, Rose : 45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Lucie : 42, Élisa : 40, Rose : 45</a:t>
          </a:r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2B1236F-F5ED-4C20-8EC3-B21721A7F653}" type="presOf" srcId="{2C8EC395-066D-984E-8F48-1D03BBA365D6}" destId="{FBE9ED35-B856-174C-8737-A32D2C924CA6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DF0D4FD9-C60D-4BCA-8B0B-B8BBCB8CC517}" type="presOf" srcId="{5A256FE1-617A-F64B-AAA5-E71BA3D8E71B}" destId="{5131D196-118F-ED4B-8F8C-9F861CEE6268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98771E10-CC8E-44DC-855B-FA25728A8559}" type="presOf" srcId="{D865DF60-6A8A-1346-86CF-ADC5241F7441}" destId="{C3381103-080C-D746-8B27-46B2DEE4028C}" srcOrd="0" destOrd="0" presId="urn:microsoft.com/office/officeart/2005/8/layout/vList5"/>
    <dgm:cxn modelId="{01EC9FB7-3E70-4E0A-8B23-D6E074182412}" type="presOf" srcId="{877D7047-60CD-754B-B94B-0D52DA8802EF}" destId="{E895D6B0-A2C0-8846-B022-1C147093D231}" srcOrd="0" destOrd="0" presId="urn:microsoft.com/office/officeart/2005/8/layout/vList5"/>
    <dgm:cxn modelId="{37C8DCF4-47AE-4E12-B366-07F6107E4B9D}" type="presOf" srcId="{8943F2E6-3B0D-E448-9217-B317A1C852F5}" destId="{1017B7CB-13B4-9B4A-A898-E550BB192901}" srcOrd="0" destOrd="0" presId="urn:microsoft.com/office/officeart/2005/8/layout/vList5"/>
    <dgm:cxn modelId="{7C4F57A7-81F3-402D-B1EE-17316208ECDB}" type="presOf" srcId="{DD6BBC1B-D149-744A-A30E-EFE273F02222}" destId="{B2E2EFB5-3D81-DA40-B0AB-7277103CCFA5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5651FF38-47BE-40C2-9A8B-A0A329E563A5}" type="presOf" srcId="{C98D5B68-7884-6648-A6A0-2E344EE2F2C1}" destId="{70B8D9E0-4A6D-2F44-B595-4E51FB1CC510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4099CAF9-FDD6-46F0-979C-2DB101C39F04}" type="presOf" srcId="{31427C3A-E33A-4C40-B6A8-DF440F9FA9C2}" destId="{09F84ED2-5430-D348-8351-1C588DA968EF}" srcOrd="0" destOrd="0" presId="urn:microsoft.com/office/officeart/2005/8/layout/vList5"/>
    <dgm:cxn modelId="{181C5DD7-D402-44B8-A69B-754AD8216C48}" type="presOf" srcId="{39104730-2024-374C-98E0-3A4CE7ED9881}" destId="{82B71E07-46A9-1F4C-9980-576B2FA3ADD8}" srcOrd="0" destOrd="0" presId="urn:microsoft.com/office/officeart/2005/8/layout/vList5"/>
    <dgm:cxn modelId="{BEBB1F47-7C73-4C43-9636-ACBE3FB74AF6}" type="presParOf" srcId="{82B71E07-46A9-1F4C-9980-576B2FA3ADD8}" destId="{A3A8D8DA-067B-EC42-9EAF-7E4FD8AA6489}" srcOrd="0" destOrd="0" presId="urn:microsoft.com/office/officeart/2005/8/layout/vList5"/>
    <dgm:cxn modelId="{8E56D05D-6442-4622-ACE5-2F7B9DB5F1C0}" type="presParOf" srcId="{A3A8D8DA-067B-EC42-9EAF-7E4FD8AA6489}" destId="{5131D196-118F-ED4B-8F8C-9F861CEE6268}" srcOrd="0" destOrd="0" presId="urn:microsoft.com/office/officeart/2005/8/layout/vList5"/>
    <dgm:cxn modelId="{8F779D0F-A0AA-4F64-8D7F-14DD27CBB9B2}" type="presParOf" srcId="{A3A8D8DA-067B-EC42-9EAF-7E4FD8AA6489}" destId="{B2E2EFB5-3D81-DA40-B0AB-7277103CCFA5}" srcOrd="1" destOrd="0" presId="urn:microsoft.com/office/officeart/2005/8/layout/vList5"/>
    <dgm:cxn modelId="{CF680AC8-BB2B-4812-99F1-2BA09A7853F8}" type="presParOf" srcId="{82B71E07-46A9-1F4C-9980-576B2FA3ADD8}" destId="{86757E5C-20F4-E745-A720-B10E686939A4}" srcOrd="1" destOrd="0" presId="urn:microsoft.com/office/officeart/2005/8/layout/vList5"/>
    <dgm:cxn modelId="{2F454089-EF91-494E-AB03-DBF0A52AF084}" type="presParOf" srcId="{82B71E07-46A9-1F4C-9980-576B2FA3ADD8}" destId="{0760AE06-7B56-494A-A0E8-36B594643D8E}" srcOrd="2" destOrd="0" presId="urn:microsoft.com/office/officeart/2005/8/layout/vList5"/>
    <dgm:cxn modelId="{50F3E1E7-C57A-4001-AADB-7ADD9CA5F70E}" type="presParOf" srcId="{0760AE06-7B56-494A-A0E8-36B594643D8E}" destId="{C3381103-080C-D746-8B27-46B2DEE4028C}" srcOrd="0" destOrd="0" presId="urn:microsoft.com/office/officeart/2005/8/layout/vList5"/>
    <dgm:cxn modelId="{92E4825E-C0E2-473A-A051-D40FEAAC7299}" type="presParOf" srcId="{0760AE06-7B56-494A-A0E8-36B594643D8E}" destId="{FBE9ED35-B856-174C-8737-A32D2C924CA6}" srcOrd="1" destOrd="0" presId="urn:microsoft.com/office/officeart/2005/8/layout/vList5"/>
    <dgm:cxn modelId="{ADA42222-2EEC-4CE9-955F-7218A57A0C53}" type="presParOf" srcId="{82B71E07-46A9-1F4C-9980-576B2FA3ADD8}" destId="{42D27948-8160-FF47-9116-9786F5E669CE}" srcOrd="3" destOrd="0" presId="urn:microsoft.com/office/officeart/2005/8/layout/vList5"/>
    <dgm:cxn modelId="{A83BE811-2EDA-4FFA-818A-1D80C352A49F}" type="presParOf" srcId="{82B71E07-46A9-1F4C-9980-576B2FA3ADD8}" destId="{39BBA486-03BD-2144-ABBF-AE369E5400B7}" srcOrd="4" destOrd="0" presId="urn:microsoft.com/office/officeart/2005/8/layout/vList5"/>
    <dgm:cxn modelId="{FE7D709D-8390-442E-89B4-42BD9B7519C5}" type="presParOf" srcId="{39BBA486-03BD-2144-ABBF-AE369E5400B7}" destId="{70B8D9E0-4A6D-2F44-B595-4E51FB1CC510}" srcOrd="0" destOrd="0" presId="urn:microsoft.com/office/officeart/2005/8/layout/vList5"/>
    <dgm:cxn modelId="{D39334EF-8920-4496-A2A7-04A62D073832}" type="presParOf" srcId="{39BBA486-03BD-2144-ABBF-AE369E5400B7}" destId="{09F84ED2-5430-D348-8351-1C588DA968EF}" srcOrd="1" destOrd="0" presId="urn:microsoft.com/office/officeart/2005/8/layout/vList5"/>
    <dgm:cxn modelId="{C1C6C0C1-D8ED-4244-A6F6-D768CF07D72E}" type="presParOf" srcId="{82B71E07-46A9-1F4C-9980-576B2FA3ADD8}" destId="{26A10C18-A8F4-6A4C-BDEE-6F7DE3CE4615}" srcOrd="5" destOrd="0" presId="urn:microsoft.com/office/officeart/2005/8/layout/vList5"/>
    <dgm:cxn modelId="{A4E62C68-FA91-4739-99CB-8554947E4289}" type="presParOf" srcId="{82B71E07-46A9-1F4C-9980-576B2FA3ADD8}" destId="{4ECD3363-8FE6-2E4D-AEB8-DD61ACBB9653}" srcOrd="6" destOrd="0" presId="urn:microsoft.com/office/officeart/2005/8/layout/vList5"/>
    <dgm:cxn modelId="{6A690837-7590-444B-A79C-3C0F15E16711}" type="presParOf" srcId="{4ECD3363-8FE6-2E4D-AEB8-DD61ACBB9653}" destId="{E895D6B0-A2C0-8846-B022-1C147093D231}" srcOrd="0" destOrd="0" presId="urn:microsoft.com/office/officeart/2005/8/layout/vList5"/>
    <dgm:cxn modelId="{9C624278-338F-42C0-B9BF-ED819C01D5D0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6699FF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Lucie : 42, Élisa : 40, Rose : 39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Lucie : 42, Élisa 44, Rose : 39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 Lucie : 42, Élisa : 44, Rose : 45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Lucie : 42, Élisa : 40, Rose : 45</a:t>
          </a:r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1D94F36B-3A58-4F83-9933-7896B15499D9}" type="presOf" srcId="{8943F2E6-3B0D-E448-9217-B317A1C852F5}" destId="{1017B7CB-13B4-9B4A-A898-E550BB192901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CD49B3-7B31-4C11-B303-02BE8EAC3ADC}" type="presOf" srcId="{877D7047-60CD-754B-B94B-0D52DA8802EF}" destId="{E895D6B0-A2C0-8846-B022-1C147093D231}" srcOrd="0" destOrd="0" presId="urn:microsoft.com/office/officeart/2005/8/layout/vList5"/>
    <dgm:cxn modelId="{C6A3740F-522D-4691-AFC5-239C64443940}" type="presOf" srcId="{D865DF60-6A8A-1346-86CF-ADC5241F7441}" destId="{C3381103-080C-D746-8B27-46B2DEE4028C}" srcOrd="0" destOrd="0" presId="urn:microsoft.com/office/officeart/2005/8/layout/vList5"/>
    <dgm:cxn modelId="{0B905B9E-4BA1-4ECB-B876-30A4BC540B64}" type="presOf" srcId="{2C8EC395-066D-984E-8F48-1D03BBA365D6}" destId="{FBE9ED35-B856-174C-8737-A32D2C924CA6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170EB0E0-1826-4C98-AFFA-4C7DA63B90B7}" type="presOf" srcId="{39104730-2024-374C-98E0-3A4CE7ED9881}" destId="{82B71E07-46A9-1F4C-9980-576B2FA3ADD8}" srcOrd="0" destOrd="0" presId="urn:microsoft.com/office/officeart/2005/8/layout/vList5"/>
    <dgm:cxn modelId="{FC1F07EA-CBF0-4F11-8989-C822F9984977}" type="presOf" srcId="{DD6BBC1B-D149-744A-A30E-EFE273F02222}" destId="{B2E2EFB5-3D81-DA40-B0AB-7277103CCFA5}" srcOrd="0" destOrd="0" presId="urn:microsoft.com/office/officeart/2005/8/layout/vList5"/>
    <dgm:cxn modelId="{A80D0934-2979-4438-AA03-402C5CEBEB52}" type="presOf" srcId="{5A256FE1-617A-F64B-AAA5-E71BA3D8E71B}" destId="{5131D196-118F-ED4B-8F8C-9F861CEE6268}" srcOrd="0" destOrd="0" presId="urn:microsoft.com/office/officeart/2005/8/layout/vList5"/>
    <dgm:cxn modelId="{074710D6-0414-4345-AA3A-E1D89898E6FD}" type="presOf" srcId="{C98D5B68-7884-6648-A6A0-2E344EE2F2C1}" destId="{70B8D9E0-4A6D-2F44-B595-4E51FB1CC510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70E05A17-4A11-4485-92E8-BC0B478D2471}" type="presOf" srcId="{31427C3A-E33A-4C40-B6A8-DF440F9FA9C2}" destId="{09F84ED2-5430-D348-8351-1C588DA968EF}" srcOrd="0" destOrd="0" presId="urn:microsoft.com/office/officeart/2005/8/layout/vList5"/>
    <dgm:cxn modelId="{0AC1F1AD-16A1-47E1-9080-07419DFAF1AA}" type="presParOf" srcId="{82B71E07-46A9-1F4C-9980-576B2FA3ADD8}" destId="{A3A8D8DA-067B-EC42-9EAF-7E4FD8AA6489}" srcOrd="0" destOrd="0" presId="urn:microsoft.com/office/officeart/2005/8/layout/vList5"/>
    <dgm:cxn modelId="{512B6390-0AAA-499E-A34B-95653F15025A}" type="presParOf" srcId="{A3A8D8DA-067B-EC42-9EAF-7E4FD8AA6489}" destId="{5131D196-118F-ED4B-8F8C-9F861CEE6268}" srcOrd="0" destOrd="0" presId="urn:microsoft.com/office/officeart/2005/8/layout/vList5"/>
    <dgm:cxn modelId="{06EECF7D-6FC0-4A85-8E21-FDEF32C4C524}" type="presParOf" srcId="{A3A8D8DA-067B-EC42-9EAF-7E4FD8AA6489}" destId="{B2E2EFB5-3D81-DA40-B0AB-7277103CCFA5}" srcOrd="1" destOrd="0" presId="urn:microsoft.com/office/officeart/2005/8/layout/vList5"/>
    <dgm:cxn modelId="{D7B32F7A-5FA7-49E1-B101-2734689D0A23}" type="presParOf" srcId="{82B71E07-46A9-1F4C-9980-576B2FA3ADD8}" destId="{86757E5C-20F4-E745-A720-B10E686939A4}" srcOrd="1" destOrd="0" presId="urn:microsoft.com/office/officeart/2005/8/layout/vList5"/>
    <dgm:cxn modelId="{C258732A-FF5D-4E01-AA7D-8F681B7FA83F}" type="presParOf" srcId="{82B71E07-46A9-1F4C-9980-576B2FA3ADD8}" destId="{0760AE06-7B56-494A-A0E8-36B594643D8E}" srcOrd="2" destOrd="0" presId="urn:microsoft.com/office/officeart/2005/8/layout/vList5"/>
    <dgm:cxn modelId="{48634F0F-E8F7-4A22-9479-FE4E761EF40B}" type="presParOf" srcId="{0760AE06-7B56-494A-A0E8-36B594643D8E}" destId="{C3381103-080C-D746-8B27-46B2DEE4028C}" srcOrd="0" destOrd="0" presId="urn:microsoft.com/office/officeart/2005/8/layout/vList5"/>
    <dgm:cxn modelId="{4F9A169D-D1F2-40AA-B54D-7A28F0AC88BE}" type="presParOf" srcId="{0760AE06-7B56-494A-A0E8-36B594643D8E}" destId="{FBE9ED35-B856-174C-8737-A32D2C924CA6}" srcOrd="1" destOrd="0" presId="urn:microsoft.com/office/officeart/2005/8/layout/vList5"/>
    <dgm:cxn modelId="{BBA8F109-9A14-4845-8EAF-B55B82433BA4}" type="presParOf" srcId="{82B71E07-46A9-1F4C-9980-576B2FA3ADD8}" destId="{42D27948-8160-FF47-9116-9786F5E669CE}" srcOrd="3" destOrd="0" presId="urn:microsoft.com/office/officeart/2005/8/layout/vList5"/>
    <dgm:cxn modelId="{3760E408-8B8A-4D45-895E-FE87166D9DCB}" type="presParOf" srcId="{82B71E07-46A9-1F4C-9980-576B2FA3ADD8}" destId="{39BBA486-03BD-2144-ABBF-AE369E5400B7}" srcOrd="4" destOrd="0" presId="urn:microsoft.com/office/officeart/2005/8/layout/vList5"/>
    <dgm:cxn modelId="{96C02533-89DF-41AB-BEFF-F9BDC9A8C919}" type="presParOf" srcId="{39BBA486-03BD-2144-ABBF-AE369E5400B7}" destId="{70B8D9E0-4A6D-2F44-B595-4E51FB1CC510}" srcOrd="0" destOrd="0" presId="urn:microsoft.com/office/officeart/2005/8/layout/vList5"/>
    <dgm:cxn modelId="{A29626AC-994E-4767-99B1-2746B9F84D11}" type="presParOf" srcId="{39BBA486-03BD-2144-ABBF-AE369E5400B7}" destId="{09F84ED2-5430-D348-8351-1C588DA968EF}" srcOrd="1" destOrd="0" presId="urn:microsoft.com/office/officeart/2005/8/layout/vList5"/>
    <dgm:cxn modelId="{5AB14B38-94E6-432A-BA2E-7CB17A51DF89}" type="presParOf" srcId="{82B71E07-46A9-1F4C-9980-576B2FA3ADD8}" destId="{26A10C18-A8F4-6A4C-BDEE-6F7DE3CE4615}" srcOrd="5" destOrd="0" presId="urn:microsoft.com/office/officeart/2005/8/layout/vList5"/>
    <dgm:cxn modelId="{68B748AB-C174-4475-BE31-DC2E90B14A52}" type="presParOf" srcId="{82B71E07-46A9-1F4C-9980-576B2FA3ADD8}" destId="{4ECD3363-8FE6-2E4D-AEB8-DD61ACBB9653}" srcOrd="6" destOrd="0" presId="urn:microsoft.com/office/officeart/2005/8/layout/vList5"/>
    <dgm:cxn modelId="{DEA4D788-B7EB-44ED-86F0-1D825BEF5CA2}" type="presParOf" srcId="{4ECD3363-8FE6-2E4D-AEB8-DD61ACBB9653}" destId="{E895D6B0-A2C0-8846-B022-1C147093D231}" srcOrd="0" destOrd="0" presId="urn:microsoft.com/office/officeart/2005/8/layout/vList5"/>
    <dgm:cxn modelId="{17337C3A-8235-49C0-8691-EE0748D1E978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 26</a:t>
          </a:r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36</a:t>
          </a:r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56</a:t>
          </a:r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47</a:t>
          </a:r>
        </a:p>
      </dsp:txBody>
      <dsp:txXfrm rot="-5400000">
        <a:off x="3785616" y="2966706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5364"/>
        <a:ext cx="3697608" cy="8134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rgbClr val="FF5050">
            <a:alpha val="89804"/>
          </a:srgbClr>
        </a:solidFill>
        <a:ln>
          <a:solidFill>
            <a:srgbClr val="FF0000"/>
          </a:solidFill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 26</a:t>
          </a:r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rgbClr val="6699FF">
            <a:alpha val="89804"/>
          </a:srgbClr>
        </a:solidFill>
        <a:ln>
          <a:solidFill>
            <a:srgbClr val="FF0000"/>
          </a:solidFill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36</a:t>
          </a:r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56</a:t>
          </a:r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47</a:t>
          </a:r>
        </a:p>
      </dsp:txBody>
      <dsp:txXfrm rot="-5400000">
        <a:off x="3785616" y="2966706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5364"/>
        <a:ext cx="3697608" cy="8134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 26</a:t>
          </a:r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36</a:t>
          </a:r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47</a:t>
          </a:r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56</a:t>
          </a:r>
        </a:p>
      </dsp:txBody>
      <dsp:txXfrm rot="-5400000">
        <a:off x="3785616" y="2966706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5364"/>
        <a:ext cx="3697608" cy="8134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 26</a:t>
          </a:r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rgbClr val="6699FF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36</a:t>
          </a:r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47</a:t>
          </a:r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56</a:t>
          </a:r>
        </a:p>
      </dsp:txBody>
      <dsp:txXfrm rot="-5400000">
        <a:off x="3785616" y="2966706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5364"/>
        <a:ext cx="3697608" cy="8134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 Lucie : 16, Élisa : 19, Rose : 12</a:t>
          </a:r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Lucie : 16, Élisa 19, Rose : 20</a:t>
          </a:r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Lucie : 16, Élisa : 13, Rose : 20</a:t>
          </a:r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Lucie : 16, Élisa : 19, Rose : 15</a:t>
          </a:r>
        </a:p>
      </dsp:txBody>
      <dsp:txXfrm rot="-5400000">
        <a:off x="3785616" y="2966706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5364"/>
        <a:ext cx="3697608" cy="8134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rgbClr val="6699FF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 Lucie : 16, Élisa : 19, Rose : 12</a:t>
          </a:r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Lucie : 16, Élisa 19, Rose : 20</a:t>
          </a:r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Lucie : 16, Élisa : 13, Rose : 20</a:t>
          </a:r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Lucie : 16, Élisa : 19, Rose : 15</a:t>
          </a:r>
        </a:p>
      </dsp:txBody>
      <dsp:txXfrm rot="-5400000">
        <a:off x="3785616" y="2966706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5364"/>
        <a:ext cx="3697608" cy="81341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 Lucie : 42, Élisa : 44, Rose : 45</a:t>
          </a:r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Lucie : 42, Élisa 44, Rose : 39</a:t>
          </a:r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Lucie : 42, Élisa : 40, Rose : 45</a:t>
          </a:r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Lucie : 42, Élisa : 40, Rose : 39</a:t>
          </a:r>
        </a:p>
      </dsp:txBody>
      <dsp:txXfrm rot="-5400000">
        <a:off x="3785616" y="2966706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5364"/>
        <a:ext cx="3697608" cy="81341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 Lucie : 42, Élisa : 44, Rose : 45</a:t>
          </a:r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Lucie : 42, Élisa 44, Rose : 39</a:t>
          </a:r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Lucie : 42, Élisa : 40, Rose : 45</a:t>
          </a:r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rgbClr val="6699FF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Lucie : 42, Élisa : 40, Rose : 39</a:t>
          </a:r>
        </a:p>
      </dsp:txBody>
      <dsp:txXfrm rot="-5400000">
        <a:off x="3785616" y="2966706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5364"/>
        <a:ext cx="3697608" cy="8134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0C41F-F031-5847-A48B-93652D74774B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A5B1A2-8FFC-7944-A86F-9A3259E576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74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Rappel de ce qui a été travaillé hier + annonce de l’objectif du jour : calculer de plus ne plus vite.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0984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71335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Entourer les termes « de plus  ». Mais insister sur le sens : qui en a le plus 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7056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Maxime : 20</a:t>
            </a:r>
          </a:p>
          <a:p>
            <a:r>
              <a:rPr lang="fr-FR" dirty="0"/>
              <a:t>Raphael : 29</a:t>
            </a:r>
          </a:p>
          <a:p>
            <a:r>
              <a:rPr lang="fr-FR" dirty="0"/>
              <a:t>Total : 75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2765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61035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3137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3745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3745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9958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9958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19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Tracer l’arbre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15036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19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On va avoir besoin de 4 et 10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2939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19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Insister sur </a:t>
            </a:r>
          </a:p>
          <a:p>
            <a:r>
              <a:rPr lang="fr-FR" dirty="0"/>
              <a:t>20 : le g qui est muet, et le </a:t>
            </a:r>
            <a:r>
              <a:rPr lang="fr-FR" dirty="0" err="1"/>
              <a:t>t</a:t>
            </a:r>
            <a:r>
              <a:rPr lang="fr-FR" dirty="0"/>
              <a:t> pour vingtaine</a:t>
            </a:r>
          </a:p>
          <a:p>
            <a:r>
              <a:rPr lang="fr-FR" dirty="0"/>
              <a:t>30 : en</a:t>
            </a:r>
          </a:p>
          <a:p>
            <a:r>
              <a:rPr lang="fr-FR" dirty="0"/>
              <a:t>40 et 50 : an, et se basent sur 4 et 5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59248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5607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Compléter à la main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467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Compléter à la main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30994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Laisser faire les élèves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050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230E67E-6534-D147-A514-6F448549CB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4C4F52D9-22D5-8F49-ADF3-D7E30860E7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91C802F-22ED-E54B-9A90-5F715403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5D82-9909-A84E-B8F0-1E3802ADF444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D2B533D-9435-3D45-8175-9CCBBF76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C4F72DE-31E5-F246-BE52-BAC2EB74D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A67C-492A-B04D-AC9B-F8B9DDA5B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276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5947651-6928-1743-85C3-313B8BD46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FC082F95-42B9-974B-90DF-9855BB75B6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1869B8DB-D081-B04E-B151-E6EB9F80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5D82-9909-A84E-B8F0-1E3802ADF444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B7C39F6-D667-C74A-82FC-8409BF73B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AA5A621-7504-8543-8005-5DD6DB849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A67C-492A-B04D-AC9B-F8B9DDA5B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220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BB4B7EC2-E554-9B4C-9951-F5261717DA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94DAEFA1-B754-E242-84FC-090BF2BF95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7C9CE3F-FEA1-B846-9E3E-78FA04E65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5D82-9909-A84E-B8F0-1E3802ADF444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65A0553-3417-8F4C-804C-01EFE4093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030DDC0-C424-FF48-92C0-0A317173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A67C-492A-B04D-AC9B-F8B9DDA5B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585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03F9811-2631-874E-8D73-B79C3C979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EF24AF5F-C6AF-C748-934F-749F4E797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802DA07-9A7F-F745-8C95-6840AC949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5D82-9909-A84E-B8F0-1E3802ADF444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9F72DE9-A64F-A248-A7DD-EE2E4F392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CFF0A21-F41F-7649-81B7-694B87CB1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A67C-492A-B04D-AC9B-F8B9DDA5B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49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0057130-6972-394E-B029-CFC46F5B0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ED73082C-AA64-3F4B-A3CE-F9A167C9A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A391B6F-D609-424A-92F5-D9E0A677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5D82-9909-A84E-B8F0-1E3802ADF444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9D7F7C3-08FB-3F40-8E0A-3666C3E0D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BDC2843-FEC2-B142-8306-F604DA980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A67C-492A-B04D-AC9B-F8B9DDA5B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6882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CF7A0B8-2E83-8244-8CA5-FEE21B974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6BF68E6-6EB9-244F-A700-1EFA761D4B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7D2C2F66-C4E5-4E4A-810D-9E7F389240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21BA9F69-B0E8-C047-9EC9-8244EDFE0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5D82-9909-A84E-B8F0-1E3802ADF444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5592FE77-FA3C-DF45-BEB2-B2F099DB1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2A1D8089-9B6B-EA46-AFD4-A462F7CB9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A67C-492A-B04D-AC9B-F8B9DDA5B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369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D01D8CD-656A-CA4C-A167-EA85008F1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2802F174-7D2E-1D49-9BB0-6D8336602B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1EE142D5-F45A-AB47-BD51-BEDDF2ED47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3D2146C6-360F-6148-B9D1-56DC3BF371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F2DDD906-69F0-C644-9A95-F590A218C0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3B78BF7A-ABFB-2142-ACAD-82CFDEE47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5D82-9909-A84E-B8F0-1E3802ADF444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C73B1DBA-C706-CE4E-A7CE-BEFCB8799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4DF15A31-FC77-4C46-97A1-23A747116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A67C-492A-B04D-AC9B-F8B9DDA5B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715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A1914F1-8B4B-F24F-8ADD-8D64FC3AF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CC93950A-02E9-3B42-BBEE-93EB4C22E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5D82-9909-A84E-B8F0-1E3802ADF444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A19C298B-CA6F-4045-B6E0-69E79A994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9F292AAD-D087-F048-A05A-AE9307F7A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A67C-492A-B04D-AC9B-F8B9DDA5B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319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296B16A1-FA2E-5447-B955-1E84B777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5D82-9909-A84E-B8F0-1E3802ADF444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AAA0367D-529C-7347-8015-F15DD502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1D067C03-8B5B-9648-B10D-0855443F6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A67C-492A-B04D-AC9B-F8B9DDA5B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4276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81B947B-F740-374E-A6A9-855DEBC1A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86926BA4-1524-2341-8F29-12FA50EBD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A0679B19-BD46-2148-93EC-FDAFB058E6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B3070093-500B-3F48-8A0D-6E6264C5F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5D82-9909-A84E-B8F0-1E3802ADF444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1D09A0AB-0C81-C244-A524-14C17948C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D5A96894-B875-1D4B-AA7D-E167A17C3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A67C-492A-B04D-AC9B-F8B9DDA5B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918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B9FA89E-4611-AE4E-AE96-C3C4805B4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CEE6A23F-102B-EF4D-87E0-9373F1FBB0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267C7A48-42A9-BF4E-A9DF-4679C1E445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13C59313-F83B-4B47-8E61-1BB5CA9AF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5D82-9909-A84E-B8F0-1E3802ADF444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5B3F5F9B-1C3D-E744-B583-423F9048D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B1BFC8C-399D-1149-98C8-F7F0FB34D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A67C-492A-B04D-AC9B-F8B9DDA5B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92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620D1476-4AA2-FD4C-9823-357E74E92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8EB9AC66-F5B7-F74B-A263-559D9F364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2C950F9-9AB2-7F4D-984C-62CC5E8208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C5D82-9909-A84E-B8F0-1E3802ADF444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8C05358-E4A8-E642-8BDD-477364D9A0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6E27052-32C1-E649-863D-7E7F8F5FDA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1A67C-492A-B04D-AC9B-F8B9DDA5B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393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72BC14C-FD79-B24F-A11D-FF99C90A4F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14651"/>
          </a:xfrm>
        </p:spPr>
        <p:txBody>
          <a:bodyPr/>
          <a:lstStyle/>
          <a:p>
            <a:r>
              <a:rPr lang="fr-FR" dirty="0"/>
              <a:t>Vendredi 24 avril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65A5B160-6DAB-094D-9F6F-1F59B8DC22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37014"/>
            <a:ext cx="9144000" cy="3020786"/>
          </a:xfrm>
          <a:solidFill>
            <a:srgbClr val="0070C0"/>
          </a:solidFill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01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xmlns="" id="{3F91DC7E-E36C-DD43-A737-C3D60B089453}"/>
              </a:ext>
            </a:extLst>
          </p:cNvPr>
          <p:cNvSpPr txBox="1">
            <a:spLocks/>
          </p:cNvSpPr>
          <p:nvPr/>
        </p:nvSpPr>
        <p:spPr>
          <a:xfrm>
            <a:off x="838200" y="4060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L’écriture en lettres</a:t>
            </a:r>
          </a:p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de 60 à 99</a:t>
            </a:r>
            <a:endParaRPr lang="fr-FR" dirty="0"/>
          </a:p>
        </p:txBody>
      </p:sp>
      <p:sp>
        <p:nvSpPr>
          <p:cNvPr id="7" name="Coeur 6">
            <a:extLst>
              <a:ext uri="{FF2B5EF4-FFF2-40B4-BE49-F238E27FC236}">
                <a16:creationId xmlns:a16="http://schemas.microsoft.com/office/drawing/2014/main" xmlns="" id="{5BC05674-7F91-AB46-9D96-7023C8648D49}"/>
              </a:ext>
            </a:extLst>
          </p:cNvPr>
          <p:cNvSpPr/>
          <p:nvPr/>
        </p:nvSpPr>
        <p:spPr>
          <a:xfrm rot="19517267">
            <a:off x="1104028" y="756405"/>
            <a:ext cx="1609344" cy="1436607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xmlns="" id="{CBC9E98B-C661-3545-8335-A7A90F2F96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534596"/>
              </p:ext>
            </p:extLst>
          </p:nvPr>
        </p:nvGraphicFramePr>
        <p:xfrm>
          <a:off x="838200" y="2543349"/>
          <a:ext cx="7538358" cy="231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2629">
                  <a:extLst>
                    <a:ext uri="{9D8B030D-6E8A-4147-A177-3AD203B41FA5}">
                      <a16:colId xmlns:a16="http://schemas.microsoft.com/office/drawing/2014/main" xmlns="" val="2727568989"/>
                    </a:ext>
                  </a:extLst>
                </a:gridCol>
                <a:gridCol w="3135085">
                  <a:extLst>
                    <a:ext uri="{9D8B030D-6E8A-4147-A177-3AD203B41FA5}">
                      <a16:colId xmlns:a16="http://schemas.microsoft.com/office/drawing/2014/main" xmlns="" val="1177339988"/>
                    </a:ext>
                  </a:extLst>
                </a:gridCol>
                <a:gridCol w="3510644">
                  <a:extLst>
                    <a:ext uri="{9D8B030D-6E8A-4147-A177-3AD203B41FA5}">
                      <a16:colId xmlns:a16="http://schemas.microsoft.com/office/drawing/2014/main" xmlns="" val="6026571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soixante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19236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60 + 10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soixante-dix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8858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20 + 20 + 20 + 20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quatre-vingts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00295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80 + 10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quatre-vingt-dix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3525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5160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xmlns="" id="{3F91DC7E-E36C-DD43-A737-C3D60B089453}"/>
              </a:ext>
            </a:extLst>
          </p:cNvPr>
          <p:cNvSpPr txBox="1">
            <a:spLocks/>
          </p:cNvSpPr>
          <p:nvPr/>
        </p:nvSpPr>
        <p:spPr>
          <a:xfrm>
            <a:off x="838200" y="4060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L’écriture en lettres</a:t>
            </a:r>
          </a:p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de 71 à 76 et 91 à 96</a:t>
            </a:r>
            <a:endParaRPr lang="fr-FR" dirty="0"/>
          </a:p>
        </p:txBody>
      </p:sp>
      <p:sp>
        <p:nvSpPr>
          <p:cNvPr id="7" name="Coeur 6">
            <a:extLst>
              <a:ext uri="{FF2B5EF4-FFF2-40B4-BE49-F238E27FC236}">
                <a16:creationId xmlns:a16="http://schemas.microsoft.com/office/drawing/2014/main" xmlns="" id="{5BC05674-7F91-AB46-9D96-7023C8648D49}"/>
              </a:ext>
            </a:extLst>
          </p:cNvPr>
          <p:cNvSpPr/>
          <p:nvPr/>
        </p:nvSpPr>
        <p:spPr>
          <a:xfrm rot="19517267">
            <a:off x="1104028" y="756405"/>
            <a:ext cx="1609344" cy="1436607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xmlns="" id="{5EFF8A83-8D38-6748-87F0-E23F81CF90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637708"/>
              </p:ext>
            </p:extLst>
          </p:nvPr>
        </p:nvGraphicFramePr>
        <p:xfrm>
          <a:off x="688663" y="2367643"/>
          <a:ext cx="5110559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9657">
                  <a:extLst>
                    <a:ext uri="{9D8B030D-6E8A-4147-A177-3AD203B41FA5}">
                      <a16:colId xmlns:a16="http://schemas.microsoft.com/office/drawing/2014/main" xmlns="" val="1237133224"/>
                    </a:ext>
                  </a:extLst>
                </a:gridCol>
                <a:gridCol w="4000902">
                  <a:extLst>
                    <a:ext uri="{9D8B030D-6E8A-4147-A177-3AD203B41FA5}">
                      <a16:colId xmlns:a16="http://schemas.microsoft.com/office/drawing/2014/main" xmlns="" val="2694725561"/>
                    </a:ext>
                  </a:extLst>
                </a:gridCol>
              </a:tblGrid>
              <a:tr h="544285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>
                          <a:solidFill>
                            <a:schemeClr val="tx1"/>
                          </a:solidFill>
                        </a:rPr>
                        <a:t>soixante-et-onze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58044516"/>
                  </a:ext>
                </a:extLst>
              </a:tr>
              <a:tr h="544285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>
                          <a:solidFill>
                            <a:schemeClr val="tx1"/>
                          </a:solidFill>
                        </a:rPr>
                        <a:t>soixante-douze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56743112"/>
                  </a:ext>
                </a:extLst>
              </a:tr>
              <a:tr h="544285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>
                          <a:solidFill>
                            <a:schemeClr val="tx1"/>
                          </a:solidFill>
                        </a:rPr>
                        <a:t>soixante-treize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97405749"/>
                  </a:ext>
                </a:extLst>
              </a:tr>
              <a:tr h="544285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>
                          <a:solidFill>
                            <a:schemeClr val="tx1"/>
                          </a:solidFill>
                        </a:rPr>
                        <a:t>soixante-quatorze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77051677"/>
                  </a:ext>
                </a:extLst>
              </a:tr>
              <a:tr h="544285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>
                          <a:solidFill>
                            <a:schemeClr val="tx1"/>
                          </a:solidFill>
                        </a:rPr>
                        <a:t>soixante-quinze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69144858"/>
                  </a:ext>
                </a:extLst>
              </a:tr>
              <a:tr h="544285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>
                          <a:solidFill>
                            <a:schemeClr val="tx1"/>
                          </a:solidFill>
                        </a:rPr>
                        <a:t>soixante-seize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2300158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xmlns="" id="{6CF68F62-5A19-824A-805A-415E1AB96D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745542"/>
              </p:ext>
            </p:extLst>
          </p:nvPr>
        </p:nvGraphicFramePr>
        <p:xfrm>
          <a:off x="6392778" y="2367643"/>
          <a:ext cx="5342022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2902">
                  <a:extLst>
                    <a:ext uri="{9D8B030D-6E8A-4147-A177-3AD203B41FA5}">
                      <a16:colId xmlns:a16="http://schemas.microsoft.com/office/drawing/2014/main" xmlns="" val="1237133224"/>
                    </a:ext>
                  </a:extLst>
                </a:gridCol>
                <a:gridCol w="4389120">
                  <a:extLst>
                    <a:ext uri="{9D8B030D-6E8A-4147-A177-3AD203B41FA5}">
                      <a16:colId xmlns:a16="http://schemas.microsoft.com/office/drawing/2014/main" xmlns="" val="2694725561"/>
                    </a:ext>
                  </a:extLst>
                </a:gridCol>
              </a:tblGrid>
              <a:tr h="544285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200" dirty="0">
                          <a:solidFill>
                            <a:schemeClr val="tx1"/>
                          </a:solidFill>
                        </a:rPr>
                        <a:t>quatre-vingt-onze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58044516"/>
                  </a:ext>
                </a:extLst>
              </a:tr>
              <a:tr h="544285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>
                          <a:solidFill>
                            <a:schemeClr val="tx1"/>
                          </a:solidFill>
                        </a:rPr>
                        <a:t>quatre-vingt-douze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56743112"/>
                  </a:ext>
                </a:extLst>
              </a:tr>
              <a:tr h="544285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>
                          <a:solidFill>
                            <a:schemeClr val="tx1"/>
                          </a:solidFill>
                        </a:rPr>
                        <a:t>quatre-vingt-treize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97405749"/>
                  </a:ext>
                </a:extLst>
              </a:tr>
              <a:tr h="544285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>
                          <a:solidFill>
                            <a:schemeClr val="tx1"/>
                          </a:solidFill>
                        </a:rPr>
                        <a:t>quatre-vingt-quatorze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77051677"/>
                  </a:ext>
                </a:extLst>
              </a:tr>
              <a:tr h="544285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>
                          <a:solidFill>
                            <a:schemeClr val="tx1"/>
                          </a:solidFill>
                        </a:rPr>
                        <a:t>quatre-vingt-quinze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69144858"/>
                  </a:ext>
                </a:extLst>
              </a:tr>
              <a:tr h="544285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>
                          <a:solidFill>
                            <a:schemeClr val="tx1"/>
                          </a:solidFill>
                        </a:rPr>
                        <a:t>quatre-vingt-seize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2300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91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xmlns="" id="{3F91DC7E-E36C-DD43-A737-C3D60B089453}"/>
              </a:ext>
            </a:extLst>
          </p:cNvPr>
          <p:cNvSpPr txBox="1">
            <a:spLocks/>
          </p:cNvSpPr>
          <p:nvPr/>
        </p:nvSpPr>
        <p:spPr>
          <a:xfrm>
            <a:off x="838200" y="4060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L’écriture en lettres</a:t>
            </a:r>
          </a:p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100</a:t>
            </a:r>
            <a:endParaRPr lang="fr-FR" dirty="0"/>
          </a:p>
        </p:txBody>
      </p:sp>
      <p:sp>
        <p:nvSpPr>
          <p:cNvPr id="7" name="Coeur 6">
            <a:extLst>
              <a:ext uri="{FF2B5EF4-FFF2-40B4-BE49-F238E27FC236}">
                <a16:creationId xmlns:a16="http://schemas.microsoft.com/office/drawing/2014/main" xmlns="" id="{5BC05674-7F91-AB46-9D96-7023C8648D49}"/>
              </a:ext>
            </a:extLst>
          </p:cNvPr>
          <p:cNvSpPr/>
          <p:nvPr/>
        </p:nvSpPr>
        <p:spPr>
          <a:xfrm rot="19517267">
            <a:off x="1104028" y="756405"/>
            <a:ext cx="1609344" cy="1436607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xmlns="" id="{033131F1-0CB8-504F-A4E2-16B4BBA839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356098"/>
              </p:ext>
            </p:extLst>
          </p:nvPr>
        </p:nvGraphicFramePr>
        <p:xfrm>
          <a:off x="3111500" y="3429000"/>
          <a:ext cx="5969000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xmlns="" val="2755799091"/>
                    </a:ext>
                  </a:extLst>
                </a:gridCol>
                <a:gridCol w="3683000">
                  <a:extLst>
                    <a:ext uri="{9D8B030D-6E8A-4147-A177-3AD203B41FA5}">
                      <a16:colId xmlns:a16="http://schemas.microsoft.com/office/drawing/2014/main" xmlns="" val="42528010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100</a:t>
                      </a:r>
                      <a:endParaRPr lang="fr-FR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cent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89167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973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77F73A42-26FA-904F-9C77-FE2CE425A3A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32312" r="7721" b="3016"/>
          <a:stretch/>
        </p:blipFill>
        <p:spPr>
          <a:xfrm>
            <a:off x="638369" y="563880"/>
            <a:ext cx="10915262" cy="6035040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279ABC6-2CE5-FB43-AE86-D78221333E74}"/>
              </a:ext>
            </a:extLst>
          </p:cNvPr>
          <p:cNvSpPr txBox="1"/>
          <p:nvPr/>
        </p:nvSpPr>
        <p:spPr>
          <a:xfrm>
            <a:off x="2033185" y="686949"/>
            <a:ext cx="119616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13 :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33E3B04C-D89F-994C-A2C5-C5759DF6F18C}"/>
              </a:ext>
            </a:extLst>
          </p:cNvPr>
          <p:cNvSpPr txBox="1"/>
          <p:nvPr/>
        </p:nvSpPr>
        <p:spPr>
          <a:xfrm>
            <a:off x="2075894" y="1331305"/>
            <a:ext cx="137088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21 : 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37FAC75D-489E-2545-8B33-163504D466ED}"/>
              </a:ext>
            </a:extLst>
          </p:cNvPr>
          <p:cNvSpPr txBox="1"/>
          <p:nvPr/>
        </p:nvSpPr>
        <p:spPr>
          <a:xfrm>
            <a:off x="2033184" y="3321301"/>
            <a:ext cx="102143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59 :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B25E5EDA-320F-0C44-8951-2C5472784C0E}"/>
              </a:ext>
            </a:extLst>
          </p:cNvPr>
          <p:cNvSpPr txBox="1"/>
          <p:nvPr/>
        </p:nvSpPr>
        <p:spPr>
          <a:xfrm>
            <a:off x="2033184" y="2645457"/>
            <a:ext cx="137088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96 : 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F70931C5-DA9D-5F4C-80B7-2066A7B2E5F9}"/>
              </a:ext>
            </a:extLst>
          </p:cNvPr>
          <p:cNvSpPr txBox="1"/>
          <p:nvPr/>
        </p:nvSpPr>
        <p:spPr>
          <a:xfrm>
            <a:off x="2033185" y="2007149"/>
            <a:ext cx="119616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64 :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6B939EF1-A87B-3C4B-841E-2FE22BDBCE2C}"/>
              </a:ext>
            </a:extLst>
          </p:cNvPr>
          <p:cNvSpPr txBox="1"/>
          <p:nvPr/>
        </p:nvSpPr>
        <p:spPr>
          <a:xfrm>
            <a:off x="2075894" y="3984083"/>
            <a:ext cx="119616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76 :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41C0F96A-F788-9D40-9124-E29EECAA374E}"/>
              </a:ext>
            </a:extLst>
          </p:cNvPr>
          <p:cNvSpPr txBox="1"/>
          <p:nvPr/>
        </p:nvSpPr>
        <p:spPr>
          <a:xfrm>
            <a:off x="2033185" y="4659927"/>
            <a:ext cx="119616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82 : 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D0A77B95-25A9-9541-A662-2FF85D45821B}"/>
              </a:ext>
            </a:extLst>
          </p:cNvPr>
          <p:cNvSpPr txBox="1"/>
          <p:nvPr/>
        </p:nvSpPr>
        <p:spPr>
          <a:xfrm>
            <a:off x="2046891" y="5993539"/>
            <a:ext cx="119616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81 :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xmlns="" id="{B79F85EF-E75B-884F-8974-6860E75616C8}"/>
              </a:ext>
            </a:extLst>
          </p:cNvPr>
          <p:cNvSpPr txBox="1"/>
          <p:nvPr/>
        </p:nvSpPr>
        <p:spPr>
          <a:xfrm>
            <a:off x="1987498" y="5335771"/>
            <a:ext cx="146226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100 : 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xmlns="" id="{51FECA61-6099-F641-B6EF-454BA04C7E3C}"/>
              </a:ext>
            </a:extLst>
          </p:cNvPr>
          <p:cNvSpPr txBox="1">
            <a:spLocks/>
          </p:cNvSpPr>
          <p:nvPr/>
        </p:nvSpPr>
        <p:spPr>
          <a:xfrm>
            <a:off x="3704855" y="-9890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L’écriture en lettres</a:t>
            </a:r>
            <a:endParaRPr lang="fr-FR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xmlns="" id="{C94A713D-99FC-524C-86EC-609E28D93C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779" y="114083"/>
            <a:ext cx="11176441" cy="662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750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734722"/>
            <a:ext cx="9144000" cy="1388555"/>
          </a:xfrm>
        </p:spPr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Problèmes</a:t>
            </a:r>
          </a:p>
        </p:txBody>
      </p:sp>
    </p:spTree>
    <p:extLst>
      <p:ext uri="{BB962C8B-B14F-4D97-AF65-F5344CB8AC3E}">
        <p14:creationId xmlns:p14="http://schemas.microsoft.com/office/powerpoint/2010/main" val="2835901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xmlns="" id="{AFF94131-E52D-CC4D-9D90-79BCAB1F58A4}"/>
              </a:ext>
            </a:extLst>
          </p:cNvPr>
          <p:cNvSpPr txBox="1">
            <a:spLocks/>
          </p:cNvSpPr>
          <p:nvPr/>
        </p:nvSpPr>
        <p:spPr>
          <a:xfrm>
            <a:off x="3734793" y="34446"/>
            <a:ext cx="47224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La situation d’hier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4634ED65-5583-5E4A-93DF-C9C502860037}"/>
              </a:ext>
            </a:extLst>
          </p:cNvPr>
          <p:cNvSpPr txBox="1"/>
          <p:nvPr/>
        </p:nvSpPr>
        <p:spPr>
          <a:xfrm>
            <a:off x="1874331" y="4820618"/>
            <a:ext cx="55082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latin typeface="Cursive standard" pitchFamily="2" charset="0"/>
              </a:rPr>
              <a:t>Raphaël : 28 + 7 = 35 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11C67D07-0869-9748-859C-28A619714B0B}"/>
              </a:ext>
            </a:extLst>
          </p:cNvPr>
          <p:cNvSpPr txBox="1"/>
          <p:nvPr/>
        </p:nvSpPr>
        <p:spPr>
          <a:xfrm>
            <a:off x="662364" y="871439"/>
            <a:ext cx="106761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Lors d’un rallye de natation, Juliette nage pendant 28 minutes. Elle nage 16 minutes de plus que Maxime mais 7 minutes de moins que Raphaël. </a:t>
            </a:r>
          </a:p>
          <a:p>
            <a:r>
              <a:rPr lang="fr-FR" sz="2800" dirty="0"/>
              <a:t>Pendant combien de minutes chacun des trois enfant </a:t>
            </a:r>
            <a:r>
              <a:rPr lang="fr-FR" sz="2800" dirty="0" err="1"/>
              <a:t>a-t-il</a:t>
            </a:r>
            <a:r>
              <a:rPr lang="fr-FR" sz="2800" dirty="0"/>
              <a:t> nagé 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6CE600E-90A2-5E40-BB02-EA282F72AD80}"/>
              </a:ext>
            </a:extLst>
          </p:cNvPr>
          <p:cNvSpPr/>
          <p:nvPr/>
        </p:nvSpPr>
        <p:spPr>
          <a:xfrm>
            <a:off x="801828" y="2260155"/>
            <a:ext cx="152400" cy="13849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6A1DDDA-1B64-8843-94FD-9A84940BE607}"/>
              </a:ext>
            </a:extLst>
          </p:cNvPr>
          <p:cNvSpPr/>
          <p:nvPr/>
        </p:nvSpPr>
        <p:spPr>
          <a:xfrm>
            <a:off x="1385556" y="2256434"/>
            <a:ext cx="121920" cy="129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2D1F0293-ED80-FD42-80FE-FA5D4DACDCDB}"/>
              </a:ext>
            </a:extLst>
          </p:cNvPr>
          <p:cNvSpPr/>
          <p:nvPr/>
        </p:nvSpPr>
        <p:spPr>
          <a:xfrm>
            <a:off x="1093692" y="2260155"/>
            <a:ext cx="152400" cy="13849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AD510D5D-EAA2-A84A-8FD7-E9CE9A3DD29B}"/>
              </a:ext>
            </a:extLst>
          </p:cNvPr>
          <p:cNvSpPr/>
          <p:nvPr/>
        </p:nvSpPr>
        <p:spPr>
          <a:xfrm>
            <a:off x="1612872" y="2256434"/>
            <a:ext cx="121920" cy="129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9A5617CF-56D3-2C43-B09E-7E4A5D3B08BF}"/>
              </a:ext>
            </a:extLst>
          </p:cNvPr>
          <p:cNvSpPr/>
          <p:nvPr/>
        </p:nvSpPr>
        <p:spPr>
          <a:xfrm>
            <a:off x="1829674" y="2272812"/>
            <a:ext cx="121920" cy="129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30B0065B-61E2-2D42-87F8-792A70B099F8}"/>
              </a:ext>
            </a:extLst>
          </p:cNvPr>
          <p:cNvSpPr/>
          <p:nvPr/>
        </p:nvSpPr>
        <p:spPr>
          <a:xfrm>
            <a:off x="2045192" y="2272812"/>
            <a:ext cx="121920" cy="129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E3687B29-E755-8C4F-9437-53A750D724A0}"/>
              </a:ext>
            </a:extLst>
          </p:cNvPr>
          <p:cNvSpPr/>
          <p:nvPr/>
        </p:nvSpPr>
        <p:spPr>
          <a:xfrm>
            <a:off x="1405112" y="2558408"/>
            <a:ext cx="121920" cy="129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B5E3ADB6-9FD4-B44D-8D2F-47DF66956A90}"/>
              </a:ext>
            </a:extLst>
          </p:cNvPr>
          <p:cNvSpPr/>
          <p:nvPr/>
        </p:nvSpPr>
        <p:spPr>
          <a:xfrm>
            <a:off x="1651104" y="2558408"/>
            <a:ext cx="121920" cy="129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3CB2FA15-FA34-7E41-93B0-4FE16D289FD6}"/>
              </a:ext>
            </a:extLst>
          </p:cNvPr>
          <p:cNvSpPr/>
          <p:nvPr/>
        </p:nvSpPr>
        <p:spPr>
          <a:xfrm>
            <a:off x="1874110" y="2530848"/>
            <a:ext cx="121920" cy="129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AC2BEAB-5ABD-D14E-B611-F5B5069B6588}"/>
              </a:ext>
            </a:extLst>
          </p:cNvPr>
          <p:cNvSpPr/>
          <p:nvPr/>
        </p:nvSpPr>
        <p:spPr>
          <a:xfrm>
            <a:off x="2118818" y="2519087"/>
            <a:ext cx="121920" cy="129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orme libre 5">
            <a:extLst>
              <a:ext uri="{FF2B5EF4-FFF2-40B4-BE49-F238E27FC236}">
                <a16:creationId xmlns:a16="http://schemas.microsoft.com/office/drawing/2014/main" xmlns="" id="{E75E21ED-4499-C946-BD04-6BC90C424490}"/>
              </a:ext>
            </a:extLst>
          </p:cNvPr>
          <p:cNvSpPr/>
          <p:nvPr/>
        </p:nvSpPr>
        <p:spPr>
          <a:xfrm>
            <a:off x="1031442" y="2194560"/>
            <a:ext cx="995478" cy="1600200"/>
          </a:xfrm>
          <a:custGeom>
            <a:avLst/>
            <a:gdLst>
              <a:gd name="connsiteX0" fmla="*/ 294438 w 995478"/>
              <a:gd name="connsiteY0" fmla="*/ 0 h 1600200"/>
              <a:gd name="connsiteX1" fmla="*/ 218238 w 995478"/>
              <a:gd name="connsiteY1" fmla="*/ 15240 h 1600200"/>
              <a:gd name="connsiteX2" fmla="*/ 65838 w 995478"/>
              <a:gd name="connsiteY2" fmla="*/ 30480 h 1600200"/>
              <a:gd name="connsiteX3" fmla="*/ 20118 w 995478"/>
              <a:gd name="connsiteY3" fmla="*/ 213360 h 1600200"/>
              <a:gd name="connsiteX4" fmla="*/ 20118 w 995478"/>
              <a:gd name="connsiteY4" fmla="*/ 1082040 h 1600200"/>
              <a:gd name="connsiteX5" fmla="*/ 35358 w 995478"/>
              <a:gd name="connsiteY5" fmla="*/ 1143000 h 1600200"/>
              <a:gd name="connsiteX6" fmla="*/ 50598 w 995478"/>
              <a:gd name="connsiteY6" fmla="*/ 1249680 h 1600200"/>
              <a:gd name="connsiteX7" fmla="*/ 81078 w 995478"/>
              <a:gd name="connsiteY7" fmla="*/ 1402080 h 1600200"/>
              <a:gd name="connsiteX8" fmla="*/ 96318 w 995478"/>
              <a:gd name="connsiteY8" fmla="*/ 1478280 h 1600200"/>
              <a:gd name="connsiteX9" fmla="*/ 126798 w 995478"/>
              <a:gd name="connsiteY9" fmla="*/ 1569720 h 1600200"/>
              <a:gd name="connsiteX10" fmla="*/ 218238 w 995478"/>
              <a:gd name="connsiteY10" fmla="*/ 1600200 h 1600200"/>
              <a:gd name="connsiteX11" fmla="*/ 309678 w 995478"/>
              <a:gd name="connsiteY11" fmla="*/ 1584960 h 1600200"/>
              <a:gd name="connsiteX12" fmla="*/ 401118 w 995478"/>
              <a:gd name="connsiteY12" fmla="*/ 1524000 h 1600200"/>
              <a:gd name="connsiteX13" fmla="*/ 523038 w 995478"/>
              <a:gd name="connsiteY13" fmla="*/ 1417320 h 1600200"/>
              <a:gd name="connsiteX14" fmla="*/ 614478 w 995478"/>
              <a:gd name="connsiteY14" fmla="*/ 1325880 h 1600200"/>
              <a:gd name="connsiteX15" fmla="*/ 660198 w 995478"/>
              <a:gd name="connsiteY15" fmla="*/ 1295400 h 1600200"/>
              <a:gd name="connsiteX16" fmla="*/ 736398 w 995478"/>
              <a:gd name="connsiteY16" fmla="*/ 1203960 h 1600200"/>
              <a:gd name="connsiteX17" fmla="*/ 782118 w 995478"/>
              <a:gd name="connsiteY17" fmla="*/ 1158240 h 1600200"/>
              <a:gd name="connsiteX18" fmla="*/ 797358 w 995478"/>
              <a:gd name="connsiteY18" fmla="*/ 1112520 h 1600200"/>
              <a:gd name="connsiteX19" fmla="*/ 843078 w 995478"/>
              <a:gd name="connsiteY19" fmla="*/ 1021080 h 1600200"/>
              <a:gd name="connsiteX20" fmla="*/ 873558 w 995478"/>
              <a:gd name="connsiteY20" fmla="*/ 838200 h 1600200"/>
              <a:gd name="connsiteX21" fmla="*/ 888798 w 995478"/>
              <a:gd name="connsiteY21" fmla="*/ 762000 h 1600200"/>
              <a:gd name="connsiteX22" fmla="*/ 919278 w 995478"/>
              <a:gd name="connsiteY22" fmla="*/ 670560 h 1600200"/>
              <a:gd name="connsiteX23" fmla="*/ 964998 w 995478"/>
              <a:gd name="connsiteY23" fmla="*/ 533400 h 1600200"/>
              <a:gd name="connsiteX24" fmla="*/ 980238 w 995478"/>
              <a:gd name="connsiteY24" fmla="*/ 487680 h 1600200"/>
              <a:gd name="connsiteX25" fmla="*/ 995478 w 995478"/>
              <a:gd name="connsiteY25" fmla="*/ 441960 h 1600200"/>
              <a:gd name="connsiteX26" fmla="*/ 980238 w 995478"/>
              <a:gd name="connsiteY26" fmla="*/ 228600 h 1600200"/>
              <a:gd name="connsiteX27" fmla="*/ 964998 w 995478"/>
              <a:gd name="connsiteY27" fmla="*/ 182880 h 1600200"/>
              <a:gd name="connsiteX28" fmla="*/ 919278 w 995478"/>
              <a:gd name="connsiteY28" fmla="*/ 152400 h 1600200"/>
              <a:gd name="connsiteX29" fmla="*/ 888798 w 995478"/>
              <a:gd name="connsiteY29" fmla="*/ 106680 h 1600200"/>
              <a:gd name="connsiteX30" fmla="*/ 797358 w 995478"/>
              <a:gd name="connsiteY30" fmla="*/ 30480 h 1600200"/>
              <a:gd name="connsiteX31" fmla="*/ 675438 w 995478"/>
              <a:gd name="connsiteY31" fmla="*/ 0 h 1600200"/>
              <a:gd name="connsiteX32" fmla="*/ 477318 w 995478"/>
              <a:gd name="connsiteY32" fmla="*/ 15240 h 1600200"/>
              <a:gd name="connsiteX33" fmla="*/ 431598 w 995478"/>
              <a:gd name="connsiteY33" fmla="*/ 30480 h 1600200"/>
              <a:gd name="connsiteX34" fmla="*/ 248718 w 995478"/>
              <a:gd name="connsiteY34" fmla="*/ 45720 h 160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95478" h="1600200">
                <a:moveTo>
                  <a:pt x="294438" y="0"/>
                </a:moveTo>
                <a:cubicBezTo>
                  <a:pt x="269038" y="5080"/>
                  <a:pt x="243914" y="11817"/>
                  <a:pt x="218238" y="15240"/>
                </a:cubicBezTo>
                <a:cubicBezTo>
                  <a:pt x="167632" y="21987"/>
                  <a:pt x="109937" y="4756"/>
                  <a:pt x="65838" y="30480"/>
                </a:cubicBezTo>
                <a:cubicBezTo>
                  <a:pt x="43545" y="43484"/>
                  <a:pt x="23368" y="193859"/>
                  <a:pt x="20118" y="213360"/>
                </a:cubicBezTo>
                <a:cubicBezTo>
                  <a:pt x="-7822" y="604521"/>
                  <a:pt x="-5567" y="478453"/>
                  <a:pt x="20118" y="1082040"/>
                </a:cubicBezTo>
                <a:cubicBezTo>
                  <a:pt x="21008" y="1102966"/>
                  <a:pt x="31611" y="1122392"/>
                  <a:pt x="35358" y="1143000"/>
                </a:cubicBezTo>
                <a:cubicBezTo>
                  <a:pt x="41784" y="1178342"/>
                  <a:pt x="44355" y="1214306"/>
                  <a:pt x="50598" y="1249680"/>
                </a:cubicBezTo>
                <a:cubicBezTo>
                  <a:pt x="59601" y="1300698"/>
                  <a:pt x="70918" y="1351280"/>
                  <a:pt x="81078" y="1402080"/>
                </a:cubicBezTo>
                <a:cubicBezTo>
                  <a:pt x="86158" y="1427480"/>
                  <a:pt x="88127" y="1453706"/>
                  <a:pt x="96318" y="1478280"/>
                </a:cubicBezTo>
                <a:cubicBezTo>
                  <a:pt x="106478" y="1508760"/>
                  <a:pt x="96318" y="1559560"/>
                  <a:pt x="126798" y="1569720"/>
                </a:cubicBezTo>
                <a:lnTo>
                  <a:pt x="218238" y="1600200"/>
                </a:lnTo>
                <a:cubicBezTo>
                  <a:pt x="248718" y="1595120"/>
                  <a:pt x="281155" y="1596845"/>
                  <a:pt x="309678" y="1584960"/>
                </a:cubicBezTo>
                <a:cubicBezTo>
                  <a:pt x="343493" y="1570871"/>
                  <a:pt x="401118" y="1524000"/>
                  <a:pt x="401118" y="1524000"/>
                </a:cubicBezTo>
                <a:cubicBezTo>
                  <a:pt x="487478" y="1394460"/>
                  <a:pt x="345238" y="1595120"/>
                  <a:pt x="523038" y="1417320"/>
                </a:cubicBezTo>
                <a:cubicBezTo>
                  <a:pt x="553518" y="1386840"/>
                  <a:pt x="578612" y="1349790"/>
                  <a:pt x="614478" y="1325880"/>
                </a:cubicBezTo>
                <a:cubicBezTo>
                  <a:pt x="629718" y="1315720"/>
                  <a:pt x="646127" y="1307126"/>
                  <a:pt x="660198" y="1295400"/>
                </a:cubicBezTo>
                <a:cubicBezTo>
                  <a:pt x="733055" y="1234686"/>
                  <a:pt x="681907" y="1269349"/>
                  <a:pt x="736398" y="1203960"/>
                </a:cubicBezTo>
                <a:cubicBezTo>
                  <a:pt x="750196" y="1187403"/>
                  <a:pt x="766878" y="1173480"/>
                  <a:pt x="782118" y="1158240"/>
                </a:cubicBezTo>
                <a:cubicBezTo>
                  <a:pt x="787198" y="1143000"/>
                  <a:pt x="790174" y="1126888"/>
                  <a:pt x="797358" y="1112520"/>
                </a:cubicBezTo>
                <a:cubicBezTo>
                  <a:pt x="827327" y="1052582"/>
                  <a:pt x="830309" y="1084924"/>
                  <a:pt x="843078" y="1021080"/>
                </a:cubicBezTo>
                <a:cubicBezTo>
                  <a:pt x="855198" y="960479"/>
                  <a:pt x="861438" y="898801"/>
                  <a:pt x="873558" y="838200"/>
                </a:cubicBezTo>
                <a:cubicBezTo>
                  <a:pt x="878638" y="812800"/>
                  <a:pt x="881982" y="786990"/>
                  <a:pt x="888798" y="762000"/>
                </a:cubicBezTo>
                <a:cubicBezTo>
                  <a:pt x="897252" y="731003"/>
                  <a:pt x="909118" y="701040"/>
                  <a:pt x="919278" y="670560"/>
                </a:cubicBezTo>
                <a:lnTo>
                  <a:pt x="964998" y="533400"/>
                </a:lnTo>
                <a:lnTo>
                  <a:pt x="980238" y="487680"/>
                </a:lnTo>
                <a:lnTo>
                  <a:pt x="995478" y="441960"/>
                </a:lnTo>
                <a:cubicBezTo>
                  <a:pt x="990398" y="370840"/>
                  <a:pt x="988569" y="299413"/>
                  <a:pt x="980238" y="228600"/>
                </a:cubicBezTo>
                <a:cubicBezTo>
                  <a:pt x="978361" y="212646"/>
                  <a:pt x="975033" y="195424"/>
                  <a:pt x="964998" y="182880"/>
                </a:cubicBezTo>
                <a:cubicBezTo>
                  <a:pt x="953556" y="168577"/>
                  <a:pt x="934518" y="162560"/>
                  <a:pt x="919278" y="152400"/>
                </a:cubicBezTo>
                <a:cubicBezTo>
                  <a:pt x="909118" y="137160"/>
                  <a:pt x="900524" y="120751"/>
                  <a:pt x="888798" y="106680"/>
                </a:cubicBezTo>
                <a:cubicBezTo>
                  <a:pt x="864723" y="77790"/>
                  <a:pt x="831609" y="47606"/>
                  <a:pt x="797358" y="30480"/>
                </a:cubicBezTo>
                <a:cubicBezTo>
                  <a:pt x="766116" y="14859"/>
                  <a:pt x="704421" y="5797"/>
                  <a:pt x="675438" y="0"/>
                </a:cubicBezTo>
                <a:cubicBezTo>
                  <a:pt x="609398" y="5080"/>
                  <a:pt x="543042" y="7025"/>
                  <a:pt x="477318" y="15240"/>
                </a:cubicBezTo>
                <a:cubicBezTo>
                  <a:pt x="461378" y="17233"/>
                  <a:pt x="447521" y="28357"/>
                  <a:pt x="431598" y="30480"/>
                </a:cubicBezTo>
                <a:cubicBezTo>
                  <a:pt x="370963" y="38565"/>
                  <a:pt x="248718" y="45720"/>
                  <a:pt x="248718" y="4572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77709A67-4E7D-7C4B-8554-737D8A627E3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6228"/>
          <a:stretch/>
        </p:blipFill>
        <p:spPr>
          <a:xfrm>
            <a:off x="662364" y="4389074"/>
            <a:ext cx="10676196" cy="1509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16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2ABEB2E-5148-024D-B45A-422353B0D78C}"/>
              </a:ext>
            </a:extLst>
          </p:cNvPr>
          <p:cNvSpPr/>
          <p:nvPr/>
        </p:nvSpPr>
        <p:spPr>
          <a:xfrm>
            <a:off x="368300" y="1104406"/>
            <a:ext cx="56261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Djibril</a:t>
            </a:r>
            <a:r>
              <a:rPr lang="fr-FR" sz="2800" dirty="0"/>
              <a:t> a 56 timbres. </a:t>
            </a:r>
          </a:p>
          <a:p>
            <a:r>
              <a:rPr lang="fr-FR" sz="2800" dirty="0">
                <a:solidFill>
                  <a:srgbClr val="0070C0"/>
                </a:solidFill>
              </a:rPr>
              <a:t>Il</a:t>
            </a:r>
            <a:r>
              <a:rPr lang="fr-FR" sz="2800" dirty="0">
                <a:solidFill>
                  <a:srgbClr val="FF0000"/>
                </a:solidFill>
              </a:rPr>
              <a:t> </a:t>
            </a:r>
            <a:r>
              <a:rPr lang="fr-FR" sz="2800" dirty="0"/>
              <a:t>en a 12 de plus que </a:t>
            </a:r>
            <a:r>
              <a:rPr lang="fr-FR" sz="2800" dirty="0">
                <a:solidFill>
                  <a:srgbClr val="FF0000"/>
                </a:solidFill>
              </a:rPr>
              <a:t>Sophie</a:t>
            </a:r>
            <a:r>
              <a:rPr lang="fr-FR" sz="2800" dirty="0"/>
              <a:t>. </a:t>
            </a:r>
          </a:p>
          <a:p>
            <a:r>
              <a:rPr lang="fr-FR" sz="2800" dirty="0"/>
              <a:t>Combien Sophie a-t-elle de timbres 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D653D60-3DBB-914D-BC37-B6BD38CD2412}"/>
              </a:ext>
            </a:extLst>
          </p:cNvPr>
          <p:cNvSpPr/>
          <p:nvPr/>
        </p:nvSpPr>
        <p:spPr>
          <a:xfrm>
            <a:off x="6481018" y="1104406"/>
            <a:ext cx="558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Djibril</a:t>
            </a:r>
            <a:r>
              <a:rPr lang="fr-FR" sz="2800" dirty="0"/>
              <a:t> a 56 timbres. </a:t>
            </a:r>
          </a:p>
          <a:p>
            <a:r>
              <a:rPr lang="fr-FR" sz="2800" dirty="0">
                <a:solidFill>
                  <a:srgbClr val="FF0000"/>
                </a:solidFill>
              </a:rPr>
              <a:t>Sophie</a:t>
            </a:r>
            <a:r>
              <a:rPr lang="fr-FR" sz="2800" dirty="0"/>
              <a:t> en a 12 de plus que </a:t>
            </a:r>
            <a:r>
              <a:rPr lang="fr-FR" sz="2800" dirty="0">
                <a:solidFill>
                  <a:srgbClr val="0070C0"/>
                </a:solidFill>
              </a:rPr>
              <a:t>lui</a:t>
            </a:r>
            <a:r>
              <a:rPr lang="fr-FR" sz="2800" dirty="0"/>
              <a:t>. </a:t>
            </a:r>
          </a:p>
          <a:p>
            <a:r>
              <a:rPr lang="fr-FR" sz="2800" dirty="0"/>
              <a:t>Combien Sophie a-t-elle de timbres ?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xmlns="" id="{0BB147D2-2FB9-7E44-B106-094528DAAAAF}"/>
              </a:ext>
            </a:extLst>
          </p:cNvPr>
          <p:cNvCxnSpPr>
            <a:cxnSpLocks/>
          </p:cNvCxnSpPr>
          <p:nvPr/>
        </p:nvCxnSpPr>
        <p:spPr>
          <a:xfrm>
            <a:off x="6172200" y="370332"/>
            <a:ext cx="0" cy="603046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175" y="0"/>
            <a:ext cx="5247409" cy="1325563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Situation 1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6DEC067E-C26D-4248-B6FE-9D4DB9224B6C}"/>
              </a:ext>
            </a:extLst>
          </p:cNvPr>
          <p:cNvSpPr txBox="1">
            <a:spLocks/>
          </p:cNvSpPr>
          <p:nvPr/>
        </p:nvSpPr>
        <p:spPr>
          <a:xfrm>
            <a:off x="6481018" y="8234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Situation 2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xmlns="" id="{DDE0EFC4-DFE0-F546-926B-7428D9DF2B60}"/>
              </a:ext>
            </a:extLst>
          </p:cNvPr>
          <p:cNvGrpSpPr/>
          <p:nvPr/>
        </p:nvGrpSpPr>
        <p:grpSpPr>
          <a:xfrm>
            <a:off x="546100" y="2678668"/>
            <a:ext cx="11540008" cy="1949817"/>
            <a:chOff x="546100" y="2678668"/>
            <a:chExt cx="11540008" cy="1949817"/>
          </a:xfrm>
        </p:grpSpPr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xmlns="" id="{FE247EEE-3D59-0648-8C24-973E53C5650B}"/>
                </a:ext>
              </a:extLst>
            </p:cNvPr>
            <p:cNvGrpSpPr/>
            <p:nvPr/>
          </p:nvGrpSpPr>
          <p:grpSpPr>
            <a:xfrm>
              <a:off x="546100" y="2678668"/>
              <a:ext cx="11114881" cy="1949817"/>
              <a:chOff x="546100" y="2678668"/>
              <a:chExt cx="11114881" cy="1949817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546100" y="2806700"/>
                <a:ext cx="228600" cy="165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850900" y="2805206"/>
                <a:ext cx="228600" cy="165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845235" y="2806700"/>
                <a:ext cx="228600" cy="165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169147" y="2806700"/>
                <a:ext cx="228600" cy="165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515035" y="2806700"/>
                <a:ext cx="228600" cy="165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223247" y="2806700"/>
                <a:ext cx="149412" cy="15314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528047" y="2811555"/>
                <a:ext cx="149412" cy="15314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2832847" y="2805206"/>
                <a:ext cx="149412" cy="15314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2223247" y="3110753"/>
                <a:ext cx="149412" cy="15314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2528047" y="3110752"/>
                <a:ext cx="149412" cy="15314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2832847" y="3110753"/>
                <a:ext cx="149412" cy="15314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6887191" y="2805206"/>
                <a:ext cx="228600" cy="165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7191991" y="2803712"/>
                <a:ext cx="228600" cy="165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8186326" y="2803712"/>
                <a:ext cx="228600" cy="165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7510238" y="2805206"/>
                <a:ext cx="228600" cy="165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7856126" y="2805206"/>
                <a:ext cx="228600" cy="165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8564338" y="2805206"/>
                <a:ext cx="149412" cy="15314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8869138" y="2810061"/>
                <a:ext cx="149412" cy="15314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9173938" y="2803712"/>
                <a:ext cx="149412" cy="15314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8564338" y="3109259"/>
                <a:ext cx="149412" cy="15314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8869138" y="3109258"/>
                <a:ext cx="149412" cy="15314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9173938" y="3109259"/>
                <a:ext cx="149412" cy="15314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" name="Forme libre 30"/>
              <p:cNvSpPr/>
              <p:nvPr/>
            </p:nvSpPr>
            <p:spPr>
              <a:xfrm>
                <a:off x="1784684" y="2678668"/>
                <a:ext cx="1002632" cy="1949817"/>
              </a:xfrm>
              <a:custGeom>
                <a:avLst/>
                <a:gdLst>
                  <a:gd name="connsiteX0" fmla="*/ 332874 w 1002632"/>
                  <a:gd name="connsiteY0" fmla="*/ 364 h 1949817"/>
                  <a:gd name="connsiteX1" fmla="*/ 240632 w 1002632"/>
                  <a:gd name="connsiteY1" fmla="*/ 8385 h 1949817"/>
                  <a:gd name="connsiteX2" fmla="*/ 228600 w 1002632"/>
                  <a:gd name="connsiteY2" fmla="*/ 12395 h 1949817"/>
                  <a:gd name="connsiteX3" fmla="*/ 112295 w 1002632"/>
                  <a:gd name="connsiteY3" fmla="*/ 16406 h 1949817"/>
                  <a:gd name="connsiteX4" fmla="*/ 60158 w 1002632"/>
                  <a:gd name="connsiteY4" fmla="*/ 32448 h 1949817"/>
                  <a:gd name="connsiteX5" fmla="*/ 52137 w 1002632"/>
                  <a:gd name="connsiteY5" fmla="*/ 44479 h 1949817"/>
                  <a:gd name="connsiteX6" fmla="*/ 40105 w 1002632"/>
                  <a:gd name="connsiteY6" fmla="*/ 56511 h 1949817"/>
                  <a:gd name="connsiteX7" fmla="*/ 32084 w 1002632"/>
                  <a:gd name="connsiteY7" fmla="*/ 88595 h 1949817"/>
                  <a:gd name="connsiteX8" fmla="*/ 24063 w 1002632"/>
                  <a:gd name="connsiteY8" fmla="*/ 100627 h 1949817"/>
                  <a:gd name="connsiteX9" fmla="*/ 16042 w 1002632"/>
                  <a:gd name="connsiteY9" fmla="*/ 152764 h 1949817"/>
                  <a:gd name="connsiteX10" fmla="*/ 12032 w 1002632"/>
                  <a:gd name="connsiteY10" fmla="*/ 164795 h 1949817"/>
                  <a:gd name="connsiteX11" fmla="*/ 8021 w 1002632"/>
                  <a:gd name="connsiteY11" fmla="*/ 329227 h 1949817"/>
                  <a:gd name="connsiteX12" fmla="*/ 4011 w 1002632"/>
                  <a:gd name="connsiteY12" fmla="*/ 377353 h 1949817"/>
                  <a:gd name="connsiteX13" fmla="*/ 0 w 1002632"/>
                  <a:gd name="connsiteY13" fmla="*/ 962890 h 1949817"/>
                  <a:gd name="connsiteX14" fmla="*/ 4011 w 1002632"/>
                  <a:gd name="connsiteY14" fmla="*/ 1227585 h 1949817"/>
                  <a:gd name="connsiteX15" fmla="*/ 8021 w 1002632"/>
                  <a:gd name="connsiteY15" fmla="*/ 1239616 h 1949817"/>
                  <a:gd name="connsiteX16" fmla="*/ 16042 w 1002632"/>
                  <a:gd name="connsiteY16" fmla="*/ 1251648 h 1949817"/>
                  <a:gd name="connsiteX17" fmla="*/ 20053 w 1002632"/>
                  <a:gd name="connsiteY17" fmla="*/ 1267690 h 1949817"/>
                  <a:gd name="connsiteX18" fmla="*/ 24063 w 1002632"/>
                  <a:gd name="connsiteY18" fmla="*/ 1279721 h 1949817"/>
                  <a:gd name="connsiteX19" fmla="*/ 16042 w 1002632"/>
                  <a:gd name="connsiteY19" fmla="*/ 1351911 h 1949817"/>
                  <a:gd name="connsiteX20" fmla="*/ 12032 w 1002632"/>
                  <a:gd name="connsiteY20" fmla="*/ 1363943 h 1949817"/>
                  <a:gd name="connsiteX21" fmla="*/ 16042 w 1002632"/>
                  <a:gd name="connsiteY21" fmla="*/ 1833174 h 1949817"/>
                  <a:gd name="connsiteX22" fmla="*/ 20053 w 1002632"/>
                  <a:gd name="connsiteY22" fmla="*/ 1845206 h 1949817"/>
                  <a:gd name="connsiteX23" fmla="*/ 36095 w 1002632"/>
                  <a:gd name="connsiteY23" fmla="*/ 1873279 h 1949817"/>
                  <a:gd name="connsiteX24" fmla="*/ 64169 w 1002632"/>
                  <a:gd name="connsiteY24" fmla="*/ 1901353 h 1949817"/>
                  <a:gd name="connsiteX25" fmla="*/ 96253 w 1002632"/>
                  <a:gd name="connsiteY25" fmla="*/ 1929427 h 1949817"/>
                  <a:gd name="connsiteX26" fmla="*/ 128337 w 1002632"/>
                  <a:gd name="connsiteY26" fmla="*/ 1933437 h 1949817"/>
                  <a:gd name="connsiteX27" fmla="*/ 180474 w 1002632"/>
                  <a:gd name="connsiteY27" fmla="*/ 1941458 h 1949817"/>
                  <a:gd name="connsiteX28" fmla="*/ 192505 w 1002632"/>
                  <a:gd name="connsiteY28" fmla="*/ 1945469 h 1949817"/>
                  <a:gd name="connsiteX29" fmla="*/ 360948 w 1002632"/>
                  <a:gd name="connsiteY29" fmla="*/ 1945469 h 1949817"/>
                  <a:gd name="connsiteX30" fmla="*/ 393032 w 1002632"/>
                  <a:gd name="connsiteY30" fmla="*/ 1929427 h 1949817"/>
                  <a:gd name="connsiteX31" fmla="*/ 405063 w 1002632"/>
                  <a:gd name="connsiteY31" fmla="*/ 1925416 h 1949817"/>
                  <a:gd name="connsiteX32" fmla="*/ 421105 w 1002632"/>
                  <a:gd name="connsiteY32" fmla="*/ 1917395 h 1949817"/>
                  <a:gd name="connsiteX33" fmla="*/ 445169 w 1002632"/>
                  <a:gd name="connsiteY33" fmla="*/ 1897343 h 1949817"/>
                  <a:gd name="connsiteX34" fmla="*/ 457200 w 1002632"/>
                  <a:gd name="connsiteY34" fmla="*/ 1893332 h 1949817"/>
                  <a:gd name="connsiteX35" fmla="*/ 481263 w 1002632"/>
                  <a:gd name="connsiteY35" fmla="*/ 1877290 h 1949817"/>
                  <a:gd name="connsiteX36" fmla="*/ 493295 w 1002632"/>
                  <a:gd name="connsiteY36" fmla="*/ 1873279 h 1949817"/>
                  <a:gd name="connsiteX37" fmla="*/ 505327 w 1002632"/>
                  <a:gd name="connsiteY37" fmla="*/ 1865258 h 1949817"/>
                  <a:gd name="connsiteX38" fmla="*/ 521369 w 1002632"/>
                  <a:gd name="connsiteY38" fmla="*/ 1861248 h 1949817"/>
                  <a:gd name="connsiteX39" fmla="*/ 545432 w 1002632"/>
                  <a:gd name="connsiteY39" fmla="*/ 1845206 h 1949817"/>
                  <a:gd name="connsiteX40" fmla="*/ 565484 w 1002632"/>
                  <a:gd name="connsiteY40" fmla="*/ 1821143 h 1949817"/>
                  <a:gd name="connsiteX41" fmla="*/ 577516 w 1002632"/>
                  <a:gd name="connsiteY41" fmla="*/ 1813121 h 1949817"/>
                  <a:gd name="connsiteX42" fmla="*/ 601579 w 1002632"/>
                  <a:gd name="connsiteY42" fmla="*/ 1789058 h 1949817"/>
                  <a:gd name="connsiteX43" fmla="*/ 617621 w 1002632"/>
                  <a:gd name="connsiteY43" fmla="*/ 1773016 h 1949817"/>
                  <a:gd name="connsiteX44" fmla="*/ 641684 w 1002632"/>
                  <a:gd name="connsiteY44" fmla="*/ 1740932 h 1949817"/>
                  <a:gd name="connsiteX45" fmla="*/ 653716 w 1002632"/>
                  <a:gd name="connsiteY45" fmla="*/ 1728900 h 1949817"/>
                  <a:gd name="connsiteX46" fmla="*/ 677779 w 1002632"/>
                  <a:gd name="connsiteY46" fmla="*/ 1700827 h 1949817"/>
                  <a:gd name="connsiteX47" fmla="*/ 689811 w 1002632"/>
                  <a:gd name="connsiteY47" fmla="*/ 1676764 h 1949817"/>
                  <a:gd name="connsiteX48" fmla="*/ 701842 w 1002632"/>
                  <a:gd name="connsiteY48" fmla="*/ 1664732 h 1949817"/>
                  <a:gd name="connsiteX49" fmla="*/ 717884 w 1002632"/>
                  <a:gd name="connsiteY49" fmla="*/ 1632648 h 1949817"/>
                  <a:gd name="connsiteX50" fmla="*/ 729916 w 1002632"/>
                  <a:gd name="connsiteY50" fmla="*/ 1600564 h 1949817"/>
                  <a:gd name="connsiteX51" fmla="*/ 741948 w 1002632"/>
                  <a:gd name="connsiteY51" fmla="*/ 1588532 h 1949817"/>
                  <a:gd name="connsiteX52" fmla="*/ 745958 w 1002632"/>
                  <a:gd name="connsiteY52" fmla="*/ 1572490 h 1949817"/>
                  <a:gd name="connsiteX53" fmla="*/ 757990 w 1002632"/>
                  <a:gd name="connsiteY53" fmla="*/ 1556448 h 1949817"/>
                  <a:gd name="connsiteX54" fmla="*/ 766011 w 1002632"/>
                  <a:gd name="connsiteY54" fmla="*/ 1544416 h 1949817"/>
                  <a:gd name="connsiteX55" fmla="*/ 778042 w 1002632"/>
                  <a:gd name="connsiteY55" fmla="*/ 1516343 h 1949817"/>
                  <a:gd name="connsiteX56" fmla="*/ 794084 w 1002632"/>
                  <a:gd name="connsiteY56" fmla="*/ 1480248 h 1949817"/>
                  <a:gd name="connsiteX57" fmla="*/ 798095 w 1002632"/>
                  <a:gd name="connsiteY57" fmla="*/ 1464206 h 1949817"/>
                  <a:gd name="connsiteX58" fmla="*/ 802105 w 1002632"/>
                  <a:gd name="connsiteY58" fmla="*/ 1444153 h 1949817"/>
                  <a:gd name="connsiteX59" fmla="*/ 810127 w 1002632"/>
                  <a:gd name="connsiteY59" fmla="*/ 1436132 h 1949817"/>
                  <a:gd name="connsiteX60" fmla="*/ 818148 w 1002632"/>
                  <a:gd name="connsiteY60" fmla="*/ 1412069 h 1949817"/>
                  <a:gd name="connsiteX61" fmla="*/ 822158 w 1002632"/>
                  <a:gd name="connsiteY61" fmla="*/ 1396027 h 1949817"/>
                  <a:gd name="connsiteX62" fmla="*/ 838200 w 1002632"/>
                  <a:gd name="connsiteY62" fmla="*/ 1363943 h 1949817"/>
                  <a:gd name="connsiteX63" fmla="*/ 866274 w 1002632"/>
                  <a:gd name="connsiteY63" fmla="*/ 1271700 h 1949817"/>
                  <a:gd name="connsiteX64" fmla="*/ 874295 w 1002632"/>
                  <a:gd name="connsiteY64" fmla="*/ 1255658 h 1949817"/>
                  <a:gd name="connsiteX65" fmla="*/ 882316 w 1002632"/>
                  <a:gd name="connsiteY65" fmla="*/ 1219564 h 1949817"/>
                  <a:gd name="connsiteX66" fmla="*/ 894348 w 1002632"/>
                  <a:gd name="connsiteY66" fmla="*/ 1187479 h 1949817"/>
                  <a:gd name="connsiteX67" fmla="*/ 910390 w 1002632"/>
                  <a:gd name="connsiteY67" fmla="*/ 1119300 h 1949817"/>
                  <a:gd name="connsiteX68" fmla="*/ 914400 w 1002632"/>
                  <a:gd name="connsiteY68" fmla="*/ 1091227 h 1949817"/>
                  <a:gd name="connsiteX69" fmla="*/ 930442 w 1002632"/>
                  <a:gd name="connsiteY69" fmla="*/ 1047111 h 1949817"/>
                  <a:gd name="connsiteX70" fmla="*/ 938463 w 1002632"/>
                  <a:gd name="connsiteY70" fmla="*/ 1011016 h 1949817"/>
                  <a:gd name="connsiteX71" fmla="*/ 942474 w 1002632"/>
                  <a:gd name="connsiteY71" fmla="*/ 998985 h 1949817"/>
                  <a:gd name="connsiteX72" fmla="*/ 958516 w 1002632"/>
                  <a:gd name="connsiteY72" fmla="*/ 958879 h 1949817"/>
                  <a:gd name="connsiteX73" fmla="*/ 962527 w 1002632"/>
                  <a:gd name="connsiteY73" fmla="*/ 930806 h 1949817"/>
                  <a:gd name="connsiteX74" fmla="*/ 966537 w 1002632"/>
                  <a:gd name="connsiteY74" fmla="*/ 894711 h 1949817"/>
                  <a:gd name="connsiteX75" fmla="*/ 974558 w 1002632"/>
                  <a:gd name="connsiteY75" fmla="*/ 874658 h 1949817"/>
                  <a:gd name="connsiteX76" fmla="*/ 978569 w 1002632"/>
                  <a:gd name="connsiteY76" fmla="*/ 758353 h 1949817"/>
                  <a:gd name="connsiteX77" fmla="*/ 986590 w 1002632"/>
                  <a:gd name="connsiteY77" fmla="*/ 706216 h 1949817"/>
                  <a:gd name="connsiteX78" fmla="*/ 994611 w 1002632"/>
                  <a:gd name="connsiteY78" fmla="*/ 638037 h 1949817"/>
                  <a:gd name="connsiteX79" fmla="*/ 998621 w 1002632"/>
                  <a:gd name="connsiteY79" fmla="*/ 617985 h 1949817"/>
                  <a:gd name="connsiteX80" fmla="*/ 1002632 w 1002632"/>
                  <a:gd name="connsiteY80" fmla="*/ 585900 h 1949817"/>
                  <a:gd name="connsiteX81" fmla="*/ 998621 w 1002632"/>
                  <a:gd name="connsiteY81" fmla="*/ 469595 h 1949817"/>
                  <a:gd name="connsiteX82" fmla="*/ 986590 w 1002632"/>
                  <a:gd name="connsiteY82" fmla="*/ 457564 h 1949817"/>
                  <a:gd name="connsiteX83" fmla="*/ 974558 w 1002632"/>
                  <a:gd name="connsiteY83" fmla="*/ 449543 h 1949817"/>
                  <a:gd name="connsiteX84" fmla="*/ 966537 w 1002632"/>
                  <a:gd name="connsiteY84" fmla="*/ 441521 h 1949817"/>
                  <a:gd name="connsiteX85" fmla="*/ 950495 w 1002632"/>
                  <a:gd name="connsiteY85" fmla="*/ 437511 h 1949817"/>
                  <a:gd name="connsiteX86" fmla="*/ 930442 w 1002632"/>
                  <a:gd name="connsiteY86" fmla="*/ 421469 h 1949817"/>
                  <a:gd name="connsiteX87" fmla="*/ 926432 w 1002632"/>
                  <a:gd name="connsiteY87" fmla="*/ 409437 h 1949817"/>
                  <a:gd name="connsiteX88" fmla="*/ 914400 w 1002632"/>
                  <a:gd name="connsiteY88" fmla="*/ 405427 h 1949817"/>
                  <a:gd name="connsiteX89" fmla="*/ 890337 w 1002632"/>
                  <a:gd name="connsiteY89" fmla="*/ 389385 h 1949817"/>
                  <a:gd name="connsiteX90" fmla="*/ 878305 w 1002632"/>
                  <a:gd name="connsiteY90" fmla="*/ 381364 h 1949817"/>
                  <a:gd name="connsiteX91" fmla="*/ 854242 w 1002632"/>
                  <a:gd name="connsiteY91" fmla="*/ 373343 h 1949817"/>
                  <a:gd name="connsiteX92" fmla="*/ 786063 w 1002632"/>
                  <a:gd name="connsiteY92" fmla="*/ 361311 h 1949817"/>
                  <a:gd name="connsiteX93" fmla="*/ 729916 w 1002632"/>
                  <a:gd name="connsiteY93" fmla="*/ 357300 h 1949817"/>
                  <a:gd name="connsiteX94" fmla="*/ 401053 w 1002632"/>
                  <a:gd name="connsiteY94" fmla="*/ 353290 h 1949817"/>
                  <a:gd name="connsiteX95" fmla="*/ 376990 w 1002632"/>
                  <a:gd name="connsiteY95" fmla="*/ 305164 h 1949817"/>
                  <a:gd name="connsiteX96" fmla="*/ 372979 w 1002632"/>
                  <a:gd name="connsiteY96" fmla="*/ 293132 h 1949817"/>
                  <a:gd name="connsiteX97" fmla="*/ 368969 w 1002632"/>
                  <a:gd name="connsiteY97" fmla="*/ 192869 h 1949817"/>
                  <a:gd name="connsiteX98" fmla="*/ 360948 w 1002632"/>
                  <a:gd name="connsiteY98" fmla="*/ 168806 h 1949817"/>
                  <a:gd name="connsiteX99" fmla="*/ 356937 w 1002632"/>
                  <a:gd name="connsiteY99" fmla="*/ 148753 h 1949817"/>
                  <a:gd name="connsiteX100" fmla="*/ 352927 w 1002632"/>
                  <a:gd name="connsiteY100" fmla="*/ 40469 h 1949817"/>
                  <a:gd name="connsiteX101" fmla="*/ 348916 w 1002632"/>
                  <a:gd name="connsiteY101" fmla="*/ 28437 h 1949817"/>
                  <a:gd name="connsiteX102" fmla="*/ 344905 w 1002632"/>
                  <a:gd name="connsiteY102" fmla="*/ 8385 h 1949817"/>
                  <a:gd name="connsiteX103" fmla="*/ 332874 w 1002632"/>
                  <a:gd name="connsiteY103" fmla="*/ 364 h 1949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</a:cxnLst>
                <a:rect l="l" t="t" r="r" b="b"/>
                <a:pathLst>
                  <a:path w="1002632" h="1949817">
                    <a:moveTo>
                      <a:pt x="332874" y="364"/>
                    </a:moveTo>
                    <a:cubicBezTo>
                      <a:pt x="315495" y="364"/>
                      <a:pt x="349552" y="-1988"/>
                      <a:pt x="240632" y="8385"/>
                    </a:cubicBezTo>
                    <a:cubicBezTo>
                      <a:pt x="236423" y="8786"/>
                      <a:pt x="232819" y="12131"/>
                      <a:pt x="228600" y="12395"/>
                    </a:cubicBezTo>
                    <a:cubicBezTo>
                      <a:pt x="189884" y="14815"/>
                      <a:pt x="151063" y="15069"/>
                      <a:pt x="112295" y="16406"/>
                    </a:cubicBezTo>
                    <a:cubicBezTo>
                      <a:pt x="67463" y="25372"/>
                      <a:pt x="83534" y="16865"/>
                      <a:pt x="60158" y="32448"/>
                    </a:cubicBezTo>
                    <a:cubicBezTo>
                      <a:pt x="57484" y="36458"/>
                      <a:pt x="55223" y="40776"/>
                      <a:pt x="52137" y="44479"/>
                    </a:cubicBezTo>
                    <a:cubicBezTo>
                      <a:pt x="48506" y="48836"/>
                      <a:pt x="42452" y="51347"/>
                      <a:pt x="40105" y="56511"/>
                    </a:cubicBezTo>
                    <a:cubicBezTo>
                      <a:pt x="35543" y="66547"/>
                      <a:pt x="34758" y="77900"/>
                      <a:pt x="32084" y="88595"/>
                    </a:cubicBezTo>
                    <a:cubicBezTo>
                      <a:pt x="30915" y="93271"/>
                      <a:pt x="26737" y="96616"/>
                      <a:pt x="24063" y="100627"/>
                    </a:cubicBezTo>
                    <a:cubicBezTo>
                      <a:pt x="21627" y="120119"/>
                      <a:pt x="20637" y="134385"/>
                      <a:pt x="16042" y="152764"/>
                    </a:cubicBezTo>
                    <a:cubicBezTo>
                      <a:pt x="15017" y="156865"/>
                      <a:pt x="13369" y="160785"/>
                      <a:pt x="12032" y="164795"/>
                    </a:cubicBezTo>
                    <a:cubicBezTo>
                      <a:pt x="10695" y="219606"/>
                      <a:pt x="10088" y="274439"/>
                      <a:pt x="8021" y="329227"/>
                    </a:cubicBezTo>
                    <a:cubicBezTo>
                      <a:pt x="7414" y="345313"/>
                      <a:pt x="4215" y="361257"/>
                      <a:pt x="4011" y="377353"/>
                    </a:cubicBezTo>
                    <a:cubicBezTo>
                      <a:pt x="1541" y="572521"/>
                      <a:pt x="1337" y="767711"/>
                      <a:pt x="0" y="962890"/>
                    </a:cubicBezTo>
                    <a:cubicBezTo>
                      <a:pt x="1337" y="1051122"/>
                      <a:pt x="1454" y="1139380"/>
                      <a:pt x="4011" y="1227585"/>
                    </a:cubicBezTo>
                    <a:cubicBezTo>
                      <a:pt x="4133" y="1231810"/>
                      <a:pt x="6131" y="1235835"/>
                      <a:pt x="8021" y="1239616"/>
                    </a:cubicBezTo>
                    <a:cubicBezTo>
                      <a:pt x="10177" y="1243927"/>
                      <a:pt x="13368" y="1247637"/>
                      <a:pt x="16042" y="1251648"/>
                    </a:cubicBezTo>
                    <a:cubicBezTo>
                      <a:pt x="17379" y="1256995"/>
                      <a:pt x="18539" y="1262390"/>
                      <a:pt x="20053" y="1267690"/>
                    </a:cubicBezTo>
                    <a:cubicBezTo>
                      <a:pt x="21214" y="1271755"/>
                      <a:pt x="24063" y="1275494"/>
                      <a:pt x="24063" y="1279721"/>
                    </a:cubicBezTo>
                    <a:cubicBezTo>
                      <a:pt x="24063" y="1295108"/>
                      <a:pt x="20333" y="1332601"/>
                      <a:pt x="16042" y="1351911"/>
                    </a:cubicBezTo>
                    <a:cubicBezTo>
                      <a:pt x="15125" y="1356038"/>
                      <a:pt x="13369" y="1359932"/>
                      <a:pt x="12032" y="1363943"/>
                    </a:cubicBezTo>
                    <a:cubicBezTo>
                      <a:pt x="13369" y="1520353"/>
                      <a:pt x="13435" y="1676780"/>
                      <a:pt x="16042" y="1833174"/>
                    </a:cubicBezTo>
                    <a:cubicBezTo>
                      <a:pt x="16112" y="1837401"/>
                      <a:pt x="18388" y="1841320"/>
                      <a:pt x="20053" y="1845206"/>
                    </a:cubicBezTo>
                    <a:cubicBezTo>
                      <a:pt x="22980" y="1852036"/>
                      <a:pt x="30602" y="1867176"/>
                      <a:pt x="36095" y="1873279"/>
                    </a:cubicBezTo>
                    <a:cubicBezTo>
                      <a:pt x="44948" y="1883116"/>
                      <a:pt x="56828" y="1890341"/>
                      <a:pt x="64169" y="1901353"/>
                    </a:cubicBezTo>
                    <a:cubicBezTo>
                      <a:pt x="72008" y="1913111"/>
                      <a:pt x="79238" y="1927300"/>
                      <a:pt x="96253" y="1929427"/>
                    </a:cubicBezTo>
                    <a:cubicBezTo>
                      <a:pt x="106948" y="1930764"/>
                      <a:pt x="117684" y="1931798"/>
                      <a:pt x="128337" y="1933437"/>
                    </a:cubicBezTo>
                    <a:cubicBezTo>
                      <a:pt x="207952" y="1945685"/>
                      <a:pt x="64163" y="1926921"/>
                      <a:pt x="180474" y="1941458"/>
                    </a:cubicBezTo>
                    <a:cubicBezTo>
                      <a:pt x="184484" y="1942795"/>
                      <a:pt x="188320" y="1944871"/>
                      <a:pt x="192505" y="1945469"/>
                    </a:cubicBezTo>
                    <a:cubicBezTo>
                      <a:pt x="252571" y="1954050"/>
                      <a:pt x="293029" y="1947660"/>
                      <a:pt x="360948" y="1945469"/>
                    </a:cubicBezTo>
                    <a:cubicBezTo>
                      <a:pt x="392842" y="1937494"/>
                      <a:pt x="361220" y="1947605"/>
                      <a:pt x="393032" y="1929427"/>
                    </a:cubicBezTo>
                    <a:cubicBezTo>
                      <a:pt x="396702" y="1927330"/>
                      <a:pt x="401178" y="1927081"/>
                      <a:pt x="405063" y="1925416"/>
                    </a:cubicBezTo>
                    <a:cubicBezTo>
                      <a:pt x="410558" y="1923061"/>
                      <a:pt x="415914" y="1920361"/>
                      <a:pt x="421105" y="1917395"/>
                    </a:cubicBezTo>
                    <a:cubicBezTo>
                      <a:pt x="467022" y="1891157"/>
                      <a:pt x="395411" y="1930515"/>
                      <a:pt x="445169" y="1897343"/>
                    </a:cubicBezTo>
                    <a:cubicBezTo>
                      <a:pt x="448686" y="1894998"/>
                      <a:pt x="453505" y="1895385"/>
                      <a:pt x="457200" y="1893332"/>
                    </a:cubicBezTo>
                    <a:cubicBezTo>
                      <a:pt x="465627" y="1888650"/>
                      <a:pt x="472118" y="1880339"/>
                      <a:pt x="481263" y="1877290"/>
                    </a:cubicBezTo>
                    <a:cubicBezTo>
                      <a:pt x="485274" y="1875953"/>
                      <a:pt x="489514" y="1875170"/>
                      <a:pt x="493295" y="1873279"/>
                    </a:cubicBezTo>
                    <a:cubicBezTo>
                      <a:pt x="497606" y="1871123"/>
                      <a:pt x="500897" y="1867157"/>
                      <a:pt x="505327" y="1865258"/>
                    </a:cubicBezTo>
                    <a:cubicBezTo>
                      <a:pt x="510393" y="1863087"/>
                      <a:pt x="516022" y="1862585"/>
                      <a:pt x="521369" y="1861248"/>
                    </a:cubicBezTo>
                    <a:cubicBezTo>
                      <a:pt x="538720" y="1835221"/>
                      <a:pt x="517541" y="1861144"/>
                      <a:pt x="545432" y="1845206"/>
                    </a:cubicBezTo>
                    <a:cubicBezTo>
                      <a:pt x="560758" y="1836448"/>
                      <a:pt x="554413" y="1832214"/>
                      <a:pt x="565484" y="1821143"/>
                    </a:cubicBezTo>
                    <a:cubicBezTo>
                      <a:pt x="568892" y="1817735"/>
                      <a:pt x="573913" y="1816323"/>
                      <a:pt x="577516" y="1813121"/>
                    </a:cubicBezTo>
                    <a:cubicBezTo>
                      <a:pt x="585994" y="1805585"/>
                      <a:pt x="593558" y="1797079"/>
                      <a:pt x="601579" y="1789058"/>
                    </a:cubicBezTo>
                    <a:cubicBezTo>
                      <a:pt x="606926" y="1783711"/>
                      <a:pt x="613084" y="1779066"/>
                      <a:pt x="617621" y="1773016"/>
                    </a:cubicBezTo>
                    <a:cubicBezTo>
                      <a:pt x="625642" y="1762321"/>
                      <a:pt x="632231" y="1750385"/>
                      <a:pt x="641684" y="1740932"/>
                    </a:cubicBezTo>
                    <a:cubicBezTo>
                      <a:pt x="645695" y="1736921"/>
                      <a:pt x="650025" y="1733206"/>
                      <a:pt x="653716" y="1728900"/>
                    </a:cubicBezTo>
                    <a:cubicBezTo>
                      <a:pt x="684586" y="1692886"/>
                      <a:pt x="647925" y="1730681"/>
                      <a:pt x="677779" y="1700827"/>
                    </a:cubicBezTo>
                    <a:cubicBezTo>
                      <a:pt x="681799" y="1688768"/>
                      <a:pt x="681172" y="1687131"/>
                      <a:pt x="689811" y="1676764"/>
                    </a:cubicBezTo>
                    <a:cubicBezTo>
                      <a:pt x="693442" y="1672407"/>
                      <a:pt x="698797" y="1669517"/>
                      <a:pt x="701842" y="1664732"/>
                    </a:cubicBezTo>
                    <a:cubicBezTo>
                      <a:pt x="708261" y="1654644"/>
                      <a:pt x="714103" y="1643991"/>
                      <a:pt x="717884" y="1632648"/>
                    </a:cubicBezTo>
                    <a:cubicBezTo>
                      <a:pt x="720550" y="1624650"/>
                      <a:pt x="726491" y="1606043"/>
                      <a:pt x="729916" y="1600564"/>
                    </a:cubicBezTo>
                    <a:cubicBezTo>
                      <a:pt x="732922" y="1595754"/>
                      <a:pt x="737937" y="1592543"/>
                      <a:pt x="741948" y="1588532"/>
                    </a:cubicBezTo>
                    <a:cubicBezTo>
                      <a:pt x="743285" y="1583185"/>
                      <a:pt x="743493" y="1577420"/>
                      <a:pt x="745958" y="1572490"/>
                    </a:cubicBezTo>
                    <a:cubicBezTo>
                      <a:pt x="748947" y="1566511"/>
                      <a:pt x="754105" y="1561887"/>
                      <a:pt x="757990" y="1556448"/>
                    </a:cubicBezTo>
                    <a:cubicBezTo>
                      <a:pt x="760792" y="1552526"/>
                      <a:pt x="763337" y="1548427"/>
                      <a:pt x="766011" y="1544416"/>
                    </a:cubicBezTo>
                    <a:cubicBezTo>
                      <a:pt x="776619" y="1501980"/>
                      <a:pt x="762216" y="1551952"/>
                      <a:pt x="778042" y="1516343"/>
                    </a:cubicBezTo>
                    <a:cubicBezTo>
                      <a:pt x="797132" y="1473389"/>
                      <a:pt x="775932" y="1507476"/>
                      <a:pt x="794084" y="1480248"/>
                    </a:cubicBezTo>
                    <a:cubicBezTo>
                      <a:pt x="795421" y="1474901"/>
                      <a:pt x="796899" y="1469587"/>
                      <a:pt x="798095" y="1464206"/>
                    </a:cubicBezTo>
                    <a:cubicBezTo>
                      <a:pt x="799574" y="1457552"/>
                      <a:pt x="799420" y="1450418"/>
                      <a:pt x="802105" y="1444153"/>
                    </a:cubicBezTo>
                    <a:cubicBezTo>
                      <a:pt x="803595" y="1440677"/>
                      <a:pt x="807453" y="1438806"/>
                      <a:pt x="810127" y="1436132"/>
                    </a:cubicBezTo>
                    <a:cubicBezTo>
                      <a:pt x="812801" y="1428111"/>
                      <a:pt x="816098" y="1420271"/>
                      <a:pt x="818148" y="1412069"/>
                    </a:cubicBezTo>
                    <a:cubicBezTo>
                      <a:pt x="819485" y="1406722"/>
                      <a:pt x="820038" y="1401115"/>
                      <a:pt x="822158" y="1396027"/>
                    </a:cubicBezTo>
                    <a:cubicBezTo>
                      <a:pt x="826757" y="1384990"/>
                      <a:pt x="838200" y="1363943"/>
                      <a:pt x="838200" y="1363943"/>
                    </a:cubicBezTo>
                    <a:cubicBezTo>
                      <a:pt x="844837" y="1330763"/>
                      <a:pt x="848797" y="1306655"/>
                      <a:pt x="866274" y="1271700"/>
                    </a:cubicBezTo>
                    <a:cubicBezTo>
                      <a:pt x="868948" y="1266353"/>
                      <a:pt x="871940" y="1261153"/>
                      <a:pt x="874295" y="1255658"/>
                    </a:cubicBezTo>
                    <a:cubicBezTo>
                      <a:pt x="883010" y="1235323"/>
                      <a:pt x="873506" y="1248931"/>
                      <a:pt x="882316" y="1219564"/>
                    </a:cubicBezTo>
                    <a:cubicBezTo>
                      <a:pt x="893601" y="1181949"/>
                      <a:pt x="888150" y="1224664"/>
                      <a:pt x="894348" y="1187479"/>
                    </a:cubicBezTo>
                    <a:cubicBezTo>
                      <a:pt x="904985" y="1123658"/>
                      <a:pt x="891389" y="1147803"/>
                      <a:pt x="910390" y="1119300"/>
                    </a:cubicBezTo>
                    <a:cubicBezTo>
                      <a:pt x="911727" y="1109942"/>
                      <a:pt x="912107" y="1100397"/>
                      <a:pt x="914400" y="1091227"/>
                    </a:cubicBezTo>
                    <a:cubicBezTo>
                      <a:pt x="924771" y="1049741"/>
                      <a:pt x="921072" y="1093955"/>
                      <a:pt x="930442" y="1047111"/>
                    </a:cubicBezTo>
                    <a:cubicBezTo>
                      <a:pt x="933196" y="1033341"/>
                      <a:pt x="934690" y="1024220"/>
                      <a:pt x="938463" y="1011016"/>
                    </a:cubicBezTo>
                    <a:cubicBezTo>
                      <a:pt x="939624" y="1006951"/>
                      <a:pt x="940956" y="1002931"/>
                      <a:pt x="942474" y="998985"/>
                    </a:cubicBezTo>
                    <a:cubicBezTo>
                      <a:pt x="947643" y="985546"/>
                      <a:pt x="958516" y="958879"/>
                      <a:pt x="958516" y="958879"/>
                    </a:cubicBezTo>
                    <a:cubicBezTo>
                      <a:pt x="959853" y="949521"/>
                      <a:pt x="961355" y="940186"/>
                      <a:pt x="962527" y="930806"/>
                    </a:cubicBezTo>
                    <a:cubicBezTo>
                      <a:pt x="964029" y="918794"/>
                      <a:pt x="964001" y="906548"/>
                      <a:pt x="966537" y="894711"/>
                    </a:cubicBezTo>
                    <a:cubicBezTo>
                      <a:pt x="968045" y="887672"/>
                      <a:pt x="971884" y="881342"/>
                      <a:pt x="974558" y="874658"/>
                    </a:cubicBezTo>
                    <a:cubicBezTo>
                      <a:pt x="975895" y="835890"/>
                      <a:pt x="976417" y="797085"/>
                      <a:pt x="978569" y="758353"/>
                    </a:cubicBezTo>
                    <a:cubicBezTo>
                      <a:pt x="979075" y="749236"/>
                      <a:pt x="985028" y="716371"/>
                      <a:pt x="986590" y="706216"/>
                    </a:cubicBezTo>
                    <a:cubicBezTo>
                      <a:pt x="998245" y="630457"/>
                      <a:pt x="981493" y="736422"/>
                      <a:pt x="994611" y="638037"/>
                    </a:cubicBezTo>
                    <a:cubicBezTo>
                      <a:pt x="995512" y="631280"/>
                      <a:pt x="997585" y="624722"/>
                      <a:pt x="998621" y="617985"/>
                    </a:cubicBezTo>
                    <a:cubicBezTo>
                      <a:pt x="1000260" y="607332"/>
                      <a:pt x="1001295" y="596595"/>
                      <a:pt x="1002632" y="585900"/>
                    </a:cubicBezTo>
                    <a:cubicBezTo>
                      <a:pt x="1001295" y="547132"/>
                      <a:pt x="1003432" y="508087"/>
                      <a:pt x="998621" y="469595"/>
                    </a:cubicBezTo>
                    <a:cubicBezTo>
                      <a:pt x="997918" y="463967"/>
                      <a:pt x="990947" y="461195"/>
                      <a:pt x="986590" y="457564"/>
                    </a:cubicBezTo>
                    <a:cubicBezTo>
                      <a:pt x="982887" y="454478"/>
                      <a:pt x="978322" y="452554"/>
                      <a:pt x="974558" y="449543"/>
                    </a:cubicBezTo>
                    <a:cubicBezTo>
                      <a:pt x="971605" y="447181"/>
                      <a:pt x="969919" y="443212"/>
                      <a:pt x="966537" y="441521"/>
                    </a:cubicBezTo>
                    <a:cubicBezTo>
                      <a:pt x="961607" y="439056"/>
                      <a:pt x="955842" y="438848"/>
                      <a:pt x="950495" y="437511"/>
                    </a:cubicBezTo>
                    <a:cubicBezTo>
                      <a:pt x="940877" y="408661"/>
                      <a:pt x="955622" y="441614"/>
                      <a:pt x="930442" y="421469"/>
                    </a:cubicBezTo>
                    <a:cubicBezTo>
                      <a:pt x="927141" y="418828"/>
                      <a:pt x="929421" y="412426"/>
                      <a:pt x="926432" y="409437"/>
                    </a:cubicBezTo>
                    <a:cubicBezTo>
                      <a:pt x="923443" y="406448"/>
                      <a:pt x="918411" y="406764"/>
                      <a:pt x="914400" y="405427"/>
                    </a:cubicBezTo>
                    <a:cubicBezTo>
                      <a:pt x="891594" y="382619"/>
                      <a:pt x="913553" y="400992"/>
                      <a:pt x="890337" y="389385"/>
                    </a:cubicBezTo>
                    <a:cubicBezTo>
                      <a:pt x="886026" y="387230"/>
                      <a:pt x="882710" y="383322"/>
                      <a:pt x="878305" y="381364"/>
                    </a:cubicBezTo>
                    <a:cubicBezTo>
                      <a:pt x="870579" y="377930"/>
                      <a:pt x="862495" y="375177"/>
                      <a:pt x="854242" y="373343"/>
                    </a:cubicBezTo>
                    <a:cubicBezTo>
                      <a:pt x="820772" y="365904"/>
                      <a:pt x="818882" y="364295"/>
                      <a:pt x="786063" y="361311"/>
                    </a:cubicBezTo>
                    <a:cubicBezTo>
                      <a:pt x="767377" y="359612"/>
                      <a:pt x="748675" y="357691"/>
                      <a:pt x="729916" y="357300"/>
                    </a:cubicBezTo>
                    <a:lnTo>
                      <a:pt x="401053" y="353290"/>
                    </a:lnTo>
                    <a:cubicBezTo>
                      <a:pt x="380320" y="322191"/>
                      <a:pt x="388060" y="338373"/>
                      <a:pt x="376990" y="305164"/>
                    </a:cubicBezTo>
                    <a:lnTo>
                      <a:pt x="372979" y="293132"/>
                    </a:lnTo>
                    <a:cubicBezTo>
                      <a:pt x="371642" y="259711"/>
                      <a:pt x="372191" y="226161"/>
                      <a:pt x="368969" y="192869"/>
                    </a:cubicBezTo>
                    <a:cubicBezTo>
                      <a:pt x="368155" y="184453"/>
                      <a:pt x="362606" y="177097"/>
                      <a:pt x="360948" y="168806"/>
                    </a:cubicBezTo>
                    <a:lnTo>
                      <a:pt x="356937" y="148753"/>
                    </a:lnTo>
                    <a:cubicBezTo>
                      <a:pt x="355600" y="112658"/>
                      <a:pt x="355330" y="76508"/>
                      <a:pt x="352927" y="40469"/>
                    </a:cubicBezTo>
                    <a:cubicBezTo>
                      <a:pt x="352646" y="36251"/>
                      <a:pt x="349941" y="32538"/>
                      <a:pt x="348916" y="28437"/>
                    </a:cubicBezTo>
                    <a:cubicBezTo>
                      <a:pt x="347263" y="21824"/>
                      <a:pt x="348287" y="14303"/>
                      <a:pt x="344905" y="8385"/>
                    </a:cubicBezTo>
                    <a:cubicBezTo>
                      <a:pt x="338626" y="-2602"/>
                      <a:pt x="350253" y="364"/>
                      <a:pt x="332874" y="364"/>
                    </a:cubicBez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ZoneTexte 31"/>
              <p:cNvSpPr txBox="1"/>
              <p:nvPr/>
            </p:nvSpPr>
            <p:spPr>
              <a:xfrm>
                <a:off x="3610811" y="2880285"/>
                <a:ext cx="15159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>
                    <a:solidFill>
                      <a:srgbClr val="0070C0"/>
                    </a:solidFill>
                  </a:rPr>
                  <a:t>56</a:t>
                </a:r>
                <a:r>
                  <a:rPr lang="fr-FR" sz="2800" dirty="0"/>
                  <a:t> </a:t>
                </a:r>
                <a:r>
                  <a:rPr lang="fr-FR" sz="2800" dirty="0">
                    <a:solidFill>
                      <a:srgbClr val="FF0000"/>
                    </a:solidFill>
                  </a:rPr>
                  <a:t>– 12 </a:t>
                </a:r>
                <a:r>
                  <a:rPr lang="fr-FR" sz="2800" dirty="0"/>
                  <a:t>=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9461673" y="2803712"/>
                <a:ext cx="228600" cy="1651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9173938" y="4001973"/>
                <a:ext cx="149412" cy="153147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9173938" y="4306026"/>
                <a:ext cx="149412" cy="153147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" name="ZoneTexte 35"/>
              <p:cNvSpPr txBox="1"/>
              <p:nvPr/>
            </p:nvSpPr>
            <p:spPr>
              <a:xfrm>
                <a:off x="10145003" y="2864787"/>
                <a:ext cx="15159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>
                    <a:solidFill>
                      <a:srgbClr val="0070C0"/>
                    </a:solidFill>
                  </a:rPr>
                  <a:t>56</a:t>
                </a:r>
                <a:r>
                  <a:rPr lang="fr-FR" sz="2800" dirty="0"/>
                  <a:t> </a:t>
                </a:r>
                <a:r>
                  <a:rPr lang="fr-FR" sz="2800" dirty="0">
                    <a:solidFill>
                      <a:srgbClr val="FF0000"/>
                    </a:solidFill>
                  </a:rPr>
                  <a:t>+ 12 </a:t>
                </a:r>
                <a:r>
                  <a:rPr lang="fr-FR" sz="2800" dirty="0"/>
                  <a:t>=</a:t>
                </a:r>
              </a:p>
            </p:txBody>
          </p:sp>
        </p:grpSp>
        <p:sp>
          <p:nvSpPr>
            <p:cNvPr id="37" name="ZoneTexte 36"/>
            <p:cNvSpPr txBox="1"/>
            <p:nvPr/>
          </p:nvSpPr>
          <p:spPr>
            <a:xfrm>
              <a:off x="4974948" y="2815495"/>
              <a:ext cx="89890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44</a:t>
              </a:r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11531319" y="2862346"/>
              <a:ext cx="55478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/>
                <a:t>68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6711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xmlns="" id="{AFF94131-E52D-CC4D-9D90-79BCAB1F58A4}"/>
              </a:ext>
            </a:extLst>
          </p:cNvPr>
          <p:cNvSpPr txBox="1">
            <a:spLocks/>
          </p:cNvSpPr>
          <p:nvPr/>
        </p:nvSpPr>
        <p:spPr>
          <a:xfrm>
            <a:off x="5488386" y="158498"/>
            <a:ext cx="57953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Situation 3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4853CE9A-F53C-5448-BC02-81143050134C}"/>
              </a:ext>
            </a:extLst>
          </p:cNvPr>
          <p:cNvSpPr txBox="1"/>
          <p:nvPr/>
        </p:nvSpPr>
        <p:spPr>
          <a:xfrm>
            <a:off x="588936" y="1118163"/>
            <a:ext cx="112827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Lors d’un rallye de natation, Juliette nage pendant 26 minutes. </a:t>
            </a:r>
          </a:p>
          <a:p>
            <a:r>
              <a:rPr lang="fr-FR" sz="3200" dirty="0"/>
              <a:t>Elle nage 6 minutes de plus que Maxime. </a:t>
            </a:r>
          </a:p>
          <a:p>
            <a:r>
              <a:rPr lang="fr-FR" sz="3200" dirty="0"/>
              <a:t>Raphaël nage 3 minutes de plus qu’elle. </a:t>
            </a:r>
          </a:p>
          <a:p>
            <a:r>
              <a:rPr lang="fr-FR" sz="3200" dirty="0"/>
              <a:t>Pendant combien de minutes chacun a-t-il nagé ?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xmlns="" id="{27A2F1EF-7612-F947-A5A3-19E8485493D3}"/>
              </a:ext>
            </a:extLst>
          </p:cNvPr>
          <p:cNvGrpSpPr/>
          <p:nvPr/>
        </p:nvGrpSpPr>
        <p:grpSpPr>
          <a:xfrm>
            <a:off x="1327719" y="3419400"/>
            <a:ext cx="8588048" cy="1804761"/>
            <a:chOff x="878277" y="3109440"/>
            <a:chExt cx="8588048" cy="180476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0E2FE907-8BE9-8041-A11F-FB6A2D2A2C1B}"/>
                </a:ext>
              </a:extLst>
            </p:cNvPr>
            <p:cNvSpPr/>
            <p:nvPr/>
          </p:nvSpPr>
          <p:spPr>
            <a:xfrm>
              <a:off x="878277" y="3263201"/>
              <a:ext cx="228600" cy="165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9E11CFD2-E4D0-4143-ABDA-959BF16EE84F}"/>
                </a:ext>
              </a:extLst>
            </p:cNvPr>
            <p:cNvSpPr/>
            <p:nvPr/>
          </p:nvSpPr>
          <p:spPr>
            <a:xfrm>
              <a:off x="1270162" y="3263201"/>
              <a:ext cx="228600" cy="165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B00B144D-894B-3745-BD84-BBEF78ABBE8D}"/>
                </a:ext>
              </a:extLst>
            </p:cNvPr>
            <p:cNvSpPr/>
            <p:nvPr/>
          </p:nvSpPr>
          <p:spPr>
            <a:xfrm>
              <a:off x="6082277" y="3109440"/>
              <a:ext cx="228600" cy="165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9C7E9DC0-9F52-9849-A776-4131BB165C49}"/>
                </a:ext>
              </a:extLst>
            </p:cNvPr>
            <p:cNvSpPr/>
            <p:nvPr/>
          </p:nvSpPr>
          <p:spPr>
            <a:xfrm>
              <a:off x="5694673" y="3110006"/>
              <a:ext cx="228600" cy="165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BD31695F-1E71-5E4F-9915-A1595C36A84A}"/>
                </a:ext>
              </a:extLst>
            </p:cNvPr>
            <p:cNvSpPr/>
            <p:nvPr/>
          </p:nvSpPr>
          <p:spPr>
            <a:xfrm>
              <a:off x="1721654" y="3298424"/>
              <a:ext cx="149412" cy="1531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3685FDF5-6515-7049-A92E-CA4F40848473}"/>
                </a:ext>
              </a:extLst>
            </p:cNvPr>
            <p:cNvSpPr/>
            <p:nvPr/>
          </p:nvSpPr>
          <p:spPr>
            <a:xfrm>
              <a:off x="1951748" y="3304198"/>
              <a:ext cx="149412" cy="1531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87640CFA-AF3A-F94A-8FA5-9E38D657FED9}"/>
                </a:ext>
              </a:extLst>
            </p:cNvPr>
            <p:cNvSpPr/>
            <p:nvPr/>
          </p:nvSpPr>
          <p:spPr>
            <a:xfrm>
              <a:off x="2181842" y="3312134"/>
              <a:ext cx="149412" cy="1531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10B106E8-A269-824B-B97E-3E267598B161}"/>
                </a:ext>
              </a:extLst>
            </p:cNvPr>
            <p:cNvSpPr/>
            <p:nvPr/>
          </p:nvSpPr>
          <p:spPr>
            <a:xfrm>
              <a:off x="1705543" y="3688941"/>
              <a:ext cx="149412" cy="1531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27BA67DC-267B-3747-99C8-9D6FB401EACE}"/>
                </a:ext>
              </a:extLst>
            </p:cNvPr>
            <p:cNvSpPr/>
            <p:nvPr/>
          </p:nvSpPr>
          <p:spPr>
            <a:xfrm>
              <a:off x="1957408" y="3706532"/>
              <a:ext cx="149412" cy="1531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40ABDB94-4C19-A241-A868-89A63C6A3BA3}"/>
                </a:ext>
              </a:extLst>
            </p:cNvPr>
            <p:cNvSpPr/>
            <p:nvPr/>
          </p:nvSpPr>
          <p:spPr>
            <a:xfrm>
              <a:off x="2191620" y="3701142"/>
              <a:ext cx="149412" cy="1531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" name="Forme libre 1">
              <a:extLst>
                <a:ext uri="{FF2B5EF4-FFF2-40B4-BE49-F238E27FC236}">
                  <a16:creationId xmlns:a16="http://schemas.microsoft.com/office/drawing/2014/main" xmlns="" id="{58138194-2C1D-9E4C-A6A7-0A9F097D2DEB}"/>
                </a:ext>
              </a:extLst>
            </p:cNvPr>
            <p:cNvSpPr/>
            <p:nvPr/>
          </p:nvSpPr>
          <p:spPr>
            <a:xfrm>
              <a:off x="1600200" y="3135086"/>
              <a:ext cx="996043" cy="979714"/>
            </a:xfrm>
            <a:custGeom>
              <a:avLst/>
              <a:gdLst>
                <a:gd name="connsiteX0" fmla="*/ 996043 w 996043"/>
                <a:gd name="connsiteY0" fmla="*/ 114300 h 979714"/>
                <a:gd name="connsiteX1" fmla="*/ 816429 w 996043"/>
                <a:gd name="connsiteY1" fmla="*/ 97971 h 979714"/>
                <a:gd name="connsiteX2" fmla="*/ 767443 w 996043"/>
                <a:gd name="connsiteY2" fmla="*/ 81643 h 979714"/>
                <a:gd name="connsiteX3" fmla="*/ 718457 w 996043"/>
                <a:gd name="connsiteY3" fmla="*/ 48985 h 979714"/>
                <a:gd name="connsiteX4" fmla="*/ 506186 w 996043"/>
                <a:gd name="connsiteY4" fmla="*/ 0 h 979714"/>
                <a:gd name="connsiteX5" fmla="*/ 244929 w 996043"/>
                <a:gd name="connsiteY5" fmla="*/ 16328 h 979714"/>
                <a:gd name="connsiteX6" fmla="*/ 146957 w 996043"/>
                <a:gd name="connsiteY6" fmla="*/ 48985 h 979714"/>
                <a:gd name="connsiteX7" fmla="*/ 114300 w 996043"/>
                <a:gd name="connsiteY7" fmla="*/ 81643 h 979714"/>
                <a:gd name="connsiteX8" fmla="*/ 97971 w 996043"/>
                <a:gd name="connsiteY8" fmla="*/ 130628 h 979714"/>
                <a:gd name="connsiteX9" fmla="*/ 65314 w 996043"/>
                <a:gd name="connsiteY9" fmla="*/ 179614 h 979714"/>
                <a:gd name="connsiteX10" fmla="*/ 16329 w 996043"/>
                <a:gd name="connsiteY10" fmla="*/ 326571 h 979714"/>
                <a:gd name="connsiteX11" fmla="*/ 0 w 996043"/>
                <a:gd name="connsiteY11" fmla="*/ 375557 h 979714"/>
                <a:gd name="connsiteX12" fmla="*/ 48986 w 996043"/>
                <a:gd name="connsiteY12" fmla="*/ 783771 h 979714"/>
                <a:gd name="connsiteX13" fmla="*/ 65314 w 996043"/>
                <a:gd name="connsiteY13" fmla="*/ 832757 h 979714"/>
                <a:gd name="connsiteX14" fmla="*/ 97971 w 996043"/>
                <a:gd name="connsiteY14" fmla="*/ 881743 h 979714"/>
                <a:gd name="connsiteX15" fmla="*/ 179614 w 996043"/>
                <a:gd name="connsiteY15" fmla="*/ 947057 h 979714"/>
                <a:gd name="connsiteX16" fmla="*/ 277586 w 996043"/>
                <a:gd name="connsiteY16" fmla="*/ 979714 h 979714"/>
                <a:gd name="connsiteX17" fmla="*/ 522514 w 996043"/>
                <a:gd name="connsiteY17" fmla="*/ 963385 h 979714"/>
                <a:gd name="connsiteX18" fmla="*/ 620486 w 996043"/>
                <a:gd name="connsiteY18" fmla="*/ 914400 h 979714"/>
                <a:gd name="connsiteX19" fmla="*/ 669471 w 996043"/>
                <a:gd name="connsiteY19" fmla="*/ 898071 h 979714"/>
                <a:gd name="connsiteX20" fmla="*/ 702129 w 996043"/>
                <a:gd name="connsiteY20" fmla="*/ 865414 h 979714"/>
                <a:gd name="connsiteX21" fmla="*/ 751114 w 996043"/>
                <a:gd name="connsiteY21" fmla="*/ 832757 h 979714"/>
                <a:gd name="connsiteX22" fmla="*/ 800100 w 996043"/>
                <a:gd name="connsiteY22" fmla="*/ 767443 h 979714"/>
                <a:gd name="connsiteX23" fmla="*/ 881743 w 996043"/>
                <a:gd name="connsiteY23" fmla="*/ 685800 h 979714"/>
                <a:gd name="connsiteX24" fmla="*/ 947057 w 996043"/>
                <a:gd name="connsiteY24" fmla="*/ 587828 h 979714"/>
                <a:gd name="connsiteX25" fmla="*/ 979714 w 996043"/>
                <a:gd name="connsiteY25" fmla="*/ 489857 h 979714"/>
                <a:gd name="connsiteX26" fmla="*/ 963386 w 996043"/>
                <a:gd name="connsiteY26" fmla="*/ 179614 h 979714"/>
                <a:gd name="connsiteX27" fmla="*/ 914400 w 996043"/>
                <a:gd name="connsiteY27" fmla="*/ 130628 h 979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996043" h="979714">
                  <a:moveTo>
                    <a:pt x="996043" y="114300"/>
                  </a:moveTo>
                  <a:cubicBezTo>
                    <a:pt x="880644" y="137379"/>
                    <a:pt x="940730" y="139404"/>
                    <a:pt x="816429" y="97971"/>
                  </a:cubicBezTo>
                  <a:lnTo>
                    <a:pt x="767443" y="81643"/>
                  </a:lnTo>
                  <a:cubicBezTo>
                    <a:pt x="751114" y="70757"/>
                    <a:pt x="736390" y="56955"/>
                    <a:pt x="718457" y="48985"/>
                  </a:cubicBezTo>
                  <a:cubicBezTo>
                    <a:pt x="633521" y="11235"/>
                    <a:pt x="599168" y="13283"/>
                    <a:pt x="506186" y="0"/>
                  </a:cubicBezTo>
                  <a:cubicBezTo>
                    <a:pt x="419100" y="5443"/>
                    <a:pt x="331384" y="4539"/>
                    <a:pt x="244929" y="16328"/>
                  </a:cubicBezTo>
                  <a:cubicBezTo>
                    <a:pt x="210821" y="20979"/>
                    <a:pt x="146957" y="48985"/>
                    <a:pt x="146957" y="48985"/>
                  </a:cubicBezTo>
                  <a:cubicBezTo>
                    <a:pt x="136071" y="59871"/>
                    <a:pt x="122221" y="68442"/>
                    <a:pt x="114300" y="81643"/>
                  </a:cubicBezTo>
                  <a:cubicBezTo>
                    <a:pt x="105445" y="96402"/>
                    <a:pt x="105668" y="115233"/>
                    <a:pt x="97971" y="130628"/>
                  </a:cubicBezTo>
                  <a:cubicBezTo>
                    <a:pt x="89195" y="148181"/>
                    <a:pt x="76200" y="163285"/>
                    <a:pt x="65314" y="179614"/>
                  </a:cubicBezTo>
                  <a:lnTo>
                    <a:pt x="16329" y="326571"/>
                  </a:lnTo>
                  <a:lnTo>
                    <a:pt x="0" y="375557"/>
                  </a:lnTo>
                  <a:cubicBezTo>
                    <a:pt x="18139" y="720185"/>
                    <a:pt x="-16419" y="587554"/>
                    <a:pt x="48986" y="783771"/>
                  </a:cubicBezTo>
                  <a:cubicBezTo>
                    <a:pt x="54429" y="800100"/>
                    <a:pt x="55767" y="818436"/>
                    <a:pt x="65314" y="832757"/>
                  </a:cubicBezTo>
                  <a:cubicBezTo>
                    <a:pt x="76200" y="849086"/>
                    <a:pt x="85712" y="866419"/>
                    <a:pt x="97971" y="881743"/>
                  </a:cubicBezTo>
                  <a:cubicBezTo>
                    <a:pt x="116689" y="905140"/>
                    <a:pt x="153278" y="935352"/>
                    <a:pt x="179614" y="947057"/>
                  </a:cubicBezTo>
                  <a:cubicBezTo>
                    <a:pt x="211071" y="961038"/>
                    <a:pt x="277586" y="979714"/>
                    <a:pt x="277586" y="979714"/>
                  </a:cubicBezTo>
                  <a:cubicBezTo>
                    <a:pt x="359229" y="974271"/>
                    <a:pt x="441191" y="972421"/>
                    <a:pt x="522514" y="963385"/>
                  </a:cubicBezTo>
                  <a:cubicBezTo>
                    <a:pt x="575284" y="957522"/>
                    <a:pt x="574092" y="937597"/>
                    <a:pt x="620486" y="914400"/>
                  </a:cubicBezTo>
                  <a:cubicBezTo>
                    <a:pt x="635881" y="906703"/>
                    <a:pt x="653143" y="903514"/>
                    <a:pt x="669471" y="898071"/>
                  </a:cubicBezTo>
                  <a:cubicBezTo>
                    <a:pt x="680357" y="887185"/>
                    <a:pt x="690108" y="875031"/>
                    <a:pt x="702129" y="865414"/>
                  </a:cubicBezTo>
                  <a:cubicBezTo>
                    <a:pt x="717453" y="853155"/>
                    <a:pt x="737238" y="846633"/>
                    <a:pt x="751114" y="832757"/>
                  </a:cubicBezTo>
                  <a:cubicBezTo>
                    <a:pt x="770357" y="813514"/>
                    <a:pt x="782020" y="787783"/>
                    <a:pt x="800100" y="767443"/>
                  </a:cubicBezTo>
                  <a:cubicBezTo>
                    <a:pt x="825669" y="738678"/>
                    <a:pt x="860394" y="717823"/>
                    <a:pt x="881743" y="685800"/>
                  </a:cubicBezTo>
                  <a:cubicBezTo>
                    <a:pt x="903514" y="653143"/>
                    <a:pt x="934645" y="625063"/>
                    <a:pt x="947057" y="587828"/>
                  </a:cubicBezTo>
                  <a:lnTo>
                    <a:pt x="979714" y="489857"/>
                  </a:lnTo>
                  <a:cubicBezTo>
                    <a:pt x="974271" y="386443"/>
                    <a:pt x="977378" y="282222"/>
                    <a:pt x="963386" y="179614"/>
                  </a:cubicBezTo>
                  <a:cubicBezTo>
                    <a:pt x="956089" y="126099"/>
                    <a:pt x="942482" y="130628"/>
                    <a:pt x="914400" y="130628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xmlns="" id="{5CC754B9-64AF-2041-A8C7-828BEA39E5B9}"/>
                </a:ext>
              </a:extLst>
            </p:cNvPr>
            <p:cNvSpPr txBox="1"/>
            <p:nvPr/>
          </p:nvSpPr>
          <p:spPr>
            <a:xfrm>
              <a:off x="1649881" y="4242343"/>
              <a:ext cx="136274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/>
                <a:t>Maxime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8376D736-6BD3-C743-9346-7DA5F456B6EF}"/>
                </a:ext>
              </a:extLst>
            </p:cNvPr>
            <p:cNvSpPr/>
            <p:nvPr/>
          </p:nvSpPr>
          <p:spPr>
            <a:xfrm>
              <a:off x="6486977" y="3140279"/>
              <a:ext cx="149412" cy="1531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xmlns="" id="{347A7F81-8079-1F45-89DE-0AB2B445AC1D}"/>
                </a:ext>
              </a:extLst>
            </p:cNvPr>
            <p:cNvSpPr/>
            <p:nvPr/>
          </p:nvSpPr>
          <p:spPr>
            <a:xfrm>
              <a:off x="6781750" y="3126343"/>
              <a:ext cx="149412" cy="1531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xmlns="" id="{AC46C6A5-4129-A649-BEAA-37CBD4CA22D6}"/>
                </a:ext>
              </a:extLst>
            </p:cNvPr>
            <p:cNvSpPr/>
            <p:nvPr/>
          </p:nvSpPr>
          <p:spPr>
            <a:xfrm>
              <a:off x="7113631" y="3131256"/>
              <a:ext cx="149412" cy="1531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6319C1D0-3F9D-BD42-9721-AC0D50C82123}"/>
                </a:ext>
              </a:extLst>
            </p:cNvPr>
            <p:cNvSpPr/>
            <p:nvPr/>
          </p:nvSpPr>
          <p:spPr>
            <a:xfrm>
              <a:off x="6486977" y="3494385"/>
              <a:ext cx="149412" cy="1531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24864688-F7DE-E54B-905A-F733D319F82A}"/>
                </a:ext>
              </a:extLst>
            </p:cNvPr>
            <p:cNvSpPr/>
            <p:nvPr/>
          </p:nvSpPr>
          <p:spPr>
            <a:xfrm>
              <a:off x="6821145" y="3488307"/>
              <a:ext cx="149412" cy="1531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xmlns="" id="{C7F16305-43E9-6248-8D56-C6B262404C7E}"/>
                </a:ext>
              </a:extLst>
            </p:cNvPr>
            <p:cNvSpPr/>
            <p:nvPr/>
          </p:nvSpPr>
          <p:spPr>
            <a:xfrm>
              <a:off x="7133534" y="3472725"/>
              <a:ext cx="149412" cy="1531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81A154CF-0183-BA4B-A8FE-CCA6395A8084}"/>
                </a:ext>
              </a:extLst>
            </p:cNvPr>
            <p:cNvSpPr/>
            <p:nvPr/>
          </p:nvSpPr>
          <p:spPr>
            <a:xfrm>
              <a:off x="7133534" y="3854289"/>
              <a:ext cx="149412" cy="153147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xmlns="" id="{42EA31F3-33E3-B044-84DE-E79BBA300F53}"/>
                </a:ext>
              </a:extLst>
            </p:cNvPr>
            <p:cNvSpPr/>
            <p:nvPr/>
          </p:nvSpPr>
          <p:spPr>
            <a:xfrm>
              <a:off x="6834709" y="3843075"/>
              <a:ext cx="149412" cy="153147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xmlns="" id="{2CB8DB6B-1337-544F-98AB-674DE76B981C}"/>
                </a:ext>
              </a:extLst>
            </p:cNvPr>
            <p:cNvSpPr/>
            <p:nvPr/>
          </p:nvSpPr>
          <p:spPr>
            <a:xfrm>
              <a:off x="6498087" y="3843767"/>
              <a:ext cx="149412" cy="153147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xmlns="" id="{5192A78C-57E5-FA40-BA4D-8645938F58FC}"/>
                </a:ext>
              </a:extLst>
            </p:cNvPr>
            <p:cNvSpPr txBox="1"/>
            <p:nvPr/>
          </p:nvSpPr>
          <p:spPr>
            <a:xfrm>
              <a:off x="6457961" y="4132850"/>
              <a:ext cx="13612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/>
                <a:t>Raphaël</a:t>
              </a: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xmlns="" id="{6BF9150F-4976-ED43-B905-1693A97FA12F}"/>
                </a:ext>
              </a:extLst>
            </p:cNvPr>
            <p:cNvSpPr txBox="1"/>
            <p:nvPr/>
          </p:nvSpPr>
          <p:spPr>
            <a:xfrm>
              <a:off x="2827067" y="3431977"/>
              <a:ext cx="17844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rgbClr val="0070C0"/>
                  </a:solidFill>
                </a:rPr>
                <a:t>26</a:t>
              </a:r>
              <a:r>
                <a:rPr lang="fr-FR" sz="2800" dirty="0"/>
                <a:t> – </a:t>
              </a:r>
              <a:r>
                <a:rPr lang="fr-FR" sz="2800" dirty="0">
                  <a:solidFill>
                    <a:srgbClr val="FF0000"/>
                  </a:solidFill>
                </a:rPr>
                <a:t>6</a:t>
              </a:r>
              <a:r>
                <a:rPr lang="fr-FR" sz="2800" dirty="0"/>
                <a:t> = 20</a:t>
              </a: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xmlns="" id="{72F15278-EE8C-404B-803E-F79AAB4DAF59}"/>
                </a:ext>
              </a:extLst>
            </p:cNvPr>
            <p:cNvSpPr txBox="1"/>
            <p:nvPr/>
          </p:nvSpPr>
          <p:spPr>
            <a:xfrm>
              <a:off x="7681862" y="3435797"/>
              <a:ext cx="17844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rgbClr val="0070C0"/>
                  </a:solidFill>
                </a:rPr>
                <a:t>26</a:t>
              </a:r>
              <a:r>
                <a:rPr lang="fr-FR" sz="2800" dirty="0"/>
                <a:t> + </a:t>
              </a:r>
              <a:r>
                <a:rPr lang="fr-FR" sz="2800" dirty="0">
                  <a:solidFill>
                    <a:srgbClr val="FF0000"/>
                  </a:solidFill>
                </a:rPr>
                <a:t>3</a:t>
              </a:r>
              <a:r>
                <a:rPr lang="fr-FR" sz="2800" dirty="0"/>
                <a:t> = 29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503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7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xmlns="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241098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8921ADA6-CD71-9D4F-A687-DD87BD917A16}"/>
              </a:ext>
            </a:extLst>
          </p:cNvPr>
          <p:cNvSpPr txBox="1"/>
          <p:nvPr/>
        </p:nvSpPr>
        <p:spPr>
          <a:xfrm>
            <a:off x="171774" y="1512346"/>
            <a:ext cx="1051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Tom pèse 46 kg. Sa sœur Pauline en pèse 10 de moins.</a:t>
            </a:r>
          </a:p>
          <a:p>
            <a:r>
              <a:rPr lang="fr-FR" sz="3200" dirty="0"/>
              <a:t>Combien pèse Pauline ? </a:t>
            </a:r>
          </a:p>
        </p:txBody>
      </p:sp>
    </p:spTree>
    <p:extLst>
      <p:ext uri="{BB962C8B-B14F-4D97-AF65-F5344CB8AC3E}">
        <p14:creationId xmlns:p14="http://schemas.microsoft.com/office/powerpoint/2010/main" val="1075328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7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xmlns="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3159061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8921ADA6-CD71-9D4F-A687-DD87BD917A16}"/>
              </a:ext>
            </a:extLst>
          </p:cNvPr>
          <p:cNvSpPr txBox="1"/>
          <p:nvPr/>
        </p:nvSpPr>
        <p:spPr>
          <a:xfrm>
            <a:off x="171774" y="1512346"/>
            <a:ext cx="1051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Tom pèse 46 kg. Sa sœur Pauline en pèse 10 de moins.</a:t>
            </a:r>
          </a:p>
          <a:p>
            <a:r>
              <a:rPr lang="fr-FR" sz="3200" dirty="0"/>
              <a:t>Combien pèse Pauline ? </a:t>
            </a:r>
          </a:p>
        </p:txBody>
      </p:sp>
    </p:spTree>
    <p:extLst>
      <p:ext uri="{BB962C8B-B14F-4D97-AF65-F5344CB8AC3E}">
        <p14:creationId xmlns:p14="http://schemas.microsoft.com/office/powerpoint/2010/main" val="140829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Calcul mental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89840"/>
          </a:xfrm>
        </p:spPr>
        <p:txBody>
          <a:bodyPr>
            <a:normAutofit/>
          </a:bodyPr>
          <a:lstStyle/>
          <a:p>
            <a:r>
              <a:rPr lang="fr-FR" sz="6000" dirty="0"/>
              <a:t>Ajouter mentalement</a:t>
            </a:r>
          </a:p>
        </p:txBody>
      </p:sp>
    </p:spTree>
    <p:extLst>
      <p:ext uri="{BB962C8B-B14F-4D97-AF65-F5344CB8AC3E}">
        <p14:creationId xmlns:p14="http://schemas.microsoft.com/office/powerpoint/2010/main" val="3031113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7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xmlns="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041210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8921ADA6-CD71-9D4F-A687-DD87BD917A16}"/>
              </a:ext>
            </a:extLst>
          </p:cNvPr>
          <p:cNvSpPr txBox="1"/>
          <p:nvPr/>
        </p:nvSpPr>
        <p:spPr>
          <a:xfrm>
            <a:off x="171774" y="1512346"/>
            <a:ext cx="1051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Tom pèse 46 kg. Il pèse 10 kg de plus que sa sœur Pauline.</a:t>
            </a:r>
          </a:p>
          <a:p>
            <a:r>
              <a:rPr lang="fr-FR" sz="3200" dirty="0"/>
              <a:t>Combien pèse Pauline ? </a:t>
            </a:r>
          </a:p>
        </p:txBody>
      </p:sp>
    </p:spTree>
    <p:extLst>
      <p:ext uri="{BB962C8B-B14F-4D97-AF65-F5344CB8AC3E}">
        <p14:creationId xmlns:p14="http://schemas.microsoft.com/office/powerpoint/2010/main" val="1034295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7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xmlns="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5345293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8921ADA6-CD71-9D4F-A687-DD87BD917A16}"/>
              </a:ext>
            </a:extLst>
          </p:cNvPr>
          <p:cNvSpPr txBox="1"/>
          <p:nvPr/>
        </p:nvSpPr>
        <p:spPr>
          <a:xfrm>
            <a:off x="171774" y="1512346"/>
            <a:ext cx="1051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Tom pèse 46 kg. Il pèse 10 kg de plus que sa sœur Pauline.</a:t>
            </a:r>
          </a:p>
          <a:p>
            <a:r>
              <a:rPr lang="fr-FR" sz="3200" dirty="0"/>
              <a:t>Combien pèse Pauline ? </a:t>
            </a:r>
          </a:p>
        </p:txBody>
      </p:sp>
    </p:spTree>
    <p:extLst>
      <p:ext uri="{BB962C8B-B14F-4D97-AF65-F5344CB8AC3E}">
        <p14:creationId xmlns:p14="http://schemas.microsoft.com/office/powerpoint/2010/main" val="22331950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7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xmlns="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560330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8921ADA6-CD71-9D4F-A687-DD87BD917A16}"/>
              </a:ext>
            </a:extLst>
          </p:cNvPr>
          <p:cNvSpPr txBox="1"/>
          <p:nvPr/>
        </p:nvSpPr>
        <p:spPr>
          <a:xfrm>
            <a:off x="216975" y="1470209"/>
            <a:ext cx="116857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Lucie a 16 billes. Élisa en a 3 de plus qu’elle. Rose en a 4 de moins que Lucie.</a:t>
            </a:r>
          </a:p>
          <a:p>
            <a:r>
              <a:rPr lang="fr-FR" sz="2800" dirty="0"/>
              <a:t>Combien chacune des enfants a-t-elle de billes ?</a:t>
            </a:r>
          </a:p>
        </p:txBody>
      </p:sp>
    </p:spTree>
    <p:extLst>
      <p:ext uri="{BB962C8B-B14F-4D97-AF65-F5344CB8AC3E}">
        <p14:creationId xmlns:p14="http://schemas.microsoft.com/office/powerpoint/2010/main" val="15542039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7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xmlns="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8194816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8921ADA6-CD71-9D4F-A687-DD87BD917A16}"/>
              </a:ext>
            </a:extLst>
          </p:cNvPr>
          <p:cNvSpPr txBox="1"/>
          <p:nvPr/>
        </p:nvSpPr>
        <p:spPr>
          <a:xfrm>
            <a:off x="216975" y="1470209"/>
            <a:ext cx="116857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Lucie a 16 billes. Élisa en a 3 de plus qu’elle. Rose en a 4 de moins que Lucie.</a:t>
            </a:r>
          </a:p>
          <a:p>
            <a:r>
              <a:rPr lang="fr-FR" sz="2800" dirty="0"/>
              <a:t>Combien chacune des enfants a-t-elle de billes ?</a:t>
            </a:r>
          </a:p>
        </p:txBody>
      </p:sp>
    </p:spTree>
    <p:extLst>
      <p:ext uri="{BB962C8B-B14F-4D97-AF65-F5344CB8AC3E}">
        <p14:creationId xmlns:p14="http://schemas.microsoft.com/office/powerpoint/2010/main" val="33610345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7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8921ADA6-CD71-9D4F-A687-DD87BD917A16}"/>
              </a:ext>
            </a:extLst>
          </p:cNvPr>
          <p:cNvSpPr txBox="1"/>
          <p:nvPr/>
        </p:nvSpPr>
        <p:spPr>
          <a:xfrm>
            <a:off x="263471" y="1347876"/>
            <a:ext cx="11670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Lucie a 42 billes. Élisa en a 2 de moins qu’elle. Lucie en a 3 de plus que Rose.</a:t>
            </a:r>
          </a:p>
          <a:p>
            <a:r>
              <a:rPr lang="fr-FR" sz="2800" dirty="0"/>
              <a:t>Combien chacune des enfants a-t-elle de billes ?</a:t>
            </a:r>
          </a:p>
        </p:txBody>
      </p:sp>
      <p:graphicFrame>
        <p:nvGraphicFramePr>
          <p:cNvPr id="6" name="Espace réservé du contenu 10">
            <a:extLst>
              <a:ext uri="{FF2B5EF4-FFF2-40B4-BE49-F238E27FC236}">
                <a16:creationId xmlns:a16="http://schemas.microsoft.com/office/drawing/2014/main" xmlns="" id="{BA1CFF35-3C8B-D249-8F79-B66E6A50E7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0323989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940922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7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8921ADA6-CD71-9D4F-A687-DD87BD917A16}"/>
              </a:ext>
            </a:extLst>
          </p:cNvPr>
          <p:cNvSpPr txBox="1"/>
          <p:nvPr/>
        </p:nvSpPr>
        <p:spPr>
          <a:xfrm>
            <a:off x="263471" y="1347876"/>
            <a:ext cx="11670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Lucie a 42 billes. Élisa en a 2 de moins qu’elle. Lucie en a 3 de plus que Rose.</a:t>
            </a:r>
          </a:p>
          <a:p>
            <a:r>
              <a:rPr lang="fr-FR" sz="2800" dirty="0"/>
              <a:t>Combien chacune des enfants a-t-elle de billes ?</a:t>
            </a:r>
          </a:p>
        </p:txBody>
      </p:sp>
      <p:graphicFrame>
        <p:nvGraphicFramePr>
          <p:cNvPr id="6" name="Espace réservé du contenu 10">
            <a:extLst>
              <a:ext uri="{FF2B5EF4-FFF2-40B4-BE49-F238E27FC236}">
                <a16:creationId xmlns:a16="http://schemas.microsoft.com/office/drawing/2014/main" xmlns="" id="{BA1CFF35-3C8B-D249-8F79-B66E6A50E7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7945174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83561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F8F0532E-7C50-C14D-BE73-6663E2C59F96}"/>
              </a:ext>
            </a:extLst>
          </p:cNvPr>
          <p:cNvSpPr txBox="1"/>
          <p:nvPr/>
        </p:nvSpPr>
        <p:spPr>
          <a:xfrm>
            <a:off x="4353339" y="1589466"/>
            <a:ext cx="23655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/>
              <a:t>58  +  </a:t>
            </a:r>
            <a:r>
              <a:rPr lang="fr-FR" sz="5400" dirty="0">
                <a:solidFill>
                  <a:srgbClr val="7030A0"/>
                </a:solidFill>
              </a:rPr>
              <a:t>7</a:t>
            </a:r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xmlns="" id="{6C3CD20C-E7A2-FB43-9638-410EF8A68C9D}"/>
              </a:ext>
            </a:extLst>
          </p:cNvPr>
          <p:cNvGrpSpPr/>
          <p:nvPr/>
        </p:nvGrpSpPr>
        <p:grpSpPr>
          <a:xfrm>
            <a:off x="5804452" y="2512796"/>
            <a:ext cx="738114" cy="488821"/>
            <a:chOff x="5804452" y="2512796"/>
            <a:chExt cx="738114" cy="488821"/>
          </a:xfrm>
        </p:grpSpPr>
        <p:cxnSp>
          <p:nvCxnSpPr>
            <p:cNvPr id="4" name="Connecteur droit avec flèche 3">
              <a:extLst>
                <a:ext uri="{FF2B5EF4-FFF2-40B4-BE49-F238E27FC236}">
                  <a16:creationId xmlns:a16="http://schemas.microsoft.com/office/drawing/2014/main" xmlns="" id="{B389B048-39A8-9C49-A9DD-8E3D5485C967}"/>
                </a:ext>
              </a:extLst>
            </p:cNvPr>
            <p:cNvCxnSpPr/>
            <p:nvPr/>
          </p:nvCxnSpPr>
          <p:spPr>
            <a:xfrm flipH="1">
              <a:off x="5804452" y="2512796"/>
              <a:ext cx="291548" cy="48882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avec flèche 5">
              <a:extLst>
                <a:ext uri="{FF2B5EF4-FFF2-40B4-BE49-F238E27FC236}">
                  <a16:creationId xmlns:a16="http://schemas.microsoft.com/office/drawing/2014/main" xmlns="" id="{939676E4-19BB-DE4C-BAB5-BF62829D0E69}"/>
                </a:ext>
              </a:extLst>
            </p:cNvPr>
            <p:cNvCxnSpPr/>
            <p:nvPr/>
          </p:nvCxnSpPr>
          <p:spPr>
            <a:xfrm>
              <a:off x="6261652" y="2512796"/>
              <a:ext cx="280914" cy="48882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xmlns="" id="{D44DA777-DBF6-9D40-B595-F9E75C743FC2}"/>
              </a:ext>
            </a:extLst>
          </p:cNvPr>
          <p:cNvGrpSpPr/>
          <p:nvPr/>
        </p:nvGrpSpPr>
        <p:grpSpPr>
          <a:xfrm>
            <a:off x="5504889" y="3001617"/>
            <a:ext cx="1438156" cy="854767"/>
            <a:chOff x="5504889" y="3001617"/>
            <a:chExt cx="1438156" cy="854767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xmlns="" id="{0F52666D-B568-324D-AD39-4D515060F66D}"/>
                </a:ext>
              </a:extLst>
            </p:cNvPr>
            <p:cNvSpPr txBox="1"/>
            <p:nvPr/>
          </p:nvSpPr>
          <p:spPr>
            <a:xfrm>
              <a:off x="6445793" y="3025387"/>
              <a:ext cx="49725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4800" dirty="0">
                  <a:solidFill>
                    <a:srgbClr val="7030A0"/>
                  </a:solidFill>
                </a:rPr>
                <a:t>5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xmlns="" id="{F4AAF61E-79F0-0642-9EC0-C19D24E3A1E3}"/>
                </a:ext>
              </a:extLst>
            </p:cNvPr>
            <p:cNvSpPr txBox="1"/>
            <p:nvPr/>
          </p:nvSpPr>
          <p:spPr>
            <a:xfrm>
              <a:off x="5504889" y="3001617"/>
              <a:ext cx="49725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4800" dirty="0">
                  <a:solidFill>
                    <a:srgbClr val="7030A0"/>
                  </a:solidFill>
                </a:rPr>
                <a:t>2</a:t>
              </a:r>
            </a:p>
          </p:txBody>
        </p:sp>
      </p:grpSp>
      <p:sp>
        <p:nvSpPr>
          <p:cNvPr id="7" name="Forme libre 6">
            <a:extLst>
              <a:ext uri="{FF2B5EF4-FFF2-40B4-BE49-F238E27FC236}">
                <a16:creationId xmlns:a16="http://schemas.microsoft.com/office/drawing/2014/main" xmlns="" id="{7DF0A0A0-FBC6-BD4D-8DC0-F12734FB29BB}"/>
              </a:ext>
            </a:extLst>
          </p:cNvPr>
          <p:cNvSpPr/>
          <p:nvPr/>
        </p:nvSpPr>
        <p:spPr>
          <a:xfrm>
            <a:off x="4154557" y="1470991"/>
            <a:ext cx="1868556" cy="2445026"/>
          </a:xfrm>
          <a:custGeom>
            <a:avLst/>
            <a:gdLst>
              <a:gd name="connsiteX0" fmla="*/ 1152939 w 1868556"/>
              <a:gd name="connsiteY0" fmla="*/ 337931 h 2445026"/>
              <a:gd name="connsiteX1" fmla="*/ 934278 w 1868556"/>
              <a:gd name="connsiteY1" fmla="*/ 178905 h 2445026"/>
              <a:gd name="connsiteX2" fmla="*/ 874643 w 1868556"/>
              <a:gd name="connsiteY2" fmla="*/ 139148 h 2445026"/>
              <a:gd name="connsiteX3" fmla="*/ 755373 w 1868556"/>
              <a:gd name="connsiteY3" fmla="*/ 99392 h 2445026"/>
              <a:gd name="connsiteX4" fmla="*/ 695739 w 1868556"/>
              <a:gd name="connsiteY4" fmla="*/ 59635 h 2445026"/>
              <a:gd name="connsiteX5" fmla="*/ 437321 w 1868556"/>
              <a:gd name="connsiteY5" fmla="*/ 0 h 2445026"/>
              <a:gd name="connsiteX6" fmla="*/ 178904 w 1868556"/>
              <a:gd name="connsiteY6" fmla="*/ 39757 h 2445026"/>
              <a:gd name="connsiteX7" fmla="*/ 119269 w 1868556"/>
              <a:gd name="connsiteY7" fmla="*/ 79513 h 2445026"/>
              <a:gd name="connsiteX8" fmla="*/ 79513 w 1868556"/>
              <a:gd name="connsiteY8" fmla="*/ 139148 h 2445026"/>
              <a:gd name="connsiteX9" fmla="*/ 19878 w 1868556"/>
              <a:gd name="connsiteY9" fmla="*/ 258418 h 2445026"/>
              <a:gd name="connsiteX10" fmla="*/ 0 w 1868556"/>
              <a:gd name="connsiteY10" fmla="*/ 337931 h 2445026"/>
              <a:gd name="connsiteX11" fmla="*/ 19878 w 1868556"/>
              <a:gd name="connsiteY11" fmla="*/ 795131 h 2445026"/>
              <a:gd name="connsiteX12" fmla="*/ 59634 w 1868556"/>
              <a:gd name="connsiteY12" fmla="*/ 954157 h 2445026"/>
              <a:gd name="connsiteX13" fmla="*/ 119269 w 1868556"/>
              <a:gd name="connsiteY13" fmla="*/ 1152939 h 2445026"/>
              <a:gd name="connsiteX14" fmla="*/ 159026 w 1868556"/>
              <a:gd name="connsiteY14" fmla="*/ 1272209 h 2445026"/>
              <a:gd name="connsiteX15" fmla="*/ 198782 w 1868556"/>
              <a:gd name="connsiteY15" fmla="*/ 1351722 h 2445026"/>
              <a:gd name="connsiteX16" fmla="*/ 278295 w 1868556"/>
              <a:gd name="connsiteY16" fmla="*/ 1470992 h 2445026"/>
              <a:gd name="connsiteX17" fmla="*/ 298173 w 1868556"/>
              <a:gd name="connsiteY17" fmla="*/ 1550505 h 2445026"/>
              <a:gd name="connsiteX18" fmla="*/ 377686 w 1868556"/>
              <a:gd name="connsiteY18" fmla="*/ 1669774 h 2445026"/>
              <a:gd name="connsiteX19" fmla="*/ 457200 w 1868556"/>
              <a:gd name="connsiteY19" fmla="*/ 1808922 h 2445026"/>
              <a:gd name="connsiteX20" fmla="*/ 536713 w 1868556"/>
              <a:gd name="connsiteY20" fmla="*/ 1928192 h 2445026"/>
              <a:gd name="connsiteX21" fmla="*/ 636104 w 1868556"/>
              <a:gd name="connsiteY21" fmla="*/ 2047461 h 2445026"/>
              <a:gd name="connsiteX22" fmla="*/ 755373 w 1868556"/>
              <a:gd name="connsiteY22" fmla="*/ 2146852 h 2445026"/>
              <a:gd name="connsiteX23" fmla="*/ 815008 w 1868556"/>
              <a:gd name="connsiteY23" fmla="*/ 2206487 h 2445026"/>
              <a:gd name="connsiteX24" fmla="*/ 934278 w 1868556"/>
              <a:gd name="connsiteY24" fmla="*/ 2286000 h 2445026"/>
              <a:gd name="connsiteX25" fmla="*/ 993913 w 1868556"/>
              <a:gd name="connsiteY25" fmla="*/ 2325757 h 2445026"/>
              <a:gd name="connsiteX26" fmla="*/ 1113182 w 1868556"/>
              <a:gd name="connsiteY26" fmla="*/ 2365513 h 2445026"/>
              <a:gd name="connsiteX27" fmla="*/ 1172817 w 1868556"/>
              <a:gd name="connsiteY27" fmla="*/ 2405270 h 2445026"/>
              <a:gd name="connsiteX28" fmla="*/ 1470991 w 1868556"/>
              <a:gd name="connsiteY28" fmla="*/ 2445026 h 2445026"/>
              <a:gd name="connsiteX29" fmla="*/ 1749286 w 1868556"/>
              <a:gd name="connsiteY29" fmla="*/ 2365513 h 2445026"/>
              <a:gd name="connsiteX30" fmla="*/ 1789043 w 1868556"/>
              <a:gd name="connsiteY30" fmla="*/ 2305879 h 2445026"/>
              <a:gd name="connsiteX31" fmla="*/ 1808921 w 1868556"/>
              <a:gd name="connsiteY31" fmla="*/ 2246244 h 2445026"/>
              <a:gd name="connsiteX32" fmla="*/ 1848678 w 1868556"/>
              <a:gd name="connsiteY32" fmla="*/ 2186609 h 2445026"/>
              <a:gd name="connsiteX33" fmla="*/ 1868556 w 1868556"/>
              <a:gd name="connsiteY33" fmla="*/ 2107096 h 2445026"/>
              <a:gd name="connsiteX34" fmla="*/ 1828800 w 1868556"/>
              <a:gd name="connsiteY34" fmla="*/ 1908313 h 2445026"/>
              <a:gd name="connsiteX35" fmla="*/ 1749286 w 1868556"/>
              <a:gd name="connsiteY35" fmla="*/ 1789044 h 2445026"/>
              <a:gd name="connsiteX36" fmla="*/ 1709530 w 1868556"/>
              <a:gd name="connsiteY36" fmla="*/ 1729409 h 2445026"/>
              <a:gd name="connsiteX37" fmla="*/ 1630017 w 1868556"/>
              <a:gd name="connsiteY37" fmla="*/ 1610139 h 2445026"/>
              <a:gd name="connsiteX38" fmla="*/ 1590260 w 1868556"/>
              <a:gd name="connsiteY38" fmla="*/ 1550505 h 2445026"/>
              <a:gd name="connsiteX39" fmla="*/ 1530626 w 1868556"/>
              <a:gd name="connsiteY39" fmla="*/ 1490870 h 2445026"/>
              <a:gd name="connsiteX40" fmla="*/ 1510747 w 1868556"/>
              <a:gd name="connsiteY40" fmla="*/ 1431235 h 2445026"/>
              <a:gd name="connsiteX41" fmla="*/ 1431234 w 1868556"/>
              <a:gd name="connsiteY41" fmla="*/ 1311966 h 2445026"/>
              <a:gd name="connsiteX42" fmla="*/ 1292086 w 1868556"/>
              <a:gd name="connsiteY42" fmla="*/ 894522 h 2445026"/>
              <a:gd name="connsiteX43" fmla="*/ 1252330 w 1868556"/>
              <a:gd name="connsiteY43" fmla="*/ 775252 h 2445026"/>
              <a:gd name="connsiteX44" fmla="*/ 1232452 w 1868556"/>
              <a:gd name="connsiteY44" fmla="*/ 715618 h 2445026"/>
              <a:gd name="connsiteX45" fmla="*/ 1212573 w 1868556"/>
              <a:gd name="connsiteY45" fmla="*/ 636105 h 2445026"/>
              <a:gd name="connsiteX46" fmla="*/ 1172817 w 1868556"/>
              <a:gd name="connsiteY46" fmla="*/ 516835 h 2445026"/>
              <a:gd name="connsiteX47" fmla="*/ 1152939 w 1868556"/>
              <a:gd name="connsiteY47" fmla="*/ 457200 h 2445026"/>
              <a:gd name="connsiteX48" fmla="*/ 1133060 w 1868556"/>
              <a:gd name="connsiteY48" fmla="*/ 397566 h 2445026"/>
              <a:gd name="connsiteX49" fmla="*/ 1152939 w 1868556"/>
              <a:gd name="connsiteY49" fmla="*/ 337931 h 2445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868556" h="2445026">
                <a:moveTo>
                  <a:pt x="1152939" y="337931"/>
                </a:moveTo>
                <a:cubicBezTo>
                  <a:pt x="1016235" y="228569"/>
                  <a:pt x="1088850" y="281954"/>
                  <a:pt x="934278" y="178905"/>
                </a:cubicBezTo>
                <a:cubicBezTo>
                  <a:pt x="914400" y="165653"/>
                  <a:pt x="897308" y="146703"/>
                  <a:pt x="874643" y="139148"/>
                </a:cubicBezTo>
                <a:lnTo>
                  <a:pt x="755373" y="99392"/>
                </a:lnTo>
                <a:cubicBezTo>
                  <a:pt x="735495" y="86140"/>
                  <a:pt x="717570" y="69338"/>
                  <a:pt x="695739" y="59635"/>
                </a:cubicBezTo>
                <a:cubicBezTo>
                  <a:pt x="592342" y="13681"/>
                  <a:pt x="550513" y="16171"/>
                  <a:pt x="437321" y="0"/>
                </a:cubicBezTo>
                <a:cubicBezTo>
                  <a:pt x="380313" y="5701"/>
                  <a:pt x="250542" y="3939"/>
                  <a:pt x="178904" y="39757"/>
                </a:cubicBezTo>
                <a:cubicBezTo>
                  <a:pt x="157535" y="50441"/>
                  <a:pt x="139147" y="66261"/>
                  <a:pt x="119269" y="79513"/>
                </a:cubicBezTo>
                <a:cubicBezTo>
                  <a:pt x="106017" y="99391"/>
                  <a:pt x="90197" y="117780"/>
                  <a:pt x="79513" y="139148"/>
                </a:cubicBezTo>
                <a:cubicBezTo>
                  <a:pt x="-2787" y="303747"/>
                  <a:pt x="133813" y="87513"/>
                  <a:pt x="19878" y="258418"/>
                </a:cubicBezTo>
                <a:cubicBezTo>
                  <a:pt x="13252" y="284922"/>
                  <a:pt x="0" y="310611"/>
                  <a:pt x="0" y="337931"/>
                </a:cubicBezTo>
                <a:cubicBezTo>
                  <a:pt x="0" y="490475"/>
                  <a:pt x="5185" y="643296"/>
                  <a:pt x="19878" y="795131"/>
                </a:cubicBezTo>
                <a:cubicBezTo>
                  <a:pt x="25141" y="849517"/>
                  <a:pt x="46382" y="901148"/>
                  <a:pt x="59634" y="954157"/>
                </a:cubicBezTo>
                <a:cubicBezTo>
                  <a:pt x="89673" y="1074314"/>
                  <a:pt x="70879" y="1007769"/>
                  <a:pt x="119269" y="1152939"/>
                </a:cubicBezTo>
                <a:lnTo>
                  <a:pt x="159026" y="1272209"/>
                </a:lnTo>
                <a:cubicBezTo>
                  <a:pt x="172278" y="1298713"/>
                  <a:pt x="183536" y="1326312"/>
                  <a:pt x="198782" y="1351722"/>
                </a:cubicBezTo>
                <a:cubicBezTo>
                  <a:pt x="223365" y="1392694"/>
                  <a:pt x="278295" y="1470992"/>
                  <a:pt x="278295" y="1470992"/>
                </a:cubicBezTo>
                <a:cubicBezTo>
                  <a:pt x="284921" y="1497496"/>
                  <a:pt x="285955" y="1526069"/>
                  <a:pt x="298173" y="1550505"/>
                </a:cubicBezTo>
                <a:cubicBezTo>
                  <a:pt x="319541" y="1593242"/>
                  <a:pt x="377686" y="1669774"/>
                  <a:pt x="377686" y="1669774"/>
                </a:cubicBezTo>
                <a:cubicBezTo>
                  <a:pt x="412461" y="1808868"/>
                  <a:pt x="369935" y="1696724"/>
                  <a:pt x="457200" y="1808922"/>
                </a:cubicBezTo>
                <a:cubicBezTo>
                  <a:pt x="486535" y="1846638"/>
                  <a:pt x="502926" y="1894405"/>
                  <a:pt x="536713" y="1928192"/>
                </a:cubicBezTo>
                <a:cubicBezTo>
                  <a:pt x="710934" y="2102413"/>
                  <a:pt x="497728" y="1881410"/>
                  <a:pt x="636104" y="2047461"/>
                </a:cubicBezTo>
                <a:cubicBezTo>
                  <a:pt x="715298" y="2142494"/>
                  <a:pt x="670082" y="2075776"/>
                  <a:pt x="755373" y="2146852"/>
                </a:cubicBezTo>
                <a:cubicBezTo>
                  <a:pt x="776969" y="2164849"/>
                  <a:pt x="792818" y="2189228"/>
                  <a:pt x="815008" y="2206487"/>
                </a:cubicBezTo>
                <a:cubicBezTo>
                  <a:pt x="852724" y="2235822"/>
                  <a:pt x="894521" y="2259496"/>
                  <a:pt x="934278" y="2286000"/>
                </a:cubicBezTo>
                <a:cubicBezTo>
                  <a:pt x="954156" y="2299252"/>
                  <a:pt x="971248" y="2318202"/>
                  <a:pt x="993913" y="2325757"/>
                </a:cubicBezTo>
                <a:lnTo>
                  <a:pt x="1113182" y="2365513"/>
                </a:lnTo>
                <a:cubicBezTo>
                  <a:pt x="1133060" y="2378765"/>
                  <a:pt x="1150858" y="2395859"/>
                  <a:pt x="1172817" y="2405270"/>
                </a:cubicBezTo>
                <a:cubicBezTo>
                  <a:pt x="1243732" y="2435662"/>
                  <a:pt x="1438365" y="2442060"/>
                  <a:pt x="1470991" y="2445026"/>
                </a:cubicBezTo>
                <a:cubicBezTo>
                  <a:pt x="1665361" y="2427356"/>
                  <a:pt x="1657985" y="2475074"/>
                  <a:pt x="1749286" y="2365513"/>
                </a:cubicBezTo>
                <a:cubicBezTo>
                  <a:pt x="1764580" y="2347160"/>
                  <a:pt x="1775791" y="2325757"/>
                  <a:pt x="1789043" y="2305879"/>
                </a:cubicBezTo>
                <a:cubicBezTo>
                  <a:pt x="1795669" y="2286001"/>
                  <a:pt x="1799550" y="2264985"/>
                  <a:pt x="1808921" y="2246244"/>
                </a:cubicBezTo>
                <a:cubicBezTo>
                  <a:pt x="1819605" y="2224875"/>
                  <a:pt x="1839267" y="2208568"/>
                  <a:pt x="1848678" y="2186609"/>
                </a:cubicBezTo>
                <a:cubicBezTo>
                  <a:pt x="1859440" y="2161498"/>
                  <a:pt x="1861930" y="2133600"/>
                  <a:pt x="1868556" y="2107096"/>
                </a:cubicBezTo>
                <a:cubicBezTo>
                  <a:pt x="1863618" y="2072530"/>
                  <a:pt x="1855488" y="1956350"/>
                  <a:pt x="1828800" y="1908313"/>
                </a:cubicBezTo>
                <a:cubicBezTo>
                  <a:pt x="1805595" y="1866545"/>
                  <a:pt x="1775790" y="1828800"/>
                  <a:pt x="1749286" y="1789044"/>
                </a:cubicBezTo>
                <a:lnTo>
                  <a:pt x="1709530" y="1729409"/>
                </a:lnTo>
                <a:lnTo>
                  <a:pt x="1630017" y="1610139"/>
                </a:lnTo>
                <a:cubicBezTo>
                  <a:pt x="1616765" y="1590261"/>
                  <a:pt x="1607153" y="1567398"/>
                  <a:pt x="1590260" y="1550505"/>
                </a:cubicBezTo>
                <a:lnTo>
                  <a:pt x="1530626" y="1490870"/>
                </a:lnTo>
                <a:cubicBezTo>
                  <a:pt x="1524000" y="1470992"/>
                  <a:pt x="1520923" y="1449552"/>
                  <a:pt x="1510747" y="1431235"/>
                </a:cubicBezTo>
                <a:cubicBezTo>
                  <a:pt x="1487542" y="1389467"/>
                  <a:pt x="1431234" y="1311966"/>
                  <a:pt x="1431234" y="1311966"/>
                </a:cubicBezTo>
                <a:lnTo>
                  <a:pt x="1292086" y="894522"/>
                </a:lnTo>
                <a:lnTo>
                  <a:pt x="1252330" y="775252"/>
                </a:lnTo>
                <a:cubicBezTo>
                  <a:pt x="1245704" y="755374"/>
                  <a:pt x="1237534" y="735946"/>
                  <a:pt x="1232452" y="715618"/>
                </a:cubicBezTo>
                <a:cubicBezTo>
                  <a:pt x="1225826" y="689114"/>
                  <a:pt x="1220423" y="662273"/>
                  <a:pt x="1212573" y="636105"/>
                </a:cubicBezTo>
                <a:cubicBezTo>
                  <a:pt x="1200531" y="595965"/>
                  <a:pt x="1186069" y="556592"/>
                  <a:pt x="1172817" y="516835"/>
                </a:cubicBezTo>
                <a:lnTo>
                  <a:pt x="1152939" y="457200"/>
                </a:lnTo>
                <a:lnTo>
                  <a:pt x="1133060" y="397566"/>
                </a:lnTo>
                <a:lnTo>
                  <a:pt x="1152939" y="337931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xmlns="" id="{7C571B7A-6BDD-6447-9EFA-698F59F69C08}"/>
              </a:ext>
            </a:extLst>
          </p:cNvPr>
          <p:cNvCxnSpPr>
            <a:cxnSpLocks/>
          </p:cNvCxnSpPr>
          <p:nvPr/>
        </p:nvCxnSpPr>
        <p:spPr>
          <a:xfrm flipH="1">
            <a:off x="4353339" y="3572624"/>
            <a:ext cx="330610" cy="77258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F6A8BA61-E538-2C48-85CC-B8BBD481DE1E}"/>
              </a:ext>
            </a:extLst>
          </p:cNvPr>
          <p:cNvSpPr txBox="1"/>
          <p:nvPr/>
        </p:nvSpPr>
        <p:spPr>
          <a:xfrm>
            <a:off x="3801984" y="4345205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>
                <a:solidFill>
                  <a:srgbClr val="FF0000"/>
                </a:solidFill>
              </a:rPr>
              <a:t>60</a:t>
            </a: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xmlns="" id="{CAD4980E-1326-004E-A89F-B7C14015DD47}"/>
              </a:ext>
            </a:extLst>
          </p:cNvPr>
          <p:cNvCxnSpPr/>
          <p:nvPr/>
        </p:nvCxnSpPr>
        <p:spPr>
          <a:xfrm>
            <a:off x="6958368" y="3816627"/>
            <a:ext cx="280914" cy="4888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61C2EA45-2BA2-294B-8053-117FFD24A97D}"/>
              </a:ext>
            </a:extLst>
          </p:cNvPr>
          <p:cNvSpPr txBox="1"/>
          <p:nvPr/>
        </p:nvSpPr>
        <p:spPr>
          <a:xfrm>
            <a:off x="7239282" y="4345205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>
                <a:solidFill>
                  <a:srgbClr val="7030A0"/>
                </a:solidFill>
              </a:rPr>
              <a:t>5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6D3EF235-27C4-3646-9301-5976039A3B52}"/>
              </a:ext>
            </a:extLst>
          </p:cNvPr>
          <p:cNvSpPr txBox="1"/>
          <p:nvPr/>
        </p:nvSpPr>
        <p:spPr>
          <a:xfrm>
            <a:off x="5598748" y="4358894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/>
              <a:t>+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xmlns="" id="{18025358-6E1C-F046-9060-35B8C5FF2B64}"/>
              </a:ext>
            </a:extLst>
          </p:cNvPr>
          <p:cNvSpPr txBox="1"/>
          <p:nvPr/>
        </p:nvSpPr>
        <p:spPr>
          <a:xfrm>
            <a:off x="6958368" y="1681799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/>
              <a:t>=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26710A3A-8EBC-2D4A-8516-C5691E514BAF}"/>
              </a:ext>
            </a:extLst>
          </p:cNvPr>
          <p:cNvSpPr txBox="1"/>
          <p:nvPr/>
        </p:nvSpPr>
        <p:spPr>
          <a:xfrm>
            <a:off x="7851609" y="1681798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>
                <a:solidFill>
                  <a:srgbClr val="FF0000"/>
                </a:solidFill>
              </a:rPr>
              <a:t>6</a:t>
            </a:r>
            <a:r>
              <a:rPr lang="fr-FR" sz="4800" dirty="0">
                <a:solidFill>
                  <a:srgbClr val="7030A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94014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/>
      <p:bldP spid="15" grpId="0"/>
      <p:bldP spid="16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F8F0532E-7C50-C14D-BE73-6663E2C59F96}"/>
              </a:ext>
            </a:extLst>
          </p:cNvPr>
          <p:cNvSpPr txBox="1"/>
          <p:nvPr/>
        </p:nvSpPr>
        <p:spPr>
          <a:xfrm>
            <a:off x="4814514" y="1863786"/>
            <a:ext cx="25629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/>
              <a:t>35  +  27</a:t>
            </a:r>
          </a:p>
        </p:txBody>
      </p:sp>
    </p:spTree>
    <p:extLst>
      <p:ext uri="{BB962C8B-B14F-4D97-AF65-F5344CB8AC3E}">
        <p14:creationId xmlns:p14="http://schemas.microsoft.com/office/powerpoint/2010/main" val="4274500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xmlns="" id="{17DFD8E3-01B8-CC4B-8B80-C4C50BB8A9FD}"/>
              </a:ext>
            </a:extLst>
          </p:cNvPr>
          <p:cNvCxnSpPr/>
          <p:nvPr/>
        </p:nvCxnSpPr>
        <p:spPr>
          <a:xfrm>
            <a:off x="3916680" y="403860"/>
            <a:ext cx="0" cy="60502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xmlns="" id="{6E7C1B7F-8670-A64D-8147-C5488B6DDA6C}"/>
              </a:ext>
            </a:extLst>
          </p:cNvPr>
          <p:cNvCxnSpPr/>
          <p:nvPr/>
        </p:nvCxnSpPr>
        <p:spPr>
          <a:xfrm>
            <a:off x="7894320" y="403860"/>
            <a:ext cx="0" cy="60502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xmlns="" id="{8797560B-344A-E44E-A0A7-D47D79D4A9F5}"/>
              </a:ext>
            </a:extLst>
          </p:cNvPr>
          <p:cNvCxnSpPr/>
          <p:nvPr/>
        </p:nvCxnSpPr>
        <p:spPr>
          <a:xfrm>
            <a:off x="472440" y="3261360"/>
            <a:ext cx="110794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53A4EEC8-4679-9C4C-AB0F-53E811998F37}"/>
              </a:ext>
            </a:extLst>
          </p:cNvPr>
          <p:cNvSpPr txBox="1"/>
          <p:nvPr/>
        </p:nvSpPr>
        <p:spPr>
          <a:xfrm>
            <a:off x="798896" y="461512"/>
            <a:ext cx="21106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25 + 3 =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F231165C-1D04-EB44-92BA-AE7DD1506B55}"/>
              </a:ext>
            </a:extLst>
          </p:cNvPr>
          <p:cNvSpPr txBox="1"/>
          <p:nvPr/>
        </p:nvSpPr>
        <p:spPr>
          <a:xfrm>
            <a:off x="8605109" y="454941"/>
            <a:ext cx="24743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56 + 25 =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0AEB5C15-04E6-C846-B83A-4CCC3EAC5BF9}"/>
              </a:ext>
            </a:extLst>
          </p:cNvPr>
          <p:cNvSpPr txBox="1"/>
          <p:nvPr/>
        </p:nvSpPr>
        <p:spPr>
          <a:xfrm>
            <a:off x="798896" y="3426050"/>
            <a:ext cx="2547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93 + 7 =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8D99B0B3-EBA5-2548-92E1-2391A4B7E12C}"/>
              </a:ext>
            </a:extLst>
          </p:cNvPr>
          <p:cNvSpPr txBox="1"/>
          <p:nvPr/>
        </p:nvSpPr>
        <p:spPr>
          <a:xfrm>
            <a:off x="8752631" y="3426050"/>
            <a:ext cx="3030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75 + 18 =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66C0F445-3D90-4747-8CA8-3278D017A733}"/>
              </a:ext>
            </a:extLst>
          </p:cNvPr>
          <p:cNvSpPr txBox="1"/>
          <p:nvPr/>
        </p:nvSpPr>
        <p:spPr>
          <a:xfrm>
            <a:off x="4612929" y="3448049"/>
            <a:ext cx="20638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48 + 6 =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F231165C-1D04-EB44-92BA-AE7DD1506B55}"/>
              </a:ext>
            </a:extLst>
          </p:cNvPr>
          <p:cNvSpPr txBox="1"/>
          <p:nvPr/>
        </p:nvSpPr>
        <p:spPr>
          <a:xfrm>
            <a:off x="4645070" y="461512"/>
            <a:ext cx="2058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25 + 8 =</a:t>
            </a:r>
          </a:p>
        </p:txBody>
      </p:sp>
    </p:spTree>
    <p:extLst>
      <p:ext uri="{BB962C8B-B14F-4D97-AF65-F5344CB8AC3E}">
        <p14:creationId xmlns:p14="http://schemas.microsoft.com/office/powerpoint/2010/main" val="2950667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Nombres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6000" dirty="0"/>
              <a:t>Les nombres en lettres</a:t>
            </a:r>
          </a:p>
        </p:txBody>
      </p:sp>
    </p:spTree>
    <p:extLst>
      <p:ext uri="{BB962C8B-B14F-4D97-AF65-F5344CB8AC3E}">
        <p14:creationId xmlns:p14="http://schemas.microsoft.com/office/powerpoint/2010/main" val="618566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xmlns="" id="{3F91DC7E-E36C-DD43-A737-C3D60B089453}"/>
              </a:ext>
            </a:extLst>
          </p:cNvPr>
          <p:cNvSpPr txBox="1">
            <a:spLocks/>
          </p:cNvSpPr>
          <p:nvPr/>
        </p:nvSpPr>
        <p:spPr>
          <a:xfrm>
            <a:off x="838200" y="4060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L’écriture en lettres</a:t>
            </a:r>
          </a:p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de 0 à 10</a:t>
            </a:r>
            <a:endParaRPr lang="fr-FR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xmlns="" id="{FAB22430-AA9D-DD48-86F5-B8DDD2B5F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978943"/>
              </p:ext>
            </p:extLst>
          </p:nvPr>
        </p:nvGraphicFramePr>
        <p:xfrm>
          <a:off x="1172464" y="2523395"/>
          <a:ext cx="4734560" cy="289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4512">
                  <a:extLst>
                    <a:ext uri="{9D8B030D-6E8A-4147-A177-3AD203B41FA5}">
                      <a16:colId xmlns:a16="http://schemas.microsoft.com/office/drawing/2014/main" xmlns="" val="377710676"/>
                    </a:ext>
                  </a:extLst>
                </a:gridCol>
                <a:gridCol w="2670048">
                  <a:extLst>
                    <a:ext uri="{9D8B030D-6E8A-4147-A177-3AD203B41FA5}">
                      <a16:colId xmlns:a16="http://schemas.microsoft.com/office/drawing/2014/main" xmlns="" val="25623708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69319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deux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8136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trois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32813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>
                          <a:solidFill>
                            <a:schemeClr val="tx1"/>
                          </a:solidFill>
                        </a:rPr>
                        <a:t>quatre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63418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cinq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5790065"/>
                  </a:ext>
                </a:extLst>
              </a:tr>
            </a:tbl>
          </a:graphicData>
        </a:graphic>
      </p:graphicFrame>
      <p:sp>
        <p:nvSpPr>
          <p:cNvPr id="7" name="Coeur 6">
            <a:extLst>
              <a:ext uri="{FF2B5EF4-FFF2-40B4-BE49-F238E27FC236}">
                <a16:creationId xmlns:a16="http://schemas.microsoft.com/office/drawing/2014/main" xmlns="" id="{5BC05674-7F91-AB46-9D96-7023C8648D49}"/>
              </a:ext>
            </a:extLst>
          </p:cNvPr>
          <p:cNvSpPr/>
          <p:nvPr/>
        </p:nvSpPr>
        <p:spPr>
          <a:xfrm rot="19517267">
            <a:off x="1104028" y="756405"/>
            <a:ext cx="1609344" cy="1436607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xmlns="" id="{CBC9E98B-C661-3545-8335-A7A90F2F96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656414"/>
              </p:ext>
            </p:extLst>
          </p:nvPr>
        </p:nvGraphicFramePr>
        <p:xfrm>
          <a:off x="6619240" y="2523395"/>
          <a:ext cx="4734560" cy="289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4563">
                  <a:extLst>
                    <a:ext uri="{9D8B030D-6E8A-4147-A177-3AD203B41FA5}">
                      <a16:colId xmlns:a16="http://schemas.microsoft.com/office/drawing/2014/main" xmlns="" val="1177339988"/>
                    </a:ext>
                  </a:extLst>
                </a:gridCol>
                <a:gridCol w="3009997">
                  <a:extLst>
                    <a:ext uri="{9D8B030D-6E8A-4147-A177-3AD203B41FA5}">
                      <a16:colId xmlns:a16="http://schemas.microsoft.com/office/drawing/2014/main" xmlns="" val="6026571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six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19236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sept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8858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huit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00295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neuf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3525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>
                          <a:solidFill>
                            <a:schemeClr val="tx1"/>
                          </a:solidFill>
                        </a:rPr>
                        <a:t>dix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96402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4559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xmlns="" id="{3F91DC7E-E36C-DD43-A737-C3D60B089453}"/>
              </a:ext>
            </a:extLst>
          </p:cNvPr>
          <p:cNvSpPr txBox="1">
            <a:spLocks/>
          </p:cNvSpPr>
          <p:nvPr/>
        </p:nvSpPr>
        <p:spPr>
          <a:xfrm>
            <a:off x="4696086" y="544052"/>
            <a:ext cx="576376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L’écriture en lettres</a:t>
            </a:r>
          </a:p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de 11 à 19</a:t>
            </a:r>
            <a:endParaRPr lang="fr-FR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xmlns="" id="{FAB22430-AA9D-DD48-86F5-B8DDD2B5F6E5}"/>
              </a:ext>
            </a:extLst>
          </p:cNvPr>
          <p:cNvGraphicFramePr>
            <a:graphicFrameLocks noGrp="1"/>
          </p:cNvGraphicFramePr>
          <p:nvPr/>
        </p:nvGraphicFramePr>
        <p:xfrm>
          <a:off x="418592" y="582464"/>
          <a:ext cx="4734560" cy="521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4512">
                  <a:extLst>
                    <a:ext uri="{9D8B030D-6E8A-4147-A177-3AD203B41FA5}">
                      <a16:colId xmlns:a16="http://schemas.microsoft.com/office/drawing/2014/main" xmlns="" val="377710676"/>
                    </a:ext>
                  </a:extLst>
                </a:gridCol>
                <a:gridCol w="2670048">
                  <a:extLst>
                    <a:ext uri="{9D8B030D-6E8A-4147-A177-3AD203B41FA5}">
                      <a16:colId xmlns:a16="http://schemas.microsoft.com/office/drawing/2014/main" xmlns="" val="25623708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onze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69319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douze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8136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treize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32813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quatorze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63418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quinze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5790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seize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79723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dix-sept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920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dix-huit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64012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dix-neuf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21532261"/>
                  </a:ext>
                </a:extLst>
              </a:tr>
            </a:tbl>
          </a:graphicData>
        </a:graphic>
      </p:graphicFrame>
      <p:sp>
        <p:nvSpPr>
          <p:cNvPr id="7" name="Coeur 6">
            <a:extLst>
              <a:ext uri="{FF2B5EF4-FFF2-40B4-BE49-F238E27FC236}">
                <a16:creationId xmlns:a16="http://schemas.microsoft.com/office/drawing/2014/main" xmlns="" id="{5BC05674-7F91-AB46-9D96-7023C8648D49}"/>
              </a:ext>
            </a:extLst>
          </p:cNvPr>
          <p:cNvSpPr/>
          <p:nvPr/>
        </p:nvSpPr>
        <p:spPr>
          <a:xfrm rot="2026629">
            <a:off x="9900537" y="488530"/>
            <a:ext cx="1609344" cy="1436607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820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xmlns="" id="{3F91DC7E-E36C-DD43-A737-C3D60B089453}"/>
              </a:ext>
            </a:extLst>
          </p:cNvPr>
          <p:cNvSpPr txBox="1">
            <a:spLocks/>
          </p:cNvSpPr>
          <p:nvPr/>
        </p:nvSpPr>
        <p:spPr>
          <a:xfrm>
            <a:off x="838200" y="4060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L’écriture en lettres</a:t>
            </a:r>
          </a:p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de 20 à 59</a:t>
            </a:r>
            <a:endParaRPr lang="fr-FR" dirty="0"/>
          </a:p>
        </p:txBody>
      </p:sp>
      <p:sp>
        <p:nvSpPr>
          <p:cNvPr id="7" name="Coeur 6">
            <a:extLst>
              <a:ext uri="{FF2B5EF4-FFF2-40B4-BE49-F238E27FC236}">
                <a16:creationId xmlns:a16="http://schemas.microsoft.com/office/drawing/2014/main" xmlns="" id="{5BC05674-7F91-AB46-9D96-7023C8648D49}"/>
              </a:ext>
            </a:extLst>
          </p:cNvPr>
          <p:cNvSpPr/>
          <p:nvPr/>
        </p:nvSpPr>
        <p:spPr>
          <a:xfrm rot="19517267">
            <a:off x="1104028" y="756405"/>
            <a:ext cx="1609344" cy="1436607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xmlns="" id="{CBC9E98B-C661-3545-8335-A7A90F2F96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327644"/>
              </p:ext>
            </p:extLst>
          </p:nvPr>
        </p:nvGraphicFramePr>
        <p:xfrm>
          <a:off x="3728720" y="2707122"/>
          <a:ext cx="4734560" cy="231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4563">
                  <a:extLst>
                    <a:ext uri="{9D8B030D-6E8A-4147-A177-3AD203B41FA5}">
                      <a16:colId xmlns:a16="http://schemas.microsoft.com/office/drawing/2014/main" xmlns="" val="1177339988"/>
                    </a:ext>
                  </a:extLst>
                </a:gridCol>
                <a:gridCol w="3009997">
                  <a:extLst>
                    <a:ext uri="{9D8B030D-6E8A-4147-A177-3AD203B41FA5}">
                      <a16:colId xmlns:a16="http://schemas.microsoft.com/office/drawing/2014/main" xmlns="" val="6026571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>
                          <a:solidFill>
                            <a:schemeClr val="tx1"/>
                          </a:solidFill>
                        </a:rPr>
                        <a:t>vingt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19236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trente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8858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quarante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00295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cinquante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3525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2600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1456</TotalTime>
  <Words>926</Words>
  <Application>Microsoft Office PowerPoint</Application>
  <PresentationFormat>Personnalisé</PresentationFormat>
  <Paragraphs>274</Paragraphs>
  <Slides>25</Slides>
  <Notes>20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Thème Office</vt:lpstr>
      <vt:lpstr>Vendredi 24 avril</vt:lpstr>
      <vt:lpstr>Calcul mental</vt:lpstr>
      <vt:lpstr>Présentation PowerPoint</vt:lpstr>
      <vt:lpstr>Présentation PowerPoint</vt:lpstr>
      <vt:lpstr>Présentation PowerPoint</vt:lpstr>
      <vt:lpstr>Nombres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Problèmes</vt:lpstr>
      <vt:lpstr>Présentation PowerPoint</vt:lpstr>
      <vt:lpstr>Situation 1</vt:lpstr>
      <vt:lpstr>Présentation PowerPoint</vt:lpstr>
      <vt:lpstr>Le quiz du jour</vt:lpstr>
      <vt:lpstr>Le quiz du jour</vt:lpstr>
      <vt:lpstr>Le quiz du jour</vt:lpstr>
      <vt:lpstr>Le quiz du jour</vt:lpstr>
      <vt:lpstr>Le quiz du jour</vt:lpstr>
      <vt:lpstr>Le quiz du jour</vt:lpstr>
      <vt:lpstr>Le quiz du jour</vt:lpstr>
      <vt:lpstr>Le quiz du jour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Jeudi 22 avril</dc:title>
  <dc:creator>Laure BREMONT</dc:creator>
  <cp:lastModifiedBy>Ollivier HUNAULT</cp:lastModifiedBy>
  <cp:revision>38</cp:revision>
  <dcterms:created xsi:type="dcterms:W3CDTF">2020-04-09T22:53:56Z</dcterms:created>
  <dcterms:modified xsi:type="dcterms:W3CDTF">2020-05-03T22:17:18Z</dcterms:modified>
</cp:coreProperties>
</file>