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336" r:id="rId3"/>
    <p:sldId id="335" r:id="rId4"/>
    <p:sldId id="338" r:id="rId5"/>
    <p:sldId id="562" r:id="rId6"/>
    <p:sldId id="364" r:id="rId7"/>
    <p:sldId id="407" r:id="rId8"/>
    <p:sldId id="408" r:id="rId9"/>
    <p:sldId id="409" r:id="rId10"/>
    <p:sldId id="548" r:id="rId11"/>
    <p:sldId id="549" r:id="rId12"/>
    <p:sldId id="550" r:id="rId13"/>
    <p:sldId id="551" r:id="rId14"/>
    <p:sldId id="410" r:id="rId15"/>
    <p:sldId id="413" r:id="rId16"/>
    <p:sldId id="560" r:id="rId17"/>
    <p:sldId id="414" r:id="rId18"/>
    <p:sldId id="415" r:id="rId19"/>
    <p:sldId id="543" r:id="rId20"/>
    <p:sldId id="544" r:id="rId21"/>
    <p:sldId id="545" r:id="rId22"/>
    <p:sldId id="547" r:id="rId23"/>
    <p:sldId id="552" r:id="rId24"/>
    <p:sldId id="564" r:id="rId25"/>
    <p:sldId id="571" r:id="rId26"/>
    <p:sldId id="570" r:id="rId27"/>
    <p:sldId id="569" r:id="rId28"/>
    <p:sldId id="568" r:id="rId29"/>
    <p:sldId id="567" r:id="rId30"/>
    <p:sldId id="566" r:id="rId31"/>
    <p:sldId id="565" r:id="rId32"/>
    <p:sldId id="553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505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/>
    <p:restoredTop sz="72241"/>
  </p:normalViewPr>
  <p:slideViewPr>
    <p:cSldViewPr snapToGrid="0" snapToObjects="1">
      <p:cViewPr>
        <p:scale>
          <a:sx n="60" d="100"/>
          <a:sy n="60" d="100"/>
        </p:scale>
        <p:origin x="-1445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7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3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8ADFDE6-DBB6-4140-98C2-86BEF41A13B9}" type="presOf" srcId="{877D7047-60CD-754B-B94B-0D52DA8802EF}" destId="{E895D6B0-A2C0-8846-B022-1C147093D231}" srcOrd="0" destOrd="0" presId="urn:microsoft.com/office/officeart/2005/8/layout/vList5"/>
    <dgm:cxn modelId="{784B6DF9-7F50-471F-894D-B7313F5FD7CE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ACB0F46-47B2-4655-9224-A056CBC10009}" type="presOf" srcId="{DD6BBC1B-D149-744A-A30E-EFE273F02222}" destId="{B2E2EFB5-3D81-DA40-B0AB-7277103CCFA5}" srcOrd="0" destOrd="0" presId="urn:microsoft.com/office/officeart/2005/8/layout/vList5"/>
    <dgm:cxn modelId="{107E9A38-1878-4EAA-8F38-4E6D5CE09B47}" type="presOf" srcId="{31427C3A-E33A-4C40-B6A8-DF440F9FA9C2}" destId="{09F84ED2-5430-D348-8351-1C588DA968EF}" srcOrd="0" destOrd="0" presId="urn:microsoft.com/office/officeart/2005/8/layout/vList5"/>
    <dgm:cxn modelId="{30D28831-55DE-4D9A-8C5B-65FBB6FF8382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9CC59B4-F310-402B-98BC-D084FB7D7037}" type="presOf" srcId="{39104730-2024-374C-98E0-3A4CE7ED9881}" destId="{82B71E07-46A9-1F4C-9980-576B2FA3ADD8}" srcOrd="0" destOrd="0" presId="urn:microsoft.com/office/officeart/2005/8/layout/vList5"/>
    <dgm:cxn modelId="{3106C639-A0B5-4926-8FF0-32CB32B7274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ACB9026-EB36-4C51-A4A9-237EB795D8BB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8D9AA2B7-EF73-433B-82F7-3601F98BC518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F782BC2-DE67-4469-8114-F625C33D436E}" type="presParOf" srcId="{82B71E07-46A9-1F4C-9980-576B2FA3ADD8}" destId="{A3A8D8DA-067B-EC42-9EAF-7E4FD8AA6489}" srcOrd="0" destOrd="0" presId="urn:microsoft.com/office/officeart/2005/8/layout/vList5"/>
    <dgm:cxn modelId="{1CC0C6A6-E415-44B3-8405-A94AD809C6D7}" type="presParOf" srcId="{A3A8D8DA-067B-EC42-9EAF-7E4FD8AA6489}" destId="{5131D196-118F-ED4B-8F8C-9F861CEE6268}" srcOrd="0" destOrd="0" presId="urn:microsoft.com/office/officeart/2005/8/layout/vList5"/>
    <dgm:cxn modelId="{27D3E6FF-C498-43AF-A157-1452717906DC}" type="presParOf" srcId="{A3A8D8DA-067B-EC42-9EAF-7E4FD8AA6489}" destId="{B2E2EFB5-3D81-DA40-B0AB-7277103CCFA5}" srcOrd="1" destOrd="0" presId="urn:microsoft.com/office/officeart/2005/8/layout/vList5"/>
    <dgm:cxn modelId="{8D6C90EF-3FE8-4B42-8966-5D5091FC5114}" type="presParOf" srcId="{82B71E07-46A9-1F4C-9980-576B2FA3ADD8}" destId="{86757E5C-20F4-E745-A720-B10E686939A4}" srcOrd="1" destOrd="0" presId="urn:microsoft.com/office/officeart/2005/8/layout/vList5"/>
    <dgm:cxn modelId="{C710D11B-4403-4484-AFE0-E62A9C2D5025}" type="presParOf" srcId="{82B71E07-46A9-1F4C-9980-576B2FA3ADD8}" destId="{0760AE06-7B56-494A-A0E8-36B594643D8E}" srcOrd="2" destOrd="0" presId="urn:microsoft.com/office/officeart/2005/8/layout/vList5"/>
    <dgm:cxn modelId="{CCEBF305-BF64-4104-9A6E-2389C107B089}" type="presParOf" srcId="{0760AE06-7B56-494A-A0E8-36B594643D8E}" destId="{C3381103-080C-D746-8B27-46B2DEE4028C}" srcOrd="0" destOrd="0" presId="urn:microsoft.com/office/officeart/2005/8/layout/vList5"/>
    <dgm:cxn modelId="{9393A334-D012-467E-A1B3-C6B4314D9689}" type="presParOf" srcId="{0760AE06-7B56-494A-A0E8-36B594643D8E}" destId="{FBE9ED35-B856-174C-8737-A32D2C924CA6}" srcOrd="1" destOrd="0" presId="urn:microsoft.com/office/officeart/2005/8/layout/vList5"/>
    <dgm:cxn modelId="{130C90B1-7EDA-44D8-A823-B0FE6FBD5152}" type="presParOf" srcId="{82B71E07-46A9-1F4C-9980-576B2FA3ADD8}" destId="{42D27948-8160-FF47-9116-9786F5E669CE}" srcOrd="3" destOrd="0" presId="urn:microsoft.com/office/officeart/2005/8/layout/vList5"/>
    <dgm:cxn modelId="{6244F389-9FBC-4549-85E3-62F205669246}" type="presParOf" srcId="{82B71E07-46A9-1F4C-9980-576B2FA3ADD8}" destId="{39BBA486-03BD-2144-ABBF-AE369E5400B7}" srcOrd="4" destOrd="0" presId="urn:microsoft.com/office/officeart/2005/8/layout/vList5"/>
    <dgm:cxn modelId="{1713F31F-8E39-456F-9E36-A55EC374685A}" type="presParOf" srcId="{39BBA486-03BD-2144-ABBF-AE369E5400B7}" destId="{70B8D9E0-4A6D-2F44-B595-4E51FB1CC510}" srcOrd="0" destOrd="0" presId="urn:microsoft.com/office/officeart/2005/8/layout/vList5"/>
    <dgm:cxn modelId="{3EB81B29-20E5-4F59-A5C3-029E110DEC5F}" type="presParOf" srcId="{39BBA486-03BD-2144-ABBF-AE369E5400B7}" destId="{09F84ED2-5430-D348-8351-1C588DA968EF}" srcOrd="1" destOrd="0" presId="urn:microsoft.com/office/officeart/2005/8/layout/vList5"/>
    <dgm:cxn modelId="{F4496174-7E75-49FA-B68A-9A9521F226B6}" type="presParOf" srcId="{82B71E07-46A9-1F4C-9980-576B2FA3ADD8}" destId="{26A10C18-A8F4-6A4C-BDEE-6F7DE3CE4615}" srcOrd="5" destOrd="0" presId="urn:microsoft.com/office/officeart/2005/8/layout/vList5"/>
    <dgm:cxn modelId="{52AD71A8-5C7A-40D3-81C9-E87D4A6E864D}" type="presParOf" srcId="{82B71E07-46A9-1F4C-9980-576B2FA3ADD8}" destId="{4ECD3363-8FE6-2E4D-AEB8-DD61ACBB9653}" srcOrd="6" destOrd="0" presId="urn:microsoft.com/office/officeart/2005/8/layout/vList5"/>
    <dgm:cxn modelId="{B0E696B1-3B65-4AB8-AD98-4245FDF4EB72}" type="presParOf" srcId="{4ECD3363-8FE6-2E4D-AEB8-DD61ACBB9653}" destId="{E895D6B0-A2C0-8846-B022-1C147093D231}" srcOrd="0" destOrd="0" presId="urn:microsoft.com/office/officeart/2005/8/layout/vList5"/>
    <dgm:cxn modelId="{D5CF7D76-61B1-47F6-8128-C597FC0426A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6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6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8ADFDE6-DBB6-4140-98C2-86BEF41A13B9}" type="presOf" srcId="{877D7047-60CD-754B-B94B-0D52DA8802EF}" destId="{E895D6B0-A2C0-8846-B022-1C147093D231}" srcOrd="0" destOrd="0" presId="urn:microsoft.com/office/officeart/2005/8/layout/vList5"/>
    <dgm:cxn modelId="{784B6DF9-7F50-471F-894D-B7313F5FD7CE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ACB0F46-47B2-4655-9224-A056CBC10009}" type="presOf" srcId="{DD6BBC1B-D149-744A-A30E-EFE273F02222}" destId="{B2E2EFB5-3D81-DA40-B0AB-7277103CCFA5}" srcOrd="0" destOrd="0" presId="urn:microsoft.com/office/officeart/2005/8/layout/vList5"/>
    <dgm:cxn modelId="{107E9A38-1878-4EAA-8F38-4E6D5CE09B47}" type="presOf" srcId="{31427C3A-E33A-4C40-B6A8-DF440F9FA9C2}" destId="{09F84ED2-5430-D348-8351-1C588DA968EF}" srcOrd="0" destOrd="0" presId="urn:microsoft.com/office/officeart/2005/8/layout/vList5"/>
    <dgm:cxn modelId="{30D28831-55DE-4D9A-8C5B-65FBB6FF8382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9CC59B4-F310-402B-98BC-D084FB7D7037}" type="presOf" srcId="{39104730-2024-374C-98E0-3A4CE7ED9881}" destId="{82B71E07-46A9-1F4C-9980-576B2FA3ADD8}" srcOrd="0" destOrd="0" presId="urn:microsoft.com/office/officeart/2005/8/layout/vList5"/>
    <dgm:cxn modelId="{3106C639-A0B5-4926-8FF0-32CB32B7274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ACB9026-EB36-4C51-A4A9-237EB795D8BB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8D9AA2B7-EF73-433B-82F7-3601F98BC518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F782BC2-DE67-4469-8114-F625C33D436E}" type="presParOf" srcId="{82B71E07-46A9-1F4C-9980-576B2FA3ADD8}" destId="{A3A8D8DA-067B-EC42-9EAF-7E4FD8AA6489}" srcOrd="0" destOrd="0" presId="urn:microsoft.com/office/officeart/2005/8/layout/vList5"/>
    <dgm:cxn modelId="{1CC0C6A6-E415-44B3-8405-A94AD809C6D7}" type="presParOf" srcId="{A3A8D8DA-067B-EC42-9EAF-7E4FD8AA6489}" destId="{5131D196-118F-ED4B-8F8C-9F861CEE6268}" srcOrd="0" destOrd="0" presId="urn:microsoft.com/office/officeart/2005/8/layout/vList5"/>
    <dgm:cxn modelId="{27D3E6FF-C498-43AF-A157-1452717906DC}" type="presParOf" srcId="{A3A8D8DA-067B-EC42-9EAF-7E4FD8AA6489}" destId="{B2E2EFB5-3D81-DA40-B0AB-7277103CCFA5}" srcOrd="1" destOrd="0" presId="urn:microsoft.com/office/officeart/2005/8/layout/vList5"/>
    <dgm:cxn modelId="{8D6C90EF-3FE8-4B42-8966-5D5091FC5114}" type="presParOf" srcId="{82B71E07-46A9-1F4C-9980-576B2FA3ADD8}" destId="{86757E5C-20F4-E745-A720-B10E686939A4}" srcOrd="1" destOrd="0" presId="urn:microsoft.com/office/officeart/2005/8/layout/vList5"/>
    <dgm:cxn modelId="{C710D11B-4403-4484-AFE0-E62A9C2D5025}" type="presParOf" srcId="{82B71E07-46A9-1F4C-9980-576B2FA3ADD8}" destId="{0760AE06-7B56-494A-A0E8-36B594643D8E}" srcOrd="2" destOrd="0" presId="urn:microsoft.com/office/officeart/2005/8/layout/vList5"/>
    <dgm:cxn modelId="{CCEBF305-BF64-4104-9A6E-2389C107B089}" type="presParOf" srcId="{0760AE06-7B56-494A-A0E8-36B594643D8E}" destId="{C3381103-080C-D746-8B27-46B2DEE4028C}" srcOrd="0" destOrd="0" presId="urn:microsoft.com/office/officeart/2005/8/layout/vList5"/>
    <dgm:cxn modelId="{9393A334-D012-467E-A1B3-C6B4314D9689}" type="presParOf" srcId="{0760AE06-7B56-494A-A0E8-36B594643D8E}" destId="{FBE9ED35-B856-174C-8737-A32D2C924CA6}" srcOrd="1" destOrd="0" presId="urn:microsoft.com/office/officeart/2005/8/layout/vList5"/>
    <dgm:cxn modelId="{130C90B1-7EDA-44D8-A823-B0FE6FBD5152}" type="presParOf" srcId="{82B71E07-46A9-1F4C-9980-576B2FA3ADD8}" destId="{42D27948-8160-FF47-9116-9786F5E669CE}" srcOrd="3" destOrd="0" presId="urn:microsoft.com/office/officeart/2005/8/layout/vList5"/>
    <dgm:cxn modelId="{6244F389-9FBC-4549-85E3-62F205669246}" type="presParOf" srcId="{82B71E07-46A9-1F4C-9980-576B2FA3ADD8}" destId="{39BBA486-03BD-2144-ABBF-AE369E5400B7}" srcOrd="4" destOrd="0" presId="urn:microsoft.com/office/officeart/2005/8/layout/vList5"/>
    <dgm:cxn modelId="{1713F31F-8E39-456F-9E36-A55EC374685A}" type="presParOf" srcId="{39BBA486-03BD-2144-ABBF-AE369E5400B7}" destId="{70B8D9E0-4A6D-2F44-B595-4E51FB1CC510}" srcOrd="0" destOrd="0" presId="urn:microsoft.com/office/officeart/2005/8/layout/vList5"/>
    <dgm:cxn modelId="{3EB81B29-20E5-4F59-A5C3-029E110DEC5F}" type="presParOf" srcId="{39BBA486-03BD-2144-ABBF-AE369E5400B7}" destId="{09F84ED2-5430-D348-8351-1C588DA968EF}" srcOrd="1" destOrd="0" presId="urn:microsoft.com/office/officeart/2005/8/layout/vList5"/>
    <dgm:cxn modelId="{F4496174-7E75-49FA-B68A-9A9521F226B6}" type="presParOf" srcId="{82B71E07-46A9-1F4C-9980-576B2FA3ADD8}" destId="{26A10C18-A8F4-6A4C-BDEE-6F7DE3CE4615}" srcOrd="5" destOrd="0" presId="urn:microsoft.com/office/officeart/2005/8/layout/vList5"/>
    <dgm:cxn modelId="{52AD71A8-5C7A-40D3-81C9-E87D4A6E864D}" type="presParOf" srcId="{82B71E07-46A9-1F4C-9980-576B2FA3ADD8}" destId="{4ECD3363-8FE6-2E4D-AEB8-DD61ACBB9653}" srcOrd="6" destOrd="0" presId="urn:microsoft.com/office/officeart/2005/8/layout/vList5"/>
    <dgm:cxn modelId="{B0E696B1-3B65-4AB8-AD98-4245FDF4EB72}" type="presParOf" srcId="{4ECD3363-8FE6-2E4D-AEB8-DD61ACBB9653}" destId="{E895D6B0-A2C0-8846-B022-1C147093D231}" srcOrd="0" destOrd="0" presId="urn:microsoft.com/office/officeart/2005/8/layout/vList5"/>
    <dgm:cxn modelId="{D5CF7D76-61B1-47F6-8128-C597FC0426A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6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6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8ADFDE6-DBB6-4140-98C2-86BEF41A13B9}" type="presOf" srcId="{877D7047-60CD-754B-B94B-0D52DA8802EF}" destId="{E895D6B0-A2C0-8846-B022-1C147093D231}" srcOrd="0" destOrd="0" presId="urn:microsoft.com/office/officeart/2005/8/layout/vList5"/>
    <dgm:cxn modelId="{784B6DF9-7F50-471F-894D-B7313F5FD7CE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ACB0F46-47B2-4655-9224-A056CBC10009}" type="presOf" srcId="{DD6BBC1B-D149-744A-A30E-EFE273F02222}" destId="{B2E2EFB5-3D81-DA40-B0AB-7277103CCFA5}" srcOrd="0" destOrd="0" presId="urn:microsoft.com/office/officeart/2005/8/layout/vList5"/>
    <dgm:cxn modelId="{107E9A38-1878-4EAA-8F38-4E6D5CE09B47}" type="presOf" srcId="{31427C3A-E33A-4C40-B6A8-DF440F9FA9C2}" destId="{09F84ED2-5430-D348-8351-1C588DA968EF}" srcOrd="0" destOrd="0" presId="urn:microsoft.com/office/officeart/2005/8/layout/vList5"/>
    <dgm:cxn modelId="{30D28831-55DE-4D9A-8C5B-65FBB6FF8382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9CC59B4-F310-402B-98BC-D084FB7D7037}" type="presOf" srcId="{39104730-2024-374C-98E0-3A4CE7ED9881}" destId="{82B71E07-46A9-1F4C-9980-576B2FA3ADD8}" srcOrd="0" destOrd="0" presId="urn:microsoft.com/office/officeart/2005/8/layout/vList5"/>
    <dgm:cxn modelId="{3106C639-A0B5-4926-8FF0-32CB32B7274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ACB9026-EB36-4C51-A4A9-237EB795D8BB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8D9AA2B7-EF73-433B-82F7-3601F98BC518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F782BC2-DE67-4469-8114-F625C33D436E}" type="presParOf" srcId="{82B71E07-46A9-1F4C-9980-576B2FA3ADD8}" destId="{A3A8D8DA-067B-EC42-9EAF-7E4FD8AA6489}" srcOrd="0" destOrd="0" presId="urn:microsoft.com/office/officeart/2005/8/layout/vList5"/>
    <dgm:cxn modelId="{1CC0C6A6-E415-44B3-8405-A94AD809C6D7}" type="presParOf" srcId="{A3A8D8DA-067B-EC42-9EAF-7E4FD8AA6489}" destId="{5131D196-118F-ED4B-8F8C-9F861CEE6268}" srcOrd="0" destOrd="0" presId="urn:microsoft.com/office/officeart/2005/8/layout/vList5"/>
    <dgm:cxn modelId="{27D3E6FF-C498-43AF-A157-1452717906DC}" type="presParOf" srcId="{A3A8D8DA-067B-EC42-9EAF-7E4FD8AA6489}" destId="{B2E2EFB5-3D81-DA40-B0AB-7277103CCFA5}" srcOrd="1" destOrd="0" presId="urn:microsoft.com/office/officeart/2005/8/layout/vList5"/>
    <dgm:cxn modelId="{8D6C90EF-3FE8-4B42-8966-5D5091FC5114}" type="presParOf" srcId="{82B71E07-46A9-1F4C-9980-576B2FA3ADD8}" destId="{86757E5C-20F4-E745-A720-B10E686939A4}" srcOrd="1" destOrd="0" presId="urn:microsoft.com/office/officeart/2005/8/layout/vList5"/>
    <dgm:cxn modelId="{C710D11B-4403-4484-AFE0-E62A9C2D5025}" type="presParOf" srcId="{82B71E07-46A9-1F4C-9980-576B2FA3ADD8}" destId="{0760AE06-7B56-494A-A0E8-36B594643D8E}" srcOrd="2" destOrd="0" presId="urn:microsoft.com/office/officeart/2005/8/layout/vList5"/>
    <dgm:cxn modelId="{CCEBF305-BF64-4104-9A6E-2389C107B089}" type="presParOf" srcId="{0760AE06-7B56-494A-A0E8-36B594643D8E}" destId="{C3381103-080C-D746-8B27-46B2DEE4028C}" srcOrd="0" destOrd="0" presId="urn:microsoft.com/office/officeart/2005/8/layout/vList5"/>
    <dgm:cxn modelId="{9393A334-D012-467E-A1B3-C6B4314D9689}" type="presParOf" srcId="{0760AE06-7B56-494A-A0E8-36B594643D8E}" destId="{FBE9ED35-B856-174C-8737-A32D2C924CA6}" srcOrd="1" destOrd="0" presId="urn:microsoft.com/office/officeart/2005/8/layout/vList5"/>
    <dgm:cxn modelId="{130C90B1-7EDA-44D8-A823-B0FE6FBD5152}" type="presParOf" srcId="{82B71E07-46A9-1F4C-9980-576B2FA3ADD8}" destId="{42D27948-8160-FF47-9116-9786F5E669CE}" srcOrd="3" destOrd="0" presId="urn:microsoft.com/office/officeart/2005/8/layout/vList5"/>
    <dgm:cxn modelId="{6244F389-9FBC-4549-85E3-62F205669246}" type="presParOf" srcId="{82B71E07-46A9-1F4C-9980-576B2FA3ADD8}" destId="{39BBA486-03BD-2144-ABBF-AE369E5400B7}" srcOrd="4" destOrd="0" presId="urn:microsoft.com/office/officeart/2005/8/layout/vList5"/>
    <dgm:cxn modelId="{1713F31F-8E39-456F-9E36-A55EC374685A}" type="presParOf" srcId="{39BBA486-03BD-2144-ABBF-AE369E5400B7}" destId="{70B8D9E0-4A6D-2F44-B595-4E51FB1CC510}" srcOrd="0" destOrd="0" presId="urn:microsoft.com/office/officeart/2005/8/layout/vList5"/>
    <dgm:cxn modelId="{3EB81B29-20E5-4F59-A5C3-029E110DEC5F}" type="presParOf" srcId="{39BBA486-03BD-2144-ABBF-AE369E5400B7}" destId="{09F84ED2-5430-D348-8351-1C588DA968EF}" srcOrd="1" destOrd="0" presId="urn:microsoft.com/office/officeart/2005/8/layout/vList5"/>
    <dgm:cxn modelId="{F4496174-7E75-49FA-B68A-9A9521F226B6}" type="presParOf" srcId="{82B71E07-46A9-1F4C-9980-576B2FA3ADD8}" destId="{26A10C18-A8F4-6A4C-BDEE-6F7DE3CE4615}" srcOrd="5" destOrd="0" presId="urn:microsoft.com/office/officeart/2005/8/layout/vList5"/>
    <dgm:cxn modelId="{52AD71A8-5C7A-40D3-81C9-E87D4A6E864D}" type="presParOf" srcId="{82B71E07-46A9-1F4C-9980-576B2FA3ADD8}" destId="{4ECD3363-8FE6-2E4D-AEB8-DD61ACBB9653}" srcOrd="6" destOrd="0" presId="urn:microsoft.com/office/officeart/2005/8/layout/vList5"/>
    <dgm:cxn modelId="{B0E696B1-3B65-4AB8-AD98-4245FDF4EB72}" type="presParOf" srcId="{4ECD3363-8FE6-2E4D-AEB8-DD61ACBB9653}" destId="{E895D6B0-A2C0-8846-B022-1C147093D231}" srcOrd="0" destOrd="0" presId="urn:microsoft.com/office/officeart/2005/8/layout/vList5"/>
    <dgm:cxn modelId="{D5CF7D76-61B1-47F6-8128-C597FC0426A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2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8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2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8ADFDE6-DBB6-4140-98C2-86BEF41A13B9}" type="presOf" srcId="{877D7047-60CD-754B-B94B-0D52DA8802EF}" destId="{E895D6B0-A2C0-8846-B022-1C147093D231}" srcOrd="0" destOrd="0" presId="urn:microsoft.com/office/officeart/2005/8/layout/vList5"/>
    <dgm:cxn modelId="{784B6DF9-7F50-471F-894D-B7313F5FD7CE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ACB0F46-47B2-4655-9224-A056CBC10009}" type="presOf" srcId="{DD6BBC1B-D149-744A-A30E-EFE273F02222}" destId="{B2E2EFB5-3D81-DA40-B0AB-7277103CCFA5}" srcOrd="0" destOrd="0" presId="urn:microsoft.com/office/officeart/2005/8/layout/vList5"/>
    <dgm:cxn modelId="{107E9A38-1878-4EAA-8F38-4E6D5CE09B47}" type="presOf" srcId="{31427C3A-E33A-4C40-B6A8-DF440F9FA9C2}" destId="{09F84ED2-5430-D348-8351-1C588DA968EF}" srcOrd="0" destOrd="0" presId="urn:microsoft.com/office/officeart/2005/8/layout/vList5"/>
    <dgm:cxn modelId="{30D28831-55DE-4D9A-8C5B-65FBB6FF8382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9CC59B4-F310-402B-98BC-D084FB7D7037}" type="presOf" srcId="{39104730-2024-374C-98E0-3A4CE7ED9881}" destId="{82B71E07-46A9-1F4C-9980-576B2FA3ADD8}" srcOrd="0" destOrd="0" presId="urn:microsoft.com/office/officeart/2005/8/layout/vList5"/>
    <dgm:cxn modelId="{3106C639-A0B5-4926-8FF0-32CB32B7274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ACB9026-EB36-4C51-A4A9-237EB795D8BB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8D9AA2B7-EF73-433B-82F7-3601F98BC518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F782BC2-DE67-4469-8114-F625C33D436E}" type="presParOf" srcId="{82B71E07-46A9-1F4C-9980-576B2FA3ADD8}" destId="{A3A8D8DA-067B-EC42-9EAF-7E4FD8AA6489}" srcOrd="0" destOrd="0" presId="urn:microsoft.com/office/officeart/2005/8/layout/vList5"/>
    <dgm:cxn modelId="{1CC0C6A6-E415-44B3-8405-A94AD809C6D7}" type="presParOf" srcId="{A3A8D8DA-067B-EC42-9EAF-7E4FD8AA6489}" destId="{5131D196-118F-ED4B-8F8C-9F861CEE6268}" srcOrd="0" destOrd="0" presId="urn:microsoft.com/office/officeart/2005/8/layout/vList5"/>
    <dgm:cxn modelId="{27D3E6FF-C498-43AF-A157-1452717906DC}" type="presParOf" srcId="{A3A8D8DA-067B-EC42-9EAF-7E4FD8AA6489}" destId="{B2E2EFB5-3D81-DA40-B0AB-7277103CCFA5}" srcOrd="1" destOrd="0" presId="urn:microsoft.com/office/officeart/2005/8/layout/vList5"/>
    <dgm:cxn modelId="{8D6C90EF-3FE8-4B42-8966-5D5091FC5114}" type="presParOf" srcId="{82B71E07-46A9-1F4C-9980-576B2FA3ADD8}" destId="{86757E5C-20F4-E745-A720-B10E686939A4}" srcOrd="1" destOrd="0" presId="urn:microsoft.com/office/officeart/2005/8/layout/vList5"/>
    <dgm:cxn modelId="{C710D11B-4403-4484-AFE0-E62A9C2D5025}" type="presParOf" srcId="{82B71E07-46A9-1F4C-9980-576B2FA3ADD8}" destId="{0760AE06-7B56-494A-A0E8-36B594643D8E}" srcOrd="2" destOrd="0" presId="urn:microsoft.com/office/officeart/2005/8/layout/vList5"/>
    <dgm:cxn modelId="{CCEBF305-BF64-4104-9A6E-2389C107B089}" type="presParOf" srcId="{0760AE06-7B56-494A-A0E8-36B594643D8E}" destId="{C3381103-080C-D746-8B27-46B2DEE4028C}" srcOrd="0" destOrd="0" presId="urn:microsoft.com/office/officeart/2005/8/layout/vList5"/>
    <dgm:cxn modelId="{9393A334-D012-467E-A1B3-C6B4314D9689}" type="presParOf" srcId="{0760AE06-7B56-494A-A0E8-36B594643D8E}" destId="{FBE9ED35-B856-174C-8737-A32D2C924CA6}" srcOrd="1" destOrd="0" presId="urn:microsoft.com/office/officeart/2005/8/layout/vList5"/>
    <dgm:cxn modelId="{130C90B1-7EDA-44D8-A823-B0FE6FBD5152}" type="presParOf" srcId="{82B71E07-46A9-1F4C-9980-576B2FA3ADD8}" destId="{42D27948-8160-FF47-9116-9786F5E669CE}" srcOrd="3" destOrd="0" presId="urn:microsoft.com/office/officeart/2005/8/layout/vList5"/>
    <dgm:cxn modelId="{6244F389-9FBC-4549-85E3-62F205669246}" type="presParOf" srcId="{82B71E07-46A9-1F4C-9980-576B2FA3ADD8}" destId="{39BBA486-03BD-2144-ABBF-AE369E5400B7}" srcOrd="4" destOrd="0" presId="urn:microsoft.com/office/officeart/2005/8/layout/vList5"/>
    <dgm:cxn modelId="{1713F31F-8E39-456F-9E36-A55EC374685A}" type="presParOf" srcId="{39BBA486-03BD-2144-ABBF-AE369E5400B7}" destId="{70B8D9E0-4A6D-2F44-B595-4E51FB1CC510}" srcOrd="0" destOrd="0" presId="urn:microsoft.com/office/officeart/2005/8/layout/vList5"/>
    <dgm:cxn modelId="{3EB81B29-20E5-4F59-A5C3-029E110DEC5F}" type="presParOf" srcId="{39BBA486-03BD-2144-ABBF-AE369E5400B7}" destId="{09F84ED2-5430-D348-8351-1C588DA968EF}" srcOrd="1" destOrd="0" presId="urn:microsoft.com/office/officeart/2005/8/layout/vList5"/>
    <dgm:cxn modelId="{F4496174-7E75-49FA-B68A-9A9521F226B6}" type="presParOf" srcId="{82B71E07-46A9-1F4C-9980-576B2FA3ADD8}" destId="{26A10C18-A8F4-6A4C-BDEE-6F7DE3CE4615}" srcOrd="5" destOrd="0" presId="urn:microsoft.com/office/officeart/2005/8/layout/vList5"/>
    <dgm:cxn modelId="{52AD71A8-5C7A-40D3-81C9-E87D4A6E864D}" type="presParOf" srcId="{82B71E07-46A9-1F4C-9980-576B2FA3ADD8}" destId="{4ECD3363-8FE6-2E4D-AEB8-DD61ACBB9653}" srcOrd="6" destOrd="0" presId="urn:microsoft.com/office/officeart/2005/8/layout/vList5"/>
    <dgm:cxn modelId="{B0E696B1-3B65-4AB8-AD98-4245FDF4EB72}" type="presParOf" srcId="{4ECD3363-8FE6-2E4D-AEB8-DD61ACBB9653}" destId="{E895D6B0-A2C0-8846-B022-1C147093D231}" srcOrd="0" destOrd="0" presId="urn:microsoft.com/office/officeart/2005/8/layout/vList5"/>
    <dgm:cxn modelId="{D5CF7D76-61B1-47F6-8128-C597FC0426A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3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3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6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2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2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5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994D4-5F4D-5F4B-893B-E75792E9C6E0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34BBE-3187-E24C-B94A-E66E8BB7D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eux deux, Lila et </a:t>
            </a:r>
            <a:r>
              <a:rPr lang="fr-FR" dirty="0" err="1"/>
              <a:t>Camil</a:t>
            </a:r>
            <a:r>
              <a:rPr lang="fr-FR" dirty="0"/>
              <a:t> ont 10 €. Lila choisit un jouet à 4€. </a:t>
            </a:r>
            <a:r>
              <a:rPr lang="fr-FR" dirty="0" err="1"/>
              <a:t>Camil</a:t>
            </a:r>
            <a:r>
              <a:rPr lang="fr-FR" dirty="0"/>
              <a:t> veut dépenser ce qu’il reste. Quel sera le prix du jouet qu’il pourra acheter?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544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Combien doit-on ajouter à 8 pour obtenir 10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555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Complément de 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944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149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Déjà connu : un</a:t>
            </a:r>
          </a:p>
          <a:p>
            <a:r>
              <a:rPr lang="fr-FR" dirty="0" err="1"/>
              <a:t>Phonéique</a:t>
            </a:r>
            <a:r>
              <a:rPr lang="fr-FR" dirty="0"/>
              <a:t> : quatre, cinq, six, dix, </a:t>
            </a:r>
          </a:p>
          <a:p>
            <a:r>
              <a:rPr lang="fr-FR" dirty="0"/>
              <a:t>Lettre muette : trois, deux </a:t>
            </a:r>
            <a:r>
              <a:rPr lang="fr-FR" dirty="0">
                <a:sym typeface="Wingdings" pitchFamily="2" charset="2"/>
              </a:rPr>
              <a:t> troisième, deuxième</a:t>
            </a:r>
          </a:p>
          <a:p>
            <a:r>
              <a:rPr lang="fr-FR" dirty="0">
                <a:sym typeface="Wingdings" pitchFamily="2" charset="2"/>
              </a:rPr>
              <a:t>Lettre muette : sept  septembre </a:t>
            </a:r>
          </a:p>
          <a:p>
            <a:r>
              <a:rPr lang="fr-FR" dirty="0">
                <a:sym typeface="Wingdings" pitchFamily="2" charset="2"/>
              </a:rPr>
              <a:t>Lettre muette : huit  vu avec Christine lors du son « </a:t>
            </a:r>
            <a:r>
              <a:rPr lang="fr-FR" dirty="0" err="1">
                <a:sym typeface="Wingdings" pitchFamily="2" charset="2"/>
              </a:rPr>
              <a:t>ui</a:t>
            </a:r>
            <a:r>
              <a:rPr lang="fr-FR" dirty="0">
                <a:sym typeface="Wingdings" pitchFamily="2" charset="2"/>
              </a:rPr>
              <a:t> »</a:t>
            </a:r>
          </a:p>
          <a:p>
            <a:endParaRPr lang="fr-FR" dirty="0">
              <a:sym typeface="Wingdings" pitchFamily="2" charset="2"/>
            </a:endParaRPr>
          </a:p>
          <a:p>
            <a:r>
              <a:rPr lang="fr-FR" dirty="0">
                <a:sym typeface="Wingdings" pitchFamily="2" charset="2"/>
              </a:rPr>
              <a:t>Attention à deux, neuf (eu)</a:t>
            </a:r>
          </a:p>
          <a:p>
            <a:endParaRPr lang="fr-FR" dirty="0">
              <a:sym typeface="Wingdings" pitchFamily="2" charset="2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149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741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59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ne sais pas si on peut partir de ce courrier pour amorcer la séquence?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92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la logique du problème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723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la logique du problème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651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la logique du problème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8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35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Entourer les termes « de plus  ». Mais insister sur le sens : qui en a le plus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064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8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3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Combien doit-on ajouter à 7 pour obtenir 10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68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Complément de 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564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Quel nombre doit-on additionner à 4 pour obtenir 10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591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Complément de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26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Quel est le complément à 10 de 5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297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Complément de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71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894DFCC-AB7E-FB41-B76E-1253A3EBB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6B92C50-BED4-1E45-B10C-39F32CA3E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532FA64-3A8F-C44C-9B1A-FF676EAA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432541C-2FA1-E447-8EB4-2DC3410A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2BFEAD2-933B-1A47-8A15-31781AB4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80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1980C30-12AE-D341-9234-11BFEF2D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2D359A8-7DAF-664A-B655-C31827344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51106D3-ECCF-C04D-AA9F-0F681543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CADA288-470A-0F4D-9F22-5E2C2273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F4EEC50-9645-A14F-8303-459D909E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1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43DE2207-97D7-8440-96A1-D379483D5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86D8CE0E-C852-A34C-B2AA-CDFE5FCAA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8B9EC1C-1E5D-FC4B-A090-54B3DEAC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B0CA149-BC40-B646-AB39-BE26DB49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18B922F-DB73-DF41-AB24-672569F9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7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E204392-FA42-574B-9560-11602BA6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5E383A3-104A-B543-A6E7-0287D156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1D65922-0132-984D-9EBA-3EC2621B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2E706D-60F9-A54E-9874-E071CD94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2BCD1BF-DD5D-3C4A-B443-8706E364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78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99ABC3C-C442-7B4A-BC9D-053B67A2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E0A41F1-756F-4341-B72A-9104BD03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A2F89E4-001C-4A4D-90CD-8C32A125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2B6FD80-5047-7E4D-AAC5-02AD9A0B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67433FA-EAF3-F240-839F-404606A1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70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7645677-1EC5-464C-A110-D4ABE0C1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DFE7A33-0AC1-264A-85A8-AB143ECC9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43D50C8A-1905-AB48-9312-D26AB0E30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F966252-9C27-F946-B454-15E56DB3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B57E64BA-1589-034D-9D3D-BED6F807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7221585D-D614-C842-B691-31AA62F2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20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A8D687D-515F-5A4A-95E1-C6D424F02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75F15D5-89EE-0947-B7D3-CFBDD02E7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80C248C-EE2A-AA40-BE06-C08303558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641F83EE-3CB5-9F49-9853-EAF7FBC69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8EBDF141-C4A8-B74B-BE6D-43A152476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0388395D-C27E-7E49-9060-A58E7048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9E0CA44-D988-F647-94FE-DA079FF5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CACD99C9-EFE8-B54D-B52C-62E55345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0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FA11425-85DB-EC4A-AEF6-D276E0CF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CF33A229-4B01-D245-9664-63370EAC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AEFC9406-6370-0B4F-8A47-9A141AEB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D1B1320-88C9-1F4D-A759-09D18E9A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71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91CC3320-8DED-6D4C-862E-200C69DA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4DD6FC88-3A33-3345-8330-2DE56FEF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B6C141D2-C994-404F-9D4C-F2BEB506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4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B61AA4B-5B91-E84E-A7BA-3C34F62A1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814E2D7-B205-0A43-AD99-C812DB4B3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2FED777-DAB8-8F41-B456-6F0434AB7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AC20BB5-F00D-1248-B6F0-43939A96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D87B344-5161-9D43-A127-50BC7475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F7D0D9C-FF05-9C40-B415-26BB106C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1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DA7B48A-5F51-474B-8A62-F7FE59C0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195EFB57-25E5-5A44-8028-739AF4669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AF6B116-31AE-D34B-BAEF-E3B32530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1238AE3-795F-4746-A627-D5A8C6B9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13B9974-6B72-ED4D-B672-6EFDF4A5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C45F734-1D0D-6D42-A676-7057EB98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60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A223E164-9BBC-184C-99AE-3AF33D27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6E1E4D7-4A84-B440-B3E6-BDC039CD2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8B20DFB-3423-5744-B0F7-EAD65E2DA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6776-EC94-A04B-B29F-2675BE107EF2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D203D6C-E406-F041-84D7-5EB979456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85510CF-8398-E141-B9CB-10043EEF0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2817-A338-8C48-BD7A-AED3F87F9F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20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88D84A1-6892-4D41-822C-38FC334EC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7631"/>
          </a:xfrm>
        </p:spPr>
        <p:txBody>
          <a:bodyPr/>
          <a:lstStyle/>
          <a:p>
            <a:r>
              <a:rPr lang="fr-FR" dirty="0"/>
              <a:t>Lundi 20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B798F3DA-9695-B24F-8F79-ABDC3D7B0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9994"/>
            <a:ext cx="9144000" cy="3087806"/>
          </a:xfrm>
          <a:solidFill>
            <a:srgbClr val="0070C0"/>
          </a:solidFill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7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3261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112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2553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517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9514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2833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022300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954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nombres en lettres</a:t>
            </a:r>
          </a:p>
        </p:txBody>
      </p:sp>
    </p:spTree>
    <p:extLst>
      <p:ext uri="{BB962C8B-B14F-4D97-AF65-F5344CB8AC3E}">
        <p14:creationId xmlns:p14="http://schemas.microsoft.com/office/powerpoint/2010/main" val="183180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26983"/>
              </p:ext>
            </p:extLst>
          </p:nvPr>
        </p:nvGraphicFramePr>
        <p:xfrm>
          <a:off x="1172464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="" xmlns:a16="http://schemas.microsoft.com/office/drawing/2014/main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="" xmlns:a16="http://schemas.microsoft.com/office/drawing/2014/main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5790065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="" xmlns:a16="http://schemas.microsoft.com/office/drawing/2014/main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="" xmlns:a16="http://schemas.microsoft.com/office/drawing/2014/main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40100"/>
              </p:ext>
            </p:extLst>
          </p:nvPr>
        </p:nvGraphicFramePr>
        <p:xfrm>
          <a:off x="6619240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="" xmlns:a16="http://schemas.microsoft.com/office/drawing/2014/main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="" xmlns:a16="http://schemas.microsoft.com/office/drawing/2014/main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352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64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783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66375"/>
              </p:ext>
            </p:extLst>
          </p:nvPr>
        </p:nvGraphicFramePr>
        <p:xfrm>
          <a:off x="863600" y="618395"/>
          <a:ext cx="2794001" cy="4977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931">
                  <a:extLst>
                    <a:ext uri="{9D8B030D-6E8A-4147-A177-3AD203B41FA5}">
                      <a16:colId xmlns="" xmlns:a16="http://schemas.microsoft.com/office/drawing/2014/main" val="377710676"/>
                    </a:ext>
                  </a:extLst>
                </a:gridCol>
                <a:gridCol w="2138070">
                  <a:extLst>
                    <a:ext uri="{9D8B030D-6E8A-4147-A177-3AD203B41FA5}">
                      <a16:colId xmlns="" xmlns:a16="http://schemas.microsoft.com/office/drawing/2014/main" val="2562370893"/>
                    </a:ext>
                  </a:extLst>
                </a:gridCol>
              </a:tblGrid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9319110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136373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2813579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418628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5790065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279136" y="2460929"/>
            <a:ext cx="12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sept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BEDDCCD-83EA-274D-BCDA-AE5FAFC52F38}"/>
              </a:ext>
            </a:extLst>
          </p:cNvPr>
          <p:cNvSpPr txBox="1"/>
          <p:nvPr/>
        </p:nvSpPr>
        <p:spPr>
          <a:xfrm>
            <a:off x="8848344" y="3901137"/>
            <a:ext cx="154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quatre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DDF4922F-A1C9-394A-ABB8-13D6F1D06F21}"/>
              </a:ext>
            </a:extLst>
          </p:cNvPr>
          <p:cNvSpPr txBox="1"/>
          <p:nvPr/>
        </p:nvSpPr>
        <p:spPr>
          <a:xfrm>
            <a:off x="7065264" y="3703525"/>
            <a:ext cx="12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trois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729D973-79BD-7C4E-9D18-CB0B7E3E992C}"/>
              </a:ext>
            </a:extLst>
          </p:cNvPr>
          <p:cNvSpPr txBox="1"/>
          <p:nvPr/>
        </p:nvSpPr>
        <p:spPr>
          <a:xfrm>
            <a:off x="9119616" y="2471343"/>
            <a:ext cx="12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deux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7320470-6D72-9E44-B5E7-F87A3EA96477}"/>
              </a:ext>
            </a:extLst>
          </p:cNvPr>
          <p:cNvSpPr txBox="1"/>
          <p:nvPr/>
        </p:nvSpPr>
        <p:spPr>
          <a:xfrm>
            <a:off x="9400032" y="1193267"/>
            <a:ext cx="71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un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B2CAFFB6-D975-2A48-B3DC-A9C9591EBC73}"/>
              </a:ext>
            </a:extLst>
          </p:cNvPr>
          <p:cNvSpPr txBox="1"/>
          <p:nvPr/>
        </p:nvSpPr>
        <p:spPr>
          <a:xfrm>
            <a:off x="6430264" y="4949794"/>
            <a:ext cx="12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neuf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34D2D420-1443-4347-ACCF-5D54FFFC818B}"/>
              </a:ext>
            </a:extLst>
          </p:cNvPr>
          <p:cNvSpPr txBox="1"/>
          <p:nvPr/>
        </p:nvSpPr>
        <p:spPr>
          <a:xfrm>
            <a:off x="4835144" y="3923743"/>
            <a:ext cx="12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huit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0D3B1729-887F-0D49-91A2-27084202312A}"/>
              </a:ext>
            </a:extLst>
          </p:cNvPr>
          <p:cNvSpPr txBox="1"/>
          <p:nvPr/>
        </p:nvSpPr>
        <p:spPr>
          <a:xfrm>
            <a:off x="7199376" y="2008403"/>
            <a:ext cx="77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six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401421C9-FBAA-1E41-87CE-54D2C4BCE8EA}"/>
              </a:ext>
            </a:extLst>
          </p:cNvPr>
          <p:cNvSpPr txBox="1"/>
          <p:nvPr/>
        </p:nvSpPr>
        <p:spPr>
          <a:xfrm>
            <a:off x="8983980" y="5007765"/>
            <a:ext cx="112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cinq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1339F45A-9EF2-9540-98A2-034664732EC0}"/>
              </a:ext>
            </a:extLst>
          </p:cNvPr>
          <p:cNvSpPr txBox="1"/>
          <p:nvPr/>
        </p:nvSpPr>
        <p:spPr>
          <a:xfrm>
            <a:off x="4518406" y="5190497"/>
            <a:ext cx="76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dix</a:t>
            </a:r>
          </a:p>
        </p:txBody>
      </p:sp>
    </p:spTree>
    <p:extLst>
      <p:ext uri="{BB962C8B-B14F-4D97-AF65-F5344CB8AC3E}">
        <p14:creationId xmlns:p14="http://schemas.microsoft.com/office/powerpoint/2010/main" val="209292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9701 -0.09861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7175 -0.27546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81481E-6 L -0.56718 -0.359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59" y="-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-0.41381 0.160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0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-0.19323 -0.0185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61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-0.58568 -0.193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8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471 -0.3088 " pathEditMode="relative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-0.26289 0.153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1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-0.22917 0.015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022E-16 L -0.36055 -0.046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4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="" xmlns:a16="http://schemas.microsoft.com/office/drawing/2014/main" id="{FAB22430-AA9D-DD48-86F5-B8DDD2B5F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45413"/>
              </p:ext>
            </p:extLst>
          </p:nvPr>
        </p:nvGraphicFramePr>
        <p:xfrm>
          <a:off x="1172464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="" xmlns:a16="http://schemas.microsoft.com/office/drawing/2014/main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="" xmlns:a16="http://schemas.microsoft.com/office/drawing/2014/main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5790065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="" xmlns:a16="http://schemas.microsoft.com/office/drawing/2014/main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="" xmlns:a16="http://schemas.microsoft.com/office/drawing/2014/main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28263"/>
              </p:ext>
            </p:extLst>
          </p:nvPr>
        </p:nvGraphicFramePr>
        <p:xfrm>
          <a:off x="6619240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="" xmlns:a16="http://schemas.microsoft.com/office/drawing/2014/main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="" xmlns:a16="http://schemas.microsoft.com/office/drawing/2014/main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352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64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7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="" xmlns:a16="http://schemas.microsoft.com/office/drawing/2014/main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2571" r="7721" b="14315"/>
          <a:stretch/>
        </p:blipFill>
        <p:spPr>
          <a:xfrm>
            <a:off x="838200" y="1572768"/>
            <a:ext cx="10915262" cy="40233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279ABC6-2CE5-FB43-AE86-D78221333E74}"/>
              </a:ext>
            </a:extLst>
          </p:cNvPr>
          <p:cNvSpPr txBox="1"/>
          <p:nvPr/>
        </p:nvSpPr>
        <p:spPr>
          <a:xfrm>
            <a:off x="2337986" y="2058824"/>
            <a:ext cx="9300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5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33E3B04C-D89F-994C-A2C5-C5759DF6F18C}"/>
              </a:ext>
            </a:extLst>
          </p:cNvPr>
          <p:cNvSpPr txBox="1"/>
          <p:nvPr/>
        </p:nvSpPr>
        <p:spPr>
          <a:xfrm>
            <a:off x="2337986" y="2727628"/>
            <a:ext cx="9300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9 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37FAC75D-489E-2545-8B33-163504D466ED}"/>
              </a:ext>
            </a:extLst>
          </p:cNvPr>
          <p:cNvSpPr txBox="1"/>
          <p:nvPr/>
        </p:nvSpPr>
        <p:spPr>
          <a:xfrm>
            <a:off x="2337987" y="4693809"/>
            <a:ext cx="9300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4 :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B25E5EDA-320F-0C44-8951-2C5472784C0E}"/>
              </a:ext>
            </a:extLst>
          </p:cNvPr>
          <p:cNvSpPr txBox="1"/>
          <p:nvPr/>
        </p:nvSpPr>
        <p:spPr>
          <a:xfrm>
            <a:off x="2337987" y="4040161"/>
            <a:ext cx="9300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3 :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F70931C5-DA9D-5F4C-80B7-2066A7B2E5F9}"/>
              </a:ext>
            </a:extLst>
          </p:cNvPr>
          <p:cNvSpPr txBox="1"/>
          <p:nvPr/>
        </p:nvSpPr>
        <p:spPr>
          <a:xfrm>
            <a:off x="2337987" y="3403079"/>
            <a:ext cx="9300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8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8E3A51F-892C-8342-95F5-F39683D46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754" y="1380416"/>
            <a:ext cx="11568016" cy="441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34722"/>
            <a:ext cx="9144000" cy="1388555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1966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Les compléments à 10</a:t>
            </a:r>
          </a:p>
        </p:txBody>
      </p:sp>
    </p:spTree>
    <p:extLst>
      <p:ext uri="{BB962C8B-B14F-4D97-AF65-F5344CB8AC3E}">
        <p14:creationId xmlns:p14="http://schemas.microsoft.com/office/powerpoint/2010/main" val="3568389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234" y="379888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8031B280-6C0E-BB40-AA1B-48ECFCDC191E}"/>
              </a:ext>
            </a:extLst>
          </p:cNvPr>
          <p:cNvSpPr txBox="1"/>
          <p:nvPr/>
        </p:nvSpPr>
        <p:spPr>
          <a:xfrm>
            <a:off x="2469722" y="1710118"/>
            <a:ext cx="813380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Bonjour maîtresse, </a:t>
            </a:r>
          </a:p>
          <a:p>
            <a:r>
              <a:rPr lang="fr-FR" sz="2400" dirty="0"/>
              <a:t>Je t’envoie une devinette. Peux-tu la proposer à la télévision ?</a:t>
            </a:r>
          </a:p>
          <a:p>
            <a:endParaRPr lang="fr-FR" sz="2400" dirty="0"/>
          </a:p>
          <a:p>
            <a:endParaRPr lang="fr-FR" dirty="0"/>
          </a:p>
          <a:p>
            <a:r>
              <a:rPr lang="fr-FR" sz="3200" dirty="0"/>
              <a:t>Je m’appelle Mathis, j’ai 6 ans. </a:t>
            </a:r>
          </a:p>
          <a:p>
            <a:r>
              <a:rPr lang="fr-FR" sz="3200" dirty="0"/>
              <a:t>Ma sœur a 5 ans de plus que moi. </a:t>
            </a:r>
          </a:p>
          <a:p>
            <a:endParaRPr lang="fr-FR" sz="3200" dirty="0"/>
          </a:p>
          <a:p>
            <a:r>
              <a:rPr lang="fr-FR" sz="3200" dirty="0"/>
              <a:t>Quel âge a-t-elle 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6A5F6DC-382C-644A-BC2E-CBC055DEAB04}"/>
              </a:ext>
            </a:extLst>
          </p:cNvPr>
          <p:cNvSpPr/>
          <p:nvPr/>
        </p:nvSpPr>
        <p:spPr>
          <a:xfrm rot="20514868">
            <a:off x="385188" y="640722"/>
            <a:ext cx="4274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 devinettes</a:t>
            </a:r>
          </a:p>
        </p:txBody>
      </p:sp>
    </p:spTree>
    <p:extLst>
      <p:ext uri="{BB962C8B-B14F-4D97-AF65-F5344CB8AC3E}">
        <p14:creationId xmlns:p14="http://schemas.microsoft.com/office/powerpoint/2010/main" val="31884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287" y="127095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8031B280-6C0E-BB40-AA1B-48ECFCDC191E}"/>
              </a:ext>
            </a:extLst>
          </p:cNvPr>
          <p:cNvSpPr txBox="1"/>
          <p:nvPr/>
        </p:nvSpPr>
        <p:spPr>
          <a:xfrm>
            <a:off x="4334256" y="1319092"/>
            <a:ext cx="6949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Je m’appelle Mathis, j’ai 6 ans. </a:t>
            </a:r>
          </a:p>
          <a:p>
            <a:r>
              <a:rPr lang="fr-FR" sz="2400" dirty="0"/>
              <a:t>Ma sœur a 5 ans de plus que moi. </a:t>
            </a:r>
          </a:p>
          <a:p>
            <a:endParaRPr lang="fr-FR" sz="2400" dirty="0"/>
          </a:p>
          <a:p>
            <a:r>
              <a:rPr lang="fr-FR" sz="2400" dirty="0"/>
              <a:t>Quel âge a-t-elle ?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721" b="2392"/>
          <a:stretch/>
        </p:blipFill>
        <p:spPr>
          <a:xfrm>
            <a:off x="1111047" y="5023692"/>
            <a:ext cx="10461840" cy="15567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751FB87-606E-7F43-A560-032707C02B66}"/>
              </a:ext>
            </a:extLst>
          </p:cNvPr>
          <p:cNvSpPr/>
          <p:nvPr/>
        </p:nvSpPr>
        <p:spPr>
          <a:xfrm rot="20514868">
            <a:off x="307083" y="861330"/>
            <a:ext cx="4274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 devinettes</a:t>
            </a:r>
          </a:p>
        </p:txBody>
      </p:sp>
    </p:spTree>
    <p:extLst>
      <p:ext uri="{BB962C8B-B14F-4D97-AF65-F5344CB8AC3E}">
        <p14:creationId xmlns:p14="http://schemas.microsoft.com/office/powerpoint/2010/main" val="22034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8031B280-6C0E-BB40-AA1B-48ECFCDC191E}"/>
              </a:ext>
            </a:extLst>
          </p:cNvPr>
          <p:cNvSpPr txBox="1"/>
          <p:nvPr/>
        </p:nvSpPr>
        <p:spPr>
          <a:xfrm>
            <a:off x="1323641" y="1524644"/>
            <a:ext cx="1011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Djibril </a:t>
            </a:r>
            <a:r>
              <a:rPr lang="fr-FR" sz="2400" dirty="0"/>
              <a:t>a 56 timbres. Il en a 12 de plus que Sophie. </a:t>
            </a:r>
          </a:p>
          <a:p>
            <a:r>
              <a:rPr lang="fr-FR" sz="2400" dirty="0" smtClean="0"/>
              <a:t>Combien </a:t>
            </a:r>
            <a:r>
              <a:rPr lang="fr-FR" sz="2400" dirty="0"/>
              <a:t>Sophie a-t-elle de timbres </a:t>
            </a:r>
            <a:r>
              <a:rPr lang="fr-FR" sz="2400" dirty="0" smtClean="0"/>
              <a:t>?</a:t>
            </a:r>
            <a:endParaRPr lang="fr-FR" sz="2400" dirty="0"/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812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3DB1A74-456E-6648-AB20-E465051784A5}"/>
              </a:ext>
            </a:extLst>
          </p:cNvPr>
          <p:cNvSpPr/>
          <p:nvPr/>
        </p:nvSpPr>
        <p:spPr>
          <a:xfrm>
            <a:off x="963168" y="1481434"/>
            <a:ext cx="9022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Djibril a 56 timbres. Sophie en a 12 de plus que lui. </a:t>
            </a:r>
          </a:p>
          <a:p>
            <a:r>
              <a:rPr lang="fr-FR" sz="2400" dirty="0" smtClean="0"/>
              <a:t>Combien </a:t>
            </a:r>
            <a:r>
              <a:rPr lang="fr-FR" sz="2400" dirty="0"/>
              <a:t>Sophie a-t-elle de timbres ?</a:t>
            </a:r>
          </a:p>
        </p:txBody>
      </p:sp>
    </p:spTree>
    <p:extLst>
      <p:ext uri="{BB962C8B-B14F-4D97-AF65-F5344CB8AC3E}">
        <p14:creationId xmlns:p14="http://schemas.microsoft.com/office/powerpoint/2010/main" val="32276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Djibril a 56 timbres. </a:t>
            </a:r>
            <a:endParaRPr lang="fr-FR" sz="2800" dirty="0" smtClean="0"/>
          </a:p>
          <a:p>
            <a:r>
              <a:rPr lang="fr-FR" sz="2800" dirty="0" smtClean="0"/>
              <a:t>Il </a:t>
            </a:r>
            <a:r>
              <a:rPr lang="fr-FR" sz="2800" dirty="0"/>
              <a:t>en a 12 de plus que Sophie.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Djibril a 56 timbres. </a:t>
            </a:r>
            <a:endParaRPr lang="fr-FR" sz="2800" dirty="0" smtClean="0"/>
          </a:p>
          <a:p>
            <a:r>
              <a:rPr lang="fr-FR" sz="2800" dirty="0" smtClean="0"/>
              <a:t>Sophie </a:t>
            </a:r>
            <a:r>
              <a:rPr lang="fr-FR" sz="2800" dirty="0"/>
              <a:t>en a 12 de plus que lui.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/>
              <a:t>Il </a:t>
            </a:r>
            <a:r>
              <a:rPr lang="fr-FR" sz="2800" dirty="0"/>
              <a:t>en a 12 de plus que Sophie.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/>
              <a:t>Sophie </a:t>
            </a:r>
            <a:r>
              <a:rPr lang="fr-FR" sz="2800" dirty="0"/>
              <a:t>en a 12 de plus que lui.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/>
              <a:t>Il </a:t>
            </a:r>
            <a:r>
              <a:rPr lang="fr-FR" sz="2800" dirty="0"/>
              <a:t>en a 12 de plus que Sophie.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/>
              <a:t>Sophie </a:t>
            </a:r>
            <a:r>
              <a:rPr lang="fr-FR" sz="2800" dirty="0"/>
              <a:t>en a 12 de plus que lui.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100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0900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52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69147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150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23247" y="2806700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8047" y="2811555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32847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232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28047" y="311075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328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87191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91991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186326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10238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856126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64338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869138" y="2810061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9173938" y="280371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5643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69138" y="3109258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1739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Sophie</a:t>
            </a:r>
            <a:r>
              <a:rPr lang="fr-FR" sz="2800" dirty="0" smtClean="0"/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0070C0"/>
                </a:solidFill>
              </a:rPr>
              <a:t>lui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100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0900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52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69147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150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23247" y="2806700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8047" y="2811555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32847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232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28047" y="311075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328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87191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91991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186326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10238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856126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64338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869138" y="2810061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9173938" y="280371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5643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69138" y="3109258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1739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Sophie</a:t>
            </a:r>
            <a:r>
              <a:rPr lang="fr-FR" sz="2800" dirty="0" smtClean="0"/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0070C0"/>
                </a:solidFill>
              </a:rPr>
              <a:t>lui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100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0900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52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69147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150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23247" y="2806700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8047" y="2811555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32847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232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28047" y="311075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328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87191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91991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186326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10238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856126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64338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869138" y="2810061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9173938" y="280371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5643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69138" y="3109258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1739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1784684" y="2678668"/>
            <a:ext cx="1002632" cy="1949817"/>
          </a:xfrm>
          <a:custGeom>
            <a:avLst/>
            <a:gdLst>
              <a:gd name="connsiteX0" fmla="*/ 332874 w 1002632"/>
              <a:gd name="connsiteY0" fmla="*/ 364 h 1949817"/>
              <a:gd name="connsiteX1" fmla="*/ 240632 w 1002632"/>
              <a:gd name="connsiteY1" fmla="*/ 8385 h 1949817"/>
              <a:gd name="connsiteX2" fmla="*/ 228600 w 1002632"/>
              <a:gd name="connsiteY2" fmla="*/ 12395 h 1949817"/>
              <a:gd name="connsiteX3" fmla="*/ 112295 w 1002632"/>
              <a:gd name="connsiteY3" fmla="*/ 16406 h 1949817"/>
              <a:gd name="connsiteX4" fmla="*/ 60158 w 1002632"/>
              <a:gd name="connsiteY4" fmla="*/ 32448 h 1949817"/>
              <a:gd name="connsiteX5" fmla="*/ 52137 w 1002632"/>
              <a:gd name="connsiteY5" fmla="*/ 44479 h 1949817"/>
              <a:gd name="connsiteX6" fmla="*/ 40105 w 1002632"/>
              <a:gd name="connsiteY6" fmla="*/ 56511 h 1949817"/>
              <a:gd name="connsiteX7" fmla="*/ 32084 w 1002632"/>
              <a:gd name="connsiteY7" fmla="*/ 88595 h 1949817"/>
              <a:gd name="connsiteX8" fmla="*/ 24063 w 1002632"/>
              <a:gd name="connsiteY8" fmla="*/ 100627 h 1949817"/>
              <a:gd name="connsiteX9" fmla="*/ 16042 w 1002632"/>
              <a:gd name="connsiteY9" fmla="*/ 152764 h 1949817"/>
              <a:gd name="connsiteX10" fmla="*/ 12032 w 1002632"/>
              <a:gd name="connsiteY10" fmla="*/ 164795 h 1949817"/>
              <a:gd name="connsiteX11" fmla="*/ 8021 w 1002632"/>
              <a:gd name="connsiteY11" fmla="*/ 329227 h 1949817"/>
              <a:gd name="connsiteX12" fmla="*/ 4011 w 1002632"/>
              <a:gd name="connsiteY12" fmla="*/ 377353 h 1949817"/>
              <a:gd name="connsiteX13" fmla="*/ 0 w 1002632"/>
              <a:gd name="connsiteY13" fmla="*/ 962890 h 1949817"/>
              <a:gd name="connsiteX14" fmla="*/ 4011 w 1002632"/>
              <a:gd name="connsiteY14" fmla="*/ 1227585 h 1949817"/>
              <a:gd name="connsiteX15" fmla="*/ 8021 w 1002632"/>
              <a:gd name="connsiteY15" fmla="*/ 1239616 h 1949817"/>
              <a:gd name="connsiteX16" fmla="*/ 16042 w 1002632"/>
              <a:gd name="connsiteY16" fmla="*/ 1251648 h 1949817"/>
              <a:gd name="connsiteX17" fmla="*/ 20053 w 1002632"/>
              <a:gd name="connsiteY17" fmla="*/ 1267690 h 1949817"/>
              <a:gd name="connsiteX18" fmla="*/ 24063 w 1002632"/>
              <a:gd name="connsiteY18" fmla="*/ 1279721 h 1949817"/>
              <a:gd name="connsiteX19" fmla="*/ 16042 w 1002632"/>
              <a:gd name="connsiteY19" fmla="*/ 1351911 h 1949817"/>
              <a:gd name="connsiteX20" fmla="*/ 12032 w 1002632"/>
              <a:gd name="connsiteY20" fmla="*/ 1363943 h 1949817"/>
              <a:gd name="connsiteX21" fmla="*/ 16042 w 1002632"/>
              <a:gd name="connsiteY21" fmla="*/ 1833174 h 1949817"/>
              <a:gd name="connsiteX22" fmla="*/ 20053 w 1002632"/>
              <a:gd name="connsiteY22" fmla="*/ 1845206 h 1949817"/>
              <a:gd name="connsiteX23" fmla="*/ 36095 w 1002632"/>
              <a:gd name="connsiteY23" fmla="*/ 1873279 h 1949817"/>
              <a:gd name="connsiteX24" fmla="*/ 64169 w 1002632"/>
              <a:gd name="connsiteY24" fmla="*/ 1901353 h 1949817"/>
              <a:gd name="connsiteX25" fmla="*/ 96253 w 1002632"/>
              <a:gd name="connsiteY25" fmla="*/ 1929427 h 1949817"/>
              <a:gd name="connsiteX26" fmla="*/ 128337 w 1002632"/>
              <a:gd name="connsiteY26" fmla="*/ 1933437 h 1949817"/>
              <a:gd name="connsiteX27" fmla="*/ 180474 w 1002632"/>
              <a:gd name="connsiteY27" fmla="*/ 1941458 h 1949817"/>
              <a:gd name="connsiteX28" fmla="*/ 192505 w 1002632"/>
              <a:gd name="connsiteY28" fmla="*/ 1945469 h 1949817"/>
              <a:gd name="connsiteX29" fmla="*/ 360948 w 1002632"/>
              <a:gd name="connsiteY29" fmla="*/ 1945469 h 1949817"/>
              <a:gd name="connsiteX30" fmla="*/ 393032 w 1002632"/>
              <a:gd name="connsiteY30" fmla="*/ 1929427 h 1949817"/>
              <a:gd name="connsiteX31" fmla="*/ 405063 w 1002632"/>
              <a:gd name="connsiteY31" fmla="*/ 1925416 h 1949817"/>
              <a:gd name="connsiteX32" fmla="*/ 421105 w 1002632"/>
              <a:gd name="connsiteY32" fmla="*/ 1917395 h 1949817"/>
              <a:gd name="connsiteX33" fmla="*/ 445169 w 1002632"/>
              <a:gd name="connsiteY33" fmla="*/ 1897343 h 1949817"/>
              <a:gd name="connsiteX34" fmla="*/ 457200 w 1002632"/>
              <a:gd name="connsiteY34" fmla="*/ 1893332 h 1949817"/>
              <a:gd name="connsiteX35" fmla="*/ 481263 w 1002632"/>
              <a:gd name="connsiteY35" fmla="*/ 1877290 h 1949817"/>
              <a:gd name="connsiteX36" fmla="*/ 493295 w 1002632"/>
              <a:gd name="connsiteY36" fmla="*/ 1873279 h 1949817"/>
              <a:gd name="connsiteX37" fmla="*/ 505327 w 1002632"/>
              <a:gd name="connsiteY37" fmla="*/ 1865258 h 1949817"/>
              <a:gd name="connsiteX38" fmla="*/ 521369 w 1002632"/>
              <a:gd name="connsiteY38" fmla="*/ 1861248 h 1949817"/>
              <a:gd name="connsiteX39" fmla="*/ 545432 w 1002632"/>
              <a:gd name="connsiteY39" fmla="*/ 1845206 h 1949817"/>
              <a:gd name="connsiteX40" fmla="*/ 565484 w 1002632"/>
              <a:gd name="connsiteY40" fmla="*/ 1821143 h 1949817"/>
              <a:gd name="connsiteX41" fmla="*/ 577516 w 1002632"/>
              <a:gd name="connsiteY41" fmla="*/ 1813121 h 1949817"/>
              <a:gd name="connsiteX42" fmla="*/ 601579 w 1002632"/>
              <a:gd name="connsiteY42" fmla="*/ 1789058 h 1949817"/>
              <a:gd name="connsiteX43" fmla="*/ 617621 w 1002632"/>
              <a:gd name="connsiteY43" fmla="*/ 1773016 h 1949817"/>
              <a:gd name="connsiteX44" fmla="*/ 641684 w 1002632"/>
              <a:gd name="connsiteY44" fmla="*/ 1740932 h 1949817"/>
              <a:gd name="connsiteX45" fmla="*/ 653716 w 1002632"/>
              <a:gd name="connsiteY45" fmla="*/ 1728900 h 1949817"/>
              <a:gd name="connsiteX46" fmla="*/ 677779 w 1002632"/>
              <a:gd name="connsiteY46" fmla="*/ 1700827 h 1949817"/>
              <a:gd name="connsiteX47" fmla="*/ 689811 w 1002632"/>
              <a:gd name="connsiteY47" fmla="*/ 1676764 h 1949817"/>
              <a:gd name="connsiteX48" fmla="*/ 701842 w 1002632"/>
              <a:gd name="connsiteY48" fmla="*/ 1664732 h 1949817"/>
              <a:gd name="connsiteX49" fmla="*/ 717884 w 1002632"/>
              <a:gd name="connsiteY49" fmla="*/ 1632648 h 1949817"/>
              <a:gd name="connsiteX50" fmla="*/ 729916 w 1002632"/>
              <a:gd name="connsiteY50" fmla="*/ 1600564 h 1949817"/>
              <a:gd name="connsiteX51" fmla="*/ 741948 w 1002632"/>
              <a:gd name="connsiteY51" fmla="*/ 1588532 h 1949817"/>
              <a:gd name="connsiteX52" fmla="*/ 745958 w 1002632"/>
              <a:gd name="connsiteY52" fmla="*/ 1572490 h 1949817"/>
              <a:gd name="connsiteX53" fmla="*/ 757990 w 1002632"/>
              <a:gd name="connsiteY53" fmla="*/ 1556448 h 1949817"/>
              <a:gd name="connsiteX54" fmla="*/ 766011 w 1002632"/>
              <a:gd name="connsiteY54" fmla="*/ 1544416 h 1949817"/>
              <a:gd name="connsiteX55" fmla="*/ 778042 w 1002632"/>
              <a:gd name="connsiteY55" fmla="*/ 1516343 h 1949817"/>
              <a:gd name="connsiteX56" fmla="*/ 794084 w 1002632"/>
              <a:gd name="connsiteY56" fmla="*/ 1480248 h 1949817"/>
              <a:gd name="connsiteX57" fmla="*/ 798095 w 1002632"/>
              <a:gd name="connsiteY57" fmla="*/ 1464206 h 1949817"/>
              <a:gd name="connsiteX58" fmla="*/ 802105 w 1002632"/>
              <a:gd name="connsiteY58" fmla="*/ 1444153 h 1949817"/>
              <a:gd name="connsiteX59" fmla="*/ 810127 w 1002632"/>
              <a:gd name="connsiteY59" fmla="*/ 1436132 h 1949817"/>
              <a:gd name="connsiteX60" fmla="*/ 818148 w 1002632"/>
              <a:gd name="connsiteY60" fmla="*/ 1412069 h 1949817"/>
              <a:gd name="connsiteX61" fmla="*/ 822158 w 1002632"/>
              <a:gd name="connsiteY61" fmla="*/ 1396027 h 1949817"/>
              <a:gd name="connsiteX62" fmla="*/ 838200 w 1002632"/>
              <a:gd name="connsiteY62" fmla="*/ 1363943 h 1949817"/>
              <a:gd name="connsiteX63" fmla="*/ 866274 w 1002632"/>
              <a:gd name="connsiteY63" fmla="*/ 1271700 h 1949817"/>
              <a:gd name="connsiteX64" fmla="*/ 874295 w 1002632"/>
              <a:gd name="connsiteY64" fmla="*/ 1255658 h 1949817"/>
              <a:gd name="connsiteX65" fmla="*/ 882316 w 1002632"/>
              <a:gd name="connsiteY65" fmla="*/ 1219564 h 1949817"/>
              <a:gd name="connsiteX66" fmla="*/ 894348 w 1002632"/>
              <a:gd name="connsiteY66" fmla="*/ 1187479 h 1949817"/>
              <a:gd name="connsiteX67" fmla="*/ 910390 w 1002632"/>
              <a:gd name="connsiteY67" fmla="*/ 1119300 h 1949817"/>
              <a:gd name="connsiteX68" fmla="*/ 914400 w 1002632"/>
              <a:gd name="connsiteY68" fmla="*/ 1091227 h 1949817"/>
              <a:gd name="connsiteX69" fmla="*/ 930442 w 1002632"/>
              <a:gd name="connsiteY69" fmla="*/ 1047111 h 1949817"/>
              <a:gd name="connsiteX70" fmla="*/ 938463 w 1002632"/>
              <a:gd name="connsiteY70" fmla="*/ 1011016 h 1949817"/>
              <a:gd name="connsiteX71" fmla="*/ 942474 w 1002632"/>
              <a:gd name="connsiteY71" fmla="*/ 998985 h 1949817"/>
              <a:gd name="connsiteX72" fmla="*/ 958516 w 1002632"/>
              <a:gd name="connsiteY72" fmla="*/ 958879 h 1949817"/>
              <a:gd name="connsiteX73" fmla="*/ 962527 w 1002632"/>
              <a:gd name="connsiteY73" fmla="*/ 930806 h 1949817"/>
              <a:gd name="connsiteX74" fmla="*/ 966537 w 1002632"/>
              <a:gd name="connsiteY74" fmla="*/ 894711 h 1949817"/>
              <a:gd name="connsiteX75" fmla="*/ 974558 w 1002632"/>
              <a:gd name="connsiteY75" fmla="*/ 874658 h 1949817"/>
              <a:gd name="connsiteX76" fmla="*/ 978569 w 1002632"/>
              <a:gd name="connsiteY76" fmla="*/ 758353 h 1949817"/>
              <a:gd name="connsiteX77" fmla="*/ 986590 w 1002632"/>
              <a:gd name="connsiteY77" fmla="*/ 706216 h 1949817"/>
              <a:gd name="connsiteX78" fmla="*/ 994611 w 1002632"/>
              <a:gd name="connsiteY78" fmla="*/ 638037 h 1949817"/>
              <a:gd name="connsiteX79" fmla="*/ 998621 w 1002632"/>
              <a:gd name="connsiteY79" fmla="*/ 617985 h 1949817"/>
              <a:gd name="connsiteX80" fmla="*/ 1002632 w 1002632"/>
              <a:gd name="connsiteY80" fmla="*/ 585900 h 1949817"/>
              <a:gd name="connsiteX81" fmla="*/ 998621 w 1002632"/>
              <a:gd name="connsiteY81" fmla="*/ 469595 h 1949817"/>
              <a:gd name="connsiteX82" fmla="*/ 986590 w 1002632"/>
              <a:gd name="connsiteY82" fmla="*/ 457564 h 1949817"/>
              <a:gd name="connsiteX83" fmla="*/ 974558 w 1002632"/>
              <a:gd name="connsiteY83" fmla="*/ 449543 h 1949817"/>
              <a:gd name="connsiteX84" fmla="*/ 966537 w 1002632"/>
              <a:gd name="connsiteY84" fmla="*/ 441521 h 1949817"/>
              <a:gd name="connsiteX85" fmla="*/ 950495 w 1002632"/>
              <a:gd name="connsiteY85" fmla="*/ 437511 h 1949817"/>
              <a:gd name="connsiteX86" fmla="*/ 930442 w 1002632"/>
              <a:gd name="connsiteY86" fmla="*/ 421469 h 1949817"/>
              <a:gd name="connsiteX87" fmla="*/ 926432 w 1002632"/>
              <a:gd name="connsiteY87" fmla="*/ 409437 h 1949817"/>
              <a:gd name="connsiteX88" fmla="*/ 914400 w 1002632"/>
              <a:gd name="connsiteY88" fmla="*/ 405427 h 1949817"/>
              <a:gd name="connsiteX89" fmla="*/ 890337 w 1002632"/>
              <a:gd name="connsiteY89" fmla="*/ 389385 h 1949817"/>
              <a:gd name="connsiteX90" fmla="*/ 878305 w 1002632"/>
              <a:gd name="connsiteY90" fmla="*/ 381364 h 1949817"/>
              <a:gd name="connsiteX91" fmla="*/ 854242 w 1002632"/>
              <a:gd name="connsiteY91" fmla="*/ 373343 h 1949817"/>
              <a:gd name="connsiteX92" fmla="*/ 786063 w 1002632"/>
              <a:gd name="connsiteY92" fmla="*/ 361311 h 1949817"/>
              <a:gd name="connsiteX93" fmla="*/ 729916 w 1002632"/>
              <a:gd name="connsiteY93" fmla="*/ 357300 h 1949817"/>
              <a:gd name="connsiteX94" fmla="*/ 401053 w 1002632"/>
              <a:gd name="connsiteY94" fmla="*/ 353290 h 1949817"/>
              <a:gd name="connsiteX95" fmla="*/ 376990 w 1002632"/>
              <a:gd name="connsiteY95" fmla="*/ 305164 h 1949817"/>
              <a:gd name="connsiteX96" fmla="*/ 372979 w 1002632"/>
              <a:gd name="connsiteY96" fmla="*/ 293132 h 1949817"/>
              <a:gd name="connsiteX97" fmla="*/ 368969 w 1002632"/>
              <a:gd name="connsiteY97" fmla="*/ 192869 h 1949817"/>
              <a:gd name="connsiteX98" fmla="*/ 360948 w 1002632"/>
              <a:gd name="connsiteY98" fmla="*/ 168806 h 1949817"/>
              <a:gd name="connsiteX99" fmla="*/ 356937 w 1002632"/>
              <a:gd name="connsiteY99" fmla="*/ 148753 h 1949817"/>
              <a:gd name="connsiteX100" fmla="*/ 352927 w 1002632"/>
              <a:gd name="connsiteY100" fmla="*/ 40469 h 1949817"/>
              <a:gd name="connsiteX101" fmla="*/ 348916 w 1002632"/>
              <a:gd name="connsiteY101" fmla="*/ 28437 h 1949817"/>
              <a:gd name="connsiteX102" fmla="*/ 344905 w 1002632"/>
              <a:gd name="connsiteY102" fmla="*/ 8385 h 1949817"/>
              <a:gd name="connsiteX103" fmla="*/ 332874 w 1002632"/>
              <a:gd name="connsiteY103" fmla="*/ 364 h 19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02632" h="1949817">
                <a:moveTo>
                  <a:pt x="332874" y="364"/>
                </a:moveTo>
                <a:cubicBezTo>
                  <a:pt x="315495" y="364"/>
                  <a:pt x="349552" y="-1988"/>
                  <a:pt x="240632" y="8385"/>
                </a:cubicBezTo>
                <a:cubicBezTo>
                  <a:pt x="236423" y="8786"/>
                  <a:pt x="232819" y="12131"/>
                  <a:pt x="228600" y="12395"/>
                </a:cubicBezTo>
                <a:cubicBezTo>
                  <a:pt x="189884" y="14815"/>
                  <a:pt x="151063" y="15069"/>
                  <a:pt x="112295" y="16406"/>
                </a:cubicBezTo>
                <a:cubicBezTo>
                  <a:pt x="67463" y="25372"/>
                  <a:pt x="83534" y="16865"/>
                  <a:pt x="60158" y="32448"/>
                </a:cubicBezTo>
                <a:cubicBezTo>
                  <a:pt x="57484" y="36458"/>
                  <a:pt x="55223" y="40776"/>
                  <a:pt x="52137" y="44479"/>
                </a:cubicBezTo>
                <a:cubicBezTo>
                  <a:pt x="48506" y="48836"/>
                  <a:pt x="42452" y="51347"/>
                  <a:pt x="40105" y="56511"/>
                </a:cubicBezTo>
                <a:cubicBezTo>
                  <a:pt x="35543" y="66547"/>
                  <a:pt x="34758" y="77900"/>
                  <a:pt x="32084" y="88595"/>
                </a:cubicBezTo>
                <a:cubicBezTo>
                  <a:pt x="30915" y="93271"/>
                  <a:pt x="26737" y="96616"/>
                  <a:pt x="24063" y="100627"/>
                </a:cubicBezTo>
                <a:cubicBezTo>
                  <a:pt x="21627" y="120119"/>
                  <a:pt x="20637" y="134385"/>
                  <a:pt x="16042" y="152764"/>
                </a:cubicBezTo>
                <a:cubicBezTo>
                  <a:pt x="15017" y="156865"/>
                  <a:pt x="13369" y="160785"/>
                  <a:pt x="12032" y="164795"/>
                </a:cubicBezTo>
                <a:cubicBezTo>
                  <a:pt x="10695" y="219606"/>
                  <a:pt x="10088" y="274439"/>
                  <a:pt x="8021" y="329227"/>
                </a:cubicBezTo>
                <a:cubicBezTo>
                  <a:pt x="7414" y="345313"/>
                  <a:pt x="4215" y="361257"/>
                  <a:pt x="4011" y="377353"/>
                </a:cubicBezTo>
                <a:cubicBezTo>
                  <a:pt x="1541" y="572521"/>
                  <a:pt x="1337" y="767711"/>
                  <a:pt x="0" y="962890"/>
                </a:cubicBezTo>
                <a:cubicBezTo>
                  <a:pt x="1337" y="1051122"/>
                  <a:pt x="1454" y="1139380"/>
                  <a:pt x="4011" y="1227585"/>
                </a:cubicBezTo>
                <a:cubicBezTo>
                  <a:pt x="4133" y="1231810"/>
                  <a:pt x="6131" y="1235835"/>
                  <a:pt x="8021" y="1239616"/>
                </a:cubicBezTo>
                <a:cubicBezTo>
                  <a:pt x="10177" y="1243927"/>
                  <a:pt x="13368" y="1247637"/>
                  <a:pt x="16042" y="1251648"/>
                </a:cubicBezTo>
                <a:cubicBezTo>
                  <a:pt x="17379" y="1256995"/>
                  <a:pt x="18539" y="1262390"/>
                  <a:pt x="20053" y="1267690"/>
                </a:cubicBezTo>
                <a:cubicBezTo>
                  <a:pt x="21214" y="1271755"/>
                  <a:pt x="24063" y="1275494"/>
                  <a:pt x="24063" y="1279721"/>
                </a:cubicBezTo>
                <a:cubicBezTo>
                  <a:pt x="24063" y="1295108"/>
                  <a:pt x="20333" y="1332601"/>
                  <a:pt x="16042" y="1351911"/>
                </a:cubicBezTo>
                <a:cubicBezTo>
                  <a:pt x="15125" y="1356038"/>
                  <a:pt x="13369" y="1359932"/>
                  <a:pt x="12032" y="1363943"/>
                </a:cubicBezTo>
                <a:cubicBezTo>
                  <a:pt x="13369" y="1520353"/>
                  <a:pt x="13435" y="1676780"/>
                  <a:pt x="16042" y="1833174"/>
                </a:cubicBezTo>
                <a:cubicBezTo>
                  <a:pt x="16112" y="1837401"/>
                  <a:pt x="18388" y="1841320"/>
                  <a:pt x="20053" y="1845206"/>
                </a:cubicBezTo>
                <a:cubicBezTo>
                  <a:pt x="22980" y="1852036"/>
                  <a:pt x="30602" y="1867176"/>
                  <a:pt x="36095" y="1873279"/>
                </a:cubicBezTo>
                <a:cubicBezTo>
                  <a:pt x="44948" y="1883116"/>
                  <a:pt x="56828" y="1890341"/>
                  <a:pt x="64169" y="1901353"/>
                </a:cubicBezTo>
                <a:cubicBezTo>
                  <a:pt x="72008" y="1913111"/>
                  <a:pt x="79238" y="1927300"/>
                  <a:pt x="96253" y="1929427"/>
                </a:cubicBezTo>
                <a:cubicBezTo>
                  <a:pt x="106948" y="1930764"/>
                  <a:pt x="117684" y="1931798"/>
                  <a:pt x="128337" y="1933437"/>
                </a:cubicBezTo>
                <a:cubicBezTo>
                  <a:pt x="207952" y="1945685"/>
                  <a:pt x="64163" y="1926921"/>
                  <a:pt x="180474" y="1941458"/>
                </a:cubicBezTo>
                <a:cubicBezTo>
                  <a:pt x="184484" y="1942795"/>
                  <a:pt x="188320" y="1944871"/>
                  <a:pt x="192505" y="1945469"/>
                </a:cubicBezTo>
                <a:cubicBezTo>
                  <a:pt x="252571" y="1954050"/>
                  <a:pt x="293029" y="1947660"/>
                  <a:pt x="360948" y="1945469"/>
                </a:cubicBezTo>
                <a:cubicBezTo>
                  <a:pt x="392842" y="1937494"/>
                  <a:pt x="361220" y="1947605"/>
                  <a:pt x="393032" y="1929427"/>
                </a:cubicBezTo>
                <a:cubicBezTo>
                  <a:pt x="396702" y="1927330"/>
                  <a:pt x="401178" y="1927081"/>
                  <a:pt x="405063" y="1925416"/>
                </a:cubicBezTo>
                <a:cubicBezTo>
                  <a:pt x="410558" y="1923061"/>
                  <a:pt x="415914" y="1920361"/>
                  <a:pt x="421105" y="1917395"/>
                </a:cubicBezTo>
                <a:cubicBezTo>
                  <a:pt x="467022" y="1891157"/>
                  <a:pt x="395411" y="1930515"/>
                  <a:pt x="445169" y="1897343"/>
                </a:cubicBezTo>
                <a:cubicBezTo>
                  <a:pt x="448686" y="1894998"/>
                  <a:pt x="453505" y="1895385"/>
                  <a:pt x="457200" y="1893332"/>
                </a:cubicBezTo>
                <a:cubicBezTo>
                  <a:pt x="465627" y="1888650"/>
                  <a:pt x="472118" y="1880339"/>
                  <a:pt x="481263" y="1877290"/>
                </a:cubicBezTo>
                <a:cubicBezTo>
                  <a:pt x="485274" y="1875953"/>
                  <a:pt x="489514" y="1875170"/>
                  <a:pt x="493295" y="1873279"/>
                </a:cubicBezTo>
                <a:cubicBezTo>
                  <a:pt x="497606" y="1871123"/>
                  <a:pt x="500897" y="1867157"/>
                  <a:pt x="505327" y="1865258"/>
                </a:cubicBezTo>
                <a:cubicBezTo>
                  <a:pt x="510393" y="1863087"/>
                  <a:pt x="516022" y="1862585"/>
                  <a:pt x="521369" y="1861248"/>
                </a:cubicBezTo>
                <a:cubicBezTo>
                  <a:pt x="538720" y="1835221"/>
                  <a:pt x="517541" y="1861144"/>
                  <a:pt x="545432" y="1845206"/>
                </a:cubicBezTo>
                <a:cubicBezTo>
                  <a:pt x="560758" y="1836448"/>
                  <a:pt x="554413" y="1832214"/>
                  <a:pt x="565484" y="1821143"/>
                </a:cubicBezTo>
                <a:cubicBezTo>
                  <a:pt x="568892" y="1817735"/>
                  <a:pt x="573913" y="1816323"/>
                  <a:pt x="577516" y="1813121"/>
                </a:cubicBezTo>
                <a:cubicBezTo>
                  <a:pt x="585994" y="1805585"/>
                  <a:pt x="593558" y="1797079"/>
                  <a:pt x="601579" y="1789058"/>
                </a:cubicBezTo>
                <a:cubicBezTo>
                  <a:pt x="606926" y="1783711"/>
                  <a:pt x="613084" y="1779066"/>
                  <a:pt x="617621" y="1773016"/>
                </a:cubicBezTo>
                <a:cubicBezTo>
                  <a:pt x="625642" y="1762321"/>
                  <a:pt x="632231" y="1750385"/>
                  <a:pt x="641684" y="1740932"/>
                </a:cubicBezTo>
                <a:cubicBezTo>
                  <a:pt x="645695" y="1736921"/>
                  <a:pt x="650025" y="1733206"/>
                  <a:pt x="653716" y="1728900"/>
                </a:cubicBezTo>
                <a:cubicBezTo>
                  <a:pt x="684586" y="1692886"/>
                  <a:pt x="647925" y="1730681"/>
                  <a:pt x="677779" y="1700827"/>
                </a:cubicBezTo>
                <a:cubicBezTo>
                  <a:pt x="681799" y="1688768"/>
                  <a:pt x="681172" y="1687131"/>
                  <a:pt x="689811" y="1676764"/>
                </a:cubicBezTo>
                <a:cubicBezTo>
                  <a:pt x="693442" y="1672407"/>
                  <a:pt x="698797" y="1669517"/>
                  <a:pt x="701842" y="1664732"/>
                </a:cubicBezTo>
                <a:cubicBezTo>
                  <a:pt x="708261" y="1654644"/>
                  <a:pt x="714103" y="1643991"/>
                  <a:pt x="717884" y="1632648"/>
                </a:cubicBezTo>
                <a:cubicBezTo>
                  <a:pt x="720550" y="1624650"/>
                  <a:pt x="726491" y="1606043"/>
                  <a:pt x="729916" y="1600564"/>
                </a:cubicBezTo>
                <a:cubicBezTo>
                  <a:pt x="732922" y="1595754"/>
                  <a:pt x="737937" y="1592543"/>
                  <a:pt x="741948" y="1588532"/>
                </a:cubicBezTo>
                <a:cubicBezTo>
                  <a:pt x="743285" y="1583185"/>
                  <a:pt x="743493" y="1577420"/>
                  <a:pt x="745958" y="1572490"/>
                </a:cubicBezTo>
                <a:cubicBezTo>
                  <a:pt x="748947" y="1566511"/>
                  <a:pt x="754105" y="1561887"/>
                  <a:pt x="757990" y="1556448"/>
                </a:cubicBezTo>
                <a:cubicBezTo>
                  <a:pt x="760792" y="1552526"/>
                  <a:pt x="763337" y="1548427"/>
                  <a:pt x="766011" y="1544416"/>
                </a:cubicBezTo>
                <a:cubicBezTo>
                  <a:pt x="776619" y="1501980"/>
                  <a:pt x="762216" y="1551952"/>
                  <a:pt x="778042" y="1516343"/>
                </a:cubicBezTo>
                <a:cubicBezTo>
                  <a:pt x="797132" y="1473389"/>
                  <a:pt x="775932" y="1507476"/>
                  <a:pt x="794084" y="1480248"/>
                </a:cubicBezTo>
                <a:cubicBezTo>
                  <a:pt x="795421" y="1474901"/>
                  <a:pt x="796899" y="1469587"/>
                  <a:pt x="798095" y="1464206"/>
                </a:cubicBezTo>
                <a:cubicBezTo>
                  <a:pt x="799574" y="1457552"/>
                  <a:pt x="799420" y="1450418"/>
                  <a:pt x="802105" y="1444153"/>
                </a:cubicBezTo>
                <a:cubicBezTo>
                  <a:pt x="803595" y="1440677"/>
                  <a:pt x="807453" y="1438806"/>
                  <a:pt x="810127" y="1436132"/>
                </a:cubicBezTo>
                <a:cubicBezTo>
                  <a:pt x="812801" y="1428111"/>
                  <a:pt x="816098" y="1420271"/>
                  <a:pt x="818148" y="1412069"/>
                </a:cubicBezTo>
                <a:cubicBezTo>
                  <a:pt x="819485" y="1406722"/>
                  <a:pt x="820038" y="1401115"/>
                  <a:pt x="822158" y="1396027"/>
                </a:cubicBezTo>
                <a:cubicBezTo>
                  <a:pt x="826757" y="1384990"/>
                  <a:pt x="838200" y="1363943"/>
                  <a:pt x="838200" y="1363943"/>
                </a:cubicBezTo>
                <a:cubicBezTo>
                  <a:pt x="844837" y="1330763"/>
                  <a:pt x="848797" y="1306655"/>
                  <a:pt x="866274" y="1271700"/>
                </a:cubicBezTo>
                <a:cubicBezTo>
                  <a:pt x="868948" y="1266353"/>
                  <a:pt x="871940" y="1261153"/>
                  <a:pt x="874295" y="1255658"/>
                </a:cubicBezTo>
                <a:cubicBezTo>
                  <a:pt x="883010" y="1235323"/>
                  <a:pt x="873506" y="1248931"/>
                  <a:pt x="882316" y="1219564"/>
                </a:cubicBezTo>
                <a:cubicBezTo>
                  <a:pt x="893601" y="1181949"/>
                  <a:pt x="888150" y="1224664"/>
                  <a:pt x="894348" y="1187479"/>
                </a:cubicBezTo>
                <a:cubicBezTo>
                  <a:pt x="904985" y="1123658"/>
                  <a:pt x="891389" y="1147803"/>
                  <a:pt x="910390" y="1119300"/>
                </a:cubicBezTo>
                <a:cubicBezTo>
                  <a:pt x="911727" y="1109942"/>
                  <a:pt x="912107" y="1100397"/>
                  <a:pt x="914400" y="1091227"/>
                </a:cubicBezTo>
                <a:cubicBezTo>
                  <a:pt x="924771" y="1049741"/>
                  <a:pt x="921072" y="1093955"/>
                  <a:pt x="930442" y="1047111"/>
                </a:cubicBezTo>
                <a:cubicBezTo>
                  <a:pt x="933196" y="1033341"/>
                  <a:pt x="934690" y="1024220"/>
                  <a:pt x="938463" y="1011016"/>
                </a:cubicBezTo>
                <a:cubicBezTo>
                  <a:pt x="939624" y="1006951"/>
                  <a:pt x="940956" y="1002931"/>
                  <a:pt x="942474" y="998985"/>
                </a:cubicBezTo>
                <a:cubicBezTo>
                  <a:pt x="947643" y="985546"/>
                  <a:pt x="958516" y="958879"/>
                  <a:pt x="958516" y="958879"/>
                </a:cubicBezTo>
                <a:cubicBezTo>
                  <a:pt x="959853" y="949521"/>
                  <a:pt x="961355" y="940186"/>
                  <a:pt x="962527" y="930806"/>
                </a:cubicBezTo>
                <a:cubicBezTo>
                  <a:pt x="964029" y="918794"/>
                  <a:pt x="964001" y="906548"/>
                  <a:pt x="966537" y="894711"/>
                </a:cubicBezTo>
                <a:cubicBezTo>
                  <a:pt x="968045" y="887672"/>
                  <a:pt x="971884" y="881342"/>
                  <a:pt x="974558" y="874658"/>
                </a:cubicBezTo>
                <a:cubicBezTo>
                  <a:pt x="975895" y="835890"/>
                  <a:pt x="976417" y="797085"/>
                  <a:pt x="978569" y="758353"/>
                </a:cubicBezTo>
                <a:cubicBezTo>
                  <a:pt x="979075" y="749236"/>
                  <a:pt x="985028" y="716371"/>
                  <a:pt x="986590" y="706216"/>
                </a:cubicBezTo>
                <a:cubicBezTo>
                  <a:pt x="998245" y="630457"/>
                  <a:pt x="981493" y="736422"/>
                  <a:pt x="994611" y="638037"/>
                </a:cubicBezTo>
                <a:cubicBezTo>
                  <a:pt x="995512" y="631280"/>
                  <a:pt x="997585" y="624722"/>
                  <a:pt x="998621" y="617985"/>
                </a:cubicBezTo>
                <a:cubicBezTo>
                  <a:pt x="1000260" y="607332"/>
                  <a:pt x="1001295" y="596595"/>
                  <a:pt x="1002632" y="585900"/>
                </a:cubicBezTo>
                <a:cubicBezTo>
                  <a:pt x="1001295" y="547132"/>
                  <a:pt x="1003432" y="508087"/>
                  <a:pt x="998621" y="469595"/>
                </a:cubicBezTo>
                <a:cubicBezTo>
                  <a:pt x="997918" y="463967"/>
                  <a:pt x="990947" y="461195"/>
                  <a:pt x="986590" y="457564"/>
                </a:cubicBezTo>
                <a:cubicBezTo>
                  <a:pt x="982887" y="454478"/>
                  <a:pt x="978322" y="452554"/>
                  <a:pt x="974558" y="449543"/>
                </a:cubicBezTo>
                <a:cubicBezTo>
                  <a:pt x="971605" y="447181"/>
                  <a:pt x="969919" y="443212"/>
                  <a:pt x="966537" y="441521"/>
                </a:cubicBezTo>
                <a:cubicBezTo>
                  <a:pt x="961607" y="439056"/>
                  <a:pt x="955842" y="438848"/>
                  <a:pt x="950495" y="437511"/>
                </a:cubicBezTo>
                <a:cubicBezTo>
                  <a:pt x="940877" y="408661"/>
                  <a:pt x="955622" y="441614"/>
                  <a:pt x="930442" y="421469"/>
                </a:cubicBezTo>
                <a:cubicBezTo>
                  <a:pt x="927141" y="418828"/>
                  <a:pt x="929421" y="412426"/>
                  <a:pt x="926432" y="409437"/>
                </a:cubicBezTo>
                <a:cubicBezTo>
                  <a:pt x="923443" y="406448"/>
                  <a:pt x="918411" y="406764"/>
                  <a:pt x="914400" y="405427"/>
                </a:cubicBezTo>
                <a:cubicBezTo>
                  <a:pt x="891594" y="382619"/>
                  <a:pt x="913553" y="400992"/>
                  <a:pt x="890337" y="389385"/>
                </a:cubicBezTo>
                <a:cubicBezTo>
                  <a:pt x="886026" y="387230"/>
                  <a:pt x="882710" y="383322"/>
                  <a:pt x="878305" y="381364"/>
                </a:cubicBezTo>
                <a:cubicBezTo>
                  <a:pt x="870579" y="377930"/>
                  <a:pt x="862495" y="375177"/>
                  <a:pt x="854242" y="373343"/>
                </a:cubicBezTo>
                <a:cubicBezTo>
                  <a:pt x="820772" y="365904"/>
                  <a:pt x="818882" y="364295"/>
                  <a:pt x="786063" y="361311"/>
                </a:cubicBezTo>
                <a:cubicBezTo>
                  <a:pt x="767377" y="359612"/>
                  <a:pt x="748675" y="357691"/>
                  <a:pt x="729916" y="357300"/>
                </a:cubicBezTo>
                <a:lnTo>
                  <a:pt x="401053" y="353290"/>
                </a:lnTo>
                <a:cubicBezTo>
                  <a:pt x="380320" y="322191"/>
                  <a:pt x="388060" y="338373"/>
                  <a:pt x="376990" y="305164"/>
                </a:cubicBezTo>
                <a:lnTo>
                  <a:pt x="372979" y="293132"/>
                </a:lnTo>
                <a:cubicBezTo>
                  <a:pt x="371642" y="259711"/>
                  <a:pt x="372191" y="226161"/>
                  <a:pt x="368969" y="192869"/>
                </a:cubicBezTo>
                <a:cubicBezTo>
                  <a:pt x="368155" y="184453"/>
                  <a:pt x="362606" y="177097"/>
                  <a:pt x="360948" y="168806"/>
                </a:cubicBezTo>
                <a:lnTo>
                  <a:pt x="356937" y="148753"/>
                </a:lnTo>
                <a:cubicBezTo>
                  <a:pt x="355600" y="112658"/>
                  <a:pt x="355330" y="76508"/>
                  <a:pt x="352927" y="40469"/>
                </a:cubicBezTo>
                <a:cubicBezTo>
                  <a:pt x="352646" y="36251"/>
                  <a:pt x="349941" y="32538"/>
                  <a:pt x="348916" y="28437"/>
                </a:cubicBezTo>
                <a:cubicBezTo>
                  <a:pt x="347263" y="21824"/>
                  <a:pt x="348287" y="14303"/>
                  <a:pt x="344905" y="8385"/>
                </a:cubicBezTo>
                <a:cubicBezTo>
                  <a:pt x="338626" y="-2602"/>
                  <a:pt x="350253" y="364"/>
                  <a:pt x="332874" y="364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Sophie</a:t>
            </a:r>
            <a:r>
              <a:rPr lang="fr-FR" sz="2800" dirty="0" smtClean="0"/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0070C0"/>
                </a:solidFill>
              </a:rPr>
              <a:t>lui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100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0900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52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69147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150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23247" y="2806700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8047" y="2811555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32847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232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28047" y="311075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328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87191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91991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186326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10238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856126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64338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869138" y="2810061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9173938" y="280371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5643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69138" y="3109258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1739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1784684" y="2678668"/>
            <a:ext cx="1002632" cy="1949817"/>
          </a:xfrm>
          <a:custGeom>
            <a:avLst/>
            <a:gdLst>
              <a:gd name="connsiteX0" fmla="*/ 332874 w 1002632"/>
              <a:gd name="connsiteY0" fmla="*/ 364 h 1949817"/>
              <a:gd name="connsiteX1" fmla="*/ 240632 w 1002632"/>
              <a:gd name="connsiteY1" fmla="*/ 8385 h 1949817"/>
              <a:gd name="connsiteX2" fmla="*/ 228600 w 1002632"/>
              <a:gd name="connsiteY2" fmla="*/ 12395 h 1949817"/>
              <a:gd name="connsiteX3" fmla="*/ 112295 w 1002632"/>
              <a:gd name="connsiteY3" fmla="*/ 16406 h 1949817"/>
              <a:gd name="connsiteX4" fmla="*/ 60158 w 1002632"/>
              <a:gd name="connsiteY4" fmla="*/ 32448 h 1949817"/>
              <a:gd name="connsiteX5" fmla="*/ 52137 w 1002632"/>
              <a:gd name="connsiteY5" fmla="*/ 44479 h 1949817"/>
              <a:gd name="connsiteX6" fmla="*/ 40105 w 1002632"/>
              <a:gd name="connsiteY6" fmla="*/ 56511 h 1949817"/>
              <a:gd name="connsiteX7" fmla="*/ 32084 w 1002632"/>
              <a:gd name="connsiteY7" fmla="*/ 88595 h 1949817"/>
              <a:gd name="connsiteX8" fmla="*/ 24063 w 1002632"/>
              <a:gd name="connsiteY8" fmla="*/ 100627 h 1949817"/>
              <a:gd name="connsiteX9" fmla="*/ 16042 w 1002632"/>
              <a:gd name="connsiteY9" fmla="*/ 152764 h 1949817"/>
              <a:gd name="connsiteX10" fmla="*/ 12032 w 1002632"/>
              <a:gd name="connsiteY10" fmla="*/ 164795 h 1949817"/>
              <a:gd name="connsiteX11" fmla="*/ 8021 w 1002632"/>
              <a:gd name="connsiteY11" fmla="*/ 329227 h 1949817"/>
              <a:gd name="connsiteX12" fmla="*/ 4011 w 1002632"/>
              <a:gd name="connsiteY12" fmla="*/ 377353 h 1949817"/>
              <a:gd name="connsiteX13" fmla="*/ 0 w 1002632"/>
              <a:gd name="connsiteY13" fmla="*/ 962890 h 1949817"/>
              <a:gd name="connsiteX14" fmla="*/ 4011 w 1002632"/>
              <a:gd name="connsiteY14" fmla="*/ 1227585 h 1949817"/>
              <a:gd name="connsiteX15" fmla="*/ 8021 w 1002632"/>
              <a:gd name="connsiteY15" fmla="*/ 1239616 h 1949817"/>
              <a:gd name="connsiteX16" fmla="*/ 16042 w 1002632"/>
              <a:gd name="connsiteY16" fmla="*/ 1251648 h 1949817"/>
              <a:gd name="connsiteX17" fmla="*/ 20053 w 1002632"/>
              <a:gd name="connsiteY17" fmla="*/ 1267690 h 1949817"/>
              <a:gd name="connsiteX18" fmla="*/ 24063 w 1002632"/>
              <a:gd name="connsiteY18" fmla="*/ 1279721 h 1949817"/>
              <a:gd name="connsiteX19" fmla="*/ 16042 w 1002632"/>
              <a:gd name="connsiteY19" fmla="*/ 1351911 h 1949817"/>
              <a:gd name="connsiteX20" fmla="*/ 12032 w 1002632"/>
              <a:gd name="connsiteY20" fmla="*/ 1363943 h 1949817"/>
              <a:gd name="connsiteX21" fmla="*/ 16042 w 1002632"/>
              <a:gd name="connsiteY21" fmla="*/ 1833174 h 1949817"/>
              <a:gd name="connsiteX22" fmla="*/ 20053 w 1002632"/>
              <a:gd name="connsiteY22" fmla="*/ 1845206 h 1949817"/>
              <a:gd name="connsiteX23" fmla="*/ 36095 w 1002632"/>
              <a:gd name="connsiteY23" fmla="*/ 1873279 h 1949817"/>
              <a:gd name="connsiteX24" fmla="*/ 64169 w 1002632"/>
              <a:gd name="connsiteY24" fmla="*/ 1901353 h 1949817"/>
              <a:gd name="connsiteX25" fmla="*/ 96253 w 1002632"/>
              <a:gd name="connsiteY25" fmla="*/ 1929427 h 1949817"/>
              <a:gd name="connsiteX26" fmla="*/ 128337 w 1002632"/>
              <a:gd name="connsiteY26" fmla="*/ 1933437 h 1949817"/>
              <a:gd name="connsiteX27" fmla="*/ 180474 w 1002632"/>
              <a:gd name="connsiteY27" fmla="*/ 1941458 h 1949817"/>
              <a:gd name="connsiteX28" fmla="*/ 192505 w 1002632"/>
              <a:gd name="connsiteY28" fmla="*/ 1945469 h 1949817"/>
              <a:gd name="connsiteX29" fmla="*/ 360948 w 1002632"/>
              <a:gd name="connsiteY29" fmla="*/ 1945469 h 1949817"/>
              <a:gd name="connsiteX30" fmla="*/ 393032 w 1002632"/>
              <a:gd name="connsiteY30" fmla="*/ 1929427 h 1949817"/>
              <a:gd name="connsiteX31" fmla="*/ 405063 w 1002632"/>
              <a:gd name="connsiteY31" fmla="*/ 1925416 h 1949817"/>
              <a:gd name="connsiteX32" fmla="*/ 421105 w 1002632"/>
              <a:gd name="connsiteY32" fmla="*/ 1917395 h 1949817"/>
              <a:gd name="connsiteX33" fmla="*/ 445169 w 1002632"/>
              <a:gd name="connsiteY33" fmla="*/ 1897343 h 1949817"/>
              <a:gd name="connsiteX34" fmla="*/ 457200 w 1002632"/>
              <a:gd name="connsiteY34" fmla="*/ 1893332 h 1949817"/>
              <a:gd name="connsiteX35" fmla="*/ 481263 w 1002632"/>
              <a:gd name="connsiteY35" fmla="*/ 1877290 h 1949817"/>
              <a:gd name="connsiteX36" fmla="*/ 493295 w 1002632"/>
              <a:gd name="connsiteY36" fmla="*/ 1873279 h 1949817"/>
              <a:gd name="connsiteX37" fmla="*/ 505327 w 1002632"/>
              <a:gd name="connsiteY37" fmla="*/ 1865258 h 1949817"/>
              <a:gd name="connsiteX38" fmla="*/ 521369 w 1002632"/>
              <a:gd name="connsiteY38" fmla="*/ 1861248 h 1949817"/>
              <a:gd name="connsiteX39" fmla="*/ 545432 w 1002632"/>
              <a:gd name="connsiteY39" fmla="*/ 1845206 h 1949817"/>
              <a:gd name="connsiteX40" fmla="*/ 565484 w 1002632"/>
              <a:gd name="connsiteY40" fmla="*/ 1821143 h 1949817"/>
              <a:gd name="connsiteX41" fmla="*/ 577516 w 1002632"/>
              <a:gd name="connsiteY41" fmla="*/ 1813121 h 1949817"/>
              <a:gd name="connsiteX42" fmla="*/ 601579 w 1002632"/>
              <a:gd name="connsiteY42" fmla="*/ 1789058 h 1949817"/>
              <a:gd name="connsiteX43" fmla="*/ 617621 w 1002632"/>
              <a:gd name="connsiteY43" fmla="*/ 1773016 h 1949817"/>
              <a:gd name="connsiteX44" fmla="*/ 641684 w 1002632"/>
              <a:gd name="connsiteY44" fmla="*/ 1740932 h 1949817"/>
              <a:gd name="connsiteX45" fmla="*/ 653716 w 1002632"/>
              <a:gd name="connsiteY45" fmla="*/ 1728900 h 1949817"/>
              <a:gd name="connsiteX46" fmla="*/ 677779 w 1002632"/>
              <a:gd name="connsiteY46" fmla="*/ 1700827 h 1949817"/>
              <a:gd name="connsiteX47" fmla="*/ 689811 w 1002632"/>
              <a:gd name="connsiteY47" fmla="*/ 1676764 h 1949817"/>
              <a:gd name="connsiteX48" fmla="*/ 701842 w 1002632"/>
              <a:gd name="connsiteY48" fmla="*/ 1664732 h 1949817"/>
              <a:gd name="connsiteX49" fmla="*/ 717884 w 1002632"/>
              <a:gd name="connsiteY49" fmla="*/ 1632648 h 1949817"/>
              <a:gd name="connsiteX50" fmla="*/ 729916 w 1002632"/>
              <a:gd name="connsiteY50" fmla="*/ 1600564 h 1949817"/>
              <a:gd name="connsiteX51" fmla="*/ 741948 w 1002632"/>
              <a:gd name="connsiteY51" fmla="*/ 1588532 h 1949817"/>
              <a:gd name="connsiteX52" fmla="*/ 745958 w 1002632"/>
              <a:gd name="connsiteY52" fmla="*/ 1572490 h 1949817"/>
              <a:gd name="connsiteX53" fmla="*/ 757990 w 1002632"/>
              <a:gd name="connsiteY53" fmla="*/ 1556448 h 1949817"/>
              <a:gd name="connsiteX54" fmla="*/ 766011 w 1002632"/>
              <a:gd name="connsiteY54" fmla="*/ 1544416 h 1949817"/>
              <a:gd name="connsiteX55" fmla="*/ 778042 w 1002632"/>
              <a:gd name="connsiteY55" fmla="*/ 1516343 h 1949817"/>
              <a:gd name="connsiteX56" fmla="*/ 794084 w 1002632"/>
              <a:gd name="connsiteY56" fmla="*/ 1480248 h 1949817"/>
              <a:gd name="connsiteX57" fmla="*/ 798095 w 1002632"/>
              <a:gd name="connsiteY57" fmla="*/ 1464206 h 1949817"/>
              <a:gd name="connsiteX58" fmla="*/ 802105 w 1002632"/>
              <a:gd name="connsiteY58" fmla="*/ 1444153 h 1949817"/>
              <a:gd name="connsiteX59" fmla="*/ 810127 w 1002632"/>
              <a:gd name="connsiteY59" fmla="*/ 1436132 h 1949817"/>
              <a:gd name="connsiteX60" fmla="*/ 818148 w 1002632"/>
              <a:gd name="connsiteY60" fmla="*/ 1412069 h 1949817"/>
              <a:gd name="connsiteX61" fmla="*/ 822158 w 1002632"/>
              <a:gd name="connsiteY61" fmla="*/ 1396027 h 1949817"/>
              <a:gd name="connsiteX62" fmla="*/ 838200 w 1002632"/>
              <a:gd name="connsiteY62" fmla="*/ 1363943 h 1949817"/>
              <a:gd name="connsiteX63" fmla="*/ 866274 w 1002632"/>
              <a:gd name="connsiteY63" fmla="*/ 1271700 h 1949817"/>
              <a:gd name="connsiteX64" fmla="*/ 874295 w 1002632"/>
              <a:gd name="connsiteY64" fmla="*/ 1255658 h 1949817"/>
              <a:gd name="connsiteX65" fmla="*/ 882316 w 1002632"/>
              <a:gd name="connsiteY65" fmla="*/ 1219564 h 1949817"/>
              <a:gd name="connsiteX66" fmla="*/ 894348 w 1002632"/>
              <a:gd name="connsiteY66" fmla="*/ 1187479 h 1949817"/>
              <a:gd name="connsiteX67" fmla="*/ 910390 w 1002632"/>
              <a:gd name="connsiteY67" fmla="*/ 1119300 h 1949817"/>
              <a:gd name="connsiteX68" fmla="*/ 914400 w 1002632"/>
              <a:gd name="connsiteY68" fmla="*/ 1091227 h 1949817"/>
              <a:gd name="connsiteX69" fmla="*/ 930442 w 1002632"/>
              <a:gd name="connsiteY69" fmla="*/ 1047111 h 1949817"/>
              <a:gd name="connsiteX70" fmla="*/ 938463 w 1002632"/>
              <a:gd name="connsiteY70" fmla="*/ 1011016 h 1949817"/>
              <a:gd name="connsiteX71" fmla="*/ 942474 w 1002632"/>
              <a:gd name="connsiteY71" fmla="*/ 998985 h 1949817"/>
              <a:gd name="connsiteX72" fmla="*/ 958516 w 1002632"/>
              <a:gd name="connsiteY72" fmla="*/ 958879 h 1949817"/>
              <a:gd name="connsiteX73" fmla="*/ 962527 w 1002632"/>
              <a:gd name="connsiteY73" fmla="*/ 930806 h 1949817"/>
              <a:gd name="connsiteX74" fmla="*/ 966537 w 1002632"/>
              <a:gd name="connsiteY74" fmla="*/ 894711 h 1949817"/>
              <a:gd name="connsiteX75" fmla="*/ 974558 w 1002632"/>
              <a:gd name="connsiteY75" fmla="*/ 874658 h 1949817"/>
              <a:gd name="connsiteX76" fmla="*/ 978569 w 1002632"/>
              <a:gd name="connsiteY76" fmla="*/ 758353 h 1949817"/>
              <a:gd name="connsiteX77" fmla="*/ 986590 w 1002632"/>
              <a:gd name="connsiteY77" fmla="*/ 706216 h 1949817"/>
              <a:gd name="connsiteX78" fmla="*/ 994611 w 1002632"/>
              <a:gd name="connsiteY78" fmla="*/ 638037 h 1949817"/>
              <a:gd name="connsiteX79" fmla="*/ 998621 w 1002632"/>
              <a:gd name="connsiteY79" fmla="*/ 617985 h 1949817"/>
              <a:gd name="connsiteX80" fmla="*/ 1002632 w 1002632"/>
              <a:gd name="connsiteY80" fmla="*/ 585900 h 1949817"/>
              <a:gd name="connsiteX81" fmla="*/ 998621 w 1002632"/>
              <a:gd name="connsiteY81" fmla="*/ 469595 h 1949817"/>
              <a:gd name="connsiteX82" fmla="*/ 986590 w 1002632"/>
              <a:gd name="connsiteY82" fmla="*/ 457564 h 1949817"/>
              <a:gd name="connsiteX83" fmla="*/ 974558 w 1002632"/>
              <a:gd name="connsiteY83" fmla="*/ 449543 h 1949817"/>
              <a:gd name="connsiteX84" fmla="*/ 966537 w 1002632"/>
              <a:gd name="connsiteY84" fmla="*/ 441521 h 1949817"/>
              <a:gd name="connsiteX85" fmla="*/ 950495 w 1002632"/>
              <a:gd name="connsiteY85" fmla="*/ 437511 h 1949817"/>
              <a:gd name="connsiteX86" fmla="*/ 930442 w 1002632"/>
              <a:gd name="connsiteY86" fmla="*/ 421469 h 1949817"/>
              <a:gd name="connsiteX87" fmla="*/ 926432 w 1002632"/>
              <a:gd name="connsiteY87" fmla="*/ 409437 h 1949817"/>
              <a:gd name="connsiteX88" fmla="*/ 914400 w 1002632"/>
              <a:gd name="connsiteY88" fmla="*/ 405427 h 1949817"/>
              <a:gd name="connsiteX89" fmla="*/ 890337 w 1002632"/>
              <a:gd name="connsiteY89" fmla="*/ 389385 h 1949817"/>
              <a:gd name="connsiteX90" fmla="*/ 878305 w 1002632"/>
              <a:gd name="connsiteY90" fmla="*/ 381364 h 1949817"/>
              <a:gd name="connsiteX91" fmla="*/ 854242 w 1002632"/>
              <a:gd name="connsiteY91" fmla="*/ 373343 h 1949817"/>
              <a:gd name="connsiteX92" fmla="*/ 786063 w 1002632"/>
              <a:gd name="connsiteY92" fmla="*/ 361311 h 1949817"/>
              <a:gd name="connsiteX93" fmla="*/ 729916 w 1002632"/>
              <a:gd name="connsiteY93" fmla="*/ 357300 h 1949817"/>
              <a:gd name="connsiteX94" fmla="*/ 401053 w 1002632"/>
              <a:gd name="connsiteY94" fmla="*/ 353290 h 1949817"/>
              <a:gd name="connsiteX95" fmla="*/ 376990 w 1002632"/>
              <a:gd name="connsiteY95" fmla="*/ 305164 h 1949817"/>
              <a:gd name="connsiteX96" fmla="*/ 372979 w 1002632"/>
              <a:gd name="connsiteY96" fmla="*/ 293132 h 1949817"/>
              <a:gd name="connsiteX97" fmla="*/ 368969 w 1002632"/>
              <a:gd name="connsiteY97" fmla="*/ 192869 h 1949817"/>
              <a:gd name="connsiteX98" fmla="*/ 360948 w 1002632"/>
              <a:gd name="connsiteY98" fmla="*/ 168806 h 1949817"/>
              <a:gd name="connsiteX99" fmla="*/ 356937 w 1002632"/>
              <a:gd name="connsiteY99" fmla="*/ 148753 h 1949817"/>
              <a:gd name="connsiteX100" fmla="*/ 352927 w 1002632"/>
              <a:gd name="connsiteY100" fmla="*/ 40469 h 1949817"/>
              <a:gd name="connsiteX101" fmla="*/ 348916 w 1002632"/>
              <a:gd name="connsiteY101" fmla="*/ 28437 h 1949817"/>
              <a:gd name="connsiteX102" fmla="*/ 344905 w 1002632"/>
              <a:gd name="connsiteY102" fmla="*/ 8385 h 1949817"/>
              <a:gd name="connsiteX103" fmla="*/ 332874 w 1002632"/>
              <a:gd name="connsiteY103" fmla="*/ 364 h 19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02632" h="1949817">
                <a:moveTo>
                  <a:pt x="332874" y="364"/>
                </a:moveTo>
                <a:cubicBezTo>
                  <a:pt x="315495" y="364"/>
                  <a:pt x="349552" y="-1988"/>
                  <a:pt x="240632" y="8385"/>
                </a:cubicBezTo>
                <a:cubicBezTo>
                  <a:pt x="236423" y="8786"/>
                  <a:pt x="232819" y="12131"/>
                  <a:pt x="228600" y="12395"/>
                </a:cubicBezTo>
                <a:cubicBezTo>
                  <a:pt x="189884" y="14815"/>
                  <a:pt x="151063" y="15069"/>
                  <a:pt x="112295" y="16406"/>
                </a:cubicBezTo>
                <a:cubicBezTo>
                  <a:pt x="67463" y="25372"/>
                  <a:pt x="83534" y="16865"/>
                  <a:pt x="60158" y="32448"/>
                </a:cubicBezTo>
                <a:cubicBezTo>
                  <a:pt x="57484" y="36458"/>
                  <a:pt x="55223" y="40776"/>
                  <a:pt x="52137" y="44479"/>
                </a:cubicBezTo>
                <a:cubicBezTo>
                  <a:pt x="48506" y="48836"/>
                  <a:pt x="42452" y="51347"/>
                  <a:pt x="40105" y="56511"/>
                </a:cubicBezTo>
                <a:cubicBezTo>
                  <a:pt x="35543" y="66547"/>
                  <a:pt x="34758" y="77900"/>
                  <a:pt x="32084" y="88595"/>
                </a:cubicBezTo>
                <a:cubicBezTo>
                  <a:pt x="30915" y="93271"/>
                  <a:pt x="26737" y="96616"/>
                  <a:pt x="24063" y="100627"/>
                </a:cubicBezTo>
                <a:cubicBezTo>
                  <a:pt x="21627" y="120119"/>
                  <a:pt x="20637" y="134385"/>
                  <a:pt x="16042" y="152764"/>
                </a:cubicBezTo>
                <a:cubicBezTo>
                  <a:pt x="15017" y="156865"/>
                  <a:pt x="13369" y="160785"/>
                  <a:pt x="12032" y="164795"/>
                </a:cubicBezTo>
                <a:cubicBezTo>
                  <a:pt x="10695" y="219606"/>
                  <a:pt x="10088" y="274439"/>
                  <a:pt x="8021" y="329227"/>
                </a:cubicBezTo>
                <a:cubicBezTo>
                  <a:pt x="7414" y="345313"/>
                  <a:pt x="4215" y="361257"/>
                  <a:pt x="4011" y="377353"/>
                </a:cubicBezTo>
                <a:cubicBezTo>
                  <a:pt x="1541" y="572521"/>
                  <a:pt x="1337" y="767711"/>
                  <a:pt x="0" y="962890"/>
                </a:cubicBezTo>
                <a:cubicBezTo>
                  <a:pt x="1337" y="1051122"/>
                  <a:pt x="1454" y="1139380"/>
                  <a:pt x="4011" y="1227585"/>
                </a:cubicBezTo>
                <a:cubicBezTo>
                  <a:pt x="4133" y="1231810"/>
                  <a:pt x="6131" y="1235835"/>
                  <a:pt x="8021" y="1239616"/>
                </a:cubicBezTo>
                <a:cubicBezTo>
                  <a:pt x="10177" y="1243927"/>
                  <a:pt x="13368" y="1247637"/>
                  <a:pt x="16042" y="1251648"/>
                </a:cubicBezTo>
                <a:cubicBezTo>
                  <a:pt x="17379" y="1256995"/>
                  <a:pt x="18539" y="1262390"/>
                  <a:pt x="20053" y="1267690"/>
                </a:cubicBezTo>
                <a:cubicBezTo>
                  <a:pt x="21214" y="1271755"/>
                  <a:pt x="24063" y="1275494"/>
                  <a:pt x="24063" y="1279721"/>
                </a:cubicBezTo>
                <a:cubicBezTo>
                  <a:pt x="24063" y="1295108"/>
                  <a:pt x="20333" y="1332601"/>
                  <a:pt x="16042" y="1351911"/>
                </a:cubicBezTo>
                <a:cubicBezTo>
                  <a:pt x="15125" y="1356038"/>
                  <a:pt x="13369" y="1359932"/>
                  <a:pt x="12032" y="1363943"/>
                </a:cubicBezTo>
                <a:cubicBezTo>
                  <a:pt x="13369" y="1520353"/>
                  <a:pt x="13435" y="1676780"/>
                  <a:pt x="16042" y="1833174"/>
                </a:cubicBezTo>
                <a:cubicBezTo>
                  <a:pt x="16112" y="1837401"/>
                  <a:pt x="18388" y="1841320"/>
                  <a:pt x="20053" y="1845206"/>
                </a:cubicBezTo>
                <a:cubicBezTo>
                  <a:pt x="22980" y="1852036"/>
                  <a:pt x="30602" y="1867176"/>
                  <a:pt x="36095" y="1873279"/>
                </a:cubicBezTo>
                <a:cubicBezTo>
                  <a:pt x="44948" y="1883116"/>
                  <a:pt x="56828" y="1890341"/>
                  <a:pt x="64169" y="1901353"/>
                </a:cubicBezTo>
                <a:cubicBezTo>
                  <a:pt x="72008" y="1913111"/>
                  <a:pt x="79238" y="1927300"/>
                  <a:pt x="96253" y="1929427"/>
                </a:cubicBezTo>
                <a:cubicBezTo>
                  <a:pt x="106948" y="1930764"/>
                  <a:pt x="117684" y="1931798"/>
                  <a:pt x="128337" y="1933437"/>
                </a:cubicBezTo>
                <a:cubicBezTo>
                  <a:pt x="207952" y="1945685"/>
                  <a:pt x="64163" y="1926921"/>
                  <a:pt x="180474" y="1941458"/>
                </a:cubicBezTo>
                <a:cubicBezTo>
                  <a:pt x="184484" y="1942795"/>
                  <a:pt x="188320" y="1944871"/>
                  <a:pt x="192505" y="1945469"/>
                </a:cubicBezTo>
                <a:cubicBezTo>
                  <a:pt x="252571" y="1954050"/>
                  <a:pt x="293029" y="1947660"/>
                  <a:pt x="360948" y="1945469"/>
                </a:cubicBezTo>
                <a:cubicBezTo>
                  <a:pt x="392842" y="1937494"/>
                  <a:pt x="361220" y="1947605"/>
                  <a:pt x="393032" y="1929427"/>
                </a:cubicBezTo>
                <a:cubicBezTo>
                  <a:pt x="396702" y="1927330"/>
                  <a:pt x="401178" y="1927081"/>
                  <a:pt x="405063" y="1925416"/>
                </a:cubicBezTo>
                <a:cubicBezTo>
                  <a:pt x="410558" y="1923061"/>
                  <a:pt x="415914" y="1920361"/>
                  <a:pt x="421105" y="1917395"/>
                </a:cubicBezTo>
                <a:cubicBezTo>
                  <a:pt x="467022" y="1891157"/>
                  <a:pt x="395411" y="1930515"/>
                  <a:pt x="445169" y="1897343"/>
                </a:cubicBezTo>
                <a:cubicBezTo>
                  <a:pt x="448686" y="1894998"/>
                  <a:pt x="453505" y="1895385"/>
                  <a:pt x="457200" y="1893332"/>
                </a:cubicBezTo>
                <a:cubicBezTo>
                  <a:pt x="465627" y="1888650"/>
                  <a:pt x="472118" y="1880339"/>
                  <a:pt x="481263" y="1877290"/>
                </a:cubicBezTo>
                <a:cubicBezTo>
                  <a:pt x="485274" y="1875953"/>
                  <a:pt x="489514" y="1875170"/>
                  <a:pt x="493295" y="1873279"/>
                </a:cubicBezTo>
                <a:cubicBezTo>
                  <a:pt x="497606" y="1871123"/>
                  <a:pt x="500897" y="1867157"/>
                  <a:pt x="505327" y="1865258"/>
                </a:cubicBezTo>
                <a:cubicBezTo>
                  <a:pt x="510393" y="1863087"/>
                  <a:pt x="516022" y="1862585"/>
                  <a:pt x="521369" y="1861248"/>
                </a:cubicBezTo>
                <a:cubicBezTo>
                  <a:pt x="538720" y="1835221"/>
                  <a:pt x="517541" y="1861144"/>
                  <a:pt x="545432" y="1845206"/>
                </a:cubicBezTo>
                <a:cubicBezTo>
                  <a:pt x="560758" y="1836448"/>
                  <a:pt x="554413" y="1832214"/>
                  <a:pt x="565484" y="1821143"/>
                </a:cubicBezTo>
                <a:cubicBezTo>
                  <a:pt x="568892" y="1817735"/>
                  <a:pt x="573913" y="1816323"/>
                  <a:pt x="577516" y="1813121"/>
                </a:cubicBezTo>
                <a:cubicBezTo>
                  <a:pt x="585994" y="1805585"/>
                  <a:pt x="593558" y="1797079"/>
                  <a:pt x="601579" y="1789058"/>
                </a:cubicBezTo>
                <a:cubicBezTo>
                  <a:pt x="606926" y="1783711"/>
                  <a:pt x="613084" y="1779066"/>
                  <a:pt x="617621" y="1773016"/>
                </a:cubicBezTo>
                <a:cubicBezTo>
                  <a:pt x="625642" y="1762321"/>
                  <a:pt x="632231" y="1750385"/>
                  <a:pt x="641684" y="1740932"/>
                </a:cubicBezTo>
                <a:cubicBezTo>
                  <a:pt x="645695" y="1736921"/>
                  <a:pt x="650025" y="1733206"/>
                  <a:pt x="653716" y="1728900"/>
                </a:cubicBezTo>
                <a:cubicBezTo>
                  <a:pt x="684586" y="1692886"/>
                  <a:pt x="647925" y="1730681"/>
                  <a:pt x="677779" y="1700827"/>
                </a:cubicBezTo>
                <a:cubicBezTo>
                  <a:pt x="681799" y="1688768"/>
                  <a:pt x="681172" y="1687131"/>
                  <a:pt x="689811" y="1676764"/>
                </a:cubicBezTo>
                <a:cubicBezTo>
                  <a:pt x="693442" y="1672407"/>
                  <a:pt x="698797" y="1669517"/>
                  <a:pt x="701842" y="1664732"/>
                </a:cubicBezTo>
                <a:cubicBezTo>
                  <a:pt x="708261" y="1654644"/>
                  <a:pt x="714103" y="1643991"/>
                  <a:pt x="717884" y="1632648"/>
                </a:cubicBezTo>
                <a:cubicBezTo>
                  <a:pt x="720550" y="1624650"/>
                  <a:pt x="726491" y="1606043"/>
                  <a:pt x="729916" y="1600564"/>
                </a:cubicBezTo>
                <a:cubicBezTo>
                  <a:pt x="732922" y="1595754"/>
                  <a:pt x="737937" y="1592543"/>
                  <a:pt x="741948" y="1588532"/>
                </a:cubicBezTo>
                <a:cubicBezTo>
                  <a:pt x="743285" y="1583185"/>
                  <a:pt x="743493" y="1577420"/>
                  <a:pt x="745958" y="1572490"/>
                </a:cubicBezTo>
                <a:cubicBezTo>
                  <a:pt x="748947" y="1566511"/>
                  <a:pt x="754105" y="1561887"/>
                  <a:pt x="757990" y="1556448"/>
                </a:cubicBezTo>
                <a:cubicBezTo>
                  <a:pt x="760792" y="1552526"/>
                  <a:pt x="763337" y="1548427"/>
                  <a:pt x="766011" y="1544416"/>
                </a:cubicBezTo>
                <a:cubicBezTo>
                  <a:pt x="776619" y="1501980"/>
                  <a:pt x="762216" y="1551952"/>
                  <a:pt x="778042" y="1516343"/>
                </a:cubicBezTo>
                <a:cubicBezTo>
                  <a:pt x="797132" y="1473389"/>
                  <a:pt x="775932" y="1507476"/>
                  <a:pt x="794084" y="1480248"/>
                </a:cubicBezTo>
                <a:cubicBezTo>
                  <a:pt x="795421" y="1474901"/>
                  <a:pt x="796899" y="1469587"/>
                  <a:pt x="798095" y="1464206"/>
                </a:cubicBezTo>
                <a:cubicBezTo>
                  <a:pt x="799574" y="1457552"/>
                  <a:pt x="799420" y="1450418"/>
                  <a:pt x="802105" y="1444153"/>
                </a:cubicBezTo>
                <a:cubicBezTo>
                  <a:pt x="803595" y="1440677"/>
                  <a:pt x="807453" y="1438806"/>
                  <a:pt x="810127" y="1436132"/>
                </a:cubicBezTo>
                <a:cubicBezTo>
                  <a:pt x="812801" y="1428111"/>
                  <a:pt x="816098" y="1420271"/>
                  <a:pt x="818148" y="1412069"/>
                </a:cubicBezTo>
                <a:cubicBezTo>
                  <a:pt x="819485" y="1406722"/>
                  <a:pt x="820038" y="1401115"/>
                  <a:pt x="822158" y="1396027"/>
                </a:cubicBezTo>
                <a:cubicBezTo>
                  <a:pt x="826757" y="1384990"/>
                  <a:pt x="838200" y="1363943"/>
                  <a:pt x="838200" y="1363943"/>
                </a:cubicBezTo>
                <a:cubicBezTo>
                  <a:pt x="844837" y="1330763"/>
                  <a:pt x="848797" y="1306655"/>
                  <a:pt x="866274" y="1271700"/>
                </a:cubicBezTo>
                <a:cubicBezTo>
                  <a:pt x="868948" y="1266353"/>
                  <a:pt x="871940" y="1261153"/>
                  <a:pt x="874295" y="1255658"/>
                </a:cubicBezTo>
                <a:cubicBezTo>
                  <a:pt x="883010" y="1235323"/>
                  <a:pt x="873506" y="1248931"/>
                  <a:pt x="882316" y="1219564"/>
                </a:cubicBezTo>
                <a:cubicBezTo>
                  <a:pt x="893601" y="1181949"/>
                  <a:pt x="888150" y="1224664"/>
                  <a:pt x="894348" y="1187479"/>
                </a:cubicBezTo>
                <a:cubicBezTo>
                  <a:pt x="904985" y="1123658"/>
                  <a:pt x="891389" y="1147803"/>
                  <a:pt x="910390" y="1119300"/>
                </a:cubicBezTo>
                <a:cubicBezTo>
                  <a:pt x="911727" y="1109942"/>
                  <a:pt x="912107" y="1100397"/>
                  <a:pt x="914400" y="1091227"/>
                </a:cubicBezTo>
                <a:cubicBezTo>
                  <a:pt x="924771" y="1049741"/>
                  <a:pt x="921072" y="1093955"/>
                  <a:pt x="930442" y="1047111"/>
                </a:cubicBezTo>
                <a:cubicBezTo>
                  <a:pt x="933196" y="1033341"/>
                  <a:pt x="934690" y="1024220"/>
                  <a:pt x="938463" y="1011016"/>
                </a:cubicBezTo>
                <a:cubicBezTo>
                  <a:pt x="939624" y="1006951"/>
                  <a:pt x="940956" y="1002931"/>
                  <a:pt x="942474" y="998985"/>
                </a:cubicBezTo>
                <a:cubicBezTo>
                  <a:pt x="947643" y="985546"/>
                  <a:pt x="958516" y="958879"/>
                  <a:pt x="958516" y="958879"/>
                </a:cubicBezTo>
                <a:cubicBezTo>
                  <a:pt x="959853" y="949521"/>
                  <a:pt x="961355" y="940186"/>
                  <a:pt x="962527" y="930806"/>
                </a:cubicBezTo>
                <a:cubicBezTo>
                  <a:pt x="964029" y="918794"/>
                  <a:pt x="964001" y="906548"/>
                  <a:pt x="966537" y="894711"/>
                </a:cubicBezTo>
                <a:cubicBezTo>
                  <a:pt x="968045" y="887672"/>
                  <a:pt x="971884" y="881342"/>
                  <a:pt x="974558" y="874658"/>
                </a:cubicBezTo>
                <a:cubicBezTo>
                  <a:pt x="975895" y="835890"/>
                  <a:pt x="976417" y="797085"/>
                  <a:pt x="978569" y="758353"/>
                </a:cubicBezTo>
                <a:cubicBezTo>
                  <a:pt x="979075" y="749236"/>
                  <a:pt x="985028" y="716371"/>
                  <a:pt x="986590" y="706216"/>
                </a:cubicBezTo>
                <a:cubicBezTo>
                  <a:pt x="998245" y="630457"/>
                  <a:pt x="981493" y="736422"/>
                  <a:pt x="994611" y="638037"/>
                </a:cubicBezTo>
                <a:cubicBezTo>
                  <a:pt x="995512" y="631280"/>
                  <a:pt x="997585" y="624722"/>
                  <a:pt x="998621" y="617985"/>
                </a:cubicBezTo>
                <a:cubicBezTo>
                  <a:pt x="1000260" y="607332"/>
                  <a:pt x="1001295" y="596595"/>
                  <a:pt x="1002632" y="585900"/>
                </a:cubicBezTo>
                <a:cubicBezTo>
                  <a:pt x="1001295" y="547132"/>
                  <a:pt x="1003432" y="508087"/>
                  <a:pt x="998621" y="469595"/>
                </a:cubicBezTo>
                <a:cubicBezTo>
                  <a:pt x="997918" y="463967"/>
                  <a:pt x="990947" y="461195"/>
                  <a:pt x="986590" y="457564"/>
                </a:cubicBezTo>
                <a:cubicBezTo>
                  <a:pt x="982887" y="454478"/>
                  <a:pt x="978322" y="452554"/>
                  <a:pt x="974558" y="449543"/>
                </a:cubicBezTo>
                <a:cubicBezTo>
                  <a:pt x="971605" y="447181"/>
                  <a:pt x="969919" y="443212"/>
                  <a:pt x="966537" y="441521"/>
                </a:cubicBezTo>
                <a:cubicBezTo>
                  <a:pt x="961607" y="439056"/>
                  <a:pt x="955842" y="438848"/>
                  <a:pt x="950495" y="437511"/>
                </a:cubicBezTo>
                <a:cubicBezTo>
                  <a:pt x="940877" y="408661"/>
                  <a:pt x="955622" y="441614"/>
                  <a:pt x="930442" y="421469"/>
                </a:cubicBezTo>
                <a:cubicBezTo>
                  <a:pt x="927141" y="418828"/>
                  <a:pt x="929421" y="412426"/>
                  <a:pt x="926432" y="409437"/>
                </a:cubicBezTo>
                <a:cubicBezTo>
                  <a:pt x="923443" y="406448"/>
                  <a:pt x="918411" y="406764"/>
                  <a:pt x="914400" y="405427"/>
                </a:cubicBezTo>
                <a:cubicBezTo>
                  <a:pt x="891594" y="382619"/>
                  <a:pt x="913553" y="400992"/>
                  <a:pt x="890337" y="389385"/>
                </a:cubicBezTo>
                <a:cubicBezTo>
                  <a:pt x="886026" y="387230"/>
                  <a:pt x="882710" y="383322"/>
                  <a:pt x="878305" y="381364"/>
                </a:cubicBezTo>
                <a:cubicBezTo>
                  <a:pt x="870579" y="377930"/>
                  <a:pt x="862495" y="375177"/>
                  <a:pt x="854242" y="373343"/>
                </a:cubicBezTo>
                <a:cubicBezTo>
                  <a:pt x="820772" y="365904"/>
                  <a:pt x="818882" y="364295"/>
                  <a:pt x="786063" y="361311"/>
                </a:cubicBezTo>
                <a:cubicBezTo>
                  <a:pt x="767377" y="359612"/>
                  <a:pt x="748675" y="357691"/>
                  <a:pt x="729916" y="357300"/>
                </a:cubicBezTo>
                <a:lnTo>
                  <a:pt x="401053" y="353290"/>
                </a:lnTo>
                <a:cubicBezTo>
                  <a:pt x="380320" y="322191"/>
                  <a:pt x="388060" y="338373"/>
                  <a:pt x="376990" y="305164"/>
                </a:cubicBezTo>
                <a:lnTo>
                  <a:pt x="372979" y="293132"/>
                </a:lnTo>
                <a:cubicBezTo>
                  <a:pt x="371642" y="259711"/>
                  <a:pt x="372191" y="226161"/>
                  <a:pt x="368969" y="192869"/>
                </a:cubicBezTo>
                <a:cubicBezTo>
                  <a:pt x="368155" y="184453"/>
                  <a:pt x="362606" y="177097"/>
                  <a:pt x="360948" y="168806"/>
                </a:cubicBezTo>
                <a:lnTo>
                  <a:pt x="356937" y="148753"/>
                </a:lnTo>
                <a:cubicBezTo>
                  <a:pt x="355600" y="112658"/>
                  <a:pt x="355330" y="76508"/>
                  <a:pt x="352927" y="40469"/>
                </a:cubicBezTo>
                <a:cubicBezTo>
                  <a:pt x="352646" y="36251"/>
                  <a:pt x="349941" y="32538"/>
                  <a:pt x="348916" y="28437"/>
                </a:cubicBezTo>
                <a:cubicBezTo>
                  <a:pt x="347263" y="21824"/>
                  <a:pt x="348287" y="14303"/>
                  <a:pt x="344905" y="8385"/>
                </a:cubicBezTo>
                <a:cubicBezTo>
                  <a:pt x="338626" y="-2602"/>
                  <a:pt x="350253" y="364"/>
                  <a:pt x="332874" y="364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9461673" y="2803712"/>
            <a:ext cx="228600" cy="165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9173938" y="4001973"/>
            <a:ext cx="149412" cy="153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9173938" y="4306026"/>
            <a:ext cx="149412" cy="153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B399735-4C8B-BC4E-89C2-FF967210C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35" y="1696891"/>
            <a:ext cx="3651705" cy="339723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63E1E324-F8CC-3148-8D18-7D6A3CB802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1" t="17617" r="27237" b="17105"/>
          <a:stretch/>
        </p:blipFill>
        <p:spPr>
          <a:xfrm>
            <a:off x="7388636" y="2847340"/>
            <a:ext cx="1052703" cy="11805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6D72A62-4CAF-BA40-8882-49C151A84C38}"/>
              </a:ext>
            </a:extLst>
          </p:cNvPr>
          <p:cNvSpPr/>
          <p:nvPr/>
        </p:nvSpPr>
        <p:spPr>
          <a:xfrm>
            <a:off x="8548246" y="2953682"/>
            <a:ext cx="1000835" cy="675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4 € 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="" xmlns:a16="http://schemas.microsoft.com/office/drawing/2014/main" id="{56287F6D-4E92-904B-BCA1-8AAE6A803950}"/>
              </a:ext>
            </a:extLst>
          </p:cNvPr>
          <p:cNvCxnSpPr/>
          <p:nvPr/>
        </p:nvCxnSpPr>
        <p:spPr>
          <a:xfrm flipH="1">
            <a:off x="8334431" y="3224946"/>
            <a:ext cx="213815" cy="1330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4707185D-F8D3-8344-B625-DF3E9423EE2B}"/>
              </a:ext>
            </a:extLst>
          </p:cNvPr>
          <p:cNvSpPr txBox="1"/>
          <p:nvPr/>
        </p:nvSpPr>
        <p:spPr>
          <a:xfrm>
            <a:off x="7085840" y="4452867"/>
            <a:ext cx="27109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latin typeface="+mj-lt"/>
              </a:rPr>
              <a:t>4 + … = 10</a:t>
            </a:r>
          </a:p>
          <a:p>
            <a:r>
              <a:rPr lang="fr-FR" sz="4800" dirty="0">
                <a:latin typeface="+mj-lt"/>
              </a:rPr>
              <a:t>10 – 4 = …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00894FE3-B7BD-F14D-AB89-FCDAA80262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2336" y="872962"/>
            <a:ext cx="2496633" cy="140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Sophie</a:t>
            </a:r>
            <a:r>
              <a:rPr lang="fr-FR" sz="2800" dirty="0" smtClean="0"/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0070C0"/>
                </a:solidFill>
              </a:rPr>
              <a:t>lui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100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0900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52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69147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150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23247" y="2806700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8047" y="2811555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32847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232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28047" y="311075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328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87191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91991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186326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10238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856126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64338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869138" y="2810061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9173938" y="280371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5643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69138" y="3109258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1739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1784684" y="2678668"/>
            <a:ext cx="1002632" cy="1949817"/>
          </a:xfrm>
          <a:custGeom>
            <a:avLst/>
            <a:gdLst>
              <a:gd name="connsiteX0" fmla="*/ 332874 w 1002632"/>
              <a:gd name="connsiteY0" fmla="*/ 364 h 1949817"/>
              <a:gd name="connsiteX1" fmla="*/ 240632 w 1002632"/>
              <a:gd name="connsiteY1" fmla="*/ 8385 h 1949817"/>
              <a:gd name="connsiteX2" fmla="*/ 228600 w 1002632"/>
              <a:gd name="connsiteY2" fmla="*/ 12395 h 1949817"/>
              <a:gd name="connsiteX3" fmla="*/ 112295 w 1002632"/>
              <a:gd name="connsiteY3" fmla="*/ 16406 h 1949817"/>
              <a:gd name="connsiteX4" fmla="*/ 60158 w 1002632"/>
              <a:gd name="connsiteY4" fmla="*/ 32448 h 1949817"/>
              <a:gd name="connsiteX5" fmla="*/ 52137 w 1002632"/>
              <a:gd name="connsiteY5" fmla="*/ 44479 h 1949817"/>
              <a:gd name="connsiteX6" fmla="*/ 40105 w 1002632"/>
              <a:gd name="connsiteY6" fmla="*/ 56511 h 1949817"/>
              <a:gd name="connsiteX7" fmla="*/ 32084 w 1002632"/>
              <a:gd name="connsiteY7" fmla="*/ 88595 h 1949817"/>
              <a:gd name="connsiteX8" fmla="*/ 24063 w 1002632"/>
              <a:gd name="connsiteY8" fmla="*/ 100627 h 1949817"/>
              <a:gd name="connsiteX9" fmla="*/ 16042 w 1002632"/>
              <a:gd name="connsiteY9" fmla="*/ 152764 h 1949817"/>
              <a:gd name="connsiteX10" fmla="*/ 12032 w 1002632"/>
              <a:gd name="connsiteY10" fmla="*/ 164795 h 1949817"/>
              <a:gd name="connsiteX11" fmla="*/ 8021 w 1002632"/>
              <a:gd name="connsiteY11" fmla="*/ 329227 h 1949817"/>
              <a:gd name="connsiteX12" fmla="*/ 4011 w 1002632"/>
              <a:gd name="connsiteY12" fmla="*/ 377353 h 1949817"/>
              <a:gd name="connsiteX13" fmla="*/ 0 w 1002632"/>
              <a:gd name="connsiteY13" fmla="*/ 962890 h 1949817"/>
              <a:gd name="connsiteX14" fmla="*/ 4011 w 1002632"/>
              <a:gd name="connsiteY14" fmla="*/ 1227585 h 1949817"/>
              <a:gd name="connsiteX15" fmla="*/ 8021 w 1002632"/>
              <a:gd name="connsiteY15" fmla="*/ 1239616 h 1949817"/>
              <a:gd name="connsiteX16" fmla="*/ 16042 w 1002632"/>
              <a:gd name="connsiteY16" fmla="*/ 1251648 h 1949817"/>
              <a:gd name="connsiteX17" fmla="*/ 20053 w 1002632"/>
              <a:gd name="connsiteY17" fmla="*/ 1267690 h 1949817"/>
              <a:gd name="connsiteX18" fmla="*/ 24063 w 1002632"/>
              <a:gd name="connsiteY18" fmla="*/ 1279721 h 1949817"/>
              <a:gd name="connsiteX19" fmla="*/ 16042 w 1002632"/>
              <a:gd name="connsiteY19" fmla="*/ 1351911 h 1949817"/>
              <a:gd name="connsiteX20" fmla="*/ 12032 w 1002632"/>
              <a:gd name="connsiteY20" fmla="*/ 1363943 h 1949817"/>
              <a:gd name="connsiteX21" fmla="*/ 16042 w 1002632"/>
              <a:gd name="connsiteY21" fmla="*/ 1833174 h 1949817"/>
              <a:gd name="connsiteX22" fmla="*/ 20053 w 1002632"/>
              <a:gd name="connsiteY22" fmla="*/ 1845206 h 1949817"/>
              <a:gd name="connsiteX23" fmla="*/ 36095 w 1002632"/>
              <a:gd name="connsiteY23" fmla="*/ 1873279 h 1949817"/>
              <a:gd name="connsiteX24" fmla="*/ 64169 w 1002632"/>
              <a:gd name="connsiteY24" fmla="*/ 1901353 h 1949817"/>
              <a:gd name="connsiteX25" fmla="*/ 96253 w 1002632"/>
              <a:gd name="connsiteY25" fmla="*/ 1929427 h 1949817"/>
              <a:gd name="connsiteX26" fmla="*/ 128337 w 1002632"/>
              <a:gd name="connsiteY26" fmla="*/ 1933437 h 1949817"/>
              <a:gd name="connsiteX27" fmla="*/ 180474 w 1002632"/>
              <a:gd name="connsiteY27" fmla="*/ 1941458 h 1949817"/>
              <a:gd name="connsiteX28" fmla="*/ 192505 w 1002632"/>
              <a:gd name="connsiteY28" fmla="*/ 1945469 h 1949817"/>
              <a:gd name="connsiteX29" fmla="*/ 360948 w 1002632"/>
              <a:gd name="connsiteY29" fmla="*/ 1945469 h 1949817"/>
              <a:gd name="connsiteX30" fmla="*/ 393032 w 1002632"/>
              <a:gd name="connsiteY30" fmla="*/ 1929427 h 1949817"/>
              <a:gd name="connsiteX31" fmla="*/ 405063 w 1002632"/>
              <a:gd name="connsiteY31" fmla="*/ 1925416 h 1949817"/>
              <a:gd name="connsiteX32" fmla="*/ 421105 w 1002632"/>
              <a:gd name="connsiteY32" fmla="*/ 1917395 h 1949817"/>
              <a:gd name="connsiteX33" fmla="*/ 445169 w 1002632"/>
              <a:gd name="connsiteY33" fmla="*/ 1897343 h 1949817"/>
              <a:gd name="connsiteX34" fmla="*/ 457200 w 1002632"/>
              <a:gd name="connsiteY34" fmla="*/ 1893332 h 1949817"/>
              <a:gd name="connsiteX35" fmla="*/ 481263 w 1002632"/>
              <a:gd name="connsiteY35" fmla="*/ 1877290 h 1949817"/>
              <a:gd name="connsiteX36" fmla="*/ 493295 w 1002632"/>
              <a:gd name="connsiteY36" fmla="*/ 1873279 h 1949817"/>
              <a:gd name="connsiteX37" fmla="*/ 505327 w 1002632"/>
              <a:gd name="connsiteY37" fmla="*/ 1865258 h 1949817"/>
              <a:gd name="connsiteX38" fmla="*/ 521369 w 1002632"/>
              <a:gd name="connsiteY38" fmla="*/ 1861248 h 1949817"/>
              <a:gd name="connsiteX39" fmla="*/ 545432 w 1002632"/>
              <a:gd name="connsiteY39" fmla="*/ 1845206 h 1949817"/>
              <a:gd name="connsiteX40" fmla="*/ 565484 w 1002632"/>
              <a:gd name="connsiteY40" fmla="*/ 1821143 h 1949817"/>
              <a:gd name="connsiteX41" fmla="*/ 577516 w 1002632"/>
              <a:gd name="connsiteY41" fmla="*/ 1813121 h 1949817"/>
              <a:gd name="connsiteX42" fmla="*/ 601579 w 1002632"/>
              <a:gd name="connsiteY42" fmla="*/ 1789058 h 1949817"/>
              <a:gd name="connsiteX43" fmla="*/ 617621 w 1002632"/>
              <a:gd name="connsiteY43" fmla="*/ 1773016 h 1949817"/>
              <a:gd name="connsiteX44" fmla="*/ 641684 w 1002632"/>
              <a:gd name="connsiteY44" fmla="*/ 1740932 h 1949817"/>
              <a:gd name="connsiteX45" fmla="*/ 653716 w 1002632"/>
              <a:gd name="connsiteY45" fmla="*/ 1728900 h 1949817"/>
              <a:gd name="connsiteX46" fmla="*/ 677779 w 1002632"/>
              <a:gd name="connsiteY46" fmla="*/ 1700827 h 1949817"/>
              <a:gd name="connsiteX47" fmla="*/ 689811 w 1002632"/>
              <a:gd name="connsiteY47" fmla="*/ 1676764 h 1949817"/>
              <a:gd name="connsiteX48" fmla="*/ 701842 w 1002632"/>
              <a:gd name="connsiteY48" fmla="*/ 1664732 h 1949817"/>
              <a:gd name="connsiteX49" fmla="*/ 717884 w 1002632"/>
              <a:gd name="connsiteY49" fmla="*/ 1632648 h 1949817"/>
              <a:gd name="connsiteX50" fmla="*/ 729916 w 1002632"/>
              <a:gd name="connsiteY50" fmla="*/ 1600564 h 1949817"/>
              <a:gd name="connsiteX51" fmla="*/ 741948 w 1002632"/>
              <a:gd name="connsiteY51" fmla="*/ 1588532 h 1949817"/>
              <a:gd name="connsiteX52" fmla="*/ 745958 w 1002632"/>
              <a:gd name="connsiteY52" fmla="*/ 1572490 h 1949817"/>
              <a:gd name="connsiteX53" fmla="*/ 757990 w 1002632"/>
              <a:gd name="connsiteY53" fmla="*/ 1556448 h 1949817"/>
              <a:gd name="connsiteX54" fmla="*/ 766011 w 1002632"/>
              <a:gd name="connsiteY54" fmla="*/ 1544416 h 1949817"/>
              <a:gd name="connsiteX55" fmla="*/ 778042 w 1002632"/>
              <a:gd name="connsiteY55" fmla="*/ 1516343 h 1949817"/>
              <a:gd name="connsiteX56" fmla="*/ 794084 w 1002632"/>
              <a:gd name="connsiteY56" fmla="*/ 1480248 h 1949817"/>
              <a:gd name="connsiteX57" fmla="*/ 798095 w 1002632"/>
              <a:gd name="connsiteY57" fmla="*/ 1464206 h 1949817"/>
              <a:gd name="connsiteX58" fmla="*/ 802105 w 1002632"/>
              <a:gd name="connsiteY58" fmla="*/ 1444153 h 1949817"/>
              <a:gd name="connsiteX59" fmla="*/ 810127 w 1002632"/>
              <a:gd name="connsiteY59" fmla="*/ 1436132 h 1949817"/>
              <a:gd name="connsiteX60" fmla="*/ 818148 w 1002632"/>
              <a:gd name="connsiteY60" fmla="*/ 1412069 h 1949817"/>
              <a:gd name="connsiteX61" fmla="*/ 822158 w 1002632"/>
              <a:gd name="connsiteY61" fmla="*/ 1396027 h 1949817"/>
              <a:gd name="connsiteX62" fmla="*/ 838200 w 1002632"/>
              <a:gd name="connsiteY62" fmla="*/ 1363943 h 1949817"/>
              <a:gd name="connsiteX63" fmla="*/ 866274 w 1002632"/>
              <a:gd name="connsiteY63" fmla="*/ 1271700 h 1949817"/>
              <a:gd name="connsiteX64" fmla="*/ 874295 w 1002632"/>
              <a:gd name="connsiteY64" fmla="*/ 1255658 h 1949817"/>
              <a:gd name="connsiteX65" fmla="*/ 882316 w 1002632"/>
              <a:gd name="connsiteY65" fmla="*/ 1219564 h 1949817"/>
              <a:gd name="connsiteX66" fmla="*/ 894348 w 1002632"/>
              <a:gd name="connsiteY66" fmla="*/ 1187479 h 1949817"/>
              <a:gd name="connsiteX67" fmla="*/ 910390 w 1002632"/>
              <a:gd name="connsiteY67" fmla="*/ 1119300 h 1949817"/>
              <a:gd name="connsiteX68" fmla="*/ 914400 w 1002632"/>
              <a:gd name="connsiteY68" fmla="*/ 1091227 h 1949817"/>
              <a:gd name="connsiteX69" fmla="*/ 930442 w 1002632"/>
              <a:gd name="connsiteY69" fmla="*/ 1047111 h 1949817"/>
              <a:gd name="connsiteX70" fmla="*/ 938463 w 1002632"/>
              <a:gd name="connsiteY70" fmla="*/ 1011016 h 1949817"/>
              <a:gd name="connsiteX71" fmla="*/ 942474 w 1002632"/>
              <a:gd name="connsiteY71" fmla="*/ 998985 h 1949817"/>
              <a:gd name="connsiteX72" fmla="*/ 958516 w 1002632"/>
              <a:gd name="connsiteY72" fmla="*/ 958879 h 1949817"/>
              <a:gd name="connsiteX73" fmla="*/ 962527 w 1002632"/>
              <a:gd name="connsiteY73" fmla="*/ 930806 h 1949817"/>
              <a:gd name="connsiteX74" fmla="*/ 966537 w 1002632"/>
              <a:gd name="connsiteY74" fmla="*/ 894711 h 1949817"/>
              <a:gd name="connsiteX75" fmla="*/ 974558 w 1002632"/>
              <a:gd name="connsiteY75" fmla="*/ 874658 h 1949817"/>
              <a:gd name="connsiteX76" fmla="*/ 978569 w 1002632"/>
              <a:gd name="connsiteY76" fmla="*/ 758353 h 1949817"/>
              <a:gd name="connsiteX77" fmla="*/ 986590 w 1002632"/>
              <a:gd name="connsiteY77" fmla="*/ 706216 h 1949817"/>
              <a:gd name="connsiteX78" fmla="*/ 994611 w 1002632"/>
              <a:gd name="connsiteY78" fmla="*/ 638037 h 1949817"/>
              <a:gd name="connsiteX79" fmla="*/ 998621 w 1002632"/>
              <a:gd name="connsiteY79" fmla="*/ 617985 h 1949817"/>
              <a:gd name="connsiteX80" fmla="*/ 1002632 w 1002632"/>
              <a:gd name="connsiteY80" fmla="*/ 585900 h 1949817"/>
              <a:gd name="connsiteX81" fmla="*/ 998621 w 1002632"/>
              <a:gd name="connsiteY81" fmla="*/ 469595 h 1949817"/>
              <a:gd name="connsiteX82" fmla="*/ 986590 w 1002632"/>
              <a:gd name="connsiteY82" fmla="*/ 457564 h 1949817"/>
              <a:gd name="connsiteX83" fmla="*/ 974558 w 1002632"/>
              <a:gd name="connsiteY83" fmla="*/ 449543 h 1949817"/>
              <a:gd name="connsiteX84" fmla="*/ 966537 w 1002632"/>
              <a:gd name="connsiteY84" fmla="*/ 441521 h 1949817"/>
              <a:gd name="connsiteX85" fmla="*/ 950495 w 1002632"/>
              <a:gd name="connsiteY85" fmla="*/ 437511 h 1949817"/>
              <a:gd name="connsiteX86" fmla="*/ 930442 w 1002632"/>
              <a:gd name="connsiteY86" fmla="*/ 421469 h 1949817"/>
              <a:gd name="connsiteX87" fmla="*/ 926432 w 1002632"/>
              <a:gd name="connsiteY87" fmla="*/ 409437 h 1949817"/>
              <a:gd name="connsiteX88" fmla="*/ 914400 w 1002632"/>
              <a:gd name="connsiteY88" fmla="*/ 405427 h 1949817"/>
              <a:gd name="connsiteX89" fmla="*/ 890337 w 1002632"/>
              <a:gd name="connsiteY89" fmla="*/ 389385 h 1949817"/>
              <a:gd name="connsiteX90" fmla="*/ 878305 w 1002632"/>
              <a:gd name="connsiteY90" fmla="*/ 381364 h 1949817"/>
              <a:gd name="connsiteX91" fmla="*/ 854242 w 1002632"/>
              <a:gd name="connsiteY91" fmla="*/ 373343 h 1949817"/>
              <a:gd name="connsiteX92" fmla="*/ 786063 w 1002632"/>
              <a:gd name="connsiteY92" fmla="*/ 361311 h 1949817"/>
              <a:gd name="connsiteX93" fmla="*/ 729916 w 1002632"/>
              <a:gd name="connsiteY93" fmla="*/ 357300 h 1949817"/>
              <a:gd name="connsiteX94" fmla="*/ 401053 w 1002632"/>
              <a:gd name="connsiteY94" fmla="*/ 353290 h 1949817"/>
              <a:gd name="connsiteX95" fmla="*/ 376990 w 1002632"/>
              <a:gd name="connsiteY95" fmla="*/ 305164 h 1949817"/>
              <a:gd name="connsiteX96" fmla="*/ 372979 w 1002632"/>
              <a:gd name="connsiteY96" fmla="*/ 293132 h 1949817"/>
              <a:gd name="connsiteX97" fmla="*/ 368969 w 1002632"/>
              <a:gd name="connsiteY97" fmla="*/ 192869 h 1949817"/>
              <a:gd name="connsiteX98" fmla="*/ 360948 w 1002632"/>
              <a:gd name="connsiteY98" fmla="*/ 168806 h 1949817"/>
              <a:gd name="connsiteX99" fmla="*/ 356937 w 1002632"/>
              <a:gd name="connsiteY99" fmla="*/ 148753 h 1949817"/>
              <a:gd name="connsiteX100" fmla="*/ 352927 w 1002632"/>
              <a:gd name="connsiteY100" fmla="*/ 40469 h 1949817"/>
              <a:gd name="connsiteX101" fmla="*/ 348916 w 1002632"/>
              <a:gd name="connsiteY101" fmla="*/ 28437 h 1949817"/>
              <a:gd name="connsiteX102" fmla="*/ 344905 w 1002632"/>
              <a:gd name="connsiteY102" fmla="*/ 8385 h 1949817"/>
              <a:gd name="connsiteX103" fmla="*/ 332874 w 1002632"/>
              <a:gd name="connsiteY103" fmla="*/ 364 h 19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02632" h="1949817">
                <a:moveTo>
                  <a:pt x="332874" y="364"/>
                </a:moveTo>
                <a:cubicBezTo>
                  <a:pt x="315495" y="364"/>
                  <a:pt x="349552" y="-1988"/>
                  <a:pt x="240632" y="8385"/>
                </a:cubicBezTo>
                <a:cubicBezTo>
                  <a:pt x="236423" y="8786"/>
                  <a:pt x="232819" y="12131"/>
                  <a:pt x="228600" y="12395"/>
                </a:cubicBezTo>
                <a:cubicBezTo>
                  <a:pt x="189884" y="14815"/>
                  <a:pt x="151063" y="15069"/>
                  <a:pt x="112295" y="16406"/>
                </a:cubicBezTo>
                <a:cubicBezTo>
                  <a:pt x="67463" y="25372"/>
                  <a:pt x="83534" y="16865"/>
                  <a:pt x="60158" y="32448"/>
                </a:cubicBezTo>
                <a:cubicBezTo>
                  <a:pt x="57484" y="36458"/>
                  <a:pt x="55223" y="40776"/>
                  <a:pt x="52137" y="44479"/>
                </a:cubicBezTo>
                <a:cubicBezTo>
                  <a:pt x="48506" y="48836"/>
                  <a:pt x="42452" y="51347"/>
                  <a:pt x="40105" y="56511"/>
                </a:cubicBezTo>
                <a:cubicBezTo>
                  <a:pt x="35543" y="66547"/>
                  <a:pt x="34758" y="77900"/>
                  <a:pt x="32084" y="88595"/>
                </a:cubicBezTo>
                <a:cubicBezTo>
                  <a:pt x="30915" y="93271"/>
                  <a:pt x="26737" y="96616"/>
                  <a:pt x="24063" y="100627"/>
                </a:cubicBezTo>
                <a:cubicBezTo>
                  <a:pt x="21627" y="120119"/>
                  <a:pt x="20637" y="134385"/>
                  <a:pt x="16042" y="152764"/>
                </a:cubicBezTo>
                <a:cubicBezTo>
                  <a:pt x="15017" y="156865"/>
                  <a:pt x="13369" y="160785"/>
                  <a:pt x="12032" y="164795"/>
                </a:cubicBezTo>
                <a:cubicBezTo>
                  <a:pt x="10695" y="219606"/>
                  <a:pt x="10088" y="274439"/>
                  <a:pt x="8021" y="329227"/>
                </a:cubicBezTo>
                <a:cubicBezTo>
                  <a:pt x="7414" y="345313"/>
                  <a:pt x="4215" y="361257"/>
                  <a:pt x="4011" y="377353"/>
                </a:cubicBezTo>
                <a:cubicBezTo>
                  <a:pt x="1541" y="572521"/>
                  <a:pt x="1337" y="767711"/>
                  <a:pt x="0" y="962890"/>
                </a:cubicBezTo>
                <a:cubicBezTo>
                  <a:pt x="1337" y="1051122"/>
                  <a:pt x="1454" y="1139380"/>
                  <a:pt x="4011" y="1227585"/>
                </a:cubicBezTo>
                <a:cubicBezTo>
                  <a:pt x="4133" y="1231810"/>
                  <a:pt x="6131" y="1235835"/>
                  <a:pt x="8021" y="1239616"/>
                </a:cubicBezTo>
                <a:cubicBezTo>
                  <a:pt x="10177" y="1243927"/>
                  <a:pt x="13368" y="1247637"/>
                  <a:pt x="16042" y="1251648"/>
                </a:cubicBezTo>
                <a:cubicBezTo>
                  <a:pt x="17379" y="1256995"/>
                  <a:pt x="18539" y="1262390"/>
                  <a:pt x="20053" y="1267690"/>
                </a:cubicBezTo>
                <a:cubicBezTo>
                  <a:pt x="21214" y="1271755"/>
                  <a:pt x="24063" y="1275494"/>
                  <a:pt x="24063" y="1279721"/>
                </a:cubicBezTo>
                <a:cubicBezTo>
                  <a:pt x="24063" y="1295108"/>
                  <a:pt x="20333" y="1332601"/>
                  <a:pt x="16042" y="1351911"/>
                </a:cubicBezTo>
                <a:cubicBezTo>
                  <a:pt x="15125" y="1356038"/>
                  <a:pt x="13369" y="1359932"/>
                  <a:pt x="12032" y="1363943"/>
                </a:cubicBezTo>
                <a:cubicBezTo>
                  <a:pt x="13369" y="1520353"/>
                  <a:pt x="13435" y="1676780"/>
                  <a:pt x="16042" y="1833174"/>
                </a:cubicBezTo>
                <a:cubicBezTo>
                  <a:pt x="16112" y="1837401"/>
                  <a:pt x="18388" y="1841320"/>
                  <a:pt x="20053" y="1845206"/>
                </a:cubicBezTo>
                <a:cubicBezTo>
                  <a:pt x="22980" y="1852036"/>
                  <a:pt x="30602" y="1867176"/>
                  <a:pt x="36095" y="1873279"/>
                </a:cubicBezTo>
                <a:cubicBezTo>
                  <a:pt x="44948" y="1883116"/>
                  <a:pt x="56828" y="1890341"/>
                  <a:pt x="64169" y="1901353"/>
                </a:cubicBezTo>
                <a:cubicBezTo>
                  <a:pt x="72008" y="1913111"/>
                  <a:pt x="79238" y="1927300"/>
                  <a:pt x="96253" y="1929427"/>
                </a:cubicBezTo>
                <a:cubicBezTo>
                  <a:pt x="106948" y="1930764"/>
                  <a:pt x="117684" y="1931798"/>
                  <a:pt x="128337" y="1933437"/>
                </a:cubicBezTo>
                <a:cubicBezTo>
                  <a:pt x="207952" y="1945685"/>
                  <a:pt x="64163" y="1926921"/>
                  <a:pt x="180474" y="1941458"/>
                </a:cubicBezTo>
                <a:cubicBezTo>
                  <a:pt x="184484" y="1942795"/>
                  <a:pt x="188320" y="1944871"/>
                  <a:pt x="192505" y="1945469"/>
                </a:cubicBezTo>
                <a:cubicBezTo>
                  <a:pt x="252571" y="1954050"/>
                  <a:pt x="293029" y="1947660"/>
                  <a:pt x="360948" y="1945469"/>
                </a:cubicBezTo>
                <a:cubicBezTo>
                  <a:pt x="392842" y="1937494"/>
                  <a:pt x="361220" y="1947605"/>
                  <a:pt x="393032" y="1929427"/>
                </a:cubicBezTo>
                <a:cubicBezTo>
                  <a:pt x="396702" y="1927330"/>
                  <a:pt x="401178" y="1927081"/>
                  <a:pt x="405063" y="1925416"/>
                </a:cubicBezTo>
                <a:cubicBezTo>
                  <a:pt x="410558" y="1923061"/>
                  <a:pt x="415914" y="1920361"/>
                  <a:pt x="421105" y="1917395"/>
                </a:cubicBezTo>
                <a:cubicBezTo>
                  <a:pt x="467022" y="1891157"/>
                  <a:pt x="395411" y="1930515"/>
                  <a:pt x="445169" y="1897343"/>
                </a:cubicBezTo>
                <a:cubicBezTo>
                  <a:pt x="448686" y="1894998"/>
                  <a:pt x="453505" y="1895385"/>
                  <a:pt x="457200" y="1893332"/>
                </a:cubicBezTo>
                <a:cubicBezTo>
                  <a:pt x="465627" y="1888650"/>
                  <a:pt x="472118" y="1880339"/>
                  <a:pt x="481263" y="1877290"/>
                </a:cubicBezTo>
                <a:cubicBezTo>
                  <a:pt x="485274" y="1875953"/>
                  <a:pt x="489514" y="1875170"/>
                  <a:pt x="493295" y="1873279"/>
                </a:cubicBezTo>
                <a:cubicBezTo>
                  <a:pt x="497606" y="1871123"/>
                  <a:pt x="500897" y="1867157"/>
                  <a:pt x="505327" y="1865258"/>
                </a:cubicBezTo>
                <a:cubicBezTo>
                  <a:pt x="510393" y="1863087"/>
                  <a:pt x="516022" y="1862585"/>
                  <a:pt x="521369" y="1861248"/>
                </a:cubicBezTo>
                <a:cubicBezTo>
                  <a:pt x="538720" y="1835221"/>
                  <a:pt x="517541" y="1861144"/>
                  <a:pt x="545432" y="1845206"/>
                </a:cubicBezTo>
                <a:cubicBezTo>
                  <a:pt x="560758" y="1836448"/>
                  <a:pt x="554413" y="1832214"/>
                  <a:pt x="565484" y="1821143"/>
                </a:cubicBezTo>
                <a:cubicBezTo>
                  <a:pt x="568892" y="1817735"/>
                  <a:pt x="573913" y="1816323"/>
                  <a:pt x="577516" y="1813121"/>
                </a:cubicBezTo>
                <a:cubicBezTo>
                  <a:pt x="585994" y="1805585"/>
                  <a:pt x="593558" y="1797079"/>
                  <a:pt x="601579" y="1789058"/>
                </a:cubicBezTo>
                <a:cubicBezTo>
                  <a:pt x="606926" y="1783711"/>
                  <a:pt x="613084" y="1779066"/>
                  <a:pt x="617621" y="1773016"/>
                </a:cubicBezTo>
                <a:cubicBezTo>
                  <a:pt x="625642" y="1762321"/>
                  <a:pt x="632231" y="1750385"/>
                  <a:pt x="641684" y="1740932"/>
                </a:cubicBezTo>
                <a:cubicBezTo>
                  <a:pt x="645695" y="1736921"/>
                  <a:pt x="650025" y="1733206"/>
                  <a:pt x="653716" y="1728900"/>
                </a:cubicBezTo>
                <a:cubicBezTo>
                  <a:pt x="684586" y="1692886"/>
                  <a:pt x="647925" y="1730681"/>
                  <a:pt x="677779" y="1700827"/>
                </a:cubicBezTo>
                <a:cubicBezTo>
                  <a:pt x="681799" y="1688768"/>
                  <a:pt x="681172" y="1687131"/>
                  <a:pt x="689811" y="1676764"/>
                </a:cubicBezTo>
                <a:cubicBezTo>
                  <a:pt x="693442" y="1672407"/>
                  <a:pt x="698797" y="1669517"/>
                  <a:pt x="701842" y="1664732"/>
                </a:cubicBezTo>
                <a:cubicBezTo>
                  <a:pt x="708261" y="1654644"/>
                  <a:pt x="714103" y="1643991"/>
                  <a:pt x="717884" y="1632648"/>
                </a:cubicBezTo>
                <a:cubicBezTo>
                  <a:pt x="720550" y="1624650"/>
                  <a:pt x="726491" y="1606043"/>
                  <a:pt x="729916" y="1600564"/>
                </a:cubicBezTo>
                <a:cubicBezTo>
                  <a:pt x="732922" y="1595754"/>
                  <a:pt x="737937" y="1592543"/>
                  <a:pt x="741948" y="1588532"/>
                </a:cubicBezTo>
                <a:cubicBezTo>
                  <a:pt x="743285" y="1583185"/>
                  <a:pt x="743493" y="1577420"/>
                  <a:pt x="745958" y="1572490"/>
                </a:cubicBezTo>
                <a:cubicBezTo>
                  <a:pt x="748947" y="1566511"/>
                  <a:pt x="754105" y="1561887"/>
                  <a:pt x="757990" y="1556448"/>
                </a:cubicBezTo>
                <a:cubicBezTo>
                  <a:pt x="760792" y="1552526"/>
                  <a:pt x="763337" y="1548427"/>
                  <a:pt x="766011" y="1544416"/>
                </a:cubicBezTo>
                <a:cubicBezTo>
                  <a:pt x="776619" y="1501980"/>
                  <a:pt x="762216" y="1551952"/>
                  <a:pt x="778042" y="1516343"/>
                </a:cubicBezTo>
                <a:cubicBezTo>
                  <a:pt x="797132" y="1473389"/>
                  <a:pt x="775932" y="1507476"/>
                  <a:pt x="794084" y="1480248"/>
                </a:cubicBezTo>
                <a:cubicBezTo>
                  <a:pt x="795421" y="1474901"/>
                  <a:pt x="796899" y="1469587"/>
                  <a:pt x="798095" y="1464206"/>
                </a:cubicBezTo>
                <a:cubicBezTo>
                  <a:pt x="799574" y="1457552"/>
                  <a:pt x="799420" y="1450418"/>
                  <a:pt x="802105" y="1444153"/>
                </a:cubicBezTo>
                <a:cubicBezTo>
                  <a:pt x="803595" y="1440677"/>
                  <a:pt x="807453" y="1438806"/>
                  <a:pt x="810127" y="1436132"/>
                </a:cubicBezTo>
                <a:cubicBezTo>
                  <a:pt x="812801" y="1428111"/>
                  <a:pt x="816098" y="1420271"/>
                  <a:pt x="818148" y="1412069"/>
                </a:cubicBezTo>
                <a:cubicBezTo>
                  <a:pt x="819485" y="1406722"/>
                  <a:pt x="820038" y="1401115"/>
                  <a:pt x="822158" y="1396027"/>
                </a:cubicBezTo>
                <a:cubicBezTo>
                  <a:pt x="826757" y="1384990"/>
                  <a:pt x="838200" y="1363943"/>
                  <a:pt x="838200" y="1363943"/>
                </a:cubicBezTo>
                <a:cubicBezTo>
                  <a:pt x="844837" y="1330763"/>
                  <a:pt x="848797" y="1306655"/>
                  <a:pt x="866274" y="1271700"/>
                </a:cubicBezTo>
                <a:cubicBezTo>
                  <a:pt x="868948" y="1266353"/>
                  <a:pt x="871940" y="1261153"/>
                  <a:pt x="874295" y="1255658"/>
                </a:cubicBezTo>
                <a:cubicBezTo>
                  <a:pt x="883010" y="1235323"/>
                  <a:pt x="873506" y="1248931"/>
                  <a:pt x="882316" y="1219564"/>
                </a:cubicBezTo>
                <a:cubicBezTo>
                  <a:pt x="893601" y="1181949"/>
                  <a:pt x="888150" y="1224664"/>
                  <a:pt x="894348" y="1187479"/>
                </a:cubicBezTo>
                <a:cubicBezTo>
                  <a:pt x="904985" y="1123658"/>
                  <a:pt x="891389" y="1147803"/>
                  <a:pt x="910390" y="1119300"/>
                </a:cubicBezTo>
                <a:cubicBezTo>
                  <a:pt x="911727" y="1109942"/>
                  <a:pt x="912107" y="1100397"/>
                  <a:pt x="914400" y="1091227"/>
                </a:cubicBezTo>
                <a:cubicBezTo>
                  <a:pt x="924771" y="1049741"/>
                  <a:pt x="921072" y="1093955"/>
                  <a:pt x="930442" y="1047111"/>
                </a:cubicBezTo>
                <a:cubicBezTo>
                  <a:pt x="933196" y="1033341"/>
                  <a:pt x="934690" y="1024220"/>
                  <a:pt x="938463" y="1011016"/>
                </a:cubicBezTo>
                <a:cubicBezTo>
                  <a:pt x="939624" y="1006951"/>
                  <a:pt x="940956" y="1002931"/>
                  <a:pt x="942474" y="998985"/>
                </a:cubicBezTo>
                <a:cubicBezTo>
                  <a:pt x="947643" y="985546"/>
                  <a:pt x="958516" y="958879"/>
                  <a:pt x="958516" y="958879"/>
                </a:cubicBezTo>
                <a:cubicBezTo>
                  <a:pt x="959853" y="949521"/>
                  <a:pt x="961355" y="940186"/>
                  <a:pt x="962527" y="930806"/>
                </a:cubicBezTo>
                <a:cubicBezTo>
                  <a:pt x="964029" y="918794"/>
                  <a:pt x="964001" y="906548"/>
                  <a:pt x="966537" y="894711"/>
                </a:cubicBezTo>
                <a:cubicBezTo>
                  <a:pt x="968045" y="887672"/>
                  <a:pt x="971884" y="881342"/>
                  <a:pt x="974558" y="874658"/>
                </a:cubicBezTo>
                <a:cubicBezTo>
                  <a:pt x="975895" y="835890"/>
                  <a:pt x="976417" y="797085"/>
                  <a:pt x="978569" y="758353"/>
                </a:cubicBezTo>
                <a:cubicBezTo>
                  <a:pt x="979075" y="749236"/>
                  <a:pt x="985028" y="716371"/>
                  <a:pt x="986590" y="706216"/>
                </a:cubicBezTo>
                <a:cubicBezTo>
                  <a:pt x="998245" y="630457"/>
                  <a:pt x="981493" y="736422"/>
                  <a:pt x="994611" y="638037"/>
                </a:cubicBezTo>
                <a:cubicBezTo>
                  <a:pt x="995512" y="631280"/>
                  <a:pt x="997585" y="624722"/>
                  <a:pt x="998621" y="617985"/>
                </a:cubicBezTo>
                <a:cubicBezTo>
                  <a:pt x="1000260" y="607332"/>
                  <a:pt x="1001295" y="596595"/>
                  <a:pt x="1002632" y="585900"/>
                </a:cubicBezTo>
                <a:cubicBezTo>
                  <a:pt x="1001295" y="547132"/>
                  <a:pt x="1003432" y="508087"/>
                  <a:pt x="998621" y="469595"/>
                </a:cubicBezTo>
                <a:cubicBezTo>
                  <a:pt x="997918" y="463967"/>
                  <a:pt x="990947" y="461195"/>
                  <a:pt x="986590" y="457564"/>
                </a:cubicBezTo>
                <a:cubicBezTo>
                  <a:pt x="982887" y="454478"/>
                  <a:pt x="978322" y="452554"/>
                  <a:pt x="974558" y="449543"/>
                </a:cubicBezTo>
                <a:cubicBezTo>
                  <a:pt x="971605" y="447181"/>
                  <a:pt x="969919" y="443212"/>
                  <a:pt x="966537" y="441521"/>
                </a:cubicBezTo>
                <a:cubicBezTo>
                  <a:pt x="961607" y="439056"/>
                  <a:pt x="955842" y="438848"/>
                  <a:pt x="950495" y="437511"/>
                </a:cubicBezTo>
                <a:cubicBezTo>
                  <a:pt x="940877" y="408661"/>
                  <a:pt x="955622" y="441614"/>
                  <a:pt x="930442" y="421469"/>
                </a:cubicBezTo>
                <a:cubicBezTo>
                  <a:pt x="927141" y="418828"/>
                  <a:pt x="929421" y="412426"/>
                  <a:pt x="926432" y="409437"/>
                </a:cubicBezTo>
                <a:cubicBezTo>
                  <a:pt x="923443" y="406448"/>
                  <a:pt x="918411" y="406764"/>
                  <a:pt x="914400" y="405427"/>
                </a:cubicBezTo>
                <a:cubicBezTo>
                  <a:pt x="891594" y="382619"/>
                  <a:pt x="913553" y="400992"/>
                  <a:pt x="890337" y="389385"/>
                </a:cubicBezTo>
                <a:cubicBezTo>
                  <a:pt x="886026" y="387230"/>
                  <a:pt x="882710" y="383322"/>
                  <a:pt x="878305" y="381364"/>
                </a:cubicBezTo>
                <a:cubicBezTo>
                  <a:pt x="870579" y="377930"/>
                  <a:pt x="862495" y="375177"/>
                  <a:pt x="854242" y="373343"/>
                </a:cubicBezTo>
                <a:cubicBezTo>
                  <a:pt x="820772" y="365904"/>
                  <a:pt x="818882" y="364295"/>
                  <a:pt x="786063" y="361311"/>
                </a:cubicBezTo>
                <a:cubicBezTo>
                  <a:pt x="767377" y="359612"/>
                  <a:pt x="748675" y="357691"/>
                  <a:pt x="729916" y="357300"/>
                </a:cubicBezTo>
                <a:lnTo>
                  <a:pt x="401053" y="353290"/>
                </a:lnTo>
                <a:cubicBezTo>
                  <a:pt x="380320" y="322191"/>
                  <a:pt x="388060" y="338373"/>
                  <a:pt x="376990" y="305164"/>
                </a:cubicBezTo>
                <a:lnTo>
                  <a:pt x="372979" y="293132"/>
                </a:lnTo>
                <a:cubicBezTo>
                  <a:pt x="371642" y="259711"/>
                  <a:pt x="372191" y="226161"/>
                  <a:pt x="368969" y="192869"/>
                </a:cubicBezTo>
                <a:cubicBezTo>
                  <a:pt x="368155" y="184453"/>
                  <a:pt x="362606" y="177097"/>
                  <a:pt x="360948" y="168806"/>
                </a:cubicBezTo>
                <a:lnTo>
                  <a:pt x="356937" y="148753"/>
                </a:lnTo>
                <a:cubicBezTo>
                  <a:pt x="355600" y="112658"/>
                  <a:pt x="355330" y="76508"/>
                  <a:pt x="352927" y="40469"/>
                </a:cubicBezTo>
                <a:cubicBezTo>
                  <a:pt x="352646" y="36251"/>
                  <a:pt x="349941" y="32538"/>
                  <a:pt x="348916" y="28437"/>
                </a:cubicBezTo>
                <a:cubicBezTo>
                  <a:pt x="347263" y="21824"/>
                  <a:pt x="348287" y="14303"/>
                  <a:pt x="344905" y="8385"/>
                </a:cubicBezTo>
                <a:cubicBezTo>
                  <a:pt x="338626" y="-2602"/>
                  <a:pt x="350253" y="364"/>
                  <a:pt x="332874" y="364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610811" y="2880285"/>
            <a:ext cx="151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56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– 12 </a:t>
            </a:r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9461673" y="2803712"/>
            <a:ext cx="228600" cy="165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9173938" y="4001973"/>
            <a:ext cx="149412" cy="153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9173938" y="4306026"/>
            <a:ext cx="149412" cy="153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160501" y="2880285"/>
            <a:ext cx="151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56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+ 12 </a:t>
            </a:r>
            <a:r>
              <a:rPr lang="fr-FR" dirty="0" smtClean="0"/>
              <a:t>=</a:t>
            </a:r>
            <a:endParaRPr lang="fr-FR" dirty="0"/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ABEB2E-5148-024D-B45A-422353B0D78C}"/>
              </a:ext>
            </a:extLst>
          </p:cNvPr>
          <p:cNvSpPr/>
          <p:nvPr/>
        </p:nvSpPr>
        <p:spPr>
          <a:xfrm>
            <a:off x="368300" y="1104406"/>
            <a:ext cx="5626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0070C0"/>
                </a:solidFill>
              </a:rPr>
              <a:t>Il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FF0000"/>
                </a:solidFill>
              </a:rPr>
              <a:t>Sophie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653D60-3DBB-914D-BC37-B6BD38CD2412}"/>
              </a:ext>
            </a:extLst>
          </p:cNvPr>
          <p:cNvSpPr/>
          <p:nvPr/>
        </p:nvSpPr>
        <p:spPr>
          <a:xfrm>
            <a:off x="6481018" y="1104406"/>
            <a:ext cx="558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Djibril</a:t>
            </a:r>
            <a:r>
              <a:rPr lang="fr-FR" sz="2800" dirty="0"/>
              <a:t> a 56 timbres. </a:t>
            </a: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Sophie</a:t>
            </a:r>
            <a:r>
              <a:rPr lang="fr-FR" sz="2800" dirty="0" smtClean="0"/>
              <a:t> </a:t>
            </a:r>
            <a:r>
              <a:rPr lang="fr-FR" sz="2800" dirty="0"/>
              <a:t>en a 12 de plus que </a:t>
            </a:r>
            <a:r>
              <a:rPr lang="fr-FR" sz="2800" dirty="0">
                <a:solidFill>
                  <a:srgbClr val="0070C0"/>
                </a:solidFill>
              </a:rPr>
              <a:t>lui</a:t>
            </a:r>
            <a:r>
              <a:rPr lang="fr-FR" sz="2800" dirty="0"/>
              <a:t>. </a:t>
            </a:r>
          </a:p>
          <a:p>
            <a:r>
              <a:rPr lang="fr-FR" sz="2800" dirty="0"/>
              <a:t>Combien Sophie a-t-elle de timbres ?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0BB147D2-2FB9-7E44-B106-094528DAAAAF}"/>
              </a:ext>
            </a:extLst>
          </p:cNvPr>
          <p:cNvCxnSpPr>
            <a:cxnSpLocks/>
          </p:cNvCxnSpPr>
          <p:nvPr/>
        </p:nvCxnSpPr>
        <p:spPr>
          <a:xfrm>
            <a:off x="6172200" y="370332"/>
            <a:ext cx="0" cy="60304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5" y="0"/>
            <a:ext cx="524740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 txBox="1">
            <a:spLocks/>
          </p:cNvSpPr>
          <p:nvPr/>
        </p:nvSpPr>
        <p:spPr>
          <a:xfrm>
            <a:off x="6481018" y="823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  <a:endParaRPr lang="fr-FR" sz="3200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100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50900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52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69147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15035" y="2806700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223247" y="2806700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28047" y="2811555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32847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232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28047" y="311075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832847" y="3110753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887191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191991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186326" y="280371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510238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856126" y="2805206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564338" y="280520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869138" y="2810061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9173938" y="2803712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5643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69138" y="3109258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9173938" y="310925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1784684" y="2678668"/>
            <a:ext cx="1002632" cy="1949817"/>
          </a:xfrm>
          <a:custGeom>
            <a:avLst/>
            <a:gdLst>
              <a:gd name="connsiteX0" fmla="*/ 332874 w 1002632"/>
              <a:gd name="connsiteY0" fmla="*/ 364 h 1949817"/>
              <a:gd name="connsiteX1" fmla="*/ 240632 w 1002632"/>
              <a:gd name="connsiteY1" fmla="*/ 8385 h 1949817"/>
              <a:gd name="connsiteX2" fmla="*/ 228600 w 1002632"/>
              <a:gd name="connsiteY2" fmla="*/ 12395 h 1949817"/>
              <a:gd name="connsiteX3" fmla="*/ 112295 w 1002632"/>
              <a:gd name="connsiteY3" fmla="*/ 16406 h 1949817"/>
              <a:gd name="connsiteX4" fmla="*/ 60158 w 1002632"/>
              <a:gd name="connsiteY4" fmla="*/ 32448 h 1949817"/>
              <a:gd name="connsiteX5" fmla="*/ 52137 w 1002632"/>
              <a:gd name="connsiteY5" fmla="*/ 44479 h 1949817"/>
              <a:gd name="connsiteX6" fmla="*/ 40105 w 1002632"/>
              <a:gd name="connsiteY6" fmla="*/ 56511 h 1949817"/>
              <a:gd name="connsiteX7" fmla="*/ 32084 w 1002632"/>
              <a:gd name="connsiteY7" fmla="*/ 88595 h 1949817"/>
              <a:gd name="connsiteX8" fmla="*/ 24063 w 1002632"/>
              <a:gd name="connsiteY8" fmla="*/ 100627 h 1949817"/>
              <a:gd name="connsiteX9" fmla="*/ 16042 w 1002632"/>
              <a:gd name="connsiteY9" fmla="*/ 152764 h 1949817"/>
              <a:gd name="connsiteX10" fmla="*/ 12032 w 1002632"/>
              <a:gd name="connsiteY10" fmla="*/ 164795 h 1949817"/>
              <a:gd name="connsiteX11" fmla="*/ 8021 w 1002632"/>
              <a:gd name="connsiteY11" fmla="*/ 329227 h 1949817"/>
              <a:gd name="connsiteX12" fmla="*/ 4011 w 1002632"/>
              <a:gd name="connsiteY12" fmla="*/ 377353 h 1949817"/>
              <a:gd name="connsiteX13" fmla="*/ 0 w 1002632"/>
              <a:gd name="connsiteY13" fmla="*/ 962890 h 1949817"/>
              <a:gd name="connsiteX14" fmla="*/ 4011 w 1002632"/>
              <a:gd name="connsiteY14" fmla="*/ 1227585 h 1949817"/>
              <a:gd name="connsiteX15" fmla="*/ 8021 w 1002632"/>
              <a:gd name="connsiteY15" fmla="*/ 1239616 h 1949817"/>
              <a:gd name="connsiteX16" fmla="*/ 16042 w 1002632"/>
              <a:gd name="connsiteY16" fmla="*/ 1251648 h 1949817"/>
              <a:gd name="connsiteX17" fmla="*/ 20053 w 1002632"/>
              <a:gd name="connsiteY17" fmla="*/ 1267690 h 1949817"/>
              <a:gd name="connsiteX18" fmla="*/ 24063 w 1002632"/>
              <a:gd name="connsiteY18" fmla="*/ 1279721 h 1949817"/>
              <a:gd name="connsiteX19" fmla="*/ 16042 w 1002632"/>
              <a:gd name="connsiteY19" fmla="*/ 1351911 h 1949817"/>
              <a:gd name="connsiteX20" fmla="*/ 12032 w 1002632"/>
              <a:gd name="connsiteY20" fmla="*/ 1363943 h 1949817"/>
              <a:gd name="connsiteX21" fmla="*/ 16042 w 1002632"/>
              <a:gd name="connsiteY21" fmla="*/ 1833174 h 1949817"/>
              <a:gd name="connsiteX22" fmla="*/ 20053 w 1002632"/>
              <a:gd name="connsiteY22" fmla="*/ 1845206 h 1949817"/>
              <a:gd name="connsiteX23" fmla="*/ 36095 w 1002632"/>
              <a:gd name="connsiteY23" fmla="*/ 1873279 h 1949817"/>
              <a:gd name="connsiteX24" fmla="*/ 64169 w 1002632"/>
              <a:gd name="connsiteY24" fmla="*/ 1901353 h 1949817"/>
              <a:gd name="connsiteX25" fmla="*/ 96253 w 1002632"/>
              <a:gd name="connsiteY25" fmla="*/ 1929427 h 1949817"/>
              <a:gd name="connsiteX26" fmla="*/ 128337 w 1002632"/>
              <a:gd name="connsiteY26" fmla="*/ 1933437 h 1949817"/>
              <a:gd name="connsiteX27" fmla="*/ 180474 w 1002632"/>
              <a:gd name="connsiteY27" fmla="*/ 1941458 h 1949817"/>
              <a:gd name="connsiteX28" fmla="*/ 192505 w 1002632"/>
              <a:gd name="connsiteY28" fmla="*/ 1945469 h 1949817"/>
              <a:gd name="connsiteX29" fmla="*/ 360948 w 1002632"/>
              <a:gd name="connsiteY29" fmla="*/ 1945469 h 1949817"/>
              <a:gd name="connsiteX30" fmla="*/ 393032 w 1002632"/>
              <a:gd name="connsiteY30" fmla="*/ 1929427 h 1949817"/>
              <a:gd name="connsiteX31" fmla="*/ 405063 w 1002632"/>
              <a:gd name="connsiteY31" fmla="*/ 1925416 h 1949817"/>
              <a:gd name="connsiteX32" fmla="*/ 421105 w 1002632"/>
              <a:gd name="connsiteY32" fmla="*/ 1917395 h 1949817"/>
              <a:gd name="connsiteX33" fmla="*/ 445169 w 1002632"/>
              <a:gd name="connsiteY33" fmla="*/ 1897343 h 1949817"/>
              <a:gd name="connsiteX34" fmla="*/ 457200 w 1002632"/>
              <a:gd name="connsiteY34" fmla="*/ 1893332 h 1949817"/>
              <a:gd name="connsiteX35" fmla="*/ 481263 w 1002632"/>
              <a:gd name="connsiteY35" fmla="*/ 1877290 h 1949817"/>
              <a:gd name="connsiteX36" fmla="*/ 493295 w 1002632"/>
              <a:gd name="connsiteY36" fmla="*/ 1873279 h 1949817"/>
              <a:gd name="connsiteX37" fmla="*/ 505327 w 1002632"/>
              <a:gd name="connsiteY37" fmla="*/ 1865258 h 1949817"/>
              <a:gd name="connsiteX38" fmla="*/ 521369 w 1002632"/>
              <a:gd name="connsiteY38" fmla="*/ 1861248 h 1949817"/>
              <a:gd name="connsiteX39" fmla="*/ 545432 w 1002632"/>
              <a:gd name="connsiteY39" fmla="*/ 1845206 h 1949817"/>
              <a:gd name="connsiteX40" fmla="*/ 565484 w 1002632"/>
              <a:gd name="connsiteY40" fmla="*/ 1821143 h 1949817"/>
              <a:gd name="connsiteX41" fmla="*/ 577516 w 1002632"/>
              <a:gd name="connsiteY41" fmla="*/ 1813121 h 1949817"/>
              <a:gd name="connsiteX42" fmla="*/ 601579 w 1002632"/>
              <a:gd name="connsiteY42" fmla="*/ 1789058 h 1949817"/>
              <a:gd name="connsiteX43" fmla="*/ 617621 w 1002632"/>
              <a:gd name="connsiteY43" fmla="*/ 1773016 h 1949817"/>
              <a:gd name="connsiteX44" fmla="*/ 641684 w 1002632"/>
              <a:gd name="connsiteY44" fmla="*/ 1740932 h 1949817"/>
              <a:gd name="connsiteX45" fmla="*/ 653716 w 1002632"/>
              <a:gd name="connsiteY45" fmla="*/ 1728900 h 1949817"/>
              <a:gd name="connsiteX46" fmla="*/ 677779 w 1002632"/>
              <a:gd name="connsiteY46" fmla="*/ 1700827 h 1949817"/>
              <a:gd name="connsiteX47" fmla="*/ 689811 w 1002632"/>
              <a:gd name="connsiteY47" fmla="*/ 1676764 h 1949817"/>
              <a:gd name="connsiteX48" fmla="*/ 701842 w 1002632"/>
              <a:gd name="connsiteY48" fmla="*/ 1664732 h 1949817"/>
              <a:gd name="connsiteX49" fmla="*/ 717884 w 1002632"/>
              <a:gd name="connsiteY49" fmla="*/ 1632648 h 1949817"/>
              <a:gd name="connsiteX50" fmla="*/ 729916 w 1002632"/>
              <a:gd name="connsiteY50" fmla="*/ 1600564 h 1949817"/>
              <a:gd name="connsiteX51" fmla="*/ 741948 w 1002632"/>
              <a:gd name="connsiteY51" fmla="*/ 1588532 h 1949817"/>
              <a:gd name="connsiteX52" fmla="*/ 745958 w 1002632"/>
              <a:gd name="connsiteY52" fmla="*/ 1572490 h 1949817"/>
              <a:gd name="connsiteX53" fmla="*/ 757990 w 1002632"/>
              <a:gd name="connsiteY53" fmla="*/ 1556448 h 1949817"/>
              <a:gd name="connsiteX54" fmla="*/ 766011 w 1002632"/>
              <a:gd name="connsiteY54" fmla="*/ 1544416 h 1949817"/>
              <a:gd name="connsiteX55" fmla="*/ 778042 w 1002632"/>
              <a:gd name="connsiteY55" fmla="*/ 1516343 h 1949817"/>
              <a:gd name="connsiteX56" fmla="*/ 794084 w 1002632"/>
              <a:gd name="connsiteY56" fmla="*/ 1480248 h 1949817"/>
              <a:gd name="connsiteX57" fmla="*/ 798095 w 1002632"/>
              <a:gd name="connsiteY57" fmla="*/ 1464206 h 1949817"/>
              <a:gd name="connsiteX58" fmla="*/ 802105 w 1002632"/>
              <a:gd name="connsiteY58" fmla="*/ 1444153 h 1949817"/>
              <a:gd name="connsiteX59" fmla="*/ 810127 w 1002632"/>
              <a:gd name="connsiteY59" fmla="*/ 1436132 h 1949817"/>
              <a:gd name="connsiteX60" fmla="*/ 818148 w 1002632"/>
              <a:gd name="connsiteY60" fmla="*/ 1412069 h 1949817"/>
              <a:gd name="connsiteX61" fmla="*/ 822158 w 1002632"/>
              <a:gd name="connsiteY61" fmla="*/ 1396027 h 1949817"/>
              <a:gd name="connsiteX62" fmla="*/ 838200 w 1002632"/>
              <a:gd name="connsiteY62" fmla="*/ 1363943 h 1949817"/>
              <a:gd name="connsiteX63" fmla="*/ 866274 w 1002632"/>
              <a:gd name="connsiteY63" fmla="*/ 1271700 h 1949817"/>
              <a:gd name="connsiteX64" fmla="*/ 874295 w 1002632"/>
              <a:gd name="connsiteY64" fmla="*/ 1255658 h 1949817"/>
              <a:gd name="connsiteX65" fmla="*/ 882316 w 1002632"/>
              <a:gd name="connsiteY65" fmla="*/ 1219564 h 1949817"/>
              <a:gd name="connsiteX66" fmla="*/ 894348 w 1002632"/>
              <a:gd name="connsiteY66" fmla="*/ 1187479 h 1949817"/>
              <a:gd name="connsiteX67" fmla="*/ 910390 w 1002632"/>
              <a:gd name="connsiteY67" fmla="*/ 1119300 h 1949817"/>
              <a:gd name="connsiteX68" fmla="*/ 914400 w 1002632"/>
              <a:gd name="connsiteY68" fmla="*/ 1091227 h 1949817"/>
              <a:gd name="connsiteX69" fmla="*/ 930442 w 1002632"/>
              <a:gd name="connsiteY69" fmla="*/ 1047111 h 1949817"/>
              <a:gd name="connsiteX70" fmla="*/ 938463 w 1002632"/>
              <a:gd name="connsiteY70" fmla="*/ 1011016 h 1949817"/>
              <a:gd name="connsiteX71" fmla="*/ 942474 w 1002632"/>
              <a:gd name="connsiteY71" fmla="*/ 998985 h 1949817"/>
              <a:gd name="connsiteX72" fmla="*/ 958516 w 1002632"/>
              <a:gd name="connsiteY72" fmla="*/ 958879 h 1949817"/>
              <a:gd name="connsiteX73" fmla="*/ 962527 w 1002632"/>
              <a:gd name="connsiteY73" fmla="*/ 930806 h 1949817"/>
              <a:gd name="connsiteX74" fmla="*/ 966537 w 1002632"/>
              <a:gd name="connsiteY74" fmla="*/ 894711 h 1949817"/>
              <a:gd name="connsiteX75" fmla="*/ 974558 w 1002632"/>
              <a:gd name="connsiteY75" fmla="*/ 874658 h 1949817"/>
              <a:gd name="connsiteX76" fmla="*/ 978569 w 1002632"/>
              <a:gd name="connsiteY76" fmla="*/ 758353 h 1949817"/>
              <a:gd name="connsiteX77" fmla="*/ 986590 w 1002632"/>
              <a:gd name="connsiteY77" fmla="*/ 706216 h 1949817"/>
              <a:gd name="connsiteX78" fmla="*/ 994611 w 1002632"/>
              <a:gd name="connsiteY78" fmla="*/ 638037 h 1949817"/>
              <a:gd name="connsiteX79" fmla="*/ 998621 w 1002632"/>
              <a:gd name="connsiteY79" fmla="*/ 617985 h 1949817"/>
              <a:gd name="connsiteX80" fmla="*/ 1002632 w 1002632"/>
              <a:gd name="connsiteY80" fmla="*/ 585900 h 1949817"/>
              <a:gd name="connsiteX81" fmla="*/ 998621 w 1002632"/>
              <a:gd name="connsiteY81" fmla="*/ 469595 h 1949817"/>
              <a:gd name="connsiteX82" fmla="*/ 986590 w 1002632"/>
              <a:gd name="connsiteY82" fmla="*/ 457564 h 1949817"/>
              <a:gd name="connsiteX83" fmla="*/ 974558 w 1002632"/>
              <a:gd name="connsiteY83" fmla="*/ 449543 h 1949817"/>
              <a:gd name="connsiteX84" fmla="*/ 966537 w 1002632"/>
              <a:gd name="connsiteY84" fmla="*/ 441521 h 1949817"/>
              <a:gd name="connsiteX85" fmla="*/ 950495 w 1002632"/>
              <a:gd name="connsiteY85" fmla="*/ 437511 h 1949817"/>
              <a:gd name="connsiteX86" fmla="*/ 930442 w 1002632"/>
              <a:gd name="connsiteY86" fmla="*/ 421469 h 1949817"/>
              <a:gd name="connsiteX87" fmla="*/ 926432 w 1002632"/>
              <a:gd name="connsiteY87" fmla="*/ 409437 h 1949817"/>
              <a:gd name="connsiteX88" fmla="*/ 914400 w 1002632"/>
              <a:gd name="connsiteY88" fmla="*/ 405427 h 1949817"/>
              <a:gd name="connsiteX89" fmla="*/ 890337 w 1002632"/>
              <a:gd name="connsiteY89" fmla="*/ 389385 h 1949817"/>
              <a:gd name="connsiteX90" fmla="*/ 878305 w 1002632"/>
              <a:gd name="connsiteY90" fmla="*/ 381364 h 1949817"/>
              <a:gd name="connsiteX91" fmla="*/ 854242 w 1002632"/>
              <a:gd name="connsiteY91" fmla="*/ 373343 h 1949817"/>
              <a:gd name="connsiteX92" fmla="*/ 786063 w 1002632"/>
              <a:gd name="connsiteY92" fmla="*/ 361311 h 1949817"/>
              <a:gd name="connsiteX93" fmla="*/ 729916 w 1002632"/>
              <a:gd name="connsiteY93" fmla="*/ 357300 h 1949817"/>
              <a:gd name="connsiteX94" fmla="*/ 401053 w 1002632"/>
              <a:gd name="connsiteY94" fmla="*/ 353290 h 1949817"/>
              <a:gd name="connsiteX95" fmla="*/ 376990 w 1002632"/>
              <a:gd name="connsiteY95" fmla="*/ 305164 h 1949817"/>
              <a:gd name="connsiteX96" fmla="*/ 372979 w 1002632"/>
              <a:gd name="connsiteY96" fmla="*/ 293132 h 1949817"/>
              <a:gd name="connsiteX97" fmla="*/ 368969 w 1002632"/>
              <a:gd name="connsiteY97" fmla="*/ 192869 h 1949817"/>
              <a:gd name="connsiteX98" fmla="*/ 360948 w 1002632"/>
              <a:gd name="connsiteY98" fmla="*/ 168806 h 1949817"/>
              <a:gd name="connsiteX99" fmla="*/ 356937 w 1002632"/>
              <a:gd name="connsiteY99" fmla="*/ 148753 h 1949817"/>
              <a:gd name="connsiteX100" fmla="*/ 352927 w 1002632"/>
              <a:gd name="connsiteY100" fmla="*/ 40469 h 1949817"/>
              <a:gd name="connsiteX101" fmla="*/ 348916 w 1002632"/>
              <a:gd name="connsiteY101" fmla="*/ 28437 h 1949817"/>
              <a:gd name="connsiteX102" fmla="*/ 344905 w 1002632"/>
              <a:gd name="connsiteY102" fmla="*/ 8385 h 1949817"/>
              <a:gd name="connsiteX103" fmla="*/ 332874 w 1002632"/>
              <a:gd name="connsiteY103" fmla="*/ 364 h 19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02632" h="1949817">
                <a:moveTo>
                  <a:pt x="332874" y="364"/>
                </a:moveTo>
                <a:cubicBezTo>
                  <a:pt x="315495" y="364"/>
                  <a:pt x="349552" y="-1988"/>
                  <a:pt x="240632" y="8385"/>
                </a:cubicBezTo>
                <a:cubicBezTo>
                  <a:pt x="236423" y="8786"/>
                  <a:pt x="232819" y="12131"/>
                  <a:pt x="228600" y="12395"/>
                </a:cubicBezTo>
                <a:cubicBezTo>
                  <a:pt x="189884" y="14815"/>
                  <a:pt x="151063" y="15069"/>
                  <a:pt x="112295" y="16406"/>
                </a:cubicBezTo>
                <a:cubicBezTo>
                  <a:pt x="67463" y="25372"/>
                  <a:pt x="83534" y="16865"/>
                  <a:pt x="60158" y="32448"/>
                </a:cubicBezTo>
                <a:cubicBezTo>
                  <a:pt x="57484" y="36458"/>
                  <a:pt x="55223" y="40776"/>
                  <a:pt x="52137" y="44479"/>
                </a:cubicBezTo>
                <a:cubicBezTo>
                  <a:pt x="48506" y="48836"/>
                  <a:pt x="42452" y="51347"/>
                  <a:pt x="40105" y="56511"/>
                </a:cubicBezTo>
                <a:cubicBezTo>
                  <a:pt x="35543" y="66547"/>
                  <a:pt x="34758" y="77900"/>
                  <a:pt x="32084" y="88595"/>
                </a:cubicBezTo>
                <a:cubicBezTo>
                  <a:pt x="30915" y="93271"/>
                  <a:pt x="26737" y="96616"/>
                  <a:pt x="24063" y="100627"/>
                </a:cubicBezTo>
                <a:cubicBezTo>
                  <a:pt x="21627" y="120119"/>
                  <a:pt x="20637" y="134385"/>
                  <a:pt x="16042" y="152764"/>
                </a:cubicBezTo>
                <a:cubicBezTo>
                  <a:pt x="15017" y="156865"/>
                  <a:pt x="13369" y="160785"/>
                  <a:pt x="12032" y="164795"/>
                </a:cubicBezTo>
                <a:cubicBezTo>
                  <a:pt x="10695" y="219606"/>
                  <a:pt x="10088" y="274439"/>
                  <a:pt x="8021" y="329227"/>
                </a:cubicBezTo>
                <a:cubicBezTo>
                  <a:pt x="7414" y="345313"/>
                  <a:pt x="4215" y="361257"/>
                  <a:pt x="4011" y="377353"/>
                </a:cubicBezTo>
                <a:cubicBezTo>
                  <a:pt x="1541" y="572521"/>
                  <a:pt x="1337" y="767711"/>
                  <a:pt x="0" y="962890"/>
                </a:cubicBezTo>
                <a:cubicBezTo>
                  <a:pt x="1337" y="1051122"/>
                  <a:pt x="1454" y="1139380"/>
                  <a:pt x="4011" y="1227585"/>
                </a:cubicBezTo>
                <a:cubicBezTo>
                  <a:pt x="4133" y="1231810"/>
                  <a:pt x="6131" y="1235835"/>
                  <a:pt x="8021" y="1239616"/>
                </a:cubicBezTo>
                <a:cubicBezTo>
                  <a:pt x="10177" y="1243927"/>
                  <a:pt x="13368" y="1247637"/>
                  <a:pt x="16042" y="1251648"/>
                </a:cubicBezTo>
                <a:cubicBezTo>
                  <a:pt x="17379" y="1256995"/>
                  <a:pt x="18539" y="1262390"/>
                  <a:pt x="20053" y="1267690"/>
                </a:cubicBezTo>
                <a:cubicBezTo>
                  <a:pt x="21214" y="1271755"/>
                  <a:pt x="24063" y="1275494"/>
                  <a:pt x="24063" y="1279721"/>
                </a:cubicBezTo>
                <a:cubicBezTo>
                  <a:pt x="24063" y="1295108"/>
                  <a:pt x="20333" y="1332601"/>
                  <a:pt x="16042" y="1351911"/>
                </a:cubicBezTo>
                <a:cubicBezTo>
                  <a:pt x="15125" y="1356038"/>
                  <a:pt x="13369" y="1359932"/>
                  <a:pt x="12032" y="1363943"/>
                </a:cubicBezTo>
                <a:cubicBezTo>
                  <a:pt x="13369" y="1520353"/>
                  <a:pt x="13435" y="1676780"/>
                  <a:pt x="16042" y="1833174"/>
                </a:cubicBezTo>
                <a:cubicBezTo>
                  <a:pt x="16112" y="1837401"/>
                  <a:pt x="18388" y="1841320"/>
                  <a:pt x="20053" y="1845206"/>
                </a:cubicBezTo>
                <a:cubicBezTo>
                  <a:pt x="22980" y="1852036"/>
                  <a:pt x="30602" y="1867176"/>
                  <a:pt x="36095" y="1873279"/>
                </a:cubicBezTo>
                <a:cubicBezTo>
                  <a:pt x="44948" y="1883116"/>
                  <a:pt x="56828" y="1890341"/>
                  <a:pt x="64169" y="1901353"/>
                </a:cubicBezTo>
                <a:cubicBezTo>
                  <a:pt x="72008" y="1913111"/>
                  <a:pt x="79238" y="1927300"/>
                  <a:pt x="96253" y="1929427"/>
                </a:cubicBezTo>
                <a:cubicBezTo>
                  <a:pt x="106948" y="1930764"/>
                  <a:pt x="117684" y="1931798"/>
                  <a:pt x="128337" y="1933437"/>
                </a:cubicBezTo>
                <a:cubicBezTo>
                  <a:pt x="207952" y="1945685"/>
                  <a:pt x="64163" y="1926921"/>
                  <a:pt x="180474" y="1941458"/>
                </a:cubicBezTo>
                <a:cubicBezTo>
                  <a:pt x="184484" y="1942795"/>
                  <a:pt x="188320" y="1944871"/>
                  <a:pt x="192505" y="1945469"/>
                </a:cubicBezTo>
                <a:cubicBezTo>
                  <a:pt x="252571" y="1954050"/>
                  <a:pt x="293029" y="1947660"/>
                  <a:pt x="360948" y="1945469"/>
                </a:cubicBezTo>
                <a:cubicBezTo>
                  <a:pt x="392842" y="1937494"/>
                  <a:pt x="361220" y="1947605"/>
                  <a:pt x="393032" y="1929427"/>
                </a:cubicBezTo>
                <a:cubicBezTo>
                  <a:pt x="396702" y="1927330"/>
                  <a:pt x="401178" y="1927081"/>
                  <a:pt x="405063" y="1925416"/>
                </a:cubicBezTo>
                <a:cubicBezTo>
                  <a:pt x="410558" y="1923061"/>
                  <a:pt x="415914" y="1920361"/>
                  <a:pt x="421105" y="1917395"/>
                </a:cubicBezTo>
                <a:cubicBezTo>
                  <a:pt x="467022" y="1891157"/>
                  <a:pt x="395411" y="1930515"/>
                  <a:pt x="445169" y="1897343"/>
                </a:cubicBezTo>
                <a:cubicBezTo>
                  <a:pt x="448686" y="1894998"/>
                  <a:pt x="453505" y="1895385"/>
                  <a:pt x="457200" y="1893332"/>
                </a:cubicBezTo>
                <a:cubicBezTo>
                  <a:pt x="465627" y="1888650"/>
                  <a:pt x="472118" y="1880339"/>
                  <a:pt x="481263" y="1877290"/>
                </a:cubicBezTo>
                <a:cubicBezTo>
                  <a:pt x="485274" y="1875953"/>
                  <a:pt x="489514" y="1875170"/>
                  <a:pt x="493295" y="1873279"/>
                </a:cubicBezTo>
                <a:cubicBezTo>
                  <a:pt x="497606" y="1871123"/>
                  <a:pt x="500897" y="1867157"/>
                  <a:pt x="505327" y="1865258"/>
                </a:cubicBezTo>
                <a:cubicBezTo>
                  <a:pt x="510393" y="1863087"/>
                  <a:pt x="516022" y="1862585"/>
                  <a:pt x="521369" y="1861248"/>
                </a:cubicBezTo>
                <a:cubicBezTo>
                  <a:pt x="538720" y="1835221"/>
                  <a:pt x="517541" y="1861144"/>
                  <a:pt x="545432" y="1845206"/>
                </a:cubicBezTo>
                <a:cubicBezTo>
                  <a:pt x="560758" y="1836448"/>
                  <a:pt x="554413" y="1832214"/>
                  <a:pt x="565484" y="1821143"/>
                </a:cubicBezTo>
                <a:cubicBezTo>
                  <a:pt x="568892" y="1817735"/>
                  <a:pt x="573913" y="1816323"/>
                  <a:pt x="577516" y="1813121"/>
                </a:cubicBezTo>
                <a:cubicBezTo>
                  <a:pt x="585994" y="1805585"/>
                  <a:pt x="593558" y="1797079"/>
                  <a:pt x="601579" y="1789058"/>
                </a:cubicBezTo>
                <a:cubicBezTo>
                  <a:pt x="606926" y="1783711"/>
                  <a:pt x="613084" y="1779066"/>
                  <a:pt x="617621" y="1773016"/>
                </a:cubicBezTo>
                <a:cubicBezTo>
                  <a:pt x="625642" y="1762321"/>
                  <a:pt x="632231" y="1750385"/>
                  <a:pt x="641684" y="1740932"/>
                </a:cubicBezTo>
                <a:cubicBezTo>
                  <a:pt x="645695" y="1736921"/>
                  <a:pt x="650025" y="1733206"/>
                  <a:pt x="653716" y="1728900"/>
                </a:cubicBezTo>
                <a:cubicBezTo>
                  <a:pt x="684586" y="1692886"/>
                  <a:pt x="647925" y="1730681"/>
                  <a:pt x="677779" y="1700827"/>
                </a:cubicBezTo>
                <a:cubicBezTo>
                  <a:pt x="681799" y="1688768"/>
                  <a:pt x="681172" y="1687131"/>
                  <a:pt x="689811" y="1676764"/>
                </a:cubicBezTo>
                <a:cubicBezTo>
                  <a:pt x="693442" y="1672407"/>
                  <a:pt x="698797" y="1669517"/>
                  <a:pt x="701842" y="1664732"/>
                </a:cubicBezTo>
                <a:cubicBezTo>
                  <a:pt x="708261" y="1654644"/>
                  <a:pt x="714103" y="1643991"/>
                  <a:pt x="717884" y="1632648"/>
                </a:cubicBezTo>
                <a:cubicBezTo>
                  <a:pt x="720550" y="1624650"/>
                  <a:pt x="726491" y="1606043"/>
                  <a:pt x="729916" y="1600564"/>
                </a:cubicBezTo>
                <a:cubicBezTo>
                  <a:pt x="732922" y="1595754"/>
                  <a:pt x="737937" y="1592543"/>
                  <a:pt x="741948" y="1588532"/>
                </a:cubicBezTo>
                <a:cubicBezTo>
                  <a:pt x="743285" y="1583185"/>
                  <a:pt x="743493" y="1577420"/>
                  <a:pt x="745958" y="1572490"/>
                </a:cubicBezTo>
                <a:cubicBezTo>
                  <a:pt x="748947" y="1566511"/>
                  <a:pt x="754105" y="1561887"/>
                  <a:pt x="757990" y="1556448"/>
                </a:cubicBezTo>
                <a:cubicBezTo>
                  <a:pt x="760792" y="1552526"/>
                  <a:pt x="763337" y="1548427"/>
                  <a:pt x="766011" y="1544416"/>
                </a:cubicBezTo>
                <a:cubicBezTo>
                  <a:pt x="776619" y="1501980"/>
                  <a:pt x="762216" y="1551952"/>
                  <a:pt x="778042" y="1516343"/>
                </a:cubicBezTo>
                <a:cubicBezTo>
                  <a:pt x="797132" y="1473389"/>
                  <a:pt x="775932" y="1507476"/>
                  <a:pt x="794084" y="1480248"/>
                </a:cubicBezTo>
                <a:cubicBezTo>
                  <a:pt x="795421" y="1474901"/>
                  <a:pt x="796899" y="1469587"/>
                  <a:pt x="798095" y="1464206"/>
                </a:cubicBezTo>
                <a:cubicBezTo>
                  <a:pt x="799574" y="1457552"/>
                  <a:pt x="799420" y="1450418"/>
                  <a:pt x="802105" y="1444153"/>
                </a:cubicBezTo>
                <a:cubicBezTo>
                  <a:pt x="803595" y="1440677"/>
                  <a:pt x="807453" y="1438806"/>
                  <a:pt x="810127" y="1436132"/>
                </a:cubicBezTo>
                <a:cubicBezTo>
                  <a:pt x="812801" y="1428111"/>
                  <a:pt x="816098" y="1420271"/>
                  <a:pt x="818148" y="1412069"/>
                </a:cubicBezTo>
                <a:cubicBezTo>
                  <a:pt x="819485" y="1406722"/>
                  <a:pt x="820038" y="1401115"/>
                  <a:pt x="822158" y="1396027"/>
                </a:cubicBezTo>
                <a:cubicBezTo>
                  <a:pt x="826757" y="1384990"/>
                  <a:pt x="838200" y="1363943"/>
                  <a:pt x="838200" y="1363943"/>
                </a:cubicBezTo>
                <a:cubicBezTo>
                  <a:pt x="844837" y="1330763"/>
                  <a:pt x="848797" y="1306655"/>
                  <a:pt x="866274" y="1271700"/>
                </a:cubicBezTo>
                <a:cubicBezTo>
                  <a:pt x="868948" y="1266353"/>
                  <a:pt x="871940" y="1261153"/>
                  <a:pt x="874295" y="1255658"/>
                </a:cubicBezTo>
                <a:cubicBezTo>
                  <a:pt x="883010" y="1235323"/>
                  <a:pt x="873506" y="1248931"/>
                  <a:pt x="882316" y="1219564"/>
                </a:cubicBezTo>
                <a:cubicBezTo>
                  <a:pt x="893601" y="1181949"/>
                  <a:pt x="888150" y="1224664"/>
                  <a:pt x="894348" y="1187479"/>
                </a:cubicBezTo>
                <a:cubicBezTo>
                  <a:pt x="904985" y="1123658"/>
                  <a:pt x="891389" y="1147803"/>
                  <a:pt x="910390" y="1119300"/>
                </a:cubicBezTo>
                <a:cubicBezTo>
                  <a:pt x="911727" y="1109942"/>
                  <a:pt x="912107" y="1100397"/>
                  <a:pt x="914400" y="1091227"/>
                </a:cubicBezTo>
                <a:cubicBezTo>
                  <a:pt x="924771" y="1049741"/>
                  <a:pt x="921072" y="1093955"/>
                  <a:pt x="930442" y="1047111"/>
                </a:cubicBezTo>
                <a:cubicBezTo>
                  <a:pt x="933196" y="1033341"/>
                  <a:pt x="934690" y="1024220"/>
                  <a:pt x="938463" y="1011016"/>
                </a:cubicBezTo>
                <a:cubicBezTo>
                  <a:pt x="939624" y="1006951"/>
                  <a:pt x="940956" y="1002931"/>
                  <a:pt x="942474" y="998985"/>
                </a:cubicBezTo>
                <a:cubicBezTo>
                  <a:pt x="947643" y="985546"/>
                  <a:pt x="958516" y="958879"/>
                  <a:pt x="958516" y="958879"/>
                </a:cubicBezTo>
                <a:cubicBezTo>
                  <a:pt x="959853" y="949521"/>
                  <a:pt x="961355" y="940186"/>
                  <a:pt x="962527" y="930806"/>
                </a:cubicBezTo>
                <a:cubicBezTo>
                  <a:pt x="964029" y="918794"/>
                  <a:pt x="964001" y="906548"/>
                  <a:pt x="966537" y="894711"/>
                </a:cubicBezTo>
                <a:cubicBezTo>
                  <a:pt x="968045" y="887672"/>
                  <a:pt x="971884" y="881342"/>
                  <a:pt x="974558" y="874658"/>
                </a:cubicBezTo>
                <a:cubicBezTo>
                  <a:pt x="975895" y="835890"/>
                  <a:pt x="976417" y="797085"/>
                  <a:pt x="978569" y="758353"/>
                </a:cubicBezTo>
                <a:cubicBezTo>
                  <a:pt x="979075" y="749236"/>
                  <a:pt x="985028" y="716371"/>
                  <a:pt x="986590" y="706216"/>
                </a:cubicBezTo>
                <a:cubicBezTo>
                  <a:pt x="998245" y="630457"/>
                  <a:pt x="981493" y="736422"/>
                  <a:pt x="994611" y="638037"/>
                </a:cubicBezTo>
                <a:cubicBezTo>
                  <a:pt x="995512" y="631280"/>
                  <a:pt x="997585" y="624722"/>
                  <a:pt x="998621" y="617985"/>
                </a:cubicBezTo>
                <a:cubicBezTo>
                  <a:pt x="1000260" y="607332"/>
                  <a:pt x="1001295" y="596595"/>
                  <a:pt x="1002632" y="585900"/>
                </a:cubicBezTo>
                <a:cubicBezTo>
                  <a:pt x="1001295" y="547132"/>
                  <a:pt x="1003432" y="508087"/>
                  <a:pt x="998621" y="469595"/>
                </a:cubicBezTo>
                <a:cubicBezTo>
                  <a:pt x="997918" y="463967"/>
                  <a:pt x="990947" y="461195"/>
                  <a:pt x="986590" y="457564"/>
                </a:cubicBezTo>
                <a:cubicBezTo>
                  <a:pt x="982887" y="454478"/>
                  <a:pt x="978322" y="452554"/>
                  <a:pt x="974558" y="449543"/>
                </a:cubicBezTo>
                <a:cubicBezTo>
                  <a:pt x="971605" y="447181"/>
                  <a:pt x="969919" y="443212"/>
                  <a:pt x="966537" y="441521"/>
                </a:cubicBezTo>
                <a:cubicBezTo>
                  <a:pt x="961607" y="439056"/>
                  <a:pt x="955842" y="438848"/>
                  <a:pt x="950495" y="437511"/>
                </a:cubicBezTo>
                <a:cubicBezTo>
                  <a:pt x="940877" y="408661"/>
                  <a:pt x="955622" y="441614"/>
                  <a:pt x="930442" y="421469"/>
                </a:cubicBezTo>
                <a:cubicBezTo>
                  <a:pt x="927141" y="418828"/>
                  <a:pt x="929421" y="412426"/>
                  <a:pt x="926432" y="409437"/>
                </a:cubicBezTo>
                <a:cubicBezTo>
                  <a:pt x="923443" y="406448"/>
                  <a:pt x="918411" y="406764"/>
                  <a:pt x="914400" y="405427"/>
                </a:cubicBezTo>
                <a:cubicBezTo>
                  <a:pt x="891594" y="382619"/>
                  <a:pt x="913553" y="400992"/>
                  <a:pt x="890337" y="389385"/>
                </a:cubicBezTo>
                <a:cubicBezTo>
                  <a:pt x="886026" y="387230"/>
                  <a:pt x="882710" y="383322"/>
                  <a:pt x="878305" y="381364"/>
                </a:cubicBezTo>
                <a:cubicBezTo>
                  <a:pt x="870579" y="377930"/>
                  <a:pt x="862495" y="375177"/>
                  <a:pt x="854242" y="373343"/>
                </a:cubicBezTo>
                <a:cubicBezTo>
                  <a:pt x="820772" y="365904"/>
                  <a:pt x="818882" y="364295"/>
                  <a:pt x="786063" y="361311"/>
                </a:cubicBezTo>
                <a:cubicBezTo>
                  <a:pt x="767377" y="359612"/>
                  <a:pt x="748675" y="357691"/>
                  <a:pt x="729916" y="357300"/>
                </a:cubicBezTo>
                <a:lnTo>
                  <a:pt x="401053" y="353290"/>
                </a:lnTo>
                <a:cubicBezTo>
                  <a:pt x="380320" y="322191"/>
                  <a:pt x="388060" y="338373"/>
                  <a:pt x="376990" y="305164"/>
                </a:cubicBezTo>
                <a:lnTo>
                  <a:pt x="372979" y="293132"/>
                </a:lnTo>
                <a:cubicBezTo>
                  <a:pt x="371642" y="259711"/>
                  <a:pt x="372191" y="226161"/>
                  <a:pt x="368969" y="192869"/>
                </a:cubicBezTo>
                <a:cubicBezTo>
                  <a:pt x="368155" y="184453"/>
                  <a:pt x="362606" y="177097"/>
                  <a:pt x="360948" y="168806"/>
                </a:cubicBezTo>
                <a:lnTo>
                  <a:pt x="356937" y="148753"/>
                </a:lnTo>
                <a:cubicBezTo>
                  <a:pt x="355600" y="112658"/>
                  <a:pt x="355330" y="76508"/>
                  <a:pt x="352927" y="40469"/>
                </a:cubicBezTo>
                <a:cubicBezTo>
                  <a:pt x="352646" y="36251"/>
                  <a:pt x="349941" y="32538"/>
                  <a:pt x="348916" y="28437"/>
                </a:cubicBezTo>
                <a:cubicBezTo>
                  <a:pt x="347263" y="21824"/>
                  <a:pt x="348287" y="14303"/>
                  <a:pt x="344905" y="8385"/>
                </a:cubicBezTo>
                <a:cubicBezTo>
                  <a:pt x="338626" y="-2602"/>
                  <a:pt x="350253" y="364"/>
                  <a:pt x="332874" y="364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610811" y="2880285"/>
            <a:ext cx="151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56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– 12 </a:t>
            </a:r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9461673" y="2803712"/>
            <a:ext cx="228600" cy="165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9173938" y="4001973"/>
            <a:ext cx="149412" cy="153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9173938" y="4306026"/>
            <a:ext cx="149412" cy="153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160501" y="2880285"/>
            <a:ext cx="151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56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+ 12 </a:t>
            </a:r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572000" y="2892985"/>
            <a:ext cx="55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44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11130379" y="2880285"/>
            <a:ext cx="55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68</a:t>
            </a:r>
            <a:endParaRPr lang="fr-FR" dirty="0"/>
          </a:p>
        </p:txBody>
      </p:sp>
      <p:pic>
        <p:nvPicPr>
          <p:cNvPr id="39" name="Image 38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368300" y="4806285"/>
            <a:ext cx="5436130" cy="130241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r="29969" b="6678"/>
          <a:stretch/>
        </p:blipFill>
        <p:spPr>
          <a:xfrm>
            <a:off x="6481018" y="4764677"/>
            <a:ext cx="5436130" cy="130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400" y="143171"/>
            <a:ext cx="6942328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</a:t>
            </a:r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plus tard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2223ED7-4CEA-9344-9592-F2D2D08D2DF1}"/>
              </a:ext>
            </a:extLst>
          </p:cNvPr>
          <p:cNvSpPr txBox="1"/>
          <p:nvPr/>
        </p:nvSpPr>
        <p:spPr>
          <a:xfrm>
            <a:off x="1299441" y="2054709"/>
            <a:ext cx="1011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Mathis a </a:t>
            </a:r>
            <a:r>
              <a:rPr lang="fr-FR" sz="3200" dirty="0" smtClean="0"/>
              <a:t>24 </a:t>
            </a:r>
            <a:r>
              <a:rPr lang="fr-FR" sz="3200" dirty="0"/>
              <a:t>ans. Il a 6 ans de plus que sa sœur Sophie.</a:t>
            </a:r>
          </a:p>
          <a:p>
            <a:endParaRPr lang="fr-FR" sz="3200" dirty="0"/>
          </a:p>
          <a:p>
            <a:r>
              <a:rPr lang="fr-FR" sz="3200" dirty="0"/>
              <a:t>Quel âge a-t-elle ? </a:t>
            </a:r>
          </a:p>
        </p:txBody>
      </p:sp>
    </p:spTree>
    <p:extLst>
      <p:ext uri="{BB962C8B-B14F-4D97-AF65-F5344CB8AC3E}">
        <p14:creationId xmlns:p14="http://schemas.microsoft.com/office/powerpoint/2010/main" val="36584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compléments à 10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FD1CEE3F-171D-6446-A348-7117B33DE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72290"/>
              </p:ext>
            </p:extLst>
          </p:nvPr>
        </p:nvGraphicFramePr>
        <p:xfrm>
          <a:off x="3622052" y="1885868"/>
          <a:ext cx="6071616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35808">
                  <a:extLst>
                    <a:ext uri="{9D8B030D-6E8A-4147-A177-3AD203B41FA5}">
                      <a16:colId xmlns="" xmlns:a16="http://schemas.microsoft.com/office/drawing/2014/main" val="2556541787"/>
                    </a:ext>
                  </a:extLst>
                </a:gridCol>
                <a:gridCol w="3035808">
                  <a:extLst>
                    <a:ext uri="{9D8B030D-6E8A-4147-A177-3AD203B41FA5}">
                      <a16:colId xmlns="" xmlns:a16="http://schemas.microsoft.com/office/drawing/2014/main" val="2982342001"/>
                    </a:ext>
                  </a:extLst>
                </a:gridCol>
              </a:tblGrid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 smtClean="0">
                          <a:latin typeface="+mj-lt"/>
                        </a:rPr>
                        <a:t>0 </a:t>
                      </a:r>
                      <a:r>
                        <a:rPr lang="fr-FR" sz="4000" b="0" dirty="0">
                          <a:latin typeface="+mj-lt"/>
                        </a:rPr>
                        <a:t>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6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8179973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1 </a:t>
                      </a:r>
                      <a:r>
                        <a:rPr lang="fr-FR" sz="4000" b="0" dirty="0" smtClean="0">
                          <a:latin typeface="+mj-lt"/>
                        </a:rPr>
                        <a:t>+</a:t>
                      </a:r>
                      <a:endParaRPr lang="fr-FR" sz="4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7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2 </a:t>
                      </a:r>
                      <a:r>
                        <a:rPr lang="fr-FR" sz="4000" dirty="0" smtClean="0">
                          <a:latin typeface="+mj-lt"/>
                        </a:rPr>
                        <a:t>+</a:t>
                      </a:r>
                      <a:endParaRPr lang="fr-FR" sz="4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8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2961336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3 </a:t>
                      </a:r>
                      <a:r>
                        <a:rPr lang="fr-FR" sz="4000" dirty="0" smtClean="0">
                          <a:latin typeface="+mj-lt"/>
                        </a:rPr>
                        <a:t>+</a:t>
                      </a:r>
                      <a:endParaRPr lang="fr-FR" sz="4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9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2285900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4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10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1176857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5 +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7454568"/>
                  </a:ext>
                </a:extLst>
              </a:tr>
            </a:tbl>
          </a:graphicData>
        </a:graphic>
      </p:graphicFrame>
      <p:sp>
        <p:nvSpPr>
          <p:cNvPr id="6" name="Coeur 5">
            <a:extLst>
              <a:ext uri="{FF2B5EF4-FFF2-40B4-BE49-F238E27FC236}">
                <a16:creationId xmlns="" xmlns:a16="http://schemas.microsoft.com/office/drawing/2014/main" id="{3765BC48-631B-8847-9937-EE3FA89BF18E}"/>
              </a:ext>
            </a:extLst>
          </p:cNvPr>
          <p:cNvSpPr/>
          <p:nvPr/>
        </p:nvSpPr>
        <p:spPr>
          <a:xfrm rot="19517267">
            <a:off x="1517903" y="73645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0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="" xmlns:a16="http://schemas.microsoft.com/office/drawing/2014/main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compléments à 10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FD1CEE3F-171D-6446-A348-7117B33DE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50243"/>
              </p:ext>
            </p:extLst>
          </p:nvPr>
        </p:nvGraphicFramePr>
        <p:xfrm>
          <a:off x="3622052" y="1885868"/>
          <a:ext cx="6071616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35808">
                  <a:extLst>
                    <a:ext uri="{9D8B030D-6E8A-4147-A177-3AD203B41FA5}">
                      <a16:colId xmlns="" xmlns:a16="http://schemas.microsoft.com/office/drawing/2014/main" val="2556541787"/>
                    </a:ext>
                  </a:extLst>
                </a:gridCol>
                <a:gridCol w="3035808">
                  <a:extLst>
                    <a:ext uri="{9D8B030D-6E8A-4147-A177-3AD203B41FA5}">
                      <a16:colId xmlns="" xmlns:a16="http://schemas.microsoft.com/office/drawing/2014/main" val="2982342001"/>
                    </a:ext>
                  </a:extLst>
                </a:gridCol>
              </a:tblGrid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 smtClean="0">
                          <a:latin typeface="+mj-lt"/>
                        </a:rPr>
                        <a:t>0 </a:t>
                      </a:r>
                      <a:r>
                        <a:rPr lang="fr-FR" sz="4000" b="0" dirty="0">
                          <a:latin typeface="+mj-lt"/>
                        </a:rPr>
                        <a:t>+ </a:t>
                      </a:r>
                      <a:r>
                        <a:rPr lang="fr-FR" sz="4000" b="0" dirty="0" smtClean="0">
                          <a:latin typeface="+mj-lt"/>
                        </a:rPr>
                        <a:t>10</a:t>
                      </a:r>
                      <a:endParaRPr lang="fr-FR" sz="40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6 + 4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8179973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1 + 9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7 + 3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2 + 8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8 + 2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2961336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3 + 7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9 + 1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2285900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4 + 6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10 + 0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1176857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5 + 5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7454568"/>
                  </a:ext>
                </a:extLst>
              </a:tr>
            </a:tbl>
          </a:graphicData>
        </a:graphic>
      </p:graphicFrame>
      <p:sp>
        <p:nvSpPr>
          <p:cNvPr id="6" name="Coeur 5">
            <a:extLst>
              <a:ext uri="{FF2B5EF4-FFF2-40B4-BE49-F238E27FC236}">
                <a16:creationId xmlns="" xmlns:a16="http://schemas.microsoft.com/office/drawing/2014/main" id="{3765BC48-631B-8847-9937-EE3FA89BF18E}"/>
              </a:ext>
            </a:extLst>
          </p:cNvPr>
          <p:cNvSpPr/>
          <p:nvPr/>
        </p:nvSpPr>
        <p:spPr>
          <a:xfrm rot="19517267">
            <a:off x="1517903" y="73645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14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869418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099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061838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869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93241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527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=""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304423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23407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996</Words>
  <Application>Microsoft Office PowerPoint</Application>
  <PresentationFormat>Personnalisé</PresentationFormat>
  <Paragraphs>319</Paragraphs>
  <Slides>32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Lundi 20 avril</vt:lpstr>
      <vt:lpstr>Calcul mental</vt:lpstr>
      <vt:lpstr>Présentation PowerPoint</vt:lpstr>
      <vt:lpstr>Présentation PowerPoint</vt:lpstr>
      <vt:lpstr>Présentation PowerPoint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Nombres</vt:lpstr>
      <vt:lpstr>Présentation PowerPoint</vt:lpstr>
      <vt:lpstr>Présentation PowerPoint</vt:lpstr>
      <vt:lpstr>Présentation PowerPoint</vt:lpstr>
      <vt:lpstr>Présentation PowerPoint</vt:lpstr>
      <vt:lpstr>Problèmes</vt:lpstr>
      <vt:lpstr>Première situation</vt:lpstr>
      <vt:lpstr>Première situation</vt:lpstr>
      <vt:lpstr>Deuxième situation</vt:lpstr>
      <vt:lpstr>Troisième situation</vt:lpstr>
      <vt:lpstr>Deuxième situation</vt:lpstr>
      <vt:lpstr>Deuxième situation</vt:lpstr>
      <vt:lpstr>Deuxième situation</vt:lpstr>
      <vt:lpstr>Deuxième situation</vt:lpstr>
      <vt:lpstr>Deuxième situation</vt:lpstr>
      <vt:lpstr>Deuxième situation</vt:lpstr>
      <vt:lpstr>Deuxième situation</vt:lpstr>
      <vt:lpstr>Deuxième situation</vt:lpstr>
      <vt:lpstr>Situation pour plus tard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20 avril</dc:title>
  <dc:creator>Laure BREMONT</dc:creator>
  <cp:lastModifiedBy>Ollivier HUNAULT</cp:lastModifiedBy>
  <cp:revision>46</cp:revision>
  <dcterms:created xsi:type="dcterms:W3CDTF">2020-04-04T15:31:20Z</dcterms:created>
  <dcterms:modified xsi:type="dcterms:W3CDTF">2020-05-04T21:32:39Z</dcterms:modified>
</cp:coreProperties>
</file>