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3" r:id="rId2"/>
    <p:sldId id="425" r:id="rId3"/>
    <p:sldId id="504" r:id="rId4"/>
    <p:sldId id="546" r:id="rId5"/>
    <p:sldId id="549" r:id="rId6"/>
    <p:sldId id="547" r:id="rId7"/>
    <p:sldId id="550" r:id="rId8"/>
    <p:sldId id="363" r:id="rId9"/>
    <p:sldId id="512" r:id="rId10"/>
    <p:sldId id="551" r:id="rId11"/>
    <p:sldId id="552" r:id="rId12"/>
    <p:sldId id="511" r:id="rId13"/>
    <p:sldId id="553" r:id="rId14"/>
    <p:sldId id="513" r:id="rId15"/>
    <p:sldId id="554" r:id="rId16"/>
    <p:sldId id="555" r:id="rId17"/>
    <p:sldId id="515" r:id="rId18"/>
    <p:sldId id="517" r:id="rId19"/>
    <p:sldId id="556" r:id="rId20"/>
    <p:sldId id="410" r:id="rId21"/>
    <p:sldId id="557" r:id="rId22"/>
    <p:sldId id="558" r:id="rId23"/>
    <p:sldId id="559" r:id="rId24"/>
    <p:sldId id="431" r:id="rId25"/>
    <p:sldId id="370" r:id="rId26"/>
    <p:sldId id="498" r:id="rId27"/>
    <p:sldId id="501" r:id="rId28"/>
    <p:sldId id="560" r:id="rId29"/>
    <p:sldId id="568" r:id="rId30"/>
    <p:sldId id="567" r:id="rId31"/>
    <p:sldId id="439" r:id="rId32"/>
    <p:sldId id="572" r:id="rId33"/>
    <p:sldId id="574" r:id="rId34"/>
    <p:sldId id="527" r:id="rId35"/>
    <p:sldId id="573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3300"/>
    <a:srgbClr val="FF00FF"/>
    <a:srgbClr val="0099FF"/>
    <a:srgbClr val="E7C97D"/>
    <a:srgbClr val="FBF5AB"/>
    <a:srgbClr val="F4DDFF"/>
    <a:srgbClr val="FFE7E7"/>
    <a:srgbClr val="A8E7F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5" autoAdjust="0"/>
    <p:restoredTop sz="89007" autoAdjust="0"/>
  </p:normalViewPr>
  <p:slideViewPr>
    <p:cSldViewPr snapToGrid="0">
      <p:cViewPr varScale="1">
        <p:scale>
          <a:sx n="45" d="100"/>
          <a:sy n="45" d="100"/>
        </p:scale>
        <p:origin x="-10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6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16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15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14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20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17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16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17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16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18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2A96FD-2A21-43A9-A8AF-BD1A4512184E}" type="presOf" srcId="{2C8EC395-066D-984E-8F48-1D03BBA365D6}" destId="{FBE9ED35-B856-174C-8737-A32D2C924CA6}" srcOrd="0" destOrd="0" presId="urn:microsoft.com/office/officeart/2005/8/layout/vList5"/>
    <dgm:cxn modelId="{C4CFAC37-87AC-4193-8425-96BD48E0BBF3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BA08AEE-0B00-4430-ACC7-3B3037811096}" type="presOf" srcId="{DD6BBC1B-D149-744A-A30E-EFE273F02222}" destId="{B2E2EFB5-3D81-DA40-B0AB-7277103CCFA5}" srcOrd="0" destOrd="0" presId="urn:microsoft.com/office/officeart/2005/8/layout/vList5"/>
    <dgm:cxn modelId="{35E28E20-2E99-4B61-A225-386B12826795}" type="presOf" srcId="{5A256FE1-617A-F64B-AAA5-E71BA3D8E71B}" destId="{5131D196-118F-ED4B-8F8C-9F861CEE6268}" srcOrd="0" destOrd="0" presId="urn:microsoft.com/office/officeart/2005/8/layout/vList5"/>
    <dgm:cxn modelId="{B4ADDBD7-B9CC-49C4-9D06-AF65F537E849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AEF5837-929C-4DE3-9E49-0F5BE01D4E03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B2BE407-B76F-48ED-ADCF-0ADFC933B2B7}" type="presOf" srcId="{D865DF60-6A8A-1346-86CF-ADC5241F7441}" destId="{C3381103-080C-D746-8B27-46B2DEE4028C}" srcOrd="0" destOrd="0" presId="urn:microsoft.com/office/officeart/2005/8/layout/vList5"/>
    <dgm:cxn modelId="{F89EE905-8D9A-4709-A469-74F12D5642C3}" type="presOf" srcId="{877D7047-60CD-754B-B94B-0D52DA8802EF}" destId="{E895D6B0-A2C0-8846-B022-1C147093D231}" srcOrd="0" destOrd="0" presId="urn:microsoft.com/office/officeart/2005/8/layout/vList5"/>
    <dgm:cxn modelId="{988A3348-954C-485C-907C-9E151627AAF2}" type="presOf" srcId="{31427C3A-E33A-4C40-B6A8-DF440F9FA9C2}" destId="{09F84ED2-5430-D348-8351-1C588DA968EF}" srcOrd="0" destOrd="0" presId="urn:microsoft.com/office/officeart/2005/8/layout/vList5"/>
    <dgm:cxn modelId="{276D11D6-B7C2-4B41-BE61-9C3105D139C0}" type="presParOf" srcId="{82B71E07-46A9-1F4C-9980-576B2FA3ADD8}" destId="{A3A8D8DA-067B-EC42-9EAF-7E4FD8AA6489}" srcOrd="0" destOrd="0" presId="urn:microsoft.com/office/officeart/2005/8/layout/vList5"/>
    <dgm:cxn modelId="{7791F5C2-107E-4982-9DC0-27AD98D0EEF6}" type="presParOf" srcId="{A3A8D8DA-067B-EC42-9EAF-7E4FD8AA6489}" destId="{5131D196-118F-ED4B-8F8C-9F861CEE6268}" srcOrd="0" destOrd="0" presId="urn:microsoft.com/office/officeart/2005/8/layout/vList5"/>
    <dgm:cxn modelId="{2C6FE9DF-6494-43B7-A818-1D42831ECBAB}" type="presParOf" srcId="{A3A8D8DA-067B-EC42-9EAF-7E4FD8AA6489}" destId="{B2E2EFB5-3D81-DA40-B0AB-7277103CCFA5}" srcOrd="1" destOrd="0" presId="urn:microsoft.com/office/officeart/2005/8/layout/vList5"/>
    <dgm:cxn modelId="{C51023A9-FB61-4E7E-A6E5-B03C2EE124D9}" type="presParOf" srcId="{82B71E07-46A9-1F4C-9980-576B2FA3ADD8}" destId="{86757E5C-20F4-E745-A720-B10E686939A4}" srcOrd="1" destOrd="0" presId="urn:microsoft.com/office/officeart/2005/8/layout/vList5"/>
    <dgm:cxn modelId="{677A6087-9AA0-4E97-848A-0DF641930649}" type="presParOf" srcId="{82B71E07-46A9-1F4C-9980-576B2FA3ADD8}" destId="{0760AE06-7B56-494A-A0E8-36B594643D8E}" srcOrd="2" destOrd="0" presId="urn:microsoft.com/office/officeart/2005/8/layout/vList5"/>
    <dgm:cxn modelId="{42BE1063-5AE3-413A-A79A-47EC9905D92A}" type="presParOf" srcId="{0760AE06-7B56-494A-A0E8-36B594643D8E}" destId="{C3381103-080C-D746-8B27-46B2DEE4028C}" srcOrd="0" destOrd="0" presId="urn:microsoft.com/office/officeart/2005/8/layout/vList5"/>
    <dgm:cxn modelId="{8F108BB3-C38A-4A36-86ED-7EB68F9C5E55}" type="presParOf" srcId="{0760AE06-7B56-494A-A0E8-36B594643D8E}" destId="{FBE9ED35-B856-174C-8737-A32D2C924CA6}" srcOrd="1" destOrd="0" presId="urn:microsoft.com/office/officeart/2005/8/layout/vList5"/>
    <dgm:cxn modelId="{D7BEAE55-9A65-4465-A941-47799643B4F8}" type="presParOf" srcId="{82B71E07-46A9-1F4C-9980-576B2FA3ADD8}" destId="{42D27948-8160-FF47-9116-9786F5E669CE}" srcOrd="3" destOrd="0" presId="urn:microsoft.com/office/officeart/2005/8/layout/vList5"/>
    <dgm:cxn modelId="{85368C7B-1AA6-46F8-8E7F-92AB95CBB091}" type="presParOf" srcId="{82B71E07-46A9-1F4C-9980-576B2FA3ADD8}" destId="{39BBA486-03BD-2144-ABBF-AE369E5400B7}" srcOrd="4" destOrd="0" presId="urn:microsoft.com/office/officeart/2005/8/layout/vList5"/>
    <dgm:cxn modelId="{4B033255-978C-4C7A-8943-07379CF7F4B9}" type="presParOf" srcId="{39BBA486-03BD-2144-ABBF-AE369E5400B7}" destId="{70B8D9E0-4A6D-2F44-B595-4E51FB1CC510}" srcOrd="0" destOrd="0" presId="urn:microsoft.com/office/officeart/2005/8/layout/vList5"/>
    <dgm:cxn modelId="{75D3D874-80BE-415E-BB60-979A29D2DE0F}" type="presParOf" srcId="{39BBA486-03BD-2144-ABBF-AE369E5400B7}" destId="{09F84ED2-5430-D348-8351-1C588DA968EF}" srcOrd="1" destOrd="0" presId="urn:microsoft.com/office/officeart/2005/8/layout/vList5"/>
    <dgm:cxn modelId="{1F9F1140-9368-4BF8-AF1B-DB65EA075FBE}" type="presParOf" srcId="{82B71E07-46A9-1F4C-9980-576B2FA3ADD8}" destId="{26A10C18-A8F4-6A4C-BDEE-6F7DE3CE4615}" srcOrd="5" destOrd="0" presId="urn:microsoft.com/office/officeart/2005/8/layout/vList5"/>
    <dgm:cxn modelId="{662C3F8E-18A9-44B0-9830-B772A08E20BF}" type="presParOf" srcId="{82B71E07-46A9-1F4C-9980-576B2FA3ADD8}" destId="{4ECD3363-8FE6-2E4D-AEB8-DD61ACBB9653}" srcOrd="6" destOrd="0" presId="urn:microsoft.com/office/officeart/2005/8/layout/vList5"/>
    <dgm:cxn modelId="{4E91B4AF-CD21-4316-AEE9-0087284A7F44}" type="presParOf" srcId="{4ECD3363-8FE6-2E4D-AEB8-DD61ACBB9653}" destId="{E895D6B0-A2C0-8846-B022-1C147093D231}" srcOrd="0" destOrd="0" presId="urn:microsoft.com/office/officeart/2005/8/layout/vList5"/>
    <dgm:cxn modelId="{73A61558-16EA-4FCE-8BC8-5B6B6CA8557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12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E02D86-510C-43AD-A223-C560C2BB995C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9CD79A4-DD55-4DC4-A1F4-D98C3975059B}" type="presOf" srcId="{D865DF60-6A8A-1346-86CF-ADC5241F7441}" destId="{C3381103-080C-D746-8B27-46B2DEE4028C}" srcOrd="0" destOrd="0" presId="urn:microsoft.com/office/officeart/2005/8/layout/vList5"/>
    <dgm:cxn modelId="{EDC306D1-A20F-40E2-B9D1-5DC393D40CA6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34158A6-CA97-4063-BAC9-FFD78A7A662E}" type="presOf" srcId="{877D7047-60CD-754B-B94B-0D52DA8802EF}" destId="{E895D6B0-A2C0-8846-B022-1C147093D231}" srcOrd="0" destOrd="0" presId="urn:microsoft.com/office/officeart/2005/8/layout/vList5"/>
    <dgm:cxn modelId="{A9EF93F2-A94C-44E7-8E95-8733EA6E3F0A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0E860A0-1627-4987-A89D-3D297CBC3A42}" type="presOf" srcId="{8943F2E6-3B0D-E448-9217-B317A1C852F5}" destId="{1017B7CB-13B4-9B4A-A898-E550BB192901}" srcOrd="0" destOrd="0" presId="urn:microsoft.com/office/officeart/2005/8/layout/vList5"/>
    <dgm:cxn modelId="{BD75615D-2900-412F-83C3-3A109309FA56}" type="presOf" srcId="{2C8EC395-066D-984E-8F48-1D03BBA365D6}" destId="{FBE9ED35-B856-174C-8737-A32D2C924CA6}" srcOrd="0" destOrd="0" presId="urn:microsoft.com/office/officeart/2005/8/layout/vList5"/>
    <dgm:cxn modelId="{E2C28F97-9ACB-46F1-AC77-AECA40CB18B8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F4294BCF-C027-4FC9-834E-90E78499B06D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0C14DC9-3187-43B0-AB9C-5C4FEDA4C0BC}" type="presParOf" srcId="{82B71E07-46A9-1F4C-9980-576B2FA3ADD8}" destId="{A3A8D8DA-067B-EC42-9EAF-7E4FD8AA6489}" srcOrd="0" destOrd="0" presId="urn:microsoft.com/office/officeart/2005/8/layout/vList5"/>
    <dgm:cxn modelId="{E660E90E-D324-4365-8883-AE8B61F00650}" type="presParOf" srcId="{A3A8D8DA-067B-EC42-9EAF-7E4FD8AA6489}" destId="{5131D196-118F-ED4B-8F8C-9F861CEE6268}" srcOrd="0" destOrd="0" presId="urn:microsoft.com/office/officeart/2005/8/layout/vList5"/>
    <dgm:cxn modelId="{A4A6B365-9CF2-406A-A4E6-950E36033AFA}" type="presParOf" srcId="{A3A8D8DA-067B-EC42-9EAF-7E4FD8AA6489}" destId="{B2E2EFB5-3D81-DA40-B0AB-7277103CCFA5}" srcOrd="1" destOrd="0" presId="urn:microsoft.com/office/officeart/2005/8/layout/vList5"/>
    <dgm:cxn modelId="{F0E14269-BBF0-41A1-B9BA-DDA9E7E5F306}" type="presParOf" srcId="{82B71E07-46A9-1F4C-9980-576B2FA3ADD8}" destId="{86757E5C-20F4-E745-A720-B10E686939A4}" srcOrd="1" destOrd="0" presId="urn:microsoft.com/office/officeart/2005/8/layout/vList5"/>
    <dgm:cxn modelId="{1121EC91-0FC8-404F-8698-62DB091F6756}" type="presParOf" srcId="{82B71E07-46A9-1F4C-9980-576B2FA3ADD8}" destId="{0760AE06-7B56-494A-A0E8-36B594643D8E}" srcOrd="2" destOrd="0" presId="urn:microsoft.com/office/officeart/2005/8/layout/vList5"/>
    <dgm:cxn modelId="{77E6F60D-4652-4E36-82F4-21D48AB9976D}" type="presParOf" srcId="{0760AE06-7B56-494A-A0E8-36B594643D8E}" destId="{C3381103-080C-D746-8B27-46B2DEE4028C}" srcOrd="0" destOrd="0" presId="urn:microsoft.com/office/officeart/2005/8/layout/vList5"/>
    <dgm:cxn modelId="{414892F1-197F-4AEF-90CE-3435F1433A76}" type="presParOf" srcId="{0760AE06-7B56-494A-A0E8-36B594643D8E}" destId="{FBE9ED35-B856-174C-8737-A32D2C924CA6}" srcOrd="1" destOrd="0" presId="urn:microsoft.com/office/officeart/2005/8/layout/vList5"/>
    <dgm:cxn modelId="{06886937-AE20-4C9F-A2C7-14F9BD86AACA}" type="presParOf" srcId="{82B71E07-46A9-1F4C-9980-576B2FA3ADD8}" destId="{42D27948-8160-FF47-9116-9786F5E669CE}" srcOrd="3" destOrd="0" presId="urn:microsoft.com/office/officeart/2005/8/layout/vList5"/>
    <dgm:cxn modelId="{F68302AC-E909-463D-B7AA-1B981BD5AC05}" type="presParOf" srcId="{82B71E07-46A9-1F4C-9980-576B2FA3ADD8}" destId="{39BBA486-03BD-2144-ABBF-AE369E5400B7}" srcOrd="4" destOrd="0" presId="urn:microsoft.com/office/officeart/2005/8/layout/vList5"/>
    <dgm:cxn modelId="{7CDFB323-E48D-4330-BD20-FABF5646A0DB}" type="presParOf" srcId="{39BBA486-03BD-2144-ABBF-AE369E5400B7}" destId="{70B8D9E0-4A6D-2F44-B595-4E51FB1CC510}" srcOrd="0" destOrd="0" presId="urn:microsoft.com/office/officeart/2005/8/layout/vList5"/>
    <dgm:cxn modelId="{E0522A2D-D2C6-458A-8E90-5B2F1B4E0421}" type="presParOf" srcId="{39BBA486-03BD-2144-ABBF-AE369E5400B7}" destId="{09F84ED2-5430-D348-8351-1C588DA968EF}" srcOrd="1" destOrd="0" presId="urn:microsoft.com/office/officeart/2005/8/layout/vList5"/>
    <dgm:cxn modelId="{DDEF7BFE-F779-4894-A8F1-D73C9F3A0240}" type="presParOf" srcId="{82B71E07-46A9-1F4C-9980-576B2FA3ADD8}" destId="{26A10C18-A8F4-6A4C-BDEE-6F7DE3CE4615}" srcOrd="5" destOrd="0" presId="urn:microsoft.com/office/officeart/2005/8/layout/vList5"/>
    <dgm:cxn modelId="{22BF6D19-20F1-4542-8D6D-0217DD68056A}" type="presParOf" srcId="{82B71E07-46A9-1F4C-9980-576B2FA3ADD8}" destId="{4ECD3363-8FE6-2E4D-AEB8-DD61ACBB9653}" srcOrd="6" destOrd="0" presId="urn:microsoft.com/office/officeart/2005/8/layout/vList5"/>
    <dgm:cxn modelId="{DE52709A-B4F6-4F92-BCB6-7B3EE635CE5B}" type="presParOf" srcId="{4ECD3363-8FE6-2E4D-AEB8-DD61ACBB9653}" destId="{E895D6B0-A2C0-8846-B022-1C147093D231}" srcOrd="0" destOrd="0" presId="urn:microsoft.com/office/officeart/2005/8/layout/vList5"/>
    <dgm:cxn modelId="{55CFC549-45AB-4317-AFDA-3F975EEF6F5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12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7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1170D7-C601-4176-873E-D92838B10121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B1A6F48-7E66-46DD-B94F-C12524D29673}" type="presOf" srcId="{D865DF60-6A8A-1346-86CF-ADC5241F7441}" destId="{C3381103-080C-D746-8B27-46B2DEE4028C}" srcOrd="0" destOrd="0" presId="urn:microsoft.com/office/officeart/2005/8/layout/vList5"/>
    <dgm:cxn modelId="{A69C6260-11FF-4A15-A0CA-24C0C9C3C8EA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6DE35F5-1BAD-45BA-ABF6-BFE92C8C15E6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B60EE4A-6AE3-470E-A6F4-FC95F05CF12B}" type="presOf" srcId="{DD6BBC1B-D149-744A-A30E-EFE273F02222}" destId="{B2E2EFB5-3D81-DA40-B0AB-7277103CCFA5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8D73E789-043C-4262-BBBE-4D5B7871C0C8}" type="presOf" srcId="{2C8EC395-066D-984E-8F48-1D03BBA365D6}" destId="{FBE9ED35-B856-174C-8737-A32D2C924CA6}" srcOrd="0" destOrd="0" presId="urn:microsoft.com/office/officeart/2005/8/layout/vList5"/>
    <dgm:cxn modelId="{815CC3F3-382E-4F40-AB34-5A698A5544A6}" type="presOf" srcId="{C98D5B68-7884-6648-A6A0-2E344EE2F2C1}" destId="{70B8D9E0-4A6D-2F44-B595-4E51FB1CC510}" srcOrd="0" destOrd="0" presId="urn:microsoft.com/office/officeart/2005/8/layout/vList5"/>
    <dgm:cxn modelId="{AA97DAE2-F5C8-4DA5-95EE-D46CF07274C6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866C589-65B4-4785-BF39-03C6C3081776}" type="presOf" srcId="{8943F2E6-3B0D-E448-9217-B317A1C852F5}" destId="{1017B7CB-13B4-9B4A-A898-E550BB192901}" srcOrd="0" destOrd="0" presId="urn:microsoft.com/office/officeart/2005/8/layout/vList5"/>
    <dgm:cxn modelId="{B786F2E5-248D-43A8-85DB-1B4A3BD5E9EB}" type="presParOf" srcId="{82B71E07-46A9-1F4C-9980-576B2FA3ADD8}" destId="{A3A8D8DA-067B-EC42-9EAF-7E4FD8AA6489}" srcOrd="0" destOrd="0" presId="urn:microsoft.com/office/officeart/2005/8/layout/vList5"/>
    <dgm:cxn modelId="{F247771B-A69F-4880-9534-3983CB260867}" type="presParOf" srcId="{A3A8D8DA-067B-EC42-9EAF-7E4FD8AA6489}" destId="{5131D196-118F-ED4B-8F8C-9F861CEE6268}" srcOrd="0" destOrd="0" presId="urn:microsoft.com/office/officeart/2005/8/layout/vList5"/>
    <dgm:cxn modelId="{AE9A9584-2D1D-445B-A0FD-73C23005A660}" type="presParOf" srcId="{A3A8D8DA-067B-EC42-9EAF-7E4FD8AA6489}" destId="{B2E2EFB5-3D81-DA40-B0AB-7277103CCFA5}" srcOrd="1" destOrd="0" presId="urn:microsoft.com/office/officeart/2005/8/layout/vList5"/>
    <dgm:cxn modelId="{3834281C-B51A-47B7-9BEA-AB5C036423D5}" type="presParOf" srcId="{82B71E07-46A9-1F4C-9980-576B2FA3ADD8}" destId="{86757E5C-20F4-E745-A720-B10E686939A4}" srcOrd="1" destOrd="0" presId="urn:microsoft.com/office/officeart/2005/8/layout/vList5"/>
    <dgm:cxn modelId="{0346A81B-BEB5-4AE9-93B4-3D4203644EA0}" type="presParOf" srcId="{82B71E07-46A9-1F4C-9980-576B2FA3ADD8}" destId="{0760AE06-7B56-494A-A0E8-36B594643D8E}" srcOrd="2" destOrd="0" presId="urn:microsoft.com/office/officeart/2005/8/layout/vList5"/>
    <dgm:cxn modelId="{C7DA9043-898A-48B4-BD25-A8AA8F3FE2B8}" type="presParOf" srcId="{0760AE06-7B56-494A-A0E8-36B594643D8E}" destId="{C3381103-080C-D746-8B27-46B2DEE4028C}" srcOrd="0" destOrd="0" presId="urn:microsoft.com/office/officeart/2005/8/layout/vList5"/>
    <dgm:cxn modelId="{F843C624-DFC6-4832-B7E1-8178CC515C50}" type="presParOf" srcId="{0760AE06-7B56-494A-A0E8-36B594643D8E}" destId="{FBE9ED35-B856-174C-8737-A32D2C924CA6}" srcOrd="1" destOrd="0" presId="urn:microsoft.com/office/officeart/2005/8/layout/vList5"/>
    <dgm:cxn modelId="{F9885684-4987-468F-977E-2FCF7827AC62}" type="presParOf" srcId="{82B71E07-46A9-1F4C-9980-576B2FA3ADD8}" destId="{42D27948-8160-FF47-9116-9786F5E669CE}" srcOrd="3" destOrd="0" presId="urn:microsoft.com/office/officeart/2005/8/layout/vList5"/>
    <dgm:cxn modelId="{19B69685-A87C-48EA-B370-E32E970DCDCE}" type="presParOf" srcId="{82B71E07-46A9-1F4C-9980-576B2FA3ADD8}" destId="{39BBA486-03BD-2144-ABBF-AE369E5400B7}" srcOrd="4" destOrd="0" presId="urn:microsoft.com/office/officeart/2005/8/layout/vList5"/>
    <dgm:cxn modelId="{634A6708-D2C2-4269-B9FC-BC19F432AE90}" type="presParOf" srcId="{39BBA486-03BD-2144-ABBF-AE369E5400B7}" destId="{70B8D9E0-4A6D-2F44-B595-4E51FB1CC510}" srcOrd="0" destOrd="0" presId="urn:microsoft.com/office/officeart/2005/8/layout/vList5"/>
    <dgm:cxn modelId="{FE1D9953-D3DA-4E4D-8EC6-881754E43210}" type="presParOf" srcId="{39BBA486-03BD-2144-ABBF-AE369E5400B7}" destId="{09F84ED2-5430-D348-8351-1C588DA968EF}" srcOrd="1" destOrd="0" presId="urn:microsoft.com/office/officeart/2005/8/layout/vList5"/>
    <dgm:cxn modelId="{68456C57-D02B-4E01-80D4-950E7A67CE35}" type="presParOf" srcId="{82B71E07-46A9-1F4C-9980-576B2FA3ADD8}" destId="{26A10C18-A8F4-6A4C-BDEE-6F7DE3CE4615}" srcOrd="5" destOrd="0" presId="urn:microsoft.com/office/officeart/2005/8/layout/vList5"/>
    <dgm:cxn modelId="{1EE040F5-4167-4F34-9222-F4E413DAA4C9}" type="presParOf" srcId="{82B71E07-46A9-1F4C-9980-576B2FA3ADD8}" destId="{4ECD3363-8FE6-2E4D-AEB8-DD61ACBB9653}" srcOrd="6" destOrd="0" presId="urn:microsoft.com/office/officeart/2005/8/layout/vList5"/>
    <dgm:cxn modelId="{651CB0CB-A2DA-47C1-8F62-ADC09EBC2035}" type="presParOf" srcId="{4ECD3363-8FE6-2E4D-AEB8-DD61ACBB9653}" destId="{E895D6B0-A2C0-8846-B022-1C147093D231}" srcOrd="0" destOrd="0" presId="urn:microsoft.com/office/officeart/2005/8/layout/vList5"/>
    <dgm:cxn modelId="{7C29D5B5-B5F3-4304-88EA-FC48AF70F5F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E02D86-510C-43AD-A223-C560C2BB995C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9CD79A4-DD55-4DC4-A1F4-D98C3975059B}" type="presOf" srcId="{D865DF60-6A8A-1346-86CF-ADC5241F7441}" destId="{C3381103-080C-D746-8B27-46B2DEE4028C}" srcOrd="0" destOrd="0" presId="urn:microsoft.com/office/officeart/2005/8/layout/vList5"/>
    <dgm:cxn modelId="{EDC306D1-A20F-40E2-B9D1-5DC393D40CA6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34158A6-CA97-4063-BAC9-FFD78A7A662E}" type="presOf" srcId="{877D7047-60CD-754B-B94B-0D52DA8802EF}" destId="{E895D6B0-A2C0-8846-B022-1C147093D231}" srcOrd="0" destOrd="0" presId="urn:microsoft.com/office/officeart/2005/8/layout/vList5"/>
    <dgm:cxn modelId="{A9EF93F2-A94C-44E7-8E95-8733EA6E3F0A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0E860A0-1627-4987-A89D-3D297CBC3A42}" type="presOf" srcId="{8943F2E6-3B0D-E448-9217-B317A1C852F5}" destId="{1017B7CB-13B4-9B4A-A898-E550BB192901}" srcOrd="0" destOrd="0" presId="urn:microsoft.com/office/officeart/2005/8/layout/vList5"/>
    <dgm:cxn modelId="{BD75615D-2900-412F-83C3-3A109309FA56}" type="presOf" srcId="{2C8EC395-066D-984E-8F48-1D03BBA365D6}" destId="{FBE9ED35-B856-174C-8737-A32D2C924CA6}" srcOrd="0" destOrd="0" presId="urn:microsoft.com/office/officeart/2005/8/layout/vList5"/>
    <dgm:cxn modelId="{E2C28F97-9ACB-46F1-AC77-AECA40CB18B8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F4294BCF-C027-4FC9-834E-90E78499B06D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0C14DC9-3187-43B0-AB9C-5C4FEDA4C0BC}" type="presParOf" srcId="{82B71E07-46A9-1F4C-9980-576B2FA3ADD8}" destId="{A3A8D8DA-067B-EC42-9EAF-7E4FD8AA6489}" srcOrd="0" destOrd="0" presId="urn:microsoft.com/office/officeart/2005/8/layout/vList5"/>
    <dgm:cxn modelId="{E660E90E-D324-4365-8883-AE8B61F00650}" type="presParOf" srcId="{A3A8D8DA-067B-EC42-9EAF-7E4FD8AA6489}" destId="{5131D196-118F-ED4B-8F8C-9F861CEE6268}" srcOrd="0" destOrd="0" presId="urn:microsoft.com/office/officeart/2005/8/layout/vList5"/>
    <dgm:cxn modelId="{A4A6B365-9CF2-406A-A4E6-950E36033AFA}" type="presParOf" srcId="{A3A8D8DA-067B-EC42-9EAF-7E4FD8AA6489}" destId="{B2E2EFB5-3D81-DA40-B0AB-7277103CCFA5}" srcOrd="1" destOrd="0" presId="urn:microsoft.com/office/officeart/2005/8/layout/vList5"/>
    <dgm:cxn modelId="{F0E14269-BBF0-41A1-B9BA-DDA9E7E5F306}" type="presParOf" srcId="{82B71E07-46A9-1F4C-9980-576B2FA3ADD8}" destId="{86757E5C-20F4-E745-A720-B10E686939A4}" srcOrd="1" destOrd="0" presId="urn:microsoft.com/office/officeart/2005/8/layout/vList5"/>
    <dgm:cxn modelId="{1121EC91-0FC8-404F-8698-62DB091F6756}" type="presParOf" srcId="{82B71E07-46A9-1F4C-9980-576B2FA3ADD8}" destId="{0760AE06-7B56-494A-A0E8-36B594643D8E}" srcOrd="2" destOrd="0" presId="urn:microsoft.com/office/officeart/2005/8/layout/vList5"/>
    <dgm:cxn modelId="{77E6F60D-4652-4E36-82F4-21D48AB9976D}" type="presParOf" srcId="{0760AE06-7B56-494A-A0E8-36B594643D8E}" destId="{C3381103-080C-D746-8B27-46B2DEE4028C}" srcOrd="0" destOrd="0" presId="urn:microsoft.com/office/officeart/2005/8/layout/vList5"/>
    <dgm:cxn modelId="{414892F1-197F-4AEF-90CE-3435F1433A76}" type="presParOf" srcId="{0760AE06-7B56-494A-A0E8-36B594643D8E}" destId="{FBE9ED35-B856-174C-8737-A32D2C924CA6}" srcOrd="1" destOrd="0" presId="urn:microsoft.com/office/officeart/2005/8/layout/vList5"/>
    <dgm:cxn modelId="{06886937-AE20-4C9F-A2C7-14F9BD86AACA}" type="presParOf" srcId="{82B71E07-46A9-1F4C-9980-576B2FA3ADD8}" destId="{42D27948-8160-FF47-9116-9786F5E669CE}" srcOrd="3" destOrd="0" presId="urn:microsoft.com/office/officeart/2005/8/layout/vList5"/>
    <dgm:cxn modelId="{F68302AC-E909-463D-B7AA-1B981BD5AC05}" type="presParOf" srcId="{82B71E07-46A9-1F4C-9980-576B2FA3ADD8}" destId="{39BBA486-03BD-2144-ABBF-AE369E5400B7}" srcOrd="4" destOrd="0" presId="urn:microsoft.com/office/officeart/2005/8/layout/vList5"/>
    <dgm:cxn modelId="{7CDFB323-E48D-4330-BD20-FABF5646A0DB}" type="presParOf" srcId="{39BBA486-03BD-2144-ABBF-AE369E5400B7}" destId="{70B8D9E0-4A6D-2F44-B595-4E51FB1CC510}" srcOrd="0" destOrd="0" presId="urn:microsoft.com/office/officeart/2005/8/layout/vList5"/>
    <dgm:cxn modelId="{E0522A2D-D2C6-458A-8E90-5B2F1B4E0421}" type="presParOf" srcId="{39BBA486-03BD-2144-ABBF-AE369E5400B7}" destId="{09F84ED2-5430-D348-8351-1C588DA968EF}" srcOrd="1" destOrd="0" presId="urn:microsoft.com/office/officeart/2005/8/layout/vList5"/>
    <dgm:cxn modelId="{DDEF7BFE-F779-4894-A8F1-D73C9F3A0240}" type="presParOf" srcId="{82B71E07-46A9-1F4C-9980-576B2FA3ADD8}" destId="{26A10C18-A8F4-6A4C-BDEE-6F7DE3CE4615}" srcOrd="5" destOrd="0" presId="urn:microsoft.com/office/officeart/2005/8/layout/vList5"/>
    <dgm:cxn modelId="{22BF6D19-20F1-4542-8D6D-0217DD68056A}" type="presParOf" srcId="{82B71E07-46A9-1F4C-9980-576B2FA3ADD8}" destId="{4ECD3363-8FE6-2E4D-AEB8-DD61ACBB9653}" srcOrd="6" destOrd="0" presId="urn:microsoft.com/office/officeart/2005/8/layout/vList5"/>
    <dgm:cxn modelId="{DE52709A-B4F6-4F92-BCB6-7B3EE635CE5B}" type="presParOf" srcId="{4ECD3363-8FE6-2E4D-AEB8-DD61ACBB9653}" destId="{E895D6B0-A2C0-8846-B022-1C147093D231}" srcOrd="0" destOrd="0" presId="urn:microsoft.com/office/officeart/2005/8/layout/vList5"/>
    <dgm:cxn modelId="{55CFC549-45AB-4317-AFDA-3F975EEF6F5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14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1170D7-C601-4176-873E-D92838B10121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B1A6F48-7E66-46DD-B94F-C12524D29673}" type="presOf" srcId="{D865DF60-6A8A-1346-86CF-ADC5241F7441}" destId="{C3381103-080C-D746-8B27-46B2DEE4028C}" srcOrd="0" destOrd="0" presId="urn:microsoft.com/office/officeart/2005/8/layout/vList5"/>
    <dgm:cxn modelId="{A69C6260-11FF-4A15-A0CA-24C0C9C3C8EA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6DE35F5-1BAD-45BA-ABF6-BFE92C8C15E6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B60EE4A-6AE3-470E-A6F4-FC95F05CF12B}" type="presOf" srcId="{DD6BBC1B-D149-744A-A30E-EFE273F02222}" destId="{B2E2EFB5-3D81-DA40-B0AB-7277103CCFA5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8D73E789-043C-4262-BBBE-4D5B7871C0C8}" type="presOf" srcId="{2C8EC395-066D-984E-8F48-1D03BBA365D6}" destId="{FBE9ED35-B856-174C-8737-A32D2C924CA6}" srcOrd="0" destOrd="0" presId="urn:microsoft.com/office/officeart/2005/8/layout/vList5"/>
    <dgm:cxn modelId="{815CC3F3-382E-4F40-AB34-5A698A5544A6}" type="presOf" srcId="{C98D5B68-7884-6648-A6A0-2E344EE2F2C1}" destId="{70B8D9E0-4A6D-2F44-B595-4E51FB1CC510}" srcOrd="0" destOrd="0" presId="urn:microsoft.com/office/officeart/2005/8/layout/vList5"/>
    <dgm:cxn modelId="{AA97DAE2-F5C8-4DA5-95EE-D46CF07274C6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866C589-65B4-4785-BF39-03C6C3081776}" type="presOf" srcId="{8943F2E6-3B0D-E448-9217-B317A1C852F5}" destId="{1017B7CB-13B4-9B4A-A898-E550BB192901}" srcOrd="0" destOrd="0" presId="urn:microsoft.com/office/officeart/2005/8/layout/vList5"/>
    <dgm:cxn modelId="{B786F2E5-248D-43A8-85DB-1B4A3BD5E9EB}" type="presParOf" srcId="{82B71E07-46A9-1F4C-9980-576B2FA3ADD8}" destId="{A3A8D8DA-067B-EC42-9EAF-7E4FD8AA6489}" srcOrd="0" destOrd="0" presId="urn:microsoft.com/office/officeart/2005/8/layout/vList5"/>
    <dgm:cxn modelId="{F247771B-A69F-4880-9534-3983CB260867}" type="presParOf" srcId="{A3A8D8DA-067B-EC42-9EAF-7E4FD8AA6489}" destId="{5131D196-118F-ED4B-8F8C-9F861CEE6268}" srcOrd="0" destOrd="0" presId="urn:microsoft.com/office/officeart/2005/8/layout/vList5"/>
    <dgm:cxn modelId="{AE9A9584-2D1D-445B-A0FD-73C23005A660}" type="presParOf" srcId="{A3A8D8DA-067B-EC42-9EAF-7E4FD8AA6489}" destId="{B2E2EFB5-3D81-DA40-B0AB-7277103CCFA5}" srcOrd="1" destOrd="0" presId="urn:microsoft.com/office/officeart/2005/8/layout/vList5"/>
    <dgm:cxn modelId="{3834281C-B51A-47B7-9BEA-AB5C036423D5}" type="presParOf" srcId="{82B71E07-46A9-1F4C-9980-576B2FA3ADD8}" destId="{86757E5C-20F4-E745-A720-B10E686939A4}" srcOrd="1" destOrd="0" presId="urn:microsoft.com/office/officeart/2005/8/layout/vList5"/>
    <dgm:cxn modelId="{0346A81B-BEB5-4AE9-93B4-3D4203644EA0}" type="presParOf" srcId="{82B71E07-46A9-1F4C-9980-576B2FA3ADD8}" destId="{0760AE06-7B56-494A-A0E8-36B594643D8E}" srcOrd="2" destOrd="0" presId="urn:microsoft.com/office/officeart/2005/8/layout/vList5"/>
    <dgm:cxn modelId="{C7DA9043-898A-48B4-BD25-A8AA8F3FE2B8}" type="presParOf" srcId="{0760AE06-7B56-494A-A0E8-36B594643D8E}" destId="{C3381103-080C-D746-8B27-46B2DEE4028C}" srcOrd="0" destOrd="0" presId="urn:microsoft.com/office/officeart/2005/8/layout/vList5"/>
    <dgm:cxn modelId="{F843C624-DFC6-4832-B7E1-8178CC515C50}" type="presParOf" srcId="{0760AE06-7B56-494A-A0E8-36B594643D8E}" destId="{FBE9ED35-B856-174C-8737-A32D2C924CA6}" srcOrd="1" destOrd="0" presId="urn:microsoft.com/office/officeart/2005/8/layout/vList5"/>
    <dgm:cxn modelId="{F9885684-4987-468F-977E-2FCF7827AC62}" type="presParOf" srcId="{82B71E07-46A9-1F4C-9980-576B2FA3ADD8}" destId="{42D27948-8160-FF47-9116-9786F5E669CE}" srcOrd="3" destOrd="0" presId="urn:microsoft.com/office/officeart/2005/8/layout/vList5"/>
    <dgm:cxn modelId="{19B69685-A87C-48EA-B370-E32E970DCDCE}" type="presParOf" srcId="{82B71E07-46A9-1F4C-9980-576B2FA3ADD8}" destId="{39BBA486-03BD-2144-ABBF-AE369E5400B7}" srcOrd="4" destOrd="0" presId="urn:microsoft.com/office/officeart/2005/8/layout/vList5"/>
    <dgm:cxn modelId="{634A6708-D2C2-4269-B9FC-BC19F432AE90}" type="presParOf" srcId="{39BBA486-03BD-2144-ABBF-AE369E5400B7}" destId="{70B8D9E0-4A6D-2F44-B595-4E51FB1CC510}" srcOrd="0" destOrd="0" presId="urn:microsoft.com/office/officeart/2005/8/layout/vList5"/>
    <dgm:cxn modelId="{FE1D9953-D3DA-4E4D-8EC6-881754E43210}" type="presParOf" srcId="{39BBA486-03BD-2144-ABBF-AE369E5400B7}" destId="{09F84ED2-5430-D348-8351-1C588DA968EF}" srcOrd="1" destOrd="0" presId="urn:microsoft.com/office/officeart/2005/8/layout/vList5"/>
    <dgm:cxn modelId="{68456C57-D02B-4E01-80D4-950E7A67CE35}" type="presParOf" srcId="{82B71E07-46A9-1F4C-9980-576B2FA3ADD8}" destId="{26A10C18-A8F4-6A4C-BDEE-6F7DE3CE4615}" srcOrd="5" destOrd="0" presId="urn:microsoft.com/office/officeart/2005/8/layout/vList5"/>
    <dgm:cxn modelId="{1EE040F5-4167-4F34-9222-F4E413DAA4C9}" type="presParOf" srcId="{82B71E07-46A9-1F4C-9980-576B2FA3ADD8}" destId="{4ECD3363-8FE6-2E4D-AEB8-DD61ACBB9653}" srcOrd="6" destOrd="0" presId="urn:microsoft.com/office/officeart/2005/8/layout/vList5"/>
    <dgm:cxn modelId="{651CB0CB-A2DA-47C1-8F62-ADC09EBC2035}" type="presParOf" srcId="{4ECD3363-8FE6-2E4D-AEB8-DD61ACBB9653}" destId="{E895D6B0-A2C0-8846-B022-1C147093D231}" srcOrd="0" destOrd="0" presId="urn:microsoft.com/office/officeart/2005/8/layout/vList5"/>
    <dgm:cxn modelId="{7C29D5B5-B5F3-4304-88EA-FC48AF70F5F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12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12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Y="40289" custLinFactNeighborX="6938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Y="-38172" custLinFactNeighborX="822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11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15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10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12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E02D86-510C-43AD-A223-C560C2BB995C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9CD79A4-DD55-4DC4-A1F4-D98C3975059B}" type="presOf" srcId="{D865DF60-6A8A-1346-86CF-ADC5241F7441}" destId="{C3381103-080C-D746-8B27-46B2DEE4028C}" srcOrd="0" destOrd="0" presId="urn:microsoft.com/office/officeart/2005/8/layout/vList5"/>
    <dgm:cxn modelId="{EDC306D1-A20F-40E2-B9D1-5DC393D40CA6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34158A6-CA97-4063-BAC9-FFD78A7A662E}" type="presOf" srcId="{877D7047-60CD-754B-B94B-0D52DA8802EF}" destId="{E895D6B0-A2C0-8846-B022-1C147093D231}" srcOrd="0" destOrd="0" presId="urn:microsoft.com/office/officeart/2005/8/layout/vList5"/>
    <dgm:cxn modelId="{A9EF93F2-A94C-44E7-8E95-8733EA6E3F0A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0E860A0-1627-4987-A89D-3D297CBC3A42}" type="presOf" srcId="{8943F2E6-3B0D-E448-9217-B317A1C852F5}" destId="{1017B7CB-13B4-9B4A-A898-E550BB192901}" srcOrd="0" destOrd="0" presId="urn:microsoft.com/office/officeart/2005/8/layout/vList5"/>
    <dgm:cxn modelId="{BD75615D-2900-412F-83C3-3A109309FA56}" type="presOf" srcId="{2C8EC395-066D-984E-8F48-1D03BBA365D6}" destId="{FBE9ED35-B856-174C-8737-A32D2C924CA6}" srcOrd="0" destOrd="0" presId="urn:microsoft.com/office/officeart/2005/8/layout/vList5"/>
    <dgm:cxn modelId="{E2C28F97-9ACB-46F1-AC77-AECA40CB18B8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F4294BCF-C027-4FC9-834E-90E78499B06D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0C14DC9-3187-43B0-AB9C-5C4FEDA4C0BC}" type="presParOf" srcId="{82B71E07-46A9-1F4C-9980-576B2FA3ADD8}" destId="{A3A8D8DA-067B-EC42-9EAF-7E4FD8AA6489}" srcOrd="0" destOrd="0" presId="urn:microsoft.com/office/officeart/2005/8/layout/vList5"/>
    <dgm:cxn modelId="{E660E90E-D324-4365-8883-AE8B61F00650}" type="presParOf" srcId="{A3A8D8DA-067B-EC42-9EAF-7E4FD8AA6489}" destId="{5131D196-118F-ED4B-8F8C-9F861CEE6268}" srcOrd="0" destOrd="0" presId="urn:microsoft.com/office/officeart/2005/8/layout/vList5"/>
    <dgm:cxn modelId="{A4A6B365-9CF2-406A-A4E6-950E36033AFA}" type="presParOf" srcId="{A3A8D8DA-067B-EC42-9EAF-7E4FD8AA6489}" destId="{B2E2EFB5-3D81-DA40-B0AB-7277103CCFA5}" srcOrd="1" destOrd="0" presId="urn:microsoft.com/office/officeart/2005/8/layout/vList5"/>
    <dgm:cxn modelId="{F0E14269-BBF0-41A1-B9BA-DDA9E7E5F306}" type="presParOf" srcId="{82B71E07-46A9-1F4C-9980-576B2FA3ADD8}" destId="{86757E5C-20F4-E745-A720-B10E686939A4}" srcOrd="1" destOrd="0" presId="urn:microsoft.com/office/officeart/2005/8/layout/vList5"/>
    <dgm:cxn modelId="{1121EC91-0FC8-404F-8698-62DB091F6756}" type="presParOf" srcId="{82B71E07-46A9-1F4C-9980-576B2FA3ADD8}" destId="{0760AE06-7B56-494A-A0E8-36B594643D8E}" srcOrd="2" destOrd="0" presId="urn:microsoft.com/office/officeart/2005/8/layout/vList5"/>
    <dgm:cxn modelId="{77E6F60D-4652-4E36-82F4-21D48AB9976D}" type="presParOf" srcId="{0760AE06-7B56-494A-A0E8-36B594643D8E}" destId="{C3381103-080C-D746-8B27-46B2DEE4028C}" srcOrd="0" destOrd="0" presId="urn:microsoft.com/office/officeart/2005/8/layout/vList5"/>
    <dgm:cxn modelId="{414892F1-197F-4AEF-90CE-3435F1433A76}" type="presParOf" srcId="{0760AE06-7B56-494A-A0E8-36B594643D8E}" destId="{FBE9ED35-B856-174C-8737-A32D2C924CA6}" srcOrd="1" destOrd="0" presId="urn:microsoft.com/office/officeart/2005/8/layout/vList5"/>
    <dgm:cxn modelId="{06886937-AE20-4C9F-A2C7-14F9BD86AACA}" type="presParOf" srcId="{82B71E07-46A9-1F4C-9980-576B2FA3ADD8}" destId="{42D27948-8160-FF47-9116-9786F5E669CE}" srcOrd="3" destOrd="0" presId="urn:microsoft.com/office/officeart/2005/8/layout/vList5"/>
    <dgm:cxn modelId="{F68302AC-E909-463D-B7AA-1B981BD5AC05}" type="presParOf" srcId="{82B71E07-46A9-1F4C-9980-576B2FA3ADD8}" destId="{39BBA486-03BD-2144-ABBF-AE369E5400B7}" srcOrd="4" destOrd="0" presId="urn:microsoft.com/office/officeart/2005/8/layout/vList5"/>
    <dgm:cxn modelId="{7CDFB323-E48D-4330-BD20-FABF5646A0DB}" type="presParOf" srcId="{39BBA486-03BD-2144-ABBF-AE369E5400B7}" destId="{70B8D9E0-4A6D-2F44-B595-4E51FB1CC510}" srcOrd="0" destOrd="0" presId="urn:microsoft.com/office/officeart/2005/8/layout/vList5"/>
    <dgm:cxn modelId="{E0522A2D-D2C6-458A-8E90-5B2F1B4E0421}" type="presParOf" srcId="{39BBA486-03BD-2144-ABBF-AE369E5400B7}" destId="{09F84ED2-5430-D348-8351-1C588DA968EF}" srcOrd="1" destOrd="0" presId="urn:microsoft.com/office/officeart/2005/8/layout/vList5"/>
    <dgm:cxn modelId="{DDEF7BFE-F779-4894-A8F1-D73C9F3A0240}" type="presParOf" srcId="{82B71E07-46A9-1F4C-9980-576B2FA3ADD8}" destId="{26A10C18-A8F4-6A4C-BDEE-6F7DE3CE4615}" srcOrd="5" destOrd="0" presId="urn:microsoft.com/office/officeart/2005/8/layout/vList5"/>
    <dgm:cxn modelId="{22BF6D19-20F1-4542-8D6D-0217DD68056A}" type="presParOf" srcId="{82B71E07-46A9-1F4C-9980-576B2FA3ADD8}" destId="{4ECD3363-8FE6-2E4D-AEB8-DD61ACBB9653}" srcOrd="6" destOrd="0" presId="urn:microsoft.com/office/officeart/2005/8/layout/vList5"/>
    <dgm:cxn modelId="{DE52709A-B4F6-4F92-BCB6-7B3EE635CE5B}" type="presParOf" srcId="{4ECD3363-8FE6-2E4D-AEB8-DD61ACBB9653}" destId="{E895D6B0-A2C0-8846-B022-1C147093D231}" srcOrd="0" destOrd="0" presId="urn:microsoft.com/office/officeart/2005/8/layout/vList5"/>
    <dgm:cxn modelId="{55CFC549-45AB-4317-AFDA-3F975EEF6F5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19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9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13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12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4B8176-E9F7-41AA-84C0-DBE8BBBDF81F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997C413-B683-49F2-9D20-00555862FC20}" type="presOf" srcId="{DD6BBC1B-D149-744A-A30E-EFE273F02222}" destId="{B2E2EFB5-3D81-DA40-B0AB-7277103CCFA5}" srcOrd="0" destOrd="0" presId="urn:microsoft.com/office/officeart/2005/8/layout/vList5"/>
    <dgm:cxn modelId="{4AEB6FC1-FD92-4895-A571-22EB20631F1C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AB927353-F81B-4D31-B3D2-92745E56C5E8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626C868-5BBE-44CC-9B4D-370550EF640B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91AF42CB-2880-4C1A-90C5-E93E85351046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AA9D99C-E309-45F0-830F-42006887F963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AFD1FAA-02C7-419D-8B60-0A47A4EAA4F7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13A8CB6B-F578-4B96-A46D-66218F7A09E8}" type="presOf" srcId="{2C8EC395-066D-984E-8F48-1D03BBA365D6}" destId="{FBE9ED35-B856-174C-8737-A32D2C924CA6}" srcOrd="0" destOrd="0" presId="urn:microsoft.com/office/officeart/2005/8/layout/vList5"/>
    <dgm:cxn modelId="{C7975EFE-52FA-4C2C-AA29-AA7FB880B7D4}" type="presParOf" srcId="{82B71E07-46A9-1F4C-9980-576B2FA3ADD8}" destId="{A3A8D8DA-067B-EC42-9EAF-7E4FD8AA6489}" srcOrd="0" destOrd="0" presId="urn:microsoft.com/office/officeart/2005/8/layout/vList5"/>
    <dgm:cxn modelId="{1ECF98F6-16D8-4CEC-832A-BDEDC2240833}" type="presParOf" srcId="{A3A8D8DA-067B-EC42-9EAF-7E4FD8AA6489}" destId="{5131D196-118F-ED4B-8F8C-9F861CEE6268}" srcOrd="0" destOrd="0" presId="urn:microsoft.com/office/officeart/2005/8/layout/vList5"/>
    <dgm:cxn modelId="{3462AFDD-D02F-47E3-A0AD-588944AAF574}" type="presParOf" srcId="{A3A8D8DA-067B-EC42-9EAF-7E4FD8AA6489}" destId="{B2E2EFB5-3D81-DA40-B0AB-7277103CCFA5}" srcOrd="1" destOrd="0" presId="urn:microsoft.com/office/officeart/2005/8/layout/vList5"/>
    <dgm:cxn modelId="{547D847F-4DFD-41AF-9118-A7D58E903FEE}" type="presParOf" srcId="{82B71E07-46A9-1F4C-9980-576B2FA3ADD8}" destId="{86757E5C-20F4-E745-A720-B10E686939A4}" srcOrd="1" destOrd="0" presId="urn:microsoft.com/office/officeart/2005/8/layout/vList5"/>
    <dgm:cxn modelId="{E7DC1E70-303D-43DB-8399-AB87BA0165FD}" type="presParOf" srcId="{82B71E07-46A9-1F4C-9980-576B2FA3ADD8}" destId="{0760AE06-7B56-494A-A0E8-36B594643D8E}" srcOrd="2" destOrd="0" presId="urn:microsoft.com/office/officeart/2005/8/layout/vList5"/>
    <dgm:cxn modelId="{37A33FE0-68CD-414A-A79C-AEAFD3CE52B6}" type="presParOf" srcId="{0760AE06-7B56-494A-A0E8-36B594643D8E}" destId="{C3381103-080C-D746-8B27-46B2DEE4028C}" srcOrd="0" destOrd="0" presId="urn:microsoft.com/office/officeart/2005/8/layout/vList5"/>
    <dgm:cxn modelId="{AFC89FEC-11F1-405E-9970-5E277960B6C5}" type="presParOf" srcId="{0760AE06-7B56-494A-A0E8-36B594643D8E}" destId="{FBE9ED35-B856-174C-8737-A32D2C924CA6}" srcOrd="1" destOrd="0" presId="urn:microsoft.com/office/officeart/2005/8/layout/vList5"/>
    <dgm:cxn modelId="{393E9EA5-B8A4-4B87-8C2E-25C2777D075A}" type="presParOf" srcId="{82B71E07-46A9-1F4C-9980-576B2FA3ADD8}" destId="{42D27948-8160-FF47-9116-9786F5E669CE}" srcOrd="3" destOrd="0" presId="urn:microsoft.com/office/officeart/2005/8/layout/vList5"/>
    <dgm:cxn modelId="{4EB014E2-8FA1-4AFB-8FD9-5A4DF6A3782F}" type="presParOf" srcId="{82B71E07-46A9-1F4C-9980-576B2FA3ADD8}" destId="{39BBA486-03BD-2144-ABBF-AE369E5400B7}" srcOrd="4" destOrd="0" presId="urn:microsoft.com/office/officeart/2005/8/layout/vList5"/>
    <dgm:cxn modelId="{5662C2EC-1B74-4B7E-A8E8-542C8C5D6F90}" type="presParOf" srcId="{39BBA486-03BD-2144-ABBF-AE369E5400B7}" destId="{70B8D9E0-4A6D-2F44-B595-4E51FB1CC510}" srcOrd="0" destOrd="0" presId="urn:microsoft.com/office/officeart/2005/8/layout/vList5"/>
    <dgm:cxn modelId="{221EEFB1-DFB7-457C-81CF-1796753EE4CF}" type="presParOf" srcId="{39BBA486-03BD-2144-ABBF-AE369E5400B7}" destId="{09F84ED2-5430-D348-8351-1C588DA968EF}" srcOrd="1" destOrd="0" presId="urn:microsoft.com/office/officeart/2005/8/layout/vList5"/>
    <dgm:cxn modelId="{68DE5B13-A557-4406-B73F-5E60D28AB10D}" type="presParOf" srcId="{82B71E07-46A9-1F4C-9980-576B2FA3ADD8}" destId="{26A10C18-A8F4-6A4C-BDEE-6F7DE3CE4615}" srcOrd="5" destOrd="0" presId="urn:microsoft.com/office/officeart/2005/8/layout/vList5"/>
    <dgm:cxn modelId="{829ABE5F-A80C-476D-905A-6A7EB57D364D}" type="presParOf" srcId="{82B71E07-46A9-1F4C-9980-576B2FA3ADD8}" destId="{4ECD3363-8FE6-2E4D-AEB8-DD61ACBB9653}" srcOrd="6" destOrd="0" presId="urn:microsoft.com/office/officeart/2005/8/layout/vList5"/>
    <dgm:cxn modelId="{69C72FC1-5F8E-4A18-AC46-D684D33A0EF0}" type="presParOf" srcId="{4ECD3363-8FE6-2E4D-AEB8-DD61ACBB9653}" destId="{E895D6B0-A2C0-8846-B022-1C147093D231}" srcOrd="0" destOrd="0" presId="urn:microsoft.com/office/officeart/2005/8/layout/vList5"/>
    <dgm:cxn modelId="{0D09933D-EEC8-4903-B157-9C8B1993A40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20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16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15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 14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 custLinFactNeighborX="5233" custLinFactNeighborY="21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B63A8CB-9DCF-4D68-A9A0-669E69DDF59F}" type="presOf" srcId="{2C8EC395-066D-984E-8F48-1D03BBA365D6}" destId="{FBE9ED35-B856-174C-8737-A32D2C924CA6}" srcOrd="0" destOrd="0" presId="urn:microsoft.com/office/officeart/2005/8/layout/vList5"/>
    <dgm:cxn modelId="{83A8330F-4606-40BA-B9B0-8E01190C9F28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6C404044-2633-4D99-B495-4FE363FCCAD1}" type="presOf" srcId="{877D7047-60CD-754B-B94B-0D52DA8802EF}" destId="{E895D6B0-A2C0-8846-B022-1C147093D231}" srcOrd="0" destOrd="0" presId="urn:microsoft.com/office/officeart/2005/8/layout/vList5"/>
    <dgm:cxn modelId="{F38FD059-25CC-49FF-8B72-2C53DDE3D891}" type="presOf" srcId="{DD6BBC1B-D149-744A-A30E-EFE273F02222}" destId="{B2E2EFB5-3D81-DA40-B0AB-7277103CCFA5}" srcOrd="0" destOrd="0" presId="urn:microsoft.com/office/officeart/2005/8/layout/vList5"/>
    <dgm:cxn modelId="{8290443F-07A1-4B74-88E1-05EB9C71DC4E}" type="presOf" srcId="{8943F2E6-3B0D-E448-9217-B317A1C852F5}" destId="{1017B7CB-13B4-9B4A-A898-E550BB192901}" srcOrd="0" destOrd="0" presId="urn:microsoft.com/office/officeart/2005/8/layout/vList5"/>
    <dgm:cxn modelId="{DD89CE40-FA07-4626-8480-5E020FBF6209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ED96778-1CCB-4AD0-8D30-176F49A60051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52EA026D-87CC-43E8-800C-C7EA93C76F52}" type="presOf" srcId="{D865DF60-6A8A-1346-86CF-ADC5241F7441}" destId="{C3381103-080C-D746-8B27-46B2DEE4028C}" srcOrd="0" destOrd="0" presId="urn:microsoft.com/office/officeart/2005/8/layout/vList5"/>
    <dgm:cxn modelId="{AEF42031-C6E6-4043-99C6-699F73401996}" type="presOf" srcId="{39104730-2024-374C-98E0-3A4CE7ED9881}" destId="{82B71E07-46A9-1F4C-9980-576B2FA3ADD8}" srcOrd="0" destOrd="0" presId="urn:microsoft.com/office/officeart/2005/8/layout/vList5"/>
    <dgm:cxn modelId="{C5BE65C5-E003-4F24-9874-EC800DE8282E}" type="presParOf" srcId="{82B71E07-46A9-1F4C-9980-576B2FA3ADD8}" destId="{A3A8D8DA-067B-EC42-9EAF-7E4FD8AA6489}" srcOrd="0" destOrd="0" presId="urn:microsoft.com/office/officeart/2005/8/layout/vList5"/>
    <dgm:cxn modelId="{FFCB79BC-26BB-4685-85AB-AB3764E10F1B}" type="presParOf" srcId="{A3A8D8DA-067B-EC42-9EAF-7E4FD8AA6489}" destId="{5131D196-118F-ED4B-8F8C-9F861CEE6268}" srcOrd="0" destOrd="0" presId="urn:microsoft.com/office/officeart/2005/8/layout/vList5"/>
    <dgm:cxn modelId="{334A7E6E-5966-48F2-9E9F-B28817C1B573}" type="presParOf" srcId="{A3A8D8DA-067B-EC42-9EAF-7E4FD8AA6489}" destId="{B2E2EFB5-3D81-DA40-B0AB-7277103CCFA5}" srcOrd="1" destOrd="0" presId="urn:microsoft.com/office/officeart/2005/8/layout/vList5"/>
    <dgm:cxn modelId="{92041AF5-4257-4040-8FBB-622EAD32584D}" type="presParOf" srcId="{82B71E07-46A9-1F4C-9980-576B2FA3ADD8}" destId="{86757E5C-20F4-E745-A720-B10E686939A4}" srcOrd="1" destOrd="0" presId="urn:microsoft.com/office/officeart/2005/8/layout/vList5"/>
    <dgm:cxn modelId="{55E63B15-DCDD-483B-A742-16FA2FF412A6}" type="presParOf" srcId="{82B71E07-46A9-1F4C-9980-576B2FA3ADD8}" destId="{0760AE06-7B56-494A-A0E8-36B594643D8E}" srcOrd="2" destOrd="0" presId="urn:microsoft.com/office/officeart/2005/8/layout/vList5"/>
    <dgm:cxn modelId="{E25F4B83-F84D-4AC3-8062-2E9638B777E4}" type="presParOf" srcId="{0760AE06-7B56-494A-A0E8-36B594643D8E}" destId="{C3381103-080C-D746-8B27-46B2DEE4028C}" srcOrd="0" destOrd="0" presId="urn:microsoft.com/office/officeart/2005/8/layout/vList5"/>
    <dgm:cxn modelId="{A1B90B59-D092-4E05-BEB0-5241710FB9C2}" type="presParOf" srcId="{0760AE06-7B56-494A-A0E8-36B594643D8E}" destId="{FBE9ED35-B856-174C-8737-A32D2C924CA6}" srcOrd="1" destOrd="0" presId="urn:microsoft.com/office/officeart/2005/8/layout/vList5"/>
    <dgm:cxn modelId="{B73B9C28-46D9-40C8-9D72-E811E73FF05D}" type="presParOf" srcId="{82B71E07-46A9-1F4C-9980-576B2FA3ADD8}" destId="{42D27948-8160-FF47-9116-9786F5E669CE}" srcOrd="3" destOrd="0" presId="urn:microsoft.com/office/officeart/2005/8/layout/vList5"/>
    <dgm:cxn modelId="{7FBD9513-7711-429A-A2A8-09B69988F175}" type="presParOf" srcId="{82B71E07-46A9-1F4C-9980-576B2FA3ADD8}" destId="{39BBA486-03BD-2144-ABBF-AE369E5400B7}" srcOrd="4" destOrd="0" presId="urn:microsoft.com/office/officeart/2005/8/layout/vList5"/>
    <dgm:cxn modelId="{E48221EB-D6AD-45A5-8D2F-506D0544FF46}" type="presParOf" srcId="{39BBA486-03BD-2144-ABBF-AE369E5400B7}" destId="{70B8D9E0-4A6D-2F44-B595-4E51FB1CC510}" srcOrd="0" destOrd="0" presId="urn:microsoft.com/office/officeart/2005/8/layout/vList5"/>
    <dgm:cxn modelId="{5522B163-93D9-4E16-A663-87F1006FA6B9}" type="presParOf" srcId="{39BBA486-03BD-2144-ABBF-AE369E5400B7}" destId="{09F84ED2-5430-D348-8351-1C588DA968EF}" srcOrd="1" destOrd="0" presId="urn:microsoft.com/office/officeart/2005/8/layout/vList5"/>
    <dgm:cxn modelId="{B3ADF2F5-1B01-4D59-9EC0-7210DC591402}" type="presParOf" srcId="{82B71E07-46A9-1F4C-9980-576B2FA3ADD8}" destId="{26A10C18-A8F4-6A4C-BDEE-6F7DE3CE4615}" srcOrd="5" destOrd="0" presId="urn:microsoft.com/office/officeart/2005/8/layout/vList5"/>
    <dgm:cxn modelId="{B9115F78-48E5-4167-B63B-E4C3B2487990}" type="presParOf" srcId="{82B71E07-46A9-1F4C-9980-576B2FA3ADD8}" destId="{4ECD3363-8FE6-2E4D-AEB8-DD61ACBB9653}" srcOrd="6" destOrd="0" presId="urn:microsoft.com/office/officeart/2005/8/layout/vList5"/>
    <dgm:cxn modelId="{10C440C0-1B85-47F3-ABCE-565075641B85}" type="presParOf" srcId="{4ECD3363-8FE6-2E4D-AEB8-DD61ACBB9653}" destId="{E895D6B0-A2C0-8846-B022-1C147093D231}" srcOrd="0" destOrd="0" presId="urn:microsoft.com/office/officeart/2005/8/layout/vList5"/>
    <dgm:cxn modelId="{9AE8D572-C5F4-4ECB-B0C0-04A160F33D6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6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20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14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16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15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18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17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16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18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17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16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7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12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7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12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16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16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12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1900726"/>
          <a:ext cx="721139" cy="6729984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138899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2962322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12</a:t>
          </a:r>
        </a:p>
      </dsp:txBody>
      <dsp:txXfrm rot="-5400000">
        <a:off x="3785616" y="77303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15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15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10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12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19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12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9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20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14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04177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16</a:t>
          </a:r>
        </a:p>
      </dsp:txBody>
      <dsp:txXfrm rot="-5400000">
        <a:off x="3785616" y="2035448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15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Reprise des calculs déjà travaillés et lien avec les tables d’addition 1-2-5-9-10 et avec les doubles</a:t>
            </a:r>
          </a:p>
          <a:p>
            <a:r>
              <a:rPr lang="fr-FR" dirty="0"/>
              <a:t>Laisser 1min30 (15s/calcul)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68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5+6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761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34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8+4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8+7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6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9+7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562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562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5+2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6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Donner des sommes, demander et vérifier le résultat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729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8+5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203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504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 la notion étudiée : toutes les lignes du tableau</a:t>
            </a:r>
          </a:p>
          <a:p>
            <a:r>
              <a:rPr lang="fr-FR" dirty="0"/>
              <a:t>Quelques nombres à nommer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32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 la notion étudiée : dizaines entières et unités restantes / lien entre dizaines et unités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128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Travail lien unités et dizaines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823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7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Franchissement du 70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45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Diapo déplacée du mercredi au vendredi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76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S’il reste du temps.</a:t>
            </a:r>
          </a:p>
          <a:p>
            <a:r>
              <a:rPr lang="fr-FR" dirty="0"/>
              <a:t>Pour pourvoir faire les calculs, il est indispensable de bien connaître les tables d’addition que nous travaillons depuis 10 jours . Pas de problème à résoudre mais bien revoir tes tables, soit avec les étiquettes, soit tu demandes à quelqu’un chez toi de te poser des questions.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4987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38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Finir la table +6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024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381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38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Finir la table de 7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72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Donner des sommes, demander et vérifier le résultat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476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4+2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89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3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92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76" Type="http://schemas.openxmlformats.org/officeDocument/2006/relationships/tags" Target="../tags/tag77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tags" Target="../tags/tag67.xml"/><Relationship Id="rId74" Type="http://schemas.openxmlformats.org/officeDocument/2006/relationships/tags" Target="../tags/tag75.xml"/><Relationship Id="rId79" Type="http://schemas.openxmlformats.org/officeDocument/2006/relationships/notesSlide" Target="../notesSlides/notesSlide28.xml"/><Relationship Id="rId5" Type="http://schemas.openxmlformats.org/officeDocument/2006/relationships/tags" Target="../tags/tag6.xml"/><Relationship Id="rId61" Type="http://schemas.openxmlformats.org/officeDocument/2006/relationships/tags" Target="../tags/tag6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77" Type="http://schemas.openxmlformats.org/officeDocument/2006/relationships/tags" Target="../tags/tag78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80" Type="http://schemas.openxmlformats.org/officeDocument/2006/relationships/image" Target="../media/image3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tags" Target="../tags/tag68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9" Type="http://schemas.openxmlformats.org/officeDocument/2006/relationships/tags" Target="../tags/tag117.xml"/><Relationship Id="rId21" Type="http://schemas.openxmlformats.org/officeDocument/2006/relationships/tags" Target="../tags/tag99.xml"/><Relationship Id="rId34" Type="http://schemas.openxmlformats.org/officeDocument/2006/relationships/tags" Target="../tags/tag112.xml"/><Relationship Id="rId42" Type="http://schemas.openxmlformats.org/officeDocument/2006/relationships/tags" Target="../tags/tag120.xml"/><Relationship Id="rId47" Type="http://schemas.openxmlformats.org/officeDocument/2006/relationships/tags" Target="../tags/tag125.xml"/><Relationship Id="rId50" Type="http://schemas.openxmlformats.org/officeDocument/2006/relationships/tags" Target="../tags/tag128.xml"/><Relationship Id="rId55" Type="http://schemas.openxmlformats.org/officeDocument/2006/relationships/tags" Target="../tags/tag133.xml"/><Relationship Id="rId63" Type="http://schemas.openxmlformats.org/officeDocument/2006/relationships/tags" Target="../tags/tag141.xml"/><Relationship Id="rId68" Type="http://schemas.openxmlformats.org/officeDocument/2006/relationships/tags" Target="../tags/tag146.xml"/><Relationship Id="rId76" Type="http://schemas.openxmlformats.org/officeDocument/2006/relationships/tags" Target="../tags/tag154.xml"/><Relationship Id="rId84" Type="http://schemas.openxmlformats.org/officeDocument/2006/relationships/tags" Target="../tags/tag162.xml"/><Relationship Id="rId89" Type="http://schemas.openxmlformats.org/officeDocument/2006/relationships/notesSlide" Target="../notesSlides/notesSlide29.xml"/><Relationship Id="rId7" Type="http://schemas.openxmlformats.org/officeDocument/2006/relationships/tags" Target="../tags/tag85.xml"/><Relationship Id="rId71" Type="http://schemas.openxmlformats.org/officeDocument/2006/relationships/tags" Target="../tags/tag149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9" Type="http://schemas.openxmlformats.org/officeDocument/2006/relationships/tags" Target="../tags/tag107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tags" Target="../tags/tag110.xml"/><Relationship Id="rId37" Type="http://schemas.openxmlformats.org/officeDocument/2006/relationships/tags" Target="../tags/tag115.xml"/><Relationship Id="rId40" Type="http://schemas.openxmlformats.org/officeDocument/2006/relationships/tags" Target="../tags/tag118.xml"/><Relationship Id="rId45" Type="http://schemas.openxmlformats.org/officeDocument/2006/relationships/tags" Target="../tags/tag123.xml"/><Relationship Id="rId53" Type="http://schemas.openxmlformats.org/officeDocument/2006/relationships/tags" Target="../tags/tag131.xml"/><Relationship Id="rId58" Type="http://schemas.openxmlformats.org/officeDocument/2006/relationships/tags" Target="../tags/tag136.xml"/><Relationship Id="rId66" Type="http://schemas.openxmlformats.org/officeDocument/2006/relationships/tags" Target="../tags/tag144.xml"/><Relationship Id="rId74" Type="http://schemas.openxmlformats.org/officeDocument/2006/relationships/tags" Target="../tags/tag152.xml"/><Relationship Id="rId79" Type="http://schemas.openxmlformats.org/officeDocument/2006/relationships/tags" Target="../tags/tag157.xml"/><Relationship Id="rId87" Type="http://schemas.openxmlformats.org/officeDocument/2006/relationships/tags" Target="../tags/tag165.xml"/><Relationship Id="rId5" Type="http://schemas.openxmlformats.org/officeDocument/2006/relationships/tags" Target="../tags/tag83.xml"/><Relationship Id="rId61" Type="http://schemas.openxmlformats.org/officeDocument/2006/relationships/tags" Target="../tags/tag139.xml"/><Relationship Id="rId82" Type="http://schemas.openxmlformats.org/officeDocument/2006/relationships/tags" Target="../tags/tag160.xml"/><Relationship Id="rId90" Type="http://schemas.openxmlformats.org/officeDocument/2006/relationships/image" Target="../media/image3.png"/><Relationship Id="rId19" Type="http://schemas.openxmlformats.org/officeDocument/2006/relationships/tags" Target="../tags/tag97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tags" Target="../tags/tag113.xml"/><Relationship Id="rId43" Type="http://schemas.openxmlformats.org/officeDocument/2006/relationships/tags" Target="../tags/tag121.xml"/><Relationship Id="rId48" Type="http://schemas.openxmlformats.org/officeDocument/2006/relationships/tags" Target="../tags/tag126.xml"/><Relationship Id="rId56" Type="http://schemas.openxmlformats.org/officeDocument/2006/relationships/tags" Target="../tags/tag134.xml"/><Relationship Id="rId64" Type="http://schemas.openxmlformats.org/officeDocument/2006/relationships/tags" Target="../tags/tag142.xml"/><Relationship Id="rId69" Type="http://schemas.openxmlformats.org/officeDocument/2006/relationships/tags" Target="../tags/tag147.xml"/><Relationship Id="rId77" Type="http://schemas.openxmlformats.org/officeDocument/2006/relationships/tags" Target="../tags/tag155.xml"/><Relationship Id="rId8" Type="http://schemas.openxmlformats.org/officeDocument/2006/relationships/tags" Target="../tags/tag86.xml"/><Relationship Id="rId51" Type="http://schemas.openxmlformats.org/officeDocument/2006/relationships/tags" Target="../tags/tag129.xml"/><Relationship Id="rId72" Type="http://schemas.openxmlformats.org/officeDocument/2006/relationships/tags" Target="../tags/tag150.xml"/><Relationship Id="rId80" Type="http://schemas.openxmlformats.org/officeDocument/2006/relationships/tags" Target="../tags/tag158.xml"/><Relationship Id="rId85" Type="http://schemas.openxmlformats.org/officeDocument/2006/relationships/tags" Target="../tags/tag163.xml"/><Relationship Id="rId3" Type="http://schemas.openxmlformats.org/officeDocument/2006/relationships/tags" Target="../tags/tag81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tags" Target="../tags/tag111.xml"/><Relationship Id="rId38" Type="http://schemas.openxmlformats.org/officeDocument/2006/relationships/tags" Target="../tags/tag116.xml"/><Relationship Id="rId46" Type="http://schemas.openxmlformats.org/officeDocument/2006/relationships/tags" Target="../tags/tag124.xml"/><Relationship Id="rId59" Type="http://schemas.openxmlformats.org/officeDocument/2006/relationships/tags" Target="../tags/tag137.xml"/><Relationship Id="rId67" Type="http://schemas.openxmlformats.org/officeDocument/2006/relationships/tags" Target="../tags/tag145.xml"/><Relationship Id="rId20" Type="http://schemas.openxmlformats.org/officeDocument/2006/relationships/tags" Target="../tags/tag98.xml"/><Relationship Id="rId41" Type="http://schemas.openxmlformats.org/officeDocument/2006/relationships/tags" Target="../tags/tag119.xml"/><Relationship Id="rId54" Type="http://schemas.openxmlformats.org/officeDocument/2006/relationships/tags" Target="../tags/tag132.xml"/><Relationship Id="rId62" Type="http://schemas.openxmlformats.org/officeDocument/2006/relationships/tags" Target="../tags/tag140.xml"/><Relationship Id="rId70" Type="http://schemas.openxmlformats.org/officeDocument/2006/relationships/tags" Target="../tags/tag148.xml"/><Relationship Id="rId75" Type="http://schemas.openxmlformats.org/officeDocument/2006/relationships/tags" Target="../tags/tag153.xml"/><Relationship Id="rId83" Type="http://schemas.openxmlformats.org/officeDocument/2006/relationships/tags" Target="../tags/tag161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36" Type="http://schemas.openxmlformats.org/officeDocument/2006/relationships/tags" Target="../tags/tag114.xml"/><Relationship Id="rId49" Type="http://schemas.openxmlformats.org/officeDocument/2006/relationships/tags" Target="../tags/tag127.xml"/><Relationship Id="rId57" Type="http://schemas.openxmlformats.org/officeDocument/2006/relationships/tags" Target="../tags/tag135.xml"/><Relationship Id="rId10" Type="http://schemas.openxmlformats.org/officeDocument/2006/relationships/tags" Target="../tags/tag88.xml"/><Relationship Id="rId31" Type="http://schemas.openxmlformats.org/officeDocument/2006/relationships/tags" Target="../tags/tag109.xml"/><Relationship Id="rId44" Type="http://schemas.openxmlformats.org/officeDocument/2006/relationships/tags" Target="../tags/tag122.xml"/><Relationship Id="rId52" Type="http://schemas.openxmlformats.org/officeDocument/2006/relationships/tags" Target="../tags/tag130.xml"/><Relationship Id="rId60" Type="http://schemas.openxmlformats.org/officeDocument/2006/relationships/tags" Target="../tags/tag138.xml"/><Relationship Id="rId65" Type="http://schemas.openxmlformats.org/officeDocument/2006/relationships/tags" Target="../tags/tag143.xml"/><Relationship Id="rId73" Type="http://schemas.openxmlformats.org/officeDocument/2006/relationships/tags" Target="../tags/tag151.xml"/><Relationship Id="rId78" Type="http://schemas.openxmlformats.org/officeDocument/2006/relationships/tags" Target="../tags/tag156.xml"/><Relationship Id="rId81" Type="http://schemas.openxmlformats.org/officeDocument/2006/relationships/tags" Target="../tags/tag159.xml"/><Relationship Id="rId86" Type="http://schemas.openxmlformats.org/officeDocument/2006/relationships/tags" Target="../tags/tag16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Vendredi 17 avril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090606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026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629858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210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156395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0841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149861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395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665303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2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521652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061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231487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609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587161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1592106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482578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2712555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308596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</p:spTree>
    <p:extLst>
      <p:ext uri="{BB962C8B-B14F-4D97-AF65-F5344CB8AC3E}">
        <p14:creationId xmlns:p14="http://schemas.microsoft.com/office/powerpoint/2010/main" val="66966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7307" y="3431975"/>
            <a:ext cx="10897385" cy="1359270"/>
          </a:xfrm>
        </p:spPr>
        <p:txBody>
          <a:bodyPr>
            <a:normAutofit fontScale="85000" lnSpcReduction="20000"/>
          </a:bodyPr>
          <a:lstStyle/>
          <a:p>
            <a:endParaRPr lang="fr-FR" sz="6000" dirty="0"/>
          </a:p>
          <a:p>
            <a:r>
              <a:rPr lang="fr-FR" sz="6000" dirty="0"/>
              <a:t>Tables d’addition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255853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09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063592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893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279332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1431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196035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8529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239954" y="1803493"/>
          <a:ext cx="5859660" cy="445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:a16="http://schemas.microsoft.com/office/drawing/2014/main" xmlns="" val="2420847034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480872400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934363649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072706557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3889925062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544732703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494550256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37163036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3944406011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237117159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4485838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5893252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8359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52025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09904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78528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6210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3502527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621966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968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445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438" y="0"/>
            <a:ext cx="10515600" cy="53204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Trouve le nombre de fraises.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C1440503-80DF-4FF6-A347-DD0BAFCA76AD}"/>
              </a:ext>
            </a:extLst>
          </p:cNvPr>
          <p:cNvGrpSpPr/>
          <p:nvPr/>
        </p:nvGrpSpPr>
        <p:grpSpPr>
          <a:xfrm>
            <a:off x="3009252" y="1927928"/>
            <a:ext cx="1941998" cy="836360"/>
            <a:chOff x="3545901" y="3801722"/>
            <a:chExt cx="1941998" cy="836360"/>
          </a:xfrm>
        </p:grpSpPr>
        <p:grpSp>
          <p:nvGrpSpPr>
            <p:cNvPr id="119" name="Groupe 118">
              <a:extLst>
                <a:ext uri="{FF2B5EF4-FFF2-40B4-BE49-F238E27FC236}">
                  <a16:creationId xmlns:a16="http://schemas.microsoft.com/office/drawing/2014/main" xmlns="" id="{C557DAB8-F7C7-4EC5-83A5-44D05FA63812}"/>
                </a:ext>
              </a:extLst>
            </p:cNvPr>
            <p:cNvGrpSpPr/>
            <p:nvPr/>
          </p:nvGrpSpPr>
          <p:grpSpPr>
            <a:xfrm>
              <a:off x="3545901" y="3801722"/>
              <a:ext cx="1941998" cy="836360"/>
              <a:chOff x="3476307" y="3031238"/>
              <a:chExt cx="5239385" cy="1015946"/>
            </a:xfrm>
          </p:grpSpPr>
          <p:pic>
            <p:nvPicPr>
              <p:cNvPr id="120" name="Image 119">
                <a:extLst>
                  <a:ext uri="{FF2B5EF4-FFF2-40B4-BE49-F238E27FC236}">
                    <a16:creationId xmlns:a16="http://schemas.microsoft.com/office/drawing/2014/main" xmlns="" id="{43E903C2-D53D-404D-8B09-4A6292F26728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16" r="11045" b="62690"/>
              <a:stretch/>
            </p:blipFill>
            <p:spPr bwMode="auto">
              <a:xfrm>
                <a:off x="3476307" y="3031238"/>
                <a:ext cx="5239385" cy="101594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xmlns="" id="{116EE52B-1206-47EF-8789-4EE04A38A929}"/>
                  </a:ext>
                </a:extLst>
              </p:cNvPr>
              <p:cNvSpPr txBox="1"/>
              <p:nvPr/>
            </p:nvSpPr>
            <p:spPr>
              <a:xfrm>
                <a:off x="4193909" y="3043470"/>
                <a:ext cx="2307191" cy="93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128" name="Image 127">
              <a:extLst>
                <a:ext uri="{FF2B5EF4-FFF2-40B4-BE49-F238E27FC236}">
                  <a16:creationId xmlns:a16="http://schemas.microsoft.com/office/drawing/2014/main" xmlns="" id="{27615EA0-B65C-4332-8ADD-C47896F4FA48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xmlns="" id="{1113BAF9-7F51-4111-BE64-0E0156A3F0E6}"/>
              </a:ext>
            </a:extLst>
          </p:cNvPr>
          <p:cNvGrpSpPr/>
          <p:nvPr/>
        </p:nvGrpSpPr>
        <p:grpSpPr>
          <a:xfrm>
            <a:off x="3009252" y="2988600"/>
            <a:ext cx="1941998" cy="830881"/>
            <a:chOff x="3545901" y="3807199"/>
            <a:chExt cx="1941998" cy="830881"/>
          </a:xfrm>
        </p:grpSpPr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xmlns="" id="{CA9CE41C-22E2-4BB7-8FE4-4F309959AFA8}"/>
                </a:ext>
              </a:extLst>
            </p:cNvPr>
            <p:cNvGrpSpPr/>
            <p:nvPr/>
          </p:nvGrpSpPr>
          <p:grpSpPr>
            <a:xfrm>
              <a:off x="3545901" y="3807199"/>
              <a:ext cx="1941998" cy="830881"/>
              <a:chOff x="3476307" y="3037892"/>
              <a:chExt cx="5239385" cy="1009291"/>
            </a:xfrm>
          </p:grpSpPr>
          <p:pic>
            <p:nvPicPr>
              <p:cNvPr id="132" name="Image 131">
                <a:extLst>
                  <a:ext uri="{FF2B5EF4-FFF2-40B4-BE49-F238E27FC236}">
                    <a16:creationId xmlns:a16="http://schemas.microsoft.com/office/drawing/2014/main" xmlns="" id="{1ADBFDAA-B398-421A-AC0C-EEC578A4E55D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66" r="11045" b="62690"/>
              <a:stretch/>
            </p:blipFill>
            <p:spPr bwMode="auto">
              <a:xfrm>
                <a:off x="3476307" y="3037892"/>
                <a:ext cx="5239385" cy="100929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xmlns="" id="{95F5B3A8-3AE7-48C4-8583-27EE995362F2}"/>
                  </a:ext>
                </a:extLst>
              </p:cNvPr>
              <p:cNvSpPr txBox="1"/>
              <p:nvPr/>
            </p:nvSpPr>
            <p:spPr>
              <a:xfrm>
                <a:off x="4193909" y="3043470"/>
                <a:ext cx="2307191" cy="93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131" name="Image 130">
              <a:extLst>
                <a:ext uri="{FF2B5EF4-FFF2-40B4-BE49-F238E27FC236}">
                  <a16:creationId xmlns:a16="http://schemas.microsoft.com/office/drawing/2014/main" xmlns="" id="{34F6ADB2-0862-46E2-BAD1-377D1DD7BC09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xmlns="" id="{FA849D63-6977-4E10-B14D-0D217C7AAC5A}"/>
              </a:ext>
            </a:extLst>
          </p:cNvPr>
          <p:cNvGrpSpPr/>
          <p:nvPr/>
        </p:nvGrpSpPr>
        <p:grpSpPr>
          <a:xfrm>
            <a:off x="3066138" y="783894"/>
            <a:ext cx="1941998" cy="830881"/>
            <a:chOff x="3545901" y="3807202"/>
            <a:chExt cx="1941998" cy="830881"/>
          </a:xfrm>
        </p:grpSpPr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xmlns="" id="{234B8381-8979-48E4-986C-E864F0AA76C6}"/>
                </a:ext>
              </a:extLst>
            </p:cNvPr>
            <p:cNvGrpSpPr/>
            <p:nvPr/>
          </p:nvGrpSpPr>
          <p:grpSpPr>
            <a:xfrm>
              <a:off x="3545901" y="3807202"/>
              <a:ext cx="1941998" cy="830881"/>
              <a:chOff x="3476307" y="3037893"/>
              <a:chExt cx="5239385" cy="1009290"/>
            </a:xfrm>
          </p:grpSpPr>
          <p:pic>
            <p:nvPicPr>
              <p:cNvPr id="137" name="Image 136">
                <a:extLst>
                  <a:ext uri="{FF2B5EF4-FFF2-40B4-BE49-F238E27FC236}">
                    <a16:creationId xmlns:a16="http://schemas.microsoft.com/office/drawing/2014/main" xmlns="" id="{A490F214-4112-4C9F-A1EF-A87D65AEE80A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66" r="11045" b="62690"/>
              <a:stretch/>
            </p:blipFill>
            <p:spPr bwMode="auto">
              <a:xfrm>
                <a:off x="3476307" y="3037893"/>
                <a:ext cx="5239385" cy="100929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xmlns="" id="{3E63D687-D2E1-4D1A-8CF6-A0ACA39CD731}"/>
                  </a:ext>
                </a:extLst>
              </p:cNvPr>
              <p:cNvSpPr txBox="1"/>
              <p:nvPr/>
            </p:nvSpPr>
            <p:spPr>
              <a:xfrm>
                <a:off x="4193909" y="3043470"/>
                <a:ext cx="2307191" cy="93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xmlns="" id="{AA910945-2338-4D54-A94A-6EBD97E99EF7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xmlns="" id="{45A17228-7163-46BC-9B6D-7F0AF303405D}"/>
              </a:ext>
            </a:extLst>
          </p:cNvPr>
          <p:cNvGrpSpPr/>
          <p:nvPr/>
        </p:nvGrpSpPr>
        <p:grpSpPr>
          <a:xfrm>
            <a:off x="2976127" y="4110316"/>
            <a:ext cx="1941998" cy="830881"/>
            <a:chOff x="3545901" y="3807199"/>
            <a:chExt cx="1941998" cy="830881"/>
          </a:xfrm>
        </p:grpSpPr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xmlns="" id="{6D7339D8-CA5B-4175-BB50-7D358D99BEAF}"/>
                </a:ext>
              </a:extLst>
            </p:cNvPr>
            <p:cNvGrpSpPr/>
            <p:nvPr/>
          </p:nvGrpSpPr>
          <p:grpSpPr>
            <a:xfrm>
              <a:off x="3545901" y="3807199"/>
              <a:ext cx="1941998" cy="830881"/>
              <a:chOff x="3476307" y="3037892"/>
              <a:chExt cx="5239385" cy="1009291"/>
            </a:xfrm>
          </p:grpSpPr>
          <p:pic>
            <p:nvPicPr>
              <p:cNvPr id="142" name="Image 141">
                <a:extLst>
                  <a:ext uri="{FF2B5EF4-FFF2-40B4-BE49-F238E27FC236}">
                    <a16:creationId xmlns:a16="http://schemas.microsoft.com/office/drawing/2014/main" xmlns="" id="{F32F7C00-CE42-4AA7-905B-2B78C7C2A99A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66" r="11045" b="62690"/>
              <a:stretch/>
            </p:blipFill>
            <p:spPr bwMode="auto">
              <a:xfrm>
                <a:off x="3476307" y="3037892"/>
                <a:ext cx="5239385" cy="100929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xmlns="" id="{554D1450-2637-4D9B-AE0A-EEA78257AD38}"/>
                  </a:ext>
                </a:extLst>
              </p:cNvPr>
              <p:cNvSpPr txBox="1"/>
              <p:nvPr/>
            </p:nvSpPr>
            <p:spPr>
              <a:xfrm>
                <a:off x="4193909" y="3043470"/>
                <a:ext cx="2307191" cy="93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141" name="Image 140">
              <a:extLst>
                <a:ext uri="{FF2B5EF4-FFF2-40B4-BE49-F238E27FC236}">
                  <a16:creationId xmlns:a16="http://schemas.microsoft.com/office/drawing/2014/main" xmlns="" id="{D3C10307-7088-4054-B07B-0CB62F291E30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4" name="Groupe 143">
            <a:extLst>
              <a:ext uri="{FF2B5EF4-FFF2-40B4-BE49-F238E27FC236}">
                <a16:creationId xmlns:a16="http://schemas.microsoft.com/office/drawing/2014/main" xmlns="" id="{053392F4-3893-4728-8FEB-8D595A2B70AB}"/>
              </a:ext>
            </a:extLst>
          </p:cNvPr>
          <p:cNvGrpSpPr/>
          <p:nvPr/>
        </p:nvGrpSpPr>
        <p:grpSpPr>
          <a:xfrm>
            <a:off x="7691010" y="3013559"/>
            <a:ext cx="1941998" cy="830882"/>
            <a:chOff x="3545901" y="3807199"/>
            <a:chExt cx="1941998" cy="830882"/>
          </a:xfrm>
        </p:grpSpPr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xmlns="" id="{3E7EE412-1C39-444A-A8DC-CD9ED02F1F3A}"/>
                </a:ext>
              </a:extLst>
            </p:cNvPr>
            <p:cNvGrpSpPr/>
            <p:nvPr/>
          </p:nvGrpSpPr>
          <p:grpSpPr>
            <a:xfrm>
              <a:off x="3545901" y="3807199"/>
              <a:ext cx="1941998" cy="830882"/>
              <a:chOff x="3476307" y="3037892"/>
              <a:chExt cx="5239385" cy="1009292"/>
            </a:xfrm>
          </p:grpSpPr>
          <p:pic>
            <p:nvPicPr>
              <p:cNvPr id="147" name="Image 146">
                <a:extLst>
                  <a:ext uri="{FF2B5EF4-FFF2-40B4-BE49-F238E27FC236}">
                    <a16:creationId xmlns:a16="http://schemas.microsoft.com/office/drawing/2014/main" xmlns="" id="{058324E5-25F1-47BB-8A5F-514E7C1B483D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66" r="11045" b="62690"/>
              <a:stretch/>
            </p:blipFill>
            <p:spPr bwMode="auto">
              <a:xfrm>
                <a:off x="3476307" y="3037892"/>
                <a:ext cx="5239385" cy="100929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48" name="ZoneTexte 147">
                <a:extLst>
                  <a:ext uri="{FF2B5EF4-FFF2-40B4-BE49-F238E27FC236}">
                    <a16:creationId xmlns:a16="http://schemas.microsoft.com/office/drawing/2014/main" xmlns="" id="{8682D86C-0538-409A-B3CC-B52837AB65A7}"/>
                  </a:ext>
                </a:extLst>
              </p:cNvPr>
              <p:cNvSpPr txBox="1"/>
              <p:nvPr/>
            </p:nvSpPr>
            <p:spPr>
              <a:xfrm>
                <a:off x="4193909" y="3043470"/>
                <a:ext cx="2307191" cy="93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146" name="Image 145">
              <a:extLst>
                <a:ext uri="{FF2B5EF4-FFF2-40B4-BE49-F238E27FC236}">
                  <a16:creationId xmlns:a16="http://schemas.microsoft.com/office/drawing/2014/main" xmlns="" id="{5AB29BD6-CA40-491F-B184-61DA98455D50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xmlns="" id="{D4F795F7-031C-4C21-9203-FDA0A27C6F6A}"/>
              </a:ext>
            </a:extLst>
          </p:cNvPr>
          <p:cNvGrpSpPr/>
          <p:nvPr/>
        </p:nvGrpSpPr>
        <p:grpSpPr>
          <a:xfrm>
            <a:off x="2994455" y="5285090"/>
            <a:ext cx="1941998" cy="830881"/>
            <a:chOff x="3545901" y="3807199"/>
            <a:chExt cx="1941998" cy="830881"/>
          </a:xfrm>
        </p:grpSpPr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xmlns="" id="{14840ED6-C168-475A-9FD3-615819A9B0FB}"/>
                </a:ext>
              </a:extLst>
            </p:cNvPr>
            <p:cNvGrpSpPr/>
            <p:nvPr/>
          </p:nvGrpSpPr>
          <p:grpSpPr>
            <a:xfrm>
              <a:off x="3545901" y="3807199"/>
              <a:ext cx="1941998" cy="830881"/>
              <a:chOff x="3476307" y="3037892"/>
              <a:chExt cx="5239385" cy="1009291"/>
            </a:xfrm>
          </p:grpSpPr>
          <p:pic>
            <p:nvPicPr>
              <p:cNvPr id="152" name="Image 151">
                <a:extLst>
                  <a:ext uri="{FF2B5EF4-FFF2-40B4-BE49-F238E27FC236}">
                    <a16:creationId xmlns:a16="http://schemas.microsoft.com/office/drawing/2014/main" xmlns="" id="{A6055AFB-BC34-4532-8A0F-28254A645527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66" r="11045" b="62690"/>
              <a:stretch/>
            </p:blipFill>
            <p:spPr bwMode="auto">
              <a:xfrm>
                <a:off x="3476307" y="3037892"/>
                <a:ext cx="5239385" cy="100929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53" name="ZoneTexte 152">
                <a:extLst>
                  <a:ext uri="{FF2B5EF4-FFF2-40B4-BE49-F238E27FC236}">
                    <a16:creationId xmlns:a16="http://schemas.microsoft.com/office/drawing/2014/main" xmlns="" id="{809571D2-1E28-43DD-ACC0-DCF98401EB63}"/>
                  </a:ext>
                </a:extLst>
              </p:cNvPr>
              <p:cNvSpPr txBox="1"/>
              <p:nvPr/>
            </p:nvSpPr>
            <p:spPr>
              <a:xfrm>
                <a:off x="4193909" y="3043470"/>
                <a:ext cx="2307191" cy="93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151" name="Image 150">
              <a:extLst>
                <a:ext uri="{FF2B5EF4-FFF2-40B4-BE49-F238E27FC236}">
                  <a16:creationId xmlns:a16="http://schemas.microsoft.com/office/drawing/2014/main" xmlns="" id="{EE414384-5E3C-4361-B11B-AF2D253EB550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A87B4439-F8B7-4248-A505-AD081E8B8206}"/>
              </a:ext>
            </a:extLst>
          </p:cNvPr>
          <p:cNvGrpSpPr/>
          <p:nvPr/>
        </p:nvGrpSpPr>
        <p:grpSpPr>
          <a:xfrm>
            <a:off x="5284997" y="4927408"/>
            <a:ext cx="2107867" cy="1536611"/>
            <a:chOff x="777709" y="4151257"/>
            <a:chExt cx="2107867" cy="1536611"/>
          </a:xfrm>
        </p:grpSpPr>
        <p:pic>
          <p:nvPicPr>
            <p:cNvPr id="154" name="Image 153">
              <a:extLst>
                <a:ext uri="{FF2B5EF4-FFF2-40B4-BE49-F238E27FC236}">
                  <a16:creationId xmlns:a16="http://schemas.microsoft.com/office/drawing/2014/main" xmlns="" id="{7AFEBB29-1910-4C76-AAE4-48F330E03BC0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15773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5" name="Image 154">
              <a:extLst>
                <a:ext uri="{FF2B5EF4-FFF2-40B4-BE49-F238E27FC236}">
                  <a16:creationId xmlns:a16="http://schemas.microsoft.com/office/drawing/2014/main" xmlns="" id="{220ED127-78D4-4D4D-A638-089790974482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40822" y="4151257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6" name="Image 155">
              <a:extLst>
                <a:ext uri="{FF2B5EF4-FFF2-40B4-BE49-F238E27FC236}">
                  <a16:creationId xmlns:a16="http://schemas.microsoft.com/office/drawing/2014/main" xmlns="" id="{B9CC71ED-7570-4096-9927-1D7D79A80678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37963" y="4985455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xmlns="" id="{146390BF-5529-4B68-B142-13CD0CB29EFB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1495733" y="4585564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xmlns="" id="{E18C8BF6-1C9C-456D-AB10-EF1D4049E221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978686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xmlns="" id="{51C9AE52-A829-4739-ABF7-9652C6B7B344}"/>
              </a:ext>
            </a:extLst>
          </p:cNvPr>
          <p:cNvGrpSpPr/>
          <p:nvPr/>
        </p:nvGrpSpPr>
        <p:grpSpPr>
          <a:xfrm>
            <a:off x="5294594" y="3241148"/>
            <a:ext cx="2107867" cy="1536611"/>
            <a:chOff x="777709" y="4151257"/>
            <a:chExt cx="2107867" cy="1536611"/>
          </a:xfrm>
        </p:grpSpPr>
        <p:pic>
          <p:nvPicPr>
            <p:cNvPr id="181" name="Image 180">
              <a:extLst>
                <a:ext uri="{FF2B5EF4-FFF2-40B4-BE49-F238E27FC236}">
                  <a16:creationId xmlns:a16="http://schemas.microsoft.com/office/drawing/2014/main" xmlns="" id="{6CBF0711-4C25-4F43-B8DE-77D92D4FD181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15773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2" name="Image 181">
              <a:extLst>
                <a:ext uri="{FF2B5EF4-FFF2-40B4-BE49-F238E27FC236}">
                  <a16:creationId xmlns:a16="http://schemas.microsoft.com/office/drawing/2014/main" xmlns="" id="{5818CCC0-2E4E-4B0A-90D4-61821D5F5367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40822" y="4151257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3" name="Image 182">
              <a:extLst>
                <a:ext uri="{FF2B5EF4-FFF2-40B4-BE49-F238E27FC236}">
                  <a16:creationId xmlns:a16="http://schemas.microsoft.com/office/drawing/2014/main" xmlns="" id="{7C8FC689-032D-41E8-865F-3F2AA52A208C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37963" y="4985455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" name="Image 183">
              <a:extLst>
                <a:ext uri="{FF2B5EF4-FFF2-40B4-BE49-F238E27FC236}">
                  <a16:creationId xmlns:a16="http://schemas.microsoft.com/office/drawing/2014/main" xmlns="" id="{8A192E31-B64E-43DD-AF50-216FD416FE14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1495733" y="4585564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5" name="Image 184">
              <a:extLst>
                <a:ext uri="{FF2B5EF4-FFF2-40B4-BE49-F238E27FC236}">
                  <a16:creationId xmlns:a16="http://schemas.microsoft.com/office/drawing/2014/main" xmlns="" id="{DE945D22-B080-4601-A4BB-35AD9206B21C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978686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6" name="Groupe 185">
            <a:extLst>
              <a:ext uri="{FF2B5EF4-FFF2-40B4-BE49-F238E27FC236}">
                <a16:creationId xmlns:a16="http://schemas.microsoft.com/office/drawing/2014/main" xmlns="" id="{7FFDC2C0-472C-44EF-9921-CAE47C87EB25}"/>
              </a:ext>
            </a:extLst>
          </p:cNvPr>
          <p:cNvGrpSpPr/>
          <p:nvPr/>
        </p:nvGrpSpPr>
        <p:grpSpPr>
          <a:xfrm>
            <a:off x="774850" y="632655"/>
            <a:ext cx="2107867" cy="1536611"/>
            <a:chOff x="777709" y="4151257"/>
            <a:chExt cx="2107867" cy="1536611"/>
          </a:xfrm>
        </p:grpSpPr>
        <p:pic>
          <p:nvPicPr>
            <p:cNvPr id="187" name="Image 186">
              <a:extLst>
                <a:ext uri="{FF2B5EF4-FFF2-40B4-BE49-F238E27FC236}">
                  <a16:creationId xmlns:a16="http://schemas.microsoft.com/office/drawing/2014/main" xmlns="" id="{6E6F8D9E-BD31-4BDF-8C7C-26B404E99553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15773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8" name="Image 187">
              <a:extLst>
                <a:ext uri="{FF2B5EF4-FFF2-40B4-BE49-F238E27FC236}">
                  <a16:creationId xmlns:a16="http://schemas.microsoft.com/office/drawing/2014/main" xmlns="" id="{3C67522E-8A7F-42A1-95C7-7CB662D6168C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40822" y="4151257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9" name="Image 188">
              <a:extLst>
                <a:ext uri="{FF2B5EF4-FFF2-40B4-BE49-F238E27FC236}">
                  <a16:creationId xmlns:a16="http://schemas.microsoft.com/office/drawing/2014/main" xmlns="" id="{55FA4048-3081-43D8-83CD-72DD31CF20AE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37963" y="4985455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0" name="Image 189">
              <a:extLst>
                <a:ext uri="{FF2B5EF4-FFF2-40B4-BE49-F238E27FC236}">
                  <a16:creationId xmlns:a16="http://schemas.microsoft.com/office/drawing/2014/main" xmlns="" id="{8AA31911-FC71-4A62-8C02-6E5B7FFB824C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1495733" y="4585564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1" name="Image 190">
              <a:extLst>
                <a:ext uri="{FF2B5EF4-FFF2-40B4-BE49-F238E27FC236}">
                  <a16:creationId xmlns:a16="http://schemas.microsoft.com/office/drawing/2014/main" xmlns="" id="{481D1999-3AAE-4AD4-B584-3E4DE8E3B4F7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978686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xmlns="" id="{3B250F9C-46B8-4642-BB24-AFB4F2D2269E}"/>
              </a:ext>
            </a:extLst>
          </p:cNvPr>
          <p:cNvGrpSpPr/>
          <p:nvPr/>
        </p:nvGrpSpPr>
        <p:grpSpPr>
          <a:xfrm>
            <a:off x="741154" y="2329981"/>
            <a:ext cx="2107867" cy="1536611"/>
            <a:chOff x="777709" y="4151257"/>
            <a:chExt cx="2107867" cy="1536611"/>
          </a:xfrm>
        </p:grpSpPr>
        <p:pic>
          <p:nvPicPr>
            <p:cNvPr id="193" name="Image 192">
              <a:extLst>
                <a:ext uri="{FF2B5EF4-FFF2-40B4-BE49-F238E27FC236}">
                  <a16:creationId xmlns:a16="http://schemas.microsoft.com/office/drawing/2014/main" xmlns="" id="{5AE9BDB9-DE50-4F58-8B18-8D6068B63027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15773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4" name="Image 193">
              <a:extLst>
                <a:ext uri="{FF2B5EF4-FFF2-40B4-BE49-F238E27FC236}">
                  <a16:creationId xmlns:a16="http://schemas.microsoft.com/office/drawing/2014/main" xmlns="" id="{4E5DF51E-107E-46E4-ACCA-29866DB62485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40822" y="4151257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5" name="Image 194">
              <a:extLst>
                <a:ext uri="{FF2B5EF4-FFF2-40B4-BE49-F238E27FC236}">
                  <a16:creationId xmlns:a16="http://schemas.microsoft.com/office/drawing/2014/main" xmlns="" id="{175591A2-062E-4834-A9F2-712345A479BC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37963" y="4985455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6" name="Image 195">
              <a:extLst>
                <a:ext uri="{FF2B5EF4-FFF2-40B4-BE49-F238E27FC236}">
                  <a16:creationId xmlns:a16="http://schemas.microsoft.com/office/drawing/2014/main" xmlns="" id="{6BA406FF-DF02-4468-B8CB-5A9F720A9F83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1495733" y="4585564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7" name="Image 196">
              <a:extLst>
                <a:ext uri="{FF2B5EF4-FFF2-40B4-BE49-F238E27FC236}">
                  <a16:creationId xmlns:a16="http://schemas.microsoft.com/office/drawing/2014/main" xmlns="" id="{076DB279-23EF-4E93-B91F-8C6CBC71E42F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978686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xmlns="" id="{7EBB6387-FAA7-4E9E-95B4-3E80E7AD0864}"/>
              </a:ext>
            </a:extLst>
          </p:cNvPr>
          <p:cNvGrpSpPr/>
          <p:nvPr/>
        </p:nvGrpSpPr>
        <p:grpSpPr>
          <a:xfrm>
            <a:off x="7845857" y="4086227"/>
            <a:ext cx="2107867" cy="1536611"/>
            <a:chOff x="777709" y="4151257"/>
            <a:chExt cx="2107867" cy="1536611"/>
          </a:xfrm>
        </p:grpSpPr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xmlns="" id="{F34D153B-CEA0-4793-8BA3-3CE82193963F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15773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xmlns="" id="{3C9ED799-F01D-4834-BA00-A264823F29CD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40822" y="4151257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xmlns="" id="{D5FA8D66-FF97-4A89-9327-224450D5748E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2237963" y="4985455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xmlns="" id="{AEAB0892-1AF6-48FB-A6D5-ABD08788182A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1495733" y="4585564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xmlns="" id="{0E085C2E-45B9-4BEB-A716-927253D9858A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777709" y="4978686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3" name="Image 62">
            <a:extLst>
              <a:ext uri="{FF2B5EF4-FFF2-40B4-BE49-F238E27FC236}">
                <a16:creationId xmlns:a16="http://schemas.microsoft.com/office/drawing/2014/main" xmlns="" id="{03937508-79F2-484C-A0D2-67D32E8C2EF3}"/>
              </a:ext>
            </a:extLst>
          </p:cNvPr>
          <p:cNvPicPr/>
          <p:nvPr/>
        </p:nvPicPr>
        <p:blipFill rotWithShape="1">
          <a:blip r:embed="rId4"/>
          <a:srcRect l="77877" t="14991" r="16501" b="74133"/>
          <a:stretch/>
        </p:blipFill>
        <p:spPr bwMode="auto">
          <a:xfrm>
            <a:off x="10529284" y="4933884"/>
            <a:ext cx="644754" cy="702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xmlns="" id="{D8305A98-803F-4A32-B613-DC0030512EE3}"/>
              </a:ext>
            </a:extLst>
          </p:cNvPr>
          <p:cNvPicPr/>
          <p:nvPr/>
        </p:nvPicPr>
        <p:blipFill rotWithShape="1">
          <a:blip r:embed="rId4"/>
          <a:srcRect l="77877" t="14991" r="16501" b="74133"/>
          <a:stretch/>
        </p:blipFill>
        <p:spPr bwMode="auto">
          <a:xfrm>
            <a:off x="10498732" y="4086227"/>
            <a:ext cx="644754" cy="702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107D425C-CAB7-4AE0-9A0F-75ED2EF85654}"/>
              </a:ext>
            </a:extLst>
          </p:cNvPr>
          <p:cNvGrpSpPr/>
          <p:nvPr/>
        </p:nvGrpSpPr>
        <p:grpSpPr>
          <a:xfrm>
            <a:off x="9898990" y="2997298"/>
            <a:ext cx="1941998" cy="830882"/>
            <a:chOff x="3545901" y="3807199"/>
            <a:chExt cx="1941998" cy="830882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xmlns="" id="{727CC588-E5E2-4DBC-8805-0860FB80DA2D}"/>
                </a:ext>
              </a:extLst>
            </p:cNvPr>
            <p:cNvGrpSpPr/>
            <p:nvPr/>
          </p:nvGrpSpPr>
          <p:grpSpPr>
            <a:xfrm>
              <a:off x="3545901" y="3807199"/>
              <a:ext cx="1941998" cy="830882"/>
              <a:chOff x="3476307" y="3037892"/>
              <a:chExt cx="5239385" cy="1009292"/>
            </a:xfrm>
          </p:grpSpPr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xmlns="" id="{C6D7FE30-A93B-4F3E-A8AF-A26F8CC281CB}"/>
                  </a:ext>
                </a:extLst>
              </p:cNvPr>
              <p:cNvPicPr/>
              <p:nvPr/>
            </p:nvPicPr>
            <p:blipFill rotWithShape="1">
              <a:blip r:embed="rId3"/>
              <a:srcRect l="66634" t="29666" r="11045" b="62690"/>
              <a:stretch/>
            </p:blipFill>
            <p:spPr bwMode="auto">
              <a:xfrm>
                <a:off x="3476307" y="3037892"/>
                <a:ext cx="5239385" cy="100929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xmlns="" id="{9EF5FCFD-5C33-4690-94F5-57A282351428}"/>
                  </a:ext>
                </a:extLst>
              </p:cNvPr>
              <p:cNvSpPr txBox="1"/>
              <p:nvPr/>
            </p:nvSpPr>
            <p:spPr>
              <a:xfrm>
                <a:off x="4193909" y="3043470"/>
                <a:ext cx="2307191" cy="93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/>
                  <a:t>10</a:t>
                </a:r>
              </a:p>
            </p:txBody>
          </p:sp>
        </p:grpSp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xmlns="" id="{B21CA201-19AB-4147-8510-47E2830E05CF}"/>
                </a:ext>
              </a:extLst>
            </p:cNvPr>
            <p:cNvPicPr/>
            <p:nvPr/>
          </p:nvPicPr>
          <p:blipFill rotWithShape="1">
            <a:blip r:embed="rId4"/>
            <a:srcRect l="77877" t="14991" r="16501" b="74133"/>
            <a:stretch/>
          </p:blipFill>
          <p:spPr bwMode="auto">
            <a:xfrm>
              <a:off x="4498572" y="3829593"/>
              <a:ext cx="644754" cy="70241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6" name="Image 75">
            <a:extLst>
              <a:ext uri="{FF2B5EF4-FFF2-40B4-BE49-F238E27FC236}">
                <a16:creationId xmlns:a16="http://schemas.microsoft.com/office/drawing/2014/main" xmlns="" id="{464D3AA3-DCBD-4165-BFDD-4F076D808CF5}"/>
              </a:ext>
            </a:extLst>
          </p:cNvPr>
          <p:cNvPicPr/>
          <p:nvPr/>
        </p:nvPicPr>
        <p:blipFill rotWithShape="1">
          <a:blip r:embed="rId4"/>
          <a:srcRect l="77877" t="14991" r="16501" b="74133"/>
          <a:stretch/>
        </p:blipFill>
        <p:spPr bwMode="auto">
          <a:xfrm>
            <a:off x="10543842" y="5761606"/>
            <a:ext cx="644754" cy="702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703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08893" y="151179"/>
            <a:ext cx="1157421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+mj-lt"/>
                <a:ea typeface="+mj-ea"/>
                <a:cs typeface="+mj-cs"/>
              </a:rPr>
              <a:t>Écris en chiffres :</a:t>
            </a:r>
          </a:p>
          <a:p>
            <a:endParaRPr lang="fr-FR" sz="3200" dirty="0"/>
          </a:p>
          <a:p>
            <a:r>
              <a:rPr lang="fr-FR" sz="4000" dirty="0"/>
              <a:t>4u + 3d + 5u</a:t>
            </a:r>
          </a:p>
          <a:p>
            <a:endParaRPr lang="fr-FR" sz="3200" dirty="0"/>
          </a:p>
          <a:p>
            <a:r>
              <a:rPr lang="fr-FR" sz="4000" dirty="0"/>
              <a:t>8d + 14u </a:t>
            </a:r>
          </a:p>
          <a:p>
            <a:endParaRPr lang="fr-FR" sz="4000" dirty="0"/>
          </a:p>
          <a:p>
            <a:endParaRPr lang="fr-FR" sz="4000" dirty="0"/>
          </a:p>
          <a:p>
            <a:endParaRPr lang="fr-FR" sz="4000" dirty="0"/>
          </a:p>
          <a:p>
            <a:endParaRPr lang="fr-FR" sz="3200" dirty="0"/>
          </a:p>
          <a:p>
            <a:endParaRPr lang="fr-FR" sz="3200" dirty="0"/>
          </a:p>
        </p:txBody>
      </p:sp>
      <p:sp>
        <p:nvSpPr>
          <p:cNvPr id="9" name="SMARTInkShape-151">
            <a:extLst>
              <a:ext uri="{FF2B5EF4-FFF2-40B4-BE49-F238E27FC236}">
                <a16:creationId xmlns:a16="http://schemas.microsoft.com/office/drawing/2014/main" xmlns="" id="{28069A85-38FC-4BDC-AEB4-049EC1B26EE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7532" y="1387510"/>
            <a:ext cx="648075" cy="664733"/>
          </a:xfrm>
          <a:custGeom>
            <a:avLst/>
            <a:gdLst/>
            <a:ahLst/>
            <a:cxnLst/>
            <a:rect l="0" t="0" r="0" b="0"/>
            <a:pathLst>
              <a:path w="648075" h="664733">
                <a:moveTo>
                  <a:pt x="520043" y="47590"/>
                </a:moveTo>
                <a:lnTo>
                  <a:pt x="520043" y="47590"/>
                </a:lnTo>
                <a:lnTo>
                  <a:pt x="472492" y="20623"/>
                </a:lnTo>
                <a:lnTo>
                  <a:pt x="463104" y="15099"/>
                </a:lnTo>
                <a:lnTo>
                  <a:pt x="427011" y="8330"/>
                </a:lnTo>
                <a:lnTo>
                  <a:pt x="388216" y="1983"/>
                </a:lnTo>
                <a:lnTo>
                  <a:pt x="343711" y="231"/>
                </a:lnTo>
                <a:lnTo>
                  <a:pt x="298818" y="0"/>
                </a:lnTo>
                <a:lnTo>
                  <a:pt x="257426" y="3343"/>
                </a:lnTo>
                <a:lnTo>
                  <a:pt x="220819" y="12209"/>
                </a:lnTo>
                <a:lnTo>
                  <a:pt x="173292" y="32879"/>
                </a:lnTo>
                <a:lnTo>
                  <a:pt x="127482" y="60313"/>
                </a:lnTo>
                <a:lnTo>
                  <a:pt x="83746" y="93977"/>
                </a:lnTo>
                <a:lnTo>
                  <a:pt x="48427" y="135669"/>
                </a:lnTo>
                <a:lnTo>
                  <a:pt x="35641" y="159060"/>
                </a:lnTo>
                <a:lnTo>
                  <a:pt x="20403" y="199069"/>
                </a:lnTo>
                <a:lnTo>
                  <a:pt x="7135" y="244467"/>
                </a:lnTo>
                <a:lnTo>
                  <a:pt x="882" y="285955"/>
                </a:lnTo>
                <a:lnTo>
                  <a:pt x="0" y="327168"/>
                </a:lnTo>
                <a:lnTo>
                  <a:pt x="3798" y="364106"/>
                </a:lnTo>
                <a:lnTo>
                  <a:pt x="11793" y="410782"/>
                </a:lnTo>
                <a:lnTo>
                  <a:pt x="25530" y="456052"/>
                </a:lnTo>
                <a:lnTo>
                  <a:pt x="45595" y="499378"/>
                </a:lnTo>
                <a:lnTo>
                  <a:pt x="76029" y="540379"/>
                </a:lnTo>
                <a:lnTo>
                  <a:pt x="118990" y="581655"/>
                </a:lnTo>
                <a:lnTo>
                  <a:pt x="162835" y="614092"/>
                </a:lnTo>
                <a:lnTo>
                  <a:pt x="202186" y="635154"/>
                </a:lnTo>
                <a:lnTo>
                  <a:pt x="247902" y="651753"/>
                </a:lnTo>
                <a:lnTo>
                  <a:pt x="292877" y="662035"/>
                </a:lnTo>
                <a:lnTo>
                  <a:pt x="330140" y="664732"/>
                </a:lnTo>
                <a:lnTo>
                  <a:pt x="372756" y="658392"/>
                </a:lnTo>
                <a:lnTo>
                  <a:pt x="418761" y="642924"/>
                </a:lnTo>
                <a:lnTo>
                  <a:pt x="460199" y="623667"/>
                </a:lnTo>
                <a:lnTo>
                  <a:pt x="503832" y="592948"/>
                </a:lnTo>
                <a:lnTo>
                  <a:pt x="548831" y="547409"/>
                </a:lnTo>
                <a:lnTo>
                  <a:pt x="577186" y="502005"/>
                </a:lnTo>
                <a:lnTo>
                  <a:pt x="591185" y="466218"/>
                </a:lnTo>
                <a:lnTo>
                  <a:pt x="603710" y="425047"/>
                </a:lnTo>
                <a:lnTo>
                  <a:pt x="616990" y="384303"/>
                </a:lnTo>
                <a:lnTo>
                  <a:pt x="626930" y="346150"/>
                </a:lnTo>
                <a:lnTo>
                  <a:pt x="637112" y="305375"/>
                </a:lnTo>
                <a:lnTo>
                  <a:pt x="643003" y="268492"/>
                </a:lnTo>
                <a:lnTo>
                  <a:pt x="648074" y="229671"/>
                </a:lnTo>
                <a:lnTo>
                  <a:pt x="647351" y="189285"/>
                </a:lnTo>
                <a:lnTo>
                  <a:pt x="643733" y="158874"/>
                </a:lnTo>
                <a:lnTo>
                  <a:pt x="627702" y="112428"/>
                </a:lnTo>
                <a:lnTo>
                  <a:pt x="614530" y="90671"/>
                </a:lnTo>
                <a:lnTo>
                  <a:pt x="589065" y="65750"/>
                </a:lnTo>
                <a:lnTo>
                  <a:pt x="563160" y="48644"/>
                </a:lnTo>
                <a:lnTo>
                  <a:pt x="542268" y="444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6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B11A17D3-898F-4214-AA3A-FB0C2F8F1F1B}"/>
              </a:ext>
            </a:extLst>
          </p:cNvPr>
          <p:cNvGrpSpPr/>
          <p:nvPr/>
        </p:nvGrpSpPr>
        <p:grpSpPr>
          <a:xfrm>
            <a:off x="10418389" y="932912"/>
            <a:ext cx="802981" cy="1276284"/>
            <a:chOff x="10301193" y="399347"/>
            <a:chExt cx="802981" cy="127628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xmlns="" id="{002F41A3-AA90-423D-82A6-F187E8A1BB5B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753AE13-6E4C-437C-BA28-D8D19D5416B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xmlns="" id="{33B067D4-8F8C-4EA4-ACE1-9F9BCB491962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10</a:t>
                </a:r>
              </a:p>
            </p:txBody>
          </p:sp>
        </p:grp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xmlns="" id="{80F5E7FE-CEAE-41E7-A19A-7D34EBE421A2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872322" y="895061"/>
            <a:ext cx="802981" cy="1276284"/>
            <a:chOff x="10301193" y="399347"/>
            <a:chExt cx="802981" cy="1276284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0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AACCA979-D47B-435D-BA5F-E4D3C6862C50}"/>
              </a:ext>
            </a:extLst>
          </p:cNvPr>
          <p:cNvGrpSpPr/>
          <p:nvPr/>
        </p:nvGrpSpPr>
        <p:grpSpPr>
          <a:xfrm>
            <a:off x="4950026" y="4289148"/>
            <a:ext cx="802981" cy="1276284"/>
            <a:chOff x="10301193" y="399347"/>
            <a:chExt cx="802981" cy="1276284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8F81A47E-EEC6-4C9B-AC45-489A7F60F386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03D50F3-CE09-4839-A438-306979F864E8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xmlns="" id="{5BDE929F-7E7B-41B7-AF94-3ACA1226DA89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3</a:t>
                </a:r>
              </a:p>
            </p:txBody>
          </p:sp>
        </p:grp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xmlns="" id="{33425178-4F9C-419C-8B6E-ED0FC209ED75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xmlns="" id="{A67A5646-9109-48D6-9FF0-A40F16FA8E68}"/>
              </a:ext>
            </a:extLst>
          </p:cNvPr>
          <p:cNvGrpSpPr/>
          <p:nvPr/>
        </p:nvGrpSpPr>
        <p:grpSpPr>
          <a:xfrm>
            <a:off x="1430831" y="4214405"/>
            <a:ext cx="802981" cy="1276284"/>
            <a:chOff x="10301193" y="399347"/>
            <a:chExt cx="802981" cy="1276284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7961E952-90DE-4234-9A76-E4E234D0C203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1E0FDD36-CB69-4FDA-8273-B17B777E0200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xmlns="" id="{33A5A7B4-AB80-479A-BC6A-B050D18C8B76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8</a:t>
                </a:r>
              </a:p>
            </p:txBody>
          </p:sp>
        </p:grp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xmlns="" id="{E07B2119-51F5-4A33-8A53-60D322BCF019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9150614-8FA3-43BD-B91E-9CE926CDE016}"/>
              </a:ext>
            </a:extLst>
          </p:cNvPr>
          <p:cNvGrpSpPr/>
          <p:nvPr/>
        </p:nvGrpSpPr>
        <p:grpSpPr>
          <a:xfrm>
            <a:off x="8579872" y="3876051"/>
            <a:ext cx="802981" cy="1276284"/>
            <a:chOff x="10301193" y="399347"/>
            <a:chExt cx="802981" cy="1276284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04B5DF2F-8E29-4CB5-A4DA-A9B383909A75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B8AA3075-F1DF-4A11-A065-B8DF06C23CFA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xmlns="" id="{5DE863C9-7565-440A-8570-4169F411177A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6</a:t>
                </a:r>
              </a:p>
            </p:txBody>
          </p:sp>
        </p:grp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xmlns="" id="{BE026DBB-A6D9-463A-A8C6-428D2DEE36C7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4E298230-4E32-4199-8871-2AD83F0AB0BA}"/>
              </a:ext>
            </a:extLst>
          </p:cNvPr>
          <p:cNvGrpSpPr/>
          <p:nvPr/>
        </p:nvGrpSpPr>
        <p:grpSpPr>
          <a:xfrm>
            <a:off x="2888384" y="945868"/>
            <a:ext cx="559708" cy="1275358"/>
            <a:chOff x="10446453" y="399347"/>
            <a:chExt cx="559708" cy="127535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9DB3C531-4D73-4758-85CE-B399D16701F9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xmlns="" id="{8A649F39-EB94-47EF-8F12-FB99A3B146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26307" y="1196239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F0BE66E6-9506-47C7-B9D0-9C88B4CB21EA}"/>
              </a:ext>
            </a:extLst>
          </p:cNvPr>
          <p:cNvGrpSpPr/>
          <p:nvPr/>
        </p:nvGrpSpPr>
        <p:grpSpPr>
          <a:xfrm>
            <a:off x="5753007" y="923438"/>
            <a:ext cx="559708" cy="1276284"/>
            <a:chOff x="10446453" y="399347"/>
            <a:chExt cx="559708" cy="127628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751EE936-9E60-48D0-9ED4-18BF4B7A0E75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xmlns="" id="{92F0F20B-5629-4697-9AF8-172557370F22}"/>
                </a:ext>
              </a:extLst>
            </p:cNvPr>
            <p:cNvCxnSpPr>
              <a:cxnSpLocks/>
            </p:cNvCxnSpPr>
            <p:nvPr/>
          </p:nvCxnSpPr>
          <p:spPr>
            <a:xfrm>
              <a:off x="10717918" y="1197165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956DAB3D-B12E-4D8B-A6B7-3AF9124FDDC9}"/>
              </a:ext>
            </a:extLst>
          </p:cNvPr>
          <p:cNvSpPr txBox="1"/>
          <p:nvPr/>
        </p:nvSpPr>
        <p:spPr>
          <a:xfrm>
            <a:off x="3292246" y="-8210"/>
            <a:ext cx="739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droite numérique graduée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273813" y="2244763"/>
            <a:ext cx="10145301" cy="398832"/>
            <a:chOff x="1273813" y="2244763"/>
            <a:chExt cx="10145301" cy="398832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xmlns="" id="{2E4054F3-4D2A-4490-81BB-A3F542A7A516}"/>
                </a:ext>
              </a:extLst>
            </p:cNvPr>
            <p:cNvGrpSpPr/>
            <p:nvPr/>
          </p:nvGrpSpPr>
          <p:grpSpPr>
            <a:xfrm>
              <a:off x="1273813" y="2244763"/>
              <a:ext cx="9630382" cy="398832"/>
              <a:chOff x="2490281" y="515562"/>
              <a:chExt cx="7188740" cy="214012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xmlns="" id="{62964291-3414-485C-9084-8083BC245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0281" y="729574"/>
                <a:ext cx="718874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xmlns="" id="{2B68012B-0AE6-4B12-B3B5-A6185327C0E2}"/>
                  </a:ext>
                </a:extLst>
              </p:cNvPr>
              <p:cNvCxnSpPr/>
              <p:nvPr/>
            </p:nvCxnSpPr>
            <p:spPr>
              <a:xfrm>
                <a:off x="2490281" y="515565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xmlns="" id="{9D509869-6334-4467-BB68-47EF64878E37}"/>
                  </a:ext>
                </a:extLst>
              </p:cNvPr>
              <p:cNvCxnSpPr/>
              <p:nvPr/>
            </p:nvCxnSpPr>
            <p:spPr>
              <a:xfrm>
                <a:off x="9625037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xmlns="" id="{2FF662F0-F777-43CA-A4DE-7E09B6002025}"/>
                  </a:ext>
                </a:extLst>
              </p:cNvPr>
              <p:cNvCxnSpPr/>
              <p:nvPr/>
            </p:nvCxnSpPr>
            <p:spPr>
              <a:xfrm>
                <a:off x="3909244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xmlns="" id="{26F5C92B-2446-43F9-B278-039278EEB9A1}"/>
                  </a:ext>
                </a:extLst>
              </p:cNvPr>
              <p:cNvCxnSpPr/>
              <p:nvPr/>
            </p:nvCxnSpPr>
            <p:spPr>
              <a:xfrm>
                <a:off x="460442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xmlns="" id="{AFE52FF9-3AAA-461C-B3B7-54DE3029B8CA}"/>
                  </a:ext>
                </a:extLst>
              </p:cNvPr>
              <p:cNvCxnSpPr/>
              <p:nvPr/>
            </p:nvCxnSpPr>
            <p:spPr>
              <a:xfrm>
                <a:off x="5311303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xmlns="" id="{D5DFA2B5-7DFC-4F0F-88AB-A5FAC832334D}"/>
                  </a:ext>
                </a:extLst>
              </p:cNvPr>
              <p:cNvCxnSpPr/>
              <p:nvPr/>
            </p:nvCxnSpPr>
            <p:spPr>
              <a:xfrm>
                <a:off x="8899620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xmlns="" id="{B68430FD-CA8A-43AE-93E9-E35753B77D6F}"/>
                  </a:ext>
                </a:extLst>
              </p:cNvPr>
              <p:cNvCxnSpPr/>
              <p:nvPr/>
            </p:nvCxnSpPr>
            <p:spPr>
              <a:xfrm>
                <a:off x="8176668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xmlns="" id="{BBF6CE49-5F0B-4C2D-ABCE-5BF09548A53B}"/>
                  </a:ext>
                </a:extLst>
              </p:cNvPr>
              <p:cNvCxnSpPr/>
              <p:nvPr/>
            </p:nvCxnSpPr>
            <p:spPr>
              <a:xfrm>
                <a:off x="7457243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xmlns="" id="{1271E293-ABD6-40B1-A665-CD9DABD7EAEE}"/>
                  </a:ext>
                </a:extLst>
              </p:cNvPr>
              <p:cNvCxnSpPr/>
              <p:nvPr/>
            </p:nvCxnSpPr>
            <p:spPr>
              <a:xfrm>
                <a:off x="6756285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xmlns="" id="{A643C245-9B78-438C-A329-37AAB6CAAE9A}"/>
                  </a:ext>
                </a:extLst>
              </p:cNvPr>
              <p:cNvCxnSpPr/>
              <p:nvPr/>
            </p:nvCxnSpPr>
            <p:spPr>
              <a:xfrm>
                <a:off x="602593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xmlns="" id="{B2A8E0DF-1A84-445C-A7DE-C0B13560234A}"/>
                  </a:ext>
                </a:extLst>
              </p:cNvPr>
              <p:cNvCxnSpPr/>
              <p:nvPr/>
            </p:nvCxnSpPr>
            <p:spPr>
              <a:xfrm>
                <a:off x="320688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" name="Connecteur droit avec flèche 2"/>
            <p:cNvCxnSpPr/>
            <p:nvPr/>
          </p:nvCxnSpPr>
          <p:spPr>
            <a:xfrm flipV="1">
              <a:off x="10563649" y="2643589"/>
              <a:ext cx="855465" cy="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56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4.16667E-7 -0.23866 C -4.16667E-7 -0.3456 0.15938 -0.47523 0.28893 -0.47523 L 0.57839 -0.47523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9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05338 1.48148E-6 C -0.07487 1.48148E-6 -0.1026 -0.13519 -0.1026 -0.24352 L -0.1026 -0.48426 " pathEditMode="relative" rAng="0" ptsTypes="AAAA">
                                      <p:cBhvr>
                                        <p:cTn id="1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8229 -4.81481E-6 C -0.11927 -4.81481E-6 -0.16432 -0.11828 -0.16432 -0.21365 L -0.16432 -0.42569 " pathEditMode="relative" rAng="0" ptsTypes="AAAA">
                                      <p:cBhvr>
                                        <p:cTn id="22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993603" y="969949"/>
            <a:ext cx="802981" cy="1387851"/>
            <a:chOff x="10301193" y="399347"/>
            <a:chExt cx="802981" cy="1387851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90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1071968" y="2380615"/>
            <a:ext cx="10338981" cy="344805"/>
            <a:chOff x="1473460" y="5409565"/>
            <a:chExt cx="9747910" cy="344805"/>
          </a:xfrm>
        </p:grpSpPr>
        <p:cxnSp>
          <p:nvCxnSpPr>
            <p:cNvPr id="3" name="Connecteur droit avec flèche 2"/>
            <p:cNvCxnSpPr/>
            <p:nvPr/>
          </p:nvCxnSpPr>
          <p:spPr>
            <a:xfrm>
              <a:off x="1473460" y="5749925"/>
              <a:ext cx="97479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183428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V="1">
              <a:off x="239054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294680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V="1">
              <a:off x="405932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461558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517184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6284366" y="541909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684189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V="1">
              <a:off x="739815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V="1">
              <a:off x="851067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V="1">
              <a:off x="906693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9623196" y="541147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10735716" y="540956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5180992" y="958237"/>
            <a:ext cx="802981" cy="1387851"/>
            <a:chOff x="10301193" y="399347"/>
            <a:chExt cx="802981" cy="1387851"/>
          </a:xfrm>
        </p:grpSpPr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92</a:t>
                </a:r>
              </a:p>
            </p:txBody>
          </p:sp>
        </p:grpSp>
        <p:cxnSp>
          <p:nvCxnSpPr>
            <p:cNvPr id="99" name="Connecteur droit avec flèche 9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412082" y="976016"/>
            <a:ext cx="802981" cy="1387851"/>
            <a:chOff x="10301193" y="399347"/>
            <a:chExt cx="802981" cy="1387851"/>
          </a:xfrm>
        </p:grpSpPr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057729" y="958237"/>
            <a:ext cx="802981" cy="1387851"/>
            <a:chOff x="10301193" y="399347"/>
            <a:chExt cx="802981" cy="1387851"/>
          </a:xfrm>
        </p:grpSpPr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9314378" y="966471"/>
            <a:ext cx="802981" cy="1387851"/>
            <a:chOff x="10301193" y="399347"/>
            <a:chExt cx="802981" cy="1387851"/>
          </a:xfrm>
        </p:grpSpPr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14" name="Connecteur droit avec flèche 11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648995" y="3892685"/>
            <a:ext cx="802981" cy="1387851"/>
            <a:chOff x="10301193" y="399347"/>
            <a:chExt cx="802981" cy="1387851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ZoneTexte 12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87</a:t>
                </a:r>
              </a:p>
            </p:txBody>
          </p:sp>
        </p:grpSp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5773095" y="3947933"/>
            <a:ext cx="802981" cy="1387851"/>
            <a:chOff x="10301193" y="399347"/>
            <a:chExt cx="802981" cy="1387851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95</a:t>
                </a:r>
              </a:p>
            </p:txBody>
          </p:sp>
        </p:grp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xmlns="" id="{6FDAA7A1-44D1-403D-AC53-A7DA582098DA}"/>
              </a:ext>
            </a:extLst>
          </p:cNvPr>
          <p:cNvGrpSpPr/>
          <p:nvPr/>
        </p:nvGrpSpPr>
        <p:grpSpPr>
          <a:xfrm>
            <a:off x="9026452" y="4149522"/>
            <a:ext cx="802981" cy="1447753"/>
            <a:chOff x="10301189" y="339445"/>
            <a:chExt cx="802981" cy="1447753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xmlns="" id="{FB9AC63B-F0F8-43E8-8C43-541D229924F8}"/>
                </a:ext>
              </a:extLst>
            </p:cNvPr>
            <p:cNvGrpSpPr/>
            <p:nvPr/>
          </p:nvGrpSpPr>
          <p:grpSpPr>
            <a:xfrm>
              <a:off x="10301189" y="339445"/>
              <a:ext cx="802981" cy="766071"/>
              <a:chOff x="1345318" y="1222469"/>
              <a:chExt cx="802981" cy="766071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FBD70044-C5AE-4592-9EA5-C9B04A69931D}"/>
                  </a:ext>
                </a:extLst>
              </p:cNvPr>
              <p:cNvSpPr/>
              <p:nvPr/>
            </p:nvSpPr>
            <p:spPr>
              <a:xfrm>
                <a:off x="1443178" y="1222469"/>
                <a:ext cx="607263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xmlns="" id="{5FF7FF0B-E33B-479D-96BC-78BB7D2EFB47}"/>
                  </a:ext>
                </a:extLst>
              </p:cNvPr>
              <p:cNvSpPr txBox="1"/>
              <p:nvPr/>
            </p:nvSpPr>
            <p:spPr>
              <a:xfrm>
                <a:off x="1345318" y="1361164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100</a:t>
                </a:r>
              </a:p>
            </p:txBody>
          </p:sp>
        </p:grp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xmlns="" id="{EAD47B4A-A488-4C79-B21C-07B682C3D2DB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19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125 C -0.00482 -0.02639 -0.0056 -0.05278 0.00391 -0.05833 C 0.0082 -0.06597 0.0043 -0.06042 0.0125 -0.06528 C 0.01406 -0.0662 0.01719 -0.06806 0.01719 -0.06782 C 0.01927 -0.07176 0.02187 -0.07616 0.02422 -0.07917 C 0.02721 -0.08287 0.03047 -0.08472 0.03281 -0.09028 C 0.03802 -0.10208 0.04219 -0.12407 0.05078 -0.12917 C 0.05351 -0.13657 0.05677 -0.14282 0.05859 -0.15139 C 0.05976 -0.15671 0.0599 -0.16042 0.06172 -0.16528 C 0.06445 -0.18958 0.06615 -0.21481 0.06953 -0.23889 C 0.0707 -0.25995 0.07461 -0.27917 0.07656 -0.3 C 0.07591 -0.32361 0.07526 -0.34444 0.07109 -0.36667 C 0.06953 -0.37523 0.0668 -0.3794 0.0625 -0.38333 C 0.06016 -0.38542 0.05547 -0.38889 0.05547 -0.38866 C 0.05182 -0.39537 0.05182 -0.40231 0.05078 -0.41111 C 0.05026 -0.41551 0.04844 -0.41782 0.04844 -0.42222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C 0.00247 -0.00278 0.00508 -0.00555 0.00781 -0.00764 C 0.01068 -0.01458 0.00911 -0.01157 0.01445 -0.01204 C 0.02669 -0.0125 0.03919 -0.0125 0.05117 -0.01319 C 0.05273 -0.0206 0.05378 -0.01782 0.05573 -0.01898 C 0.05781 -0.02083 0.05938 -0.02685 0.06107 -0.02847 C 0.06211 -0.03102 0.06315 -0.03472 0.06445 -0.03819 C 0.06471 -0.04653 0.06576 -0.0493 0.06667 -0.05347 C 0.06771 -0.06435 0.06875 -0.07523 0.06979 -0.08588 C 0.07005 -0.09236 0.07057 -0.09884 0.07109 -0.10532 C 0.07161 -0.11782 0.07109 -0.11389 0.07201 -0.11921 C 0.07253 -0.13449 0.07227 -0.1287 0.07279 -0.1368 C 0.07279 -0.14838 0.07305 -0.15926 0.07331 -0.17083 C 0.07331 -0.20254 0.07305 -0.24282 0.07513 -0.27338 C 0.07565 -0.29074 0.07695 -0.30625 0.07773 -0.32338 C 0.07813 -0.33796 0.07891 -0.35301 0.07943 -0.36805 C 0.07943 -0.3706 0.07943 -0.37708 0.07969 -0.38055 C 0.08047 -0.39004 0.08151 -0.39699 0.08255 -0.40532 C 0.08255 -0.40648 0.08255 -0.40949 0.08281 -0.40972 C 0.08425 -0.41319 0.08529 -0.42129 0.08711 -0.425 C 0.08815 -0.43287 0.08711 -0.42639 0.08893 -0.43032 C 0.09063 -0.43449 0.08841 -0.43264 0.08997 -0.43449 C 0.09063 -0.43565 0.09245 -0.4368 0.09323 -0.43727 C 0.09453 -0.43912 0.09375 -0.43889 0.09609 -0.43889 " pathEditMode="relative" rAng="0" ptsTypes="AAAAAAAAAAAAAAAAAAAAAAAA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C 0.00182 -0.00324 0.00377 -0.00671 0.00586 -0.0088 C 0.00807 -0.01574 0.00677 -0.01273 0.01107 -0.0132 C 0.02018 -0.01389 0.02929 -0.01389 0.03854 -0.01459 C 0.03958 -0.02246 0.04023 -0.01968 0.04192 -0.02037 C 0.04336 -0.02292 0.04453 -0.02894 0.04583 -0.03102 C 0.04674 -0.03357 0.04739 -0.03727 0.04817 -0.04097 C 0.04843 -0.05023 0.04922 -0.05324 0.05 -0.05764 C 0.05065 -0.06921 0.05143 -0.08125 0.05221 -0.09236 C 0.05247 -0.09954 0.05286 -0.10625 0.05325 -0.1132 C 0.05364 -0.12685 0.05325 -0.12246 0.05403 -0.12801 C 0.05429 -0.14445 0.05416 -0.1382 0.05455 -0.14746 C 0.05455 -0.15972 0.05468 -0.17084 0.05495 -0.1838 C 0.05508 -0.21759 0.05468 -0.26088 0.05625 -0.29398 C 0.05664 -0.3125 0.05755 -0.32963 0.0582 -0.34746 C 0.05859 -0.3632 0.05911 -0.3794 0.0595 -0.39514 C 0.0595 -0.39792 0.05963 -0.40486 0.05976 -0.40903 C 0.06028 -0.41875 0.06107 -0.42639 0.06172 -0.43542 C 0.06185 -0.43727 0.06185 -0.43959 0.06198 -0.44028 C 0.06315 -0.44398 0.06406 -0.45255 0.06523 -0.45671 C 0.06601 -0.46482 0.06523 -0.4581 0.06653 -0.46227 C 0.06797 -0.46667 0.06614 -0.46459 0.06745 -0.46667 C 0.06797 -0.46759 0.0694 -0.46921 0.06992 -0.46968 C 0.07096 -0.47246 0.07031 -0.47107 0.07187 -0.47107 " pathEditMode="relative" rAng="0" ptsTypes="AAAAAAAAAAAAAAAAAAAAAA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7A2AE73-BBCA-48C7-A146-B71E5DBBBBD4}"/>
              </a:ext>
            </a:extLst>
          </p:cNvPr>
          <p:cNvSpPr txBox="1"/>
          <p:nvPr/>
        </p:nvSpPr>
        <p:spPr>
          <a:xfrm>
            <a:off x="3834508" y="366329"/>
            <a:ext cx="346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46 + 27 =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7A2AE73-BBCA-48C7-A146-B71E5DBBBBD4}"/>
              </a:ext>
            </a:extLst>
          </p:cNvPr>
          <p:cNvSpPr txBox="1"/>
          <p:nvPr/>
        </p:nvSpPr>
        <p:spPr>
          <a:xfrm>
            <a:off x="800022" y="3337252"/>
            <a:ext cx="346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63 + 26  =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7A2AE73-BBCA-48C7-A146-B71E5DBBBBD4}"/>
              </a:ext>
            </a:extLst>
          </p:cNvPr>
          <p:cNvSpPr txBox="1"/>
          <p:nvPr/>
        </p:nvSpPr>
        <p:spPr>
          <a:xfrm>
            <a:off x="4185432" y="3337252"/>
            <a:ext cx="283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48 + 48 =  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37307" y="3078480"/>
            <a:ext cx="117041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049974" y="256263"/>
            <a:ext cx="0" cy="6158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7B64F75E-CE52-4B9A-939D-AF5E2EF3AEEA}"/>
              </a:ext>
            </a:extLst>
          </p:cNvPr>
          <p:cNvSpPr txBox="1"/>
          <p:nvPr/>
        </p:nvSpPr>
        <p:spPr>
          <a:xfrm>
            <a:off x="718401" y="366329"/>
            <a:ext cx="346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27 + 33 =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5C873FCB-8727-4825-AC34-7E8CCAEA96A9}"/>
              </a:ext>
            </a:extLst>
          </p:cNvPr>
          <p:cNvCxnSpPr/>
          <p:nvPr/>
        </p:nvCxnSpPr>
        <p:spPr>
          <a:xfrm>
            <a:off x="7402774" y="179372"/>
            <a:ext cx="0" cy="6158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AFC4F41-54AA-4B2D-9EEE-A8E0B85A19B0}"/>
              </a:ext>
            </a:extLst>
          </p:cNvPr>
          <p:cNvSpPr txBox="1"/>
          <p:nvPr/>
        </p:nvSpPr>
        <p:spPr>
          <a:xfrm>
            <a:off x="7299927" y="3335500"/>
            <a:ext cx="346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43 + 57  =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782603E-57F4-4D5F-B134-9E867821D81E}"/>
              </a:ext>
            </a:extLst>
          </p:cNvPr>
          <p:cNvSpPr txBox="1"/>
          <p:nvPr/>
        </p:nvSpPr>
        <p:spPr>
          <a:xfrm>
            <a:off x="7244423" y="366329"/>
            <a:ext cx="346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59 + 24 =  </a:t>
            </a:r>
          </a:p>
        </p:txBody>
      </p:sp>
    </p:spTree>
    <p:extLst>
      <p:ext uri="{BB962C8B-B14F-4D97-AF65-F5344CB8AC3E}">
        <p14:creationId xmlns:p14="http://schemas.microsoft.com/office/powerpoint/2010/main" val="36865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4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872322" y="936971"/>
            <a:ext cx="802981" cy="1292558"/>
            <a:chOff x="10301193" y="399347"/>
            <a:chExt cx="802981" cy="1292558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dirty="0"/>
                  <a:t>0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3" y="1193973"/>
              <a:ext cx="0" cy="4979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AACCA979-D47B-435D-BA5F-E4D3C6862C50}"/>
              </a:ext>
            </a:extLst>
          </p:cNvPr>
          <p:cNvGrpSpPr/>
          <p:nvPr/>
        </p:nvGrpSpPr>
        <p:grpSpPr>
          <a:xfrm>
            <a:off x="3701890" y="3804888"/>
            <a:ext cx="802981" cy="1347446"/>
            <a:chOff x="10301193" y="399347"/>
            <a:chExt cx="802981" cy="1347446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8F81A47E-EEC6-4C9B-AC45-489A7F60F386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03D50F3-CE09-4839-A438-306979F864E8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xmlns="" id="{5BDE929F-7E7B-41B7-AF94-3ACA1226DA89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dirty="0"/>
                  <a:t>50</a:t>
                </a:r>
              </a:p>
            </p:txBody>
          </p:sp>
        </p:grp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xmlns="" id="{33425178-4F9C-419C-8B6E-ED0FC209ED75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3" y="1199285"/>
              <a:ext cx="2643" cy="5475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xmlns="" id="{A67A5646-9109-48D6-9FF0-A40F16FA8E68}"/>
              </a:ext>
            </a:extLst>
          </p:cNvPr>
          <p:cNvGrpSpPr/>
          <p:nvPr/>
        </p:nvGrpSpPr>
        <p:grpSpPr>
          <a:xfrm>
            <a:off x="1328200" y="2904025"/>
            <a:ext cx="802981" cy="1248875"/>
            <a:chOff x="10301193" y="399347"/>
            <a:chExt cx="802981" cy="1248875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7961E952-90DE-4234-9A76-E4E234D0C203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1E0FDD36-CB69-4FDA-8273-B17B777E0200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xmlns="" id="{33A5A7B4-AB80-479A-BC6A-B050D18C8B76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dirty="0"/>
                  <a:t>20</a:t>
                </a:r>
              </a:p>
            </p:txBody>
          </p:sp>
        </p:grp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xmlns="" id="{E07B2119-51F5-4A33-8A53-60D322BCF0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2683" y="1195379"/>
              <a:ext cx="1" cy="45284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4E298230-4E32-4199-8871-2AD83F0AB0BA}"/>
              </a:ext>
            </a:extLst>
          </p:cNvPr>
          <p:cNvGrpSpPr/>
          <p:nvPr/>
        </p:nvGrpSpPr>
        <p:grpSpPr>
          <a:xfrm>
            <a:off x="6708903" y="943729"/>
            <a:ext cx="559708" cy="1275358"/>
            <a:chOff x="10446453" y="399347"/>
            <a:chExt cx="559708" cy="127535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9DB3C531-4D73-4758-85CE-B399D16701F9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xmlns="" id="{8A649F39-EB94-47EF-8F12-FB99A3B146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26307" y="1196239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F0BE66E6-9506-47C7-B9D0-9C88B4CB21EA}"/>
              </a:ext>
            </a:extLst>
          </p:cNvPr>
          <p:cNvGrpSpPr/>
          <p:nvPr/>
        </p:nvGrpSpPr>
        <p:grpSpPr>
          <a:xfrm>
            <a:off x="10559641" y="942803"/>
            <a:ext cx="559708" cy="1276284"/>
            <a:chOff x="10446453" y="399347"/>
            <a:chExt cx="559708" cy="127628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751EE936-9E60-48D0-9ED4-18BF4B7A0E75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xmlns="" id="{92F0F20B-5629-4697-9AF8-172557370F22}"/>
                </a:ext>
              </a:extLst>
            </p:cNvPr>
            <p:cNvCxnSpPr>
              <a:cxnSpLocks/>
            </p:cNvCxnSpPr>
            <p:nvPr/>
          </p:nvCxnSpPr>
          <p:spPr>
            <a:xfrm>
              <a:off x="10717918" y="1197165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834347" y="938876"/>
            <a:ext cx="802981" cy="1285560"/>
            <a:chOff x="10301193" y="399347"/>
            <a:chExt cx="802981" cy="1285560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dirty="0"/>
                  <a:t>10</a:t>
                </a:r>
              </a:p>
            </p:txBody>
          </p:sp>
        </p:grp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0658" y="1207308"/>
              <a:ext cx="2027" cy="4775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1273813" y="2229523"/>
            <a:ext cx="9947557" cy="398832"/>
            <a:chOff x="1273813" y="2229523"/>
            <a:chExt cx="9947557" cy="398832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xmlns="" id="{2E4054F3-4D2A-4490-81BB-A3F542A7A516}"/>
                </a:ext>
              </a:extLst>
            </p:cNvPr>
            <p:cNvGrpSpPr/>
            <p:nvPr/>
          </p:nvGrpSpPr>
          <p:grpSpPr>
            <a:xfrm>
              <a:off x="1273813" y="2229523"/>
              <a:ext cx="9630382" cy="398832"/>
              <a:chOff x="2490281" y="515562"/>
              <a:chExt cx="7188740" cy="214012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xmlns="" id="{62964291-3414-485C-9084-8083BC245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0281" y="729574"/>
                <a:ext cx="718874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xmlns="" id="{2B68012B-0AE6-4B12-B3B5-A6185327C0E2}"/>
                  </a:ext>
                </a:extLst>
              </p:cNvPr>
              <p:cNvCxnSpPr/>
              <p:nvPr/>
            </p:nvCxnSpPr>
            <p:spPr>
              <a:xfrm>
                <a:off x="2490281" y="515565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xmlns="" id="{9D509869-6334-4467-BB68-47EF64878E37}"/>
                  </a:ext>
                </a:extLst>
              </p:cNvPr>
              <p:cNvCxnSpPr/>
              <p:nvPr/>
            </p:nvCxnSpPr>
            <p:spPr>
              <a:xfrm>
                <a:off x="9625037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xmlns="" id="{2FF662F0-F777-43CA-A4DE-7E09B6002025}"/>
                  </a:ext>
                </a:extLst>
              </p:cNvPr>
              <p:cNvCxnSpPr/>
              <p:nvPr/>
            </p:nvCxnSpPr>
            <p:spPr>
              <a:xfrm>
                <a:off x="3909244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xmlns="" id="{26F5C92B-2446-43F9-B278-039278EEB9A1}"/>
                  </a:ext>
                </a:extLst>
              </p:cNvPr>
              <p:cNvCxnSpPr/>
              <p:nvPr/>
            </p:nvCxnSpPr>
            <p:spPr>
              <a:xfrm>
                <a:off x="460442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xmlns="" id="{AFE52FF9-3AAA-461C-B3B7-54DE3029B8CA}"/>
                  </a:ext>
                </a:extLst>
              </p:cNvPr>
              <p:cNvCxnSpPr/>
              <p:nvPr/>
            </p:nvCxnSpPr>
            <p:spPr>
              <a:xfrm>
                <a:off x="5311303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xmlns="" id="{D5DFA2B5-7DFC-4F0F-88AB-A5FAC832334D}"/>
                  </a:ext>
                </a:extLst>
              </p:cNvPr>
              <p:cNvCxnSpPr/>
              <p:nvPr/>
            </p:nvCxnSpPr>
            <p:spPr>
              <a:xfrm>
                <a:off x="8899620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xmlns="" id="{B68430FD-CA8A-43AE-93E9-E35753B77D6F}"/>
                  </a:ext>
                </a:extLst>
              </p:cNvPr>
              <p:cNvCxnSpPr/>
              <p:nvPr/>
            </p:nvCxnSpPr>
            <p:spPr>
              <a:xfrm>
                <a:off x="8176668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xmlns="" id="{BBF6CE49-5F0B-4C2D-ABCE-5BF09548A53B}"/>
                  </a:ext>
                </a:extLst>
              </p:cNvPr>
              <p:cNvCxnSpPr/>
              <p:nvPr/>
            </p:nvCxnSpPr>
            <p:spPr>
              <a:xfrm>
                <a:off x="7457243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xmlns="" id="{1271E293-ABD6-40B1-A665-CD9DABD7EAEE}"/>
                  </a:ext>
                </a:extLst>
              </p:cNvPr>
              <p:cNvCxnSpPr/>
              <p:nvPr/>
            </p:nvCxnSpPr>
            <p:spPr>
              <a:xfrm>
                <a:off x="6756285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xmlns="" id="{A643C245-9B78-438C-A329-37AAB6CAAE9A}"/>
                  </a:ext>
                </a:extLst>
              </p:cNvPr>
              <p:cNvCxnSpPr/>
              <p:nvPr/>
            </p:nvCxnSpPr>
            <p:spPr>
              <a:xfrm>
                <a:off x="602593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xmlns="" id="{B2A8E0DF-1A84-445C-A7DE-C0B13560234A}"/>
                  </a:ext>
                </a:extLst>
              </p:cNvPr>
              <p:cNvCxnSpPr/>
              <p:nvPr/>
            </p:nvCxnSpPr>
            <p:spPr>
              <a:xfrm>
                <a:off x="320688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necteur droit avec flèche 3"/>
            <p:cNvCxnSpPr/>
            <p:nvPr/>
          </p:nvCxnSpPr>
          <p:spPr>
            <a:xfrm>
              <a:off x="10677525" y="2628349"/>
              <a:ext cx="543845" cy="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73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-0.14282 C 3.125E-6 -0.20694 0.03216 -0.28449 0.05846 -0.28449 L 0.11731 -0.28449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07773 7.40741E-7 C 0.1125 7.40741E-7 0.15573 -0.11921 0.15573 -0.21505 L 0.15573 -0.42755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777" y="97275"/>
            <a:ext cx="4844375" cy="830135"/>
          </a:xfrm>
        </p:spPr>
        <p:txBody>
          <a:bodyPr>
            <a:noAutofit/>
          </a:bodyPr>
          <a:lstStyle/>
          <a:p>
            <a:r>
              <a:rPr lang="fr-FR" sz="4000" dirty="0">
                <a:latin typeface="Calibri Light" panose="020F0302020204030204" pitchFamily="34" charset="0"/>
                <a:ea typeface="Clensey Medium" panose="02000603000000000000" pitchFamily="2" charset="0"/>
                <a:cs typeface="Calibri" panose="020F0502020204030204" pitchFamily="34" charset="0"/>
              </a:rPr>
              <a:t>Situation d’hier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xmlns="" id="{6179D1D2-EEE6-2641-AF19-BD74D8F6926D}"/>
              </a:ext>
            </a:extLst>
          </p:cNvPr>
          <p:cNvSpPr txBox="1"/>
          <p:nvPr/>
        </p:nvSpPr>
        <p:spPr>
          <a:xfrm>
            <a:off x="743967" y="828545"/>
            <a:ext cx="11448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Océane joue aux billes, elle en a 31 avant de commencer. En jouant contre Cynthia, elle en gagne 23. Puis en jouant contre Pierre, elle en perd 15. </a:t>
            </a:r>
          </a:p>
          <a:p>
            <a:r>
              <a:rPr lang="fr-FR" sz="2800" b="1" dirty="0"/>
              <a:t>Combien Océane a-t-elle de billes maintenant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19CE50F-5CBA-42A8-BBB9-D78ADFDB3B6A}"/>
              </a:ext>
            </a:extLst>
          </p:cNvPr>
          <p:cNvPicPr>
            <a:picLocks noChangeAspect="1"/>
          </p:cNvPicPr>
          <p:nvPr/>
        </p:nvPicPr>
        <p:blipFill rotWithShape="1"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1"/>
            <a:ext cx="10461840" cy="1609389"/>
          </a:xfrm>
          <a:prstGeom prst="rect">
            <a:avLst/>
          </a:prstGeom>
        </p:spPr>
      </p:pic>
      <p:sp>
        <p:nvSpPr>
          <p:cNvPr id="343" name="SMARTInkShape-425">
            <a:extLst>
              <a:ext uri="{FF2B5EF4-FFF2-40B4-BE49-F238E27FC236}">
                <a16:creationId xmlns:a16="http://schemas.microsoft.com/office/drawing/2014/main" xmlns="" id="{6EEBA0CA-F6E8-4393-90C7-4F320DA2139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43000" y="2320925"/>
            <a:ext cx="2193926" cy="375671"/>
          </a:xfrm>
          <a:custGeom>
            <a:avLst/>
            <a:gdLst/>
            <a:ahLst/>
            <a:cxnLst/>
            <a:rect l="0" t="0" r="0" b="0"/>
            <a:pathLst>
              <a:path w="2193926" h="375671">
                <a:moveTo>
                  <a:pt x="0" y="0"/>
                </a:moveTo>
                <a:lnTo>
                  <a:pt x="0" y="0"/>
                </a:lnTo>
                <a:lnTo>
                  <a:pt x="3044" y="6089"/>
                </a:lnTo>
                <a:lnTo>
                  <a:pt x="12639" y="20859"/>
                </a:lnTo>
                <a:lnTo>
                  <a:pt x="20173" y="49518"/>
                </a:lnTo>
                <a:lnTo>
                  <a:pt x="19311" y="92244"/>
                </a:lnTo>
                <a:lnTo>
                  <a:pt x="16571" y="134209"/>
                </a:lnTo>
                <a:lnTo>
                  <a:pt x="15614" y="176371"/>
                </a:lnTo>
                <a:lnTo>
                  <a:pt x="14839" y="219793"/>
                </a:lnTo>
                <a:lnTo>
                  <a:pt x="15784" y="266401"/>
                </a:lnTo>
                <a:lnTo>
                  <a:pt x="18961" y="313627"/>
                </a:lnTo>
                <a:lnTo>
                  <a:pt x="19050" y="333128"/>
                </a:lnTo>
                <a:lnTo>
                  <a:pt x="19050" y="331616"/>
                </a:lnTo>
                <a:lnTo>
                  <a:pt x="19403" y="331144"/>
                </a:lnTo>
                <a:lnTo>
                  <a:pt x="20735" y="330620"/>
                </a:lnTo>
                <a:lnTo>
                  <a:pt x="21232" y="330833"/>
                </a:lnTo>
                <a:lnTo>
                  <a:pt x="21563" y="331327"/>
                </a:lnTo>
                <a:lnTo>
                  <a:pt x="22186" y="333255"/>
                </a:lnTo>
                <a:lnTo>
                  <a:pt x="22214" y="331654"/>
                </a:lnTo>
                <a:lnTo>
                  <a:pt x="22923" y="331169"/>
                </a:lnTo>
                <a:lnTo>
                  <a:pt x="29131" y="330391"/>
                </a:lnTo>
                <a:lnTo>
                  <a:pt x="76184" y="327052"/>
                </a:lnTo>
                <a:lnTo>
                  <a:pt x="119870" y="327026"/>
                </a:lnTo>
                <a:lnTo>
                  <a:pt x="161415" y="327025"/>
                </a:lnTo>
                <a:lnTo>
                  <a:pt x="203762" y="331444"/>
                </a:lnTo>
                <a:lnTo>
                  <a:pt x="250188" y="333205"/>
                </a:lnTo>
                <a:lnTo>
                  <a:pt x="289139" y="333341"/>
                </a:lnTo>
                <a:lnTo>
                  <a:pt x="331013" y="333368"/>
                </a:lnTo>
                <a:lnTo>
                  <a:pt x="373517" y="333374"/>
                </a:lnTo>
                <a:lnTo>
                  <a:pt x="410998" y="335557"/>
                </a:lnTo>
                <a:lnTo>
                  <a:pt x="449468" y="336256"/>
                </a:lnTo>
                <a:lnTo>
                  <a:pt x="487762" y="336492"/>
                </a:lnTo>
                <a:lnTo>
                  <a:pt x="530226" y="336538"/>
                </a:lnTo>
                <a:lnTo>
                  <a:pt x="573970" y="336547"/>
                </a:lnTo>
                <a:lnTo>
                  <a:pt x="607052" y="336548"/>
                </a:lnTo>
                <a:lnTo>
                  <a:pt x="648944" y="336549"/>
                </a:lnTo>
                <a:lnTo>
                  <a:pt x="693650" y="336550"/>
                </a:lnTo>
                <a:lnTo>
                  <a:pt x="733107" y="336550"/>
                </a:lnTo>
                <a:lnTo>
                  <a:pt x="775604" y="335609"/>
                </a:lnTo>
                <a:lnTo>
                  <a:pt x="818477" y="334037"/>
                </a:lnTo>
                <a:lnTo>
                  <a:pt x="864929" y="333571"/>
                </a:lnTo>
                <a:lnTo>
                  <a:pt x="910443" y="333433"/>
                </a:lnTo>
                <a:lnTo>
                  <a:pt x="951563" y="334333"/>
                </a:lnTo>
                <a:lnTo>
                  <a:pt x="998907" y="335893"/>
                </a:lnTo>
                <a:lnTo>
                  <a:pt x="1038569" y="336355"/>
                </a:lnTo>
                <a:lnTo>
                  <a:pt x="1078941" y="336512"/>
                </a:lnTo>
                <a:lnTo>
                  <a:pt x="1123079" y="339910"/>
                </a:lnTo>
                <a:lnTo>
                  <a:pt x="1155313" y="341571"/>
                </a:lnTo>
                <a:lnTo>
                  <a:pt x="1189042" y="342662"/>
                </a:lnTo>
                <a:lnTo>
                  <a:pt x="1227551" y="344323"/>
                </a:lnTo>
                <a:lnTo>
                  <a:pt x="1270358" y="345556"/>
                </a:lnTo>
                <a:lnTo>
                  <a:pt x="1308729" y="346785"/>
                </a:lnTo>
                <a:lnTo>
                  <a:pt x="1353888" y="348155"/>
                </a:lnTo>
                <a:lnTo>
                  <a:pt x="1396301" y="348763"/>
                </a:lnTo>
                <a:lnTo>
                  <a:pt x="1429968" y="349974"/>
                </a:lnTo>
                <a:lnTo>
                  <a:pt x="1462805" y="351336"/>
                </a:lnTo>
                <a:lnTo>
                  <a:pt x="1506798" y="351941"/>
                </a:lnTo>
                <a:lnTo>
                  <a:pt x="1554181" y="353967"/>
                </a:lnTo>
                <a:lnTo>
                  <a:pt x="1587978" y="355815"/>
                </a:lnTo>
                <a:lnTo>
                  <a:pt x="1622990" y="357459"/>
                </a:lnTo>
                <a:lnTo>
                  <a:pt x="1664299" y="358385"/>
                </a:lnTo>
                <a:lnTo>
                  <a:pt x="1707504" y="358660"/>
                </a:lnTo>
                <a:lnTo>
                  <a:pt x="1746255" y="358741"/>
                </a:lnTo>
                <a:lnTo>
                  <a:pt x="1793524" y="359118"/>
                </a:lnTo>
                <a:lnTo>
                  <a:pt x="1832929" y="361307"/>
                </a:lnTo>
                <a:lnTo>
                  <a:pt x="1868265" y="363193"/>
                </a:lnTo>
                <a:lnTo>
                  <a:pt x="1907599" y="366238"/>
                </a:lnTo>
                <a:lnTo>
                  <a:pt x="1950612" y="371060"/>
                </a:lnTo>
                <a:lnTo>
                  <a:pt x="1994665" y="373941"/>
                </a:lnTo>
                <a:lnTo>
                  <a:pt x="2038540" y="375451"/>
                </a:lnTo>
                <a:lnTo>
                  <a:pt x="2084915" y="375670"/>
                </a:lnTo>
                <a:lnTo>
                  <a:pt x="2125303" y="374499"/>
                </a:lnTo>
                <a:lnTo>
                  <a:pt x="2172529" y="371434"/>
                </a:lnTo>
                <a:lnTo>
                  <a:pt x="2193925" y="3683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7" name="SMARTInkShape-Group143">
            <a:extLst>
              <a:ext uri="{FF2B5EF4-FFF2-40B4-BE49-F238E27FC236}">
                <a16:creationId xmlns:a16="http://schemas.microsoft.com/office/drawing/2014/main" xmlns="" id="{AC92B115-15E0-4D80-A6B2-17E061CC11E2}"/>
              </a:ext>
            </a:extLst>
          </p:cNvPr>
          <p:cNvGrpSpPr/>
          <p:nvPr/>
        </p:nvGrpSpPr>
        <p:grpSpPr>
          <a:xfrm>
            <a:off x="1130300" y="2305052"/>
            <a:ext cx="2251076" cy="904874"/>
            <a:chOff x="1130300" y="2305052"/>
            <a:chExt cx="2251076" cy="904874"/>
          </a:xfrm>
        </p:grpSpPr>
        <p:sp>
          <p:nvSpPr>
            <p:cNvPr id="344" name="SMARTInkShape-426">
              <a:extLst>
                <a:ext uri="{FF2B5EF4-FFF2-40B4-BE49-F238E27FC236}">
                  <a16:creationId xmlns:a16="http://schemas.microsoft.com/office/drawing/2014/main" xmlns="" id="{1CA2FC4D-7570-4913-A6D3-D54B9BDBEF6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36650" y="2305052"/>
              <a:ext cx="2193926" cy="390524"/>
            </a:xfrm>
            <a:custGeom>
              <a:avLst/>
              <a:gdLst/>
              <a:ahLst/>
              <a:cxnLst/>
              <a:rect l="0" t="0" r="0" b="0"/>
              <a:pathLst>
                <a:path w="2193926" h="390524">
                  <a:moveTo>
                    <a:pt x="0" y="3173"/>
                  </a:moveTo>
                  <a:lnTo>
                    <a:pt x="0" y="3173"/>
                  </a:lnTo>
                  <a:lnTo>
                    <a:pt x="1686" y="1487"/>
                  </a:lnTo>
                  <a:lnTo>
                    <a:pt x="3454" y="660"/>
                  </a:lnTo>
                  <a:lnTo>
                    <a:pt x="26462" y="0"/>
                  </a:lnTo>
                  <a:lnTo>
                    <a:pt x="69999" y="3369"/>
                  </a:lnTo>
                  <a:lnTo>
                    <a:pt x="113131" y="6087"/>
                  </a:lnTo>
                  <a:lnTo>
                    <a:pt x="155460" y="9767"/>
                  </a:lnTo>
                  <a:lnTo>
                    <a:pt x="198670" y="12119"/>
                  </a:lnTo>
                  <a:lnTo>
                    <a:pt x="238171" y="12584"/>
                  </a:lnTo>
                  <a:lnTo>
                    <a:pt x="275219" y="13370"/>
                  </a:lnTo>
                  <a:lnTo>
                    <a:pt x="310930" y="17052"/>
                  </a:lnTo>
                  <a:lnTo>
                    <a:pt x="354241" y="18457"/>
                  </a:lnTo>
                  <a:lnTo>
                    <a:pt x="399530" y="19226"/>
                  </a:lnTo>
                  <a:lnTo>
                    <a:pt x="441288" y="21178"/>
                  </a:lnTo>
                  <a:lnTo>
                    <a:pt x="485999" y="21913"/>
                  </a:lnTo>
                  <a:lnTo>
                    <a:pt x="530370" y="22131"/>
                  </a:lnTo>
                  <a:lnTo>
                    <a:pt x="564862" y="22182"/>
                  </a:lnTo>
                  <a:lnTo>
                    <a:pt x="603125" y="22211"/>
                  </a:lnTo>
                  <a:lnTo>
                    <a:pt x="633416" y="22218"/>
                  </a:lnTo>
                  <a:lnTo>
                    <a:pt x="679686" y="22221"/>
                  </a:lnTo>
                  <a:lnTo>
                    <a:pt x="718561" y="22222"/>
                  </a:lnTo>
                  <a:lnTo>
                    <a:pt x="766041" y="22223"/>
                  </a:lnTo>
                  <a:lnTo>
                    <a:pt x="796722" y="22223"/>
                  </a:lnTo>
                  <a:lnTo>
                    <a:pt x="843314" y="22223"/>
                  </a:lnTo>
                  <a:lnTo>
                    <a:pt x="872223" y="22223"/>
                  </a:lnTo>
                  <a:lnTo>
                    <a:pt x="914469" y="22223"/>
                  </a:lnTo>
                  <a:lnTo>
                    <a:pt x="960870" y="22223"/>
                  </a:lnTo>
                  <a:lnTo>
                    <a:pt x="993497" y="22223"/>
                  </a:lnTo>
                  <a:lnTo>
                    <a:pt x="1040142" y="22223"/>
                  </a:lnTo>
                  <a:lnTo>
                    <a:pt x="1079715" y="22223"/>
                  </a:lnTo>
                  <a:lnTo>
                    <a:pt x="1119310" y="22223"/>
                  </a:lnTo>
                  <a:lnTo>
                    <a:pt x="1161498" y="22223"/>
                  </a:lnTo>
                  <a:lnTo>
                    <a:pt x="1195319" y="22223"/>
                  </a:lnTo>
                  <a:lnTo>
                    <a:pt x="1235603" y="22223"/>
                  </a:lnTo>
                  <a:lnTo>
                    <a:pt x="1276781" y="22223"/>
                  </a:lnTo>
                  <a:lnTo>
                    <a:pt x="1322074" y="21282"/>
                  </a:lnTo>
                  <a:lnTo>
                    <a:pt x="1361394" y="19710"/>
                  </a:lnTo>
                  <a:lnTo>
                    <a:pt x="1394933" y="18989"/>
                  </a:lnTo>
                  <a:lnTo>
                    <a:pt x="1426303" y="17493"/>
                  </a:lnTo>
                  <a:lnTo>
                    <a:pt x="1459530" y="17534"/>
                  </a:lnTo>
                  <a:lnTo>
                    <a:pt x="1503487" y="18599"/>
                  </a:lnTo>
                  <a:lnTo>
                    <a:pt x="1544733" y="18915"/>
                  </a:lnTo>
                  <a:lnTo>
                    <a:pt x="1578017" y="18989"/>
                  </a:lnTo>
                  <a:lnTo>
                    <a:pt x="1621967" y="19383"/>
                  </a:lnTo>
                  <a:lnTo>
                    <a:pt x="1653736" y="20726"/>
                  </a:lnTo>
                  <a:lnTo>
                    <a:pt x="1686671" y="21558"/>
                  </a:lnTo>
                  <a:lnTo>
                    <a:pt x="1733183" y="22026"/>
                  </a:lnTo>
                  <a:lnTo>
                    <a:pt x="1776598" y="22165"/>
                  </a:lnTo>
                  <a:lnTo>
                    <a:pt x="1815449" y="22206"/>
                  </a:lnTo>
                  <a:lnTo>
                    <a:pt x="1851067" y="23159"/>
                  </a:lnTo>
                  <a:lnTo>
                    <a:pt x="1894547" y="25675"/>
                  </a:lnTo>
                  <a:lnTo>
                    <a:pt x="1938526" y="28001"/>
                  </a:lnTo>
                  <a:lnTo>
                    <a:pt x="1984347" y="28460"/>
                  </a:lnTo>
                  <a:lnTo>
                    <a:pt x="2031302" y="28916"/>
                  </a:lnTo>
                  <a:lnTo>
                    <a:pt x="2076316" y="31453"/>
                  </a:lnTo>
                  <a:lnTo>
                    <a:pt x="2120069" y="31736"/>
                  </a:lnTo>
                  <a:lnTo>
                    <a:pt x="2167414" y="31748"/>
                  </a:lnTo>
                  <a:lnTo>
                    <a:pt x="2185311" y="31748"/>
                  </a:lnTo>
                  <a:lnTo>
                    <a:pt x="2186066" y="32101"/>
                  </a:lnTo>
                  <a:lnTo>
                    <a:pt x="2186568" y="32689"/>
                  </a:lnTo>
                  <a:lnTo>
                    <a:pt x="2186904" y="33434"/>
                  </a:lnTo>
                  <a:lnTo>
                    <a:pt x="2187480" y="33930"/>
                  </a:lnTo>
                  <a:lnTo>
                    <a:pt x="2189062" y="34482"/>
                  </a:lnTo>
                  <a:lnTo>
                    <a:pt x="2193336" y="34884"/>
                  </a:lnTo>
                  <a:lnTo>
                    <a:pt x="2193532" y="35250"/>
                  </a:lnTo>
                  <a:lnTo>
                    <a:pt x="2193925" y="50421"/>
                  </a:lnTo>
                  <a:lnTo>
                    <a:pt x="2185125" y="95578"/>
                  </a:lnTo>
                  <a:lnTo>
                    <a:pt x="2181528" y="140531"/>
                  </a:lnTo>
                  <a:lnTo>
                    <a:pt x="2178495" y="187412"/>
                  </a:lnTo>
                  <a:lnTo>
                    <a:pt x="2176537" y="210117"/>
                  </a:lnTo>
                  <a:lnTo>
                    <a:pt x="2180551" y="254290"/>
                  </a:lnTo>
                  <a:lnTo>
                    <a:pt x="2181223" y="300853"/>
                  </a:lnTo>
                  <a:lnTo>
                    <a:pt x="2182131" y="345605"/>
                  </a:lnTo>
                  <a:lnTo>
                    <a:pt x="2181235" y="374577"/>
                  </a:lnTo>
                  <a:lnTo>
                    <a:pt x="2184400" y="390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5" name="SMARTInkShape-427">
              <a:extLst>
                <a:ext uri="{FF2B5EF4-FFF2-40B4-BE49-F238E27FC236}">
                  <a16:creationId xmlns:a16="http://schemas.microsoft.com/office/drawing/2014/main" xmlns="" id="{EBE79C50-0262-4542-AB0C-8707CFF8D22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30300" y="2892425"/>
              <a:ext cx="9526" cy="6351"/>
            </a:xfrm>
            <a:custGeom>
              <a:avLst/>
              <a:gdLst/>
              <a:ahLst/>
              <a:cxnLst/>
              <a:rect l="0" t="0" r="0" b="0"/>
              <a:pathLst>
                <a:path w="9526" h="6351">
                  <a:moveTo>
                    <a:pt x="0" y="6350"/>
                  </a:moveTo>
                  <a:lnTo>
                    <a:pt x="0" y="6350"/>
                  </a:lnTo>
                  <a:lnTo>
                    <a:pt x="1686" y="4664"/>
                  </a:lnTo>
                  <a:lnTo>
                    <a:pt x="3454" y="3837"/>
                  </a:lnTo>
                  <a:lnTo>
                    <a:pt x="4419" y="361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6" name="SMARTInkShape-428">
              <a:extLst>
                <a:ext uri="{FF2B5EF4-FFF2-40B4-BE49-F238E27FC236}">
                  <a16:creationId xmlns:a16="http://schemas.microsoft.com/office/drawing/2014/main" xmlns="" id="{E9576250-7672-46E0-912F-C0468217113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55700" y="2886075"/>
              <a:ext cx="2225676" cy="323851"/>
            </a:xfrm>
            <a:custGeom>
              <a:avLst/>
              <a:gdLst/>
              <a:ahLst/>
              <a:cxnLst/>
              <a:rect l="0" t="0" r="0" b="0"/>
              <a:pathLst>
                <a:path w="2225676" h="323851">
                  <a:moveTo>
                    <a:pt x="0" y="0"/>
                  </a:moveTo>
                  <a:lnTo>
                    <a:pt x="0" y="0"/>
                  </a:lnTo>
                  <a:lnTo>
                    <a:pt x="2734" y="2734"/>
                  </a:lnTo>
                  <a:lnTo>
                    <a:pt x="3044" y="4730"/>
                  </a:lnTo>
                  <a:lnTo>
                    <a:pt x="8953" y="51493"/>
                  </a:lnTo>
                  <a:lnTo>
                    <a:pt x="10443" y="93478"/>
                  </a:lnTo>
                  <a:lnTo>
                    <a:pt x="18035" y="137018"/>
                  </a:lnTo>
                  <a:lnTo>
                    <a:pt x="26798" y="183442"/>
                  </a:lnTo>
                  <a:lnTo>
                    <a:pt x="28529" y="229040"/>
                  </a:lnTo>
                  <a:lnTo>
                    <a:pt x="25341" y="266213"/>
                  </a:lnTo>
                  <a:lnTo>
                    <a:pt x="22320" y="277766"/>
                  </a:lnTo>
                  <a:lnTo>
                    <a:pt x="22267" y="277145"/>
                  </a:lnTo>
                  <a:lnTo>
                    <a:pt x="21900" y="277191"/>
                  </a:lnTo>
                  <a:lnTo>
                    <a:pt x="20552" y="278183"/>
                  </a:lnTo>
                  <a:lnTo>
                    <a:pt x="20404" y="278236"/>
                  </a:lnTo>
                  <a:lnTo>
                    <a:pt x="21916" y="276559"/>
                  </a:lnTo>
                  <a:lnTo>
                    <a:pt x="22217" y="273190"/>
                  </a:lnTo>
                  <a:lnTo>
                    <a:pt x="27074" y="273050"/>
                  </a:lnTo>
                  <a:lnTo>
                    <a:pt x="27574" y="272698"/>
                  </a:lnTo>
                  <a:lnTo>
                    <a:pt x="27908" y="272110"/>
                  </a:lnTo>
                  <a:lnTo>
                    <a:pt x="28130" y="271365"/>
                  </a:lnTo>
                  <a:lnTo>
                    <a:pt x="28984" y="270868"/>
                  </a:lnTo>
                  <a:lnTo>
                    <a:pt x="33204" y="269816"/>
                  </a:lnTo>
                  <a:lnTo>
                    <a:pt x="42442" y="265494"/>
                  </a:lnTo>
                  <a:lnTo>
                    <a:pt x="89146" y="261377"/>
                  </a:lnTo>
                  <a:lnTo>
                    <a:pt x="136042" y="260390"/>
                  </a:lnTo>
                  <a:lnTo>
                    <a:pt x="180935" y="263087"/>
                  </a:lnTo>
                  <a:lnTo>
                    <a:pt x="228321" y="263487"/>
                  </a:lnTo>
                  <a:lnTo>
                    <a:pt x="268801" y="267881"/>
                  </a:lnTo>
                  <a:lnTo>
                    <a:pt x="315991" y="269612"/>
                  </a:lnTo>
                  <a:lnTo>
                    <a:pt x="357876" y="270176"/>
                  </a:lnTo>
                  <a:lnTo>
                    <a:pt x="394738" y="272378"/>
                  </a:lnTo>
                  <a:lnTo>
                    <a:pt x="433730" y="272917"/>
                  </a:lnTo>
                  <a:lnTo>
                    <a:pt x="474431" y="273011"/>
                  </a:lnTo>
                  <a:lnTo>
                    <a:pt x="517205" y="273395"/>
                  </a:lnTo>
                  <a:lnTo>
                    <a:pt x="559411" y="275230"/>
                  </a:lnTo>
                  <a:lnTo>
                    <a:pt x="593644" y="275783"/>
                  </a:lnTo>
                  <a:lnTo>
                    <a:pt x="631762" y="277779"/>
                  </a:lnTo>
                  <a:lnTo>
                    <a:pt x="674414" y="278920"/>
                  </a:lnTo>
                  <a:lnTo>
                    <a:pt x="717743" y="279258"/>
                  </a:lnTo>
                  <a:lnTo>
                    <a:pt x="764684" y="279358"/>
                  </a:lnTo>
                  <a:lnTo>
                    <a:pt x="802542" y="279387"/>
                  </a:lnTo>
                  <a:lnTo>
                    <a:pt x="847351" y="279396"/>
                  </a:lnTo>
                  <a:lnTo>
                    <a:pt x="893554" y="279399"/>
                  </a:lnTo>
                  <a:lnTo>
                    <a:pt x="927360" y="280340"/>
                  </a:lnTo>
                  <a:lnTo>
                    <a:pt x="963199" y="281582"/>
                  </a:lnTo>
                  <a:lnTo>
                    <a:pt x="999118" y="282134"/>
                  </a:lnTo>
                  <a:lnTo>
                    <a:pt x="1032251" y="282379"/>
                  </a:lnTo>
                  <a:lnTo>
                    <a:pt x="1064850" y="282488"/>
                  </a:lnTo>
                  <a:lnTo>
                    <a:pt x="1100506" y="282536"/>
                  </a:lnTo>
                  <a:lnTo>
                    <a:pt x="1142796" y="284249"/>
                  </a:lnTo>
                  <a:lnTo>
                    <a:pt x="1177716" y="286024"/>
                  </a:lnTo>
                  <a:lnTo>
                    <a:pt x="1214874" y="287988"/>
                  </a:lnTo>
                  <a:lnTo>
                    <a:pt x="1258449" y="290725"/>
                  </a:lnTo>
                  <a:lnTo>
                    <a:pt x="1292383" y="291489"/>
                  </a:lnTo>
                  <a:lnTo>
                    <a:pt x="1333703" y="291919"/>
                  </a:lnTo>
                  <a:lnTo>
                    <a:pt x="1375031" y="292046"/>
                  </a:lnTo>
                  <a:lnTo>
                    <a:pt x="1410129" y="293770"/>
                  </a:lnTo>
                  <a:lnTo>
                    <a:pt x="1457491" y="296514"/>
                  </a:lnTo>
                  <a:lnTo>
                    <a:pt x="1497120" y="299562"/>
                  </a:lnTo>
                  <a:lnTo>
                    <a:pt x="1533808" y="301649"/>
                  </a:lnTo>
                  <a:lnTo>
                    <a:pt x="1573867" y="303752"/>
                  </a:lnTo>
                  <a:lnTo>
                    <a:pt x="1617445" y="306920"/>
                  </a:lnTo>
                  <a:lnTo>
                    <a:pt x="1651256" y="309035"/>
                  </a:lnTo>
                  <a:lnTo>
                    <a:pt x="1691213" y="311151"/>
                  </a:lnTo>
                  <a:lnTo>
                    <a:pt x="1730256" y="313267"/>
                  </a:lnTo>
                  <a:lnTo>
                    <a:pt x="1772555" y="316442"/>
                  </a:lnTo>
                  <a:lnTo>
                    <a:pt x="1816917" y="319264"/>
                  </a:lnTo>
                  <a:lnTo>
                    <a:pt x="1862384" y="320396"/>
                  </a:lnTo>
                  <a:lnTo>
                    <a:pt x="1903897" y="320592"/>
                  </a:lnTo>
                  <a:lnTo>
                    <a:pt x="1950417" y="320650"/>
                  </a:lnTo>
                  <a:lnTo>
                    <a:pt x="1991364" y="320668"/>
                  </a:lnTo>
                  <a:lnTo>
                    <a:pt x="2029955" y="321614"/>
                  </a:lnTo>
                  <a:lnTo>
                    <a:pt x="2070435" y="323187"/>
                  </a:lnTo>
                  <a:lnTo>
                    <a:pt x="2113401" y="323719"/>
                  </a:lnTo>
                  <a:lnTo>
                    <a:pt x="2156487" y="323824"/>
                  </a:lnTo>
                  <a:lnTo>
                    <a:pt x="2198134" y="323848"/>
                  </a:lnTo>
                  <a:lnTo>
                    <a:pt x="2225675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0" name="SMARTInkShape-Group144">
            <a:extLst>
              <a:ext uri="{FF2B5EF4-FFF2-40B4-BE49-F238E27FC236}">
                <a16:creationId xmlns:a16="http://schemas.microsoft.com/office/drawing/2014/main" xmlns="" id="{D0AA8EDC-9F9C-4354-8C9C-1A621CDCCDC8}"/>
              </a:ext>
            </a:extLst>
          </p:cNvPr>
          <p:cNvGrpSpPr/>
          <p:nvPr/>
        </p:nvGrpSpPr>
        <p:grpSpPr>
          <a:xfrm>
            <a:off x="1152525" y="2860675"/>
            <a:ext cx="2225676" cy="879476"/>
            <a:chOff x="1152525" y="2860675"/>
            <a:chExt cx="2225676" cy="879476"/>
          </a:xfrm>
        </p:grpSpPr>
        <p:sp>
          <p:nvSpPr>
            <p:cNvPr id="348" name="SMARTInkShape-429">
              <a:extLst>
                <a:ext uri="{FF2B5EF4-FFF2-40B4-BE49-F238E27FC236}">
                  <a16:creationId xmlns:a16="http://schemas.microsoft.com/office/drawing/2014/main" xmlns="" id="{0C4FE738-44FF-4CB8-BC3E-E41089BF052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52525" y="2860675"/>
              <a:ext cx="2212233" cy="339726"/>
            </a:xfrm>
            <a:custGeom>
              <a:avLst/>
              <a:gdLst/>
              <a:ahLst/>
              <a:cxnLst/>
              <a:rect l="0" t="0" r="0" b="0"/>
              <a:pathLst>
                <a:path w="2212233" h="339726">
                  <a:moveTo>
                    <a:pt x="0" y="3175"/>
                  </a:moveTo>
                  <a:lnTo>
                    <a:pt x="0" y="3175"/>
                  </a:lnTo>
                  <a:lnTo>
                    <a:pt x="40792" y="1489"/>
                  </a:lnTo>
                  <a:lnTo>
                    <a:pt x="86893" y="87"/>
                  </a:lnTo>
                  <a:lnTo>
                    <a:pt x="133365" y="11"/>
                  </a:lnTo>
                  <a:lnTo>
                    <a:pt x="179082" y="2"/>
                  </a:lnTo>
                  <a:lnTo>
                    <a:pt x="218514" y="1"/>
                  </a:lnTo>
                  <a:lnTo>
                    <a:pt x="259651" y="0"/>
                  </a:lnTo>
                  <a:lnTo>
                    <a:pt x="298282" y="1686"/>
                  </a:lnTo>
                  <a:lnTo>
                    <a:pt x="344095" y="2881"/>
                  </a:lnTo>
                  <a:lnTo>
                    <a:pt x="383236" y="3088"/>
                  </a:lnTo>
                  <a:lnTo>
                    <a:pt x="423618" y="3158"/>
                  </a:lnTo>
                  <a:lnTo>
                    <a:pt x="463227" y="4857"/>
                  </a:lnTo>
                  <a:lnTo>
                    <a:pt x="501508" y="6055"/>
                  </a:lnTo>
                  <a:lnTo>
                    <a:pt x="546724" y="5910"/>
                  </a:lnTo>
                  <a:lnTo>
                    <a:pt x="585536" y="4626"/>
                  </a:lnTo>
                  <a:lnTo>
                    <a:pt x="630496" y="3605"/>
                  </a:lnTo>
                  <a:lnTo>
                    <a:pt x="677959" y="3302"/>
                  </a:lnTo>
                  <a:lnTo>
                    <a:pt x="718206" y="3213"/>
                  </a:lnTo>
                  <a:lnTo>
                    <a:pt x="760104" y="3182"/>
                  </a:lnTo>
                  <a:lnTo>
                    <a:pt x="796442" y="3177"/>
                  </a:lnTo>
                  <a:lnTo>
                    <a:pt x="832491" y="2823"/>
                  </a:lnTo>
                  <a:lnTo>
                    <a:pt x="878998" y="1346"/>
                  </a:lnTo>
                  <a:lnTo>
                    <a:pt x="922765" y="2476"/>
                  </a:lnTo>
                  <a:lnTo>
                    <a:pt x="965951" y="2096"/>
                  </a:lnTo>
                  <a:lnTo>
                    <a:pt x="1002464" y="621"/>
                  </a:lnTo>
                  <a:lnTo>
                    <a:pt x="1049737" y="1125"/>
                  </a:lnTo>
                  <a:lnTo>
                    <a:pt x="1081441" y="2264"/>
                  </a:lnTo>
                  <a:lnTo>
                    <a:pt x="1116699" y="2770"/>
                  </a:lnTo>
                  <a:lnTo>
                    <a:pt x="1157079" y="3055"/>
                  </a:lnTo>
                  <a:lnTo>
                    <a:pt x="1204322" y="3139"/>
                  </a:lnTo>
                  <a:lnTo>
                    <a:pt x="1248423" y="3165"/>
                  </a:lnTo>
                  <a:lnTo>
                    <a:pt x="1293647" y="3173"/>
                  </a:lnTo>
                  <a:lnTo>
                    <a:pt x="1340680" y="3175"/>
                  </a:lnTo>
                  <a:lnTo>
                    <a:pt x="1385839" y="3175"/>
                  </a:lnTo>
                  <a:lnTo>
                    <a:pt x="1432028" y="4116"/>
                  </a:lnTo>
                  <a:lnTo>
                    <a:pt x="1476170" y="5688"/>
                  </a:lnTo>
                  <a:lnTo>
                    <a:pt x="1520647" y="6154"/>
                  </a:lnTo>
                  <a:lnTo>
                    <a:pt x="1555671" y="6616"/>
                  </a:lnTo>
                  <a:lnTo>
                    <a:pt x="1602144" y="8846"/>
                  </a:lnTo>
                  <a:lnTo>
                    <a:pt x="1647111" y="11076"/>
                  </a:lnTo>
                  <a:lnTo>
                    <a:pt x="1684028" y="12219"/>
                  </a:lnTo>
                  <a:lnTo>
                    <a:pt x="1728315" y="12958"/>
                  </a:lnTo>
                  <a:lnTo>
                    <a:pt x="1767512" y="14854"/>
                  </a:lnTo>
                  <a:lnTo>
                    <a:pt x="1811676" y="16614"/>
                  </a:lnTo>
                  <a:lnTo>
                    <a:pt x="1850420" y="18328"/>
                  </a:lnTo>
                  <a:lnTo>
                    <a:pt x="1895747" y="20593"/>
                  </a:lnTo>
                  <a:lnTo>
                    <a:pt x="1935772" y="22255"/>
                  </a:lnTo>
                  <a:lnTo>
                    <a:pt x="1982823" y="25615"/>
                  </a:lnTo>
                  <a:lnTo>
                    <a:pt x="2026530" y="28185"/>
                  </a:lnTo>
                  <a:lnTo>
                    <a:pt x="2069267" y="28524"/>
                  </a:lnTo>
                  <a:lnTo>
                    <a:pt x="2115193" y="31453"/>
                  </a:lnTo>
                  <a:lnTo>
                    <a:pt x="2162410" y="31745"/>
                  </a:lnTo>
                  <a:lnTo>
                    <a:pt x="2197094" y="31397"/>
                  </a:lnTo>
                  <a:lnTo>
                    <a:pt x="2205231" y="29016"/>
                  </a:lnTo>
                  <a:lnTo>
                    <a:pt x="2205696" y="29222"/>
                  </a:lnTo>
                  <a:lnTo>
                    <a:pt x="2206005" y="29712"/>
                  </a:lnTo>
                  <a:lnTo>
                    <a:pt x="2206622" y="31740"/>
                  </a:lnTo>
                  <a:lnTo>
                    <a:pt x="2203253" y="31747"/>
                  </a:lnTo>
                  <a:lnTo>
                    <a:pt x="2200658" y="32689"/>
                  </a:lnTo>
                  <a:lnTo>
                    <a:pt x="2197803" y="34483"/>
                  </a:lnTo>
                  <a:lnTo>
                    <a:pt x="2193739" y="34867"/>
                  </a:lnTo>
                  <a:lnTo>
                    <a:pt x="2190802" y="34924"/>
                  </a:lnTo>
                  <a:lnTo>
                    <a:pt x="2189080" y="36610"/>
                  </a:lnTo>
                  <a:lnTo>
                    <a:pt x="2187303" y="37438"/>
                  </a:lnTo>
                  <a:lnTo>
                    <a:pt x="2186336" y="37659"/>
                  </a:lnTo>
                  <a:lnTo>
                    <a:pt x="2186043" y="38159"/>
                  </a:lnTo>
                  <a:lnTo>
                    <a:pt x="2186201" y="38844"/>
                  </a:lnTo>
                  <a:lnTo>
                    <a:pt x="2187304" y="40795"/>
                  </a:lnTo>
                  <a:lnTo>
                    <a:pt x="2191495" y="67416"/>
                  </a:lnTo>
                  <a:lnTo>
                    <a:pt x="2202255" y="95237"/>
                  </a:lnTo>
                  <a:lnTo>
                    <a:pt x="2211001" y="140093"/>
                  </a:lnTo>
                  <a:lnTo>
                    <a:pt x="2212232" y="153196"/>
                  </a:lnTo>
                  <a:lnTo>
                    <a:pt x="2208874" y="198104"/>
                  </a:lnTo>
                  <a:lnTo>
                    <a:pt x="2204822" y="239638"/>
                  </a:lnTo>
                  <a:lnTo>
                    <a:pt x="2206211" y="265270"/>
                  </a:lnTo>
                  <a:lnTo>
                    <a:pt x="2203461" y="309248"/>
                  </a:lnTo>
                  <a:lnTo>
                    <a:pt x="2206625" y="339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9" name="SMARTInkShape-430">
              <a:extLst>
                <a:ext uri="{FF2B5EF4-FFF2-40B4-BE49-F238E27FC236}">
                  <a16:creationId xmlns:a16="http://schemas.microsoft.com/office/drawing/2014/main" xmlns="" id="{38199C28-737A-420D-95CD-13A33C5A400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65228" y="3403600"/>
              <a:ext cx="2212973" cy="336551"/>
            </a:xfrm>
            <a:custGeom>
              <a:avLst/>
              <a:gdLst/>
              <a:ahLst/>
              <a:cxnLst/>
              <a:rect l="0" t="0" r="0" b="0"/>
              <a:pathLst>
                <a:path w="2212973" h="336551">
                  <a:moveTo>
                    <a:pt x="12697" y="0"/>
                  </a:moveTo>
                  <a:lnTo>
                    <a:pt x="12697" y="0"/>
                  </a:lnTo>
                  <a:lnTo>
                    <a:pt x="17116" y="41802"/>
                  </a:lnTo>
                  <a:lnTo>
                    <a:pt x="21611" y="86574"/>
                  </a:lnTo>
                  <a:lnTo>
                    <a:pt x="22206" y="131800"/>
                  </a:lnTo>
                  <a:lnTo>
                    <a:pt x="22222" y="177433"/>
                  </a:lnTo>
                  <a:lnTo>
                    <a:pt x="20537" y="205181"/>
                  </a:lnTo>
                  <a:lnTo>
                    <a:pt x="10362" y="251026"/>
                  </a:lnTo>
                  <a:lnTo>
                    <a:pt x="7245" y="262167"/>
                  </a:lnTo>
                  <a:lnTo>
                    <a:pt x="6393" y="268566"/>
                  </a:lnTo>
                  <a:lnTo>
                    <a:pt x="585" y="284744"/>
                  </a:lnTo>
                  <a:lnTo>
                    <a:pt x="1199" y="288008"/>
                  </a:lnTo>
                  <a:lnTo>
                    <a:pt x="2782" y="291292"/>
                  </a:lnTo>
                  <a:lnTo>
                    <a:pt x="3057" y="293546"/>
                  </a:lnTo>
                  <a:lnTo>
                    <a:pt x="2742" y="294122"/>
                  </a:lnTo>
                  <a:lnTo>
                    <a:pt x="2180" y="294506"/>
                  </a:lnTo>
                  <a:lnTo>
                    <a:pt x="0" y="295274"/>
                  </a:lnTo>
                  <a:lnTo>
                    <a:pt x="31970" y="295628"/>
                  </a:lnTo>
                  <a:lnTo>
                    <a:pt x="77732" y="303141"/>
                  </a:lnTo>
                  <a:lnTo>
                    <a:pt x="120310" y="304654"/>
                  </a:lnTo>
                  <a:lnTo>
                    <a:pt x="162779" y="307294"/>
                  </a:lnTo>
                  <a:lnTo>
                    <a:pt x="206799" y="307885"/>
                  </a:lnTo>
                  <a:lnTo>
                    <a:pt x="247242" y="309649"/>
                  </a:lnTo>
                  <a:lnTo>
                    <a:pt x="287888" y="310854"/>
                  </a:lnTo>
                  <a:lnTo>
                    <a:pt x="333475" y="312796"/>
                  </a:lnTo>
                  <a:lnTo>
                    <a:pt x="378419" y="314124"/>
                  </a:lnTo>
                  <a:lnTo>
                    <a:pt x="417040" y="314265"/>
                  </a:lnTo>
                  <a:lnTo>
                    <a:pt x="461063" y="315999"/>
                  </a:lnTo>
                  <a:lnTo>
                    <a:pt x="505507" y="319386"/>
                  </a:lnTo>
                  <a:lnTo>
                    <a:pt x="540029" y="320293"/>
                  </a:lnTo>
                  <a:lnTo>
                    <a:pt x="581929" y="320562"/>
                  </a:lnTo>
                  <a:lnTo>
                    <a:pt x="622683" y="320641"/>
                  </a:lnTo>
                  <a:lnTo>
                    <a:pt x="664980" y="320665"/>
                  </a:lnTo>
                  <a:lnTo>
                    <a:pt x="711292" y="321614"/>
                  </a:lnTo>
                  <a:lnTo>
                    <a:pt x="742989" y="322856"/>
                  </a:lnTo>
                  <a:lnTo>
                    <a:pt x="780595" y="323408"/>
                  </a:lnTo>
                  <a:lnTo>
                    <a:pt x="821208" y="323719"/>
                  </a:lnTo>
                  <a:lnTo>
                    <a:pt x="864600" y="325497"/>
                  </a:lnTo>
                  <a:lnTo>
                    <a:pt x="906463" y="326572"/>
                  </a:lnTo>
                  <a:lnTo>
                    <a:pt x="937447" y="326824"/>
                  </a:lnTo>
                  <a:lnTo>
                    <a:pt x="981081" y="326965"/>
                  </a:lnTo>
                  <a:lnTo>
                    <a:pt x="1024466" y="328889"/>
                  </a:lnTo>
                  <a:lnTo>
                    <a:pt x="1061389" y="331381"/>
                  </a:lnTo>
                  <a:lnTo>
                    <a:pt x="1098966" y="332489"/>
                  </a:lnTo>
                  <a:lnTo>
                    <a:pt x="1142337" y="333113"/>
                  </a:lnTo>
                  <a:lnTo>
                    <a:pt x="1189329" y="333297"/>
                  </a:lnTo>
                  <a:lnTo>
                    <a:pt x="1234493" y="333352"/>
                  </a:lnTo>
                  <a:lnTo>
                    <a:pt x="1267623" y="333365"/>
                  </a:lnTo>
                  <a:lnTo>
                    <a:pt x="1313508" y="333372"/>
                  </a:lnTo>
                  <a:lnTo>
                    <a:pt x="1359442" y="333374"/>
                  </a:lnTo>
                  <a:lnTo>
                    <a:pt x="1398650" y="333727"/>
                  </a:lnTo>
                  <a:lnTo>
                    <a:pt x="1436067" y="335060"/>
                  </a:lnTo>
                  <a:lnTo>
                    <a:pt x="1477365" y="336109"/>
                  </a:lnTo>
                  <a:lnTo>
                    <a:pt x="1524350" y="334281"/>
                  </a:lnTo>
                  <a:lnTo>
                    <a:pt x="1561313" y="333778"/>
                  </a:lnTo>
                  <a:lnTo>
                    <a:pt x="1597967" y="333554"/>
                  </a:lnTo>
                  <a:lnTo>
                    <a:pt x="1643751" y="333428"/>
                  </a:lnTo>
                  <a:lnTo>
                    <a:pt x="1688714" y="333391"/>
                  </a:lnTo>
                  <a:lnTo>
                    <a:pt x="1723499" y="333382"/>
                  </a:lnTo>
                  <a:lnTo>
                    <a:pt x="1761771" y="333377"/>
                  </a:lnTo>
                  <a:lnTo>
                    <a:pt x="1808663" y="333375"/>
                  </a:lnTo>
                  <a:lnTo>
                    <a:pt x="1845366" y="333375"/>
                  </a:lnTo>
                  <a:lnTo>
                    <a:pt x="1886858" y="333375"/>
                  </a:lnTo>
                  <a:lnTo>
                    <a:pt x="1929373" y="335061"/>
                  </a:lnTo>
                  <a:lnTo>
                    <a:pt x="1974397" y="336256"/>
                  </a:lnTo>
                  <a:lnTo>
                    <a:pt x="2016968" y="336463"/>
                  </a:lnTo>
                  <a:lnTo>
                    <a:pt x="2059968" y="336533"/>
                  </a:lnTo>
                  <a:lnTo>
                    <a:pt x="2101963" y="336547"/>
                  </a:lnTo>
                  <a:lnTo>
                    <a:pt x="2145093" y="335609"/>
                  </a:lnTo>
                  <a:lnTo>
                    <a:pt x="2189246" y="336240"/>
                  </a:lnTo>
                  <a:lnTo>
                    <a:pt x="2205727" y="334937"/>
                  </a:lnTo>
                  <a:lnTo>
                    <a:pt x="2212972" y="336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1" name="SMARTInkShape-431">
            <a:extLst>
              <a:ext uri="{FF2B5EF4-FFF2-40B4-BE49-F238E27FC236}">
                <a16:creationId xmlns:a16="http://schemas.microsoft.com/office/drawing/2014/main" xmlns="" id="{B4D44CD4-E09C-489E-ADA3-E2527FD5A62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84275" y="3397276"/>
            <a:ext cx="2211602" cy="330175"/>
          </a:xfrm>
          <a:custGeom>
            <a:avLst/>
            <a:gdLst/>
            <a:ahLst/>
            <a:cxnLst/>
            <a:rect l="0" t="0" r="0" b="0"/>
            <a:pathLst>
              <a:path w="2211602" h="330175">
                <a:moveTo>
                  <a:pt x="0" y="6324"/>
                </a:moveTo>
                <a:lnTo>
                  <a:pt x="0" y="6324"/>
                </a:lnTo>
                <a:lnTo>
                  <a:pt x="4419" y="6324"/>
                </a:lnTo>
                <a:lnTo>
                  <a:pt x="47181" y="419"/>
                </a:lnTo>
                <a:lnTo>
                  <a:pt x="90075" y="0"/>
                </a:lnTo>
                <a:lnTo>
                  <a:pt x="137276" y="2489"/>
                </a:lnTo>
                <a:lnTo>
                  <a:pt x="180906" y="4032"/>
                </a:lnTo>
                <a:lnTo>
                  <a:pt x="227637" y="6022"/>
                </a:lnTo>
                <a:lnTo>
                  <a:pt x="271477" y="6284"/>
                </a:lnTo>
                <a:lnTo>
                  <a:pt x="311272" y="7998"/>
                </a:lnTo>
                <a:lnTo>
                  <a:pt x="353965" y="9203"/>
                </a:lnTo>
                <a:lnTo>
                  <a:pt x="401543" y="9440"/>
                </a:lnTo>
                <a:lnTo>
                  <a:pt x="438240" y="10423"/>
                </a:lnTo>
                <a:lnTo>
                  <a:pt x="481403" y="12229"/>
                </a:lnTo>
                <a:lnTo>
                  <a:pt x="517497" y="12586"/>
                </a:lnTo>
                <a:lnTo>
                  <a:pt x="554951" y="13001"/>
                </a:lnTo>
                <a:lnTo>
                  <a:pt x="599145" y="15182"/>
                </a:lnTo>
                <a:lnTo>
                  <a:pt x="645556" y="17403"/>
                </a:lnTo>
                <a:lnTo>
                  <a:pt x="685165" y="18543"/>
                </a:lnTo>
                <a:lnTo>
                  <a:pt x="727083" y="18882"/>
                </a:lnTo>
                <a:lnTo>
                  <a:pt x="772337" y="19349"/>
                </a:lnTo>
                <a:lnTo>
                  <a:pt x="805988" y="20697"/>
                </a:lnTo>
                <a:lnTo>
                  <a:pt x="842688" y="23439"/>
                </a:lnTo>
                <a:lnTo>
                  <a:pt x="886057" y="24801"/>
                </a:lnTo>
                <a:lnTo>
                  <a:pt x="921441" y="25119"/>
                </a:lnTo>
                <a:lnTo>
                  <a:pt x="968697" y="26239"/>
                </a:lnTo>
                <a:lnTo>
                  <a:pt x="1007158" y="28805"/>
                </a:lnTo>
                <a:lnTo>
                  <a:pt x="1054078" y="31147"/>
                </a:lnTo>
                <a:lnTo>
                  <a:pt x="1099523" y="33239"/>
                </a:lnTo>
                <a:lnTo>
                  <a:pt x="1135214" y="32722"/>
                </a:lnTo>
                <a:lnTo>
                  <a:pt x="1176598" y="32020"/>
                </a:lnTo>
                <a:lnTo>
                  <a:pt x="1211124" y="31812"/>
                </a:lnTo>
                <a:lnTo>
                  <a:pt x="1256083" y="33435"/>
                </a:lnTo>
                <a:lnTo>
                  <a:pt x="1288509" y="34248"/>
                </a:lnTo>
                <a:lnTo>
                  <a:pt x="1328989" y="34706"/>
                </a:lnTo>
                <a:lnTo>
                  <a:pt x="1366030" y="34842"/>
                </a:lnTo>
                <a:lnTo>
                  <a:pt x="1405580" y="34882"/>
                </a:lnTo>
                <a:lnTo>
                  <a:pt x="1452866" y="36581"/>
                </a:lnTo>
                <a:lnTo>
                  <a:pt x="1490184" y="37632"/>
                </a:lnTo>
                <a:lnTo>
                  <a:pt x="1530875" y="37943"/>
                </a:lnTo>
                <a:lnTo>
                  <a:pt x="1572525" y="38035"/>
                </a:lnTo>
                <a:lnTo>
                  <a:pt x="1613470" y="38066"/>
                </a:lnTo>
                <a:lnTo>
                  <a:pt x="1652893" y="38072"/>
                </a:lnTo>
                <a:lnTo>
                  <a:pt x="1693551" y="38074"/>
                </a:lnTo>
                <a:lnTo>
                  <a:pt x="1739956" y="38074"/>
                </a:lnTo>
                <a:lnTo>
                  <a:pt x="1783865" y="38074"/>
                </a:lnTo>
                <a:lnTo>
                  <a:pt x="1822276" y="38074"/>
                </a:lnTo>
                <a:lnTo>
                  <a:pt x="1861417" y="38074"/>
                </a:lnTo>
                <a:lnTo>
                  <a:pt x="1901696" y="38074"/>
                </a:lnTo>
                <a:lnTo>
                  <a:pt x="1947382" y="38074"/>
                </a:lnTo>
                <a:lnTo>
                  <a:pt x="1989163" y="39015"/>
                </a:lnTo>
                <a:lnTo>
                  <a:pt x="2035566" y="41118"/>
                </a:lnTo>
                <a:lnTo>
                  <a:pt x="2080290" y="43423"/>
                </a:lnTo>
                <a:lnTo>
                  <a:pt x="2126418" y="46932"/>
                </a:lnTo>
                <a:lnTo>
                  <a:pt x="2173909" y="47599"/>
                </a:lnTo>
                <a:lnTo>
                  <a:pt x="2181225" y="47599"/>
                </a:lnTo>
                <a:lnTo>
                  <a:pt x="2182910" y="49285"/>
                </a:lnTo>
                <a:lnTo>
                  <a:pt x="2183738" y="51053"/>
                </a:lnTo>
                <a:lnTo>
                  <a:pt x="2184388" y="61999"/>
                </a:lnTo>
                <a:lnTo>
                  <a:pt x="2183454" y="65523"/>
                </a:lnTo>
                <a:lnTo>
                  <a:pt x="2182216" y="68618"/>
                </a:lnTo>
                <a:lnTo>
                  <a:pt x="2181264" y="85724"/>
                </a:lnTo>
                <a:lnTo>
                  <a:pt x="2184684" y="100393"/>
                </a:lnTo>
                <a:lnTo>
                  <a:pt x="2186290" y="106693"/>
                </a:lnTo>
                <a:lnTo>
                  <a:pt x="2189381" y="136903"/>
                </a:lnTo>
                <a:lnTo>
                  <a:pt x="2196039" y="167592"/>
                </a:lnTo>
                <a:lnTo>
                  <a:pt x="2200526" y="210138"/>
                </a:lnTo>
                <a:lnTo>
                  <a:pt x="2206133" y="254367"/>
                </a:lnTo>
                <a:lnTo>
                  <a:pt x="2209585" y="295615"/>
                </a:lnTo>
                <a:lnTo>
                  <a:pt x="2210677" y="311938"/>
                </a:lnTo>
                <a:lnTo>
                  <a:pt x="2211601" y="317836"/>
                </a:lnTo>
                <a:lnTo>
                  <a:pt x="2209800" y="3301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8" name="SMARTInkShape-Group146">
            <a:extLst>
              <a:ext uri="{FF2B5EF4-FFF2-40B4-BE49-F238E27FC236}">
                <a16:creationId xmlns:a16="http://schemas.microsoft.com/office/drawing/2014/main" xmlns="" id="{16816FD9-68E7-4C5B-A90A-3FD4AEE5CD43}"/>
              </a:ext>
            </a:extLst>
          </p:cNvPr>
          <p:cNvGrpSpPr/>
          <p:nvPr/>
        </p:nvGrpSpPr>
        <p:grpSpPr>
          <a:xfrm>
            <a:off x="1882775" y="2391272"/>
            <a:ext cx="399703" cy="1261666"/>
            <a:chOff x="1882775" y="2391272"/>
            <a:chExt cx="399703" cy="1261666"/>
          </a:xfrm>
        </p:grpSpPr>
        <p:sp>
          <p:nvSpPr>
            <p:cNvPr id="352" name="SMARTInkShape-432">
              <a:extLst>
                <a:ext uri="{FF2B5EF4-FFF2-40B4-BE49-F238E27FC236}">
                  <a16:creationId xmlns:a16="http://schemas.microsoft.com/office/drawing/2014/main" xmlns="" id="{99382869-0882-4632-88BD-4FF557F7B30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958975" y="2391272"/>
              <a:ext cx="101601" cy="179703"/>
            </a:xfrm>
            <a:custGeom>
              <a:avLst/>
              <a:gdLst/>
              <a:ahLst/>
              <a:cxnLst/>
              <a:rect l="0" t="0" r="0" b="0"/>
              <a:pathLst>
                <a:path w="101601" h="179703">
                  <a:moveTo>
                    <a:pt x="0" y="63003"/>
                  </a:moveTo>
                  <a:lnTo>
                    <a:pt x="0" y="63003"/>
                  </a:lnTo>
                  <a:lnTo>
                    <a:pt x="1686" y="61317"/>
                  </a:lnTo>
                  <a:lnTo>
                    <a:pt x="2182" y="61174"/>
                  </a:lnTo>
                  <a:lnTo>
                    <a:pt x="2513" y="61431"/>
                  </a:lnTo>
                  <a:lnTo>
                    <a:pt x="3044" y="62692"/>
                  </a:lnTo>
                  <a:lnTo>
                    <a:pt x="2176" y="62865"/>
                  </a:lnTo>
                  <a:lnTo>
                    <a:pt x="38" y="63000"/>
                  </a:lnTo>
                  <a:lnTo>
                    <a:pt x="360" y="56104"/>
                  </a:lnTo>
                  <a:lnTo>
                    <a:pt x="1689" y="53116"/>
                  </a:lnTo>
                  <a:lnTo>
                    <a:pt x="18182" y="35306"/>
                  </a:lnTo>
                  <a:lnTo>
                    <a:pt x="56672" y="4810"/>
                  </a:lnTo>
                  <a:lnTo>
                    <a:pt x="67693" y="0"/>
                  </a:lnTo>
                  <a:lnTo>
                    <a:pt x="68412" y="187"/>
                  </a:lnTo>
                  <a:lnTo>
                    <a:pt x="68892" y="664"/>
                  </a:lnTo>
                  <a:lnTo>
                    <a:pt x="69661" y="2280"/>
                  </a:lnTo>
                  <a:lnTo>
                    <a:pt x="71995" y="5134"/>
                  </a:lnTo>
                  <a:lnTo>
                    <a:pt x="82752" y="48697"/>
                  </a:lnTo>
                  <a:lnTo>
                    <a:pt x="89567" y="94162"/>
                  </a:lnTo>
                  <a:lnTo>
                    <a:pt x="95929" y="138391"/>
                  </a:lnTo>
                  <a:lnTo>
                    <a:pt x="98749" y="175119"/>
                  </a:lnTo>
                  <a:lnTo>
                    <a:pt x="101155" y="179702"/>
                  </a:lnTo>
                  <a:lnTo>
                    <a:pt x="101303" y="179608"/>
                  </a:lnTo>
                  <a:lnTo>
                    <a:pt x="101600" y="1773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3" name="SMARTInkShape-433">
              <a:extLst>
                <a:ext uri="{FF2B5EF4-FFF2-40B4-BE49-F238E27FC236}">
                  <a16:creationId xmlns:a16="http://schemas.microsoft.com/office/drawing/2014/main" xmlns="" id="{D6869B3E-E510-480F-AA03-CECAE34733C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162330" y="2402216"/>
              <a:ext cx="98210" cy="164641"/>
            </a:xfrm>
            <a:custGeom>
              <a:avLst/>
              <a:gdLst/>
              <a:ahLst/>
              <a:cxnLst/>
              <a:rect l="0" t="0" r="0" b="0"/>
              <a:pathLst>
                <a:path w="98210" h="164641">
                  <a:moveTo>
                    <a:pt x="85570" y="29834"/>
                  </a:moveTo>
                  <a:lnTo>
                    <a:pt x="85570" y="29834"/>
                  </a:lnTo>
                  <a:lnTo>
                    <a:pt x="79137" y="22461"/>
                  </a:lnTo>
                  <a:lnTo>
                    <a:pt x="76961" y="17771"/>
                  </a:lnTo>
                  <a:lnTo>
                    <a:pt x="76226" y="14712"/>
                  </a:lnTo>
                  <a:lnTo>
                    <a:pt x="74413" y="12497"/>
                  </a:lnTo>
                  <a:lnTo>
                    <a:pt x="49451" y="0"/>
                  </a:lnTo>
                  <a:lnTo>
                    <a:pt x="32128" y="986"/>
                  </a:lnTo>
                  <a:lnTo>
                    <a:pt x="28186" y="3019"/>
                  </a:lnTo>
                  <a:lnTo>
                    <a:pt x="19907" y="10073"/>
                  </a:lnTo>
                  <a:lnTo>
                    <a:pt x="7792" y="28835"/>
                  </a:lnTo>
                  <a:lnTo>
                    <a:pt x="4434" y="38122"/>
                  </a:lnTo>
                  <a:lnTo>
                    <a:pt x="0" y="83842"/>
                  </a:lnTo>
                  <a:lnTo>
                    <a:pt x="6284" y="121445"/>
                  </a:lnTo>
                  <a:lnTo>
                    <a:pt x="9057" y="128406"/>
                  </a:lnTo>
                  <a:lnTo>
                    <a:pt x="27647" y="152510"/>
                  </a:lnTo>
                  <a:lnTo>
                    <a:pt x="32662" y="157029"/>
                  </a:lnTo>
                  <a:lnTo>
                    <a:pt x="38419" y="160213"/>
                  </a:lnTo>
                  <a:lnTo>
                    <a:pt x="60408" y="164609"/>
                  </a:lnTo>
                  <a:lnTo>
                    <a:pt x="67449" y="164640"/>
                  </a:lnTo>
                  <a:lnTo>
                    <a:pt x="79404" y="161786"/>
                  </a:lnTo>
                  <a:lnTo>
                    <a:pt x="84711" y="157977"/>
                  </a:lnTo>
                  <a:lnTo>
                    <a:pt x="92181" y="150278"/>
                  </a:lnTo>
                  <a:lnTo>
                    <a:pt x="95917" y="139761"/>
                  </a:lnTo>
                  <a:lnTo>
                    <a:pt x="98209" y="102745"/>
                  </a:lnTo>
                  <a:lnTo>
                    <a:pt x="92160" y="66760"/>
                  </a:lnTo>
                  <a:lnTo>
                    <a:pt x="81346" y="45450"/>
                  </a:lnTo>
                  <a:lnTo>
                    <a:pt x="68564" y="29578"/>
                  </a:lnTo>
                  <a:lnTo>
                    <a:pt x="55357" y="19983"/>
                  </a:lnTo>
                  <a:lnTo>
                    <a:pt x="37945" y="17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4" name="SMARTInkShape-434">
              <a:extLst>
                <a:ext uri="{FF2B5EF4-FFF2-40B4-BE49-F238E27FC236}">
                  <a16:creationId xmlns:a16="http://schemas.microsoft.com/office/drawing/2014/main" xmlns="" id="{43A984AF-33B4-4973-A6E3-4F7AC29805C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882775" y="2918341"/>
              <a:ext cx="85726" cy="167760"/>
            </a:xfrm>
            <a:custGeom>
              <a:avLst/>
              <a:gdLst/>
              <a:ahLst/>
              <a:cxnLst/>
              <a:rect l="0" t="0" r="0" b="0"/>
              <a:pathLst>
                <a:path w="85726" h="167760">
                  <a:moveTo>
                    <a:pt x="0" y="69334"/>
                  </a:moveTo>
                  <a:lnTo>
                    <a:pt x="0" y="69334"/>
                  </a:lnTo>
                  <a:lnTo>
                    <a:pt x="0" y="67505"/>
                  </a:lnTo>
                  <a:lnTo>
                    <a:pt x="0" y="69326"/>
                  </a:lnTo>
                  <a:lnTo>
                    <a:pt x="10993" y="59912"/>
                  </a:lnTo>
                  <a:lnTo>
                    <a:pt x="47107" y="12783"/>
                  </a:lnTo>
                  <a:lnTo>
                    <a:pt x="62946" y="0"/>
                  </a:lnTo>
                  <a:lnTo>
                    <a:pt x="63131" y="181"/>
                  </a:lnTo>
                  <a:lnTo>
                    <a:pt x="63427" y="3006"/>
                  </a:lnTo>
                  <a:lnTo>
                    <a:pt x="65185" y="49515"/>
                  </a:lnTo>
                  <a:lnTo>
                    <a:pt x="69775" y="94759"/>
                  </a:lnTo>
                  <a:lnTo>
                    <a:pt x="73297" y="120519"/>
                  </a:lnTo>
                  <a:lnTo>
                    <a:pt x="85725" y="167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5" name="SMARTInkShape-435">
              <a:extLst>
                <a:ext uri="{FF2B5EF4-FFF2-40B4-BE49-F238E27FC236}">
                  <a16:creationId xmlns:a16="http://schemas.microsoft.com/office/drawing/2014/main" xmlns="" id="{3FFB09E2-C0CB-4A8C-B417-159260C0DEF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062335" y="2917595"/>
              <a:ext cx="121719" cy="164933"/>
            </a:xfrm>
            <a:custGeom>
              <a:avLst/>
              <a:gdLst/>
              <a:ahLst/>
              <a:cxnLst/>
              <a:rect l="0" t="0" r="0" b="0"/>
              <a:pathLst>
                <a:path w="121719" h="164933">
                  <a:moveTo>
                    <a:pt x="83965" y="38330"/>
                  </a:moveTo>
                  <a:lnTo>
                    <a:pt x="83965" y="38330"/>
                  </a:lnTo>
                  <a:lnTo>
                    <a:pt x="83965" y="36644"/>
                  </a:lnTo>
                  <a:lnTo>
                    <a:pt x="75988" y="14667"/>
                  </a:lnTo>
                  <a:lnTo>
                    <a:pt x="71347" y="6720"/>
                  </a:lnTo>
                  <a:lnTo>
                    <a:pt x="44264" y="0"/>
                  </a:lnTo>
                  <a:lnTo>
                    <a:pt x="30301" y="1870"/>
                  </a:lnTo>
                  <a:lnTo>
                    <a:pt x="20557" y="8007"/>
                  </a:lnTo>
                  <a:lnTo>
                    <a:pt x="16978" y="11683"/>
                  </a:lnTo>
                  <a:lnTo>
                    <a:pt x="11310" y="23659"/>
                  </a:lnTo>
                  <a:lnTo>
                    <a:pt x="1005" y="66156"/>
                  </a:lnTo>
                  <a:lnTo>
                    <a:pt x="0" y="82558"/>
                  </a:lnTo>
                  <a:lnTo>
                    <a:pt x="4703" y="113293"/>
                  </a:lnTo>
                  <a:lnTo>
                    <a:pt x="12583" y="127704"/>
                  </a:lnTo>
                  <a:lnTo>
                    <a:pt x="33691" y="153100"/>
                  </a:lnTo>
                  <a:lnTo>
                    <a:pt x="54832" y="162720"/>
                  </a:lnTo>
                  <a:lnTo>
                    <a:pt x="63969" y="164815"/>
                  </a:lnTo>
                  <a:lnTo>
                    <a:pt x="79471" y="164932"/>
                  </a:lnTo>
                  <a:lnTo>
                    <a:pt x="92464" y="161740"/>
                  </a:lnTo>
                  <a:lnTo>
                    <a:pt x="103440" y="154364"/>
                  </a:lnTo>
                  <a:lnTo>
                    <a:pt x="112428" y="144506"/>
                  </a:lnTo>
                  <a:lnTo>
                    <a:pt x="119430" y="131047"/>
                  </a:lnTo>
                  <a:lnTo>
                    <a:pt x="121718" y="111244"/>
                  </a:lnTo>
                  <a:lnTo>
                    <a:pt x="119109" y="95380"/>
                  </a:lnTo>
                  <a:lnTo>
                    <a:pt x="111224" y="76933"/>
                  </a:lnTo>
                  <a:lnTo>
                    <a:pt x="83993" y="31352"/>
                  </a:lnTo>
                  <a:lnTo>
                    <a:pt x="66489" y="18594"/>
                  </a:lnTo>
                  <a:lnTo>
                    <a:pt x="57853" y="15447"/>
                  </a:lnTo>
                  <a:lnTo>
                    <a:pt x="33165" y="12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6" name="SMARTInkShape-436">
              <a:extLst>
                <a:ext uri="{FF2B5EF4-FFF2-40B4-BE49-F238E27FC236}">
                  <a16:creationId xmlns:a16="http://schemas.microsoft.com/office/drawing/2014/main" xmlns="" id="{0CB78764-67D4-4383-858F-6339CCCB19D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000250" y="3483017"/>
              <a:ext cx="78021" cy="161884"/>
            </a:xfrm>
            <a:custGeom>
              <a:avLst/>
              <a:gdLst/>
              <a:ahLst/>
              <a:cxnLst/>
              <a:rect l="0" t="0" r="0" b="0"/>
              <a:pathLst>
                <a:path w="78021" h="161884">
                  <a:moveTo>
                    <a:pt x="0" y="60283"/>
                  </a:moveTo>
                  <a:lnTo>
                    <a:pt x="0" y="60283"/>
                  </a:lnTo>
                  <a:lnTo>
                    <a:pt x="0" y="63419"/>
                  </a:lnTo>
                  <a:lnTo>
                    <a:pt x="1686" y="63446"/>
                  </a:lnTo>
                  <a:lnTo>
                    <a:pt x="13972" y="57490"/>
                  </a:lnTo>
                  <a:lnTo>
                    <a:pt x="45979" y="32677"/>
                  </a:lnTo>
                  <a:lnTo>
                    <a:pt x="68342" y="7470"/>
                  </a:lnTo>
                  <a:lnTo>
                    <a:pt x="69833" y="3189"/>
                  </a:lnTo>
                  <a:lnTo>
                    <a:pt x="69848" y="5872"/>
                  </a:lnTo>
                  <a:lnTo>
                    <a:pt x="69850" y="4493"/>
                  </a:lnTo>
                  <a:lnTo>
                    <a:pt x="70202" y="4040"/>
                  </a:lnTo>
                  <a:lnTo>
                    <a:pt x="71535" y="3536"/>
                  </a:lnTo>
                  <a:lnTo>
                    <a:pt x="72032" y="3049"/>
                  </a:lnTo>
                  <a:lnTo>
                    <a:pt x="72986" y="99"/>
                  </a:lnTo>
                  <a:lnTo>
                    <a:pt x="74699" y="0"/>
                  </a:lnTo>
                  <a:lnTo>
                    <a:pt x="75199" y="339"/>
                  </a:lnTo>
                  <a:lnTo>
                    <a:pt x="75533" y="917"/>
                  </a:lnTo>
                  <a:lnTo>
                    <a:pt x="75755" y="1656"/>
                  </a:lnTo>
                  <a:lnTo>
                    <a:pt x="77754" y="4381"/>
                  </a:lnTo>
                  <a:lnTo>
                    <a:pt x="77714" y="8274"/>
                  </a:lnTo>
                  <a:lnTo>
                    <a:pt x="74430" y="27427"/>
                  </a:lnTo>
                  <a:lnTo>
                    <a:pt x="72907" y="69845"/>
                  </a:lnTo>
                  <a:lnTo>
                    <a:pt x="70995" y="117314"/>
                  </a:lnTo>
                  <a:lnTo>
                    <a:pt x="76521" y="159222"/>
                  </a:lnTo>
                  <a:lnTo>
                    <a:pt x="77120" y="160109"/>
                  </a:lnTo>
                  <a:lnTo>
                    <a:pt x="77871" y="160701"/>
                  </a:lnTo>
                  <a:lnTo>
                    <a:pt x="78020" y="161095"/>
                  </a:lnTo>
                  <a:lnTo>
                    <a:pt x="77766" y="161357"/>
                  </a:lnTo>
                  <a:lnTo>
                    <a:pt x="76200" y="161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7" name="SMARTInkShape-437">
              <a:extLst>
                <a:ext uri="{FF2B5EF4-FFF2-40B4-BE49-F238E27FC236}">
                  <a16:creationId xmlns:a16="http://schemas.microsoft.com/office/drawing/2014/main" xmlns="" id="{111AB732-E8BB-4D32-B004-837F332C3E5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149668" y="3487277"/>
              <a:ext cx="132810" cy="165661"/>
            </a:xfrm>
            <a:custGeom>
              <a:avLst/>
              <a:gdLst/>
              <a:ahLst/>
              <a:cxnLst/>
              <a:rect l="0" t="0" r="0" b="0"/>
              <a:pathLst>
                <a:path w="132810" h="165661">
                  <a:moveTo>
                    <a:pt x="107757" y="40148"/>
                  </a:moveTo>
                  <a:lnTo>
                    <a:pt x="107757" y="40148"/>
                  </a:lnTo>
                  <a:lnTo>
                    <a:pt x="106071" y="38462"/>
                  </a:lnTo>
                  <a:lnTo>
                    <a:pt x="101167" y="27383"/>
                  </a:lnTo>
                  <a:lnTo>
                    <a:pt x="83013" y="8013"/>
                  </a:lnTo>
                  <a:lnTo>
                    <a:pt x="70505" y="1410"/>
                  </a:lnTo>
                  <a:lnTo>
                    <a:pt x="65213" y="0"/>
                  </a:lnTo>
                  <a:lnTo>
                    <a:pt x="53210" y="893"/>
                  </a:lnTo>
                  <a:lnTo>
                    <a:pt x="45414" y="4357"/>
                  </a:lnTo>
                  <a:lnTo>
                    <a:pt x="19954" y="23959"/>
                  </a:lnTo>
                  <a:lnTo>
                    <a:pt x="14523" y="30483"/>
                  </a:lnTo>
                  <a:lnTo>
                    <a:pt x="5369" y="55128"/>
                  </a:lnTo>
                  <a:lnTo>
                    <a:pt x="96" y="91265"/>
                  </a:lnTo>
                  <a:lnTo>
                    <a:pt x="0" y="95393"/>
                  </a:lnTo>
                  <a:lnTo>
                    <a:pt x="12444" y="125430"/>
                  </a:lnTo>
                  <a:lnTo>
                    <a:pt x="22294" y="139962"/>
                  </a:lnTo>
                  <a:lnTo>
                    <a:pt x="41041" y="157646"/>
                  </a:lnTo>
                  <a:lnTo>
                    <a:pt x="52702" y="162358"/>
                  </a:lnTo>
                  <a:lnTo>
                    <a:pt x="69572" y="165660"/>
                  </a:lnTo>
                  <a:lnTo>
                    <a:pt x="86833" y="163815"/>
                  </a:lnTo>
                  <a:lnTo>
                    <a:pt x="97206" y="159579"/>
                  </a:lnTo>
                  <a:lnTo>
                    <a:pt x="103533" y="154832"/>
                  </a:lnTo>
                  <a:lnTo>
                    <a:pt x="124156" y="126889"/>
                  </a:lnTo>
                  <a:lnTo>
                    <a:pt x="130517" y="111688"/>
                  </a:lnTo>
                  <a:lnTo>
                    <a:pt x="132809" y="94977"/>
                  </a:lnTo>
                  <a:lnTo>
                    <a:pt x="132406" y="77080"/>
                  </a:lnTo>
                  <a:lnTo>
                    <a:pt x="128074" y="64575"/>
                  </a:lnTo>
                  <a:lnTo>
                    <a:pt x="105853" y="36718"/>
                  </a:lnTo>
                  <a:lnTo>
                    <a:pt x="95433" y="28509"/>
                  </a:lnTo>
                  <a:lnTo>
                    <a:pt x="72832" y="179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1" name="SMARTInkShape-Group147">
            <a:extLst>
              <a:ext uri="{FF2B5EF4-FFF2-40B4-BE49-F238E27FC236}">
                <a16:creationId xmlns:a16="http://schemas.microsoft.com/office/drawing/2014/main" xmlns="" id="{4CDF8D4C-394C-4162-A3E3-6FF8ED432296}"/>
              </a:ext>
            </a:extLst>
          </p:cNvPr>
          <p:cNvGrpSpPr/>
          <p:nvPr/>
        </p:nvGrpSpPr>
        <p:grpSpPr>
          <a:xfrm>
            <a:off x="3784798" y="2365378"/>
            <a:ext cx="320478" cy="288920"/>
            <a:chOff x="3784798" y="2365378"/>
            <a:chExt cx="320478" cy="288920"/>
          </a:xfrm>
        </p:grpSpPr>
        <p:sp>
          <p:nvSpPr>
            <p:cNvPr id="359" name="SMARTInkShape-438">
              <a:extLst>
                <a:ext uri="{FF2B5EF4-FFF2-40B4-BE49-F238E27FC236}">
                  <a16:creationId xmlns:a16="http://schemas.microsoft.com/office/drawing/2014/main" xmlns="" id="{7B36AC89-9696-4A94-96FF-9749732A26B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784798" y="2401646"/>
              <a:ext cx="320478" cy="252652"/>
            </a:xfrm>
            <a:custGeom>
              <a:avLst/>
              <a:gdLst/>
              <a:ahLst/>
              <a:cxnLst/>
              <a:rect l="0" t="0" r="0" b="0"/>
              <a:pathLst>
                <a:path w="320478" h="252652">
                  <a:moveTo>
                    <a:pt x="12502" y="1829"/>
                  </a:moveTo>
                  <a:lnTo>
                    <a:pt x="12502" y="1829"/>
                  </a:lnTo>
                  <a:lnTo>
                    <a:pt x="14188" y="1829"/>
                  </a:lnTo>
                  <a:lnTo>
                    <a:pt x="14684" y="1476"/>
                  </a:lnTo>
                  <a:lnTo>
                    <a:pt x="15015" y="888"/>
                  </a:lnTo>
                  <a:lnTo>
                    <a:pt x="15236" y="143"/>
                  </a:lnTo>
                  <a:lnTo>
                    <a:pt x="15736" y="0"/>
                  </a:lnTo>
                  <a:lnTo>
                    <a:pt x="18710" y="1737"/>
                  </a:lnTo>
                  <a:lnTo>
                    <a:pt x="22181" y="1802"/>
                  </a:lnTo>
                  <a:lnTo>
                    <a:pt x="23541" y="2869"/>
                  </a:lnTo>
                  <a:lnTo>
                    <a:pt x="25992" y="6877"/>
                  </a:lnTo>
                  <a:lnTo>
                    <a:pt x="26434" y="9075"/>
                  </a:lnTo>
                  <a:lnTo>
                    <a:pt x="26491" y="17672"/>
                  </a:lnTo>
                  <a:lnTo>
                    <a:pt x="27818" y="26867"/>
                  </a:lnTo>
                  <a:lnTo>
                    <a:pt x="25474" y="69659"/>
                  </a:lnTo>
                  <a:lnTo>
                    <a:pt x="25226" y="111197"/>
                  </a:lnTo>
                  <a:lnTo>
                    <a:pt x="23022" y="156341"/>
                  </a:lnTo>
                  <a:lnTo>
                    <a:pt x="20342" y="176871"/>
                  </a:lnTo>
                  <a:lnTo>
                    <a:pt x="6853" y="217814"/>
                  </a:lnTo>
                  <a:lnTo>
                    <a:pt x="3185" y="225986"/>
                  </a:lnTo>
                  <a:lnTo>
                    <a:pt x="0" y="244348"/>
                  </a:lnTo>
                  <a:lnTo>
                    <a:pt x="1546" y="249095"/>
                  </a:lnTo>
                  <a:lnTo>
                    <a:pt x="2376" y="250282"/>
                  </a:lnTo>
                  <a:lnTo>
                    <a:pt x="4239" y="251600"/>
                  </a:lnTo>
                  <a:lnTo>
                    <a:pt x="7271" y="252341"/>
                  </a:lnTo>
                  <a:lnTo>
                    <a:pt x="22955" y="252651"/>
                  </a:lnTo>
                  <a:lnTo>
                    <a:pt x="65806" y="246784"/>
                  </a:lnTo>
                  <a:lnTo>
                    <a:pt x="107529" y="246323"/>
                  </a:lnTo>
                  <a:lnTo>
                    <a:pt x="148407" y="247991"/>
                  </a:lnTo>
                  <a:lnTo>
                    <a:pt x="189806" y="251034"/>
                  </a:lnTo>
                  <a:lnTo>
                    <a:pt x="233945" y="249678"/>
                  </a:lnTo>
                  <a:lnTo>
                    <a:pt x="277056" y="249491"/>
                  </a:lnTo>
                  <a:lnTo>
                    <a:pt x="313494" y="252008"/>
                  </a:lnTo>
                  <a:lnTo>
                    <a:pt x="320477" y="2494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0" name="SMARTInkShape-439">
              <a:extLst>
                <a:ext uri="{FF2B5EF4-FFF2-40B4-BE49-F238E27FC236}">
                  <a16:creationId xmlns:a16="http://schemas.microsoft.com/office/drawing/2014/main" xmlns="" id="{3F35F53D-49FE-43F5-9BAF-22CEA55D794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794125" y="2365378"/>
              <a:ext cx="311151" cy="276223"/>
            </a:xfrm>
            <a:custGeom>
              <a:avLst/>
              <a:gdLst/>
              <a:ahLst/>
              <a:cxnLst/>
              <a:rect l="0" t="0" r="0" b="0"/>
              <a:pathLst>
                <a:path w="311151" h="276223">
                  <a:moveTo>
                    <a:pt x="0" y="15872"/>
                  </a:moveTo>
                  <a:lnTo>
                    <a:pt x="0" y="15872"/>
                  </a:lnTo>
                  <a:lnTo>
                    <a:pt x="1686" y="15872"/>
                  </a:lnTo>
                  <a:lnTo>
                    <a:pt x="2182" y="15519"/>
                  </a:lnTo>
                  <a:lnTo>
                    <a:pt x="2513" y="14931"/>
                  </a:lnTo>
                  <a:lnTo>
                    <a:pt x="2734" y="14186"/>
                  </a:lnTo>
                  <a:lnTo>
                    <a:pt x="3234" y="13690"/>
                  </a:lnTo>
                  <a:lnTo>
                    <a:pt x="4730" y="13138"/>
                  </a:lnTo>
                  <a:lnTo>
                    <a:pt x="5623" y="13344"/>
                  </a:lnTo>
                  <a:lnTo>
                    <a:pt x="8941" y="15470"/>
                  </a:lnTo>
                  <a:lnTo>
                    <a:pt x="9136" y="15251"/>
                  </a:lnTo>
                  <a:lnTo>
                    <a:pt x="9352" y="14067"/>
                  </a:lnTo>
                  <a:lnTo>
                    <a:pt x="10115" y="13611"/>
                  </a:lnTo>
                  <a:lnTo>
                    <a:pt x="38497" y="9663"/>
                  </a:lnTo>
                  <a:lnTo>
                    <a:pt x="84151" y="9524"/>
                  </a:lnTo>
                  <a:lnTo>
                    <a:pt x="129937" y="9522"/>
                  </a:lnTo>
                  <a:lnTo>
                    <a:pt x="174506" y="9169"/>
                  </a:lnTo>
                  <a:lnTo>
                    <a:pt x="219932" y="6405"/>
                  </a:lnTo>
                  <a:lnTo>
                    <a:pt x="250823" y="3304"/>
                  </a:lnTo>
                  <a:lnTo>
                    <a:pt x="253529" y="2290"/>
                  </a:lnTo>
                  <a:lnTo>
                    <a:pt x="254744" y="1526"/>
                  </a:lnTo>
                  <a:lnTo>
                    <a:pt x="266848" y="131"/>
                  </a:lnTo>
                  <a:lnTo>
                    <a:pt x="275574" y="0"/>
                  </a:lnTo>
                  <a:lnTo>
                    <a:pt x="278902" y="2731"/>
                  </a:lnTo>
                  <a:lnTo>
                    <a:pt x="279724" y="11442"/>
                  </a:lnTo>
                  <a:lnTo>
                    <a:pt x="283815" y="21961"/>
                  </a:lnTo>
                  <a:lnTo>
                    <a:pt x="297688" y="67990"/>
                  </a:lnTo>
                  <a:lnTo>
                    <a:pt x="300743" y="80573"/>
                  </a:lnTo>
                  <a:lnTo>
                    <a:pt x="304855" y="128042"/>
                  </a:lnTo>
                  <a:lnTo>
                    <a:pt x="307956" y="175381"/>
                  </a:lnTo>
                  <a:lnTo>
                    <a:pt x="307975" y="220085"/>
                  </a:lnTo>
                  <a:lnTo>
                    <a:pt x="308916" y="256185"/>
                  </a:lnTo>
                  <a:lnTo>
                    <a:pt x="310856" y="267273"/>
                  </a:lnTo>
                  <a:lnTo>
                    <a:pt x="311150" y="276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4" name="SMARTInkShape-Group148">
            <a:extLst>
              <a:ext uri="{FF2B5EF4-FFF2-40B4-BE49-F238E27FC236}">
                <a16:creationId xmlns:a16="http://schemas.microsoft.com/office/drawing/2014/main" xmlns="" id="{11561897-B21A-4AF0-904D-C2003FB63A3B}"/>
              </a:ext>
            </a:extLst>
          </p:cNvPr>
          <p:cNvGrpSpPr/>
          <p:nvPr/>
        </p:nvGrpSpPr>
        <p:grpSpPr>
          <a:xfrm>
            <a:off x="1111692" y="3902075"/>
            <a:ext cx="2279206" cy="381001"/>
            <a:chOff x="1111692" y="3902075"/>
            <a:chExt cx="2279206" cy="381001"/>
          </a:xfrm>
        </p:grpSpPr>
        <p:sp>
          <p:nvSpPr>
            <p:cNvPr id="362" name="SMARTInkShape-440">
              <a:extLst>
                <a:ext uri="{FF2B5EF4-FFF2-40B4-BE49-F238E27FC236}">
                  <a16:creationId xmlns:a16="http://schemas.microsoft.com/office/drawing/2014/main" xmlns="" id="{1D38F828-FE53-4111-A369-2FA9D163527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11692" y="3912946"/>
              <a:ext cx="2237934" cy="370130"/>
            </a:xfrm>
            <a:custGeom>
              <a:avLst/>
              <a:gdLst/>
              <a:ahLst/>
              <a:cxnLst/>
              <a:rect l="0" t="0" r="0" b="0"/>
              <a:pathLst>
                <a:path w="2237934" h="370130">
                  <a:moveTo>
                    <a:pt x="53533" y="1829"/>
                  </a:moveTo>
                  <a:lnTo>
                    <a:pt x="53533" y="1829"/>
                  </a:lnTo>
                  <a:lnTo>
                    <a:pt x="53533" y="143"/>
                  </a:lnTo>
                  <a:lnTo>
                    <a:pt x="53180" y="0"/>
                  </a:lnTo>
                  <a:lnTo>
                    <a:pt x="51848" y="781"/>
                  </a:lnTo>
                  <a:lnTo>
                    <a:pt x="36518" y="15680"/>
                  </a:lnTo>
                  <a:lnTo>
                    <a:pt x="33624" y="20450"/>
                  </a:lnTo>
                  <a:lnTo>
                    <a:pt x="31765" y="27575"/>
                  </a:lnTo>
                  <a:lnTo>
                    <a:pt x="33933" y="37097"/>
                  </a:lnTo>
                  <a:lnTo>
                    <a:pt x="35767" y="41728"/>
                  </a:lnTo>
                  <a:lnTo>
                    <a:pt x="35877" y="47079"/>
                  </a:lnTo>
                  <a:lnTo>
                    <a:pt x="26349" y="93867"/>
                  </a:lnTo>
                  <a:lnTo>
                    <a:pt x="20244" y="138294"/>
                  </a:lnTo>
                  <a:lnTo>
                    <a:pt x="10340" y="182364"/>
                  </a:lnTo>
                  <a:lnTo>
                    <a:pt x="3232" y="229029"/>
                  </a:lnTo>
                  <a:lnTo>
                    <a:pt x="221" y="276275"/>
                  </a:lnTo>
                  <a:lnTo>
                    <a:pt x="0" y="277926"/>
                  </a:lnTo>
                  <a:lnTo>
                    <a:pt x="2698" y="287476"/>
                  </a:lnTo>
                  <a:lnTo>
                    <a:pt x="4408" y="289234"/>
                  </a:lnTo>
                  <a:lnTo>
                    <a:pt x="4555" y="289740"/>
                  </a:lnTo>
                  <a:lnTo>
                    <a:pt x="4301" y="290078"/>
                  </a:lnTo>
                  <a:lnTo>
                    <a:pt x="2733" y="290754"/>
                  </a:lnTo>
                  <a:lnTo>
                    <a:pt x="27151" y="291107"/>
                  </a:lnTo>
                  <a:lnTo>
                    <a:pt x="34780" y="292583"/>
                  </a:lnTo>
                  <a:lnTo>
                    <a:pt x="79194" y="290781"/>
                  </a:lnTo>
                  <a:lnTo>
                    <a:pt x="122060" y="293734"/>
                  </a:lnTo>
                  <a:lnTo>
                    <a:pt x="168977" y="293921"/>
                  </a:lnTo>
                  <a:lnTo>
                    <a:pt x="212863" y="293929"/>
                  </a:lnTo>
                  <a:lnTo>
                    <a:pt x="259527" y="294282"/>
                  </a:lnTo>
                  <a:lnTo>
                    <a:pt x="301355" y="298348"/>
                  </a:lnTo>
                  <a:lnTo>
                    <a:pt x="344824" y="300965"/>
                  </a:lnTo>
                  <a:lnTo>
                    <a:pt x="391009" y="303126"/>
                  </a:lnTo>
                  <a:lnTo>
                    <a:pt x="436819" y="303389"/>
                  </a:lnTo>
                  <a:lnTo>
                    <a:pt x="480650" y="306812"/>
                  </a:lnTo>
                  <a:lnTo>
                    <a:pt x="521750" y="309566"/>
                  </a:lnTo>
                  <a:lnTo>
                    <a:pt x="564101" y="312200"/>
                  </a:lnTo>
                  <a:lnTo>
                    <a:pt x="599336" y="312748"/>
                  </a:lnTo>
                  <a:lnTo>
                    <a:pt x="639644" y="312910"/>
                  </a:lnTo>
                  <a:lnTo>
                    <a:pt x="685500" y="312965"/>
                  </a:lnTo>
                  <a:lnTo>
                    <a:pt x="717406" y="312973"/>
                  </a:lnTo>
                  <a:lnTo>
                    <a:pt x="761764" y="312977"/>
                  </a:lnTo>
                  <a:lnTo>
                    <a:pt x="798073" y="312979"/>
                  </a:lnTo>
                  <a:lnTo>
                    <a:pt x="835759" y="312979"/>
                  </a:lnTo>
                  <a:lnTo>
                    <a:pt x="880520" y="314665"/>
                  </a:lnTo>
                  <a:lnTo>
                    <a:pt x="927973" y="315958"/>
                  </a:lnTo>
                  <a:lnTo>
                    <a:pt x="972583" y="316115"/>
                  </a:lnTo>
                  <a:lnTo>
                    <a:pt x="1011879" y="314457"/>
                  </a:lnTo>
                  <a:lnTo>
                    <a:pt x="1052944" y="313271"/>
                  </a:lnTo>
                  <a:lnTo>
                    <a:pt x="1094818" y="313037"/>
                  </a:lnTo>
                  <a:lnTo>
                    <a:pt x="1135233" y="312996"/>
                  </a:lnTo>
                  <a:lnTo>
                    <a:pt x="1177782" y="312984"/>
                  </a:lnTo>
                  <a:lnTo>
                    <a:pt x="1218611" y="312981"/>
                  </a:lnTo>
                  <a:lnTo>
                    <a:pt x="1256109" y="313920"/>
                  </a:lnTo>
                  <a:lnTo>
                    <a:pt x="1298264" y="315492"/>
                  </a:lnTo>
                  <a:lnTo>
                    <a:pt x="1339094" y="316899"/>
                  </a:lnTo>
                  <a:lnTo>
                    <a:pt x="1385646" y="318609"/>
                  </a:lnTo>
                  <a:lnTo>
                    <a:pt x="1430484" y="319115"/>
                  </a:lnTo>
                  <a:lnTo>
                    <a:pt x="1472109" y="320206"/>
                  </a:lnTo>
                  <a:lnTo>
                    <a:pt x="1511371" y="321823"/>
                  </a:lnTo>
                  <a:lnTo>
                    <a:pt x="1551227" y="323243"/>
                  </a:lnTo>
                  <a:lnTo>
                    <a:pt x="1596079" y="325898"/>
                  </a:lnTo>
                  <a:lnTo>
                    <a:pt x="1635122" y="328919"/>
                  </a:lnTo>
                  <a:lnTo>
                    <a:pt x="1666628" y="331000"/>
                  </a:lnTo>
                  <a:lnTo>
                    <a:pt x="1704149" y="333100"/>
                  </a:lnTo>
                  <a:lnTo>
                    <a:pt x="1744714" y="334580"/>
                  </a:lnTo>
                  <a:lnTo>
                    <a:pt x="1788092" y="336705"/>
                  </a:lnTo>
                  <a:lnTo>
                    <a:pt x="1834032" y="338401"/>
                  </a:lnTo>
                  <a:lnTo>
                    <a:pt x="1876763" y="340816"/>
                  </a:lnTo>
                  <a:lnTo>
                    <a:pt x="1921697" y="343852"/>
                  </a:lnTo>
                  <a:lnTo>
                    <a:pt x="1965603" y="344556"/>
                  </a:lnTo>
                  <a:lnTo>
                    <a:pt x="2003784" y="346363"/>
                  </a:lnTo>
                  <a:lnTo>
                    <a:pt x="2043555" y="349133"/>
                  </a:lnTo>
                  <a:lnTo>
                    <a:pt x="2080351" y="351047"/>
                  </a:lnTo>
                  <a:lnTo>
                    <a:pt x="2123419" y="353516"/>
                  </a:lnTo>
                  <a:lnTo>
                    <a:pt x="2168696" y="357643"/>
                  </a:lnTo>
                  <a:lnTo>
                    <a:pt x="2213481" y="366960"/>
                  </a:lnTo>
                  <a:lnTo>
                    <a:pt x="2220010" y="368721"/>
                  </a:lnTo>
                  <a:lnTo>
                    <a:pt x="2237933" y="3701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3" name="SMARTInkShape-441">
              <a:extLst>
                <a:ext uri="{FF2B5EF4-FFF2-40B4-BE49-F238E27FC236}">
                  <a16:creationId xmlns:a16="http://schemas.microsoft.com/office/drawing/2014/main" xmlns="" id="{F80D7CB7-46BC-4D5D-A7F7-AB4B02EC524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62050" y="3902075"/>
              <a:ext cx="2228848" cy="381001"/>
            </a:xfrm>
            <a:custGeom>
              <a:avLst/>
              <a:gdLst/>
              <a:ahLst/>
              <a:cxnLst/>
              <a:rect l="0" t="0" r="0" b="0"/>
              <a:pathLst>
                <a:path w="2228848" h="38100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941" y="3454"/>
                  </a:lnTo>
                  <a:lnTo>
                    <a:pt x="1686" y="4419"/>
                  </a:lnTo>
                  <a:lnTo>
                    <a:pt x="3454" y="5492"/>
                  </a:lnTo>
                  <a:lnTo>
                    <a:pt x="9344" y="6335"/>
                  </a:lnTo>
                  <a:lnTo>
                    <a:pt x="56918" y="6350"/>
                  </a:lnTo>
                  <a:lnTo>
                    <a:pt x="99490" y="6350"/>
                  </a:lnTo>
                  <a:lnTo>
                    <a:pt x="139814" y="6350"/>
                  </a:lnTo>
                  <a:lnTo>
                    <a:pt x="186709" y="6350"/>
                  </a:lnTo>
                  <a:lnTo>
                    <a:pt x="221715" y="7291"/>
                  </a:lnTo>
                  <a:lnTo>
                    <a:pt x="262831" y="9084"/>
                  </a:lnTo>
                  <a:lnTo>
                    <a:pt x="304830" y="11080"/>
                  </a:lnTo>
                  <a:lnTo>
                    <a:pt x="350497" y="13086"/>
                  </a:lnTo>
                  <a:lnTo>
                    <a:pt x="390699" y="16969"/>
                  </a:lnTo>
                  <a:lnTo>
                    <a:pt x="434909" y="18786"/>
                  </a:lnTo>
                  <a:lnTo>
                    <a:pt x="476701" y="21049"/>
                  </a:lnTo>
                  <a:lnTo>
                    <a:pt x="521382" y="21877"/>
                  </a:lnTo>
                  <a:lnTo>
                    <a:pt x="558689" y="22475"/>
                  </a:lnTo>
                  <a:lnTo>
                    <a:pt x="595910" y="23865"/>
                  </a:lnTo>
                  <a:lnTo>
                    <a:pt x="636902" y="24945"/>
                  </a:lnTo>
                  <a:lnTo>
                    <a:pt x="682091" y="26951"/>
                  </a:lnTo>
                  <a:lnTo>
                    <a:pt x="719979" y="29779"/>
                  </a:lnTo>
                  <a:lnTo>
                    <a:pt x="767419" y="31714"/>
                  </a:lnTo>
                  <a:lnTo>
                    <a:pt x="806371" y="34186"/>
                  </a:lnTo>
                  <a:lnTo>
                    <a:pt x="841587" y="35647"/>
                  </a:lnTo>
                  <a:lnTo>
                    <a:pt x="884947" y="37373"/>
                  </a:lnTo>
                  <a:lnTo>
                    <a:pt x="925515" y="37957"/>
                  </a:lnTo>
                  <a:lnTo>
                    <a:pt x="970636" y="40606"/>
                  </a:lnTo>
                  <a:lnTo>
                    <a:pt x="1013730" y="43507"/>
                  </a:lnTo>
                  <a:lnTo>
                    <a:pt x="1056916" y="46601"/>
                  </a:lnTo>
                  <a:lnTo>
                    <a:pt x="1088630" y="48699"/>
                  </a:lnTo>
                  <a:lnTo>
                    <a:pt x="1121540" y="49866"/>
                  </a:lnTo>
                  <a:lnTo>
                    <a:pt x="1164276" y="51464"/>
                  </a:lnTo>
                  <a:lnTo>
                    <a:pt x="1199516" y="53231"/>
                  </a:lnTo>
                  <a:lnTo>
                    <a:pt x="1244083" y="53828"/>
                  </a:lnTo>
                  <a:lnTo>
                    <a:pt x="1282885" y="53946"/>
                  </a:lnTo>
                  <a:lnTo>
                    <a:pt x="1325049" y="53966"/>
                  </a:lnTo>
                  <a:lnTo>
                    <a:pt x="1368116" y="53972"/>
                  </a:lnTo>
                  <a:lnTo>
                    <a:pt x="1413332" y="53974"/>
                  </a:lnTo>
                  <a:lnTo>
                    <a:pt x="1449739" y="53975"/>
                  </a:lnTo>
                  <a:lnTo>
                    <a:pt x="1482999" y="53975"/>
                  </a:lnTo>
                  <a:lnTo>
                    <a:pt x="1520867" y="52289"/>
                  </a:lnTo>
                  <a:lnTo>
                    <a:pt x="1563445" y="51241"/>
                  </a:lnTo>
                  <a:lnTo>
                    <a:pt x="1597270" y="50996"/>
                  </a:lnTo>
                  <a:lnTo>
                    <a:pt x="1642606" y="50858"/>
                  </a:lnTo>
                  <a:lnTo>
                    <a:pt x="1679557" y="50817"/>
                  </a:lnTo>
                  <a:lnTo>
                    <a:pt x="1724492" y="50803"/>
                  </a:lnTo>
                  <a:lnTo>
                    <a:pt x="1764537" y="52486"/>
                  </a:lnTo>
                  <a:lnTo>
                    <a:pt x="1808779" y="53534"/>
                  </a:lnTo>
                  <a:lnTo>
                    <a:pt x="1847632" y="53888"/>
                  </a:lnTo>
                  <a:lnTo>
                    <a:pt x="1891630" y="53958"/>
                  </a:lnTo>
                  <a:lnTo>
                    <a:pt x="1936186" y="53972"/>
                  </a:lnTo>
                  <a:lnTo>
                    <a:pt x="1982032" y="53975"/>
                  </a:lnTo>
                  <a:lnTo>
                    <a:pt x="2024917" y="53975"/>
                  </a:lnTo>
                  <a:lnTo>
                    <a:pt x="2069095" y="53975"/>
                  </a:lnTo>
                  <a:lnTo>
                    <a:pt x="2113854" y="53975"/>
                  </a:lnTo>
                  <a:lnTo>
                    <a:pt x="2161014" y="54916"/>
                  </a:lnTo>
                  <a:lnTo>
                    <a:pt x="2199718" y="58089"/>
                  </a:lnTo>
                  <a:lnTo>
                    <a:pt x="2202144" y="59331"/>
                  </a:lnTo>
                  <a:lnTo>
                    <a:pt x="2206538" y="60238"/>
                  </a:lnTo>
                  <a:lnTo>
                    <a:pt x="2208115" y="60286"/>
                  </a:lnTo>
                  <a:lnTo>
                    <a:pt x="2208677" y="60652"/>
                  </a:lnTo>
                  <a:lnTo>
                    <a:pt x="2209051" y="61249"/>
                  </a:lnTo>
                  <a:lnTo>
                    <a:pt x="2209652" y="63055"/>
                  </a:lnTo>
                  <a:lnTo>
                    <a:pt x="2211442" y="65054"/>
                  </a:lnTo>
                  <a:lnTo>
                    <a:pt x="2213234" y="65955"/>
                  </a:lnTo>
                  <a:lnTo>
                    <a:pt x="2217260" y="66533"/>
                  </a:lnTo>
                  <a:lnTo>
                    <a:pt x="2217948" y="67286"/>
                  </a:lnTo>
                  <a:lnTo>
                    <a:pt x="2219144" y="72130"/>
                  </a:lnTo>
                  <a:lnTo>
                    <a:pt x="2220266" y="108398"/>
                  </a:lnTo>
                  <a:lnTo>
                    <a:pt x="2221507" y="113088"/>
                  </a:lnTo>
                  <a:lnTo>
                    <a:pt x="2224521" y="152452"/>
                  </a:lnTo>
                  <a:lnTo>
                    <a:pt x="2222899" y="167658"/>
                  </a:lnTo>
                  <a:lnTo>
                    <a:pt x="2228683" y="211042"/>
                  </a:lnTo>
                  <a:lnTo>
                    <a:pt x="2228843" y="255217"/>
                  </a:lnTo>
                  <a:lnTo>
                    <a:pt x="2228643" y="301006"/>
                  </a:lnTo>
                  <a:lnTo>
                    <a:pt x="2228847" y="344323"/>
                  </a:lnTo>
                  <a:lnTo>
                    <a:pt x="2227908" y="358609"/>
                  </a:lnTo>
                  <a:lnTo>
                    <a:pt x="2225675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5" name="SMARTInkShape-442">
            <a:extLst>
              <a:ext uri="{FF2B5EF4-FFF2-40B4-BE49-F238E27FC236}">
                <a16:creationId xmlns:a16="http://schemas.microsoft.com/office/drawing/2014/main" xmlns="" id="{DFDFF0E1-66C7-40A3-8CE0-7B5154B306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23950" y="4356100"/>
            <a:ext cx="2241551" cy="329004"/>
          </a:xfrm>
          <a:custGeom>
            <a:avLst/>
            <a:gdLst/>
            <a:ahLst/>
            <a:cxnLst/>
            <a:rect l="0" t="0" r="0" b="0"/>
            <a:pathLst>
              <a:path w="2241551" h="329004">
                <a:moveTo>
                  <a:pt x="0" y="0"/>
                </a:moveTo>
                <a:lnTo>
                  <a:pt x="0" y="0"/>
                </a:lnTo>
                <a:lnTo>
                  <a:pt x="3044" y="6088"/>
                </a:lnTo>
                <a:lnTo>
                  <a:pt x="4098" y="23275"/>
                </a:lnTo>
                <a:lnTo>
                  <a:pt x="6054" y="42602"/>
                </a:lnTo>
                <a:lnTo>
                  <a:pt x="9324" y="88402"/>
                </a:lnTo>
                <a:lnTo>
                  <a:pt x="9513" y="130998"/>
                </a:lnTo>
                <a:lnTo>
                  <a:pt x="11210" y="177722"/>
                </a:lnTo>
                <a:lnTo>
                  <a:pt x="13623" y="213981"/>
                </a:lnTo>
                <a:lnTo>
                  <a:pt x="18668" y="224991"/>
                </a:lnTo>
                <a:lnTo>
                  <a:pt x="19050" y="231334"/>
                </a:lnTo>
                <a:lnTo>
                  <a:pt x="66219" y="237044"/>
                </a:lnTo>
                <a:lnTo>
                  <a:pt x="110898" y="238450"/>
                </a:lnTo>
                <a:lnTo>
                  <a:pt x="158230" y="242043"/>
                </a:lnTo>
                <a:lnTo>
                  <a:pt x="202079" y="244261"/>
                </a:lnTo>
                <a:lnTo>
                  <a:pt x="246549" y="246629"/>
                </a:lnTo>
                <a:lnTo>
                  <a:pt x="291075" y="249201"/>
                </a:lnTo>
                <a:lnTo>
                  <a:pt x="334401" y="252686"/>
                </a:lnTo>
                <a:lnTo>
                  <a:pt x="379271" y="255512"/>
                </a:lnTo>
                <a:lnTo>
                  <a:pt x="410570" y="258318"/>
                </a:lnTo>
                <a:lnTo>
                  <a:pt x="456672" y="263863"/>
                </a:lnTo>
                <a:lnTo>
                  <a:pt x="502800" y="270373"/>
                </a:lnTo>
                <a:lnTo>
                  <a:pt x="543531" y="275056"/>
                </a:lnTo>
                <a:lnTo>
                  <a:pt x="587829" y="278309"/>
                </a:lnTo>
                <a:lnTo>
                  <a:pt x="630588" y="281860"/>
                </a:lnTo>
                <a:lnTo>
                  <a:pt x="665952" y="286871"/>
                </a:lnTo>
                <a:lnTo>
                  <a:pt x="712924" y="290747"/>
                </a:lnTo>
                <a:lnTo>
                  <a:pt x="747184" y="294129"/>
                </a:lnTo>
                <a:lnTo>
                  <a:pt x="788537" y="297366"/>
                </a:lnTo>
                <a:lnTo>
                  <a:pt x="829482" y="300559"/>
                </a:lnTo>
                <a:lnTo>
                  <a:pt x="860549" y="302680"/>
                </a:lnTo>
                <a:lnTo>
                  <a:pt x="896934" y="304798"/>
                </a:lnTo>
                <a:lnTo>
                  <a:pt x="932390" y="306563"/>
                </a:lnTo>
                <a:lnTo>
                  <a:pt x="971393" y="307910"/>
                </a:lnTo>
                <a:lnTo>
                  <a:pt x="1016698" y="310386"/>
                </a:lnTo>
                <a:lnTo>
                  <a:pt x="1055718" y="313354"/>
                </a:lnTo>
                <a:lnTo>
                  <a:pt x="1092214" y="315422"/>
                </a:lnTo>
                <a:lnTo>
                  <a:pt x="1134184" y="316884"/>
                </a:lnTo>
                <a:lnTo>
                  <a:pt x="1180213" y="319003"/>
                </a:lnTo>
                <a:lnTo>
                  <a:pt x="1218349" y="320180"/>
                </a:lnTo>
                <a:lnTo>
                  <a:pt x="1256499" y="322214"/>
                </a:lnTo>
                <a:lnTo>
                  <a:pt x="1301330" y="323527"/>
                </a:lnTo>
                <a:lnTo>
                  <a:pt x="1346664" y="324107"/>
                </a:lnTo>
                <a:lnTo>
                  <a:pt x="1383026" y="326356"/>
                </a:lnTo>
                <a:lnTo>
                  <a:pt x="1420455" y="328904"/>
                </a:lnTo>
                <a:lnTo>
                  <a:pt x="1460220" y="329003"/>
                </a:lnTo>
                <a:lnTo>
                  <a:pt x="1496518" y="326670"/>
                </a:lnTo>
                <a:lnTo>
                  <a:pt x="1543374" y="324686"/>
                </a:lnTo>
                <a:lnTo>
                  <a:pt x="1575297" y="323869"/>
                </a:lnTo>
                <a:lnTo>
                  <a:pt x="1608300" y="322330"/>
                </a:lnTo>
                <a:lnTo>
                  <a:pt x="1641782" y="320470"/>
                </a:lnTo>
                <a:lnTo>
                  <a:pt x="1684840" y="318380"/>
                </a:lnTo>
                <a:lnTo>
                  <a:pt x="1731415" y="315988"/>
                </a:lnTo>
                <a:lnTo>
                  <a:pt x="1771241" y="312472"/>
                </a:lnTo>
                <a:lnTo>
                  <a:pt x="1812871" y="309530"/>
                </a:lnTo>
                <a:lnTo>
                  <a:pt x="1859828" y="305260"/>
                </a:lnTo>
                <a:lnTo>
                  <a:pt x="1903963" y="301761"/>
                </a:lnTo>
                <a:lnTo>
                  <a:pt x="1951323" y="295733"/>
                </a:lnTo>
                <a:lnTo>
                  <a:pt x="1993316" y="292112"/>
                </a:lnTo>
                <a:lnTo>
                  <a:pt x="2031474" y="287949"/>
                </a:lnTo>
                <a:lnTo>
                  <a:pt x="2072466" y="285243"/>
                </a:lnTo>
                <a:lnTo>
                  <a:pt x="2112117" y="283102"/>
                </a:lnTo>
                <a:lnTo>
                  <a:pt x="2154150" y="281704"/>
                </a:lnTo>
                <a:lnTo>
                  <a:pt x="2199993" y="279602"/>
                </a:lnTo>
                <a:lnTo>
                  <a:pt x="2236006" y="279401"/>
                </a:lnTo>
                <a:lnTo>
                  <a:pt x="2241550" y="282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6" name="SMARTInkShape-443">
            <a:extLst>
              <a:ext uri="{FF2B5EF4-FFF2-40B4-BE49-F238E27FC236}">
                <a16:creationId xmlns:a16="http://schemas.microsoft.com/office/drawing/2014/main" xmlns="" id="{09AFD114-83CE-44CF-9FE9-CD6EE300753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3950" y="4349750"/>
            <a:ext cx="2269995" cy="285751"/>
          </a:xfrm>
          <a:custGeom>
            <a:avLst/>
            <a:gdLst/>
            <a:ahLst/>
            <a:cxnLst/>
            <a:rect l="0" t="0" r="0" b="0"/>
            <a:pathLst>
              <a:path w="2269995" h="285751">
                <a:moveTo>
                  <a:pt x="0" y="0"/>
                </a:moveTo>
                <a:lnTo>
                  <a:pt x="0" y="0"/>
                </a:lnTo>
                <a:lnTo>
                  <a:pt x="6089" y="0"/>
                </a:lnTo>
                <a:lnTo>
                  <a:pt x="11794" y="2734"/>
                </a:lnTo>
                <a:lnTo>
                  <a:pt x="57242" y="5356"/>
                </a:lnTo>
                <a:lnTo>
                  <a:pt x="98009" y="6333"/>
                </a:lnTo>
                <a:lnTo>
                  <a:pt x="142912" y="7289"/>
                </a:lnTo>
                <a:lnTo>
                  <a:pt x="187072" y="9394"/>
                </a:lnTo>
                <a:lnTo>
                  <a:pt x="227521" y="12021"/>
                </a:lnTo>
                <a:lnTo>
                  <a:pt x="272751" y="12964"/>
                </a:lnTo>
                <a:lnTo>
                  <a:pt x="313894" y="15422"/>
                </a:lnTo>
                <a:lnTo>
                  <a:pt x="354561" y="15785"/>
                </a:lnTo>
                <a:lnTo>
                  <a:pt x="398467" y="15863"/>
                </a:lnTo>
                <a:lnTo>
                  <a:pt x="438543" y="15873"/>
                </a:lnTo>
                <a:lnTo>
                  <a:pt x="483096" y="15875"/>
                </a:lnTo>
                <a:lnTo>
                  <a:pt x="524208" y="15875"/>
                </a:lnTo>
                <a:lnTo>
                  <a:pt x="567176" y="15875"/>
                </a:lnTo>
                <a:lnTo>
                  <a:pt x="612863" y="17560"/>
                </a:lnTo>
                <a:lnTo>
                  <a:pt x="651964" y="19109"/>
                </a:lnTo>
                <a:lnTo>
                  <a:pt x="696899" y="22446"/>
                </a:lnTo>
                <a:lnTo>
                  <a:pt x="741379" y="26502"/>
                </a:lnTo>
                <a:lnTo>
                  <a:pt x="786227" y="28165"/>
                </a:lnTo>
                <a:lnTo>
                  <a:pt x="826131" y="29435"/>
                </a:lnTo>
                <a:lnTo>
                  <a:pt x="868860" y="32978"/>
                </a:lnTo>
                <a:lnTo>
                  <a:pt x="910774" y="36723"/>
                </a:lnTo>
                <a:lnTo>
                  <a:pt x="951039" y="38769"/>
                </a:lnTo>
                <a:lnTo>
                  <a:pt x="997132" y="40780"/>
                </a:lnTo>
                <a:lnTo>
                  <a:pt x="1042403" y="43359"/>
                </a:lnTo>
                <a:lnTo>
                  <a:pt x="1078784" y="45176"/>
                </a:lnTo>
                <a:lnTo>
                  <a:pt x="1119857" y="47840"/>
                </a:lnTo>
                <a:lnTo>
                  <a:pt x="1160602" y="49923"/>
                </a:lnTo>
                <a:lnTo>
                  <a:pt x="1197722" y="51481"/>
                </a:lnTo>
                <a:lnTo>
                  <a:pt x="1236355" y="53236"/>
                </a:lnTo>
                <a:lnTo>
                  <a:pt x="1280170" y="53829"/>
                </a:lnTo>
                <a:lnTo>
                  <a:pt x="1324558" y="55617"/>
                </a:lnTo>
                <a:lnTo>
                  <a:pt x="1369429" y="59029"/>
                </a:lnTo>
                <a:lnTo>
                  <a:pt x="1414615" y="60069"/>
                </a:lnTo>
                <a:lnTo>
                  <a:pt x="1448551" y="61190"/>
                </a:lnTo>
                <a:lnTo>
                  <a:pt x="1492046" y="63044"/>
                </a:lnTo>
                <a:lnTo>
                  <a:pt x="1536777" y="63410"/>
                </a:lnTo>
                <a:lnTo>
                  <a:pt x="1578782" y="63473"/>
                </a:lnTo>
                <a:lnTo>
                  <a:pt x="1618429" y="64435"/>
                </a:lnTo>
                <a:lnTo>
                  <a:pt x="1662207" y="66027"/>
                </a:lnTo>
                <a:lnTo>
                  <a:pt x="1703360" y="63163"/>
                </a:lnTo>
                <a:lnTo>
                  <a:pt x="1748703" y="60346"/>
                </a:lnTo>
                <a:lnTo>
                  <a:pt x="1795953" y="55955"/>
                </a:lnTo>
                <a:lnTo>
                  <a:pt x="1841077" y="53295"/>
                </a:lnTo>
                <a:lnTo>
                  <a:pt x="1886928" y="48506"/>
                </a:lnTo>
                <a:lnTo>
                  <a:pt x="1930103" y="45189"/>
                </a:lnTo>
                <a:lnTo>
                  <a:pt x="1969937" y="44195"/>
                </a:lnTo>
                <a:lnTo>
                  <a:pt x="2013140" y="39396"/>
                </a:lnTo>
                <a:lnTo>
                  <a:pt x="2054267" y="38176"/>
                </a:lnTo>
                <a:lnTo>
                  <a:pt x="2096837" y="38104"/>
                </a:lnTo>
                <a:lnTo>
                  <a:pt x="2138936" y="38100"/>
                </a:lnTo>
                <a:lnTo>
                  <a:pt x="2184415" y="41540"/>
                </a:lnTo>
                <a:lnTo>
                  <a:pt x="2231758" y="47429"/>
                </a:lnTo>
                <a:lnTo>
                  <a:pt x="2232905" y="47494"/>
                </a:lnTo>
                <a:lnTo>
                  <a:pt x="2235121" y="48508"/>
                </a:lnTo>
                <a:lnTo>
                  <a:pt x="2241103" y="52032"/>
                </a:lnTo>
                <a:lnTo>
                  <a:pt x="2248374" y="53944"/>
                </a:lnTo>
                <a:lnTo>
                  <a:pt x="2249274" y="54660"/>
                </a:lnTo>
                <a:lnTo>
                  <a:pt x="2253020" y="59357"/>
                </a:lnTo>
                <a:lnTo>
                  <a:pt x="2256935" y="70471"/>
                </a:lnTo>
                <a:lnTo>
                  <a:pt x="2258301" y="79596"/>
                </a:lnTo>
                <a:lnTo>
                  <a:pt x="2259578" y="84059"/>
                </a:lnTo>
                <a:lnTo>
                  <a:pt x="2265509" y="114195"/>
                </a:lnTo>
                <a:lnTo>
                  <a:pt x="2264799" y="119639"/>
                </a:lnTo>
                <a:lnTo>
                  <a:pt x="2267887" y="165724"/>
                </a:lnTo>
                <a:lnTo>
                  <a:pt x="2269994" y="181894"/>
                </a:lnTo>
                <a:lnTo>
                  <a:pt x="2269746" y="189493"/>
                </a:lnTo>
                <a:lnTo>
                  <a:pt x="2267008" y="214727"/>
                </a:lnTo>
                <a:lnTo>
                  <a:pt x="2265265" y="249826"/>
                </a:lnTo>
                <a:lnTo>
                  <a:pt x="2257425" y="2857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1" name="SMARTInkShape-Group151">
            <a:extLst>
              <a:ext uri="{FF2B5EF4-FFF2-40B4-BE49-F238E27FC236}">
                <a16:creationId xmlns:a16="http://schemas.microsoft.com/office/drawing/2014/main" xmlns="" id="{4C3DAF1C-0D49-4296-B4E3-AD6B3324A540}"/>
              </a:ext>
            </a:extLst>
          </p:cNvPr>
          <p:cNvGrpSpPr/>
          <p:nvPr/>
        </p:nvGrpSpPr>
        <p:grpSpPr>
          <a:xfrm>
            <a:off x="2041536" y="3999137"/>
            <a:ext cx="291349" cy="598242"/>
            <a:chOff x="2041536" y="3999137"/>
            <a:chExt cx="291349" cy="598242"/>
          </a:xfrm>
        </p:grpSpPr>
        <p:sp>
          <p:nvSpPr>
            <p:cNvPr id="367" name="SMARTInkShape-444">
              <a:extLst>
                <a:ext uri="{FF2B5EF4-FFF2-40B4-BE49-F238E27FC236}">
                  <a16:creationId xmlns:a16="http://schemas.microsoft.com/office/drawing/2014/main" xmlns="" id="{86157716-4A5F-49A7-B7E0-CD9CFE9851E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041536" y="3999137"/>
              <a:ext cx="63474" cy="150589"/>
            </a:xfrm>
            <a:custGeom>
              <a:avLst/>
              <a:gdLst/>
              <a:ahLst/>
              <a:cxnLst/>
              <a:rect l="0" t="0" r="0" b="0"/>
              <a:pathLst>
                <a:path w="63474" h="150589">
                  <a:moveTo>
                    <a:pt x="3164" y="106138"/>
                  </a:moveTo>
                  <a:lnTo>
                    <a:pt x="3164" y="106138"/>
                  </a:lnTo>
                  <a:lnTo>
                    <a:pt x="3164" y="100671"/>
                  </a:lnTo>
                  <a:lnTo>
                    <a:pt x="2811" y="100376"/>
                  </a:lnTo>
                  <a:lnTo>
                    <a:pt x="1478" y="100050"/>
                  </a:lnTo>
                  <a:lnTo>
                    <a:pt x="982" y="99609"/>
                  </a:lnTo>
                  <a:lnTo>
                    <a:pt x="0" y="96654"/>
                  </a:lnTo>
                  <a:lnTo>
                    <a:pt x="4409" y="92197"/>
                  </a:lnTo>
                  <a:lnTo>
                    <a:pt x="5481" y="89241"/>
                  </a:lnTo>
                  <a:lnTo>
                    <a:pt x="5767" y="87465"/>
                  </a:lnTo>
                  <a:lnTo>
                    <a:pt x="39471" y="42336"/>
                  </a:lnTo>
                  <a:lnTo>
                    <a:pt x="52189" y="17579"/>
                  </a:lnTo>
                  <a:lnTo>
                    <a:pt x="54554" y="8930"/>
                  </a:lnTo>
                  <a:lnTo>
                    <a:pt x="60366" y="1470"/>
                  </a:lnTo>
                  <a:lnTo>
                    <a:pt x="61407" y="376"/>
                  </a:lnTo>
                  <a:lnTo>
                    <a:pt x="62101" y="0"/>
                  </a:lnTo>
                  <a:lnTo>
                    <a:pt x="62564" y="101"/>
                  </a:lnTo>
                  <a:lnTo>
                    <a:pt x="62872" y="522"/>
                  </a:lnTo>
                  <a:lnTo>
                    <a:pt x="63473" y="21324"/>
                  </a:lnTo>
                  <a:lnTo>
                    <a:pt x="58759" y="65688"/>
                  </a:lnTo>
                  <a:lnTo>
                    <a:pt x="57202" y="110907"/>
                  </a:lnTo>
                  <a:lnTo>
                    <a:pt x="58547" y="144105"/>
                  </a:lnTo>
                  <a:lnTo>
                    <a:pt x="59136" y="146266"/>
                  </a:lnTo>
                  <a:lnTo>
                    <a:pt x="59176" y="147707"/>
                  </a:lnTo>
                  <a:lnTo>
                    <a:pt x="58850" y="148667"/>
                  </a:lnTo>
                  <a:lnTo>
                    <a:pt x="57139" y="150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8" name="SMARTInkShape-445">
              <a:extLst>
                <a:ext uri="{FF2B5EF4-FFF2-40B4-BE49-F238E27FC236}">
                  <a16:creationId xmlns:a16="http://schemas.microsoft.com/office/drawing/2014/main" xmlns="" id="{B8CBD23A-6A1E-4490-BC58-2016FD61556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176118" y="4026023"/>
              <a:ext cx="102843" cy="149275"/>
            </a:xfrm>
            <a:custGeom>
              <a:avLst/>
              <a:gdLst/>
              <a:ahLst/>
              <a:cxnLst/>
              <a:rect l="0" t="0" r="0" b="0"/>
              <a:pathLst>
                <a:path w="102843" h="149275">
                  <a:moveTo>
                    <a:pt x="68607" y="12577"/>
                  </a:moveTo>
                  <a:lnTo>
                    <a:pt x="68607" y="12577"/>
                  </a:lnTo>
                  <a:lnTo>
                    <a:pt x="68607" y="10891"/>
                  </a:lnTo>
                  <a:lnTo>
                    <a:pt x="67666" y="9123"/>
                  </a:lnTo>
                  <a:lnTo>
                    <a:pt x="61144" y="1977"/>
                  </a:lnTo>
                  <a:lnTo>
                    <a:pt x="59057" y="811"/>
                  </a:lnTo>
                  <a:lnTo>
                    <a:pt x="55616" y="0"/>
                  </a:lnTo>
                  <a:lnTo>
                    <a:pt x="48844" y="619"/>
                  </a:lnTo>
                  <a:lnTo>
                    <a:pt x="31668" y="5663"/>
                  </a:lnTo>
                  <a:lnTo>
                    <a:pt x="15399" y="18587"/>
                  </a:lnTo>
                  <a:lnTo>
                    <a:pt x="6009" y="37026"/>
                  </a:lnTo>
                  <a:lnTo>
                    <a:pt x="1052" y="57231"/>
                  </a:lnTo>
                  <a:lnTo>
                    <a:pt x="0" y="82206"/>
                  </a:lnTo>
                  <a:lnTo>
                    <a:pt x="4918" y="109784"/>
                  </a:lnTo>
                  <a:lnTo>
                    <a:pt x="12695" y="126398"/>
                  </a:lnTo>
                  <a:lnTo>
                    <a:pt x="28497" y="143760"/>
                  </a:lnTo>
                  <a:lnTo>
                    <a:pt x="42259" y="149205"/>
                  </a:lnTo>
                  <a:lnTo>
                    <a:pt x="66118" y="149274"/>
                  </a:lnTo>
                  <a:lnTo>
                    <a:pt x="76846" y="144096"/>
                  </a:lnTo>
                  <a:lnTo>
                    <a:pt x="85590" y="137545"/>
                  </a:lnTo>
                  <a:lnTo>
                    <a:pt x="92650" y="127765"/>
                  </a:lnTo>
                  <a:lnTo>
                    <a:pt x="98822" y="111112"/>
                  </a:lnTo>
                  <a:lnTo>
                    <a:pt x="102842" y="88765"/>
                  </a:lnTo>
                  <a:lnTo>
                    <a:pt x="99987" y="63789"/>
                  </a:lnTo>
                  <a:lnTo>
                    <a:pt x="97371" y="56857"/>
                  </a:lnTo>
                  <a:lnTo>
                    <a:pt x="89594" y="45374"/>
                  </a:lnTo>
                  <a:lnTo>
                    <a:pt x="66289" y="25722"/>
                  </a:lnTo>
                  <a:lnTo>
                    <a:pt x="33682" y="62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9" name="SMARTInkShape-446">
              <a:extLst>
                <a:ext uri="{FF2B5EF4-FFF2-40B4-BE49-F238E27FC236}">
                  <a16:creationId xmlns:a16="http://schemas.microsoft.com/office/drawing/2014/main" xmlns="" id="{E6F5D44D-17F5-4EBB-AA09-A516BFD9441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089150" y="4426476"/>
              <a:ext cx="79376" cy="167750"/>
            </a:xfrm>
            <a:custGeom>
              <a:avLst/>
              <a:gdLst/>
              <a:ahLst/>
              <a:cxnLst/>
              <a:rect l="0" t="0" r="0" b="0"/>
              <a:pathLst>
                <a:path w="79376" h="167750">
                  <a:moveTo>
                    <a:pt x="0" y="97899"/>
                  </a:moveTo>
                  <a:lnTo>
                    <a:pt x="0" y="97899"/>
                  </a:lnTo>
                  <a:lnTo>
                    <a:pt x="3371" y="99584"/>
                  </a:lnTo>
                  <a:lnTo>
                    <a:pt x="4364" y="99728"/>
                  </a:lnTo>
                  <a:lnTo>
                    <a:pt x="5026" y="99471"/>
                  </a:lnTo>
                  <a:lnTo>
                    <a:pt x="6272" y="97991"/>
                  </a:lnTo>
                  <a:lnTo>
                    <a:pt x="6348" y="93172"/>
                  </a:lnTo>
                  <a:lnTo>
                    <a:pt x="44610" y="45783"/>
                  </a:lnTo>
                  <a:lnTo>
                    <a:pt x="75858" y="0"/>
                  </a:lnTo>
                  <a:lnTo>
                    <a:pt x="75972" y="177"/>
                  </a:lnTo>
                  <a:lnTo>
                    <a:pt x="77885" y="45491"/>
                  </a:lnTo>
                  <a:lnTo>
                    <a:pt x="77106" y="91001"/>
                  </a:lnTo>
                  <a:lnTo>
                    <a:pt x="76235" y="137157"/>
                  </a:lnTo>
                  <a:lnTo>
                    <a:pt x="76201" y="164374"/>
                  </a:lnTo>
                  <a:lnTo>
                    <a:pt x="76553" y="165499"/>
                  </a:lnTo>
                  <a:lnTo>
                    <a:pt x="77141" y="166249"/>
                  </a:lnTo>
                  <a:lnTo>
                    <a:pt x="79375" y="1677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0" name="SMARTInkShape-447">
              <a:extLst>
                <a:ext uri="{FF2B5EF4-FFF2-40B4-BE49-F238E27FC236}">
                  <a16:creationId xmlns:a16="http://schemas.microsoft.com/office/drawing/2014/main" xmlns="" id="{0D537367-51AA-4102-A2AE-4E1870375D6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229393" y="4443375"/>
              <a:ext cx="103492" cy="154004"/>
            </a:xfrm>
            <a:custGeom>
              <a:avLst/>
              <a:gdLst/>
              <a:ahLst/>
              <a:cxnLst/>
              <a:rect l="0" t="0" r="0" b="0"/>
              <a:pathLst>
                <a:path w="103492" h="154004">
                  <a:moveTo>
                    <a:pt x="56607" y="20675"/>
                  </a:moveTo>
                  <a:lnTo>
                    <a:pt x="56607" y="20675"/>
                  </a:lnTo>
                  <a:lnTo>
                    <a:pt x="58293" y="20675"/>
                  </a:lnTo>
                  <a:lnTo>
                    <a:pt x="58436" y="20322"/>
                  </a:lnTo>
                  <a:lnTo>
                    <a:pt x="57073" y="17221"/>
                  </a:lnTo>
                  <a:lnTo>
                    <a:pt x="56918" y="16256"/>
                  </a:lnTo>
                  <a:lnTo>
                    <a:pt x="55804" y="14242"/>
                  </a:lnTo>
                  <a:lnTo>
                    <a:pt x="51788" y="9518"/>
                  </a:lnTo>
                  <a:lnTo>
                    <a:pt x="40598" y="10118"/>
                  </a:lnTo>
                  <a:lnTo>
                    <a:pt x="27247" y="14215"/>
                  </a:lnTo>
                  <a:lnTo>
                    <a:pt x="20510" y="18862"/>
                  </a:lnTo>
                  <a:lnTo>
                    <a:pt x="12122" y="28784"/>
                  </a:lnTo>
                  <a:lnTo>
                    <a:pt x="5238" y="44789"/>
                  </a:lnTo>
                  <a:lnTo>
                    <a:pt x="0" y="81608"/>
                  </a:lnTo>
                  <a:lnTo>
                    <a:pt x="2238" y="106781"/>
                  </a:lnTo>
                  <a:lnTo>
                    <a:pt x="5886" y="116038"/>
                  </a:lnTo>
                  <a:lnTo>
                    <a:pt x="20282" y="138767"/>
                  </a:lnTo>
                  <a:lnTo>
                    <a:pt x="28558" y="146172"/>
                  </a:lnTo>
                  <a:lnTo>
                    <a:pt x="39398" y="151149"/>
                  </a:lnTo>
                  <a:lnTo>
                    <a:pt x="56294" y="153772"/>
                  </a:lnTo>
                  <a:lnTo>
                    <a:pt x="74830" y="154003"/>
                  </a:lnTo>
                  <a:lnTo>
                    <a:pt x="82703" y="150647"/>
                  </a:lnTo>
                  <a:lnTo>
                    <a:pt x="86785" y="147115"/>
                  </a:lnTo>
                  <a:lnTo>
                    <a:pt x="95651" y="135727"/>
                  </a:lnTo>
                  <a:lnTo>
                    <a:pt x="98654" y="127078"/>
                  </a:lnTo>
                  <a:lnTo>
                    <a:pt x="103491" y="90509"/>
                  </a:lnTo>
                  <a:lnTo>
                    <a:pt x="98077" y="61114"/>
                  </a:lnTo>
                  <a:lnTo>
                    <a:pt x="84624" y="25825"/>
                  </a:lnTo>
                  <a:lnTo>
                    <a:pt x="69809" y="9163"/>
                  </a:lnTo>
                  <a:lnTo>
                    <a:pt x="60283" y="1938"/>
                  </a:lnTo>
                  <a:lnTo>
                    <a:pt x="55183" y="0"/>
                  </a:lnTo>
                  <a:lnTo>
                    <a:pt x="43907" y="1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5" name="SMARTInkShape-Group152">
            <a:extLst>
              <a:ext uri="{FF2B5EF4-FFF2-40B4-BE49-F238E27FC236}">
                <a16:creationId xmlns:a16="http://schemas.microsoft.com/office/drawing/2014/main" xmlns="" id="{DFFCDA3C-BAA5-4B94-BA35-5C8C02D3EF67}"/>
              </a:ext>
            </a:extLst>
          </p:cNvPr>
          <p:cNvGrpSpPr/>
          <p:nvPr/>
        </p:nvGrpSpPr>
        <p:grpSpPr>
          <a:xfrm>
            <a:off x="3884220" y="3857625"/>
            <a:ext cx="293381" cy="848090"/>
            <a:chOff x="3884220" y="3857625"/>
            <a:chExt cx="293381" cy="848090"/>
          </a:xfrm>
        </p:grpSpPr>
        <p:sp>
          <p:nvSpPr>
            <p:cNvPr id="372" name="SMARTInkShape-448">
              <a:extLst>
                <a:ext uri="{FF2B5EF4-FFF2-40B4-BE49-F238E27FC236}">
                  <a16:creationId xmlns:a16="http://schemas.microsoft.com/office/drawing/2014/main" xmlns="" id="{235E50F1-5905-4AA4-9E54-54587D8E0B0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884220" y="4157697"/>
              <a:ext cx="255947" cy="226306"/>
            </a:xfrm>
            <a:custGeom>
              <a:avLst/>
              <a:gdLst/>
              <a:ahLst/>
              <a:cxnLst/>
              <a:rect l="0" t="0" r="0" b="0"/>
              <a:pathLst>
                <a:path w="255947" h="226306">
                  <a:moveTo>
                    <a:pt x="8330" y="17428"/>
                  </a:moveTo>
                  <a:lnTo>
                    <a:pt x="8330" y="17428"/>
                  </a:lnTo>
                  <a:lnTo>
                    <a:pt x="4959" y="22485"/>
                  </a:lnTo>
                  <a:lnTo>
                    <a:pt x="4319" y="24327"/>
                  </a:lnTo>
                  <a:lnTo>
                    <a:pt x="4245" y="25908"/>
                  </a:lnTo>
                  <a:lnTo>
                    <a:pt x="5150" y="41016"/>
                  </a:lnTo>
                  <a:lnTo>
                    <a:pt x="1701" y="81844"/>
                  </a:lnTo>
                  <a:lnTo>
                    <a:pt x="0" y="123329"/>
                  </a:lnTo>
                  <a:lnTo>
                    <a:pt x="1806" y="168015"/>
                  </a:lnTo>
                  <a:lnTo>
                    <a:pt x="5419" y="212435"/>
                  </a:lnTo>
                  <a:lnTo>
                    <a:pt x="6801" y="216751"/>
                  </a:lnTo>
                  <a:lnTo>
                    <a:pt x="10642" y="223571"/>
                  </a:lnTo>
                  <a:lnTo>
                    <a:pt x="10929" y="224706"/>
                  </a:lnTo>
                  <a:lnTo>
                    <a:pt x="12180" y="225464"/>
                  </a:lnTo>
                  <a:lnTo>
                    <a:pt x="16391" y="226305"/>
                  </a:lnTo>
                  <a:lnTo>
                    <a:pt x="20850" y="225738"/>
                  </a:lnTo>
                  <a:lnTo>
                    <a:pt x="47350" y="221103"/>
                  </a:lnTo>
                  <a:lnTo>
                    <a:pt x="90371" y="222818"/>
                  </a:lnTo>
                  <a:lnTo>
                    <a:pt x="134096" y="225450"/>
                  </a:lnTo>
                  <a:lnTo>
                    <a:pt x="178289" y="223511"/>
                  </a:lnTo>
                  <a:lnTo>
                    <a:pt x="225127" y="220761"/>
                  </a:lnTo>
                  <a:lnTo>
                    <a:pt x="243263" y="220628"/>
                  </a:lnTo>
                  <a:lnTo>
                    <a:pt x="247641" y="213377"/>
                  </a:lnTo>
                  <a:lnTo>
                    <a:pt x="255111" y="176121"/>
                  </a:lnTo>
                  <a:lnTo>
                    <a:pt x="255946" y="132352"/>
                  </a:lnTo>
                  <a:lnTo>
                    <a:pt x="254290" y="90631"/>
                  </a:lnTo>
                  <a:lnTo>
                    <a:pt x="252863" y="46889"/>
                  </a:lnTo>
                  <a:lnTo>
                    <a:pt x="251869" y="25075"/>
                  </a:lnTo>
                  <a:lnTo>
                    <a:pt x="249572" y="16253"/>
                  </a:lnTo>
                  <a:lnTo>
                    <a:pt x="248886" y="15587"/>
                  </a:lnTo>
                  <a:lnTo>
                    <a:pt x="246935" y="14516"/>
                  </a:lnTo>
                  <a:lnTo>
                    <a:pt x="245728" y="15311"/>
                  </a:lnTo>
                  <a:lnTo>
                    <a:pt x="242078" y="18695"/>
                  </a:lnTo>
                  <a:lnTo>
                    <a:pt x="240982" y="20696"/>
                  </a:lnTo>
                  <a:lnTo>
                    <a:pt x="240278" y="23169"/>
                  </a:lnTo>
                  <a:lnTo>
                    <a:pt x="238471" y="25283"/>
                  </a:lnTo>
                  <a:lnTo>
                    <a:pt x="235734" y="26211"/>
                  </a:lnTo>
                  <a:lnTo>
                    <a:pt x="229913" y="26806"/>
                  </a:lnTo>
                  <a:lnTo>
                    <a:pt x="187059" y="21251"/>
                  </a:lnTo>
                  <a:lnTo>
                    <a:pt x="141101" y="14991"/>
                  </a:lnTo>
                  <a:lnTo>
                    <a:pt x="96192" y="7840"/>
                  </a:lnTo>
                  <a:lnTo>
                    <a:pt x="49930" y="2296"/>
                  </a:lnTo>
                  <a:lnTo>
                    <a:pt x="16735" y="0"/>
                  </a:lnTo>
                  <a:lnTo>
                    <a:pt x="5155" y="15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3" name="SMARTInkShape-449">
              <a:extLst>
                <a:ext uri="{FF2B5EF4-FFF2-40B4-BE49-F238E27FC236}">
                  <a16:creationId xmlns:a16="http://schemas.microsoft.com/office/drawing/2014/main" xmlns="" id="{6B87ABCB-98EE-48C7-9503-ED1B90F8556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905250" y="4483100"/>
              <a:ext cx="272351" cy="222615"/>
            </a:xfrm>
            <a:custGeom>
              <a:avLst/>
              <a:gdLst/>
              <a:ahLst/>
              <a:cxnLst/>
              <a:rect l="0" t="0" r="0" b="0"/>
              <a:pathLst>
                <a:path w="272351" h="222615">
                  <a:moveTo>
                    <a:pt x="6350" y="34925"/>
                  </a:moveTo>
                  <a:lnTo>
                    <a:pt x="6350" y="34925"/>
                  </a:lnTo>
                  <a:lnTo>
                    <a:pt x="6350" y="39344"/>
                  </a:lnTo>
                  <a:lnTo>
                    <a:pt x="6703" y="39987"/>
                  </a:lnTo>
                  <a:lnTo>
                    <a:pt x="7291" y="40417"/>
                  </a:lnTo>
                  <a:lnTo>
                    <a:pt x="8036" y="40703"/>
                  </a:lnTo>
                  <a:lnTo>
                    <a:pt x="8532" y="41599"/>
                  </a:lnTo>
                  <a:lnTo>
                    <a:pt x="20343" y="88605"/>
                  </a:lnTo>
                  <a:lnTo>
                    <a:pt x="25131" y="133018"/>
                  </a:lnTo>
                  <a:lnTo>
                    <a:pt x="25390" y="176964"/>
                  </a:lnTo>
                  <a:lnTo>
                    <a:pt x="27085" y="213075"/>
                  </a:lnTo>
                  <a:lnTo>
                    <a:pt x="29819" y="221217"/>
                  </a:lnTo>
                  <a:lnTo>
                    <a:pt x="30463" y="222267"/>
                  </a:lnTo>
                  <a:lnTo>
                    <a:pt x="30892" y="222614"/>
                  </a:lnTo>
                  <a:lnTo>
                    <a:pt x="31178" y="222493"/>
                  </a:lnTo>
                  <a:lnTo>
                    <a:pt x="33266" y="222322"/>
                  </a:lnTo>
                  <a:lnTo>
                    <a:pt x="35128" y="221341"/>
                  </a:lnTo>
                  <a:lnTo>
                    <a:pt x="40884" y="217837"/>
                  </a:lnTo>
                  <a:lnTo>
                    <a:pt x="54144" y="214265"/>
                  </a:lnTo>
                  <a:lnTo>
                    <a:pt x="59459" y="214350"/>
                  </a:lnTo>
                  <a:lnTo>
                    <a:pt x="105961" y="219128"/>
                  </a:lnTo>
                  <a:lnTo>
                    <a:pt x="153278" y="222107"/>
                  </a:lnTo>
                  <a:lnTo>
                    <a:pt x="198136" y="222244"/>
                  </a:lnTo>
                  <a:lnTo>
                    <a:pt x="241990" y="220564"/>
                  </a:lnTo>
                  <a:lnTo>
                    <a:pt x="256697" y="219722"/>
                  </a:lnTo>
                  <a:lnTo>
                    <a:pt x="272350" y="222214"/>
                  </a:lnTo>
                  <a:lnTo>
                    <a:pt x="271157" y="222239"/>
                  </a:lnTo>
                  <a:lnTo>
                    <a:pt x="270730" y="221890"/>
                  </a:lnTo>
                  <a:lnTo>
                    <a:pt x="269103" y="218795"/>
                  </a:lnTo>
                  <a:lnTo>
                    <a:pt x="268302" y="217830"/>
                  </a:lnTo>
                  <a:lnTo>
                    <a:pt x="264835" y="206847"/>
                  </a:lnTo>
                  <a:lnTo>
                    <a:pt x="260447" y="159402"/>
                  </a:lnTo>
                  <a:lnTo>
                    <a:pt x="260354" y="112648"/>
                  </a:lnTo>
                  <a:lnTo>
                    <a:pt x="259409" y="73084"/>
                  </a:lnTo>
                  <a:lnTo>
                    <a:pt x="256292" y="26879"/>
                  </a:lnTo>
                  <a:lnTo>
                    <a:pt x="251767" y="15364"/>
                  </a:lnTo>
                  <a:lnTo>
                    <a:pt x="248262" y="10363"/>
                  </a:lnTo>
                  <a:lnTo>
                    <a:pt x="246981" y="9897"/>
                  </a:lnTo>
                  <a:lnTo>
                    <a:pt x="244970" y="9599"/>
                  </a:lnTo>
                  <a:lnTo>
                    <a:pt x="241251" y="11232"/>
                  </a:lnTo>
                  <a:lnTo>
                    <a:pt x="240209" y="12074"/>
                  </a:lnTo>
                  <a:lnTo>
                    <a:pt x="236714" y="16990"/>
                  </a:lnTo>
                  <a:lnTo>
                    <a:pt x="233852" y="18134"/>
                  </a:lnTo>
                  <a:lnTo>
                    <a:pt x="221117" y="18996"/>
                  </a:lnTo>
                  <a:lnTo>
                    <a:pt x="217278" y="18085"/>
                  </a:lnTo>
                  <a:lnTo>
                    <a:pt x="206882" y="14626"/>
                  </a:lnTo>
                  <a:lnTo>
                    <a:pt x="163104" y="9147"/>
                  </a:lnTo>
                  <a:lnTo>
                    <a:pt x="116205" y="1764"/>
                  </a:lnTo>
                  <a:lnTo>
                    <a:pt x="73223" y="46"/>
                  </a:lnTo>
                  <a:lnTo>
                    <a:pt x="27296" y="0"/>
                  </a:lnTo>
                  <a:lnTo>
                    <a:pt x="7842" y="353"/>
                  </a:lnTo>
                  <a:lnTo>
                    <a:pt x="3956" y="1685"/>
                  </a:lnTo>
                  <a:lnTo>
                    <a:pt x="2637" y="2535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4" name="SMARTInkShape-450">
              <a:extLst>
                <a:ext uri="{FF2B5EF4-FFF2-40B4-BE49-F238E27FC236}">
                  <a16:creationId xmlns:a16="http://schemas.microsoft.com/office/drawing/2014/main" xmlns="" id="{C14C330F-2310-4C49-9492-6262CF362EA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905250" y="3857625"/>
              <a:ext cx="200016" cy="196833"/>
            </a:xfrm>
            <a:custGeom>
              <a:avLst/>
              <a:gdLst/>
              <a:ahLst/>
              <a:cxnLst/>
              <a:rect l="0" t="0" r="0" b="0"/>
              <a:pathLst>
                <a:path w="200016" h="196833">
                  <a:moveTo>
                    <a:pt x="0" y="6350"/>
                  </a:moveTo>
                  <a:lnTo>
                    <a:pt x="0" y="6350"/>
                  </a:lnTo>
                  <a:lnTo>
                    <a:pt x="0" y="8036"/>
                  </a:lnTo>
                  <a:lnTo>
                    <a:pt x="941" y="9804"/>
                  </a:lnTo>
                  <a:lnTo>
                    <a:pt x="2182" y="11766"/>
                  </a:lnTo>
                  <a:lnTo>
                    <a:pt x="3136" y="15694"/>
                  </a:lnTo>
                  <a:lnTo>
                    <a:pt x="3172" y="61510"/>
                  </a:lnTo>
                  <a:lnTo>
                    <a:pt x="3528" y="103124"/>
                  </a:lnTo>
                  <a:lnTo>
                    <a:pt x="6219" y="147289"/>
                  </a:lnTo>
                  <a:lnTo>
                    <a:pt x="7286" y="176194"/>
                  </a:lnTo>
                  <a:lnTo>
                    <a:pt x="10269" y="189418"/>
                  </a:lnTo>
                  <a:lnTo>
                    <a:pt x="11080" y="190837"/>
                  </a:lnTo>
                  <a:lnTo>
                    <a:pt x="15591" y="194520"/>
                  </a:lnTo>
                  <a:lnTo>
                    <a:pt x="19394" y="195814"/>
                  </a:lnTo>
                  <a:lnTo>
                    <a:pt x="41597" y="196832"/>
                  </a:lnTo>
                  <a:lnTo>
                    <a:pt x="85574" y="193713"/>
                  </a:lnTo>
                  <a:lnTo>
                    <a:pt x="132218" y="193677"/>
                  </a:lnTo>
                  <a:lnTo>
                    <a:pt x="179386" y="194279"/>
                  </a:lnTo>
                  <a:lnTo>
                    <a:pt x="188814" y="193402"/>
                  </a:lnTo>
                  <a:lnTo>
                    <a:pt x="191279" y="192025"/>
                  </a:lnTo>
                  <a:lnTo>
                    <a:pt x="192078" y="191164"/>
                  </a:lnTo>
                  <a:lnTo>
                    <a:pt x="192965" y="189266"/>
                  </a:lnTo>
                  <a:lnTo>
                    <a:pt x="193634" y="179488"/>
                  </a:lnTo>
                  <a:lnTo>
                    <a:pt x="193310" y="173440"/>
                  </a:lnTo>
                  <a:lnTo>
                    <a:pt x="191160" y="160371"/>
                  </a:lnTo>
                  <a:lnTo>
                    <a:pt x="191458" y="121053"/>
                  </a:lnTo>
                  <a:lnTo>
                    <a:pt x="199109" y="74504"/>
                  </a:lnTo>
                  <a:lnTo>
                    <a:pt x="200015" y="27018"/>
                  </a:lnTo>
                  <a:lnTo>
                    <a:pt x="199669" y="14982"/>
                  </a:lnTo>
                  <a:lnTo>
                    <a:pt x="196981" y="5022"/>
                  </a:lnTo>
                  <a:lnTo>
                    <a:pt x="196585" y="4759"/>
                  </a:lnTo>
                  <a:lnTo>
                    <a:pt x="195967" y="4937"/>
                  </a:lnTo>
                  <a:lnTo>
                    <a:pt x="194128" y="6071"/>
                  </a:lnTo>
                  <a:lnTo>
                    <a:pt x="191582" y="11011"/>
                  </a:lnTo>
                  <a:lnTo>
                    <a:pt x="190981" y="13478"/>
                  </a:lnTo>
                  <a:lnTo>
                    <a:pt x="190115" y="14277"/>
                  </a:lnTo>
                  <a:lnTo>
                    <a:pt x="185075" y="15665"/>
                  </a:lnTo>
                  <a:lnTo>
                    <a:pt x="145540" y="14188"/>
                  </a:lnTo>
                  <a:lnTo>
                    <a:pt x="98365" y="7103"/>
                  </a:lnTo>
                  <a:lnTo>
                    <a:pt x="50898" y="293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7" name="SMARTInkShape-Group153">
            <a:extLst>
              <a:ext uri="{FF2B5EF4-FFF2-40B4-BE49-F238E27FC236}">
                <a16:creationId xmlns:a16="http://schemas.microsoft.com/office/drawing/2014/main" xmlns="" id="{C748AE7C-40B8-4D75-82E2-432A28261491}"/>
              </a:ext>
            </a:extLst>
          </p:cNvPr>
          <p:cNvGrpSpPr/>
          <p:nvPr/>
        </p:nvGrpSpPr>
        <p:grpSpPr>
          <a:xfrm>
            <a:off x="7521575" y="2338146"/>
            <a:ext cx="2691673" cy="379655"/>
            <a:chOff x="7521575" y="2338146"/>
            <a:chExt cx="2691673" cy="379655"/>
          </a:xfrm>
        </p:grpSpPr>
        <p:sp>
          <p:nvSpPr>
            <p:cNvPr id="376" name="SMARTInkShape-451">
              <a:extLst>
                <a:ext uri="{FF2B5EF4-FFF2-40B4-BE49-F238E27FC236}">
                  <a16:creationId xmlns:a16="http://schemas.microsoft.com/office/drawing/2014/main" xmlns="" id="{77BBC10C-7212-4A8D-A5D2-EBEE1C67205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521575" y="2346338"/>
              <a:ext cx="223138" cy="278694"/>
            </a:xfrm>
            <a:custGeom>
              <a:avLst/>
              <a:gdLst/>
              <a:ahLst/>
              <a:cxnLst/>
              <a:rect l="0" t="0" r="0" b="0"/>
              <a:pathLst>
                <a:path w="223138" h="278694">
                  <a:moveTo>
                    <a:pt x="0" y="50787"/>
                  </a:moveTo>
                  <a:lnTo>
                    <a:pt x="0" y="50787"/>
                  </a:lnTo>
                  <a:lnTo>
                    <a:pt x="2513" y="44820"/>
                  </a:lnTo>
                  <a:lnTo>
                    <a:pt x="2734" y="43634"/>
                  </a:lnTo>
                  <a:lnTo>
                    <a:pt x="3920" y="41375"/>
                  </a:lnTo>
                  <a:lnTo>
                    <a:pt x="5976" y="39196"/>
                  </a:lnTo>
                  <a:lnTo>
                    <a:pt x="9241" y="37051"/>
                  </a:lnTo>
                  <a:lnTo>
                    <a:pt x="10394" y="35632"/>
                  </a:lnTo>
                  <a:lnTo>
                    <a:pt x="12370" y="30971"/>
                  </a:lnTo>
                  <a:lnTo>
                    <a:pt x="13185" y="30168"/>
                  </a:lnTo>
                  <a:lnTo>
                    <a:pt x="14082" y="29632"/>
                  </a:lnTo>
                  <a:lnTo>
                    <a:pt x="18408" y="24410"/>
                  </a:lnTo>
                  <a:lnTo>
                    <a:pt x="63385" y="4298"/>
                  </a:lnTo>
                  <a:lnTo>
                    <a:pt x="105635" y="0"/>
                  </a:lnTo>
                  <a:lnTo>
                    <a:pt x="133062" y="7451"/>
                  </a:lnTo>
                  <a:lnTo>
                    <a:pt x="143105" y="13822"/>
                  </a:lnTo>
                  <a:lnTo>
                    <a:pt x="155893" y="24660"/>
                  </a:lnTo>
                  <a:lnTo>
                    <a:pt x="171852" y="57550"/>
                  </a:lnTo>
                  <a:lnTo>
                    <a:pt x="171511" y="65552"/>
                  </a:lnTo>
                  <a:lnTo>
                    <a:pt x="167229" y="80005"/>
                  </a:lnTo>
                  <a:lnTo>
                    <a:pt x="160451" y="89654"/>
                  </a:lnTo>
                  <a:lnTo>
                    <a:pt x="152982" y="96562"/>
                  </a:lnTo>
                  <a:lnTo>
                    <a:pt x="112781" y="114584"/>
                  </a:lnTo>
                  <a:lnTo>
                    <a:pt x="91173" y="119943"/>
                  </a:lnTo>
                  <a:lnTo>
                    <a:pt x="67536" y="120632"/>
                  </a:lnTo>
                  <a:lnTo>
                    <a:pt x="67249" y="120281"/>
                  </a:lnTo>
                  <a:lnTo>
                    <a:pt x="66930" y="118950"/>
                  </a:lnTo>
                  <a:lnTo>
                    <a:pt x="68669" y="116242"/>
                  </a:lnTo>
                  <a:lnTo>
                    <a:pt x="70121" y="114532"/>
                  </a:lnTo>
                  <a:lnTo>
                    <a:pt x="73616" y="112632"/>
                  </a:lnTo>
                  <a:lnTo>
                    <a:pt x="93343" y="108467"/>
                  </a:lnTo>
                  <a:lnTo>
                    <a:pt x="135920" y="112681"/>
                  </a:lnTo>
                  <a:lnTo>
                    <a:pt x="162564" y="121574"/>
                  </a:lnTo>
                  <a:lnTo>
                    <a:pt x="176108" y="130792"/>
                  </a:lnTo>
                  <a:lnTo>
                    <a:pt x="202086" y="160940"/>
                  </a:lnTo>
                  <a:lnTo>
                    <a:pt x="219552" y="197336"/>
                  </a:lnTo>
                  <a:lnTo>
                    <a:pt x="223137" y="211566"/>
                  </a:lnTo>
                  <a:lnTo>
                    <a:pt x="222527" y="222198"/>
                  </a:lnTo>
                  <a:lnTo>
                    <a:pt x="218071" y="238340"/>
                  </a:lnTo>
                  <a:lnTo>
                    <a:pt x="201785" y="260964"/>
                  </a:lnTo>
                  <a:lnTo>
                    <a:pt x="190220" y="270273"/>
                  </a:lnTo>
                  <a:lnTo>
                    <a:pt x="179481" y="274648"/>
                  </a:lnTo>
                  <a:lnTo>
                    <a:pt x="154154" y="278693"/>
                  </a:lnTo>
                  <a:lnTo>
                    <a:pt x="107139" y="273402"/>
                  </a:lnTo>
                  <a:lnTo>
                    <a:pt x="84625" y="270550"/>
                  </a:lnTo>
                  <a:lnTo>
                    <a:pt x="65318" y="264125"/>
                  </a:lnTo>
                  <a:lnTo>
                    <a:pt x="65065" y="263215"/>
                  </a:lnTo>
                  <a:lnTo>
                    <a:pt x="65724" y="260322"/>
                  </a:lnTo>
                  <a:lnTo>
                    <a:pt x="69850" y="250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7" name="SMARTInkShape-452">
              <a:extLst>
                <a:ext uri="{FF2B5EF4-FFF2-40B4-BE49-F238E27FC236}">
                  <a16:creationId xmlns:a16="http://schemas.microsoft.com/office/drawing/2014/main" xmlns="" id="{C76B9342-F23D-457A-A897-F8287748543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23200" y="2343845"/>
              <a:ext cx="177801" cy="281881"/>
            </a:xfrm>
            <a:custGeom>
              <a:avLst/>
              <a:gdLst/>
              <a:ahLst/>
              <a:cxnLst/>
              <a:rect l="0" t="0" r="0" b="0"/>
              <a:pathLst>
                <a:path w="177801" h="281881">
                  <a:moveTo>
                    <a:pt x="0" y="116780"/>
                  </a:moveTo>
                  <a:lnTo>
                    <a:pt x="0" y="116780"/>
                  </a:lnTo>
                  <a:lnTo>
                    <a:pt x="1685" y="115094"/>
                  </a:lnTo>
                  <a:lnTo>
                    <a:pt x="3453" y="114267"/>
                  </a:lnTo>
                  <a:lnTo>
                    <a:pt x="4419" y="114046"/>
                  </a:lnTo>
                  <a:lnTo>
                    <a:pt x="5062" y="113546"/>
                  </a:lnTo>
                  <a:lnTo>
                    <a:pt x="12424" y="101339"/>
                  </a:lnTo>
                  <a:lnTo>
                    <a:pt x="57112" y="71805"/>
                  </a:lnTo>
                  <a:lnTo>
                    <a:pt x="104595" y="26426"/>
                  </a:lnTo>
                  <a:lnTo>
                    <a:pt x="118578" y="8458"/>
                  </a:lnTo>
                  <a:lnTo>
                    <a:pt x="119729" y="5372"/>
                  </a:lnTo>
                  <a:lnTo>
                    <a:pt x="122122" y="2824"/>
                  </a:lnTo>
                  <a:lnTo>
                    <a:pt x="126036" y="0"/>
                  </a:lnTo>
                  <a:lnTo>
                    <a:pt x="126005" y="121"/>
                  </a:lnTo>
                  <a:lnTo>
                    <a:pt x="125029" y="1197"/>
                  </a:lnTo>
                  <a:lnTo>
                    <a:pt x="124981" y="1977"/>
                  </a:lnTo>
                  <a:lnTo>
                    <a:pt x="125868" y="3785"/>
                  </a:lnTo>
                  <a:lnTo>
                    <a:pt x="128350" y="6787"/>
                  </a:lnTo>
                  <a:lnTo>
                    <a:pt x="129363" y="10744"/>
                  </a:lnTo>
                  <a:lnTo>
                    <a:pt x="130167" y="15325"/>
                  </a:lnTo>
                  <a:lnTo>
                    <a:pt x="140770" y="54677"/>
                  </a:lnTo>
                  <a:lnTo>
                    <a:pt x="146052" y="96207"/>
                  </a:lnTo>
                  <a:lnTo>
                    <a:pt x="153524" y="137459"/>
                  </a:lnTo>
                  <a:lnTo>
                    <a:pt x="160779" y="184042"/>
                  </a:lnTo>
                  <a:lnTo>
                    <a:pt x="167329" y="227258"/>
                  </a:lnTo>
                  <a:lnTo>
                    <a:pt x="173654" y="267143"/>
                  </a:lnTo>
                  <a:lnTo>
                    <a:pt x="177800" y="281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8" name="SMARTInkShape-453">
              <a:extLst>
                <a:ext uri="{FF2B5EF4-FFF2-40B4-BE49-F238E27FC236}">
                  <a16:creationId xmlns:a16="http://schemas.microsoft.com/office/drawing/2014/main" xmlns="" id="{1BED4CE8-C18F-4C86-B851-BEE5FD7912D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75625" y="254635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1058" y="2182"/>
                  </a:lnTo>
                  <a:lnTo>
                    <a:pt x="48007" y="6308"/>
                  </a:lnTo>
                  <a:lnTo>
                    <a:pt x="91007" y="8032"/>
                  </a:lnTo>
                  <a:lnTo>
                    <a:pt x="133190" y="10768"/>
                  </a:lnTo>
                  <a:lnTo>
                    <a:pt x="174534" y="14327"/>
                  </a:lnTo>
                  <a:lnTo>
                    <a:pt x="1968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9" name="SMARTInkShape-454">
              <a:extLst>
                <a:ext uri="{FF2B5EF4-FFF2-40B4-BE49-F238E27FC236}">
                  <a16:creationId xmlns:a16="http://schemas.microsoft.com/office/drawing/2014/main" xmlns="" id="{D606AF95-0D58-4A86-B717-238039E024C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524994" y="2344357"/>
              <a:ext cx="215782" cy="293044"/>
            </a:xfrm>
            <a:custGeom>
              <a:avLst/>
              <a:gdLst/>
              <a:ahLst/>
              <a:cxnLst/>
              <a:rect l="0" t="0" r="0" b="0"/>
              <a:pathLst>
                <a:path w="215782" h="293044">
                  <a:moveTo>
                    <a:pt x="53856" y="94043"/>
                  </a:moveTo>
                  <a:lnTo>
                    <a:pt x="53856" y="94043"/>
                  </a:lnTo>
                  <a:lnTo>
                    <a:pt x="53856" y="91309"/>
                  </a:lnTo>
                  <a:lnTo>
                    <a:pt x="54209" y="91162"/>
                  </a:lnTo>
                  <a:lnTo>
                    <a:pt x="55541" y="90999"/>
                  </a:lnTo>
                  <a:lnTo>
                    <a:pt x="56038" y="91308"/>
                  </a:lnTo>
                  <a:lnTo>
                    <a:pt x="56369" y="91867"/>
                  </a:lnTo>
                  <a:lnTo>
                    <a:pt x="57019" y="94005"/>
                  </a:lnTo>
                  <a:lnTo>
                    <a:pt x="51971" y="94032"/>
                  </a:lnTo>
                  <a:lnTo>
                    <a:pt x="50130" y="93330"/>
                  </a:lnTo>
                  <a:lnTo>
                    <a:pt x="35739" y="79116"/>
                  </a:lnTo>
                  <a:lnTo>
                    <a:pt x="31163" y="69473"/>
                  </a:lnTo>
                  <a:lnTo>
                    <a:pt x="29258" y="59364"/>
                  </a:lnTo>
                  <a:lnTo>
                    <a:pt x="31149" y="42455"/>
                  </a:lnTo>
                  <a:lnTo>
                    <a:pt x="32946" y="36308"/>
                  </a:lnTo>
                  <a:lnTo>
                    <a:pt x="47263" y="16743"/>
                  </a:lnTo>
                  <a:lnTo>
                    <a:pt x="56410" y="9678"/>
                  </a:lnTo>
                  <a:lnTo>
                    <a:pt x="74397" y="714"/>
                  </a:lnTo>
                  <a:lnTo>
                    <a:pt x="80271" y="0"/>
                  </a:lnTo>
                  <a:lnTo>
                    <a:pt x="93659" y="2415"/>
                  </a:lnTo>
                  <a:lnTo>
                    <a:pt x="96267" y="3325"/>
                  </a:lnTo>
                  <a:lnTo>
                    <a:pt x="111714" y="16399"/>
                  </a:lnTo>
                  <a:lnTo>
                    <a:pt x="124357" y="34212"/>
                  </a:lnTo>
                  <a:lnTo>
                    <a:pt x="130053" y="48995"/>
                  </a:lnTo>
                  <a:lnTo>
                    <a:pt x="132952" y="90849"/>
                  </a:lnTo>
                  <a:lnTo>
                    <a:pt x="129583" y="115859"/>
                  </a:lnTo>
                  <a:lnTo>
                    <a:pt x="115874" y="150900"/>
                  </a:lnTo>
                  <a:lnTo>
                    <a:pt x="93747" y="178898"/>
                  </a:lnTo>
                  <a:lnTo>
                    <a:pt x="53591" y="207853"/>
                  </a:lnTo>
                  <a:lnTo>
                    <a:pt x="29323" y="218731"/>
                  </a:lnTo>
                  <a:lnTo>
                    <a:pt x="17463" y="220005"/>
                  </a:lnTo>
                  <a:lnTo>
                    <a:pt x="9167" y="218305"/>
                  </a:lnTo>
                  <a:lnTo>
                    <a:pt x="1243" y="215238"/>
                  </a:lnTo>
                  <a:lnTo>
                    <a:pt x="789" y="214351"/>
                  </a:lnTo>
                  <a:lnTo>
                    <a:pt x="0" y="207588"/>
                  </a:lnTo>
                  <a:lnTo>
                    <a:pt x="1019" y="206429"/>
                  </a:lnTo>
                  <a:lnTo>
                    <a:pt x="4973" y="204200"/>
                  </a:lnTo>
                  <a:lnTo>
                    <a:pt x="11199" y="203914"/>
                  </a:lnTo>
                  <a:lnTo>
                    <a:pt x="23322" y="206606"/>
                  </a:lnTo>
                  <a:lnTo>
                    <a:pt x="55753" y="225221"/>
                  </a:lnTo>
                  <a:lnTo>
                    <a:pt x="99141" y="272165"/>
                  </a:lnTo>
                  <a:lnTo>
                    <a:pt x="112547" y="284247"/>
                  </a:lnTo>
                  <a:lnTo>
                    <a:pt x="129964" y="290609"/>
                  </a:lnTo>
                  <a:lnTo>
                    <a:pt x="147393" y="293043"/>
                  </a:lnTo>
                  <a:lnTo>
                    <a:pt x="179289" y="286614"/>
                  </a:lnTo>
                  <a:lnTo>
                    <a:pt x="190038" y="282406"/>
                  </a:lnTo>
                  <a:lnTo>
                    <a:pt x="203724" y="271014"/>
                  </a:lnTo>
                  <a:lnTo>
                    <a:pt x="215781" y="2527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0" name="SMARTInkShape-455">
              <a:extLst>
                <a:ext uri="{FF2B5EF4-FFF2-40B4-BE49-F238E27FC236}">
                  <a16:creationId xmlns:a16="http://schemas.microsoft.com/office/drawing/2014/main" xmlns="" id="{1CBFE9DC-35A3-4F95-BB96-2D8A2E79999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807450" y="2366045"/>
              <a:ext cx="206040" cy="259257"/>
            </a:xfrm>
            <a:custGeom>
              <a:avLst/>
              <a:gdLst/>
              <a:ahLst/>
              <a:cxnLst/>
              <a:rect l="0" t="0" r="0" b="0"/>
              <a:pathLst>
                <a:path w="206040" h="259257">
                  <a:moveTo>
                    <a:pt x="0" y="34255"/>
                  </a:moveTo>
                  <a:lnTo>
                    <a:pt x="0" y="34255"/>
                  </a:lnTo>
                  <a:lnTo>
                    <a:pt x="3136" y="34255"/>
                  </a:lnTo>
                  <a:lnTo>
                    <a:pt x="23292" y="16019"/>
                  </a:lnTo>
                  <a:lnTo>
                    <a:pt x="60074" y="2722"/>
                  </a:lnTo>
                  <a:lnTo>
                    <a:pt x="78071" y="0"/>
                  </a:lnTo>
                  <a:lnTo>
                    <a:pt x="99069" y="2350"/>
                  </a:lnTo>
                  <a:lnTo>
                    <a:pt x="114178" y="7319"/>
                  </a:lnTo>
                  <a:lnTo>
                    <a:pt x="120831" y="11230"/>
                  </a:lnTo>
                  <a:lnTo>
                    <a:pt x="130228" y="24140"/>
                  </a:lnTo>
                  <a:lnTo>
                    <a:pt x="134659" y="34629"/>
                  </a:lnTo>
                  <a:lnTo>
                    <a:pt x="135804" y="53575"/>
                  </a:lnTo>
                  <a:lnTo>
                    <a:pt x="134676" y="61539"/>
                  </a:lnTo>
                  <a:lnTo>
                    <a:pt x="121592" y="87646"/>
                  </a:lnTo>
                  <a:lnTo>
                    <a:pt x="106950" y="106210"/>
                  </a:lnTo>
                  <a:lnTo>
                    <a:pt x="88254" y="119643"/>
                  </a:lnTo>
                  <a:lnTo>
                    <a:pt x="80869" y="122114"/>
                  </a:lnTo>
                  <a:lnTo>
                    <a:pt x="76395" y="121752"/>
                  </a:lnTo>
                  <a:lnTo>
                    <a:pt x="72406" y="120415"/>
                  </a:lnTo>
                  <a:lnTo>
                    <a:pt x="67499" y="117350"/>
                  </a:lnTo>
                  <a:lnTo>
                    <a:pt x="66919" y="113596"/>
                  </a:lnTo>
                  <a:lnTo>
                    <a:pt x="67190" y="112549"/>
                  </a:lnTo>
                  <a:lnTo>
                    <a:pt x="67724" y="111851"/>
                  </a:lnTo>
                  <a:lnTo>
                    <a:pt x="72801" y="109045"/>
                  </a:lnTo>
                  <a:lnTo>
                    <a:pt x="106602" y="107326"/>
                  </a:lnTo>
                  <a:lnTo>
                    <a:pt x="119310" y="108979"/>
                  </a:lnTo>
                  <a:lnTo>
                    <a:pt x="147783" y="124631"/>
                  </a:lnTo>
                  <a:lnTo>
                    <a:pt x="179720" y="155592"/>
                  </a:lnTo>
                  <a:lnTo>
                    <a:pt x="204050" y="197892"/>
                  </a:lnTo>
                  <a:lnTo>
                    <a:pt x="205884" y="202613"/>
                  </a:lnTo>
                  <a:lnTo>
                    <a:pt x="206039" y="212563"/>
                  </a:lnTo>
                  <a:lnTo>
                    <a:pt x="202075" y="228265"/>
                  </a:lnTo>
                  <a:lnTo>
                    <a:pt x="197262" y="235869"/>
                  </a:lnTo>
                  <a:lnTo>
                    <a:pt x="162741" y="253509"/>
                  </a:lnTo>
                  <a:lnTo>
                    <a:pt x="145352" y="257851"/>
                  </a:lnTo>
                  <a:lnTo>
                    <a:pt x="100645" y="259256"/>
                  </a:lnTo>
                  <a:lnTo>
                    <a:pt x="82842" y="255251"/>
                  </a:lnTo>
                  <a:lnTo>
                    <a:pt x="65212" y="246346"/>
                  </a:lnTo>
                  <a:lnTo>
                    <a:pt x="61556" y="243053"/>
                  </a:lnTo>
                  <a:lnTo>
                    <a:pt x="60087" y="241187"/>
                  </a:lnTo>
                  <a:lnTo>
                    <a:pt x="59461" y="239590"/>
                  </a:lnTo>
                  <a:lnTo>
                    <a:pt x="59396" y="238173"/>
                  </a:lnTo>
                  <a:lnTo>
                    <a:pt x="60325" y="2311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1" name="SMARTInkShape-456">
              <a:extLst>
                <a:ext uri="{FF2B5EF4-FFF2-40B4-BE49-F238E27FC236}">
                  <a16:creationId xmlns:a16="http://schemas.microsoft.com/office/drawing/2014/main" xmlns="" id="{74769F46-0472-4A09-A2EE-E16639BC0B3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194800" y="2486908"/>
              <a:ext cx="139701" cy="8643"/>
            </a:xfrm>
            <a:custGeom>
              <a:avLst/>
              <a:gdLst/>
              <a:ahLst/>
              <a:cxnLst/>
              <a:rect l="0" t="0" r="0" b="0"/>
              <a:pathLst>
                <a:path w="139701" h="8643">
                  <a:moveTo>
                    <a:pt x="0" y="8642"/>
                  </a:moveTo>
                  <a:lnTo>
                    <a:pt x="0" y="8642"/>
                  </a:lnTo>
                  <a:lnTo>
                    <a:pt x="1685" y="8642"/>
                  </a:lnTo>
                  <a:lnTo>
                    <a:pt x="2182" y="8289"/>
                  </a:lnTo>
                  <a:lnTo>
                    <a:pt x="2733" y="6956"/>
                  </a:lnTo>
                  <a:lnTo>
                    <a:pt x="3586" y="6460"/>
                  </a:lnTo>
                  <a:lnTo>
                    <a:pt x="10964" y="5663"/>
                  </a:lnTo>
                  <a:lnTo>
                    <a:pt x="44400" y="3587"/>
                  </a:lnTo>
                  <a:lnTo>
                    <a:pt x="90223" y="0"/>
                  </a:lnTo>
                  <a:lnTo>
                    <a:pt x="130641" y="92"/>
                  </a:lnTo>
                  <a:lnTo>
                    <a:pt x="139700" y="22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2" name="SMARTInkShape-457">
              <a:extLst>
                <a:ext uri="{FF2B5EF4-FFF2-40B4-BE49-F238E27FC236}">
                  <a16:creationId xmlns:a16="http://schemas.microsoft.com/office/drawing/2014/main" xmlns="" id="{AB4AC139-C487-4E53-9F01-B52BDC4EA51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191625" y="2594415"/>
              <a:ext cx="168276" cy="9086"/>
            </a:xfrm>
            <a:custGeom>
              <a:avLst/>
              <a:gdLst/>
              <a:ahLst/>
              <a:cxnLst/>
              <a:rect l="0" t="0" r="0" b="0"/>
              <a:pathLst>
                <a:path w="168276" h="9086">
                  <a:moveTo>
                    <a:pt x="0" y="2735"/>
                  </a:moveTo>
                  <a:lnTo>
                    <a:pt x="0" y="2735"/>
                  </a:lnTo>
                  <a:lnTo>
                    <a:pt x="44849" y="2735"/>
                  </a:lnTo>
                  <a:lnTo>
                    <a:pt x="84486" y="0"/>
                  </a:lnTo>
                  <a:lnTo>
                    <a:pt x="127809" y="2121"/>
                  </a:lnTo>
                  <a:lnTo>
                    <a:pt x="168275" y="90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3" name="SMARTInkShape-458">
              <a:extLst>
                <a:ext uri="{FF2B5EF4-FFF2-40B4-BE49-F238E27FC236}">
                  <a16:creationId xmlns:a16="http://schemas.microsoft.com/office/drawing/2014/main" xmlns="" id="{0A34F8A2-D418-4159-9D5A-5C3F530AA79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572625" y="2343364"/>
              <a:ext cx="215901" cy="25187"/>
            </a:xfrm>
            <a:custGeom>
              <a:avLst/>
              <a:gdLst/>
              <a:ahLst/>
              <a:cxnLst/>
              <a:rect l="0" t="0" r="0" b="0"/>
              <a:pathLst>
                <a:path w="215901" h="25187">
                  <a:moveTo>
                    <a:pt x="0" y="25186"/>
                  </a:moveTo>
                  <a:lnTo>
                    <a:pt x="0" y="25186"/>
                  </a:lnTo>
                  <a:lnTo>
                    <a:pt x="0" y="20130"/>
                  </a:lnTo>
                  <a:lnTo>
                    <a:pt x="3370" y="11928"/>
                  </a:lnTo>
                  <a:lnTo>
                    <a:pt x="7153" y="6167"/>
                  </a:lnTo>
                  <a:lnTo>
                    <a:pt x="15552" y="0"/>
                  </a:lnTo>
                  <a:lnTo>
                    <a:pt x="58240" y="2525"/>
                  </a:lnTo>
                  <a:lnTo>
                    <a:pt x="105084" y="3288"/>
                  </a:lnTo>
                  <a:lnTo>
                    <a:pt x="145062" y="5691"/>
                  </a:lnTo>
                  <a:lnTo>
                    <a:pt x="191782" y="8292"/>
                  </a:lnTo>
                  <a:lnTo>
                    <a:pt x="215900" y="93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4" name="SMARTInkShape-459">
              <a:extLst>
                <a:ext uri="{FF2B5EF4-FFF2-40B4-BE49-F238E27FC236}">
                  <a16:creationId xmlns:a16="http://schemas.microsoft.com/office/drawing/2014/main" xmlns="" id="{F4F7E6AE-0802-4CF7-A7E5-14D9851C417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547225" y="2338146"/>
              <a:ext cx="228483" cy="276875"/>
            </a:xfrm>
            <a:custGeom>
              <a:avLst/>
              <a:gdLst/>
              <a:ahLst/>
              <a:cxnLst/>
              <a:rect l="0" t="0" r="0" b="0"/>
              <a:pathLst>
                <a:path w="228483" h="276875">
                  <a:moveTo>
                    <a:pt x="0" y="1829"/>
                  </a:moveTo>
                  <a:lnTo>
                    <a:pt x="0" y="1829"/>
                  </a:lnTo>
                  <a:lnTo>
                    <a:pt x="0" y="143"/>
                  </a:lnTo>
                  <a:lnTo>
                    <a:pt x="353" y="0"/>
                  </a:lnTo>
                  <a:lnTo>
                    <a:pt x="3454" y="1363"/>
                  </a:lnTo>
                  <a:lnTo>
                    <a:pt x="4419" y="1518"/>
                  </a:lnTo>
                  <a:lnTo>
                    <a:pt x="6433" y="3572"/>
                  </a:lnTo>
                  <a:lnTo>
                    <a:pt x="8503" y="6132"/>
                  </a:lnTo>
                  <a:lnTo>
                    <a:pt x="12516" y="8099"/>
                  </a:lnTo>
                  <a:lnTo>
                    <a:pt x="18115" y="50103"/>
                  </a:lnTo>
                  <a:lnTo>
                    <a:pt x="21308" y="59943"/>
                  </a:lnTo>
                  <a:lnTo>
                    <a:pt x="25744" y="94920"/>
                  </a:lnTo>
                  <a:lnTo>
                    <a:pt x="28280" y="101568"/>
                  </a:lnTo>
                  <a:lnTo>
                    <a:pt x="28379" y="101483"/>
                  </a:lnTo>
                  <a:lnTo>
                    <a:pt x="28536" y="100497"/>
                  </a:lnTo>
                  <a:lnTo>
                    <a:pt x="30249" y="102011"/>
                  </a:lnTo>
                  <a:lnTo>
                    <a:pt x="31102" y="102131"/>
                  </a:lnTo>
                  <a:lnTo>
                    <a:pt x="40006" y="98513"/>
                  </a:lnTo>
                  <a:lnTo>
                    <a:pt x="46003" y="95600"/>
                  </a:lnTo>
                  <a:lnTo>
                    <a:pt x="77657" y="88206"/>
                  </a:lnTo>
                  <a:lnTo>
                    <a:pt x="99109" y="88580"/>
                  </a:lnTo>
                  <a:lnTo>
                    <a:pt x="143755" y="102574"/>
                  </a:lnTo>
                  <a:lnTo>
                    <a:pt x="176899" y="122968"/>
                  </a:lnTo>
                  <a:lnTo>
                    <a:pt x="200641" y="145127"/>
                  </a:lnTo>
                  <a:lnTo>
                    <a:pt x="219444" y="172378"/>
                  </a:lnTo>
                  <a:lnTo>
                    <a:pt x="226582" y="190688"/>
                  </a:lnTo>
                  <a:lnTo>
                    <a:pt x="228482" y="224344"/>
                  </a:lnTo>
                  <a:lnTo>
                    <a:pt x="225194" y="239288"/>
                  </a:lnTo>
                  <a:lnTo>
                    <a:pt x="215580" y="256899"/>
                  </a:lnTo>
                  <a:lnTo>
                    <a:pt x="210936" y="262890"/>
                  </a:lnTo>
                  <a:lnTo>
                    <a:pt x="192556" y="271915"/>
                  </a:lnTo>
                  <a:lnTo>
                    <a:pt x="177116" y="276235"/>
                  </a:lnTo>
                  <a:lnTo>
                    <a:pt x="145573" y="276874"/>
                  </a:lnTo>
                  <a:lnTo>
                    <a:pt x="98683" y="267843"/>
                  </a:lnTo>
                  <a:lnTo>
                    <a:pt x="60925" y="249959"/>
                  </a:lnTo>
                  <a:lnTo>
                    <a:pt x="47372" y="241240"/>
                  </a:lnTo>
                  <a:lnTo>
                    <a:pt x="41275" y="2336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5" name="SMARTInkShape-460">
              <a:extLst>
                <a:ext uri="{FF2B5EF4-FFF2-40B4-BE49-F238E27FC236}">
                  <a16:creationId xmlns:a16="http://schemas.microsoft.com/office/drawing/2014/main" xmlns="" id="{AD4D3E4B-9365-4CAE-88AA-5D730643BC8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925245" y="2368991"/>
              <a:ext cx="288003" cy="249719"/>
            </a:xfrm>
            <a:custGeom>
              <a:avLst/>
              <a:gdLst/>
              <a:ahLst/>
              <a:cxnLst/>
              <a:rect l="0" t="0" r="0" b="0"/>
              <a:pathLst>
                <a:path w="288003" h="249719">
                  <a:moveTo>
                    <a:pt x="66480" y="2734"/>
                  </a:moveTo>
                  <a:lnTo>
                    <a:pt x="66480" y="2734"/>
                  </a:lnTo>
                  <a:lnTo>
                    <a:pt x="68165" y="2734"/>
                  </a:lnTo>
                  <a:lnTo>
                    <a:pt x="68662" y="2381"/>
                  </a:lnTo>
                  <a:lnTo>
                    <a:pt x="69360" y="552"/>
                  </a:lnTo>
                  <a:lnTo>
                    <a:pt x="69524" y="0"/>
                  </a:lnTo>
                  <a:lnTo>
                    <a:pt x="70538" y="696"/>
                  </a:lnTo>
                  <a:lnTo>
                    <a:pt x="71301" y="1375"/>
                  </a:lnTo>
                  <a:lnTo>
                    <a:pt x="73091" y="2130"/>
                  </a:lnTo>
                  <a:lnTo>
                    <a:pt x="74062" y="2332"/>
                  </a:lnTo>
                  <a:lnTo>
                    <a:pt x="74710" y="2818"/>
                  </a:lnTo>
                  <a:lnTo>
                    <a:pt x="75142" y="3496"/>
                  </a:lnTo>
                  <a:lnTo>
                    <a:pt x="75955" y="5768"/>
                  </a:lnTo>
                  <a:lnTo>
                    <a:pt x="66114" y="48176"/>
                  </a:lnTo>
                  <a:lnTo>
                    <a:pt x="48001" y="94501"/>
                  </a:lnTo>
                  <a:lnTo>
                    <a:pt x="30698" y="136196"/>
                  </a:lnTo>
                  <a:lnTo>
                    <a:pt x="9373" y="183188"/>
                  </a:lnTo>
                  <a:lnTo>
                    <a:pt x="96" y="211997"/>
                  </a:lnTo>
                  <a:lnTo>
                    <a:pt x="0" y="213151"/>
                  </a:lnTo>
                  <a:lnTo>
                    <a:pt x="640" y="214273"/>
                  </a:lnTo>
                  <a:lnTo>
                    <a:pt x="3233" y="216461"/>
                  </a:lnTo>
                  <a:lnTo>
                    <a:pt x="15012" y="218205"/>
                  </a:lnTo>
                  <a:lnTo>
                    <a:pt x="57578" y="221363"/>
                  </a:lnTo>
                  <a:lnTo>
                    <a:pt x="100858" y="223965"/>
                  </a:lnTo>
                  <a:lnTo>
                    <a:pt x="145862" y="225247"/>
                  </a:lnTo>
                  <a:lnTo>
                    <a:pt x="193077" y="228898"/>
                  </a:lnTo>
                  <a:lnTo>
                    <a:pt x="237114" y="235610"/>
                  </a:lnTo>
                  <a:lnTo>
                    <a:pt x="283205" y="248886"/>
                  </a:lnTo>
                  <a:lnTo>
                    <a:pt x="286274" y="249718"/>
                  </a:lnTo>
                  <a:lnTo>
                    <a:pt x="287093" y="249588"/>
                  </a:lnTo>
                  <a:lnTo>
                    <a:pt x="287639" y="249147"/>
                  </a:lnTo>
                  <a:lnTo>
                    <a:pt x="288002" y="248501"/>
                  </a:lnTo>
                  <a:lnTo>
                    <a:pt x="287892" y="248071"/>
                  </a:lnTo>
                  <a:lnTo>
                    <a:pt x="285555" y="2472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6" name="SMARTInkShape-461">
              <a:extLst>
                <a:ext uri="{FF2B5EF4-FFF2-40B4-BE49-F238E27FC236}">
                  <a16:creationId xmlns:a16="http://schemas.microsoft.com/office/drawing/2014/main" xmlns="" id="{2C45227B-843E-49FD-B351-139CA02C493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039350" y="2527300"/>
              <a:ext cx="21779" cy="190501"/>
            </a:xfrm>
            <a:custGeom>
              <a:avLst/>
              <a:gdLst/>
              <a:ahLst/>
              <a:cxnLst/>
              <a:rect l="0" t="0" r="0" b="0"/>
              <a:pathLst>
                <a:path w="21779" h="190501">
                  <a:moveTo>
                    <a:pt x="0" y="0"/>
                  </a:moveTo>
                  <a:lnTo>
                    <a:pt x="0" y="0"/>
                  </a:lnTo>
                  <a:lnTo>
                    <a:pt x="10600" y="0"/>
                  </a:lnTo>
                  <a:lnTo>
                    <a:pt x="21778" y="6089"/>
                  </a:lnTo>
                  <a:lnTo>
                    <a:pt x="18721" y="45039"/>
                  </a:lnTo>
                  <a:lnTo>
                    <a:pt x="13348" y="84371"/>
                  </a:lnTo>
                  <a:lnTo>
                    <a:pt x="8972" y="122875"/>
                  </a:lnTo>
                  <a:lnTo>
                    <a:pt x="4333" y="16506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8" name="SMARTInkShape-462">
            <a:extLst>
              <a:ext uri="{FF2B5EF4-FFF2-40B4-BE49-F238E27FC236}">
                <a16:creationId xmlns:a16="http://schemas.microsoft.com/office/drawing/2014/main" xmlns="" id="{8DB20837-5A79-44F2-8912-281996D7E58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242300" y="2482850"/>
            <a:ext cx="41276" cy="149226"/>
          </a:xfrm>
          <a:custGeom>
            <a:avLst/>
            <a:gdLst/>
            <a:ahLst/>
            <a:cxnLst/>
            <a:rect l="0" t="0" r="0" b="0"/>
            <a:pathLst>
              <a:path w="41276" h="149226">
                <a:moveTo>
                  <a:pt x="0" y="0"/>
                </a:moveTo>
                <a:lnTo>
                  <a:pt x="0" y="0"/>
                </a:lnTo>
                <a:lnTo>
                  <a:pt x="4419" y="0"/>
                </a:lnTo>
                <a:lnTo>
                  <a:pt x="5415" y="706"/>
                </a:lnTo>
                <a:lnTo>
                  <a:pt x="9344" y="6089"/>
                </a:lnTo>
                <a:lnTo>
                  <a:pt x="23072" y="52366"/>
                </a:lnTo>
                <a:lnTo>
                  <a:pt x="25195" y="99335"/>
                </a:lnTo>
                <a:lnTo>
                  <a:pt x="32534" y="129863"/>
                </a:lnTo>
                <a:lnTo>
                  <a:pt x="41275" y="1492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9" name="SMARTInkShape-463">
            <a:extLst>
              <a:ext uri="{FF2B5EF4-FFF2-40B4-BE49-F238E27FC236}">
                <a16:creationId xmlns:a16="http://schemas.microsoft.com/office/drawing/2014/main" xmlns="" id="{44C1C11A-73C8-44D7-996B-9C78F027A8B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04900" y="2297377"/>
            <a:ext cx="978970" cy="366444"/>
          </a:xfrm>
          <a:custGeom>
            <a:avLst/>
            <a:gdLst/>
            <a:ahLst/>
            <a:cxnLst/>
            <a:rect l="0" t="0" r="0" b="0"/>
            <a:pathLst>
              <a:path w="978970" h="366444">
                <a:moveTo>
                  <a:pt x="0" y="356923"/>
                </a:moveTo>
                <a:lnTo>
                  <a:pt x="0" y="356923"/>
                </a:lnTo>
                <a:lnTo>
                  <a:pt x="0" y="366443"/>
                </a:lnTo>
                <a:lnTo>
                  <a:pt x="32882" y="355940"/>
                </a:lnTo>
                <a:lnTo>
                  <a:pt x="73923" y="329729"/>
                </a:lnTo>
                <a:lnTo>
                  <a:pt x="118357" y="295114"/>
                </a:lnTo>
                <a:lnTo>
                  <a:pt x="165291" y="256045"/>
                </a:lnTo>
                <a:lnTo>
                  <a:pt x="209296" y="220911"/>
                </a:lnTo>
                <a:lnTo>
                  <a:pt x="250109" y="188357"/>
                </a:lnTo>
                <a:lnTo>
                  <a:pt x="297659" y="153859"/>
                </a:lnTo>
                <a:lnTo>
                  <a:pt x="339556" y="123820"/>
                </a:lnTo>
                <a:lnTo>
                  <a:pt x="379190" y="97983"/>
                </a:lnTo>
                <a:lnTo>
                  <a:pt x="419789" y="72130"/>
                </a:lnTo>
                <a:lnTo>
                  <a:pt x="462691" y="47362"/>
                </a:lnTo>
                <a:lnTo>
                  <a:pt x="508206" y="21685"/>
                </a:lnTo>
                <a:lnTo>
                  <a:pt x="510254" y="21248"/>
                </a:lnTo>
                <a:lnTo>
                  <a:pt x="511267" y="22367"/>
                </a:lnTo>
                <a:lnTo>
                  <a:pt x="511451" y="27374"/>
                </a:lnTo>
                <a:lnTo>
                  <a:pt x="474387" y="72756"/>
                </a:lnTo>
                <a:lnTo>
                  <a:pt x="439860" y="110592"/>
                </a:lnTo>
                <a:lnTo>
                  <a:pt x="401686" y="157294"/>
                </a:lnTo>
                <a:lnTo>
                  <a:pt x="368515" y="200203"/>
                </a:lnTo>
                <a:lnTo>
                  <a:pt x="337873" y="239561"/>
                </a:lnTo>
                <a:lnTo>
                  <a:pt x="308406" y="283398"/>
                </a:lnTo>
                <a:lnTo>
                  <a:pt x="295321" y="312649"/>
                </a:lnTo>
                <a:lnTo>
                  <a:pt x="295306" y="316471"/>
                </a:lnTo>
                <a:lnTo>
                  <a:pt x="296354" y="319724"/>
                </a:lnTo>
                <a:lnTo>
                  <a:pt x="298111" y="322599"/>
                </a:lnTo>
                <a:lnTo>
                  <a:pt x="300341" y="324515"/>
                </a:lnTo>
                <a:lnTo>
                  <a:pt x="305640" y="326645"/>
                </a:lnTo>
                <a:lnTo>
                  <a:pt x="326372" y="317730"/>
                </a:lnTo>
                <a:lnTo>
                  <a:pt x="373021" y="287305"/>
                </a:lnTo>
                <a:lnTo>
                  <a:pt x="414909" y="255353"/>
                </a:lnTo>
                <a:lnTo>
                  <a:pt x="453785" y="223187"/>
                </a:lnTo>
                <a:lnTo>
                  <a:pt x="494273" y="188284"/>
                </a:lnTo>
                <a:lnTo>
                  <a:pt x="541788" y="149721"/>
                </a:lnTo>
                <a:lnTo>
                  <a:pt x="580030" y="119196"/>
                </a:lnTo>
                <a:lnTo>
                  <a:pt x="626154" y="87088"/>
                </a:lnTo>
                <a:lnTo>
                  <a:pt x="669628" y="59970"/>
                </a:lnTo>
                <a:lnTo>
                  <a:pt x="716492" y="31946"/>
                </a:lnTo>
                <a:lnTo>
                  <a:pt x="750424" y="17563"/>
                </a:lnTo>
                <a:lnTo>
                  <a:pt x="753224" y="18853"/>
                </a:lnTo>
                <a:lnTo>
                  <a:pt x="754033" y="22182"/>
                </a:lnTo>
                <a:lnTo>
                  <a:pt x="753514" y="26870"/>
                </a:lnTo>
                <a:lnTo>
                  <a:pt x="748233" y="35843"/>
                </a:lnTo>
                <a:lnTo>
                  <a:pt x="706984" y="81849"/>
                </a:lnTo>
                <a:lnTo>
                  <a:pt x="669862" y="125395"/>
                </a:lnTo>
                <a:lnTo>
                  <a:pt x="635184" y="170940"/>
                </a:lnTo>
                <a:lnTo>
                  <a:pt x="606383" y="211922"/>
                </a:lnTo>
                <a:lnTo>
                  <a:pt x="578012" y="257072"/>
                </a:lnTo>
                <a:lnTo>
                  <a:pt x="554903" y="300693"/>
                </a:lnTo>
                <a:lnTo>
                  <a:pt x="553027" y="307795"/>
                </a:lnTo>
                <a:lnTo>
                  <a:pt x="553540" y="312882"/>
                </a:lnTo>
                <a:lnTo>
                  <a:pt x="555646" y="316626"/>
                </a:lnTo>
                <a:lnTo>
                  <a:pt x="558814" y="319475"/>
                </a:lnTo>
                <a:lnTo>
                  <a:pt x="563396" y="319963"/>
                </a:lnTo>
                <a:lnTo>
                  <a:pt x="575071" y="316743"/>
                </a:lnTo>
                <a:lnTo>
                  <a:pt x="619726" y="287969"/>
                </a:lnTo>
                <a:lnTo>
                  <a:pt x="656698" y="259273"/>
                </a:lnTo>
                <a:lnTo>
                  <a:pt x="700212" y="222995"/>
                </a:lnTo>
                <a:lnTo>
                  <a:pt x="735461" y="191064"/>
                </a:lnTo>
                <a:lnTo>
                  <a:pt x="774715" y="156320"/>
                </a:lnTo>
                <a:lnTo>
                  <a:pt x="819584" y="117822"/>
                </a:lnTo>
                <a:lnTo>
                  <a:pt x="861295" y="82687"/>
                </a:lnTo>
                <a:lnTo>
                  <a:pt x="908470" y="49302"/>
                </a:lnTo>
                <a:lnTo>
                  <a:pt x="954541" y="18303"/>
                </a:lnTo>
                <a:lnTo>
                  <a:pt x="977916" y="397"/>
                </a:lnTo>
                <a:lnTo>
                  <a:pt x="978969" y="0"/>
                </a:lnTo>
                <a:lnTo>
                  <a:pt x="978613" y="1147"/>
                </a:lnTo>
                <a:lnTo>
                  <a:pt x="975042" y="5831"/>
                </a:lnTo>
                <a:lnTo>
                  <a:pt x="962025" y="1719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0" name="SMARTInkShape-464">
            <a:extLst>
              <a:ext uri="{FF2B5EF4-FFF2-40B4-BE49-F238E27FC236}">
                <a16:creationId xmlns:a16="http://schemas.microsoft.com/office/drawing/2014/main" xmlns="" id="{93CF519C-6083-462E-B470-F827AA231C7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773139" y="2250868"/>
            <a:ext cx="1554352" cy="451058"/>
          </a:xfrm>
          <a:custGeom>
            <a:avLst/>
            <a:gdLst/>
            <a:ahLst/>
            <a:cxnLst/>
            <a:rect l="0" t="0" r="0" b="0"/>
            <a:pathLst>
              <a:path w="1554352" h="451058">
                <a:moveTo>
                  <a:pt x="1686" y="298657"/>
                </a:moveTo>
                <a:lnTo>
                  <a:pt x="1686" y="298657"/>
                </a:lnTo>
                <a:lnTo>
                  <a:pt x="0" y="296971"/>
                </a:lnTo>
                <a:lnTo>
                  <a:pt x="2323" y="287496"/>
                </a:lnTo>
                <a:lnTo>
                  <a:pt x="9166" y="276888"/>
                </a:lnTo>
                <a:lnTo>
                  <a:pt x="48911" y="240436"/>
                </a:lnTo>
                <a:lnTo>
                  <a:pt x="87116" y="208928"/>
                </a:lnTo>
                <a:lnTo>
                  <a:pt x="127144" y="177756"/>
                </a:lnTo>
                <a:lnTo>
                  <a:pt x="163278" y="151084"/>
                </a:lnTo>
                <a:lnTo>
                  <a:pt x="202749" y="124522"/>
                </a:lnTo>
                <a:lnTo>
                  <a:pt x="247372" y="95802"/>
                </a:lnTo>
                <a:lnTo>
                  <a:pt x="294692" y="66715"/>
                </a:lnTo>
                <a:lnTo>
                  <a:pt x="338320" y="36992"/>
                </a:lnTo>
                <a:lnTo>
                  <a:pt x="383708" y="7692"/>
                </a:lnTo>
                <a:lnTo>
                  <a:pt x="401546" y="0"/>
                </a:lnTo>
                <a:lnTo>
                  <a:pt x="404784" y="69"/>
                </a:lnTo>
                <a:lnTo>
                  <a:pt x="411205" y="2968"/>
                </a:lnTo>
                <a:lnTo>
                  <a:pt x="412635" y="5575"/>
                </a:lnTo>
                <a:lnTo>
                  <a:pt x="412882" y="8725"/>
                </a:lnTo>
                <a:lnTo>
                  <a:pt x="410218" y="17751"/>
                </a:lnTo>
                <a:lnTo>
                  <a:pt x="386429" y="62869"/>
                </a:lnTo>
                <a:lnTo>
                  <a:pt x="360861" y="102295"/>
                </a:lnTo>
                <a:lnTo>
                  <a:pt x="333886" y="141345"/>
                </a:lnTo>
                <a:lnTo>
                  <a:pt x="309313" y="178433"/>
                </a:lnTo>
                <a:lnTo>
                  <a:pt x="281336" y="222818"/>
                </a:lnTo>
                <a:lnTo>
                  <a:pt x="261089" y="256484"/>
                </a:lnTo>
                <a:lnTo>
                  <a:pt x="236512" y="297254"/>
                </a:lnTo>
                <a:lnTo>
                  <a:pt x="212048" y="344855"/>
                </a:lnTo>
                <a:lnTo>
                  <a:pt x="190230" y="391705"/>
                </a:lnTo>
                <a:lnTo>
                  <a:pt x="182669" y="422378"/>
                </a:lnTo>
                <a:lnTo>
                  <a:pt x="183019" y="429116"/>
                </a:lnTo>
                <a:lnTo>
                  <a:pt x="184664" y="433960"/>
                </a:lnTo>
                <a:lnTo>
                  <a:pt x="187171" y="437542"/>
                </a:lnTo>
                <a:lnTo>
                  <a:pt x="189901" y="438872"/>
                </a:lnTo>
                <a:lnTo>
                  <a:pt x="192779" y="438700"/>
                </a:lnTo>
                <a:lnTo>
                  <a:pt x="200564" y="434276"/>
                </a:lnTo>
                <a:lnTo>
                  <a:pt x="244460" y="392758"/>
                </a:lnTo>
                <a:lnTo>
                  <a:pt x="287121" y="347633"/>
                </a:lnTo>
                <a:lnTo>
                  <a:pt x="328961" y="303208"/>
                </a:lnTo>
                <a:lnTo>
                  <a:pt x="373041" y="255642"/>
                </a:lnTo>
                <a:lnTo>
                  <a:pt x="413785" y="212902"/>
                </a:lnTo>
                <a:lnTo>
                  <a:pt x="459149" y="167222"/>
                </a:lnTo>
                <a:lnTo>
                  <a:pt x="499599" y="130107"/>
                </a:lnTo>
                <a:lnTo>
                  <a:pt x="541654" y="96523"/>
                </a:lnTo>
                <a:lnTo>
                  <a:pt x="582879" y="71940"/>
                </a:lnTo>
                <a:lnTo>
                  <a:pt x="602516" y="64853"/>
                </a:lnTo>
                <a:lnTo>
                  <a:pt x="606498" y="64471"/>
                </a:lnTo>
                <a:lnTo>
                  <a:pt x="608800" y="65627"/>
                </a:lnTo>
                <a:lnTo>
                  <a:pt x="609981" y="67809"/>
                </a:lnTo>
                <a:lnTo>
                  <a:pt x="610416" y="70675"/>
                </a:lnTo>
                <a:lnTo>
                  <a:pt x="607657" y="84822"/>
                </a:lnTo>
                <a:lnTo>
                  <a:pt x="583366" y="123773"/>
                </a:lnTo>
                <a:lnTo>
                  <a:pt x="555938" y="169411"/>
                </a:lnTo>
                <a:lnTo>
                  <a:pt x="531640" y="207628"/>
                </a:lnTo>
                <a:lnTo>
                  <a:pt x="511095" y="243894"/>
                </a:lnTo>
                <a:lnTo>
                  <a:pt x="487452" y="285187"/>
                </a:lnTo>
                <a:lnTo>
                  <a:pt x="469768" y="325225"/>
                </a:lnTo>
                <a:lnTo>
                  <a:pt x="460672" y="364192"/>
                </a:lnTo>
                <a:lnTo>
                  <a:pt x="461208" y="369882"/>
                </a:lnTo>
                <a:lnTo>
                  <a:pt x="472971" y="371705"/>
                </a:lnTo>
                <a:lnTo>
                  <a:pt x="491251" y="370281"/>
                </a:lnTo>
                <a:lnTo>
                  <a:pt x="519041" y="360840"/>
                </a:lnTo>
                <a:lnTo>
                  <a:pt x="560755" y="334676"/>
                </a:lnTo>
                <a:lnTo>
                  <a:pt x="602637" y="301865"/>
                </a:lnTo>
                <a:lnTo>
                  <a:pt x="642582" y="269566"/>
                </a:lnTo>
                <a:lnTo>
                  <a:pt x="689474" y="229372"/>
                </a:lnTo>
                <a:lnTo>
                  <a:pt x="726724" y="199850"/>
                </a:lnTo>
                <a:lnTo>
                  <a:pt x="770418" y="163886"/>
                </a:lnTo>
                <a:lnTo>
                  <a:pt x="809856" y="133881"/>
                </a:lnTo>
                <a:lnTo>
                  <a:pt x="856075" y="104412"/>
                </a:lnTo>
                <a:lnTo>
                  <a:pt x="902507" y="78698"/>
                </a:lnTo>
                <a:lnTo>
                  <a:pt x="935433" y="66668"/>
                </a:lnTo>
                <a:lnTo>
                  <a:pt x="943264" y="66904"/>
                </a:lnTo>
                <a:lnTo>
                  <a:pt x="945846" y="67955"/>
                </a:lnTo>
                <a:lnTo>
                  <a:pt x="945804" y="71831"/>
                </a:lnTo>
                <a:lnTo>
                  <a:pt x="934003" y="98042"/>
                </a:lnTo>
                <a:lnTo>
                  <a:pt x="900848" y="144838"/>
                </a:lnTo>
                <a:lnTo>
                  <a:pt x="872389" y="186624"/>
                </a:lnTo>
                <a:lnTo>
                  <a:pt x="847861" y="227217"/>
                </a:lnTo>
                <a:lnTo>
                  <a:pt x="824688" y="267533"/>
                </a:lnTo>
                <a:lnTo>
                  <a:pt x="799282" y="313150"/>
                </a:lnTo>
                <a:lnTo>
                  <a:pt x="781014" y="351674"/>
                </a:lnTo>
                <a:lnTo>
                  <a:pt x="772074" y="383824"/>
                </a:lnTo>
                <a:lnTo>
                  <a:pt x="772235" y="398833"/>
                </a:lnTo>
                <a:lnTo>
                  <a:pt x="775383" y="402835"/>
                </a:lnTo>
                <a:lnTo>
                  <a:pt x="780303" y="404798"/>
                </a:lnTo>
                <a:lnTo>
                  <a:pt x="792238" y="404745"/>
                </a:lnTo>
                <a:lnTo>
                  <a:pt x="803422" y="401193"/>
                </a:lnTo>
                <a:lnTo>
                  <a:pt x="845685" y="371875"/>
                </a:lnTo>
                <a:lnTo>
                  <a:pt x="893148" y="333477"/>
                </a:lnTo>
                <a:lnTo>
                  <a:pt x="933161" y="300978"/>
                </a:lnTo>
                <a:lnTo>
                  <a:pt x="970220" y="270770"/>
                </a:lnTo>
                <a:lnTo>
                  <a:pt x="1007189" y="239947"/>
                </a:lnTo>
                <a:lnTo>
                  <a:pt x="1049618" y="202435"/>
                </a:lnTo>
                <a:lnTo>
                  <a:pt x="1087041" y="172858"/>
                </a:lnTo>
                <a:lnTo>
                  <a:pt x="1122040" y="146887"/>
                </a:lnTo>
                <a:lnTo>
                  <a:pt x="1160946" y="117359"/>
                </a:lnTo>
                <a:lnTo>
                  <a:pt x="1203271" y="86744"/>
                </a:lnTo>
                <a:lnTo>
                  <a:pt x="1250160" y="55256"/>
                </a:lnTo>
                <a:lnTo>
                  <a:pt x="1258356" y="51131"/>
                </a:lnTo>
                <a:lnTo>
                  <a:pt x="1259977" y="50737"/>
                </a:lnTo>
                <a:lnTo>
                  <a:pt x="1260352" y="51180"/>
                </a:lnTo>
                <a:lnTo>
                  <a:pt x="1249143" y="67073"/>
                </a:lnTo>
                <a:lnTo>
                  <a:pt x="1211496" y="112152"/>
                </a:lnTo>
                <a:lnTo>
                  <a:pt x="1174925" y="155986"/>
                </a:lnTo>
                <a:lnTo>
                  <a:pt x="1140546" y="203251"/>
                </a:lnTo>
                <a:lnTo>
                  <a:pt x="1110132" y="250152"/>
                </a:lnTo>
                <a:lnTo>
                  <a:pt x="1084941" y="289734"/>
                </a:lnTo>
                <a:lnTo>
                  <a:pt x="1065326" y="324470"/>
                </a:lnTo>
                <a:lnTo>
                  <a:pt x="1048382" y="363455"/>
                </a:lnTo>
                <a:lnTo>
                  <a:pt x="1043676" y="379432"/>
                </a:lnTo>
                <a:lnTo>
                  <a:pt x="1044538" y="384610"/>
                </a:lnTo>
                <a:lnTo>
                  <a:pt x="1047229" y="388415"/>
                </a:lnTo>
                <a:lnTo>
                  <a:pt x="1051139" y="391304"/>
                </a:lnTo>
                <a:lnTo>
                  <a:pt x="1055510" y="392524"/>
                </a:lnTo>
                <a:lnTo>
                  <a:pt x="1065071" y="391999"/>
                </a:lnTo>
                <a:lnTo>
                  <a:pt x="1102972" y="367817"/>
                </a:lnTo>
                <a:lnTo>
                  <a:pt x="1146311" y="332257"/>
                </a:lnTo>
                <a:lnTo>
                  <a:pt x="1183969" y="299453"/>
                </a:lnTo>
                <a:lnTo>
                  <a:pt x="1227666" y="254887"/>
                </a:lnTo>
                <a:lnTo>
                  <a:pt x="1267028" y="216137"/>
                </a:lnTo>
                <a:lnTo>
                  <a:pt x="1308827" y="174642"/>
                </a:lnTo>
                <a:lnTo>
                  <a:pt x="1351253" y="133214"/>
                </a:lnTo>
                <a:lnTo>
                  <a:pt x="1397619" y="92458"/>
                </a:lnTo>
                <a:lnTo>
                  <a:pt x="1416758" y="71454"/>
                </a:lnTo>
                <a:lnTo>
                  <a:pt x="1382708" y="115646"/>
                </a:lnTo>
                <a:lnTo>
                  <a:pt x="1355601" y="156386"/>
                </a:lnTo>
                <a:lnTo>
                  <a:pt x="1330887" y="200332"/>
                </a:lnTo>
                <a:lnTo>
                  <a:pt x="1305886" y="244085"/>
                </a:lnTo>
                <a:lnTo>
                  <a:pt x="1284093" y="289857"/>
                </a:lnTo>
                <a:lnTo>
                  <a:pt x="1269355" y="334078"/>
                </a:lnTo>
                <a:lnTo>
                  <a:pt x="1268015" y="343438"/>
                </a:lnTo>
                <a:lnTo>
                  <a:pt x="1268886" y="350736"/>
                </a:lnTo>
                <a:lnTo>
                  <a:pt x="1274557" y="361667"/>
                </a:lnTo>
                <a:lnTo>
                  <a:pt x="1278539" y="365005"/>
                </a:lnTo>
                <a:lnTo>
                  <a:pt x="1287667" y="368715"/>
                </a:lnTo>
                <a:lnTo>
                  <a:pt x="1316207" y="360690"/>
                </a:lnTo>
                <a:lnTo>
                  <a:pt x="1359929" y="333602"/>
                </a:lnTo>
                <a:lnTo>
                  <a:pt x="1405590" y="301612"/>
                </a:lnTo>
                <a:lnTo>
                  <a:pt x="1442684" y="276010"/>
                </a:lnTo>
                <a:lnTo>
                  <a:pt x="1487683" y="239465"/>
                </a:lnTo>
                <a:lnTo>
                  <a:pt x="1527846" y="206048"/>
                </a:lnTo>
                <a:lnTo>
                  <a:pt x="1554351" y="186587"/>
                </a:lnTo>
                <a:lnTo>
                  <a:pt x="1554321" y="186902"/>
                </a:lnTo>
                <a:lnTo>
                  <a:pt x="1526538" y="227442"/>
                </a:lnTo>
                <a:lnTo>
                  <a:pt x="1501931" y="271289"/>
                </a:lnTo>
                <a:lnTo>
                  <a:pt x="1480508" y="314262"/>
                </a:lnTo>
                <a:lnTo>
                  <a:pt x="1460853" y="361620"/>
                </a:lnTo>
                <a:lnTo>
                  <a:pt x="1450046" y="396780"/>
                </a:lnTo>
                <a:lnTo>
                  <a:pt x="1447418" y="423333"/>
                </a:lnTo>
                <a:lnTo>
                  <a:pt x="1455836" y="45105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2" name="SMARTInkShape-Group157">
            <a:extLst>
              <a:ext uri="{FF2B5EF4-FFF2-40B4-BE49-F238E27FC236}">
                <a16:creationId xmlns:a16="http://schemas.microsoft.com/office/drawing/2014/main" xmlns="" id="{E94B39C0-12F3-40EB-8A7D-36823EC2C327}"/>
              </a:ext>
            </a:extLst>
          </p:cNvPr>
          <p:cNvGrpSpPr/>
          <p:nvPr/>
        </p:nvGrpSpPr>
        <p:grpSpPr>
          <a:xfrm>
            <a:off x="4295775" y="2330450"/>
            <a:ext cx="1911022" cy="668625"/>
            <a:chOff x="4295775" y="2330450"/>
            <a:chExt cx="1911022" cy="668625"/>
          </a:xfrm>
        </p:grpSpPr>
        <p:sp>
          <p:nvSpPr>
            <p:cNvPr id="391" name="SMARTInkShape-465">
              <a:extLst>
                <a:ext uri="{FF2B5EF4-FFF2-40B4-BE49-F238E27FC236}">
                  <a16:creationId xmlns:a16="http://schemas.microsoft.com/office/drawing/2014/main" xmlns="" id="{F605BDC8-F000-4B40-AF1E-2B07A816797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899150" y="2731061"/>
              <a:ext cx="53976" cy="24840"/>
            </a:xfrm>
            <a:custGeom>
              <a:avLst/>
              <a:gdLst/>
              <a:ahLst/>
              <a:cxnLst/>
              <a:rect l="0" t="0" r="0" b="0"/>
              <a:pathLst>
                <a:path w="53976" h="24840">
                  <a:moveTo>
                    <a:pt x="53975" y="18489"/>
                  </a:moveTo>
                  <a:lnTo>
                    <a:pt x="53975" y="18489"/>
                  </a:lnTo>
                  <a:lnTo>
                    <a:pt x="52290" y="15118"/>
                  </a:lnTo>
                  <a:lnTo>
                    <a:pt x="52146" y="14125"/>
                  </a:lnTo>
                  <a:lnTo>
                    <a:pt x="52403" y="13463"/>
                  </a:lnTo>
                  <a:lnTo>
                    <a:pt x="52927" y="13022"/>
                  </a:lnTo>
                  <a:lnTo>
                    <a:pt x="52924" y="12375"/>
                  </a:lnTo>
                  <a:lnTo>
                    <a:pt x="51149" y="9483"/>
                  </a:lnTo>
                  <a:lnTo>
                    <a:pt x="51386" y="9310"/>
                  </a:lnTo>
                  <a:lnTo>
                    <a:pt x="52589" y="9118"/>
                  </a:lnTo>
                  <a:lnTo>
                    <a:pt x="52346" y="8361"/>
                  </a:lnTo>
                  <a:lnTo>
                    <a:pt x="48386" y="3510"/>
                  </a:lnTo>
                  <a:lnTo>
                    <a:pt x="47022" y="3012"/>
                  </a:lnTo>
                  <a:lnTo>
                    <a:pt x="46165" y="2880"/>
                  </a:lnTo>
                  <a:lnTo>
                    <a:pt x="44272" y="3673"/>
                  </a:lnTo>
                  <a:lnTo>
                    <a:pt x="43273" y="4378"/>
                  </a:lnTo>
                  <a:lnTo>
                    <a:pt x="36811" y="5371"/>
                  </a:lnTo>
                  <a:lnTo>
                    <a:pt x="33058" y="4663"/>
                  </a:lnTo>
                  <a:lnTo>
                    <a:pt x="20085" y="702"/>
                  </a:lnTo>
                  <a:lnTo>
                    <a:pt x="16217" y="0"/>
                  </a:lnTo>
                  <a:lnTo>
                    <a:pt x="12382" y="1570"/>
                  </a:lnTo>
                  <a:lnTo>
                    <a:pt x="9031" y="4267"/>
                  </a:lnTo>
                  <a:lnTo>
                    <a:pt x="2222" y="15757"/>
                  </a:lnTo>
                  <a:lnTo>
                    <a:pt x="0" y="2483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2" name="SMARTInkShape-466">
              <a:extLst>
                <a:ext uri="{FF2B5EF4-FFF2-40B4-BE49-F238E27FC236}">
                  <a16:creationId xmlns:a16="http://schemas.microsoft.com/office/drawing/2014/main" xmlns="" id="{84B44BB8-B4FC-403C-909A-9BDC9D2F546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08511" y="2746375"/>
              <a:ext cx="247753" cy="218311"/>
            </a:xfrm>
            <a:custGeom>
              <a:avLst/>
              <a:gdLst/>
              <a:ahLst/>
              <a:cxnLst/>
              <a:rect l="0" t="0" r="0" b="0"/>
              <a:pathLst>
                <a:path w="247753" h="218311">
                  <a:moveTo>
                    <a:pt x="164" y="9525"/>
                  </a:moveTo>
                  <a:lnTo>
                    <a:pt x="164" y="9525"/>
                  </a:lnTo>
                  <a:lnTo>
                    <a:pt x="5227" y="20356"/>
                  </a:lnTo>
                  <a:lnTo>
                    <a:pt x="9198" y="39148"/>
                  </a:lnTo>
                  <a:lnTo>
                    <a:pt x="11229" y="42330"/>
                  </a:lnTo>
                  <a:lnTo>
                    <a:pt x="10694" y="75846"/>
                  </a:lnTo>
                  <a:lnTo>
                    <a:pt x="6616" y="119800"/>
                  </a:lnTo>
                  <a:lnTo>
                    <a:pt x="1452" y="166644"/>
                  </a:lnTo>
                  <a:lnTo>
                    <a:pt x="0" y="212390"/>
                  </a:lnTo>
                  <a:lnTo>
                    <a:pt x="91" y="217398"/>
                  </a:lnTo>
                  <a:lnTo>
                    <a:pt x="821" y="218310"/>
                  </a:lnTo>
                  <a:lnTo>
                    <a:pt x="2013" y="218212"/>
                  </a:lnTo>
                  <a:lnTo>
                    <a:pt x="7062" y="214703"/>
                  </a:lnTo>
                  <a:lnTo>
                    <a:pt x="16046" y="207341"/>
                  </a:lnTo>
                  <a:lnTo>
                    <a:pt x="30139" y="201679"/>
                  </a:lnTo>
                  <a:lnTo>
                    <a:pt x="53879" y="198414"/>
                  </a:lnTo>
                  <a:lnTo>
                    <a:pt x="99256" y="199900"/>
                  </a:lnTo>
                  <a:lnTo>
                    <a:pt x="140919" y="204725"/>
                  </a:lnTo>
                  <a:lnTo>
                    <a:pt x="182889" y="208845"/>
                  </a:lnTo>
                  <a:lnTo>
                    <a:pt x="229169" y="209532"/>
                  </a:lnTo>
                  <a:lnTo>
                    <a:pt x="233352" y="209545"/>
                  </a:lnTo>
                  <a:lnTo>
                    <a:pt x="233940" y="209194"/>
                  </a:lnTo>
                  <a:lnTo>
                    <a:pt x="234331" y="208607"/>
                  </a:lnTo>
                  <a:lnTo>
                    <a:pt x="234882" y="206096"/>
                  </a:lnTo>
                  <a:lnTo>
                    <a:pt x="235068" y="202087"/>
                  </a:lnTo>
                  <a:lnTo>
                    <a:pt x="231977" y="170238"/>
                  </a:lnTo>
                  <a:lnTo>
                    <a:pt x="238373" y="128277"/>
                  </a:lnTo>
                  <a:lnTo>
                    <a:pt x="246219" y="84295"/>
                  </a:lnTo>
                  <a:lnTo>
                    <a:pt x="247752" y="41585"/>
                  </a:lnTo>
                  <a:lnTo>
                    <a:pt x="246861" y="23188"/>
                  </a:lnTo>
                  <a:lnTo>
                    <a:pt x="243084" y="6416"/>
                  </a:lnTo>
                  <a:lnTo>
                    <a:pt x="242191" y="5336"/>
                  </a:lnTo>
                  <a:lnTo>
                    <a:pt x="240258" y="4135"/>
                  </a:lnTo>
                  <a:lnTo>
                    <a:pt x="239249" y="4168"/>
                  </a:lnTo>
                  <a:lnTo>
                    <a:pt x="237187" y="5145"/>
                  </a:lnTo>
                  <a:lnTo>
                    <a:pt x="227638" y="11342"/>
                  </a:lnTo>
                  <a:lnTo>
                    <a:pt x="215486" y="15381"/>
                  </a:lnTo>
                  <a:lnTo>
                    <a:pt x="170058" y="15514"/>
                  </a:lnTo>
                  <a:lnTo>
                    <a:pt x="126619" y="10106"/>
                  </a:lnTo>
                  <a:lnTo>
                    <a:pt x="82224" y="4227"/>
                  </a:lnTo>
                  <a:lnTo>
                    <a:pt x="44614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3" name="SMARTInkShape-467">
              <a:extLst>
                <a:ext uri="{FF2B5EF4-FFF2-40B4-BE49-F238E27FC236}">
                  <a16:creationId xmlns:a16="http://schemas.microsoft.com/office/drawing/2014/main" xmlns="" id="{6E62B124-A959-4001-A72A-BAE15D2EA6E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95943" y="2747750"/>
              <a:ext cx="224915" cy="226083"/>
            </a:xfrm>
            <a:custGeom>
              <a:avLst/>
              <a:gdLst/>
              <a:ahLst/>
              <a:cxnLst/>
              <a:rect l="0" t="0" r="0" b="0"/>
              <a:pathLst>
                <a:path w="224915" h="226083">
                  <a:moveTo>
                    <a:pt x="15857" y="20850"/>
                  </a:moveTo>
                  <a:lnTo>
                    <a:pt x="15857" y="20850"/>
                  </a:lnTo>
                  <a:lnTo>
                    <a:pt x="14172" y="20850"/>
                  </a:lnTo>
                  <a:lnTo>
                    <a:pt x="10794" y="35000"/>
                  </a:lnTo>
                  <a:lnTo>
                    <a:pt x="9522" y="79682"/>
                  </a:lnTo>
                  <a:lnTo>
                    <a:pt x="6141" y="124555"/>
                  </a:lnTo>
                  <a:lnTo>
                    <a:pt x="1564" y="167891"/>
                  </a:lnTo>
                  <a:lnTo>
                    <a:pt x="75" y="211338"/>
                  </a:lnTo>
                  <a:lnTo>
                    <a:pt x="0" y="223224"/>
                  </a:lnTo>
                  <a:lnTo>
                    <a:pt x="347" y="224558"/>
                  </a:lnTo>
                  <a:lnTo>
                    <a:pt x="931" y="225447"/>
                  </a:lnTo>
                  <a:lnTo>
                    <a:pt x="1673" y="226040"/>
                  </a:lnTo>
                  <a:lnTo>
                    <a:pt x="2520" y="226082"/>
                  </a:lnTo>
                  <a:lnTo>
                    <a:pt x="9544" y="223217"/>
                  </a:lnTo>
                  <a:lnTo>
                    <a:pt x="21169" y="216555"/>
                  </a:lnTo>
                  <a:lnTo>
                    <a:pt x="68069" y="205738"/>
                  </a:lnTo>
                  <a:lnTo>
                    <a:pt x="114703" y="207798"/>
                  </a:lnTo>
                  <a:lnTo>
                    <a:pt x="161916" y="210876"/>
                  </a:lnTo>
                  <a:lnTo>
                    <a:pt x="205728" y="214310"/>
                  </a:lnTo>
                  <a:lnTo>
                    <a:pt x="216989" y="213521"/>
                  </a:lnTo>
                  <a:lnTo>
                    <a:pt x="223744" y="211779"/>
                  </a:lnTo>
                  <a:lnTo>
                    <a:pt x="224299" y="211283"/>
                  </a:lnTo>
                  <a:lnTo>
                    <a:pt x="224914" y="209792"/>
                  </a:lnTo>
                  <a:lnTo>
                    <a:pt x="224726" y="208900"/>
                  </a:lnTo>
                  <a:lnTo>
                    <a:pt x="220944" y="198841"/>
                  </a:lnTo>
                  <a:lnTo>
                    <a:pt x="219090" y="157050"/>
                  </a:lnTo>
                  <a:lnTo>
                    <a:pt x="219060" y="113593"/>
                  </a:lnTo>
                  <a:lnTo>
                    <a:pt x="219057" y="71225"/>
                  </a:lnTo>
                  <a:lnTo>
                    <a:pt x="218704" y="24459"/>
                  </a:lnTo>
                  <a:lnTo>
                    <a:pt x="217372" y="17868"/>
                  </a:lnTo>
                  <a:lnTo>
                    <a:pt x="215817" y="15334"/>
                  </a:lnTo>
                  <a:lnTo>
                    <a:pt x="211267" y="11578"/>
                  </a:lnTo>
                  <a:lnTo>
                    <a:pt x="206126" y="9166"/>
                  </a:lnTo>
                  <a:lnTo>
                    <a:pt x="159976" y="6472"/>
                  </a:lnTo>
                  <a:lnTo>
                    <a:pt x="116473" y="0"/>
                  </a:lnTo>
                  <a:lnTo>
                    <a:pt x="73213" y="492"/>
                  </a:lnTo>
                  <a:lnTo>
                    <a:pt x="26638" y="1723"/>
                  </a:lnTo>
                  <a:lnTo>
                    <a:pt x="6332" y="1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4" name="SMARTInkShape-468">
              <a:extLst>
                <a:ext uri="{FF2B5EF4-FFF2-40B4-BE49-F238E27FC236}">
                  <a16:creationId xmlns:a16="http://schemas.microsoft.com/office/drawing/2014/main" xmlns="" id="{90C449AA-262F-4E56-A7AC-0CC462B1628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130800" y="2740025"/>
              <a:ext cx="234115" cy="247422"/>
            </a:xfrm>
            <a:custGeom>
              <a:avLst/>
              <a:gdLst/>
              <a:ahLst/>
              <a:cxnLst/>
              <a:rect l="0" t="0" r="0" b="0"/>
              <a:pathLst>
                <a:path w="234115" h="247422">
                  <a:moveTo>
                    <a:pt x="0" y="0"/>
                  </a:moveTo>
                  <a:lnTo>
                    <a:pt x="0" y="0"/>
                  </a:lnTo>
                  <a:lnTo>
                    <a:pt x="3371" y="1686"/>
                  </a:lnTo>
                  <a:lnTo>
                    <a:pt x="8838" y="12847"/>
                  </a:lnTo>
                  <a:lnTo>
                    <a:pt x="12192" y="31351"/>
                  </a:lnTo>
                  <a:lnTo>
                    <a:pt x="16280" y="71981"/>
                  </a:lnTo>
                  <a:lnTo>
                    <a:pt x="19113" y="108780"/>
                  </a:lnTo>
                  <a:lnTo>
                    <a:pt x="21963" y="156379"/>
                  </a:lnTo>
                  <a:lnTo>
                    <a:pt x="24878" y="201255"/>
                  </a:lnTo>
                  <a:lnTo>
                    <a:pt x="28785" y="229746"/>
                  </a:lnTo>
                  <a:lnTo>
                    <a:pt x="31576" y="243102"/>
                  </a:lnTo>
                  <a:lnTo>
                    <a:pt x="32340" y="243207"/>
                  </a:lnTo>
                  <a:lnTo>
                    <a:pt x="35070" y="242383"/>
                  </a:lnTo>
                  <a:lnTo>
                    <a:pt x="68206" y="224839"/>
                  </a:lnTo>
                  <a:lnTo>
                    <a:pt x="98642" y="222477"/>
                  </a:lnTo>
                  <a:lnTo>
                    <a:pt x="145857" y="231108"/>
                  </a:lnTo>
                  <a:lnTo>
                    <a:pt x="187829" y="240717"/>
                  </a:lnTo>
                  <a:lnTo>
                    <a:pt x="227287" y="247421"/>
                  </a:lnTo>
                  <a:lnTo>
                    <a:pt x="229136" y="246792"/>
                  </a:lnTo>
                  <a:lnTo>
                    <a:pt x="232130" y="244211"/>
                  </a:lnTo>
                  <a:lnTo>
                    <a:pt x="233697" y="240712"/>
                  </a:lnTo>
                  <a:lnTo>
                    <a:pt x="234114" y="238792"/>
                  </a:lnTo>
                  <a:lnTo>
                    <a:pt x="220702" y="192402"/>
                  </a:lnTo>
                  <a:lnTo>
                    <a:pt x="216436" y="145779"/>
                  </a:lnTo>
                  <a:lnTo>
                    <a:pt x="217632" y="104393"/>
                  </a:lnTo>
                  <a:lnTo>
                    <a:pt x="221682" y="60601"/>
                  </a:lnTo>
                  <a:lnTo>
                    <a:pt x="221235" y="35131"/>
                  </a:lnTo>
                  <a:lnTo>
                    <a:pt x="219329" y="29019"/>
                  </a:lnTo>
                  <a:lnTo>
                    <a:pt x="212048" y="18817"/>
                  </a:lnTo>
                  <a:lnTo>
                    <a:pt x="206897" y="17182"/>
                  </a:lnTo>
                  <a:lnTo>
                    <a:pt x="184294" y="16279"/>
                  </a:lnTo>
                  <a:lnTo>
                    <a:pt x="142915" y="17284"/>
                  </a:lnTo>
                  <a:lnTo>
                    <a:pt x="99060" y="17323"/>
                  </a:lnTo>
                  <a:lnTo>
                    <a:pt x="55220" y="19839"/>
                  </a:lnTo>
                  <a:lnTo>
                    <a:pt x="12700" y="254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5" name="SMARTInkShape-469">
              <a:extLst>
                <a:ext uri="{FF2B5EF4-FFF2-40B4-BE49-F238E27FC236}">
                  <a16:creationId xmlns:a16="http://schemas.microsoft.com/office/drawing/2014/main" xmlns="" id="{7F1ECD92-3962-4779-A5EE-C2AEC81842A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740275" y="2762250"/>
              <a:ext cx="225161" cy="218922"/>
            </a:xfrm>
            <a:custGeom>
              <a:avLst/>
              <a:gdLst/>
              <a:ahLst/>
              <a:cxnLst/>
              <a:rect l="0" t="0" r="0" b="0"/>
              <a:pathLst>
                <a:path w="225161" h="218922">
                  <a:moveTo>
                    <a:pt x="31750" y="0"/>
                  </a:moveTo>
                  <a:lnTo>
                    <a:pt x="31750" y="0"/>
                  </a:lnTo>
                  <a:lnTo>
                    <a:pt x="33435" y="3371"/>
                  </a:lnTo>
                  <a:lnTo>
                    <a:pt x="33322" y="6908"/>
                  </a:lnTo>
                  <a:lnTo>
                    <a:pt x="32215" y="17569"/>
                  </a:lnTo>
                  <a:lnTo>
                    <a:pt x="31755" y="55542"/>
                  </a:lnTo>
                  <a:lnTo>
                    <a:pt x="31752" y="87833"/>
                  </a:lnTo>
                  <a:lnTo>
                    <a:pt x="30065" y="131701"/>
                  </a:lnTo>
                  <a:lnTo>
                    <a:pt x="27830" y="174970"/>
                  </a:lnTo>
                  <a:lnTo>
                    <a:pt x="26073" y="198816"/>
                  </a:lnTo>
                  <a:lnTo>
                    <a:pt x="28030" y="208133"/>
                  </a:lnTo>
                  <a:lnTo>
                    <a:pt x="29861" y="210684"/>
                  </a:lnTo>
                  <a:lnTo>
                    <a:pt x="33733" y="211818"/>
                  </a:lnTo>
                  <a:lnTo>
                    <a:pt x="36247" y="212120"/>
                  </a:lnTo>
                  <a:lnTo>
                    <a:pt x="46527" y="209175"/>
                  </a:lnTo>
                  <a:lnTo>
                    <a:pt x="71110" y="198479"/>
                  </a:lnTo>
                  <a:lnTo>
                    <a:pt x="105817" y="196945"/>
                  </a:lnTo>
                  <a:lnTo>
                    <a:pt x="139872" y="204711"/>
                  </a:lnTo>
                  <a:lnTo>
                    <a:pt x="169866" y="213852"/>
                  </a:lnTo>
                  <a:lnTo>
                    <a:pt x="217112" y="218921"/>
                  </a:lnTo>
                  <a:lnTo>
                    <a:pt x="220907" y="218066"/>
                  </a:lnTo>
                  <a:lnTo>
                    <a:pt x="222413" y="217344"/>
                  </a:lnTo>
                  <a:lnTo>
                    <a:pt x="223417" y="215451"/>
                  </a:lnTo>
                  <a:lnTo>
                    <a:pt x="225160" y="203407"/>
                  </a:lnTo>
                  <a:lnTo>
                    <a:pt x="216813" y="157444"/>
                  </a:lnTo>
                  <a:lnTo>
                    <a:pt x="213220" y="115116"/>
                  </a:lnTo>
                  <a:lnTo>
                    <a:pt x="212768" y="69281"/>
                  </a:lnTo>
                  <a:lnTo>
                    <a:pt x="214765" y="27270"/>
                  </a:lnTo>
                  <a:lnTo>
                    <a:pt x="211443" y="13069"/>
                  </a:lnTo>
                  <a:lnTo>
                    <a:pt x="208510" y="8396"/>
                  </a:lnTo>
                  <a:lnTo>
                    <a:pt x="206740" y="6655"/>
                  </a:lnTo>
                  <a:lnTo>
                    <a:pt x="200070" y="4722"/>
                  </a:lnTo>
                  <a:lnTo>
                    <a:pt x="154710" y="2274"/>
                  </a:lnTo>
                  <a:lnTo>
                    <a:pt x="112869" y="200"/>
                  </a:lnTo>
                  <a:lnTo>
                    <a:pt x="68649" y="958"/>
                  </a:lnTo>
                  <a:lnTo>
                    <a:pt x="0" y="158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6" name="SMARTInkShape-470">
              <a:extLst>
                <a:ext uri="{FF2B5EF4-FFF2-40B4-BE49-F238E27FC236}">
                  <a16:creationId xmlns:a16="http://schemas.microsoft.com/office/drawing/2014/main" xmlns="" id="{03384BA9-32B0-449D-B0B8-91D5EB6E87F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343400" y="2740025"/>
              <a:ext cx="257603" cy="259050"/>
            </a:xfrm>
            <a:custGeom>
              <a:avLst/>
              <a:gdLst/>
              <a:ahLst/>
              <a:cxnLst/>
              <a:rect l="0" t="0" r="0" b="0"/>
              <a:pathLst>
                <a:path w="257603" h="259050">
                  <a:moveTo>
                    <a:pt x="0" y="0"/>
                  </a:moveTo>
                  <a:lnTo>
                    <a:pt x="0" y="0"/>
                  </a:lnTo>
                  <a:lnTo>
                    <a:pt x="0" y="7153"/>
                  </a:lnTo>
                  <a:lnTo>
                    <a:pt x="7710" y="43633"/>
                  </a:lnTo>
                  <a:lnTo>
                    <a:pt x="13069" y="78542"/>
                  </a:lnTo>
                  <a:lnTo>
                    <a:pt x="18963" y="119423"/>
                  </a:lnTo>
                  <a:lnTo>
                    <a:pt x="26650" y="166125"/>
                  </a:lnTo>
                  <a:lnTo>
                    <a:pt x="33696" y="212564"/>
                  </a:lnTo>
                  <a:lnTo>
                    <a:pt x="34915" y="258927"/>
                  </a:lnTo>
                  <a:lnTo>
                    <a:pt x="35271" y="259049"/>
                  </a:lnTo>
                  <a:lnTo>
                    <a:pt x="43228" y="255204"/>
                  </a:lnTo>
                  <a:lnTo>
                    <a:pt x="85292" y="248529"/>
                  </a:lnTo>
                  <a:lnTo>
                    <a:pt x="130694" y="248668"/>
                  </a:lnTo>
                  <a:lnTo>
                    <a:pt x="170886" y="250399"/>
                  </a:lnTo>
                  <a:lnTo>
                    <a:pt x="210765" y="254223"/>
                  </a:lnTo>
                  <a:lnTo>
                    <a:pt x="256284" y="257124"/>
                  </a:lnTo>
                  <a:lnTo>
                    <a:pt x="257286" y="256788"/>
                  </a:lnTo>
                  <a:lnTo>
                    <a:pt x="257602" y="256211"/>
                  </a:lnTo>
                  <a:lnTo>
                    <a:pt x="257459" y="255474"/>
                  </a:lnTo>
                  <a:lnTo>
                    <a:pt x="249719" y="240470"/>
                  </a:lnTo>
                  <a:lnTo>
                    <a:pt x="240679" y="194614"/>
                  </a:lnTo>
                  <a:lnTo>
                    <a:pt x="235615" y="147705"/>
                  </a:lnTo>
                  <a:lnTo>
                    <a:pt x="235037" y="109570"/>
                  </a:lnTo>
                  <a:lnTo>
                    <a:pt x="235898" y="64448"/>
                  </a:lnTo>
                  <a:lnTo>
                    <a:pt x="237995" y="27277"/>
                  </a:lnTo>
                  <a:lnTo>
                    <a:pt x="236980" y="25241"/>
                  </a:lnTo>
                  <a:lnTo>
                    <a:pt x="229913" y="19935"/>
                  </a:lnTo>
                  <a:lnTo>
                    <a:pt x="186798" y="24335"/>
                  </a:lnTo>
                  <a:lnTo>
                    <a:pt x="143441" y="24954"/>
                  </a:lnTo>
                  <a:lnTo>
                    <a:pt x="96627" y="22416"/>
                  </a:lnTo>
                  <a:lnTo>
                    <a:pt x="56077" y="25490"/>
                  </a:lnTo>
                  <a:lnTo>
                    <a:pt x="9525" y="381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7" name="SMARTInkShape-471">
              <a:extLst>
                <a:ext uri="{FF2B5EF4-FFF2-40B4-BE49-F238E27FC236}">
                  <a16:creationId xmlns:a16="http://schemas.microsoft.com/office/drawing/2014/main" xmlns="" id="{080342B4-F942-47D7-B9E3-9215AE7438D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884724" y="2330450"/>
              <a:ext cx="322073" cy="225370"/>
            </a:xfrm>
            <a:custGeom>
              <a:avLst/>
              <a:gdLst/>
              <a:ahLst/>
              <a:cxnLst/>
              <a:rect l="0" t="0" r="0" b="0"/>
              <a:pathLst>
                <a:path w="322073" h="225370">
                  <a:moveTo>
                    <a:pt x="1726" y="0"/>
                  </a:moveTo>
                  <a:lnTo>
                    <a:pt x="1726" y="0"/>
                  </a:lnTo>
                  <a:lnTo>
                    <a:pt x="3411" y="1686"/>
                  </a:lnTo>
                  <a:lnTo>
                    <a:pt x="6145" y="7790"/>
                  </a:lnTo>
                  <a:lnTo>
                    <a:pt x="11154" y="43471"/>
                  </a:lnTo>
                  <a:lnTo>
                    <a:pt x="9350" y="84774"/>
                  </a:lnTo>
                  <a:lnTo>
                    <a:pt x="6173" y="122344"/>
                  </a:lnTo>
                  <a:lnTo>
                    <a:pt x="1123" y="162623"/>
                  </a:lnTo>
                  <a:lnTo>
                    <a:pt x="0" y="195289"/>
                  </a:lnTo>
                  <a:lnTo>
                    <a:pt x="3070" y="209242"/>
                  </a:lnTo>
                  <a:lnTo>
                    <a:pt x="5028" y="212941"/>
                  </a:lnTo>
                  <a:lnTo>
                    <a:pt x="6044" y="213927"/>
                  </a:lnTo>
                  <a:lnTo>
                    <a:pt x="7780" y="214232"/>
                  </a:lnTo>
                  <a:lnTo>
                    <a:pt x="12530" y="213630"/>
                  </a:lnTo>
                  <a:lnTo>
                    <a:pt x="17229" y="211246"/>
                  </a:lnTo>
                  <a:lnTo>
                    <a:pt x="21669" y="208540"/>
                  </a:lnTo>
                  <a:lnTo>
                    <a:pt x="58962" y="201369"/>
                  </a:lnTo>
                  <a:lnTo>
                    <a:pt x="99871" y="202678"/>
                  </a:lnTo>
                  <a:lnTo>
                    <a:pt x="140609" y="207504"/>
                  </a:lnTo>
                  <a:lnTo>
                    <a:pt x="186818" y="215247"/>
                  </a:lnTo>
                  <a:lnTo>
                    <a:pt x="224985" y="220004"/>
                  </a:lnTo>
                  <a:lnTo>
                    <a:pt x="268846" y="224467"/>
                  </a:lnTo>
                  <a:lnTo>
                    <a:pt x="298751" y="225369"/>
                  </a:lnTo>
                  <a:lnTo>
                    <a:pt x="302247" y="224459"/>
                  </a:lnTo>
                  <a:lnTo>
                    <a:pt x="307366" y="221001"/>
                  </a:lnTo>
                  <a:lnTo>
                    <a:pt x="310695" y="212904"/>
                  </a:lnTo>
                  <a:lnTo>
                    <a:pt x="317239" y="169933"/>
                  </a:lnTo>
                  <a:lnTo>
                    <a:pt x="319905" y="130855"/>
                  </a:lnTo>
                  <a:lnTo>
                    <a:pt x="322072" y="87905"/>
                  </a:lnTo>
                  <a:lnTo>
                    <a:pt x="319485" y="43010"/>
                  </a:lnTo>
                  <a:lnTo>
                    <a:pt x="307708" y="10222"/>
                  </a:lnTo>
                  <a:lnTo>
                    <a:pt x="305170" y="7130"/>
                  </a:lnTo>
                  <a:lnTo>
                    <a:pt x="302043" y="4933"/>
                  </a:lnTo>
                  <a:lnTo>
                    <a:pt x="298299" y="3696"/>
                  </a:lnTo>
                  <a:lnTo>
                    <a:pt x="292799" y="3244"/>
                  </a:lnTo>
                  <a:lnTo>
                    <a:pt x="266631" y="6221"/>
                  </a:lnTo>
                  <a:lnTo>
                    <a:pt x="220034" y="3462"/>
                  </a:lnTo>
                  <a:lnTo>
                    <a:pt x="179270" y="3232"/>
                  </a:lnTo>
                  <a:lnTo>
                    <a:pt x="132085" y="3186"/>
                  </a:lnTo>
                  <a:lnTo>
                    <a:pt x="86207" y="3530"/>
                  </a:lnTo>
                  <a:lnTo>
                    <a:pt x="46936" y="8511"/>
                  </a:lnTo>
                  <a:lnTo>
                    <a:pt x="23951" y="158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8" name="SMARTInkShape-472">
              <a:extLst>
                <a:ext uri="{FF2B5EF4-FFF2-40B4-BE49-F238E27FC236}">
                  <a16:creationId xmlns:a16="http://schemas.microsoft.com/office/drawing/2014/main" xmlns="" id="{7338DEC8-9246-4DAA-B6E3-2481F8A5D5E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53331" y="2346832"/>
              <a:ext cx="274316" cy="211156"/>
            </a:xfrm>
            <a:custGeom>
              <a:avLst/>
              <a:gdLst/>
              <a:ahLst/>
              <a:cxnLst/>
              <a:rect l="0" t="0" r="0" b="0"/>
              <a:pathLst>
                <a:path w="274316" h="211156">
                  <a:moveTo>
                    <a:pt x="23544" y="5843"/>
                  </a:moveTo>
                  <a:lnTo>
                    <a:pt x="23544" y="5843"/>
                  </a:lnTo>
                  <a:lnTo>
                    <a:pt x="23544" y="53385"/>
                  </a:lnTo>
                  <a:lnTo>
                    <a:pt x="15117" y="91073"/>
                  </a:lnTo>
                  <a:lnTo>
                    <a:pt x="5196" y="137913"/>
                  </a:lnTo>
                  <a:lnTo>
                    <a:pt x="0" y="174564"/>
                  </a:lnTo>
                  <a:lnTo>
                    <a:pt x="1895" y="198391"/>
                  </a:lnTo>
                  <a:lnTo>
                    <a:pt x="4665" y="206828"/>
                  </a:lnTo>
                  <a:lnTo>
                    <a:pt x="6687" y="209822"/>
                  </a:lnTo>
                  <a:lnTo>
                    <a:pt x="8761" y="211153"/>
                  </a:lnTo>
                  <a:lnTo>
                    <a:pt x="9808" y="211155"/>
                  </a:lnTo>
                  <a:lnTo>
                    <a:pt x="22221" y="205744"/>
                  </a:lnTo>
                  <a:lnTo>
                    <a:pt x="26131" y="203696"/>
                  </a:lnTo>
                  <a:lnTo>
                    <a:pt x="57769" y="198016"/>
                  </a:lnTo>
                  <a:lnTo>
                    <a:pt x="96734" y="198175"/>
                  </a:lnTo>
                  <a:lnTo>
                    <a:pt x="140762" y="201854"/>
                  </a:lnTo>
                  <a:lnTo>
                    <a:pt x="184567" y="203560"/>
                  </a:lnTo>
                  <a:lnTo>
                    <a:pt x="228676" y="205211"/>
                  </a:lnTo>
                  <a:lnTo>
                    <a:pt x="259050" y="202812"/>
                  </a:lnTo>
                  <a:lnTo>
                    <a:pt x="260276" y="202067"/>
                  </a:lnTo>
                  <a:lnTo>
                    <a:pt x="262579" y="199357"/>
                  </a:lnTo>
                  <a:lnTo>
                    <a:pt x="262981" y="197294"/>
                  </a:lnTo>
                  <a:lnTo>
                    <a:pt x="262026" y="152339"/>
                  </a:lnTo>
                  <a:lnTo>
                    <a:pt x="264648" y="105042"/>
                  </a:lnTo>
                  <a:lnTo>
                    <a:pt x="268281" y="67908"/>
                  </a:lnTo>
                  <a:lnTo>
                    <a:pt x="274097" y="22113"/>
                  </a:lnTo>
                  <a:lnTo>
                    <a:pt x="274315" y="13329"/>
                  </a:lnTo>
                  <a:lnTo>
                    <a:pt x="273404" y="9993"/>
                  </a:lnTo>
                  <a:lnTo>
                    <a:pt x="272668" y="8610"/>
                  </a:lnTo>
                  <a:lnTo>
                    <a:pt x="271471" y="8040"/>
                  </a:lnTo>
                  <a:lnTo>
                    <a:pt x="268259" y="8348"/>
                  </a:lnTo>
                  <a:lnTo>
                    <a:pt x="258387" y="13956"/>
                  </a:lnTo>
                  <a:lnTo>
                    <a:pt x="238204" y="18019"/>
                  </a:lnTo>
                  <a:lnTo>
                    <a:pt x="216808" y="15020"/>
                  </a:lnTo>
                  <a:lnTo>
                    <a:pt x="174588" y="6475"/>
                  </a:lnTo>
                  <a:lnTo>
                    <a:pt x="130296" y="2816"/>
                  </a:lnTo>
                  <a:lnTo>
                    <a:pt x="86834" y="0"/>
                  </a:lnTo>
                  <a:lnTo>
                    <a:pt x="39698" y="454"/>
                  </a:lnTo>
                  <a:lnTo>
                    <a:pt x="26719" y="266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9" name="SMARTInkShape-473">
              <a:extLst>
                <a:ext uri="{FF2B5EF4-FFF2-40B4-BE49-F238E27FC236}">
                  <a16:creationId xmlns:a16="http://schemas.microsoft.com/office/drawing/2014/main" xmlns="" id="{A6F11AEC-C70E-4615-958A-178D77828C9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092700" y="2349739"/>
              <a:ext cx="250383" cy="233808"/>
            </a:xfrm>
            <a:custGeom>
              <a:avLst/>
              <a:gdLst/>
              <a:ahLst/>
              <a:cxnLst/>
              <a:rect l="0" t="0" r="0" b="0"/>
              <a:pathLst>
                <a:path w="250383" h="233808">
                  <a:moveTo>
                    <a:pt x="0" y="12461"/>
                  </a:moveTo>
                  <a:lnTo>
                    <a:pt x="0" y="12461"/>
                  </a:lnTo>
                  <a:lnTo>
                    <a:pt x="1685" y="12461"/>
                  </a:lnTo>
                  <a:lnTo>
                    <a:pt x="2182" y="12814"/>
                  </a:lnTo>
                  <a:lnTo>
                    <a:pt x="2513" y="13402"/>
                  </a:lnTo>
                  <a:lnTo>
                    <a:pt x="9042" y="39323"/>
                  </a:lnTo>
                  <a:lnTo>
                    <a:pt x="6007" y="70618"/>
                  </a:lnTo>
                  <a:lnTo>
                    <a:pt x="4081" y="103220"/>
                  </a:lnTo>
                  <a:lnTo>
                    <a:pt x="1366" y="147224"/>
                  </a:lnTo>
                  <a:lnTo>
                    <a:pt x="270" y="190331"/>
                  </a:lnTo>
                  <a:lnTo>
                    <a:pt x="3049" y="231659"/>
                  </a:lnTo>
                  <a:lnTo>
                    <a:pt x="4149" y="232676"/>
                  </a:lnTo>
                  <a:lnTo>
                    <a:pt x="8194" y="233807"/>
                  </a:lnTo>
                  <a:lnTo>
                    <a:pt x="11638" y="233368"/>
                  </a:lnTo>
                  <a:lnTo>
                    <a:pt x="37300" y="226192"/>
                  </a:lnTo>
                  <a:lnTo>
                    <a:pt x="83707" y="218060"/>
                  </a:lnTo>
                  <a:lnTo>
                    <a:pt x="126017" y="215872"/>
                  </a:lnTo>
                  <a:lnTo>
                    <a:pt x="171291" y="218214"/>
                  </a:lnTo>
                  <a:lnTo>
                    <a:pt x="215872" y="221758"/>
                  </a:lnTo>
                  <a:lnTo>
                    <a:pt x="236949" y="221996"/>
                  </a:lnTo>
                  <a:lnTo>
                    <a:pt x="238399" y="221296"/>
                  </a:lnTo>
                  <a:lnTo>
                    <a:pt x="239366" y="220123"/>
                  </a:lnTo>
                  <a:lnTo>
                    <a:pt x="240441" y="216586"/>
                  </a:lnTo>
                  <a:lnTo>
                    <a:pt x="241290" y="170301"/>
                  </a:lnTo>
                  <a:lnTo>
                    <a:pt x="243834" y="123986"/>
                  </a:lnTo>
                  <a:lnTo>
                    <a:pt x="247269" y="79634"/>
                  </a:lnTo>
                  <a:lnTo>
                    <a:pt x="250369" y="35784"/>
                  </a:lnTo>
                  <a:lnTo>
                    <a:pt x="250382" y="24725"/>
                  </a:lnTo>
                  <a:lnTo>
                    <a:pt x="249100" y="21675"/>
                  </a:lnTo>
                  <a:lnTo>
                    <a:pt x="248264" y="20720"/>
                  </a:lnTo>
                  <a:lnTo>
                    <a:pt x="246394" y="19660"/>
                  </a:lnTo>
                  <a:lnTo>
                    <a:pt x="245402" y="19729"/>
                  </a:lnTo>
                  <a:lnTo>
                    <a:pt x="231960" y="24451"/>
                  </a:lnTo>
                  <a:lnTo>
                    <a:pt x="226566" y="24492"/>
                  </a:lnTo>
                  <a:lnTo>
                    <a:pt x="209671" y="20704"/>
                  </a:lnTo>
                  <a:lnTo>
                    <a:pt x="167523" y="9173"/>
                  </a:lnTo>
                  <a:lnTo>
                    <a:pt x="126522" y="1575"/>
                  </a:lnTo>
                  <a:lnTo>
                    <a:pt x="83755" y="0"/>
                  </a:lnTo>
                  <a:lnTo>
                    <a:pt x="40663" y="733"/>
                  </a:lnTo>
                  <a:lnTo>
                    <a:pt x="16577" y="4186"/>
                  </a:lnTo>
                  <a:lnTo>
                    <a:pt x="9954" y="7137"/>
                  </a:lnTo>
                  <a:lnTo>
                    <a:pt x="3175" y="1246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0" name="SMARTInkShape-474">
              <a:extLst>
                <a:ext uri="{FF2B5EF4-FFF2-40B4-BE49-F238E27FC236}">
                  <a16:creationId xmlns:a16="http://schemas.microsoft.com/office/drawing/2014/main" xmlns="" id="{F86E2897-4076-4EE4-8B08-1E2E9444C66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676775" y="2356794"/>
              <a:ext cx="269871" cy="226503"/>
            </a:xfrm>
            <a:custGeom>
              <a:avLst/>
              <a:gdLst/>
              <a:ahLst/>
              <a:cxnLst/>
              <a:rect l="0" t="0" r="0" b="0"/>
              <a:pathLst>
                <a:path w="269871" h="226503">
                  <a:moveTo>
                    <a:pt x="15875" y="8581"/>
                  </a:moveTo>
                  <a:lnTo>
                    <a:pt x="15875" y="8581"/>
                  </a:lnTo>
                  <a:lnTo>
                    <a:pt x="15875" y="10267"/>
                  </a:lnTo>
                  <a:lnTo>
                    <a:pt x="25011" y="56928"/>
                  </a:lnTo>
                  <a:lnTo>
                    <a:pt x="25377" y="90771"/>
                  </a:lnTo>
                  <a:lnTo>
                    <a:pt x="25390" y="125896"/>
                  </a:lnTo>
                  <a:lnTo>
                    <a:pt x="25398" y="173375"/>
                  </a:lnTo>
                  <a:lnTo>
                    <a:pt x="27085" y="199922"/>
                  </a:lnTo>
                  <a:lnTo>
                    <a:pt x="32997" y="213789"/>
                  </a:lnTo>
                  <a:lnTo>
                    <a:pt x="37358" y="220246"/>
                  </a:lnTo>
                  <a:lnTo>
                    <a:pt x="37958" y="220600"/>
                  </a:lnTo>
                  <a:lnTo>
                    <a:pt x="39566" y="220992"/>
                  </a:lnTo>
                  <a:lnTo>
                    <a:pt x="48894" y="220891"/>
                  </a:lnTo>
                  <a:lnTo>
                    <a:pt x="95382" y="218188"/>
                  </a:lnTo>
                  <a:lnTo>
                    <a:pt x="142441" y="220868"/>
                  </a:lnTo>
                  <a:lnTo>
                    <a:pt x="188090" y="222953"/>
                  </a:lnTo>
                  <a:lnTo>
                    <a:pt x="235541" y="226032"/>
                  </a:lnTo>
                  <a:lnTo>
                    <a:pt x="259173" y="226502"/>
                  </a:lnTo>
                  <a:lnTo>
                    <a:pt x="265119" y="225026"/>
                  </a:lnTo>
                  <a:lnTo>
                    <a:pt x="267761" y="223195"/>
                  </a:lnTo>
                  <a:lnTo>
                    <a:pt x="268936" y="220264"/>
                  </a:lnTo>
                  <a:lnTo>
                    <a:pt x="269870" y="176123"/>
                  </a:lnTo>
                  <a:lnTo>
                    <a:pt x="267362" y="128595"/>
                  </a:lnTo>
                  <a:lnTo>
                    <a:pt x="263304" y="84342"/>
                  </a:lnTo>
                  <a:lnTo>
                    <a:pt x="254697" y="38863"/>
                  </a:lnTo>
                  <a:lnTo>
                    <a:pt x="248717" y="23875"/>
                  </a:lnTo>
                  <a:lnTo>
                    <a:pt x="244595" y="18679"/>
                  </a:lnTo>
                  <a:lnTo>
                    <a:pt x="241824" y="16597"/>
                  </a:lnTo>
                  <a:lnTo>
                    <a:pt x="240591" y="16041"/>
                  </a:lnTo>
                  <a:lnTo>
                    <a:pt x="239416" y="16024"/>
                  </a:lnTo>
                  <a:lnTo>
                    <a:pt x="227355" y="19689"/>
                  </a:lnTo>
                  <a:lnTo>
                    <a:pt x="198777" y="17602"/>
                  </a:lnTo>
                  <a:lnTo>
                    <a:pt x="157954" y="9827"/>
                  </a:lnTo>
                  <a:lnTo>
                    <a:pt x="115463" y="4373"/>
                  </a:lnTo>
                  <a:lnTo>
                    <a:pt x="68013" y="0"/>
                  </a:lnTo>
                  <a:lnTo>
                    <a:pt x="25929" y="1715"/>
                  </a:lnTo>
                  <a:lnTo>
                    <a:pt x="0" y="85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1" name="SMARTInkShape-475">
              <a:extLst>
                <a:ext uri="{FF2B5EF4-FFF2-40B4-BE49-F238E27FC236}">
                  <a16:creationId xmlns:a16="http://schemas.microsoft.com/office/drawing/2014/main" xmlns="" id="{23A69640-10DE-4F57-AA77-AB16489EDDF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295775" y="2359556"/>
              <a:ext cx="285570" cy="243479"/>
            </a:xfrm>
            <a:custGeom>
              <a:avLst/>
              <a:gdLst/>
              <a:ahLst/>
              <a:cxnLst/>
              <a:rect l="0" t="0" r="0" b="0"/>
              <a:pathLst>
                <a:path w="285570" h="243479">
                  <a:moveTo>
                    <a:pt x="0" y="12169"/>
                  </a:moveTo>
                  <a:lnTo>
                    <a:pt x="0" y="12169"/>
                  </a:lnTo>
                  <a:lnTo>
                    <a:pt x="3136" y="12169"/>
                  </a:lnTo>
                  <a:lnTo>
                    <a:pt x="6534" y="17225"/>
                  </a:lnTo>
                  <a:lnTo>
                    <a:pt x="9703" y="59961"/>
                  </a:lnTo>
                  <a:lnTo>
                    <a:pt x="14925" y="104267"/>
                  </a:lnTo>
                  <a:lnTo>
                    <a:pt x="18641" y="150228"/>
                  </a:lnTo>
                  <a:lnTo>
                    <a:pt x="16832" y="193131"/>
                  </a:lnTo>
                  <a:lnTo>
                    <a:pt x="15912" y="225694"/>
                  </a:lnTo>
                  <a:lnTo>
                    <a:pt x="16606" y="227897"/>
                  </a:lnTo>
                  <a:lnTo>
                    <a:pt x="19257" y="231285"/>
                  </a:lnTo>
                  <a:lnTo>
                    <a:pt x="21847" y="233026"/>
                  </a:lnTo>
                  <a:lnTo>
                    <a:pt x="34366" y="236418"/>
                  </a:lnTo>
                  <a:lnTo>
                    <a:pt x="78876" y="237585"/>
                  </a:lnTo>
                  <a:lnTo>
                    <a:pt x="120175" y="238534"/>
                  </a:lnTo>
                  <a:lnTo>
                    <a:pt x="165999" y="243086"/>
                  </a:lnTo>
                  <a:lnTo>
                    <a:pt x="208675" y="243478"/>
                  </a:lnTo>
                  <a:lnTo>
                    <a:pt x="246209" y="236337"/>
                  </a:lnTo>
                  <a:lnTo>
                    <a:pt x="253595" y="233742"/>
                  </a:lnTo>
                  <a:lnTo>
                    <a:pt x="259229" y="229532"/>
                  </a:lnTo>
                  <a:lnTo>
                    <a:pt x="264486" y="223093"/>
                  </a:lnTo>
                  <a:lnTo>
                    <a:pt x="273723" y="198400"/>
                  </a:lnTo>
                  <a:lnTo>
                    <a:pt x="276160" y="151496"/>
                  </a:lnTo>
                  <a:lnTo>
                    <a:pt x="276574" y="107384"/>
                  </a:lnTo>
                  <a:lnTo>
                    <a:pt x="281640" y="64110"/>
                  </a:lnTo>
                  <a:lnTo>
                    <a:pt x="285569" y="26129"/>
                  </a:lnTo>
                  <a:lnTo>
                    <a:pt x="284924" y="24298"/>
                  </a:lnTo>
                  <a:lnTo>
                    <a:pt x="280267" y="19350"/>
                  </a:lnTo>
                  <a:lnTo>
                    <a:pt x="278845" y="18888"/>
                  </a:lnTo>
                  <a:lnTo>
                    <a:pt x="276742" y="18592"/>
                  </a:lnTo>
                  <a:lnTo>
                    <a:pt x="274693" y="16855"/>
                  </a:lnTo>
                  <a:lnTo>
                    <a:pt x="254448" y="12890"/>
                  </a:lnTo>
                  <a:lnTo>
                    <a:pt x="213232" y="6106"/>
                  </a:lnTo>
                  <a:lnTo>
                    <a:pt x="170499" y="1262"/>
                  </a:lnTo>
                  <a:lnTo>
                    <a:pt x="130795" y="0"/>
                  </a:lnTo>
                  <a:lnTo>
                    <a:pt x="84136" y="2109"/>
                  </a:lnTo>
                  <a:lnTo>
                    <a:pt x="31750" y="899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3" name="SMARTInkShape-476">
            <a:extLst>
              <a:ext uri="{FF2B5EF4-FFF2-40B4-BE49-F238E27FC236}">
                <a16:creationId xmlns:a16="http://schemas.microsoft.com/office/drawing/2014/main" xmlns="" id="{136DCD8D-CC49-40BC-8FB5-3BA8103C842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5297" y="2143133"/>
            <a:ext cx="4092258" cy="1200084"/>
          </a:xfrm>
          <a:custGeom>
            <a:avLst/>
            <a:gdLst/>
            <a:ahLst/>
            <a:cxnLst/>
            <a:rect l="0" t="0" r="0" b="0"/>
            <a:pathLst>
              <a:path w="4092258" h="1200084">
                <a:moveTo>
                  <a:pt x="260253" y="634992"/>
                </a:moveTo>
                <a:lnTo>
                  <a:pt x="260253" y="634992"/>
                </a:lnTo>
                <a:lnTo>
                  <a:pt x="259548" y="619718"/>
                </a:lnTo>
                <a:lnTo>
                  <a:pt x="258372" y="617401"/>
                </a:lnTo>
                <a:lnTo>
                  <a:pt x="256882" y="615856"/>
                </a:lnTo>
                <a:lnTo>
                  <a:pt x="253346" y="614140"/>
                </a:lnTo>
                <a:lnTo>
                  <a:pt x="249775" y="613024"/>
                </a:lnTo>
                <a:lnTo>
                  <a:pt x="247012" y="611353"/>
                </a:lnTo>
                <a:lnTo>
                  <a:pt x="238416" y="610114"/>
                </a:lnTo>
                <a:lnTo>
                  <a:pt x="194061" y="615466"/>
                </a:lnTo>
                <a:lnTo>
                  <a:pt x="166790" y="620784"/>
                </a:lnTo>
                <a:lnTo>
                  <a:pt x="130597" y="636098"/>
                </a:lnTo>
                <a:lnTo>
                  <a:pt x="88224" y="664678"/>
                </a:lnTo>
                <a:lnTo>
                  <a:pt x="57041" y="711074"/>
                </a:lnTo>
                <a:lnTo>
                  <a:pt x="33050" y="750783"/>
                </a:lnTo>
                <a:lnTo>
                  <a:pt x="16510" y="788053"/>
                </a:lnTo>
                <a:lnTo>
                  <a:pt x="13987" y="792977"/>
                </a:lnTo>
                <a:lnTo>
                  <a:pt x="4404" y="837738"/>
                </a:lnTo>
                <a:lnTo>
                  <a:pt x="0" y="883657"/>
                </a:lnTo>
                <a:lnTo>
                  <a:pt x="2785" y="927774"/>
                </a:lnTo>
                <a:lnTo>
                  <a:pt x="4725" y="945744"/>
                </a:lnTo>
                <a:lnTo>
                  <a:pt x="13567" y="971526"/>
                </a:lnTo>
                <a:lnTo>
                  <a:pt x="35690" y="1007736"/>
                </a:lnTo>
                <a:lnTo>
                  <a:pt x="58279" y="1027221"/>
                </a:lnTo>
                <a:lnTo>
                  <a:pt x="79703" y="1039193"/>
                </a:lnTo>
                <a:lnTo>
                  <a:pt x="125425" y="1056692"/>
                </a:lnTo>
                <a:lnTo>
                  <a:pt x="171769" y="1071761"/>
                </a:lnTo>
                <a:lnTo>
                  <a:pt x="212652" y="1076960"/>
                </a:lnTo>
                <a:lnTo>
                  <a:pt x="255830" y="1081783"/>
                </a:lnTo>
                <a:lnTo>
                  <a:pt x="298621" y="1085349"/>
                </a:lnTo>
                <a:lnTo>
                  <a:pt x="340733" y="1088532"/>
                </a:lnTo>
                <a:lnTo>
                  <a:pt x="381497" y="1093348"/>
                </a:lnTo>
                <a:lnTo>
                  <a:pt x="428506" y="1099924"/>
                </a:lnTo>
                <a:lnTo>
                  <a:pt x="472905" y="1104935"/>
                </a:lnTo>
                <a:lnTo>
                  <a:pt x="511095" y="1108007"/>
                </a:lnTo>
                <a:lnTo>
                  <a:pt x="557198" y="1110746"/>
                </a:lnTo>
                <a:lnTo>
                  <a:pt x="603026" y="1113679"/>
                </a:lnTo>
                <a:lnTo>
                  <a:pt x="644899" y="1116715"/>
                </a:lnTo>
                <a:lnTo>
                  <a:pt x="689324" y="1117419"/>
                </a:lnTo>
                <a:lnTo>
                  <a:pt x="729222" y="1117558"/>
                </a:lnTo>
                <a:lnTo>
                  <a:pt x="772851" y="1117585"/>
                </a:lnTo>
                <a:lnTo>
                  <a:pt x="819099" y="1119276"/>
                </a:lnTo>
                <a:lnTo>
                  <a:pt x="855999" y="1120472"/>
                </a:lnTo>
                <a:lnTo>
                  <a:pt x="896518" y="1120680"/>
                </a:lnTo>
                <a:lnTo>
                  <a:pt x="935257" y="1121094"/>
                </a:lnTo>
                <a:lnTo>
                  <a:pt x="970802" y="1122941"/>
                </a:lnTo>
                <a:lnTo>
                  <a:pt x="1009164" y="1123998"/>
                </a:lnTo>
                <a:lnTo>
                  <a:pt x="1047223" y="1126397"/>
                </a:lnTo>
                <a:lnTo>
                  <a:pt x="1082098" y="1126903"/>
                </a:lnTo>
                <a:lnTo>
                  <a:pt x="1123170" y="1127075"/>
                </a:lnTo>
                <a:lnTo>
                  <a:pt x="1158081" y="1127108"/>
                </a:lnTo>
                <a:lnTo>
                  <a:pt x="1200670" y="1127114"/>
                </a:lnTo>
                <a:lnTo>
                  <a:pt x="1234181" y="1127116"/>
                </a:lnTo>
                <a:lnTo>
                  <a:pt x="1277349" y="1126764"/>
                </a:lnTo>
                <a:lnTo>
                  <a:pt x="1324474" y="1125545"/>
                </a:lnTo>
                <a:lnTo>
                  <a:pt x="1362507" y="1125710"/>
                </a:lnTo>
                <a:lnTo>
                  <a:pt x="1398941" y="1125407"/>
                </a:lnTo>
                <a:lnTo>
                  <a:pt x="1442545" y="1126610"/>
                </a:lnTo>
                <a:lnTo>
                  <a:pt x="1483099" y="1126967"/>
                </a:lnTo>
                <a:lnTo>
                  <a:pt x="1516987" y="1126132"/>
                </a:lnTo>
                <a:lnTo>
                  <a:pt x="1564047" y="1124375"/>
                </a:lnTo>
                <a:lnTo>
                  <a:pt x="1609182" y="1121845"/>
                </a:lnTo>
                <a:lnTo>
                  <a:pt x="1651633" y="1121087"/>
                </a:lnTo>
                <a:lnTo>
                  <a:pt x="1685800" y="1120909"/>
                </a:lnTo>
                <a:lnTo>
                  <a:pt x="1719329" y="1120830"/>
                </a:lnTo>
                <a:lnTo>
                  <a:pt x="1760430" y="1119845"/>
                </a:lnTo>
                <a:lnTo>
                  <a:pt x="1797655" y="1118259"/>
                </a:lnTo>
                <a:lnTo>
                  <a:pt x="1837260" y="1117790"/>
                </a:lnTo>
                <a:lnTo>
                  <a:pt x="1872161" y="1116710"/>
                </a:lnTo>
                <a:lnTo>
                  <a:pt x="1912252" y="1115096"/>
                </a:lnTo>
                <a:lnTo>
                  <a:pt x="1950590" y="1114618"/>
                </a:lnTo>
                <a:lnTo>
                  <a:pt x="1988172" y="1114477"/>
                </a:lnTo>
                <a:lnTo>
                  <a:pt x="2024473" y="1114434"/>
                </a:lnTo>
                <a:lnTo>
                  <a:pt x="2065214" y="1114422"/>
                </a:lnTo>
                <a:lnTo>
                  <a:pt x="2104803" y="1114419"/>
                </a:lnTo>
                <a:lnTo>
                  <a:pt x="2140757" y="1115358"/>
                </a:lnTo>
                <a:lnTo>
                  <a:pt x="2179033" y="1115465"/>
                </a:lnTo>
                <a:lnTo>
                  <a:pt x="2216412" y="1116413"/>
                </a:lnTo>
                <a:lnTo>
                  <a:pt x="2256445" y="1119541"/>
                </a:lnTo>
                <a:lnTo>
                  <a:pt x="2301831" y="1122291"/>
                </a:lnTo>
                <a:lnTo>
                  <a:pt x="2343207" y="1123616"/>
                </a:lnTo>
                <a:lnTo>
                  <a:pt x="2379602" y="1123878"/>
                </a:lnTo>
                <a:lnTo>
                  <a:pt x="2423219" y="1125615"/>
                </a:lnTo>
                <a:lnTo>
                  <a:pt x="2469412" y="1127173"/>
                </a:lnTo>
                <a:lnTo>
                  <a:pt x="2514338" y="1130512"/>
                </a:lnTo>
                <a:lnTo>
                  <a:pt x="2553472" y="1134569"/>
                </a:lnTo>
                <a:lnTo>
                  <a:pt x="2590999" y="1136028"/>
                </a:lnTo>
                <a:lnTo>
                  <a:pt x="2632811" y="1138145"/>
                </a:lnTo>
                <a:lnTo>
                  <a:pt x="2669188" y="1139322"/>
                </a:lnTo>
                <a:lnTo>
                  <a:pt x="2716038" y="1140072"/>
                </a:lnTo>
                <a:lnTo>
                  <a:pt x="2756336" y="1142311"/>
                </a:lnTo>
                <a:lnTo>
                  <a:pt x="2799143" y="1144543"/>
                </a:lnTo>
                <a:lnTo>
                  <a:pt x="2836378" y="1145686"/>
                </a:lnTo>
                <a:lnTo>
                  <a:pt x="2874182" y="1147710"/>
                </a:lnTo>
                <a:lnTo>
                  <a:pt x="2912223" y="1149725"/>
                </a:lnTo>
                <a:lnTo>
                  <a:pt x="2958935" y="1154304"/>
                </a:lnTo>
                <a:lnTo>
                  <a:pt x="3005691" y="1158044"/>
                </a:lnTo>
                <a:lnTo>
                  <a:pt x="3043981" y="1162089"/>
                </a:lnTo>
                <a:lnTo>
                  <a:pt x="3087695" y="1165510"/>
                </a:lnTo>
                <a:lnTo>
                  <a:pt x="3133544" y="1170162"/>
                </a:lnTo>
                <a:lnTo>
                  <a:pt x="3173436" y="1172975"/>
                </a:lnTo>
                <a:lnTo>
                  <a:pt x="3220841" y="1177963"/>
                </a:lnTo>
                <a:lnTo>
                  <a:pt x="3266795" y="1182862"/>
                </a:lnTo>
                <a:lnTo>
                  <a:pt x="3308272" y="1185767"/>
                </a:lnTo>
                <a:lnTo>
                  <a:pt x="3347062" y="1187111"/>
                </a:lnTo>
                <a:lnTo>
                  <a:pt x="3393243" y="1188318"/>
                </a:lnTo>
                <a:lnTo>
                  <a:pt x="3434520" y="1190163"/>
                </a:lnTo>
                <a:lnTo>
                  <a:pt x="3481597" y="1195583"/>
                </a:lnTo>
                <a:lnTo>
                  <a:pt x="3521548" y="1196694"/>
                </a:lnTo>
                <a:lnTo>
                  <a:pt x="3567028" y="1197872"/>
                </a:lnTo>
                <a:lnTo>
                  <a:pt x="3614035" y="1199694"/>
                </a:lnTo>
                <a:lnTo>
                  <a:pt x="3656334" y="1200083"/>
                </a:lnTo>
                <a:lnTo>
                  <a:pt x="3697527" y="1199782"/>
                </a:lnTo>
                <a:lnTo>
                  <a:pt x="3737671" y="1197407"/>
                </a:lnTo>
                <a:lnTo>
                  <a:pt x="3778784" y="1191999"/>
                </a:lnTo>
                <a:lnTo>
                  <a:pt x="3819995" y="1187911"/>
                </a:lnTo>
                <a:lnTo>
                  <a:pt x="3866105" y="1176980"/>
                </a:lnTo>
                <a:lnTo>
                  <a:pt x="3907730" y="1162911"/>
                </a:lnTo>
                <a:lnTo>
                  <a:pt x="3952329" y="1145784"/>
                </a:lnTo>
                <a:lnTo>
                  <a:pt x="3975036" y="1133900"/>
                </a:lnTo>
                <a:lnTo>
                  <a:pt x="3990152" y="1120395"/>
                </a:lnTo>
                <a:lnTo>
                  <a:pt x="4008487" y="1105771"/>
                </a:lnTo>
                <a:lnTo>
                  <a:pt x="4028183" y="1085529"/>
                </a:lnTo>
                <a:lnTo>
                  <a:pt x="4053386" y="1040142"/>
                </a:lnTo>
                <a:lnTo>
                  <a:pt x="4074342" y="993779"/>
                </a:lnTo>
                <a:lnTo>
                  <a:pt x="4082883" y="952857"/>
                </a:lnTo>
                <a:lnTo>
                  <a:pt x="4088672" y="907141"/>
                </a:lnTo>
                <a:lnTo>
                  <a:pt x="4092257" y="861839"/>
                </a:lnTo>
                <a:lnTo>
                  <a:pt x="4089935" y="817002"/>
                </a:lnTo>
                <a:lnTo>
                  <a:pt x="4086382" y="775663"/>
                </a:lnTo>
                <a:lnTo>
                  <a:pt x="4086138" y="729266"/>
                </a:lnTo>
                <a:lnTo>
                  <a:pt x="4086128" y="686594"/>
                </a:lnTo>
                <a:lnTo>
                  <a:pt x="4086128" y="639172"/>
                </a:lnTo>
                <a:lnTo>
                  <a:pt x="4086128" y="597147"/>
                </a:lnTo>
                <a:lnTo>
                  <a:pt x="4085187" y="551832"/>
                </a:lnTo>
                <a:lnTo>
                  <a:pt x="4083149" y="509820"/>
                </a:lnTo>
                <a:lnTo>
                  <a:pt x="4080080" y="466155"/>
                </a:lnTo>
                <a:lnTo>
                  <a:pt x="4078104" y="419401"/>
                </a:lnTo>
                <a:lnTo>
                  <a:pt x="4076662" y="372380"/>
                </a:lnTo>
                <a:lnTo>
                  <a:pt x="4073873" y="330597"/>
                </a:lnTo>
                <a:lnTo>
                  <a:pt x="4072039" y="283802"/>
                </a:lnTo>
                <a:lnTo>
                  <a:pt x="4070323" y="240027"/>
                </a:lnTo>
                <a:lnTo>
                  <a:pt x="4066668" y="202412"/>
                </a:lnTo>
                <a:lnTo>
                  <a:pt x="4053942" y="158299"/>
                </a:lnTo>
                <a:lnTo>
                  <a:pt x="4032155" y="111185"/>
                </a:lnTo>
                <a:lnTo>
                  <a:pt x="4019467" y="96248"/>
                </a:lnTo>
                <a:lnTo>
                  <a:pt x="3995020" y="78815"/>
                </a:lnTo>
                <a:lnTo>
                  <a:pt x="3953539" y="57555"/>
                </a:lnTo>
                <a:lnTo>
                  <a:pt x="3916949" y="44095"/>
                </a:lnTo>
                <a:lnTo>
                  <a:pt x="3877657" y="33284"/>
                </a:lnTo>
                <a:lnTo>
                  <a:pt x="3837497" y="24203"/>
                </a:lnTo>
                <a:lnTo>
                  <a:pt x="3797492" y="17187"/>
                </a:lnTo>
                <a:lnTo>
                  <a:pt x="3755502" y="12744"/>
                </a:lnTo>
                <a:lnTo>
                  <a:pt x="3708351" y="7760"/>
                </a:lnTo>
                <a:lnTo>
                  <a:pt x="3667496" y="4843"/>
                </a:lnTo>
                <a:lnTo>
                  <a:pt x="3624970" y="3498"/>
                </a:lnTo>
                <a:lnTo>
                  <a:pt x="3588975" y="3232"/>
                </a:lnTo>
                <a:lnTo>
                  <a:pt x="3549945" y="3186"/>
                </a:lnTo>
                <a:lnTo>
                  <a:pt x="3502437" y="987"/>
                </a:lnTo>
                <a:lnTo>
                  <a:pt x="3460498" y="123"/>
                </a:lnTo>
                <a:lnTo>
                  <a:pt x="3422468" y="31"/>
                </a:lnTo>
                <a:lnTo>
                  <a:pt x="3382633" y="0"/>
                </a:lnTo>
                <a:lnTo>
                  <a:pt x="3336270" y="1679"/>
                </a:lnTo>
                <a:lnTo>
                  <a:pt x="3294267" y="3226"/>
                </a:lnTo>
                <a:lnTo>
                  <a:pt x="3253149" y="5622"/>
                </a:lnTo>
                <a:lnTo>
                  <a:pt x="3205733" y="8429"/>
                </a:lnTo>
                <a:lnTo>
                  <a:pt x="3163528" y="11059"/>
                </a:lnTo>
                <a:lnTo>
                  <a:pt x="3123555" y="15931"/>
                </a:lnTo>
                <a:lnTo>
                  <a:pt x="3080799" y="20113"/>
                </a:lnTo>
                <a:lnTo>
                  <a:pt x="3041290" y="22881"/>
                </a:lnTo>
                <a:lnTo>
                  <a:pt x="2995372" y="26112"/>
                </a:lnTo>
                <a:lnTo>
                  <a:pt x="2948664" y="31805"/>
                </a:lnTo>
                <a:lnTo>
                  <a:pt x="2904085" y="37042"/>
                </a:lnTo>
                <a:lnTo>
                  <a:pt x="2862741" y="43385"/>
                </a:lnTo>
                <a:lnTo>
                  <a:pt x="2818581" y="50792"/>
                </a:lnTo>
                <a:lnTo>
                  <a:pt x="2801333" y="56789"/>
                </a:lnTo>
                <a:lnTo>
                  <a:pt x="2762382" y="81669"/>
                </a:lnTo>
                <a:lnTo>
                  <a:pt x="2736282" y="107145"/>
                </a:lnTo>
                <a:lnTo>
                  <a:pt x="2711335" y="151977"/>
                </a:lnTo>
                <a:lnTo>
                  <a:pt x="2696280" y="197073"/>
                </a:lnTo>
                <a:lnTo>
                  <a:pt x="2683512" y="244681"/>
                </a:lnTo>
                <a:lnTo>
                  <a:pt x="2676492" y="285791"/>
                </a:lnTo>
                <a:lnTo>
                  <a:pt x="2670084" y="328376"/>
                </a:lnTo>
                <a:lnTo>
                  <a:pt x="2664355" y="375047"/>
                </a:lnTo>
                <a:lnTo>
                  <a:pt x="2653400" y="419957"/>
                </a:lnTo>
                <a:lnTo>
                  <a:pt x="2647263" y="435373"/>
                </a:lnTo>
                <a:lnTo>
                  <a:pt x="2624996" y="462279"/>
                </a:lnTo>
                <a:lnTo>
                  <a:pt x="2581844" y="495270"/>
                </a:lnTo>
                <a:lnTo>
                  <a:pt x="2538043" y="523360"/>
                </a:lnTo>
                <a:lnTo>
                  <a:pt x="2492950" y="539139"/>
                </a:lnTo>
                <a:lnTo>
                  <a:pt x="2445353" y="558614"/>
                </a:lnTo>
                <a:lnTo>
                  <a:pt x="2400781" y="573598"/>
                </a:lnTo>
                <a:lnTo>
                  <a:pt x="2357184" y="590607"/>
                </a:lnTo>
                <a:lnTo>
                  <a:pt x="2313900" y="606359"/>
                </a:lnTo>
                <a:lnTo>
                  <a:pt x="2270405" y="615763"/>
                </a:lnTo>
                <a:lnTo>
                  <a:pt x="2227790" y="623242"/>
                </a:lnTo>
                <a:lnTo>
                  <a:pt x="2180437" y="630752"/>
                </a:lnTo>
                <a:lnTo>
                  <a:pt x="2135227" y="636755"/>
                </a:lnTo>
                <a:lnTo>
                  <a:pt x="2089158" y="642407"/>
                </a:lnTo>
                <a:lnTo>
                  <a:pt x="2048253" y="644239"/>
                </a:lnTo>
                <a:lnTo>
                  <a:pt x="2005729" y="646993"/>
                </a:lnTo>
                <a:lnTo>
                  <a:pt x="1960605" y="647953"/>
                </a:lnTo>
                <a:lnTo>
                  <a:pt x="1918292" y="650414"/>
                </a:lnTo>
                <a:lnTo>
                  <a:pt x="1877418" y="651130"/>
                </a:lnTo>
                <a:lnTo>
                  <a:pt x="1831782" y="655274"/>
                </a:lnTo>
                <a:lnTo>
                  <a:pt x="1792798" y="656961"/>
                </a:lnTo>
                <a:lnTo>
                  <a:pt x="1756681" y="657141"/>
                </a:lnTo>
                <a:lnTo>
                  <a:pt x="1716875" y="657202"/>
                </a:lnTo>
                <a:lnTo>
                  <a:pt x="1671986" y="657215"/>
                </a:lnTo>
                <a:lnTo>
                  <a:pt x="1627339" y="657217"/>
                </a:lnTo>
                <a:lnTo>
                  <a:pt x="1580441" y="657217"/>
                </a:lnTo>
                <a:lnTo>
                  <a:pt x="1542519" y="657217"/>
                </a:lnTo>
                <a:lnTo>
                  <a:pt x="1505743" y="657217"/>
                </a:lnTo>
                <a:lnTo>
                  <a:pt x="1464760" y="657217"/>
                </a:lnTo>
                <a:lnTo>
                  <a:pt x="1422380" y="657217"/>
                </a:lnTo>
                <a:lnTo>
                  <a:pt x="1382075" y="657217"/>
                </a:lnTo>
                <a:lnTo>
                  <a:pt x="1336850" y="657217"/>
                </a:lnTo>
                <a:lnTo>
                  <a:pt x="1291790" y="657217"/>
                </a:lnTo>
                <a:lnTo>
                  <a:pt x="1246484" y="657217"/>
                </a:lnTo>
                <a:lnTo>
                  <a:pt x="1209342" y="656276"/>
                </a:lnTo>
                <a:lnTo>
                  <a:pt x="1165293" y="654704"/>
                </a:lnTo>
                <a:lnTo>
                  <a:pt x="1129311" y="653297"/>
                </a:lnTo>
                <a:lnTo>
                  <a:pt x="1091025" y="651347"/>
                </a:lnTo>
                <a:lnTo>
                  <a:pt x="1044304" y="648780"/>
                </a:lnTo>
                <a:lnTo>
                  <a:pt x="1005756" y="646966"/>
                </a:lnTo>
                <a:lnTo>
                  <a:pt x="964745" y="645001"/>
                </a:lnTo>
                <a:lnTo>
                  <a:pt x="918623" y="639896"/>
                </a:lnTo>
                <a:lnTo>
                  <a:pt x="879913" y="636602"/>
                </a:lnTo>
                <a:lnTo>
                  <a:pt x="841736" y="635310"/>
                </a:lnTo>
                <a:lnTo>
                  <a:pt x="794262" y="635034"/>
                </a:lnTo>
                <a:lnTo>
                  <a:pt x="749951" y="634059"/>
                </a:lnTo>
                <a:lnTo>
                  <a:pt x="712074" y="632260"/>
                </a:lnTo>
                <a:lnTo>
                  <a:pt x="670960" y="632257"/>
                </a:lnTo>
                <a:lnTo>
                  <a:pt x="627975" y="634562"/>
                </a:lnTo>
                <a:lnTo>
                  <a:pt x="582812" y="633995"/>
                </a:lnTo>
                <a:lnTo>
                  <a:pt x="539522" y="632104"/>
                </a:lnTo>
                <a:lnTo>
                  <a:pt x="501253" y="631874"/>
                </a:lnTo>
                <a:lnTo>
                  <a:pt x="458226" y="631824"/>
                </a:lnTo>
                <a:lnTo>
                  <a:pt x="413820" y="631818"/>
                </a:lnTo>
                <a:lnTo>
                  <a:pt x="367092" y="631817"/>
                </a:lnTo>
                <a:lnTo>
                  <a:pt x="321860" y="630876"/>
                </a:lnTo>
                <a:lnTo>
                  <a:pt x="278370" y="628838"/>
                </a:lnTo>
                <a:lnTo>
                  <a:pt x="232220" y="627605"/>
                </a:lnTo>
                <a:lnTo>
                  <a:pt x="190092" y="628551"/>
                </a:lnTo>
                <a:lnTo>
                  <a:pt x="142497" y="628638"/>
                </a:lnTo>
                <a:lnTo>
                  <a:pt x="97244" y="630328"/>
                </a:lnTo>
                <a:lnTo>
                  <a:pt x="78780" y="632700"/>
                </a:lnTo>
                <a:lnTo>
                  <a:pt x="69988" y="635731"/>
                </a:lnTo>
                <a:lnTo>
                  <a:pt x="68851" y="636543"/>
                </a:lnTo>
                <a:lnTo>
                  <a:pt x="50703" y="64134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4" name="SMARTInkShape-477">
            <a:extLst>
              <a:ext uri="{FF2B5EF4-FFF2-40B4-BE49-F238E27FC236}">
                <a16:creationId xmlns:a16="http://schemas.microsoft.com/office/drawing/2014/main" xmlns="" id="{262A0084-1A8E-4744-973E-8E2161E72AA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87815" y="3665920"/>
            <a:ext cx="267915" cy="362130"/>
          </a:xfrm>
          <a:custGeom>
            <a:avLst/>
            <a:gdLst/>
            <a:ahLst/>
            <a:cxnLst/>
            <a:rect l="0" t="0" r="0" b="0"/>
            <a:pathLst>
              <a:path w="267915" h="362130">
                <a:moveTo>
                  <a:pt x="1685" y="83755"/>
                </a:moveTo>
                <a:lnTo>
                  <a:pt x="1685" y="83755"/>
                </a:lnTo>
                <a:lnTo>
                  <a:pt x="0" y="83755"/>
                </a:lnTo>
                <a:lnTo>
                  <a:pt x="10710" y="83755"/>
                </a:lnTo>
                <a:lnTo>
                  <a:pt x="10877" y="83402"/>
                </a:lnTo>
                <a:lnTo>
                  <a:pt x="11062" y="82069"/>
                </a:lnTo>
                <a:lnTo>
                  <a:pt x="22731" y="66256"/>
                </a:lnTo>
                <a:lnTo>
                  <a:pt x="67947" y="20265"/>
                </a:lnTo>
                <a:lnTo>
                  <a:pt x="92430" y="6673"/>
                </a:lnTo>
                <a:lnTo>
                  <a:pt x="122332" y="0"/>
                </a:lnTo>
                <a:lnTo>
                  <a:pt x="150548" y="936"/>
                </a:lnTo>
                <a:lnTo>
                  <a:pt x="169327" y="6574"/>
                </a:lnTo>
                <a:lnTo>
                  <a:pt x="201868" y="23975"/>
                </a:lnTo>
                <a:lnTo>
                  <a:pt x="222965" y="47207"/>
                </a:lnTo>
                <a:lnTo>
                  <a:pt x="232622" y="65175"/>
                </a:lnTo>
                <a:lnTo>
                  <a:pt x="233911" y="73968"/>
                </a:lnTo>
                <a:lnTo>
                  <a:pt x="230046" y="105265"/>
                </a:lnTo>
                <a:lnTo>
                  <a:pt x="227356" y="112012"/>
                </a:lnTo>
                <a:lnTo>
                  <a:pt x="215342" y="128817"/>
                </a:lnTo>
                <a:lnTo>
                  <a:pt x="203100" y="138102"/>
                </a:lnTo>
                <a:lnTo>
                  <a:pt x="163355" y="149706"/>
                </a:lnTo>
                <a:lnTo>
                  <a:pt x="147740" y="150430"/>
                </a:lnTo>
                <a:lnTo>
                  <a:pt x="153702" y="152943"/>
                </a:lnTo>
                <a:lnTo>
                  <a:pt x="159327" y="153870"/>
                </a:lnTo>
                <a:lnTo>
                  <a:pt x="162890" y="155761"/>
                </a:lnTo>
                <a:lnTo>
                  <a:pt x="202449" y="165902"/>
                </a:lnTo>
                <a:lnTo>
                  <a:pt x="227184" y="182762"/>
                </a:lnTo>
                <a:lnTo>
                  <a:pt x="249861" y="209363"/>
                </a:lnTo>
                <a:lnTo>
                  <a:pt x="259708" y="229665"/>
                </a:lnTo>
                <a:lnTo>
                  <a:pt x="267786" y="259911"/>
                </a:lnTo>
                <a:lnTo>
                  <a:pt x="267914" y="273212"/>
                </a:lnTo>
                <a:lnTo>
                  <a:pt x="257430" y="311237"/>
                </a:lnTo>
                <a:lnTo>
                  <a:pt x="249857" y="325396"/>
                </a:lnTo>
                <a:lnTo>
                  <a:pt x="231260" y="344765"/>
                </a:lnTo>
                <a:lnTo>
                  <a:pt x="215025" y="355293"/>
                </a:lnTo>
                <a:lnTo>
                  <a:pt x="193029" y="361704"/>
                </a:lnTo>
                <a:lnTo>
                  <a:pt x="158839" y="362129"/>
                </a:lnTo>
                <a:lnTo>
                  <a:pt x="114816" y="352663"/>
                </a:lnTo>
                <a:lnTo>
                  <a:pt x="102586" y="346994"/>
                </a:lnTo>
                <a:lnTo>
                  <a:pt x="57114" y="320553"/>
                </a:lnTo>
                <a:lnTo>
                  <a:pt x="39625" y="305248"/>
                </a:lnTo>
                <a:lnTo>
                  <a:pt x="28194" y="289491"/>
                </a:lnTo>
                <a:lnTo>
                  <a:pt x="26049" y="288082"/>
                </a:lnTo>
                <a:lnTo>
                  <a:pt x="22859" y="287289"/>
                </a:lnTo>
                <a:lnTo>
                  <a:pt x="17560" y="2869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5" name="SMARTInkShape-478">
            <a:extLst>
              <a:ext uri="{FF2B5EF4-FFF2-40B4-BE49-F238E27FC236}">
                <a16:creationId xmlns:a16="http://schemas.microsoft.com/office/drawing/2014/main" xmlns="" id="{D9117020-8560-4C9A-94FD-C5463F5CE00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280025" y="3674188"/>
            <a:ext cx="225243" cy="408335"/>
          </a:xfrm>
          <a:custGeom>
            <a:avLst/>
            <a:gdLst/>
            <a:ahLst/>
            <a:cxnLst/>
            <a:rect l="0" t="0" r="0" b="0"/>
            <a:pathLst>
              <a:path w="225243" h="408335">
                <a:moveTo>
                  <a:pt x="184150" y="65962"/>
                </a:moveTo>
                <a:lnTo>
                  <a:pt x="184150" y="65962"/>
                </a:lnTo>
                <a:lnTo>
                  <a:pt x="191049" y="65609"/>
                </a:lnTo>
                <a:lnTo>
                  <a:pt x="196777" y="62826"/>
                </a:lnTo>
                <a:lnTo>
                  <a:pt x="199353" y="56825"/>
                </a:lnTo>
                <a:lnTo>
                  <a:pt x="199577" y="55637"/>
                </a:lnTo>
                <a:lnTo>
                  <a:pt x="197252" y="48003"/>
                </a:lnTo>
                <a:lnTo>
                  <a:pt x="192466" y="42589"/>
                </a:lnTo>
                <a:lnTo>
                  <a:pt x="177253" y="31408"/>
                </a:lnTo>
                <a:lnTo>
                  <a:pt x="172618" y="26969"/>
                </a:lnTo>
                <a:lnTo>
                  <a:pt x="135466" y="4991"/>
                </a:lnTo>
                <a:lnTo>
                  <a:pt x="113080" y="97"/>
                </a:lnTo>
                <a:lnTo>
                  <a:pt x="107408" y="0"/>
                </a:lnTo>
                <a:lnTo>
                  <a:pt x="78747" y="6764"/>
                </a:lnTo>
                <a:lnTo>
                  <a:pt x="69086" y="13477"/>
                </a:lnTo>
                <a:lnTo>
                  <a:pt x="62529" y="20229"/>
                </a:lnTo>
                <a:lnTo>
                  <a:pt x="39784" y="55732"/>
                </a:lnTo>
                <a:lnTo>
                  <a:pt x="32727" y="86574"/>
                </a:lnTo>
                <a:lnTo>
                  <a:pt x="33629" y="103939"/>
                </a:lnTo>
                <a:lnTo>
                  <a:pt x="40916" y="129369"/>
                </a:lnTo>
                <a:lnTo>
                  <a:pt x="55712" y="151400"/>
                </a:lnTo>
                <a:lnTo>
                  <a:pt x="74164" y="165643"/>
                </a:lnTo>
                <a:lnTo>
                  <a:pt x="83828" y="170168"/>
                </a:lnTo>
                <a:lnTo>
                  <a:pt x="96365" y="173173"/>
                </a:lnTo>
                <a:lnTo>
                  <a:pt x="117870" y="170361"/>
                </a:lnTo>
                <a:lnTo>
                  <a:pt x="128567" y="166430"/>
                </a:lnTo>
                <a:lnTo>
                  <a:pt x="138675" y="158250"/>
                </a:lnTo>
                <a:lnTo>
                  <a:pt x="143713" y="150841"/>
                </a:lnTo>
                <a:lnTo>
                  <a:pt x="167479" y="103228"/>
                </a:lnTo>
                <a:lnTo>
                  <a:pt x="178845" y="70301"/>
                </a:lnTo>
                <a:lnTo>
                  <a:pt x="180788" y="53560"/>
                </a:lnTo>
                <a:lnTo>
                  <a:pt x="179951" y="50690"/>
                </a:lnTo>
                <a:lnTo>
                  <a:pt x="178225" y="47658"/>
                </a:lnTo>
                <a:lnTo>
                  <a:pt x="177730" y="47762"/>
                </a:lnTo>
                <a:lnTo>
                  <a:pt x="176240" y="48818"/>
                </a:lnTo>
                <a:lnTo>
                  <a:pt x="175343" y="50464"/>
                </a:lnTo>
                <a:lnTo>
                  <a:pt x="174767" y="57766"/>
                </a:lnTo>
                <a:lnTo>
                  <a:pt x="175629" y="61496"/>
                </a:lnTo>
                <a:lnTo>
                  <a:pt x="176835" y="64683"/>
                </a:lnTo>
                <a:lnTo>
                  <a:pt x="184108" y="112049"/>
                </a:lnTo>
                <a:lnTo>
                  <a:pt x="186677" y="124912"/>
                </a:lnTo>
                <a:lnTo>
                  <a:pt x="195450" y="158089"/>
                </a:lnTo>
                <a:lnTo>
                  <a:pt x="202462" y="202483"/>
                </a:lnTo>
                <a:lnTo>
                  <a:pt x="215543" y="246913"/>
                </a:lnTo>
                <a:lnTo>
                  <a:pt x="225242" y="293812"/>
                </a:lnTo>
                <a:lnTo>
                  <a:pt x="224484" y="334883"/>
                </a:lnTo>
                <a:lnTo>
                  <a:pt x="220565" y="352290"/>
                </a:lnTo>
                <a:lnTo>
                  <a:pt x="213627" y="362946"/>
                </a:lnTo>
                <a:lnTo>
                  <a:pt x="197589" y="381708"/>
                </a:lnTo>
                <a:lnTo>
                  <a:pt x="172152" y="397526"/>
                </a:lnTo>
                <a:lnTo>
                  <a:pt x="127686" y="408334"/>
                </a:lnTo>
                <a:lnTo>
                  <a:pt x="110274" y="407852"/>
                </a:lnTo>
                <a:lnTo>
                  <a:pt x="66086" y="398330"/>
                </a:lnTo>
                <a:lnTo>
                  <a:pt x="21196" y="382774"/>
                </a:lnTo>
                <a:lnTo>
                  <a:pt x="0" y="37393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1" name="SMARTInkShape-Group161">
            <a:extLst>
              <a:ext uri="{FF2B5EF4-FFF2-40B4-BE49-F238E27FC236}">
                <a16:creationId xmlns:a16="http://schemas.microsoft.com/office/drawing/2014/main" xmlns="" id="{6DB37C0F-9E95-42E7-9C8E-FB52AA9B913C}"/>
              </a:ext>
            </a:extLst>
          </p:cNvPr>
          <p:cNvGrpSpPr/>
          <p:nvPr/>
        </p:nvGrpSpPr>
        <p:grpSpPr>
          <a:xfrm>
            <a:off x="7607300" y="2981325"/>
            <a:ext cx="825501" cy="476251"/>
            <a:chOff x="7607300" y="2981325"/>
            <a:chExt cx="825501" cy="476251"/>
          </a:xfrm>
        </p:grpSpPr>
        <p:sp>
          <p:nvSpPr>
            <p:cNvPr id="406" name="SMARTInkShape-479">
              <a:extLst>
                <a:ext uri="{FF2B5EF4-FFF2-40B4-BE49-F238E27FC236}">
                  <a16:creationId xmlns:a16="http://schemas.microsoft.com/office/drawing/2014/main" xmlns="" id="{E6A32056-C11A-4DAC-A2D8-D47ED8C7252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204200" y="324485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0"/>
                  </a:moveTo>
                  <a:lnTo>
                    <a:pt x="0" y="0"/>
                  </a:lnTo>
                  <a:lnTo>
                    <a:pt x="2535" y="13092"/>
                  </a:lnTo>
                  <a:lnTo>
                    <a:pt x="4419" y="16402"/>
                  </a:lnTo>
                  <a:lnTo>
                    <a:pt x="9149" y="19951"/>
                  </a:lnTo>
                  <a:lnTo>
                    <a:pt x="15652" y="22166"/>
                  </a:lnTo>
                  <a:lnTo>
                    <a:pt x="57724" y="23905"/>
                  </a:lnTo>
                  <a:lnTo>
                    <a:pt x="103660" y="25341"/>
                  </a:lnTo>
                  <a:lnTo>
                    <a:pt x="145216" y="28849"/>
                  </a:lnTo>
                  <a:lnTo>
                    <a:pt x="192167" y="31990"/>
                  </a:lnTo>
                  <a:lnTo>
                    <a:pt x="223615" y="35188"/>
                  </a:lnTo>
                  <a:lnTo>
                    <a:pt x="22860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7" name="SMARTInkShape-480">
              <a:extLst>
                <a:ext uri="{FF2B5EF4-FFF2-40B4-BE49-F238E27FC236}">
                  <a16:creationId xmlns:a16="http://schemas.microsoft.com/office/drawing/2014/main" xmlns="" id="{667CE750-55C3-414E-B88F-789501B9E9E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994650" y="3206750"/>
              <a:ext cx="10129" cy="250826"/>
            </a:xfrm>
            <a:custGeom>
              <a:avLst/>
              <a:gdLst/>
              <a:ahLst/>
              <a:cxnLst/>
              <a:rect l="0" t="0" r="0" b="0"/>
              <a:pathLst>
                <a:path w="10129" h="250826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2513" y="4394"/>
                  </a:lnTo>
                  <a:lnTo>
                    <a:pt x="8214" y="46998"/>
                  </a:lnTo>
                  <a:lnTo>
                    <a:pt x="10128" y="86503"/>
                  </a:lnTo>
                  <a:lnTo>
                    <a:pt x="8664" y="131959"/>
                  </a:lnTo>
                  <a:lnTo>
                    <a:pt x="6655" y="175474"/>
                  </a:lnTo>
                  <a:lnTo>
                    <a:pt x="6368" y="221836"/>
                  </a:lnTo>
                  <a:lnTo>
                    <a:pt x="6350" y="250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8" name="SMARTInkShape-481">
              <a:extLst>
                <a:ext uri="{FF2B5EF4-FFF2-40B4-BE49-F238E27FC236}">
                  <a16:creationId xmlns:a16="http://schemas.microsoft.com/office/drawing/2014/main" xmlns="" id="{6D9E1192-AEA1-47BC-8863-F96993193A4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899511" y="3003603"/>
              <a:ext cx="195773" cy="320477"/>
            </a:xfrm>
            <a:custGeom>
              <a:avLst/>
              <a:gdLst/>
              <a:ahLst/>
              <a:cxnLst/>
              <a:rect l="0" t="0" r="0" b="0"/>
              <a:pathLst>
                <a:path w="195773" h="320477">
                  <a:moveTo>
                    <a:pt x="72914" y="9472"/>
                  </a:moveTo>
                  <a:lnTo>
                    <a:pt x="72914" y="9472"/>
                  </a:lnTo>
                  <a:lnTo>
                    <a:pt x="72914" y="7786"/>
                  </a:lnTo>
                  <a:lnTo>
                    <a:pt x="73854" y="6018"/>
                  </a:lnTo>
                  <a:lnTo>
                    <a:pt x="78692" y="558"/>
                  </a:lnTo>
                  <a:lnTo>
                    <a:pt x="79950" y="218"/>
                  </a:lnTo>
                  <a:lnTo>
                    <a:pt x="81948" y="0"/>
                  </a:lnTo>
                  <a:lnTo>
                    <a:pt x="82111" y="336"/>
                  </a:lnTo>
                  <a:lnTo>
                    <a:pt x="82293" y="1648"/>
                  </a:lnTo>
                  <a:lnTo>
                    <a:pt x="73631" y="43432"/>
                  </a:lnTo>
                  <a:lnTo>
                    <a:pt x="60356" y="86540"/>
                  </a:lnTo>
                  <a:lnTo>
                    <a:pt x="44989" y="129879"/>
                  </a:lnTo>
                  <a:lnTo>
                    <a:pt x="30157" y="176683"/>
                  </a:lnTo>
                  <a:lnTo>
                    <a:pt x="17255" y="219104"/>
                  </a:lnTo>
                  <a:lnTo>
                    <a:pt x="4160" y="264445"/>
                  </a:lnTo>
                  <a:lnTo>
                    <a:pt x="0" y="292200"/>
                  </a:lnTo>
                  <a:lnTo>
                    <a:pt x="1607" y="297698"/>
                  </a:lnTo>
                  <a:lnTo>
                    <a:pt x="4318" y="302110"/>
                  </a:lnTo>
                  <a:lnTo>
                    <a:pt x="10726" y="305651"/>
                  </a:lnTo>
                  <a:lnTo>
                    <a:pt x="43655" y="310346"/>
                  </a:lnTo>
                  <a:lnTo>
                    <a:pt x="90827" y="311068"/>
                  </a:lnTo>
                  <a:lnTo>
                    <a:pt x="134336" y="311096"/>
                  </a:lnTo>
                  <a:lnTo>
                    <a:pt x="181669" y="317418"/>
                  </a:lnTo>
                  <a:lnTo>
                    <a:pt x="195772" y="320476"/>
                  </a:lnTo>
                  <a:lnTo>
                    <a:pt x="190389" y="317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9" name="SMARTInkShape-482">
              <a:extLst>
                <a:ext uri="{FF2B5EF4-FFF2-40B4-BE49-F238E27FC236}">
                  <a16:creationId xmlns:a16="http://schemas.microsoft.com/office/drawing/2014/main" xmlns="" id="{6647CF61-3769-42FE-9FBB-487ADD3B151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607300" y="2981325"/>
              <a:ext cx="221588" cy="342022"/>
            </a:xfrm>
            <a:custGeom>
              <a:avLst/>
              <a:gdLst/>
              <a:ahLst/>
              <a:cxnLst/>
              <a:rect l="0" t="0" r="0" b="0"/>
              <a:pathLst>
                <a:path w="221588" h="342022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353"/>
                  </a:lnTo>
                  <a:lnTo>
                    <a:pt x="5026" y="941"/>
                  </a:lnTo>
                  <a:lnTo>
                    <a:pt x="5762" y="2535"/>
                  </a:lnTo>
                  <a:lnTo>
                    <a:pt x="6327" y="7866"/>
                  </a:lnTo>
                  <a:lnTo>
                    <a:pt x="391" y="52132"/>
                  </a:lnTo>
                  <a:lnTo>
                    <a:pt x="10" y="97353"/>
                  </a:lnTo>
                  <a:lnTo>
                    <a:pt x="943" y="111160"/>
                  </a:lnTo>
                  <a:lnTo>
                    <a:pt x="4098" y="138873"/>
                  </a:lnTo>
                  <a:lnTo>
                    <a:pt x="6218" y="142641"/>
                  </a:lnTo>
                  <a:lnTo>
                    <a:pt x="7996" y="141120"/>
                  </a:lnTo>
                  <a:lnTo>
                    <a:pt x="8845" y="138450"/>
                  </a:lnTo>
                  <a:lnTo>
                    <a:pt x="9575" y="135264"/>
                  </a:lnTo>
                  <a:lnTo>
                    <a:pt x="13905" y="127544"/>
                  </a:lnTo>
                  <a:lnTo>
                    <a:pt x="20348" y="121556"/>
                  </a:lnTo>
                  <a:lnTo>
                    <a:pt x="27274" y="116999"/>
                  </a:lnTo>
                  <a:lnTo>
                    <a:pt x="65540" y="106196"/>
                  </a:lnTo>
                  <a:lnTo>
                    <a:pt x="72520" y="105407"/>
                  </a:lnTo>
                  <a:lnTo>
                    <a:pt x="117228" y="114211"/>
                  </a:lnTo>
                  <a:lnTo>
                    <a:pt x="149446" y="124437"/>
                  </a:lnTo>
                  <a:lnTo>
                    <a:pt x="191016" y="156691"/>
                  </a:lnTo>
                  <a:lnTo>
                    <a:pt x="206987" y="185809"/>
                  </a:lnTo>
                  <a:lnTo>
                    <a:pt x="220681" y="215400"/>
                  </a:lnTo>
                  <a:lnTo>
                    <a:pt x="221587" y="235047"/>
                  </a:lnTo>
                  <a:lnTo>
                    <a:pt x="211204" y="279280"/>
                  </a:lnTo>
                  <a:lnTo>
                    <a:pt x="195882" y="312591"/>
                  </a:lnTo>
                  <a:lnTo>
                    <a:pt x="189364" y="319905"/>
                  </a:lnTo>
                  <a:lnTo>
                    <a:pt x="169101" y="334763"/>
                  </a:lnTo>
                  <a:lnTo>
                    <a:pt x="146658" y="340927"/>
                  </a:lnTo>
                  <a:lnTo>
                    <a:pt x="115950" y="342021"/>
                  </a:lnTo>
                  <a:lnTo>
                    <a:pt x="69050" y="336418"/>
                  </a:lnTo>
                  <a:lnTo>
                    <a:pt x="45612" y="329756"/>
                  </a:lnTo>
                  <a:lnTo>
                    <a:pt x="1905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0" name="SMARTInkShape-483">
              <a:extLst>
                <a:ext uri="{FF2B5EF4-FFF2-40B4-BE49-F238E27FC236}">
                  <a16:creationId xmlns:a16="http://schemas.microsoft.com/office/drawing/2014/main" xmlns="" id="{0A6E019C-3B06-4AD8-9F13-EAF54ADC510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629525" y="2982093"/>
              <a:ext cx="229242" cy="11933"/>
            </a:xfrm>
            <a:custGeom>
              <a:avLst/>
              <a:gdLst/>
              <a:ahLst/>
              <a:cxnLst/>
              <a:rect l="0" t="0" r="0" b="0"/>
              <a:pathLst>
                <a:path w="229242" h="11933">
                  <a:moveTo>
                    <a:pt x="0" y="11932"/>
                  </a:moveTo>
                  <a:lnTo>
                    <a:pt x="0" y="11932"/>
                  </a:lnTo>
                  <a:lnTo>
                    <a:pt x="44063" y="11932"/>
                  </a:lnTo>
                  <a:lnTo>
                    <a:pt x="80436" y="11579"/>
                  </a:lnTo>
                  <a:lnTo>
                    <a:pt x="120899" y="8478"/>
                  </a:lnTo>
                  <a:lnTo>
                    <a:pt x="166322" y="3429"/>
                  </a:lnTo>
                  <a:lnTo>
                    <a:pt x="213214" y="0"/>
                  </a:lnTo>
                  <a:lnTo>
                    <a:pt x="228190" y="2020"/>
                  </a:lnTo>
                  <a:lnTo>
                    <a:pt x="229032" y="2502"/>
                  </a:lnTo>
                  <a:lnTo>
                    <a:pt x="229241" y="3176"/>
                  </a:lnTo>
                  <a:lnTo>
                    <a:pt x="229027" y="3978"/>
                  </a:lnTo>
                  <a:lnTo>
                    <a:pt x="219075" y="8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9" name="SMARTInkShape-Group162">
            <a:extLst>
              <a:ext uri="{FF2B5EF4-FFF2-40B4-BE49-F238E27FC236}">
                <a16:creationId xmlns:a16="http://schemas.microsoft.com/office/drawing/2014/main" xmlns="" id="{D5B633CD-5E15-49CC-9722-2B2ACDFD4264}"/>
              </a:ext>
            </a:extLst>
          </p:cNvPr>
          <p:cNvGrpSpPr/>
          <p:nvPr/>
        </p:nvGrpSpPr>
        <p:grpSpPr>
          <a:xfrm>
            <a:off x="8575675" y="3062640"/>
            <a:ext cx="1527175" cy="492760"/>
            <a:chOff x="8575675" y="3062640"/>
            <a:chExt cx="1527175" cy="492760"/>
          </a:xfrm>
        </p:grpSpPr>
        <p:sp>
          <p:nvSpPr>
            <p:cNvPr id="412" name="SMARTInkShape-484">
              <a:extLst>
                <a:ext uri="{FF2B5EF4-FFF2-40B4-BE49-F238E27FC236}">
                  <a16:creationId xmlns:a16="http://schemas.microsoft.com/office/drawing/2014/main" xmlns="" id="{41F442F7-BCB5-44E6-8146-8B1AA21B8BC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972675" y="3178804"/>
              <a:ext cx="130175" cy="376596"/>
            </a:xfrm>
            <a:custGeom>
              <a:avLst/>
              <a:gdLst/>
              <a:ahLst/>
              <a:cxnLst/>
              <a:rect l="0" t="0" r="0" b="0"/>
              <a:pathLst>
                <a:path w="130175" h="376596">
                  <a:moveTo>
                    <a:pt x="123825" y="56521"/>
                  </a:moveTo>
                  <a:lnTo>
                    <a:pt x="123825" y="56521"/>
                  </a:lnTo>
                  <a:lnTo>
                    <a:pt x="123825" y="53787"/>
                  </a:lnTo>
                  <a:lnTo>
                    <a:pt x="125510" y="51791"/>
                  </a:lnTo>
                  <a:lnTo>
                    <a:pt x="126337" y="49010"/>
                  </a:lnTo>
                  <a:lnTo>
                    <a:pt x="126988" y="37823"/>
                  </a:lnTo>
                  <a:lnTo>
                    <a:pt x="115117" y="11619"/>
                  </a:lnTo>
                  <a:lnTo>
                    <a:pt x="107252" y="4097"/>
                  </a:lnTo>
                  <a:lnTo>
                    <a:pt x="99408" y="1472"/>
                  </a:lnTo>
                  <a:lnTo>
                    <a:pt x="81752" y="0"/>
                  </a:lnTo>
                  <a:lnTo>
                    <a:pt x="47563" y="10064"/>
                  </a:lnTo>
                  <a:lnTo>
                    <a:pt x="37572" y="14965"/>
                  </a:lnTo>
                  <a:lnTo>
                    <a:pt x="20972" y="31549"/>
                  </a:lnTo>
                  <a:lnTo>
                    <a:pt x="9741" y="49357"/>
                  </a:lnTo>
                  <a:lnTo>
                    <a:pt x="5120" y="64864"/>
                  </a:lnTo>
                  <a:lnTo>
                    <a:pt x="3784" y="90715"/>
                  </a:lnTo>
                  <a:lnTo>
                    <a:pt x="13382" y="125039"/>
                  </a:lnTo>
                  <a:lnTo>
                    <a:pt x="25522" y="143525"/>
                  </a:lnTo>
                  <a:lnTo>
                    <a:pt x="37038" y="155756"/>
                  </a:lnTo>
                  <a:lnTo>
                    <a:pt x="43978" y="160362"/>
                  </a:lnTo>
                  <a:lnTo>
                    <a:pt x="69375" y="163930"/>
                  </a:lnTo>
                  <a:lnTo>
                    <a:pt x="76695" y="163525"/>
                  </a:lnTo>
                  <a:lnTo>
                    <a:pt x="89674" y="159330"/>
                  </a:lnTo>
                  <a:lnTo>
                    <a:pt x="102798" y="149710"/>
                  </a:lnTo>
                  <a:lnTo>
                    <a:pt x="109541" y="142036"/>
                  </a:lnTo>
                  <a:lnTo>
                    <a:pt x="114967" y="128504"/>
                  </a:lnTo>
                  <a:lnTo>
                    <a:pt x="119313" y="83840"/>
                  </a:lnTo>
                  <a:lnTo>
                    <a:pt x="126898" y="45151"/>
                  </a:lnTo>
                  <a:lnTo>
                    <a:pt x="126954" y="45941"/>
                  </a:lnTo>
                  <a:lnTo>
                    <a:pt x="126039" y="47468"/>
                  </a:lnTo>
                  <a:lnTo>
                    <a:pt x="125301" y="48369"/>
                  </a:lnTo>
                  <a:lnTo>
                    <a:pt x="122082" y="62654"/>
                  </a:lnTo>
                  <a:lnTo>
                    <a:pt x="123785" y="106508"/>
                  </a:lnTo>
                  <a:lnTo>
                    <a:pt x="123823" y="149094"/>
                  </a:lnTo>
                  <a:lnTo>
                    <a:pt x="123825" y="195429"/>
                  </a:lnTo>
                  <a:lnTo>
                    <a:pt x="128888" y="241919"/>
                  </a:lnTo>
                  <a:lnTo>
                    <a:pt x="130125" y="285004"/>
                  </a:lnTo>
                  <a:lnTo>
                    <a:pt x="130174" y="331043"/>
                  </a:lnTo>
                  <a:lnTo>
                    <a:pt x="127441" y="358909"/>
                  </a:lnTo>
                  <a:lnTo>
                    <a:pt x="124374" y="364835"/>
                  </a:lnTo>
                  <a:lnTo>
                    <a:pt x="119835" y="369938"/>
                  </a:lnTo>
                  <a:lnTo>
                    <a:pt x="115467" y="372206"/>
                  </a:lnTo>
                  <a:lnTo>
                    <a:pt x="74057" y="376595"/>
                  </a:lnTo>
                  <a:lnTo>
                    <a:pt x="33241" y="370209"/>
                  </a:lnTo>
                  <a:lnTo>
                    <a:pt x="0" y="3581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3" name="SMARTInkShape-485">
              <a:extLst>
                <a:ext uri="{FF2B5EF4-FFF2-40B4-BE49-F238E27FC236}">
                  <a16:creationId xmlns:a16="http://schemas.microsoft.com/office/drawing/2014/main" xmlns="" id="{FAB68F5B-715B-4B8B-83D4-040F896CD4C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594850" y="3144862"/>
              <a:ext cx="256118" cy="386297"/>
            </a:xfrm>
            <a:custGeom>
              <a:avLst/>
              <a:gdLst/>
              <a:ahLst/>
              <a:cxnLst/>
              <a:rect l="0" t="0" r="0" b="0"/>
              <a:pathLst>
                <a:path w="256118" h="386297">
                  <a:moveTo>
                    <a:pt x="25400" y="46013"/>
                  </a:moveTo>
                  <a:lnTo>
                    <a:pt x="25400" y="46013"/>
                  </a:lnTo>
                  <a:lnTo>
                    <a:pt x="25400" y="44327"/>
                  </a:lnTo>
                  <a:lnTo>
                    <a:pt x="25753" y="43831"/>
                  </a:lnTo>
                  <a:lnTo>
                    <a:pt x="26340" y="43500"/>
                  </a:lnTo>
                  <a:lnTo>
                    <a:pt x="57396" y="30955"/>
                  </a:lnTo>
                  <a:lnTo>
                    <a:pt x="99697" y="6548"/>
                  </a:lnTo>
                  <a:lnTo>
                    <a:pt x="119883" y="0"/>
                  </a:lnTo>
                  <a:lnTo>
                    <a:pt x="144904" y="2054"/>
                  </a:lnTo>
                  <a:lnTo>
                    <a:pt x="159352" y="6765"/>
                  </a:lnTo>
                  <a:lnTo>
                    <a:pt x="199658" y="34472"/>
                  </a:lnTo>
                  <a:lnTo>
                    <a:pt x="202955" y="37261"/>
                  </a:lnTo>
                  <a:lnTo>
                    <a:pt x="210967" y="51299"/>
                  </a:lnTo>
                  <a:lnTo>
                    <a:pt x="215467" y="85151"/>
                  </a:lnTo>
                  <a:lnTo>
                    <a:pt x="212400" y="99551"/>
                  </a:lnTo>
                  <a:lnTo>
                    <a:pt x="195495" y="127363"/>
                  </a:lnTo>
                  <a:lnTo>
                    <a:pt x="180181" y="137733"/>
                  </a:lnTo>
                  <a:lnTo>
                    <a:pt x="136411" y="153122"/>
                  </a:lnTo>
                  <a:lnTo>
                    <a:pt x="122851" y="155948"/>
                  </a:lnTo>
                  <a:lnTo>
                    <a:pt x="92990" y="156739"/>
                  </a:lnTo>
                  <a:lnTo>
                    <a:pt x="86751" y="154398"/>
                  </a:lnTo>
                  <a:lnTo>
                    <a:pt x="86762" y="154253"/>
                  </a:lnTo>
                  <a:lnTo>
                    <a:pt x="87715" y="154092"/>
                  </a:lnTo>
                  <a:lnTo>
                    <a:pt x="89315" y="154961"/>
                  </a:lnTo>
                  <a:lnTo>
                    <a:pt x="90235" y="155687"/>
                  </a:lnTo>
                  <a:lnTo>
                    <a:pt x="93139" y="156493"/>
                  </a:lnTo>
                  <a:lnTo>
                    <a:pt x="134633" y="163598"/>
                  </a:lnTo>
                  <a:lnTo>
                    <a:pt x="181880" y="178831"/>
                  </a:lnTo>
                  <a:lnTo>
                    <a:pt x="204005" y="192781"/>
                  </a:lnTo>
                  <a:lnTo>
                    <a:pt x="240404" y="227858"/>
                  </a:lnTo>
                  <a:lnTo>
                    <a:pt x="248874" y="244061"/>
                  </a:lnTo>
                  <a:lnTo>
                    <a:pt x="255838" y="273830"/>
                  </a:lnTo>
                  <a:lnTo>
                    <a:pt x="256117" y="307866"/>
                  </a:lnTo>
                  <a:lnTo>
                    <a:pt x="253529" y="318320"/>
                  </a:lnTo>
                  <a:lnTo>
                    <a:pt x="244492" y="336325"/>
                  </a:lnTo>
                  <a:lnTo>
                    <a:pt x="213609" y="370616"/>
                  </a:lnTo>
                  <a:lnTo>
                    <a:pt x="196720" y="380160"/>
                  </a:lnTo>
                  <a:lnTo>
                    <a:pt x="177761" y="385771"/>
                  </a:lnTo>
                  <a:lnTo>
                    <a:pt x="158738" y="386296"/>
                  </a:lnTo>
                  <a:lnTo>
                    <a:pt x="120238" y="378634"/>
                  </a:lnTo>
                  <a:lnTo>
                    <a:pt x="76370" y="356176"/>
                  </a:lnTo>
                  <a:lnTo>
                    <a:pt x="30796" y="322596"/>
                  </a:lnTo>
                  <a:lnTo>
                    <a:pt x="8548" y="298512"/>
                  </a:lnTo>
                  <a:lnTo>
                    <a:pt x="0" y="293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4" name="SMARTInkShape-486">
              <a:extLst>
                <a:ext uri="{FF2B5EF4-FFF2-40B4-BE49-F238E27FC236}">
                  <a16:creationId xmlns:a16="http://schemas.microsoft.com/office/drawing/2014/main" xmlns="" id="{528BC5FD-89E2-4B24-B11B-A78DC4EF036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204325" y="3438966"/>
              <a:ext cx="234951" cy="21785"/>
            </a:xfrm>
            <a:custGeom>
              <a:avLst/>
              <a:gdLst/>
              <a:ahLst/>
              <a:cxnLst/>
              <a:rect l="0" t="0" r="0" b="0"/>
              <a:pathLst>
                <a:path w="234951" h="21785">
                  <a:moveTo>
                    <a:pt x="0" y="2734"/>
                  </a:moveTo>
                  <a:lnTo>
                    <a:pt x="0" y="2734"/>
                  </a:lnTo>
                  <a:lnTo>
                    <a:pt x="0" y="0"/>
                  </a:lnTo>
                  <a:lnTo>
                    <a:pt x="43080" y="2096"/>
                  </a:lnTo>
                  <a:lnTo>
                    <a:pt x="87204" y="7022"/>
                  </a:lnTo>
                  <a:lnTo>
                    <a:pt x="131585" y="9753"/>
                  </a:lnTo>
                  <a:lnTo>
                    <a:pt x="175830" y="12635"/>
                  </a:lnTo>
                  <a:lnTo>
                    <a:pt x="234950" y="21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5" name="SMARTInkShape-487">
              <a:extLst>
                <a:ext uri="{FF2B5EF4-FFF2-40B4-BE49-F238E27FC236}">
                  <a16:creationId xmlns:a16="http://schemas.microsoft.com/office/drawing/2014/main" xmlns="" id="{743B0530-027F-4EC0-8B4C-9A493AB5744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194800" y="3305175"/>
              <a:ext cx="231776" cy="25401"/>
            </a:xfrm>
            <a:custGeom>
              <a:avLst/>
              <a:gdLst/>
              <a:ahLst/>
              <a:cxnLst/>
              <a:rect l="0" t="0" r="0" b="0"/>
              <a:pathLst>
                <a:path w="231776" h="25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353"/>
                  </a:lnTo>
                  <a:lnTo>
                    <a:pt x="5026" y="941"/>
                  </a:lnTo>
                  <a:lnTo>
                    <a:pt x="5467" y="1686"/>
                  </a:lnTo>
                  <a:lnTo>
                    <a:pt x="8780" y="2513"/>
                  </a:lnTo>
                  <a:lnTo>
                    <a:pt x="33086" y="6208"/>
                  </a:lnTo>
                  <a:lnTo>
                    <a:pt x="35048" y="7227"/>
                  </a:lnTo>
                  <a:lnTo>
                    <a:pt x="36065" y="7993"/>
                  </a:lnTo>
                  <a:lnTo>
                    <a:pt x="83102" y="15768"/>
                  </a:lnTo>
                  <a:lnTo>
                    <a:pt x="129721" y="21297"/>
                  </a:lnTo>
                  <a:lnTo>
                    <a:pt x="174547" y="24790"/>
                  </a:lnTo>
                  <a:lnTo>
                    <a:pt x="220455" y="25364"/>
                  </a:lnTo>
                  <a:lnTo>
                    <a:pt x="231775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6" name="SMARTInkShape-488">
              <a:extLst>
                <a:ext uri="{FF2B5EF4-FFF2-40B4-BE49-F238E27FC236}">
                  <a16:creationId xmlns:a16="http://schemas.microsoft.com/office/drawing/2014/main" xmlns="" id="{979CEE10-0505-440D-88D2-0E4AE1518EE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810625" y="3098800"/>
              <a:ext cx="189802" cy="332687"/>
            </a:xfrm>
            <a:custGeom>
              <a:avLst/>
              <a:gdLst/>
              <a:ahLst/>
              <a:cxnLst/>
              <a:rect l="0" t="0" r="0" b="0"/>
              <a:pathLst>
                <a:path w="189802" h="332687">
                  <a:moveTo>
                    <a:pt x="0" y="0"/>
                  </a:moveTo>
                  <a:lnTo>
                    <a:pt x="0" y="0"/>
                  </a:lnTo>
                  <a:lnTo>
                    <a:pt x="0" y="42340"/>
                  </a:lnTo>
                  <a:lnTo>
                    <a:pt x="0" y="88929"/>
                  </a:lnTo>
                  <a:lnTo>
                    <a:pt x="0" y="135789"/>
                  </a:lnTo>
                  <a:lnTo>
                    <a:pt x="353" y="136034"/>
                  </a:lnTo>
                  <a:lnTo>
                    <a:pt x="2733" y="136460"/>
                  </a:lnTo>
                  <a:lnTo>
                    <a:pt x="2880" y="136129"/>
                  </a:lnTo>
                  <a:lnTo>
                    <a:pt x="3044" y="134820"/>
                  </a:lnTo>
                  <a:lnTo>
                    <a:pt x="4058" y="133063"/>
                  </a:lnTo>
                  <a:lnTo>
                    <a:pt x="5331" y="131106"/>
                  </a:lnTo>
                  <a:lnTo>
                    <a:pt x="5897" y="129060"/>
                  </a:lnTo>
                  <a:lnTo>
                    <a:pt x="13464" y="120028"/>
                  </a:lnTo>
                  <a:lnTo>
                    <a:pt x="26187" y="111595"/>
                  </a:lnTo>
                  <a:lnTo>
                    <a:pt x="50552" y="103100"/>
                  </a:lnTo>
                  <a:lnTo>
                    <a:pt x="61309" y="102397"/>
                  </a:lnTo>
                  <a:lnTo>
                    <a:pt x="84391" y="106078"/>
                  </a:lnTo>
                  <a:lnTo>
                    <a:pt x="128904" y="127666"/>
                  </a:lnTo>
                  <a:lnTo>
                    <a:pt x="158242" y="149264"/>
                  </a:lnTo>
                  <a:lnTo>
                    <a:pt x="174205" y="165811"/>
                  </a:lnTo>
                  <a:lnTo>
                    <a:pt x="184386" y="186443"/>
                  </a:lnTo>
                  <a:lnTo>
                    <a:pt x="189801" y="216184"/>
                  </a:lnTo>
                  <a:lnTo>
                    <a:pt x="188754" y="252588"/>
                  </a:lnTo>
                  <a:lnTo>
                    <a:pt x="178407" y="283308"/>
                  </a:lnTo>
                  <a:lnTo>
                    <a:pt x="168132" y="302235"/>
                  </a:lnTo>
                  <a:lnTo>
                    <a:pt x="145718" y="320093"/>
                  </a:lnTo>
                  <a:lnTo>
                    <a:pt x="129874" y="329889"/>
                  </a:lnTo>
                  <a:lnTo>
                    <a:pt x="112699" y="332686"/>
                  </a:lnTo>
                  <a:lnTo>
                    <a:pt x="87713" y="331599"/>
                  </a:lnTo>
                  <a:lnTo>
                    <a:pt x="55911" y="321280"/>
                  </a:lnTo>
                  <a:lnTo>
                    <a:pt x="43652" y="313916"/>
                  </a:lnTo>
                  <a:lnTo>
                    <a:pt x="34925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7" name="SMARTInkShape-489">
              <a:extLst>
                <a:ext uri="{FF2B5EF4-FFF2-40B4-BE49-F238E27FC236}">
                  <a16:creationId xmlns:a16="http://schemas.microsoft.com/office/drawing/2014/main" xmlns="" id="{1F79DE8B-8B3D-48B9-B6BC-B1F7490D1C0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820150" y="3082925"/>
              <a:ext cx="171451" cy="17413"/>
            </a:xfrm>
            <a:custGeom>
              <a:avLst/>
              <a:gdLst/>
              <a:ahLst/>
              <a:cxnLst/>
              <a:rect l="0" t="0" r="0" b="0"/>
              <a:pathLst>
                <a:path w="171451" h="17413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3454" y="2513"/>
                  </a:lnTo>
                  <a:lnTo>
                    <a:pt x="31928" y="3173"/>
                  </a:lnTo>
                  <a:lnTo>
                    <a:pt x="71558" y="7892"/>
                  </a:lnTo>
                  <a:lnTo>
                    <a:pt x="114960" y="12584"/>
                  </a:lnTo>
                  <a:lnTo>
                    <a:pt x="160365" y="17412"/>
                  </a:lnTo>
                  <a:lnTo>
                    <a:pt x="171450" y="1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8" name="SMARTInkShape-490">
              <a:extLst>
                <a:ext uri="{FF2B5EF4-FFF2-40B4-BE49-F238E27FC236}">
                  <a16:creationId xmlns:a16="http://schemas.microsoft.com/office/drawing/2014/main" xmlns="" id="{93CDCFAD-2B42-46E6-A498-B287ED0F5F9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575675" y="3062640"/>
              <a:ext cx="152401" cy="344136"/>
            </a:xfrm>
            <a:custGeom>
              <a:avLst/>
              <a:gdLst/>
              <a:ahLst/>
              <a:cxnLst/>
              <a:rect l="0" t="0" r="0" b="0"/>
              <a:pathLst>
                <a:path w="152401" h="344136">
                  <a:moveTo>
                    <a:pt x="0" y="153635"/>
                  </a:moveTo>
                  <a:lnTo>
                    <a:pt x="0" y="153635"/>
                  </a:lnTo>
                  <a:lnTo>
                    <a:pt x="5069" y="153282"/>
                  </a:lnTo>
                  <a:lnTo>
                    <a:pt x="18688" y="147455"/>
                  </a:lnTo>
                  <a:lnTo>
                    <a:pt x="59890" y="109660"/>
                  </a:lnTo>
                  <a:lnTo>
                    <a:pt x="93943" y="66368"/>
                  </a:lnTo>
                  <a:lnTo>
                    <a:pt x="119128" y="21643"/>
                  </a:lnTo>
                  <a:lnTo>
                    <a:pt x="124315" y="12103"/>
                  </a:lnTo>
                  <a:lnTo>
                    <a:pt x="134251" y="441"/>
                  </a:lnTo>
                  <a:lnTo>
                    <a:pt x="135362" y="0"/>
                  </a:lnTo>
                  <a:lnTo>
                    <a:pt x="136454" y="59"/>
                  </a:lnTo>
                  <a:lnTo>
                    <a:pt x="137537" y="451"/>
                  </a:lnTo>
                  <a:lnTo>
                    <a:pt x="138257" y="1065"/>
                  </a:lnTo>
                  <a:lnTo>
                    <a:pt x="139059" y="2688"/>
                  </a:lnTo>
                  <a:lnTo>
                    <a:pt x="139693" y="50127"/>
                  </a:lnTo>
                  <a:lnTo>
                    <a:pt x="139699" y="87035"/>
                  </a:lnTo>
                  <a:lnTo>
                    <a:pt x="139700" y="129478"/>
                  </a:lnTo>
                  <a:lnTo>
                    <a:pt x="139700" y="167404"/>
                  </a:lnTo>
                  <a:lnTo>
                    <a:pt x="140053" y="205717"/>
                  </a:lnTo>
                  <a:lnTo>
                    <a:pt x="142433" y="250861"/>
                  </a:lnTo>
                  <a:lnTo>
                    <a:pt x="145330" y="294336"/>
                  </a:lnTo>
                  <a:lnTo>
                    <a:pt x="147693" y="332787"/>
                  </a:lnTo>
                  <a:lnTo>
                    <a:pt x="152400" y="344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6" name="SMARTInkShape-Group163">
            <a:extLst>
              <a:ext uri="{FF2B5EF4-FFF2-40B4-BE49-F238E27FC236}">
                <a16:creationId xmlns:a16="http://schemas.microsoft.com/office/drawing/2014/main" xmlns="" id="{9F46248E-C3E7-40D8-8E60-159E4F5BC638}"/>
              </a:ext>
            </a:extLst>
          </p:cNvPr>
          <p:cNvGrpSpPr/>
          <p:nvPr/>
        </p:nvGrpSpPr>
        <p:grpSpPr>
          <a:xfrm>
            <a:off x="2978404" y="5430650"/>
            <a:ext cx="1663447" cy="431519"/>
            <a:chOff x="2978404" y="5430650"/>
            <a:chExt cx="1663447" cy="431519"/>
          </a:xfrm>
        </p:grpSpPr>
        <p:sp>
          <p:nvSpPr>
            <p:cNvPr id="420" name="SMARTInkShape-491">
              <a:extLst>
                <a:ext uri="{FF2B5EF4-FFF2-40B4-BE49-F238E27FC236}">
                  <a16:creationId xmlns:a16="http://schemas.microsoft.com/office/drawing/2014/main" xmlns="" id="{3C19A63B-8D29-4DB8-87E9-15C8BB7898A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446318" y="5719475"/>
              <a:ext cx="195533" cy="130902"/>
            </a:xfrm>
            <a:custGeom>
              <a:avLst/>
              <a:gdLst/>
              <a:ahLst/>
              <a:cxnLst/>
              <a:rect l="0" t="0" r="0" b="0"/>
              <a:pathLst>
                <a:path w="195533" h="130902">
                  <a:moveTo>
                    <a:pt x="90757" y="71725"/>
                  </a:moveTo>
                  <a:lnTo>
                    <a:pt x="90757" y="71725"/>
                  </a:lnTo>
                  <a:lnTo>
                    <a:pt x="90757" y="70039"/>
                  </a:lnTo>
                  <a:lnTo>
                    <a:pt x="105206" y="41398"/>
                  </a:lnTo>
                  <a:lnTo>
                    <a:pt x="105856" y="31381"/>
                  </a:lnTo>
                  <a:lnTo>
                    <a:pt x="104758" y="26043"/>
                  </a:lnTo>
                  <a:lnTo>
                    <a:pt x="96418" y="9802"/>
                  </a:lnTo>
                  <a:lnTo>
                    <a:pt x="90333" y="5281"/>
                  </a:lnTo>
                  <a:lnTo>
                    <a:pt x="82455" y="1625"/>
                  </a:lnTo>
                  <a:lnTo>
                    <a:pt x="75425" y="0"/>
                  </a:lnTo>
                  <a:lnTo>
                    <a:pt x="51026" y="1844"/>
                  </a:lnTo>
                  <a:lnTo>
                    <a:pt x="21400" y="12184"/>
                  </a:lnTo>
                  <a:lnTo>
                    <a:pt x="15129" y="16335"/>
                  </a:lnTo>
                  <a:lnTo>
                    <a:pt x="9990" y="21707"/>
                  </a:lnTo>
                  <a:lnTo>
                    <a:pt x="1647" y="49054"/>
                  </a:lnTo>
                  <a:lnTo>
                    <a:pt x="0" y="59179"/>
                  </a:lnTo>
                  <a:lnTo>
                    <a:pt x="2443" y="75886"/>
                  </a:lnTo>
                  <a:lnTo>
                    <a:pt x="19138" y="105530"/>
                  </a:lnTo>
                  <a:lnTo>
                    <a:pt x="34145" y="123854"/>
                  </a:lnTo>
                  <a:lnTo>
                    <a:pt x="41725" y="128172"/>
                  </a:lnTo>
                  <a:lnTo>
                    <a:pt x="57297" y="130901"/>
                  </a:lnTo>
                  <a:lnTo>
                    <a:pt x="66360" y="129658"/>
                  </a:lnTo>
                  <a:lnTo>
                    <a:pt x="74622" y="125695"/>
                  </a:lnTo>
                  <a:lnTo>
                    <a:pt x="88485" y="113195"/>
                  </a:lnTo>
                  <a:lnTo>
                    <a:pt x="98550" y="96947"/>
                  </a:lnTo>
                  <a:lnTo>
                    <a:pt x="105683" y="63916"/>
                  </a:lnTo>
                  <a:lnTo>
                    <a:pt x="106627" y="25496"/>
                  </a:lnTo>
                  <a:lnTo>
                    <a:pt x="106276" y="25030"/>
                  </a:lnTo>
                  <a:lnTo>
                    <a:pt x="104945" y="24514"/>
                  </a:lnTo>
                  <a:lnTo>
                    <a:pt x="104449" y="25787"/>
                  </a:lnTo>
                  <a:lnTo>
                    <a:pt x="103588" y="38442"/>
                  </a:lnTo>
                  <a:lnTo>
                    <a:pt x="107404" y="69952"/>
                  </a:lnTo>
                  <a:lnTo>
                    <a:pt x="118842" y="97025"/>
                  </a:lnTo>
                  <a:lnTo>
                    <a:pt x="128555" y="110070"/>
                  </a:lnTo>
                  <a:lnTo>
                    <a:pt x="135073" y="114990"/>
                  </a:lnTo>
                  <a:lnTo>
                    <a:pt x="151434" y="118058"/>
                  </a:lnTo>
                  <a:lnTo>
                    <a:pt x="173607" y="112225"/>
                  </a:lnTo>
                  <a:lnTo>
                    <a:pt x="195532" y="93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1" name="SMARTInkShape-492">
              <a:extLst>
                <a:ext uri="{FF2B5EF4-FFF2-40B4-BE49-F238E27FC236}">
                  <a16:creationId xmlns:a16="http://schemas.microsoft.com/office/drawing/2014/main" xmlns="" id="{D2A2863D-36C2-44CF-862F-2DBA19877F0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563990" y="5565775"/>
              <a:ext cx="103136" cy="69851"/>
            </a:xfrm>
            <a:custGeom>
              <a:avLst/>
              <a:gdLst/>
              <a:ahLst/>
              <a:cxnLst/>
              <a:rect l="0" t="0" r="0" b="0"/>
              <a:pathLst>
                <a:path w="103136" h="69851">
                  <a:moveTo>
                    <a:pt x="4710" y="69850"/>
                  </a:moveTo>
                  <a:lnTo>
                    <a:pt x="4710" y="69850"/>
                  </a:lnTo>
                  <a:lnTo>
                    <a:pt x="0" y="69850"/>
                  </a:lnTo>
                  <a:lnTo>
                    <a:pt x="618" y="69850"/>
                  </a:lnTo>
                  <a:lnTo>
                    <a:pt x="33378" y="55449"/>
                  </a:lnTo>
                  <a:lnTo>
                    <a:pt x="78747" y="24123"/>
                  </a:lnTo>
                  <a:lnTo>
                    <a:pt x="1031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2" name="SMARTInkShape-493">
              <a:extLst>
                <a:ext uri="{FF2B5EF4-FFF2-40B4-BE49-F238E27FC236}">
                  <a16:creationId xmlns:a16="http://schemas.microsoft.com/office/drawing/2014/main" xmlns="" id="{B032528A-4E5E-43A2-A00A-E2A88984E90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697450" y="5722387"/>
              <a:ext cx="534826" cy="139782"/>
            </a:xfrm>
            <a:custGeom>
              <a:avLst/>
              <a:gdLst/>
              <a:ahLst/>
              <a:cxnLst/>
              <a:rect l="0" t="0" r="0" b="0"/>
              <a:pathLst>
                <a:path w="534826" h="139782">
                  <a:moveTo>
                    <a:pt x="64925" y="40238"/>
                  </a:moveTo>
                  <a:lnTo>
                    <a:pt x="64925" y="40238"/>
                  </a:lnTo>
                  <a:lnTo>
                    <a:pt x="66611" y="40238"/>
                  </a:lnTo>
                  <a:lnTo>
                    <a:pt x="74150" y="37194"/>
                  </a:lnTo>
                  <a:lnTo>
                    <a:pt x="74361" y="35416"/>
                  </a:lnTo>
                  <a:lnTo>
                    <a:pt x="74079" y="26938"/>
                  </a:lnTo>
                  <a:lnTo>
                    <a:pt x="71910" y="20618"/>
                  </a:lnTo>
                  <a:lnTo>
                    <a:pt x="61229" y="6311"/>
                  </a:lnTo>
                  <a:lnTo>
                    <a:pt x="56698" y="2464"/>
                  </a:lnTo>
                  <a:lnTo>
                    <a:pt x="51391" y="519"/>
                  </a:lnTo>
                  <a:lnTo>
                    <a:pt x="48493" y="0"/>
                  </a:lnTo>
                  <a:lnTo>
                    <a:pt x="42453" y="1305"/>
                  </a:lnTo>
                  <a:lnTo>
                    <a:pt x="29951" y="7892"/>
                  </a:lnTo>
                  <a:lnTo>
                    <a:pt x="20461" y="17288"/>
                  </a:lnTo>
                  <a:lnTo>
                    <a:pt x="4157" y="43104"/>
                  </a:lnTo>
                  <a:lnTo>
                    <a:pt x="0" y="58452"/>
                  </a:lnTo>
                  <a:lnTo>
                    <a:pt x="454" y="74170"/>
                  </a:lnTo>
                  <a:lnTo>
                    <a:pt x="6194" y="88314"/>
                  </a:lnTo>
                  <a:lnTo>
                    <a:pt x="18320" y="105382"/>
                  </a:lnTo>
                  <a:lnTo>
                    <a:pt x="40310" y="122941"/>
                  </a:lnTo>
                  <a:lnTo>
                    <a:pt x="51360" y="127145"/>
                  </a:lnTo>
                  <a:lnTo>
                    <a:pt x="58191" y="128252"/>
                  </a:lnTo>
                  <a:lnTo>
                    <a:pt x="63813" y="126863"/>
                  </a:lnTo>
                  <a:lnTo>
                    <a:pt x="68312" y="123893"/>
                  </a:lnTo>
                  <a:lnTo>
                    <a:pt x="78628" y="109131"/>
                  </a:lnTo>
                  <a:lnTo>
                    <a:pt x="85101" y="88458"/>
                  </a:lnTo>
                  <a:lnTo>
                    <a:pt x="87070" y="55950"/>
                  </a:lnTo>
                  <a:lnTo>
                    <a:pt x="84104" y="35013"/>
                  </a:lnTo>
                  <a:lnTo>
                    <a:pt x="84414" y="34991"/>
                  </a:lnTo>
                  <a:lnTo>
                    <a:pt x="86535" y="36292"/>
                  </a:lnTo>
                  <a:lnTo>
                    <a:pt x="88405" y="36720"/>
                  </a:lnTo>
                  <a:lnTo>
                    <a:pt x="90413" y="40674"/>
                  </a:lnTo>
                  <a:lnTo>
                    <a:pt x="95742" y="58695"/>
                  </a:lnTo>
                  <a:lnTo>
                    <a:pt x="102725" y="92258"/>
                  </a:lnTo>
                  <a:lnTo>
                    <a:pt x="114999" y="122193"/>
                  </a:lnTo>
                  <a:lnTo>
                    <a:pt x="122448" y="131431"/>
                  </a:lnTo>
                  <a:lnTo>
                    <a:pt x="127062" y="135214"/>
                  </a:lnTo>
                  <a:lnTo>
                    <a:pt x="136997" y="139327"/>
                  </a:lnTo>
                  <a:lnTo>
                    <a:pt x="143876" y="139781"/>
                  </a:lnTo>
                  <a:lnTo>
                    <a:pt x="147193" y="139408"/>
                  </a:lnTo>
                  <a:lnTo>
                    <a:pt x="153699" y="135231"/>
                  </a:lnTo>
                  <a:lnTo>
                    <a:pt x="163129" y="124423"/>
                  </a:lnTo>
                  <a:lnTo>
                    <a:pt x="181364" y="82421"/>
                  </a:lnTo>
                  <a:lnTo>
                    <a:pt x="203768" y="36787"/>
                  </a:lnTo>
                  <a:lnTo>
                    <a:pt x="213266" y="18173"/>
                  </a:lnTo>
                  <a:lnTo>
                    <a:pt x="218344" y="13263"/>
                  </a:lnTo>
                  <a:lnTo>
                    <a:pt x="220473" y="12024"/>
                  </a:lnTo>
                  <a:lnTo>
                    <a:pt x="222246" y="11551"/>
                  </a:lnTo>
                  <a:lnTo>
                    <a:pt x="223781" y="11588"/>
                  </a:lnTo>
                  <a:lnTo>
                    <a:pt x="227367" y="14452"/>
                  </a:lnTo>
                  <a:lnTo>
                    <a:pt x="231313" y="19958"/>
                  </a:lnTo>
                  <a:lnTo>
                    <a:pt x="249950" y="63644"/>
                  </a:lnTo>
                  <a:lnTo>
                    <a:pt x="254996" y="107566"/>
                  </a:lnTo>
                  <a:lnTo>
                    <a:pt x="254592" y="120590"/>
                  </a:lnTo>
                  <a:lnTo>
                    <a:pt x="250671" y="128879"/>
                  </a:lnTo>
                  <a:lnTo>
                    <a:pt x="248255" y="132315"/>
                  </a:lnTo>
                  <a:lnTo>
                    <a:pt x="247117" y="132667"/>
                  </a:lnTo>
                  <a:lnTo>
                    <a:pt x="246006" y="132197"/>
                  </a:lnTo>
                  <a:lnTo>
                    <a:pt x="244912" y="131177"/>
                  </a:lnTo>
                  <a:lnTo>
                    <a:pt x="241688" y="124686"/>
                  </a:lnTo>
                  <a:lnTo>
                    <a:pt x="239738" y="99648"/>
                  </a:lnTo>
                  <a:lnTo>
                    <a:pt x="244977" y="54691"/>
                  </a:lnTo>
                  <a:lnTo>
                    <a:pt x="248410" y="39974"/>
                  </a:lnTo>
                  <a:lnTo>
                    <a:pt x="256047" y="24259"/>
                  </a:lnTo>
                  <a:lnTo>
                    <a:pt x="262169" y="18908"/>
                  </a:lnTo>
                  <a:lnTo>
                    <a:pt x="272710" y="13810"/>
                  </a:lnTo>
                  <a:lnTo>
                    <a:pt x="278629" y="12970"/>
                  </a:lnTo>
                  <a:lnTo>
                    <a:pt x="285964" y="13773"/>
                  </a:lnTo>
                  <a:lnTo>
                    <a:pt x="292046" y="16246"/>
                  </a:lnTo>
                  <a:lnTo>
                    <a:pt x="294656" y="17893"/>
                  </a:lnTo>
                  <a:lnTo>
                    <a:pt x="301700" y="28639"/>
                  </a:lnTo>
                  <a:lnTo>
                    <a:pt x="309695" y="49902"/>
                  </a:lnTo>
                  <a:lnTo>
                    <a:pt x="318958" y="97157"/>
                  </a:lnTo>
                  <a:lnTo>
                    <a:pt x="323165" y="110905"/>
                  </a:lnTo>
                  <a:lnTo>
                    <a:pt x="334292" y="124426"/>
                  </a:lnTo>
                  <a:lnTo>
                    <a:pt x="339395" y="128572"/>
                  </a:lnTo>
                  <a:lnTo>
                    <a:pt x="344956" y="130651"/>
                  </a:lnTo>
                  <a:lnTo>
                    <a:pt x="347921" y="131205"/>
                  </a:lnTo>
                  <a:lnTo>
                    <a:pt x="362206" y="128614"/>
                  </a:lnTo>
                  <a:lnTo>
                    <a:pt x="374788" y="123377"/>
                  </a:lnTo>
                  <a:lnTo>
                    <a:pt x="388590" y="112301"/>
                  </a:lnTo>
                  <a:lnTo>
                    <a:pt x="393984" y="103781"/>
                  </a:lnTo>
                  <a:lnTo>
                    <a:pt x="403515" y="74107"/>
                  </a:lnTo>
                  <a:lnTo>
                    <a:pt x="404550" y="58180"/>
                  </a:lnTo>
                  <a:lnTo>
                    <a:pt x="403665" y="56091"/>
                  </a:lnTo>
                  <a:lnTo>
                    <a:pt x="402935" y="55040"/>
                  </a:lnTo>
                  <a:lnTo>
                    <a:pt x="402801" y="54339"/>
                  </a:lnTo>
                  <a:lnTo>
                    <a:pt x="403064" y="53872"/>
                  </a:lnTo>
                  <a:lnTo>
                    <a:pt x="404337" y="53122"/>
                  </a:lnTo>
                  <a:lnTo>
                    <a:pt x="410400" y="58011"/>
                  </a:lnTo>
                  <a:lnTo>
                    <a:pt x="417981" y="59120"/>
                  </a:lnTo>
                  <a:lnTo>
                    <a:pt x="426513" y="57553"/>
                  </a:lnTo>
                  <a:lnTo>
                    <a:pt x="436293" y="51483"/>
                  </a:lnTo>
                  <a:lnTo>
                    <a:pt x="442522" y="46353"/>
                  </a:lnTo>
                  <a:lnTo>
                    <a:pt x="450046" y="28317"/>
                  </a:lnTo>
                  <a:lnTo>
                    <a:pt x="450436" y="26294"/>
                  </a:lnTo>
                  <a:lnTo>
                    <a:pt x="449346" y="15872"/>
                  </a:lnTo>
                  <a:lnTo>
                    <a:pt x="447328" y="11652"/>
                  </a:lnTo>
                  <a:lnTo>
                    <a:pt x="445802" y="9539"/>
                  </a:lnTo>
                  <a:lnTo>
                    <a:pt x="441284" y="6251"/>
                  </a:lnTo>
                  <a:lnTo>
                    <a:pt x="433732" y="3357"/>
                  </a:lnTo>
                  <a:lnTo>
                    <a:pt x="429569" y="3032"/>
                  </a:lnTo>
                  <a:lnTo>
                    <a:pt x="421171" y="6628"/>
                  </a:lnTo>
                  <a:lnTo>
                    <a:pt x="404347" y="20177"/>
                  </a:lnTo>
                  <a:lnTo>
                    <a:pt x="402332" y="22631"/>
                  </a:lnTo>
                  <a:lnTo>
                    <a:pt x="400092" y="31001"/>
                  </a:lnTo>
                  <a:lnTo>
                    <a:pt x="398654" y="46880"/>
                  </a:lnTo>
                  <a:lnTo>
                    <a:pt x="401776" y="61256"/>
                  </a:lnTo>
                  <a:lnTo>
                    <a:pt x="415698" y="81484"/>
                  </a:lnTo>
                  <a:lnTo>
                    <a:pt x="443502" y="110094"/>
                  </a:lnTo>
                  <a:lnTo>
                    <a:pt x="453204" y="114754"/>
                  </a:lnTo>
                  <a:lnTo>
                    <a:pt x="462095" y="117218"/>
                  </a:lnTo>
                  <a:lnTo>
                    <a:pt x="480389" y="115533"/>
                  </a:lnTo>
                  <a:lnTo>
                    <a:pt x="494707" y="110564"/>
                  </a:lnTo>
                  <a:lnTo>
                    <a:pt x="534825" y="84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3" name="SMARTInkShape-494">
              <a:extLst>
                <a:ext uri="{FF2B5EF4-FFF2-40B4-BE49-F238E27FC236}">
                  <a16:creationId xmlns:a16="http://schemas.microsoft.com/office/drawing/2014/main" xmlns="" id="{EB79EBDE-0502-486E-A5F2-677B7EF23C2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362499" y="5727740"/>
              <a:ext cx="345902" cy="123024"/>
            </a:xfrm>
            <a:custGeom>
              <a:avLst/>
              <a:gdLst/>
              <a:ahLst/>
              <a:cxnLst/>
              <a:rect l="0" t="0" r="0" b="0"/>
              <a:pathLst>
                <a:path w="345902" h="123024">
                  <a:moveTo>
                    <a:pt x="66501" y="9485"/>
                  </a:moveTo>
                  <a:lnTo>
                    <a:pt x="66501" y="9485"/>
                  </a:lnTo>
                  <a:lnTo>
                    <a:pt x="66501" y="3267"/>
                  </a:lnTo>
                  <a:lnTo>
                    <a:pt x="64815" y="1489"/>
                  </a:lnTo>
                  <a:lnTo>
                    <a:pt x="63047" y="639"/>
                  </a:lnTo>
                  <a:lnTo>
                    <a:pt x="51482" y="0"/>
                  </a:lnTo>
                  <a:lnTo>
                    <a:pt x="35451" y="3549"/>
                  </a:lnTo>
                  <a:lnTo>
                    <a:pt x="22409" y="10249"/>
                  </a:lnTo>
                  <a:lnTo>
                    <a:pt x="6775" y="28413"/>
                  </a:lnTo>
                  <a:lnTo>
                    <a:pt x="1812" y="43392"/>
                  </a:lnTo>
                  <a:lnTo>
                    <a:pt x="0" y="59589"/>
                  </a:lnTo>
                  <a:lnTo>
                    <a:pt x="1785" y="65385"/>
                  </a:lnTo>
                  <a:lnTo>
                    <a:pt x="19018" y="90411"/>
                  </a:lnTo>
                  <a:lnTo>
                    <a:pt x="30397" y="98950"/>
                  </a:lnTo>
                  <a:lnTo>
                    <a:pt x="76829" y="113458"/>
                  </a:lnTo>
                  <a:lnTo>
                    <a:pt x="116313" y="123023"/>
                  </a:lnTo>
                  <a:lnTo>
                    <a:pt x="147199" y="122032"/>
                  </a:lnTo>
                  <a:lnTo>
                    <a:pt x="176306" y="111377"/>
                  </a:lnTo>
                  <a:lnTo>
                    <a:pt x="221453" y="84565"/>
                  </a:lnTo>
                  <a:lnTo>
                    <a:pt x="238871" y="64288"/>
                  </a:lnTo>
                  <a:lnTo>
                    <a:pt x="250977" y="39015"/>
                  </a:lnTo>
                  <a:lnTo>
                    <a:pt x="255093" y="21890"/>
                  </a:lnTo>
                  <a:lnTo>
                    <a:pt x="254624" y="16998"/>
                  </a:lnTo>
                  <a:lnTo>
                    <a:pt x="249006" y="8889"/>
                  </a:lnTo>
                  <a:lnTo>
                    <a:pt x="243570" y="5692"/>
                  </a:lnTo>
                  <a:lnTo>
                    <a:pt x="233142" y="3640"/>
                  </a:lnTo>
                  <a:lnTo>
                    <a:pt x="223081" y="6655"/>
                  </a:lnTo>
                  <a:lnTo>
                    <a:pt x="216220" y="10332"/>
                  </a:lnTo>
                  <a:lnTo>
                    <a:pt x="213241" y="14447"/>
                  </a:lnTo>
                  <a:lnTo>
                    <a:pt x="210741" y="18746"/>
                  </a:lnTo>
                  <a:lnTo>
                    <a:pt x="208454" y="20657"/>
                  </a:lnTo>
                  <a:lnTo>
                    <a:pt x="207202" y="26210"/>
                  </a:lnTo>
                  <a:lnTo>
                    <a:pt x="205894" y="62147"/>
                  </a:lnTo>
                  <a:lnTo>
                    <a:pt x="210533" y="87224"/>
                  </a:lnTo>
                  <a:lnTo>
                    <a:pt x="218695" y="99586"/>
                  </a:lnTo>
                  <a:lnTo>
                    <a:pt x="226680" y="107129"/>
                  </a:lnTo>
                  <a:lnTo>
                    <a:pt x="253676" y="120624"/>
                  </a:lnTo>
                  <a:lnTo>
                    <a:pt x="277406" y="122808"/>
                  </a:lnTo>
                  <a:lnTo>
                    <a:pt x="290446" y="120712"/>
                  </a:lnTo>
                  <a:lnTo>
                    <a:pt x="345901" y="920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4" name="SMARTInkShape-495">
              <a:extLst>
                <a:ext uri="{FF2B5EF4-FFF2-40B4-BE49-F238E27FC236}">
                  <a16:creationId xmlns:a16="http://schemas.microsoft.com/office/drawing/2014/main" xmlns="" id="{567A783F-91D3-4641-A3CD-F168EA161FA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206750" y="5784850"/>
              <a:ext cx="136526" cy="44451"/>
            </a:xfrm>
            <a:custGeom>
              <a:avLst/>
              <a:gdLst/>
              <a:ahLst/>
              <a:cxnLst/>
              <a:rect l="0" t="0" r="0" b="0"/>
              <a:pathLst>
                <a:path w="136526" h="44451">
                  <a:moveTo>
                    <a:pt x="0" y="44450"/>
                  </a:moveTo>
                  <a:lnTo>
                    <a:pt x="0" y="44450"/>
                  </a:lnTo>
                  <a:lnTo>
                    <a:pt x="26705" y="44450"/>
                  </a:lnTo>
                  <a:lnTo>
                    <a:pt x="69074" y="34318"/>
                  </a:lnTo>
                  <a:lnTo>
                    <a:pt x="105326" y="23342"/>
                  </a:lnTo>
                  <a:lnTo>
                    <a:pt x="136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5" name="SMARTInkShape-496">
              <a:extLst>
                <a:ext uri="{FF2B5EF4-FFF2-40B4-BE49-F238E27FC236}">
                  <a16:creationId xmlns:a16="http://schemas.microsoft.com/office/drawing/2014/main" xmlns="" id="{F188ED88-58E2-4C5C-9732-B7847D593FD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978404" y="5430650"/>
              <a:ext cx="283405" cy="420286"/>
            </a:xfrm>
            <a:custGeom>
              <a:avLst/>
              <a:gdLst/>
              <a:ahLst/>
              <a:cxnLst/>
              <a:rect l="0" t="0" r="0" b="0"/>
              <a:pathLst>
                <a:path w="283405" h="420286">
                  <a:moveTo>
                    <a:pt x="231521" y="46225"/>
                  </a:moveTo>
                  <a:lnTo>
                    <a:pt x="231521" y="46225"/>
                  </a:lnTo>
                  <a:lnTo>
                    <a:pt x="233207" y="44539"/>
                  </a:lnTo>
                  <a:lnTo>
                    <a:pt x="234034" y="42771"/>
                  </a:lnTo>
                  <a:lnTo>
                    <a:pt x="234255" y="41806"/>
                  </a:lnTo>
                  <a:lnTo>
                    <a:pt x="231923" y="32892"/>
                  </a:lnTo>
                  <a:lnTo>
                    <a:pt x="230759" y="30539"/>
                  </a:lnTo>
                  <a:lnTo>
                    <a:pt x="220060" y="18944"/>
                  </a:lnTo>
                  <a:lnTo>
                    <a:pt x="195103" y="5911"/>
                  </a:lnTo>
                  <a:lnTo>
                    <a:pt x="179024" y="923"/>
                  </a:lnTo>
                  <a:lnTo>
                    <a:pt x="157808" y="0"/>
                  </a:lnTo>
                  <a:lnTo>
                    <a:pt x="113469" y="10509"/>
                  </a:lnTo>
                  <a:lnTo>
                    <a:pt x="73740" y="32162"/>
                  </a:lnTo>
                  <a:lnTo>
                    <a:pt x="44938" y="56851"/>
                  </a:lnTo>
                  <a:lnTo>
                    <a:pt x="26194" y="84268"/>
                  </a:lnTo>
                  <a:lnTo>
                    <a:pt x="10025" y="131767"/>
                  </a:lnTo>
                  <a:lnTo>
                    <a:pt x="1675" y="176820"/>
                  </a:lnTo>
                  <a:lnTo>
                    <a:pt x="0" y="220957"/>
                  </a:lnTo>
                  <a:lnTo>
                    <a:pt x="5746" y="263607"/>
                  </a:lnTo>
                  <a:lnTo>
                    <a:pt x="13876" y="305777"/>
                  </a:lnTo>
                  <a:lnTo>
                    <a:pt x="27508" y="345032"/>
                  </a:lnTo>
                  <a:lnTo>
                    <a:pt x="44347" y="368299"/>
                  </a:lnTo>
                  <a:lnTo>
                    <a:pt x="67091" y="387167"/>
                  </a:lnTo>
                  <a:lnTo>
                    <a:pt x="107505" y="407335"/>
                  </a:lnTo>
                  <a:lnTo>
                    <a:pt x="146799" y="418883"/>
                  </a:lnTo>
                  <a:lnTo>
                    <a:pt x="166829" y="420285"/>
                  </a:lnTo>
                  <a:lnTo>
                    <a:pt x="185032" y="415644"/>
                  </a:lnTo>
                  <a:lnTo>
                    <a:pt x="218618" y="394337"/>
                  </a:lnTo>
                  <a:lnTo>
                    <a:pt x="249159" y="364477"/>
                  </a:lnTo>
                  <a:lnTo>
                    <a:pt x="271634" y="327771"/>
                  </a:lnTo>
                  <a:lnTo>
                    <a:pt x="281611" y="285046"/>
                  </a:lnTo>
                  <a:lnTo>
                    <a:pt x="283404" y="258921"/>
                  </a:lnTo>
                  <a:lnTo>
                    <a:pt x="277478" y="214063"/>
                  </a:lnTo>
                  <a:lnTo>
                    <a:pt x="265417" y="168721"/>
                  </a:lnTo>
                  <a:lnTo>
                    <a:pt x="251779" y="137123"/>
                  </a:lnTo>
                  <a:lnTo>
                    <a:pt x="232898" y="116353"/>
                  </a:lnTo>
                  <a:lnTo>
                    <a:pt x="222490" y="109379"/>
                  </a:lnTo>
                  <a:lnTo>
                    <a:pt x="201956" y="103468"/>
                  </a:lnTo>
                  <a:lnTo>
                    <a:pt x="172941" y="107910"/>
                  </a:lnTo>
                  <a:lnTo>
                    <a:pt x="151566" y="114793"/>
                  </a:lnTo>
                  <a:lnTo>
                    <a:pt x="132924" y="129728"/>
                  </a:lnTo>
                  <a:lnTo>
                    <a:pt x="125964" y="139076"/>
                  </a:lnTo>
                  <a:lnTo>
                    <a:pt x="124108" y="143051"/>
                  </a:lnTo>
                  <a:lnTo>
                    <a:pt x="123929" y="147465"/>
                  </a:lnTo>
                  <a:lnTo>
                    <a:pt x="126552" y="157072"/>
                  </a:lnTo>
                  <a:lnTo>
                    <a:pt x="131246" y="164400"/>
                  </a:lnTo>
                  <a:lnTo>
                    <a:pt x="137565" y="170008"/>
                  </a:lnTo>
                  <a:lnTo>
                    <a:pt x="155321" y="17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9" name="SMARTInkShape-Group164">
            <a:extLst>
              <a:ext uri="{FF2B5EF4-FFF2-40B4-BE49-F238E27FC236}">
                <a16:creationId xmlns:a16="http://schemas.microsoft.com/office/drawing/2014/main" xmlns="" id="{60E1FF28-3540-430C-891D-625E3CA7184F}"/>
              </a:ext>
            </a:extLst>
          </p:cNvPr>
          <p:cNvGrpSpPr/>
          <p:nvPr/>
        </p:nvGrpSpPr>
        <p:grpSpPr>
          <a:xfrm>
            <a:off x="4927600" y="5560363"/>
            <a:ext cx="471754" cy="289278"/>
            <a:chOff x="4927600" y="5560363"/>
            <a:chExt cx="471754" cy="289278"/>
          </a:xfrm>
        </p:grpSpPr>
        <p:sp>
          <p:nvSpPr>
            <p:cNvPr id="427" name="SMARTInkShape-497">
              <a:extLst>
                <a:ext uri="{FF2B5EF4-FFF2-40B4-BE49-F238E27FC236}">
                  <a16:creationId xmlns:a16="http://schemas.microsoft.com/office/drawing/2014/main" xmlns="" id="{F30C1DB0-9843-4593-9EDB-ADEF77856CC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26050" y="5565879"/>
              <a:ext cx="173304" cy="283762"/>
            </a:xfrm>
            <a:custGeom>
              <a:avLst/>
              <a:gdLst/>
              <a:ahLst/>
              <a:cxnLst/>
              <a:rect l="0" t="0" r="0" b="0"/>
              <a:pathLst>
                <a:path w="173304" h="283762">
                  <a:moveTo>
                    <a:pt x="123825" y="72921"/>
                  </a:moveTo>
                  <a:lnTo>
                    <a:pt x="123825" y="72921"/>
                  </a:lnTo>
                  <a:lnTo>
                    <a:pt x="129792" y="70408"/>
                  </a:lnTo>
                  <a:lnTo>
                    <a:pt x="130978" y="70187"/>
                  </a:lnTo>
                  <a:lnTo>
                    <a:pt x="139004" y="63837"/>
                  </a:lnTo>
                  <a:lnTo>
                    <a:pt x="145382" y="57699"/>
                  </a:lnTo>
                  <a:lnTo>
                    <a:pt x="145753" y="56395"/>
                  </a:lnTo>
                  <a:lnTo>
                    <a:pt x="145658" y="33860"/>
                  </a:lnTo>
                  <a:lnTo>
                    <a:pt x="143151" y="22620"/>
                  </a:lnTo>
                  <a:lnTo>
                    <a:pt x="138096" y="13449"/>
                  </a:lnTo>
                  <a:lnTo>
                    <a:pt x="131425" y="7832"/>
                  </a:lnTo>
                  <a:lnTo>
                    <a:pt x="121530" y="2561"/>
                  </a:lnTo>
                  <a:lnTo>
                    <a:pt x="112757" y="685"/>
                  </a:lnTo>
                  <a:lnTo>
                    <a:pt x="92847" y="0"/>
                  </a:lnTo>
                  <a:lnTo>
                    <a:pt x="70447" y="7521"/>
                  </a:lnTo>
                  <a:lnTo>
                    <a:pt x="50295" y="20603"/>
                  </a:lnTo>
                  <a:lnTo>
                    <a:pt x="27924" y="46342"/>
                  </a:lnTo>
                  <a:lnTo>
                    <a:pt x="22228" y="60068"/>
                  </a:lnTo>
                  <a:lnTo>
                    <a:pt x="19991" y="71935"/>
                  </a:lnTo>
                  <a:lnTo>
                    <a:pt x="21014" y="83839"/>
                  </a:lnTo>
                  <a:lnTo>
                    <a:pt x="28608" y="99674"/>
                  </a:lnTo>
                  <a:lnTo>
                    <a:pt x="41987" y="114555"/>
                  </a:lnTo>
                  <a:lnTo>
                    <a:pt x="60933" y="131120"/>
                  </a:lnTo>
                  <a:lnTo>
                    <a:pt x="75087" y="136536"/>
                  </a:lnTo>
                  <a:lnTo>
                    <a:pt x="103105" y="139327"/>
                  </a:lnTo>
                  <a:lnTo>
                    <a:pt x="112147" y="137595"/>
                  </a:lnTo>
                  <a:lnTo>
                    <a:pt x="119693" y="134120"/>
                  </a:lnTo>
                  <a:lnTo>
                    <a:pt x="126574" y="129049"/>
                  </a:lnTo>
                  <a:lnTo>
                    <a:pt x="131279" y="121385"/>
                  </a:lnTo>
                  <a:lnTo>
                    <a:pt x="138016" y="100261"/>
                  </a:lnTo>
                  <a:lnTo>
                    <a:pt x="139656" y="53132"/>
                  </a:lnTo>
                  <a:lnTo>
                    <a:pt x="139700" y="27777"/>
                  </a:lnTo>
                  <a:lnTo>
                    <a:pt x="139700" y="28008"/>
                  </a:lnTo>
                  <a:lnTo>
                    <a:pt x="141882" y="34155"/>
                  </a:lnTo>
                  <a:lnTo>
                    <a:pt x="150231" y="80665"/>
                  </a:lnTo>
                  <a:lnTo>
                    <a:pt x="156948" y="127685"/>
                  </a:lnTo>
                  <a:lnTo>
                    <a:pt x="165645" y="168026"/>
                  </a:lnTo>
                  <a:lnTo>
                    <a:pt x="173303" y="213726"/>
                  </a:lnTo>
                  <a:lnTo>
                    <a:pt x="172548" y="231998"/>
                  </a:lnTo>
                  <a:lnTo>
                    <a:pt x="170056" y="240754"/>
                  </a:lnTo>
                  <a:lnTo>
                    <a:pt x="162806" y="251531"/>
                  </a:lnTo>
                  <a:lnTo>
                    <a:pt x="154908" y="258842"/>
                  </a:lnTo>
                  <a:lnTo>
                    <a:pt x="133532" y="268344"/>
                  </a:lnTo>
                  <a:lnTo>
                    <a:pt x="88118" y="277096"/>
                  </a:lnTo>
                  <a:lnTo>
                    <a:pt x="43850" y="282460"/>
                  </a:lnTo>
                  <a:lnTo>
                    <a:pt x="24282" y="283761"/>
                  </a:lnTo>
                  <a:lnTo>
                    <a:pt x="0" y="279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8" name="SMARTInkShape-498">
              <a:extLst>
                <a:ext uri="{FF2B5EF4-FFF2-40B4-BE49-F238E27FC236}">
                  <a16:creationId xmlns:a16="http://schemas.microsoft.com/office/drawing/2014/main" xmlns="" id="{70DDC410-5E55-493B-BED2-175CA047536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27600" y="5560363"/>
              <a:ext cx="226143" cy="280650"/>
            </a:xfrm>
            <a:custGeom>
              <a:avLst/>
              <a:gdLst/>
              <a:ahLst/>
              <a:cxnLst/>
              <a:rect l="0" t="0" r="0" b="0"/>
              <a:pathLst>
                <a:path w="226143" h="280650">
                  <a:moveTo>
                    <a:pt x="0" y="75262"/>
                  </a:moveTo>
                  <a:lnTo>
                    <a:pt x="0" y="75262"/>
                  </a:lnTo>
                  <a:lnTo>
                    <a:pt x="0" y="69081"/>
                  </a:lnTo>
                  <a:lnTo>
                    <a:pt x="40606" y="23409"/>
                  </a:lnTo>
                  <a:lnTo>
                    <a:pt x="68219" y="7891"/>
                  </a:lnTo>
                  <a:lnTo>
                    <a:pt x="94866" y="469"/>
                  </a:lnTo>
                  <a:lnTo>
                    <a:pt x="98169" y="0"/>
                  </a:lnTo>
                  <a:lnTo>
                    <a:pt x="107483" y="3242"/>
                  </a:lnTo>
                  <a:lnTo>
                    <a:pt x="123968" y="13450"/>
                  </a:lnTo>
                  <a:lnTo>
                    <a:pt x="136201" y="27330"/>
                  </a:lnTo>
                  <a:lnTo>
                    <a:pt x="143171" y="39854"/>
                  </a:lnTo>
                  <a:lnTo>
                    <a:pt x="146922" y="53521"/>
                  </a:lnTo>
                  <a:lnTo>
                    <a:pt x="145759" y="64273"/>
                  </a:lnTo>
                  <a:lnTo>
                    <a:pt x="137266" y="92782"/>
                  </a:lnTo>
                  <a:lnTo>
                    <a:pt x="132268" y="100805"/>
                  </a:lnTo>
                  <a:lnTo>
                    <a:pt x="125386" y="110229"/>
                  </a:lnTo>
                  <a:lnTo>
                    <a:pt x="119900" y="119524"/>
                  </a:lnTo>
                  <a:lnTo>
                    <a:pt x="113137" y="123576"/>
                  </a:lnTo>
                  <a:lnTo>
                    <a:pt x="105180" y="126676"/>
                  </a:lnTo>
                  <a:lnTo>
                    <a:pt x="103986" y="127529"/>
                  </a:lnTo>
                  <a:lnTo>
                    <a:pt x="102838" y="127746"/>
                  </a:lnTo>
                  <a:lnTo>
                    <a:pt x="101720" y="127537"/>
                  </a:lnTo>
                  <a:lnTo>
                    <a:pt x="100622" y="127046"/>
                  </a:lnTo>
                  <a:lnTo>
                    <a:pt x="100242" y="127070"/>
                  </a:lnTo>
                  <a:lnTo>
                    <a:pt x="100342" y="127440"/>
                  </a:lnTo>
                  <a:lnTo>
                    <a:pt x="100761" y="128039"/>
                  </a:lnTo>
                  <a:lnTo>
                    <a:pt x="101041" y="128086"/>
                  </a:lnTo>
                  <a:lnTo>
                    <a:pt x="101228" y="127764"/>
                  </a:lnTo>
                  <a:lnTo>
                    <a:pt x="101352" y="127196"/>
                  </a:lnTo>
                  <a:lnTo>
                    <a:pt x="101787" y="126818"/>
                  </a:lnTo>
                  <a:lnTo>
                    <a:pt x="114524" y="123358"/>
                  </a:lnTo>
                  <a:lnTo>
                    <a:pt x="143090" y="123846"/>
                  </a:lnTo>
                  <a:lnTo>
                    <a:pt x="163364" y="128658"/>
                  </a:lnTo>
                  <a:lnTo>
                    <a:pt x="185837" y="144540"/>
                  </a:lnTo>
                  <a:lnTo>
                    <a:pt x="210315" y="169894"/>
                  </a:lnTo>
                  <a:lnTo>
                    <a:pt x="218596" y="184558"/>
                  </a:lnTo>
                  <a:lnTo>
                    <a:pt x="226142" y="207395"/>
                  </a:lnTo>
                  <a:lnTo>
                    <a:pt x="225651" y="238490"/>
                  </a:lnTo>
                  <a:lnTo>
                    <a:pt x="215558" y="263029"/>
                  </a:lnTo>
                  <a:lnTo>
                    <a:pt x="205137" y="272243"/>
                  </a:lnTo>
                  <a:lnTo>
                    <a:pt x="194249" y="278305"/>
                  </a:lnTo>
                  <a:lnTo>
                    <a:pt x="182635" y="280649"/>
                  </a:lnTo>
                  <a:lnTo>
                    <a:pt x="136735" y="278994"/>
                  </a:lnTo>
                  <a:lnTo>
                    <a:pt x="94598" y="276350"/>
                  </a:lnTo>
                  <a:lnTo>
                    <a:pt x="47148" y="275380"/>
                  </a:lnTo>
                  <a:lnTo>
                    <a:pt x="15875" y="272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33" name="SMARTInkShape-Group165">
            <a:extLst>
              <a:ext uri="{FF2B5EF4-FFF2-40B4-BE49-F238E27FC236}">
                <a16:creationId xmlns:a16="http://schemas.microsoft.com/office/drawing/2014/main" xmlns="" id="{5E931FF9-2359-4579-B0A4-2315D884F5DB}"/>
              </a:ext>
            </a:extLst>
          </p:cNvPr>
          <p:cNvGrpSpPr/>
          <p:nvPr/>
        </p:nvGrpSpPr>
        <p:grpSpPr>
          <a:xfrm>
            <a:off x="5562600" y="5502846"/>
            <a:ext cx="1127126" cy="367883"/>
            <a:chOff x="5562600" y="5502846"/>
            <a:chExt cx="1127126" cy="367883"/>
          </a:xfrm>
        </p:grpSpPr>
        <p:sp>
          <p:nvSpPr>
            <p:cNvPr id="430" name="SMARTInkShape-499">
              <a:extLst>
                <a:ext uri="{FF2B5EF4-FFF2-40B4-BE49-F238E27FC236}">
                  <a16:creationId xmlns:a16="http://schemas.microsoft.com/office/drawing/2014/main" xmlns="" id="{19ADC29E-7C43-499F-8007-87C684855A8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18200" y="5626100"/>
              <a:ext cx="4711" cy="3176"/>
            </a:xfrm>
            <a:custGeom>
              <a:avLst/>
              <a:gdLst/>
              <a:ahLst/>
              <a:cxnLst/>
              <a:rect l="0" t="0" r="0" b="0"/>
              <a:pathLst>
                <a:path w="4711" h="3176">
                  <a:moveTo>
                    <a:pt x="0" y="3175"/>
                  </a:moveTo>
                  <a:lnTo>
                    <a:pt x="0" y="3175"/>
                  </a:lnTo>
                  <a:lnTo>
                    <a:pt x="4419" y="3175"/>
                  </a:lnTo>
                  <a:lnTo>
                    <a:pt x="4710" y="2822"/>
                  </a:lnTo>
                  <a:lnTo>
                    <a:pt x="4551" y="2234"/>
                  </a:lnTo>
                  <a:lnTo>
                    <a:pt x="4092" y="1489"/>
                  </a:lnTo>
                  <a:lnTo>
                    <a:pt x="3434" y="9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1" name="SMARTInkShape-500">
              <a:extLst>
                <a:ext uri="{FF2B5EF4-FFF2-40B4-BE49-F238E27FC236}">
                  <a16:creationId xmlns:a16="http://schemas.microsoft.com/office/drawing/2014/main" xmlns="" id="{952C1CDB-684F-49C0-8763-A47AA1BE60C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78576" y="5835781"/>
              <a:ext cx="11150" cy="13968"/>
            </a:xfrm>
            <a:custGeom>
              <a:avLst/>
              <a:gdLst/>
              <a:ahLst/>
              <a:cxnLst/>
              <a:rect l="0" t="0" r="0" b="0"/>
              <a:pathLst>
                <a:path w="11150" h="13968">
                  <a:moveTo>
                    <a:pt x="11149" y="3044"/>
                  </a:moveTo>
                  <a:lnTo>
                    <a:pt x="11149" y="3044"/>
                  </a:lnTo>
                  <a:lnTo>
                    <a:pt x="11149" y="1358"/>
                  </a:lnTo>
                  <a:lnTo>
                    <a:pt x="10444" y="862"/>
                  </a:lnTo>
                  <a:lnTo>
                    <a:pt x="3996" y="0"/>
                  </a:lnTo>
                  <a:lnTo>
                    <a:pt x="3205" y="309"/>
                  </a:lnTo>
                  <a:lnTo>
                    <a:pt x="2678" y="868"/>
                  </a:lnTo>
                  <a:lnTo>
                    <a:pt x="1832" y="2614"/>
                  </a:lnTo>
                  <a:lnTo>
                    <a:pt x="776" y="2853"/>
                  </a:lnTo>
                  <a:lnTo>
                    <a:pt x="0" y="2916"/>
                  </a:lnTo>
                  <a:lnTo>
                    <a:pt x="1961" y="6750"/>
                  </a:lnTo>
                  <a:lnTo>
                    <a:pt x="5654" y="11747"/>
                  </a:lnTo>
                  <a:lnTo>
                    <a:pt x="8472" y="13967"/>
                  </a:lnTo>
                  <a:lnTo>
                    <a:pt x="9364" y="13854"/>
                  </a:lnTo>
                  <a:lnTo>
                    <a:pt x="9959" y="13073"/>
                  </a:lnTo>
                  <a:lnTo>
                    <a:pt x="10914" y="8435"/>
                  </a:lnTo>
                  <a:lnTo>
                    <a:pt x="9394" y="3504"/>
                  </a:lnTo>
                  <a:lnTo>
                    <a:pt x="8568" y="2293"/>
                  </a:lnTo>
                  <a:lnTo>
                    <a:pt x="6709" y="946"/>
                  </a:lnTo>
                  <a:lnTo>
                    <a:pt x="6073" y="940"/>
                  </a:lnTo>
                  <a:lnTo>
                    <a:pt x="4799" y="3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2" name="SMARTInkShape-501">
              <a:extLst>
                <a:ext uri="{FF2B5EF4-FFF2-40B4-BE49-F238E27FC236}">
                  <a16:creationId xmlns:a16="http://schemas.microsoft.com/office/drawing/2014/main" xmlns="" id="{D735A7C4-4028-4CE2-916B-2A3426808AA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562600" y="5502846"/>
              <a:ext cx="1015413" cy="367883"/>
            </a:xfrm>
            <a:custGeom>
              <a:avLst/>
              <a:gdLst/>
              <a:ahLst/>
              <a:cxnLst/>
              <a:rect l="0" t="0" r="0" b="0"/>
              <a:pathLst>
                <a:path w="1015413" h="367883">
                  <a:moveTo>
                    <a:pt x="0" y="355029"/>
                  </a:moveTo>
                  <a:lnTo>
                    <a:pt x="0" y="355029"/>
                  </a:lnTo>
                  <a:lnTo>
                    <a:pt x="1685" y="356714"/>
                  </a:lnTo>
                  <a:lnTo>
                    <a:pt x="4395" y="357542"/>
                  </a:lnTo>
                  <a:lnTo>
                    <a:pt x="10197" y="358073"/>
                  </a:lnTo>
                  <a:lnTo>
                    <a:pt x="47281" y="350337"/>
                  </a:lnTo>
                  <a:lnTo>
                    <a:pt x="87852" y="331969"/>
                  </a:lnTo>
                  <a:lnTo>
                    <a:pt x="128713" y="307002"/>
                  </a:lnTo>
                  <a:lnTo>
                    <a:pt x="168558" y="272802"/>
                  </a:lnTo>
                  <a:lnTo>
                    <a:pt x="198878" y="228141"/>
                  </a:lnTo>
                  <a:lnTo>
                    <a:pt x="219434" y="185554"/>
                  </a:lnTo>
                  <a:lnTo>
                    <a:pt x="233349" y="144955"/>
                  </a:lnTo>
                  <a:lnTo>
                    <a:pt x="243100" y="105629"/>
                  </a:lnTo>
                  <a:lnTo>
                    <a:pt x="247051" y="66575"/>
                  </a:lnTo>
                  <a:lnTo>
                    <a:pt x="245716" y="25706"/>
                  </a:lnTo>
                  <a:lnTo>
                    <a:pt x="240727" y="12036"/>
                  </a:lnTo>
                  <a:lnTo>
                    <a:pt x="236812" y="6443"/>
                  </a:lnTo>
                  <a:lnTo>
                    <a:pt x="232720" y="2782"/>
                  </a:lnTo>
                  <a:lnTo>
                    <a:pt x="224787" y="1860"/>
                  </a:lnTo>
                  <a:lnTo>
                    <a:pt x="215616" y="2979"/>
                  </a:lnTo>
                  <a:lnTo>
                    <a:pt x="209189" y="5828"/>
                  </a:lnTo>
                  <a:lnTo>
                    <a:pt x="192767" y="22840"/>
                  </a:lnTo>
                  <a:lnTo>
                    <a:pt x="184077" y="37606"/>
                  </a:lnTo>
                  <a:lnTo>
                    <a:pt x="174323" y="82020"/>
                  </a:lnTo>
                  <a:lnTo>
                    <a:pt x="173710" y="124505"/>
                  </a:lnTo>
                  <a:lnTo>
                    <a:pt x="177614" y="171645"/>
                  </a:lnTo>
                  <a:lnTo>
                    <a:pt x="180463" y="218853"/>
                  </a:lnTo>
                  <a:lnTo>
                    <a:pt x="180907" y="261227"/>
                  </a:lnTo>
                  <a:lnTo>
                    <a:pt x="184207" y="302630"/>
                  </a:lnTo>
                  <a:lnTo>
                    <a:pt x="195590" y="336840"/>
                  </a:lnTo>
                  <a:lnTo>
                    <a:pt x="205453" y="350227"/>
                  </a:lnTo>
                  <a:lnTo>
                    <a:pt x="217312" y="359212"/>
                  </a:lnTo>
                  <a:lnTo>
                    <a:pt x="229345" y="361239"/>
                  </a:lnTo>
                  <a:lnTo>
                    <a:pt x="253324" y="359666"/>
                  </a:lnTo>
                  <a:lnTo>
                    <a:pt x="273986" y="353581"/>
                  </a:lnTo>
                  <a:lnTo>
                    <a:pt x="301954" y="333315"/>
                  </a:lnTo>
                  <a:lnTo>
                    <a:pt x="310120" y="324917"/>
                  </a:lnTo>
                  <a:lnTo>
                    <a:pt x="318684" y="304126"/>
                  </a:lnTo>
                  <a:lnTo>
                    <a:pt x="322319" y="286285"/>
                  </a:lnTo>
                  <a:lnTo>
                    <a:pt x="320025" y="268691"/>
                  </a:lnTo>
                  <a:lnTo>
                    <a:pt x="314877" y="253443"/>
                  </a:lnTo>
                  <a:lnTo>
                    <a:pt x="308103" y="245321"/>
                  </a:lnTo>
                  <a:lnTo>
                    <a:pt x="281711" y="221800"/>
                  </a:lnTo>
                  <a:lnTo>
                    <a:pt x="275841" y="219969"/>
                  </a:lnTo>
                  <a:lnTo>
                    <a:pt x="271586" y="220096"/>
                  </a:lnTo>
                  <a:lnTo>
                    <a:pt x="269957" y="220623"/>
                  </a:lnTo>
                  <a:lnTo>
                    <a:pt x="268872" y="221681"/>
                  </a:lnTo>
                  <a:lnTo>
                    <a:pt x="267665" y="224737"/>
                  </a:lnTo>
                  <a:lnTo>
                    <a:pt x="268069" y="228448"/>
                  </a:lnTo>
                  <a:lnTo>
                    <a:pt x="268671" y="230425"/>
                  </a:lnTo>
                  <a:lnTo>
                    <a:pt x="281606" y="240849"/>
                  </a:lnTo>
                  <a:lnTo>
                    <a:pt x="293224" y="247860"/>
                  </a:lnTo>
                  <a:lnTo>
                    <a:pt x="327718" y="257925"/>
                  </a:lnTo>
                  <a:lnTo>
                    <a:pt x="345966" y="258524"/>
                  </a:lnTo>
                  <a:lnTo>
                    <a:pt x="377360" y="252763"/>
                  </a:lnTo>
                  <a:lnTo>
                    <a:pt x="385379" y="248547"/>
                  </a:lnTo>
                  <a:lnTo>
                    <a:pt x="393508" y="240576"/>
                  </a:lnTo>
                  <a:lnTo>
                    <a:pt x="396908" y="235840"/>
                  </a:lnTo>
                  <a:lnTo>
                    <a:pt x="397713" y="229501"/>
                  </a:lnTo>
                  <a:lnTo>
                    <a:pt x="396894" y="223039"/>
                  </a:lnTo>
                  <a:lnTo>
                    <a:pt x="394451" y="217417"/>
                  </a:lnTo>
                  <a:lnTo>
                    <a:pt x="391112" y="212917"/>
                  </a:lnTo>
                  <a:lnTo>
                    <a:pt x="390916" y="213368"/>
                  </a:lnTo>
                  <a:lnTo>
                    <a:pt x="390577" y="226116"/>
                  </a:lnTo>
                  <a:lnTo>
                    <a:pt x="397200" y="269592"/>
                  </a:lnTo>
                  <a:lnTo>
                    <a:pt x="410101" y="316086"/>
                  </a:lnTo>
                  <a:lnTo>
                    <a:pt x="413651" y="324519"/>
                  </a:lnTo>
                  <a:lnTo>
                    <a:pt x="431953" y="344343"/>
                  </a:lnTo>
                  <a:lnTo>
                    <a:pt x="440335" y="350632"/>
                  </a:lnTo>
                  <a:lnTo>
                    <a:pt x="448764" y="354604"/>
                  </a:lnTo>
                  <a:lnTo>
                    <a:pt x="464813" y="357137"/>
                  </a:lnTo>
                  <a:lnTo>
                    <a:pt x="481289" y="354517"/>
                  </a:lnTo>
                  <a:lnTo>
                    <a:pt x="514955" y="334411"/>
                  </a:lnTo>
                  <a:lnTo>
                    <a:pt x="541568" y="307153"/>
                  </a:lnTo>
                  <a:lnTo>
                    <a:pt x="556076" y="284555"/>
                  </a:lnTo>
                  <a:lnTo>
                    <a:pt x="574677" y="238977"/>
                  </a:lnTo>
                  <a:lnTo>
                    <a:pt x="581548" y="201068"/>
                  </a:lnTo>
                  <a:lnTo>
                    <a:pt x="589495" y="154550"/>
                  </a:lnTo>
                  <a:lnTo>
                    <a:pt x="597471" y="109758"/>
                  </a:lnTo>
                  <a:lnTo>
                    <a:pt x="599208" y="67881"/>
                  </a:lnTo>
                  <a:lnTo>
                    <a:pt x="594638" y="38965"/>
                  </a:lnTo>
                  <a:lnTo>
                    <a:pt x="583381" y="2383"/>
                  </a:lnTo>
                  <a:lnTo>
                    <a:pt x="579774" y="693"/>
                  </a:lnTo>
                  <a:lnTo>
                    <a:pt x="563682" y="0"/>
                  </a:lnTo>
                  <a:lnTo>
                    <a:pt x="557677" y="1211"/>
                  </a:lnTo>
                  <a:lnTo>
                    <a:pt x="547257" y="13990"/>
                  </a:lnTo>
                  <a:lnTo>
                    <a:pt x="536163" y="41490"/>
                  </a:lnTo>
                  <a:lnTo>
                    <a:pt x="527178" y="80736"/>
                  </a:lnTo>
                  <a:lnTo>
                    <a:pt x="518609" y="120696"/>
                  </a:lnTo>
                  <a:lnTo>
                    <a:pt x="513009" y="164141"/>
                  </a:lnTo>
                  <a:lnTo>
                    <a:pt x="511537" y="204917"/>
                  </a:lnTo>
                  <a:lnTo>
                    <a:pt x="512932" y="244630"/>
                  </a:lnTo>
                  <a:lnTo>
                    <a:pt x="523584" y="291703"/>
                  </a:lnTo>
                  <a:lnTo>
                    <a:pt x="537308" y="324778"/>
                  </a:lnTo>
                  <a:lnTo>
                    <a:pt x="544779" y="335352"/>
                  </a:lnTo>
                  <a:lnTo>
                    <a:pt x="554685" y="342874"/>
                  </a:lnTo>
                  <a:lnTo>
                    <a:pt x="576606" y="351765"/>
                  </a:lnTo>
                  <a:lnTo>
                    <a:pt x="594297" y="352376"/>
                  </a:lnTo>
                  <a:lnTo>
                    <a:pt x="620362" y="344706"/>
                  </a:lnTo>
                  <a:lnTo>
                    <a:pt x="657168" y="322335"/>
                  </a:lnTo>
                  <a:lnTo>
                    <a:pt x="676891" y="300698"/>
                  </a:lnTo>
                  <a:lnTo>
                    <a:pt x="697563" y="261237"/>
                  </a:lnTo>
                  <a:lnTo>
                    <a:pt x="713555" y="217760"/>
                  </a:lnTo>
                  <a:lnTo>
                    <a:pt x="720994" y="179394"/>
                  </a:lnTo>
                  <a:lnTo>
                    <a:pt x="723326" y="136970"/>
                  </a:lnTo>
                  <a:lnTo>
                    <a:pt x="722846" y="100576"/>
                  </a:lnTo>
                  <a:lnTo>
                    <a:pt x="718117" y="54507"/>
                  </a:lnTo>
                  <a:lnTo>
                    <a:pt x="711799" y="32956"/>
                  </a:lnTo>
                  <a:lnTo>
                    <a:pt x="700284" y="16850"/>
                  </a:lnTo>
                  <a:lnTo>
                    <a:pt x="694472" y="12463"/>
                  </a:lnTo>
                  <a:lnTo>
                    <a:pt x="687655" y="11455"/>
                  </a:lnTo>
                  <a:lnTo>
                    <a:pt x="683862" y="11679"/>
                  </a:lnTo>
                  <a:lnTo>
                    <a:pt x="671781" y="17052"/>
                  </a:lnTo>
                  <a:lnTo>
                    <a:pt x="653580" y="37430"/>
                  </a:lnTo>
                  <a:lnTo>
                    <a:pt x="647256" y="47128"/>
                  </a:lnTo>
                  <a:lnTo>
                    <a:pt x="635618" y="87024"/>
                  </a:lnTo>
                  <a:lnTo>
                    <a:pt x="629638" y="131161"/>
                  </a:lnTo>
                  <a:lnTo>
                    <a:pt x="631380" y="174923"/>
                  </a:lnTo>
                  <a:lnTo>
                    <a:pt x="636062" y="218636"/>
                  </a:lnTo>
                  <a:lnTo>
                    <a:pt x="641359" y="264212"/>
                  </a:lnTo>
                  <a:lnTo>
                    <a:pt x="650097" y="309991"/>
                  </a:lnTo>
                  <a:lnTo>
                    <a:pt x="656250" y="328318"/>
                  </a:lnTo>
                  <a:lnTo>
                    <a:pt x="667598" y="344371"/>
                  </a:lnTo>
                  <a:lnTo>
                    <a:pt x="676182" y="351233"/>
                  </a:lnTo>
                  <a:lnTo>
                    <a:pt x="694592" y="358020"/>
                  </a:lnTo>
                  <a:lnTo>
                    <a:pt x="720619" y="363263"/>
                  </a:lnTo>
                  <a:lnTo>
                    <a:pt x="759064" y="357288"/>
                  </a:lnTo>
                  <a:lnTo>
                    <a:pt x="797419" y="338209"/>
                  </a:lnTo>
                  <a:lnTo>
                    <a:pt x="833439" y="305971"/>
                  </a:lnTo>
                  <a:lnTo>
                    <a:pt x="840709" y="295220"/>
                  </a:lnTo>
                  <a:lnTo>
                    <a:pt x="851365" y="267498"/>
                  </a:lnTo>
                  <a:lnTo>
                    <a:pt x="853272" y="251953"/>
                  </a:lnTo>
                  <a:lnTo>
                    <a:pt x="847018" y="229149"/>
                  </a:lnTo>
                  <a:lnTo>
                    <a:pt x="844118" y="221941"/>
                  </a:lnTo>
                  <a:lnTo>
                    <a:pt x="833760" y="212232"/>
                  </a:lnTo>
                  <a:lnTo>
                    <a:pt x="826349" y="208661"/>
                  </a:lnTo>
                  <a:lnTo>
                    <a:pt x="818116" y="207426"/>
                  </a:lnTo>
                  <a:lnTo>
                    <a:pt x="800656" y="209068"/>
                  </a:lnTo>
                  <a:lnTo>
                    <a:pt x="790704" y="212076"/>
                  </a:lnTo>
                  <a:lnTo>
                    <a:pt x="781578" y="220468"/>
                  </a:lnTo>
                  <a:lnTo>
                    <a:pt x="767592" y="239236"/>
                  </a:lnTo>
                  <a:lnTo>
                    <a:pt x="761971" y="258239"/>
                  </a:lnTo>
                  <a:lnTo>
                    <a:pt x="764163" y="290362"/>
                  </a:lnTo>
                  <a:lnTo>
                    <a:pt x="774271" y="335606"/>
                  </a:lnTo>
                  <a:lnTo>
                    <a:pt x="785234" y="350999"/>
                  </a:lnTo>
                  <a:lnTo>
                    <a:pt x="797491" y="358647"/>
                  </a:lnTo>
                  <a:lnTo>
                    <a:pt x="819928" y="367620"/>
                  </a:lnTo>
                  <a:lnTo>
                    <a:pt x="854833" y="367882"/>
                  </a:lnTo>
                  <a:lnTo>
                    <a:pt x="885372" y="358328"/>
                  </a:lnTo>
                  <a:lnTo>
                    <a:pt x="894796" y="352615"/>
                  </a:lnTo>
                  <a:lnTo>
                    <a:pt x="919214" y="330774"/>
                  </a:lnTo>
                  <a:lnTo>
                    <a:pt x="937980" y="299745"/>
                  </a:lnTo>
                  <a:lnTo>
                    <a:pt x="944830" y="261837"/>
                  </a:lnTo>
                  <a:lnTo>
                    <a:pt x="945270" y="235199"/>
                  </a:lnTo>
                  <a:lnTo>
                    <a:pt x="936831" y="209501"/>
                  </a:lnTo>
                  <a:lnTo>
                    <a:pt x="936686" y="214190"/>
                  </a:lnTo>
                  <a:lnTo>
                    <a:pt x="950506" y="259701"/>
                  </a:lnTo>
                  <a:lnTo>
                    <a:pt x="964724" y="289006"/>
                  </a:lnTo>
                  <a:lnTo>
                    <a:pt x="1005967" y="334703"/>
                  </a:lnTo>
                  <a:lnTo>
                    <a:pt x="1014018" y="347604"/>
                  </a:lnTo>
                  <a:lnTo>
                    <a:pt x="1015412" y="352280"/>
                  </a:lnTo>
                  <a:lnTo>
                    <a:pt x="1014197" y="353549"/>
                  </a:lnTo>
                  <a:lnTo>
                    <a:pt x="1009084" y="355900"/>
                  </a:lnTo>
                  <a:lnTo>
                    <a:pt x="967911" y="358069"/>
                  </a:lnTo>
                  <a:lnTo>
                    <a:pt x="923610" y="355672"/>
                  </a:lnTo>
                  <a:lnTo>
                    <a:pt x="922304" y="356164"/>
                  </a:lnTo>
                  <a:lnTo>
                    <a:pt x="921786" y="356844"/>
                  </a:lnTo>
                  <a:lnTo>
                    <a:pt x="922499" y="357297"/>
                  </a:lnTo>
                  <a:lnTo>
                    <a:pt x="930275" y="3582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59903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082" y="0"/>
            <a:ext cx="4439747" cy="859971"/>
          </a:xfrm>
        </p:spPr>
        <p:txBody>
          <a:bodyPr>
            <a:noAutofit/>
          </a:bodyPr>
          <a:lstStyle/>
          <a:p>
            <a:r>
              <a:rPr lang="fr-FR" sz="4000" dirty="0">
                <a:latin typeface="Calibri Light" panose="020F0302020204030204" pitchFamily="34" charset="0"/>
                <a:ea typeface="Clensey Medium" panose="02000603000000000000" pitchFamily="2" charset="0"/>
                <a:cs typeface="Calibri" panose="020F0502020204030204" pitchFamily="34" charset="0"/>
              </a:rPr>
              <a:t>Première situation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xmlns="" id="{6179D1D2-EEE6-2641-AF19-BD74D8F6926D}"/>
              </a:ext>
            </a:extLst>
          </p:cNvPr>
          <p:cNvSpPr txBox="1"/>
          <p:nvPr/>
        </p:nvSpPr>
        <p:spPr>
          <a:xfrm>
            <a:off x="743968" y="745478"/>
            <a:ext cx="108267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Hier, tu as rangé 12 jouets dans ton placard qui était vide. </a:t>
            </a:r>
          </a:p>
          <a:p>
            <a:r>
              <a:rPr lang="fr-FR" sz="2800" dirty="0"/>
              <a:t>Ce matin, tu en as rangé 22 autres.  </a:t>
            </a:r>
          </a:p>
          <a:p>
            <a:r>
              <a:rPr lang="fr-FR" sz="2800" dirty="0"/>
              <a:t>Mais ce midi, tu en as sorti 15 pour les prêter à ta sœur. </a:t>
            </a:r>
          </a:p>
          <a:p>
            <a:r>
              <a:rPr lang="fr-FR" sz="2800" b="1" dirty="0"/>
              <a:t>Combien de jouets sont  maintenant rangés dans ton placard ? </a:t>
            </a:r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19CE50F-5CBA-42A8-BBB9-D78ADFDB3B6A}"/>
              </a:ext>
            </a:extLst>
          </p:cNvPr>
          <p:cNvPicPr>
            <a:picLocks noChangeAspect="1"/>
          </p:cNvPicPr>
          <p:nvPr/>
        </p:nvPicPr>
        <p:blipFill rotWithShape="1"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1"/>
            <a:ext cx="10461840" cy="1609389"/>
          </a:xfrm>
          <a:prstGeom prst="rect">
            <a:avLst/>
          </a:prstGeom>
        </p:spPr>
      </p:pic>
      <p:grpSp>
        <p:nvGrpSpPr>
          <p:cNvPr id="8" name="SMARTInkShape-Group166">
            <a:extLst>
              <a:ext uri="{FF2B5EF4-FFF2-40B4-BE49-F238E27FC236}">
                <a16:creationId xmlns:a16="http://schemas.microsoft.com/office/drawing/2014/main" xmlns="" id="{B9A5AA58-8C44-4726-8811-76991CD5FAEB}"/>
              </a:ext>
            </a:extLst>
          </p:cNvPr>
          <p:cNvGrpSpPr/>
          <p:nvPr/>
        </p:nvGrpSpPr>
        <p:grpSpPr>
          <a:xfrm>
            <a:off x="1254253" y="2649304"/>
            <a:ext cx="2411341" cy="382817"/>
            <a:chOff x="1254253" y="2649304"/>
            <a:chExt cx="2411341" cy="382817"/>
          </a:xfrm>
        </p:grpSpPr>
        <p:sp>
          <p:nvSpPr>
            <p:cNvPr id="3" name="SMARTInkShape-502">
              <a:extLst>
                <a:ext uri="{FF2B5EF4-FFF2-40B4-BE49-F238E27FC236}">
                  <a16:creationId xmlns:a16="http://schemas.microsoft.com/office/drawing/2014/main" xmlns="" id="{31C701C6-CEB9-4975-ADCF-75F8D6FFACC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254253" y="2686372"/>
              <a:ext cx="2396998" cy="345749"/>
            </a:xfrm>
            <a:custGeom>
              <a:avLst/>
              <a:gdLst/>
              <a:ahLst/>
              <a:cxnLst/>
              <a:rect l="0" t="0" r="0" b="0"/>
              <a:pathLst>
                <a:path w="2396998" h="345749">
                  <a:moveTo>
                    <a:pt x="3047" y="2853"/>
                  </a:moveTo>
                  <a:lnTo>
                    <a:pt x="3047" y="2853"/>
                  </a:lnTo>
                  <a:lnTo>
                    <a:pt x="3047" y="1167"/>
                  </a:lnTo>
                  <a:lnTo>
                    <a:pt x="2694" y="671"/>
                  </a:lnTo>
                  <a:lnTo>
                    <a:pt x="2106" y="340"/>
                  </a:lnTo>
                  <a:lnTo>
                    <a:pt x="1362" y="119"/>
                  </a:lnTo>
                  <a:lnTo>
                    <a:pt x="865" y="325"/>
                  </a:lnTo>
                  <a:lnTo>
                    <a:pt x="534" y="815"/>
                  </a:lnTo>
                  <a:lnTo>
                    <a:pt x="313" y="1494"/>
                  </a:lnTo>
                  <a:lnTo>
                    <a:pt x="519" y="1594"/>
                  </a:lnTo>
                  <a:lnTo>
                    <a:pt x="2645" y="0"/>
                  </a:lnTo>
                  <a:lnTo>
                    <a:pt x="2779" y="245"/>
                  </a:lnTo>
                  <a:lnTo>
                    <a:pt x="2928" y="1459"/>
                  </a:lnTo>
                  <a:lnTo>
                    <a:pt x="0" y="42657"/>
                  </a:lnTo>
                  <a:lnTo>
                    <a:pt x="3931" y="89535"/>
                  </a:lnTo>
                  <a:lnTo>
                    <a:pt x="8676" y="136041"/>
                  </a:lnTo>
                  <a:lnTo>
                    <a:pt x="13298" y="179625"/>
                  </a:lnTo>
                  <a:lnTo>
                    <a:pt x="22116" y="226204"/>
                  </a:lnTo>
                  <a:lnTo>
                    <a:pt x="25190" y="269778"/>
                  </a:lnTo>
                  <a:lnTo>
                    <a:pt x="29189" y="308870"/>
                  </a:lnTo>
                  <a:lnTo>
                    <a:pt x="31302" y="322983"/>
                  </a:lnTo>
                  <a:lnTo>
                    <a:pt x="31880" y="328384"/>
                  </a:lnTo>
                  <a:lnTo>
                    <a:pt x="34343" y="335056"/>
                  </a:lnTo>
                  <a:lnTo>
                    <a:pt x="36348" y="337566"/>
                  </a:lnTo>
                  <a:lnTo>
                    <a:pt x="38191" y="338587"/>
                  </a:lnTo>
                  <a:lnTo>
                    <a:pt x="42153" y="339161"/>
                  </a:lnTo>
                  <a:lnTo>
                    <a:pt x="89697" y="341915"/>
                  </a:lnTo>
                  <a:lnTo>
                    <a:pt x="129144" y="343461"/>
                  </a:lnTo>
                  <a:lnTo>
                    <a:pt x="174163" y="345619"/>
                  </a:lnTo>
                  <a:lnTo>
                    <a:pt x="214687" y="345726"/>
                  </a:lnTo>
                  <a:lnTo>
                    <a:pt x="256663" y="345748"/>
                  </a:lnTo>
                  <a:lnTo>
                    <a:pt x="302636" y="344066"/>
                  </a:lnTo>
                  <a:lnTo>
                    <a:pt x="348524" y="342872"/>
                  </a:lnTo>
                  <a:lnTo>
                    <a:pt x="393493" y="342636"/>
                  </a:lnTo>
                  <a:lnTo>
                    <a:pt x="431531" y="342595"/>
                  </a:lnTo>
                  <a:lnTo>
                    <a:pt x="475845" y="341642"/>
                  </a:lnTo>
                  <a:lnTo>
                    <a:pt x="515669" y="340067"/>
                  </a:lnTo>
                  <a:lnTo>
                    <a:pt x="558513" y="338659"/>
                  </a:lnTo>
                  <a:lnTo>
                    <a:pt x="606069" y="336708"/>
                  </a:lnTo>
                  <a:lnTo>
                    <a:pt x="639239" y="335501"/>
                  </a:lnTo>
                  <a:lnTo>
                    <a:pt x="675971" y="333788"/>
                  </a:lnTo>
                  <a:lnTo>
                    <a:pt x="720232" y="330841"/>
                  </a:lnTo>
                  <a:lnTo>
                    <a:pt x="766546" y="328086"/>
                  </a:lnTo>
                  <a:lnTo>
                    <a:pt x="805277" y="327113"/>
                  </a:lnTo>
                  <a:lnTo>
                    <a:pt x="852029" y="326784"/>
                  </a:lnTo>
                  <a:lnTo>
                    <a:pt x="888304" y="326727"/>
                  </a:lnTo>
                  <a:lnTo>
                    <a:pt x="929273" y="326710"/>
                  </a:lnTo>
                  <a:lnTo>
                    <a:pt x="974691" y="326705"/>
                  </a:lnTo>
                  <a:lnTo>
                    <a:pt x="1014018" y="326704"/>
                  </a:lnTo>
                  <a:lnTo>
                    <a:pt x="1052129" y="326703"/>
                  </a:lnTo>
                  <a:lnTo>
                    <a:pt x="1091526" y="325762"/>
                  </a:lnTo>
                  <a:lnTo>
                    <a:pt x="1131892" y="324190"/>
                  </a:lnTo>
                  <a:lnTo>
                    <a:pt x="1173250" y="322783"/>
                  </a:lnTo>
                  <a:lnTo>
                    <a:pt x="1217960" y="320132"/>
                  </a:lnTo>
                  <a:lnTo>
                    <a:pt x="1251386" y="318491"/>
                  </a:lnTo>
                  <a:lnTo>
                    <a:pt x="1295635" y="317567"/>
                  </a:lnTo>
                  <a:lnTo>
                    <a:pt x="1338183" y="316940"/>
                  </a:lnTo>
                  <a:lnTo>
                    <a:pt x="1373375" y="315544"/>
                  </a:lnTo>
                  <a:lnTo>
                    <a:pt x="1419073" y="314459"/>
                  </a:lnTo>
                  <a:lnTo>
                    <a:pt x="1459424" y="314138"/>
                  </a:lnTo>
                  <a:lnTo>
                    <a:pt x="1498191" y="314043"/>
                  </a:lnTo>
                  <a:lnTo>
                    <a:pt x="1538174" y="314015"/>
                  </a:lnTo>
                  <a:lnTo>
                    <a:pt x="1579066" y="314006"/>
                  </a:lnTo>
                  <a:lnTo>
                    <a:pt x="1613079" y="314005"/>
                  </a:lnTo>
                  <a:lnTo>
                    <a:pt x="1653478" y="314356"/>
                  </a:lnTo>
                  <a:lnTo>
                    <a:pt x="1700831" y="315689"/>
                  </a:lnTo>
                  <a:lnTo>
                    <a:pt x="1740927" y="316516"/>
                  </a:lnTo>
                  <a:lnTo>
                    <a:pt x="1774505" y="317237"/>
                  </a:lnTo>
                  <a:lnTo>
                    <a:pt x="1819678" y="319626"/>
                  </a:lnTo>
                  <a:lnTo>
                    <a:pt x="1855484" y="321558"/>
                  </a:lnTo>
                  <a:lnTo>
                    <a:pt x="1888096" y="323593"/>
                  </a:lnTo>
                  <a:lnTo>
                    <a:pt x="1921405" y="325674"/>
                  </a:lnTo>
                  <a:lnTo>
                    <a:pt x="1963255" y="327774"/>
                  </a:lnTo>
                  <a:lnTo>
                    <a:pt x="1998553" y="329884"/>
                  </a:lnTo>
                  <a:lnTo>
                    <a:pt x="2045989" y="333995"/>
                  </a:lnTo>
                  <a:lnTo>
                    <a:pt x="2091088" y="337801"/>
                  </a:lnTo>
                  <a:lnTo>
                    <a:pt x="2138435" y="339869"/>
                  </a:lnTo>
                  <a:lnTo>
                    <a:pt x="2174131" y="341727"/>
                  </a:lnTo>
                  <a:lnTo>
                    <a:pt x="2212429" y="344403"/>
                  </a:lnTo>
                  <a:lnTo>
                    <a:pt x="2258678" y="345486"/>
                  </a:lnTo>
                  <a:lnTo>
                    <a:pt x="2298628" y="345674"/>
                  </a:lnTo>
                  <a:lnTo>
                    <a:pt x="2344366" y="345737"/>
                  </a:lnTo>
                  <a:lnTo>
                    <a:pt x="2396997" y="3394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503">
              <a:extLst>
                <a:ext uri="{FF2B5EF4-FFF2-40B4-BE49-F238E27FC236}">
                  <a16:creationId xmlns:a16="http://schemas.microsoft.com/office/drawing/2014/main" xmlns="" id="{F6062072-173B-4D0E-901B-B827C470891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266825" y="2649304"/>
              <a:ext cx="2398769" cy="370122"/>
            </a:xfrm>
            <a:custGeom>
              <a:avLst/>
              <a:gdLst/>
              <a:ahLst/>
              <a:cxnLst/>
              <a:rect l="0" t="0" r="0" b="0"/>
              <a:pathLst>
                <a:path w="2398769" h="370122">
                  <a:moveTo>
                    <a:pt x="0" y="17696"/>
                  </a:moveTo>
                  <a:lnTo>
                    <a:pt x="0" y="17696"/>
                  </a:lnTo>
                  <a:lnTo>
                    <a:pt x="1686" y="17696"/>
                  </a:lnTo>
                  <a:lnTo>
                    <a:pt x="47553" y="25589"/>
                  </a:lnTo>
                  <a:lnTo>
                    <a:pt x="88333" y="27006"/>
                  </a:lnTo>
                  <a:lnTo>
                    <a:pt x="127631" y="29375"/>
                  </a:lnTo>
                  <a:lnTo>
                    <a:pt x="174956" y="31947"/>
                  </a:lnTo>
                  <a:lnTo>
                    <a:pt x="212862" y="31404"/>
                  </a:lnTo>
                  <a:lnTo>
                    <a:pt x="251884" y="30948"/>
                  </a:lnTo>
                  <a:lnTo>
                    <a:pt x="291003" y="32284"/>
                  </a:lnTo>
                  <a:lnTo>
                    <a:pt x="331286" y="31112"/>
                  </a:lnTo>
                  <a:lnTo>
                    <a:pt x="378695" y="30256"/>
                  </a:lnTo>
                  <a:lnTo>
                    <a:pt x="413019" y="28805"/>
                  </a:lnTo>
                  <a:lnTo>
                    <a:pt x="445443" y="27925"/>
                  </a:lnTo>
                  <a:lnTo>
                    <a:pt x="477727" y="27181"/>
                  </a:lnTo>
                  <a:lnTo>
                    <a:pt x="513243" y="25674"/>
                  </a:lnTo>
                  <a:lnTo>
                    <a:pt x="557139" y="24529"/>
                  </a:lnTo>
                  <a:lnTo>
                    <a:pt x="593810" y="23320"/>
                  </a:lnTo>
                  <a:lnTo>
                    <a:pt x="631157" y="21959"/>
                  </a:lnTo>
                  <a:lnTo>
                    <a:pt x="667258" y="21193"/>
                  </a:lnTo>
                  <a:lnTo>
                    <a:pt x="712174" y="20614"/>
                  </a:lnTo>
                  <a:lnTo>
                    <a:pt x="750791" y="19228"/>
                  </a:lnTo>
                  <a:lnTo>
                    <a:pt x="788886" y="18377"/>
                  </a:lnTo>
                  <a:lnTo>
                    <a:pt x="823338" y="17999"/>
                  </a:lnTo>
                  <a:lnTo>
                    <a:pt x="863273" y="17786"/>
                  </a:lnTo>
                  <a:lnTo>
                    <a:pt x="901250" y="17723"/>
                  </a:lnTo>
                  <a:lnTo>
                    <a:pt x="937237" y="17704"/>
                  </a:lnTo>
                  <a:lnTo>
                    <a:pt x="978473" y="17698"/>
                  </a:lnTo>
                  <a:lnTo>
                    <a:pt x="1024486" y="17697"/>
                  </a:lnTo>
                  <a:lnTo>
                    <a:pt x="1063751" y="17697"/>
                  </a:lnTo>
                  <a:lnTo>
                    <a:pt x="1110699" y="17696"/>
                  </a:lnTo>
                  <a:lnTo>
                    <a:pt x="1150480" y="16755"/>
                  </a:lnTo>
                  <a:lnTo>
                    <a:pt x="1187785" y="15183"/>
                  </a:lnTo>
                  <a:lnTo>
                    <a:pt x="1231294" y="14717"/>
                  </a:lnTo>
                  <a:lnTo>
                    <a:pt x="1278757" y="14579"/>
                  </a:lnTo>
                  <a:lnTo>
                    <a:pt x="1310228" y="14547"/>
                  </a:lnTo>
                  <a:lnTo>
                    <a:pt x="1351262" y="14532"/>
                  </a:lnTo>
                  <a:lnTo>
                    <a:pt x="1385256" y="13585"/>
                  </a:lnTo>
                  <a:lnTo>
                    <a:pt x="1431855" y="12010"/>
                  </a:lnTo>
                  <a:lnTo>
                    <a:pt x="1478001" y="11543"/>
                  </a:lnTo>
                  <a:lnTo>
                    <a:pt x="1515310" y="11404"/>
                  </a:lnTo>
                  <a:lnTo>
                    <a:pt x="1559995" y="11363"/>
                  </a:lnTo>
                  <a:lnTo>
                    <a:pt x="1598559" y="11001"/>
                  </a:lnTo>
                  <a:lnTo>
                    <a:pt x="1634513" y="9664"/>
                  </a:lnTo>
                  <a:lnTo>
                    <a:pt x="1673071" y="8835"/>
                  </a:lnTo>
                  <a:lnTo>
                    <a:pt x="1713726" y="8466"/>
                  </a:lnTo>
                  <a:lnTo>
                    <a:pt x="1755313" y="8302"/>
                  </a:lnTo>
                  <a:lnTo>
                    <a:pt x="1801538" y="8210"/>
                  </a:lnTo>
                  <a:lnTo>
                    <a:pt x="1846005" y="8182"/>
                  </a:lnTo>
                  <a:lnTo>
                    <a:pt x="1880779" y="8176"/>
                  </a:lnTo>
                  <a:lnTo>
                    <a:pt x="1918577" y="8173"/>
                  </a:lnTo>
                  <a:lnTo>
                    <a:pt x="1957718" y="8172"/>
                  </a:lnTo>
                  <a:lnTo>
                    <a:pt x="1991813" y="8172"/>
                  </a:lnTo>
                  <a:lnTo>
                    <a:pt x="2023311" y="8524"/>
                  </a:lnTo>
                  <a:lnTo>
                    <a:pt x="2069956" y="10000"/>
                  </a:lnTo>
                  <a:lnTo>
                    <a:pt x="2106433" y="9222"/>
                  </a:lnTo>
                  <a:lnTo>
                    <a:pt x="2153773" y="10560"/>
                  </a:lnTo>
                  <a:lnTo>
                    <a:pt x="2193435" y="11113"/>
                  </a:lnTo>
                  <a:lnTo>
                    <a:pt x="2240623" y="9630"/>
                  </a:lnTo>
                  <a:lnTo>
                    <a:pt x="2283086" y="8363"/>
                  </a:lnTo>
                  <a:lnTo>
                    <a:pt x="2323596" y="7247"/>
                  </a:lnTo>
                  <a:lnTo>
                    <a:pt x="2360171" y="4114"/>
                  </a:lnTo>
                  <a:lnTo>
                    <a:pt x="2364120" y="2840"/>
                  </a:lnTo>
                  <a:lnTo>
                    <a:pt x="2382875" y="1495"/>
                  </a:lnTo>
                  <a:lnTo>
                    <a:pt x="2385264" y="147"/>
                  </a:lnTo>
                  <a:lnTo>
                    <a:pt x="2386396" y="0"/>
                  </a:lnTo>
                  <a:lnTo>
                    <a:pt x="2392269" y="1729"/>
                  </a:lnTo>
                  <a:lnTo>
                    <a:pt x="2392829" y="2113"/>
                  </a:lnTo>
                  <a:lnTo>
                    <a:pt x="2393203" y="2721"/>
                  </a:lnTo>
                  <a:lnTo>
                    <a:pt x="2396640" y="16435"/>
                  </a:lnTo>
                  <a:lnTo>
                    <a:pt x="2398002" y="29707"/>
                  </a:lnTo>
                  <a:lnTo>
                    <a:pt x="2398768" y="32054"/>
                  </a:lnTo>
                  <a:lnTo>
                    <a:pt x="2397216" y="75299"/>
                  </a:lnTo>
                  <a:lnTo>
                    <a:pt x="2396188" y="118993"/>
                  </a:lnTo>
                  <a:lnTo>
                    <a:pt x="2393685" y="164747"/>
                  </a:lnTo>
                  <a:lnTo>
                    <a:pt x="2390976" y="206764"/>
                  </a:lnTo>
                  <a:lnTo>
                    <a:pt x="2388248" y="251167"/>
                  </a:lnTo>
                  <a:lnTo>
                    <a:pt x="2381861" y="296966"/>
                  </a:lnTo>
                  <a:lnTo>
                    <a:pt x="2379236" y="339805"/>
                  </a:lnTo>
                  <a:lnTo>
                    <a:pt x="2380632" y="361425"/>
                  </a:lnTo>
                  <a:lnTo>
                    <a:pt x="2378075" y="3701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504">
              <a:extLst>
                <a:ext uri="{FF2B5EF4-FFF2-40B4-BE49-F238E27FC236}">
                  <a16:creationId xmlns:a16="http://schemas.microsoft.com/office/drawing/2014/main" xmlns="" id="{E4351803-9FFF-421A-A930-18A9F2FBA18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222500" y="2747264"/>
              <a:ext cx="110502" cy="180087"/>
            </a:xfrm>
            <a:custGeom>
              <a:avLst/>
              <a:gdLst/>
              <a:ahLst/>
              <a:cxnLst/>
              <a:rect l="0" t="0" r="0" b="0"/>
              <a:pathLst>
                <a:path w="110502" h="180087">
                  <a:moveTo>
                    <a:pt x="0" y="113411"/>
                  </a:moveTo>
                  <a:lnTo>
                    <a:pt x="0" y="113411"/>
                  </a:lnTo>
                  <a:lnTo>
                    <a:pt x="0" y="110367"/>
                  </a:lnTo>
                  <a:lnTo>
                    <a:pt x="18997" y="84336"/>
                  </a:lnTo>
                  <a:lnTo>
                    <a:pt x="44635" y="41119"/>
                  </a:lnTo>
                  <a:lnTo>
                    <a:pt x="67533" y="2109"/>
                  </a:lnTo>
                  <a:lnTo>
                    <a:pt x="69761" y="444"/>
                  </a:lnTo>
                  <a:lnTo>
                    <a:pt x="70849" y="0"/>
                  </a:lnTo>
                  <a:lnTo>
                    <a:pt x="72280" y="762"/>
                  </a:lnTo>
                  <a:lnTo>
                    <a:pt x="77312" y="6538"/>
                  </a:lnTo>
                  <a:lnTo>
                    <a:pt x="83292" y="18753"/>
                  </a:lnTo>
                  <a:lnTo>
                    <a:pt x="91861" y="64100"/>
                  </a:lnTo>
                  <a:lnTo>
                    <a:pt x="97466" y="106499"/>
                  </a:lnTo>
                  <a:lnTo>
                    <a:pt x="102788" y="149948"/>
                  </a:lnTo>
                  <a:lnTo>
                    <a:pt x="110501" y="178344"/>
                  </a:lnTo>
                  <a:lnTo>
                    <a:pt x="110356" y="178924"/>
                  </a:lnTo>
                  <a:lnTo>
                    <a:pt x="107950" y="180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505">
              <a:extLst>
                <a:ext uri="{FF2B5EF4-FFF2-40B4-BE49-F238E27FC236}">
                  <a16:creationId xmlns:a16="http://schemas.microsoft.com/office/drawing/2014/main" xmlns="" id="{CED98F40-2F37-41D3-B593-C148AC2BC3F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381495" y="2766643"/>
              <a:ext cx="125443" cy="145228"/>
            </a:xfrm>
            <a:custGeom>
              <a:avLst/>
              <a:gdLst/>
              <a:ahLst/>
              <a:cxnLst/>
              <a:rect l="0" t="0" r="0" b="0"/>
              <a:pathLst>
                <a:path w="125443" h="145228">
                  <a:moveTo>
                    <a:pt x="63255" y="46407"/>
                  </a:moveTo>
                  <a:lnTo>
                    <a:pt x="63255" y="46407"/>
                  </a:lnTo>
                  <a:lnTo>
                    <a:pt x="70408" y="41988"/>
                  </a:lnTo>
                  <a:lnTo>
                    <a:pt x="71726" y="39974"/>
                  </a:lnTo>
                  <a:lnTo>
                    <a:pt x="72311" y="37551"/>
                  </a:lnTo>
                  <a:lnTo>
                    <a:pt x="72775" y="28940"/>
                  </a:lnTo>
                  <a:lnTo>
                    <a:pt x="62665" y="12657"/>
                  </a:lnTo>
                  <a:lnTo>
                    <a:pt x="53938" y="4948"/>
                  </a:lnTo>
                  <a:lnTo>
                    <a:pt x="42973" y="609"/>
                  </a:lnTo>
                  <a:lnTo>
                    <a:pt x="40209" y="0"/>
                  </a:lnTo>
                  <a:lnTo>
                    <a:pt x="26205" y="4199"/>
                  </a:lnTo>
                  <a:lnTo>
                    <a:pt x="15392" y="10461"/>
                  </a:lnTo>
                  <a:lnTo>
                    <a:pt x="6035" y="21841"/>
                  </a:lnTo>
                  <a:lnTo>
                    <a:pt x="2546" y="30433"/>
                  </a:lnTo>
                  <a:lnTo>
                    <a:pt x="0" y="71942"/>
                  </a:lnTo>
                  <a:lnTo>
                    <a:pt x="1275" y="85272"/>
                  </a:lnTo>
                  <a:lnTo>
                    <a:pt x="10632" y="108291"/>
                  </a:lnTo>
                  <a:lnTo>
                    <a:pt x="25791" y="129145"/>
                  </a:lnTo>
                  <a:lnTo>
                    <a:pt x="35080" y="137389"/>
                  </a:lnTo>
                  <a:lnTo>
                    <a:pt x="51614" y="144312"/>
                  </a:lnTo>
                  <a:lnTo>
                    <a:pt x="66548" y="145227"/>
                  </a:lnTo>
                  <a:lnTo>
                    <a:pt x="84966" y="138207"/>
                  </a:lnTo>
                  <a:lnTo>
                    <a:pt x="99321" y="128875"/>
                  </a:lnTo>
                  <a:lnTo>
                    <a:pt x="113648" y="114351"/>
                  </a:lnTo>
                  <a:lnTo>
                    <a:pt x="122323" y="96642"/>
                  </a:lnTo>
                  <a:lnTo>
                    <a:pt x="125442" y="74619"/>
                  </a:lnTo>
                  <a:lnTo>
                    <a:pt x="122408" y="60357"/>
                  </a:lnTo>
                  <a:lnTo>
                    <a:pt x="115651" y="47668"/>
                  </a:lnTo>
                  <a:lnTo>
                    <a:pt x="99594" y="32591"/>
                  </a:lnTo>
                  <a:lnTo>
                    <a:pt x="75986" y="18618"/>
                  </a:lnTo>
                  <a:lnTo>
                    <a:pt x="61383" y="15831"/>
                  </a:lnTo>
                  <a:lnTo>
                    <a:pt x="44205" y="14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SMARTInkShape-Group167">
            <a:extLst>
              <a:ext uri="{FF2B5EF4-FFF2-40B4-BE49-F238E27FC236}">
                <a16:creationId xmlns:a16="http://schemas.microsoft.com/office/drawing/2014/main" xmlns="" id="{AB51124D-76CA-4B5C-9919-20F40A85AA50}"/>
              </a:ext>
            </a:extLst>
          </p:cNvPr>
          <p:cNvGrpSpPr/>
          <p:nvPr/>
        </p:nvGrpSpPr>
        <p:grpSpPr>
          <a:xfrm>
            <a:off x="4073525" y="2632260"/>
            <a:ext cx="804952" cy="408972"/>
            <a:chOff x="4073525" y="2632260"/>
            <a:chExt cx="804952" cy="408972"/>
          </a:xfrm>
        </p:grpSpPr>
        <p:sp>
          <p:nvSpPr>
            <p:cNvPr id="9" name="SMARTInkShape-506">
              <a:extLst>
                <a:ext uri="{FF2B5EF4-FFF2-40B4-BE49-F238E27FC236}">
                  <a16:creationId xmlns:a16="http://schemas.microsoft.com/office/drawing/2014/main" xmlns="" id="{A7571C24-A8C6-4DEB-A375-54907CC179C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093041" y="2692531"/>
              <a:ext cx="332910" cy="348701"/>
            </a:xfrm>
            <a:custGeom>
              <a:avLst/>
              <a:gdLst/>
              <a:ahLst/>
              <a:cxnLst/>
              <a:rect l="0" t="0" r="0" b="0"/>
              <a:pathLst>
                <a:path w="332910" h="348701">
                  <a:moveTo>
                    <a:pt x="5884" y="3044"/>
                  </a:moveTo>
                  <a:lnTo>
                    <a:pt x="5884" y="3044"/>
                  </a:lnTo>
                  <a:lnTo>
                    <a:pt x="8928" y="0"/>
                  </a:lnTo>
                  <a:lnTo>
                    <a:pt x="10706" y="1593"/>
                  </a:lnTo>
                  <a:lnTo>
                    <a:pt x="21987" y="32576"/>
                  </a:lnTo>
                  <a:lnTo>
                    <a:pt x="23605" y="74553"/>
                  </a:lnTo>
                  <a:lnTo>
                    <a:pt x="21649" y="116883"/>
                  </a:lnTo>
                  <a:lnTo>
                    <a:pt x="18353" y="162095"/>
                  </a:lnTo>
                  <a:lnTo>
                    <a:pt x="14305" y="202462"/>
                  </a:lnTo>
                  <a:lnTo>
                    <a:pt x="7791" y="240440"/>
                  </a:lnTo>
                  <a:lnTo>
                    <a:pt x="2437" y="284160"/>
                  </a:lnTo>
                  <a:lnTo>
                    <a:pt x="0" y="330229"/>
                  </a:lnTo>
                  <a:lnTo>
                    <a:pt x="2283" y="344349"/>
                  </a:lnTo>
                  <a:lnTo>
                    <a:pt x="3483" y="345939"/>
                  </a:lnTo>
                  <a:lnTo>
                    <a:pt x="7639" y="347706"/>
                  </a:lnTo>
                  <a:lnTo>
                    <a:pt x="14244" y="348700"/>
                  </a:lnTo>
                  <a:lnTo>
                    <a:pt x="37457" y="343679"/>
                  </a:lnTo>
                  <a:lnTo>
                    <a:pt x="52181" y="340505"/>
                  </a:lnTo>
                  <a:lnTo>
                    <a:pt x="95752" y="339674"/>
                  </a:lnTo>
                  <a:lnTo>
                    <a:pt x="137376" y="341787"/>
                  </a:lnTo>
                  <a:lnTo>
                    <a:pt x="184859" y="342640"/>
                  </a:lnTo>
                  <a:lnTo>
                    <a:pt x="227151" y="342743"/>
                  </a:lnTo>
                  <a:lnTo>
                    <a:pt x="271009" y="342766"/>
                  </a:lnTo>
                  <a:lnTo>
                    <a:pt x="317386" y="342769"/>
                  </a:lnTo>
                  <a:lnTo>
                    <a:pt x="331306" y="342416"/>
                  </a:lnTo>
                  <a:lnTo>
                    <a:pt x="332909" y="339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507">
              <a:extLst>
                <a:ext uri="{FF2B5EF4-FFF2-40B4-BE49-F238E27FC236}">
                  <a16:creationId xmlns:a16="http://schemas.microsoft.com/office/drawing/2014/main" xmlns="" id="{50F1B252-92BF-4442-B0CC-638F98CB366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073525" y="2676812"/>
              <a:ext cx="352426" cy="355314"/>
            </a:xfrm>
            <a:custGeom>
              <a:avLst/>
              <a:gdLst/>
              <a:ahLst/>
              <a:cxnLst/>
              <a:rect l="0" t="0" r="0" b="0"/>
              <a:pathLst>
                <a:path w="352426" h="355314">
                  <a:moveTo>
                    <a:pt x="0" y="9238"/>
                  </a:moveTo>
                  <a:lnTo>
                    <a:pt x="0" y="9238"/>
                  </a:lnTo>
                  <a:lnTo>
                    <a:pt x="1686" y="7552"/>
                  </a:lnTo>
                  <a:lnTo>
                    <a:pt x="3454" y="6725"/>
                  </a:lnTo>
                  <a:lnTo>
                    <a:pt x="43565" y="3020"/>
                  </a:lnTo>
                  <a:lnTo>
                    <a:pt x="81269" y="1242"/>
                  </a:lnTo>
                  <a:lnTo>
                    <a:pt x="121090" y="368"/>
                  </a:lnTo>
                  <a:lnTo>
                    <a:pt x="167944" y="2286"/>
                  </a:lnTo>
                  <a:lnTo>
                    <a:pt x="210813" y="2456"/>
                  </a:lnTo>
                  <a:lnTo>
                    <a:pt x="255855" y="0"/>
                  </a:lnTo>
                  <a:lnTo>
                    <a:pt x="302783" y="1902"/>
                  </a:lnTo>
                  <a:lnTo>
                    <a:pt x="311274" y="3634"/>
                  </a:lnTo>
                  <a:lnTo>
                    <a:pt x="313350" y="4444"/>
                  </a:lnTo>
                  <a:lnTo>
                    <a:pt x="314733" y="5689"/>
                  </a:lnTo>
                  <a:lnTo>
                    <a:pt x="318821" y="14759"/>
                  </a:lnTo>
                  <a:lnTo>
                    <a:pt x="318910" y="18865"/>
                  </a:lnTo>
                  <a:lnTo>
                    <a:pt x="314998" y="63286"/>
                  </a:lnTo>
                  <a:lnTo>
                    <a:pt x="317838" y="106864"/>
                  </a:lnTo>
                  <a:lnTo>
                    <a:pt x="323486" y="147251"/>
                  </a:lnTo>
                  <a:lnTo>
                    <a:pt x="330012" y="190927"/>
                  </a:lnTo>
                  <a:lnTo>
                    <a:pt x="335467" y="237736"/>
                  </a:lnTo>
                  <a:lnTo>
                    <a:pt x="338779" y="279380"/>
                  </a:lnTo>
                  <a:lnTo>
                    <a:pt x="344668" y="324850"/>
                  </a:lnTo>
                  <a:lnTo>
                    <a:pt x="348424" y="348427"/>
                  </a:lnTo>
                  <a:lnTo>
                    <a:pt x="352425" y="355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508">
              <a:extLst>
                <a:ext uri="{FF2B5EF4-FFF2-40B4-BE49-F238E27FC236}">
                  <a16:creationId xmlns:a16="http://schemas.microsoft.com/office/drawing/2014/main" xmlns="" id="{D9511CC2-D6EB-468B-AF4E-A142EEA2E42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572090" y="2679700"/>
              <a:ext cx="295186" cy="341956"/>
            </a:xfrm>
            <a:custGeom>
              <a:avLst/>
              <a:gdLst/>
              <a:ahLst/>
              <a:cxnLst/>
              <a:rect l="0" t="0" r="0" b="0"/>
              <a:pathLst>
                <a:path w="295186" h="341956">
                  <a:moveTo>
                    <a:pt x="9435" y="0"/>
                  </a:moveTo>
                  <a:lnTo>
                    <a:pt x="9435" y="0"/>
                  </a:lnTo>
                  <a:lnTo>
                    <a:pt x="9788" y="3240"/>
                  </a:lnTo>
                  <a:lnTo>
                    <a:pt x="12316" y="15676"/>
                  </a:lnTo>
                  <a:lnTo>
                    <a:pt x="12608" y="51335"/>
                  </a:lnTo>
                  <a:lnTo>
                    <a:pt x="12609" y="87491"/>
                  </a:lnTo>
                  <a:lnTo>
                    <a:pt x="12610" y="121670"/>
                  </a:lnTo>
                  <a:lnTo>
                    <a:pt x="12610" y="167497"/>
                  </a:lnTo>
                  <a:lnTo>
                    <a:pt x="10428" y="210219"/>
                  </a:lnTo>
                  <a:lnTo>
                    <a:pt x="8690" y="251271"/>
                  </a:lnTo>
                  <a:lnTo>
                    <a:pt x="2216" y="297320"/>
                  </a:lnTo>
                  <a:lnTo>
                    <a:pt x="0" y="333987"/>
                  </a:lnTo>
                  <a:lnTo>
                    <a:pt x="891" y="338115"/>
                  </a:lnTo>
                  <a:lnTo>
                    <a:pt x="1622" y="339710"/>
                  </a:lnTo>
                  <a:lnTo>
                    <a:pt x="2815" y="340773"/>
                  </a:lnTo>
                  <a:lnTo>
                    <a:pt x="6023" y="341955"/>
                  </a:lnTo>
                  <a:lnTo>
                    <a:pt x="34556" y="337429"/>
                  </a:lnTo>
                  <a:lnTo>
                    <a:pt x="80881" y="327449"/>
                  </a:lnTo>
                  <a:lnTo>
                    <a:pt x="124118" y="324166"/>
                  </a:lnTo>
                  <a:lnTo>
                    <a:pt x="166450" y="323878"/>
                  </a:lnTo>
                  <a:lnTo>
                    <a:pt x="210390" y="324794"/>
                  </a:lnTo>
                  <a:lnTo>
                    <a:pt x="255812" y="331855"/>
                  </a:lnTo>
                  <a:lnTo>
                    <a:pt x="280136" y="332822"/>
                  </a:lnTo>
                  <a:lnTo>
                    <a:pt x="288531" y="330781"/>
                  </a:lnTo>
                  <a:lnTo>
                    <a:pt x="295185" y="327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509">
              <a:extLst>
                <a:ext uri="{FF2B5EF4-FFF2-40B4-BE49-F238E27FC236}">
                  <a16:creationId xmlns:a16="http://schemas.microsoft.com/office/drawing/2014/main" xmlns="" id="{D66054A2-6B9B-4B0D-B511-9E2AA29BCA8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575306" y="2632260"/>
              <a:ext cx="303171" cy="383991"/>
            </a:xfrm>
            <a:custGeom>
              <a:avLst/>
              <a:gdLst/>
              <a:ahLst/>
              <a:cxnLst/>
              <a:rect l="0" t="0" r="0" b="0"/>
              <a:pathLst>
                <a:path w="303171" h="383991">
                  <a:moveTo>
                    <a:pt x="3044" y="31565"/>
                  </a:moveTo>
                  <a:lnTo>
                    <a:pt x="3044" y="31565"/>
                  </a:lnTo>
                  <a:lnTo>
                    <a:pt x="310" y="26098"/>
                  </a:lnTo>
                  <a:lnTo>
                    <a:pt x="0" y="23791"/>
                  </a:lnTo>
                  <a:lnTo>
                    <a:pt x="662" y="22854"/>
                  </a:lnTo>
                  <a:lnTo>
                    <a:pt x="5961" y="19041"/>
                  </a:lnTo>
                  <a:lnTo>
                    <a:pt x="52235" y="21603"/>
                  </a:lnTo>
                  <a:lnTo>
                    <a:pt x="99222" y="21662"/>
                  </a:lnTo>
                  <a:lnTo>
                    <a:pt x="140349" y="15932"/>
                  </a:lnTo>
                  <a:lnTo>
                    <a:pt x="186015" y="11130"/>
                  </a:lnTo>
                  <a:lnTo>
                    <a:pt x="228776" y="6122"/>
                  </a:lnTo>
                  <a:lnTo>
                    <a:pt x="275908" y="0"/>
                  </a:lnTo>
                  <a:lnTo>
                    <a:pt x="286222" y="204"/>
                  </a:lnTo>
                  <a:lnTo>
                    <a:pt x="297201" y="4239"/>
                  </a:lnTo>
                  <a:lnTo>
                    <a:pt x="299586" y="6250"/>
                  </a:lnTo>
                  <a:lnTo>
                    <a:pt x="300222" y="7280"/>
                  </a:lnTo>
                  <a:lnTo>
                    <a:pt x="303170" y="49626"/>
                  </a:lnTo>
                  <a:lnTo>
                    <a:pt x="301701" y="92723"/>
                  </a:lnTo>
                  <a:lnTo>
                    <a:pt x="301506" y="139470"/>
                  </a:lnTo>
                  <a:lnTo>
                    <a:pt x="301496" y="185723"/>
                  </a:lnTo>
                  <a:lnTo>
                    <a:pt x="301494" y="227201"/>
                  </a:lnTo>
                  <a:lnTo>
                    <a:pt x="298760" y="271790"/>
                  </a:lnTo>
                  <a:lnTo>
                    <a:pt x="296672" y="318413"/>
                  </a:lnTo>
                  <a:lnTo>
                    <a:pt x="299697" y="365659"/>
                  </a:lnTo>
                  <a:lnTo>
                    <a:pt x="301494" y="3839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SMARTInkShape-510">
            <a:extLst>
              <a:ext uri="{FF2B5EF4-FFF2-40B4-BE49-F238E27FC236}">
                <a16:creationId xmlns:a16="http://schemas.microsoft.com/office/drawing/2014/main" xmlns="" id="{41350E1D-766B-4BE4-8BA1-F14FC7F7148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92225" y="3270250"/>
            <a:ext cx="2343151" cy="307963"/>
          </a:xfrm>
          <a:custGeom>
            <a:avLst/>
            <a:gdLst/>
            <a:ahLst/>
            <a:cxnLst/>
            <a:rect l="0" t="0" r="0" b="0"/>
            <a:pathLst>
              <a:path w="2343151" h="307963">
                <a:moveTo>
                  <a:pt x="0" y="0"/>
                </a:moveTo>
                <a:lnTo>
                  <a:pt x="0" y="0"/>
                </a:lnTo>
                <a:lnTo>
                  <a:pt x="353" y="9780"/>
                </a:lnTo>
                <a:lnTo>
                  <a:pt x="3044" y="21084"/>
                </a:lnTo>
                <a:lnTo>
                  <a:pt x="8196" y="65677"/>
                </a:lnTo>
                <a:lnTo>
                  <a:pt x="9408" y="109021"/>
                </a:lnTo>
                <a:lnTo>
                  <a:pt x="12252" y="154303"/>
                </a:lnTo>
                <a:lnTo>
                  <a:pt x="16095" y="196334"/>
                </a:lnTo>
                <a:lnTo>
                  <a:pt x="18791" y="238494"/>
                </a:lnTo>
                <a:lnTo>
                  <a:pt x="21556" y="283744"/>
                </a:lnTo>
                <a:lnTo>
                  <a:pt x="22224" y="307420"/>
                </a:lnTo>
                <a:lnTo>
                  <a:pt x="29378" y="305193"/>
                </a:lnTo>
                <a:lnTo>
                  <a:pt x="45567" y="297036"/>
                </a:lnTo>
                <a:lnTo>
                  <a:pt x="92954" y="295344"/>
                </a:lnTo>
                <a:lnTo>
                  <a:pt x="136737" y="296222"/>
                </a:lnTo>
                <a:lnTo>
                  <a:pt x="176992" y="298509"/>
                </a:lnTo>
                <a:lnTo>
                  <a:pt x="221542" y="300905"/>
                </a:lnTo>
                <a:lnTo>
                  <a:pt x="261856" y="303168"/>
                </a:lnTo>
                <a:lnTo>
                  <a:pt x="298896" y="304316"/>
                </a:lnTo>
                <a:lnTo>
                  <a:pt x="337370" y="306886"/>
                </a:lnTo>
                <a:lnTo>
                  <a:pt x="380456" y="307760"/>
                </a:lnTo>
                <a:lnTo>
                  <a:pt x="423055" y="307911"/>
                </a:lnTo>
                <a:lnTo>
                  <a:pt x="453666" y="307947"/>
                </a:lnTo>
                <a:lnTo>
                  <a:pt x="488438" y="307962"/>
                </a:lnTo>
                <a:lnTo>
                  <a:pt x="531916" y="306286"/>
                </a:lnTo>
                <a:lnTo>
                  <a:pt x="572251" y="304520"/>
                </a:lnTo>
                <a:lnTo>
                  <a:pt x="616284" y="302559"/>
                </a:lnTo>
                <a:lnTo>
                  <a:pt x="648789" y="300512"/>
                </a:lnTo>
                <a:lnTo>
                  <a:pt x="687460" y="298426"/>
                </a:lnTo>
                <a:lnTo>
                  <a:pt x="733810" y="296322"/>
                </a:lnTo>
                <a:lnTo>
                  <a:pt x="760493" y="295268"/>
                </a:lnTo>
                <a:lnTo>
                  <a:pt x="788512" y="294212"/>
                </a:lnTo>
                <a:lnTo>
                  <a:pt x="829992" y="293039"/>
                </a:lnTo>
                <a:lnTo>
                  <a:pt x="865597" y="292164"/>
                </a:lnTo>
                <a:lnTo>
                  <a:pt x="908467" y="290600"/>
                </a:lnTo>
                <a:lnTo>
                  <a:pt x="944219" y="288729"/>
                </a:lnTo>
                <a:lnTo>
                  <a:pt x="988146" y="285692"/>
                </a:lnTo>
                <a:lnTo>
                  <a:pt x="1034558" y="283499"/>
                </a:lnTo>
                <a:lnTo>
                  <a:pt x="1069051" y="282280"/>
                </a:lnTo>
                <a:lnTo>
                  <a:pt x="1112270" y="278333"/>
                </a:lnTo>
                <a:lnTo>
                  <a:pt x="1151886" y="276849"/>
                </a:lnTo>
                <a:lnTo>
                  <a:pt x="1190436" y="276057"/>
                </a:lnTo>
                <a:lnTo>
                  <a:pt x="1230786" y="274098"/>
                </a:lnTo>
                <a:lnTo>
                  <a:pt x="1264213" y="273515"/>
                </a:lnTo>
                <a:lnTo>
                  <a:pt x="1306934" y="273188"/>
                </a:lnTo>
                <a:lnTo>
                  <a:pt x="1347540" y="273091"/>
                </a:lnTo>
                <a:lnTo>
                  <a:pt x="1386931" y="271376"/>
                </a:lnTo>
                <a:lnTo>
                  <a:pt x="1423728" y="270320"/>
                </a:lnTo>
                <a:lnTo>
                  <a:pt x="1471007" y="270007"/>
                </a:lnTo>
                <a:lnTo>
                  <a:pt x="1513433" y="269914"/>
                </a:lnTo>
                <a:lnTo>
                  <a:pt x="1552266" y="269887"/>
                </a:lnTo>
                <a:lnTo>
                  <a:pt x="1588186" y="269880"/>
                </a:lnTo>
                <a:lnTo>
                  <a:pt x="1628727" y="269877"/>
                </a:lnTo>
                <a:lnTo>
                  <a:pt x="1665560" y="269876"/>
                </a:lnTo>
                <a:lnTo>
                  <a:pt x="1709603" y="269875"/>
                </a:lnTo>
                <a:lnTo>
                  <a:pt x="1745544" y="269875"/>
                </a:lnTo>
                <a:lnTo>
                  <a:pt x="1778980" y="269875"/>
                </a:lnTo>
                <a:lnTo>
                  <a:pt x="1815477" y="270228"/>
                </a:lnTo>
                <a:lnTo>
                  <a:pt x="1857974" y="271704"/>
                </a:lnTo>
                <a:lnTo>
                  <a:pt x="1902904" y="270574"/>
                </a:lnTo>
                <a:lnTo>
                  <a:pt x="1938481" y="270435"/>
                </a:lnTo>
                <a:lnTo>
                  <a:pt x="1977480" y="272118"/>
                </a:lnTo>
                <a:lnTo>
                  <a:pt x="2010591" y="272636"/>
                </a:lnTo>
                <a:lnTo>
                  <a:pt x="2058191" y="274613"/>
                </a:lnTo>
                <a:lnTo>
                  <a:pt x="2092323" y="274568"/>
                </a:lnTo>
                <a:lnTo>
                  <a:pt x="2127955" y="273724"/>
                </a:lnTo>
                <a:lnTo>
                  <a:pt x="2162606" y="273350"/>
                </a:lnTo>
                <a:lnTo>
                  <a:pt x="2205420" y="273139"/>
                </a:lnTo>
                <a:lnTo>
                  <a:pt x="2247739" y="274762"/>
                </a:lnTo>
                <a:lnTo>
                  <a:pt x="2285589" y="276289"/>
                </a:lnTo>
                <a:lnTo>
                  <a:pt x="2332343" y="280127"/>
                </a:lnTo>
                <a:lnTo>
                  <a:pt x="2343150" y="282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SMARTInkShape-Group169">
            <a:extLst>
              <a:ext uri="{FF2B5EF4-FFF2-40B4-BE49-F238E27FC236}">
                <a16:creationId xmlns:a16="http://schemas.microsoft.com/office/drawing/2014/main" xmlns="" id="{E1D82BBC-F047-4259-98B4-98A13C5C59CF}"/>
              </a:ext>
            </a:extLst>
          </p:cNvPr>
          <p:cNvGrpSpPr/>
          <p:nvPr/>
        </p:nvGrpSpPr>
        <p:grpSpPr>
          <a:xfrm>
            <a:off x="1285875" y="3232270"/>
            <a:ext cx="2387481" cy="323731"/>
            <a:chOff x="1285875" y="3232270"/>
            <a:chExt cx="2387481" cy="323731"/>
          </a:xfrm>
        </p:grpSpPr>
        <p:sp>
          <p:nvSpPr>
            <p:cNvPr id="15" name="SMARTInkShape-511">
              <a:extLst>
                <a:ext uri="{FF2B5EF4-FFF2-40B4-BE49-F238E27FC236}">
                  <a16:creationId xmlns:a16="http://schemas.microsoft.com/office/drawing/2014/main" xmlns="" id="{94309449-F706-491F-AF4E-CD72130CAA7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285875" y="3232270"/>
              <a:ext cx="2387481" cy="323731"/>
            </a:xfrm>
            <a:custGeom>
              <a:avLst/>
              <a:gdLst/>
              <a:ahLst/>
              <a:cxnLst/>
              <a:rect l="0" t="0" r="0" b="0"/>
              <a:pathLst>
                <a:path w="2387481" h="323731">
                  <a:moveTo>
                    <a:pt x="0" y="12580"/>
                  </a:moveTo>
                  <a:lnTo>
                    <a:pt x="0" y="12580"/>
                  </a:lnTo>
                  <a:lnTo>
                    <a:pt x="44217" y="12580"/>
                  </a:lnTo>
                  <a:lnTo>
                    <a:pt x="83177" y="16034"/>
                  </a:lnTo>
                  <a:lnTo>
                    <a:pt x="122459" y="18358"/>
                  </a:lnTo>
                  <a:lnTo>
                    <a:pt x="162159" y="18855"/>
                  </a:lnTo>
                  <a:lnTo>
                    <a:pt x="205128" y="20600"/>
                  </a:lnTo>
                  <a:lnTo>
                    <a:pt x="245242" y="21659"/>
                  </a:lnTo>
                  <a:lnTo>
                    <a:pt x="283351" y="21973"/>
                  </a:lnTo>
                  <a:lnTo>
                    <a:pt x="325961" y="20380"/>
                  </a:lnTo>
                  <a:lnTo>
                    <a:pt x="360302" y="19360"/>
                  </a:lnTo>
                  <a:lnTo>
                    <a:pt x="391557" y="19121"/>
                  </a:lnTo>
                  <a:lnTo>
                    <a:pt x="429436" y="19015"/>
                  </a:lnTo>
                  <a:lnTo>
                    <a:pt x="468614" y="18968"/>
                  </a:lnTo>
                  <a:lnTo>
                    <a:pt x="511500" y="17256"/>
                  </a:lnTo>
                  <a:lnTo>
                    <a:pt x="548008" y="16422"/>
                  </a:lnTo>
                  <a:lnTo>
                    <a:pt x="587165" y="16051"/>
                  </a:lnTo>
                  <a:lnTo>
                    <a:pt x="630940" y="15843"/>
                  </a:lnTo>
                  <a:lnTo>
                    <a:pt x="667297" y="15794"/>
                  </a:lnTo>
                  <a:lnTo>
                    <a:pt x="708893" y="14081"/>
                  </a:lnTo>
                  <a:lnTo>
                    <a:pt x="745099" y="12306"/>
                  </a:lnTo>
                  <a:lnTo>
                    <a:pt x="784827" y="10694"/>
                  </a:lnTo>
                  <a:lnTo>
                    <a:pt x="831833" y="9787"/>
                  </a:lnTo>
                  <a:lnTo>
                    <a:pt x="867943" y="9575"/>
                  </a:lnTo>
                  <a:lnTo>
                    <a:pt x="913861" y="9480"/>
                  </a:lnTo>
                  <a:lnTo>
                    <a:pt x="960374" y="9439"/>
                  </a:lnTo>
                  <a:lnTo>
                    <a:pt x="993982" y="9420"/>
                  </a:lnTo>
                  <a:lnTo>
                    <a:pt x="1032202" y="9412"/>
                  </a:lnTo>
                  <a:lnTo>
                    <a:pt x="1070826" y="9408"/>
                  </a:lnTo>
                  <a:lnTo>
                    <a:pt x="1114520" y="9406"/>
                  </a:lnTo>
                  <a:lnTo>
                    <a:pt x="1160158" y="9405"/>
                  </a:lnTo>
                  <a:lnTo>
                    <a:pt x="1197316" y="9405"/>
                  </a:lnTo>
                  <a:lnTo>
                    <a:pt x="1233099" y="9052"/>
                  </a:lnTo>
                  <a:lnTo>
                    <a:pt x="1270002" y="7223"/>
                  </a:lnTo>
                  <a:lnTo>
                    <a:pt x="1307434" y="6524"/>
                  </a:lnTo>
                  <a:lnTo>
                    <a:pt x="1351726" y="6317"/>
                  </a:lnTo>
                  <a:lnTo>
                    <a:pt x="1389857" y="6256"/>
                  </a:lnTo>
                  <a:lnTo>
                    <a:pt x="1436407" y="6235"/>
                  </a:lnTo>
                  <a:lnTo>
                    <a:pt x="1482787" y="6231"/>
                  </a:lnTo>
                  <a:lnTo>
                    <a:pt x="1523666" y="4545"/>
                  </a:lnTo>
                  <a:lnTo>
                    <a:pt x="1559482" y="4658"/>
                  </a:lnTo>
                  <a:lnTo>
                    <a:pt x="1596567" y="5179"/>
                  </a:lnTo>
                  <a:lnTo>
                    <a:pt x="1643495" y="3841"/>
                  </a:lnTo>
                  <a:lnTo>
                    <a:pt x="1684589" y="3404"/>
                  </a:lnTo>
                  <a:lnTo>
                    <a:pt x="1709023" y="3288"/>
                  </a:lnTo>
                  <a:lnTo>
                    <a:pt x="1735543" y="3210"/>
                  </a:lnTo>
                  <a:lnTo>
                    <a:pt x="1763454" y="3158"/>
                  </a:lnTo>
                  <a:lnTo>
                    <a:pt x="1789822" y="2771"/>
                  </a:lnTo>
                  <a:lnTo>
                    <a:pt x="1815162" y="2160"/>
                  </a:lnTo>
                  <a:lnTo>
                    <a:pt x="1859428" y="894"/>
                  </a:lnTo>
                  <a:lnTo>
                    <a:pt x="1904667" y="533"/>
                  </a:lnTo>
                  <a:lnTo>
                    <a:pt x="1949900" y="2151"/>
                  </a:lnTo>
                  <a:lnTo>
                    <a:pt x="1984547" y="2434"/>
                  </a:lnTo>
                  <a:lnTo>
                    <a:pt x="2031903" y="489"/>
                  </a:lnTo>
                  <a:lnTo>
                    <a:pt x="2079332" y="0"/>
                  </a:lnTo>
                  <a:lnTo>
                    <a:pt x="2123063" y="1733"/>
                  </a:lnTo>
                  <a:lnTo>
                    <a:pt x="2162933" y="586"/>
                  </a:lnTo>
                  <a:lnTo>
                    <a:pt x="2204201" y="20"/>
                  </a:lnTo>
                  <a:lnTo>
                    <a:pt x="2250442" y="251"/>
                  </a:lnTo>
                  <a:lnTo>
                    <a:pt x="2293224" y="580"/>
                  </a:lnTo>
                  <a:lnTo>
                    <a:pt x="2333729" y="2641"/>
                  </a:lnTo>
                  <a:lnTo>
                    <a:pt x="2338140" y="3812"/>
                  </a:lnTo>
                  <a:lnTo>
                    <a:pt x="2339810" y="4618"/>
                  </a:lnTo>
                  <a:lnTo>
                    <a:pt x="2365762" y="8048"/>
                  </a:lnTo>
                  <a:lnTo>
                    <a:pt x="2376231" y="14518"/>
                  </a:lnTo>
                  <a:lnTo>
                    <a:pt x="2379959" y="17466"/>
                  </a:lnTo>
                  <a:lnTo>
                    <a:pt x="2382205" y="18279"/>
                  </a:lnTo>
                  <a:lnTo>
                    <a:pt x="2384379" y="20523"/>
                  </a:lnTo>
                  <a:lnTo>
                    <a:pt x="2386168" y="23871"/>
                  </a:lnTo>
                  <a:lnTo>
                    <a:pt x="2386964" y="27711"/>
                  </a:lnTo>
                  <a:lnTo>
                    <a:pt x="2386376" y="31770"/>
                  </a:lnTo>
                  <a:lnTo>
                    <a:pt x="2385003" y="39903"/>
                  </a:lnTo>
                  <a:lnTo>
                    <a:pt x="2384428" y="86113"/>
                  </a:lnTo>
                  <a:lnTo>
                    <a:pt x="2384425" y="130085"/>
                  </a:lnTo>
                  <a:lnTo>
                    <a:pt x="2381912" y="175277"/>
                  </a:lnTo>
                  <a:lnTo>
                    <a:pt x="2381267" y="218065"/>
                  </a:lnTo>
                  <a:lnTo>
                    <a:pt x="2382196" y="231744"/>
                  </a:lnTo>
                  <a:lnTo>
                    <a:pt x="2387147" y="271245"/>
                  </a:lnTo>
                  <a:lnTo>
                    <a:pt x="2385046" y="292060"/>
                  </a:lnTo>
                  <a:lnTo>
                    <a:pt x="2387480" y="303532"/>
                  </a:lnTo>
                  <a:lnTo>
                    <a:pt x="2384856" y="310047"/>
                  </a:lnTo>
                  <a:lnTo>
                    <a:pt x="2374239" y="321201"/>
                  </a:lnTo>
                  <a:lnTo>
                    <a:pt x="2369079" y="322606"/>
                  </a:lnTo>
                  <a:lnTo>
                    <a:pt x="2352675" y="3237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512">
              <a:extLst>
                <a:ext uri="{FF2B5EF4-FFF2-40B4-BE49-F238E27FC236}">
                  <a16:creationId xmlns:a16="http://schemas.microsoft.com/office/drawing/2014/main" xmlns="" id="{7E8BC6F4-623B-49FF-82F4-454536E5A4A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216266" y="3302713"/>
              <a:ext cx="82381" cy="169119"/>
            </a:xfrm>
            <a:custGeom>
              <a:avLst/>
              <a:gdLst/>
              <a:ahLst/>
              <a:cxnLst/>
              <a:rect l="0" t="0" r="0" b="0"/>
              <a:pathLst>
                <a:path w="82381" h="169119">
                  <a:moveTo>
                    <a:pt x="12584" y="72312"/>
                  </a:moveTo>
                  <a:lnTo>
                    <a:pt x="12584" y="72312"/>
                  </a:lnTo>
                  <a:lnTo>
                    <a:pt x="12584" y="73998"/>
                  </a:lnTo>
                  <a:lnTo>
                    <a:pt x="12231" y="74494"/>
                  </a:lnTo>
                  <a:lnTo>
                    <a:pt x="11643" y="74825"/>
                  </a:lnTo>
                  <a:lnTo>
                    <a:pt x="9421" y="75484"/>
                  </a:lnTo>
                  <a:lnTo>
                    <a:pt x="4356" y="75486"/>
                  </a:lnTo>
                  <a:lnTo>
                    <a:pt x="2865" y="75134"/>
                  </a:lnTo>
                  <a:lnTo>
                    <a:pt x="1871" y="74546"/>
                  </a:lnTo>
                  <a:lnTo>
                    <a:pt x="277" y="72753"/>
                  </a:lnTo>
                  <a:lnTo>
                    <a:pt x="0" y="70757"/>
                  </a:lnTo>
                  <a:lnTo>
                    <a:pt x="10369" y="53691"/>
                  </a:lnTo>
                  <a:lnTo>
                    <a:pt x="49878" y="7099"/>
                  </a:lnTo>
                  <a:lnTo>
                    <a:pt x="56360" y="0"/>
                  </a:lnTo>
                  <a:lnTo>
                    <a:pt x="56584" y="468"/>
                  </a:lnTo>
                  <a:lnTo>
                    <a:pt x="57254" y="4144"/>
                  </a:lnTo>
                  <a:lnTo>
                    <a:pt x="59177" y="8331"/>
                  </a:lnTo>
                  <a:lnTo>
                    <a:pt x="67660" y="51738"/>
                  </a:lnTo>
                  <a:lnTo>
                    <a:pt x="73573" y="99061"/>
                  </a:lnTo>
                  <a:lnTo>
                    <a:pt x="80356" y="142778"/>
                  </a:lnTo>
                  <a:lnTo>
                    <a:pt x="82380" y="168837"/>
                  </a:lnTo>
                  <a:lnTo>
                    <a:pt x="81692" y="169118"/>
                  </a:lnTo>
                  <a:lnTo>
                    <a:pt x="76084" y="1675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513">
              <a:extLst>
                <a:ext uri="{FF2B5EF4-FFF2-40B4-BE49-F238E27FC236}">
                  <a16:creationId xmlns:a16="http://schemas.microsoft.com/office/drawing/2014/main" xmlns="" id="{E69257F3-F488-477C-AF18-41766E6C3B9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354641" y="3286125"/>
              <a:ext cx="120534" cy="167119"/>
            </a:xfrm>
            <a:custGeom>
              <a:avLst/>
              <a:gdLst/>
              <a:ahLst/>
              <a:cxnLst/>
              <a:rect l="0" t="0" r="0" b="0"/>
              <a:pathLst>
                <a:path w="120534" h="167119">
                  <a:moveTo>
                    <a:pt x="83759" y="69850"/>
                  </a:moveTo>
                  <a:lnTo>
                    <a:pt x="83759" y="69850"/>
                  </a:lnTo>
                  <a:lnTo>
                    <a:pt x="85445" y="69850"/>
                  </a:lnTo>
                  <a:lnTo>
                    <a:pt x="85941" y="69144"/>
                  </a:lnTo>
                  <a:lnTo>
                    <a:pt x="86493" y="66479"/>
                  </a:lnTo>
                  <a:lnTo>
                    <a:pt x="83794" y="50743"/>
                  </a:lnTo>
                  <a:lnTo>
                    <a:pt x="66723" y="22658"/>
                  </a:lnTo>
                  <a:lnTo>
                    <a:pt x="59136" y="17949"/>
                  </a:lnTo>
                  <a:lnTo>
                    <a:pt x="46830" y="14255"/>
                  </a:lnTo>
                  <a:lnTo>
                    <a:pt x="34876" y="13007"/>
                  </a:lnTo>
                  <a:lnTo>
                    <a:pt x="28284" y="15659"/>
                  </a:lnTo>
                  <a:lnTo>
                    <a:pt x="21709" y="20012"/>
                  </a:lnTo>
                  <a:lnTo>
                    <a:pt x="12732" y="31378"/>
                  </a:lnTo>
                  <a:lnTo>
                    <a:pt x="4348" y="48610"/>
                  </a:lnTo>
                  <a:lnTo>
                    <a:pt x="0" y="74683"/>
                  </a:lnTo>
                  <a:lnTo>
                    <a:pt x="4351" y="108434"/>
                  </a:lnTo>
                  <a:lnTo>
                    <a:pt x="16721" y="131063"/>
                  </a:lnTo>
                  <a:lnTo>
                    <a:pt x="42369" y="156944"/>
                  </a:lnTo>
                  <a:lnTo>
                    <a:pt x="54209" y="164369"/>
                  </a:lnTo>
                  <a:lnTo>
                    <a:pt x="66106" y="167118"/>
                  </a:lnTo>
                  <a:lnTo>
                    <a:pt x="78568" y="166246"/>
                  </a:lnTo>
                  <a:lnTo>
                    <a:pt x="95068" y="160257"/>
                  </a:lnTo>
                  <a:lnTo>
                    <a:pt x="102191" y="156362"/>
                  </a:lnTo>
                  <a:lnTo>
                    <a:pt x="107943" y="149457"/>
                  </a:lnTo>
                  <a:lnTo>
                    <a:pt x="117386" y="128967"/>
                  </a:lnTo>
                  <a:lnTo>
                    <a:pt x="120533" y="110767"/>
                  </a:lnTo>
                  <a:lnTo>
                    <a:pt x="115718" y="82150"/>
                  </a:lnTo>
                  <a:lnTo>
                    <a:pt x="112074" y="72847"/>
                  </a:lnTo>
                  <a:lnTo>
                    <a:pt x="83277" y="27706"/>
                  </a:lnTo>
                  <a:lnTo>
                    <a:pt x="551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SMARTInkShape-514">
            <a:extLst>
              <a:ext uri="{FF2B5EF4-FFF2-40B4-BE49-F238E27FC236}">
                <a16:creationId xmlns:a16="http://schemas.microsoft.com/office/drawing/2014/main" xmlns="" id="{EA32F710-19D9-4782-8E65-F1D224F156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14450" y="3714750"/>
            <a:ext cx="2317751" cy="310024"/>
          </a:xfrm>
          <a:custGeom>
            <a:avLst/>
            <a:gdLst/>
            <a:ahLst/>
            <a:cxnLst/>
            <a:rect l="0" t="0" r="0" b="0"/>
            <a:pathLst>
              <a:path w="2317751" h="310024">
                <a:moveTo>
                  <a:pt x="0" y="0"/>
                </a:moveTo>
                <a:lnTo>
                  <a:pt x="0" y="0"/>
                </a:lnTo>
                <a:lnTo>
                  <a:pt x="1686" y="0"/>
                </a:lnTo>
                <a:lnTo>
                  <a:pt x="2182" y="353"/>
                </a:lnTo>
                <a:lnTo>
                  <a:pt x="2513" y="941"/>
                </a:lnTo>
                <a:lnTo>
                  <a:pt x="2734" y="1686"/>
                </a:lnTo>
                <a:lnTo>
                  <a:pt x="2528" y="2535"/>
                </a:lnTo>
                <a:lnTo>
                  <a:pt x="906" y="5768"/>
                </a:lnTo>
                <a:lnTo>
                  <a:pt x="35" y="15759"/>
                </a:lnTo>
                <a:lnTo>
                  <a:pt x="4422" y="60630"/>
                </a:lnTo>
                <a:lnTo>
                  <a:pt x="9118" y="105679"/>
                </a:lnTo>
                <a:lnTo>
                  <a:pt x="11671" y="149232"/>
                </a:lnTo>
                <a:lnTo>
                  <a:pt x="12640" y="194906"/>
                </a:lnTo>
                <a:lnTo>
                  <a:pt x="15211" y="241829"/>
                </a:lnTo>
                <a:lnTo>
                  <a:pt x="19042" y="287714"/>
                </a:lnTo>
                <a:lnTo>
                  <a:pt x="19400" y="293427"/>
                </a:lnTo>
                <a:lnTo>
                  <a:pt x="20734" y="297511"/>
                </a:lnTo>
                <a:lnTo>
                  <a:pt x="23444" y="300737"/>
                </a:lnTo>
                <a:lnTo>
                  <a:pt x="29247" y="305683"/>
                </a:lnTo>
                <a:lnTo>
                  <a:pt x="33460" y="306956"/>
                </a:lnTo>
                <a:lnTo>
                  <a:pt x="40841" y="308614"/>
                </a:lnTo>
                <a:lnTo>
                  <a:pt x="46727" y="310023"/>
                </a:lnTo>
                <a:lnTo>
                  <a:pt x="90602" y="309421"/>
                </a:lnTo>
                <a:lnTo>
                  <a:pt x="138088" y="308059"/>
                </a:lnTo>
                <a:lnTo>
                  <a:pt x="181599" y="307986"/>
                </a:lnTo>
                <a:lnTo>
                  <a:pt x="226032" y="307624"/>
                </a:lnTo>
                <a:lnTo>
                  <a:pt x="267664" y="305794"/>
                </a:lnTo>
                <a:lnTo>
                  <a:pt x="310948" y="304055"/>
                </a:lnTo>
                <a:lnTo>
                  <a:pt x="357716" y="302105"/>
                </a:lnTo>
                <a:lnTo>
                  <a:pt x="403212" y="299891"/>
                </a:lnTo>
                <a:lnTo>
                  <a:pt x="443492" y="299641"/>
                </a:lnTo>
                <a:lnTo>
                  <a:pt x="483485" y="298685"/>
                </a:lnTo>
                <a:lnTo>
                  <a:pt x="528126" y="297556"/>
                </a:lnTo>
                <a:lnTo>
                  <a:pt x="575554" y="295725"/>
                </a:lnTo>
                <a:lnTo>
                  <a:pt x="621206" y="293182"/>
                </a:lnTo>
                <a:lnTo>
                  <a:pt x="654387" y="292581"/>
                </a:lnTo>
                <a:lnTo>
                  <a:pt x="695582" y="292242"/>
                </a:lnTo>
                <a:lnTo>
                  <a:pt x="733069" y="293104"/>
                </a:lnTo>
                <a:lnTo>
                  <a:pt x="773836" y="294663"/>
                </a:lnTo>
                <a:lnTo>
                  <a:pt x="817326" y="297171"/>
                </a:lnTo>
                <a:lnTo>
                  <a:pt x="856004" y="298071"/>
                </a:lnTo>
                <a:lnTo>
                  <a:pt x="892237" y="298338"/>
                </a:lnTo>
                <a:lnTo>
                  <a:pt x="921954" y="298400"/>
                </a:lnTo>
                <a:lnTo>
                  <a:pt x="959620" y="298428"/>
                </a:lnTo>
                <a:lnTo>
                  <a:pt x="998703" y="298440"/>
                </a:lnTo>
                <a:lnTo>
                  <a:pt x="1044154" y="298800"/>
                </a:lnTo>
                <a:lnTo>
                  <a:pt x="1084118" y="300631"/>
                </a:lnTo>
                <a:lnTo>
                  <a:pt x="1114831" y="301183"/>
                </a:lnTo>
                <a:lnTo>
                  <a:pt x="1152941" y="301429"/>
                </a:lnTo>
                <a:lnTo>
                  <a:pt x="1192221" y="301890"/>
                </a:lnTo>
                <a:lnTo>
                  <a:pt x="1223790" y="303272"/>
                </a:lnTo>
                <a:lnTo>
                  <a:pt x="1266983" y="304121"/>
                </a:lnTo>
                <a:lnTo>
                  <a:pt x="1313109" y="304498"/>
                </a:lnTo>
                <a:lnTo>
                  <a:pt x="1346545" y="304666"/>
                </a:lnTo>
                <a:lnTo>
                  <a:pt x="1384688" y="304740"/>
                </a:lnTo>
                <a:lnTo>
                  <a:pt x="1423984" y="304773"/>
                </a:lnTo>
                <a:lnTo>
                  <a:pt x="1469554" y="304792"/>
                </a:lnTo>
                <a:lnTo>
                  <a:pt x="1509906" y="304798"/>
                </a:lnTo>
                <a:lnTo>
                  <a:pt x="1541960" y="304799"/>
                </a:lnTo>
                <a:lnTo>
                  <a:pt x="1579960" y="305740"/>
                </a:lnTo>
                <a:lnTo>
                  <a:pt x="1618016" y="306982"/>
                </a:lnTo>
                <a:lnTo>
                  <a:pt x="1664785" y="307681"/>
                </a:lnTo>
                <a:lnTo>
                  <a:pt x="1703340" y="307844"/>
                </a:lnTo>
                <a:lnTo>
                  <a:pt x="1749842" y="307936"/>
                </a:lnTo>
                <a:lnTo>
                  <a:pt x="1796625" y="307963"/>
                </a:lnTo>
                <a:lnTo>
                  <a:pt x="1833315" y="307970"/>
                </a:lnTo>
                <a:lnTo>
                  <a:pt x="1871376" y="307973"/>
                </a:lnTo>
                <a:lnTo>
                  <a:pt x="1905931" y="307974"/>
                </a:lnTo>
                <a:lnTo>
                  <a:pt x="1946708" y="307975"/>
                </a:lnTo>
                <a:lnTo>
                  <a:pt x="1977512" y="307975"/>
                </a:lnTo>
                <a:lnTo>
                  <a:pt x="2023028" y="307975"/>
                </a:lnTo>
                <a:lnTo>
                  <a:pt x="2062620" y="307975"/>
                </a:lnTo>
                <a:lnTo>
                  <a:pt x="2110133" y="307975"/>
                </a:lnTo>
                <a:lnTo>
                  <a:pt x="2149164" y="307975"/>
                </a:lnTo>
                <a:lnTo>
                  <a:pt x="2188541" y="307975"/>
                </a:lnTo>
                <a:lnTo>
                  <a:pt x="2235286" y="307975"/>
                </a:lnTo>
                <a:lnTo>
                  <a:pt x="2280098" y="309661"/>
                </a:lnTo>
                <a:lnTo>
                  <a:pt x="2317750" y="3079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SMARTInkShape-Group171">
            <a:extLst>
              <a:ext uri="{FF2B5EF4-FFF2-40B4-BE49-F238E27FC236}">
                <a16:creationId xmlns:a16="http://schemas.microsoft.com/office/drawing/2014/main" xmlns="" id="{C4EA266E-DB45-4161-B25A-EC45CA1D22A6}"/>
              </a:ext>
            </a:extLst>
          </p:cNvPr>
          <p:cNvGrpSpPr/>
          <p:nvPr/>
        </p:nvGrpSpPr>
        <p:grpSpPr>
          <a:xfrm>
            <a:off x="1333500" y="3727450"/>
            <a:ext cx="2360436" cy="295276"/>
            <a:chOff x="1333500" y="3727450"/>
            <a:chExt cx="2360436" cy="295276"/>
          </a:xfrm>
        </p:grpSpPr>
        <p:sp>
          <p:nvSpPr>
            <p:cNvPr id="20" name="SMARTInkShape-515">
              <a:extLst>
                <a:ext uri="{FF2B5EF4-FFF2-40B4-BE49-F238E27FC236}">
                  <a16:creationId xmlns:a16="http://schemas.microsoft.com/office/drawing/2014/main" xmlns="" id="{01FD00E2-0555-4AAD-99BD-EB2986BB9C2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333500" y="3727450"/>
              <a:ext cx="2360436" cy="295276"/>
            </a:xfrm>
            <a:custGeom>
              <a:avLst/>
              <a:gdLst/>
              <a:ahLst/>
              <a:cxnLst/>
              <a:rect l="0" t="0" r="0" b="0"/>
              <a:pathLst>
                <a:path w="2360436" h="295276">
                  <a:moveTo>
                    <a:pt x="0" y="0"/>
                  </a:moveTo>
                  <a:lnTo>
                    <a:pt x="0" y="0"/>
                  </a:lnTo>
                  <a:lnTo>
                    <a:pt x="5422" y="353"/>
                  </a:lnTo>
                  <a:lnTo>
                    <a:pt x="14290" y="2734"/>
                  </a:lnTo>
                  <a:lnTo>
                    <a:pt x="57096" y="2450"/>
                  </a:lnTo>
                  <a:lnTo>
                    <a:pt x="104490" y="929"/>
                  </a:lnTo>
                  <a:lnTo>
                    <a:pt x="148168" y="122"/>
                  </a:lnTo>
                  <a:lnTo>
                    <a:pt x="188919" y="2206"/>
                  </a:lnTo>
                  <a:lnTo>
                    <a:pt x="235435" y="2984"/>
                  </a:lnTo>
                  <a:lnTo>
                    <a:pt x="276369" y="4059"/>
                  </a:lnTo>
                  <a:lnTo>
                    <a:pt x="314720" y="6612"/>
                  </a:lnTo>
                  <a:lnTo>
                    <a:pt x="353130" y="9603"/>
                  </a:lnTo>
                  <a:lnTo>
                    <a:pt x="391440" y="11782"/>
                  </a:lnTo>
                  <a:lnTo>
                    <a:pt x="431013" y="12428"/>
                  </a:lnTo>
                  <a:lnTo>
                    <a:pt x="471078" y="12619"/>
                  </a:lnTo>
                  <a:lnTo>
                    <a:pt x="509056" y="14369"/>
                  </a:lnTo>
                  <a:lnTo>
                    <a:pt x="550921" y="15429"/>
                  </a:lnTo>
                  <a:lnTo>
                    <a:pt x="592331" y="15743"/>
                  </a:lnTo>
                  <a:lnTo>
                    <a:pt x="637286" y="18031"/>
                  </a:lnTo>
                  <a:lnTo>
                    <a:pt x="680519" y="18748"/>
                  </a:lnTo>
                  <a:lnTo>
                    <a:pt x="717200" y="19313"/>
                  </a:lnTo>
                  <a:lnTo>
                    <a:pt x="753025" y="20696"/>
                  </a:lnTo>
                  <a:lnTo>
                    <a:pt x="792933" y="21772"/>
                  </a:lnTo>
                  <a:lnTo>
                    <a:pt x="837801" y="22091"/>
                  </a:lnTo>
                  <a:lnTo>
                    <a:pt x="875594" y="23871"/>
                  </a:lnTo>
                  <a:lnTo>
                    <a:pt x="913642" y="24947"/>
                  </a:lnTo>
                  <a:lnTo>
                    <a:pt x="958439" y="27493"/>
                  </a:lnTo>
                  <a:lnTo>
                    <a:pt x="1003414" y="28254"/>
                  </a:lnTo>
                  <a:lnTo>
                    <a:pt x="1050385" y="28512"/>
                  </a:lnTo>
                  <a:lnTo>
                    <a:pt x="1094877" y="30248"/>
                  </a:lnTo>
                  <a:lnTo>
                    <a:pt x="1136199" y="31453"/>
                  </a:lnTo>
                  <a:lnTo>
                    <a:pt x="1180888" y="31662"/>
                  </a:lnTo>
                  <a:lnTo>
                    <a:pt x="1225213" y="32077"/>
                  </a:lnTo>
                  <a:lnTo>
                    <a:pt x="1258444" y="33424"/>
                  </a:lnTo>
                  <a:lnTo>
                    <a:pt x="1297385" y="34480"/>
                  </a:lnTo>
                  <a:lnTo>
                    <a:pt x="1331089" y="35668"/>
                  </a:lnTo>
                  <a:lnTo>
                    <a:pt x="1370176" y="37372"/>
                  </a:lnTo>
                  <a:lnTo>
                    <a:pt x="1407538" y="39305"/>
                  </a:lnTo>
                  <a:lnTo>
                    <a:pt x="1447120" y="39006"/>
                  </a:lnTo>
                  <a:lnTo>
                    <a:pt x="1491892" y="38368"/>
                  </a:lnTo>
                  <a:lnTo>
                    <a:pt x="1534712" y="39865"/>
                  </a:lnTo>
                  <a:lnTo>
                    <a:pt x="1580953" y="40857"/>
                  </a:lnTo>
                  <a:lnTo>
                    <a:pt x="1615233" y="41151"/>
                  </a:lnTo>
                  <a:lnTo>
                    <a:pt x="1645099" y="41220"/>
                  </a:lnTo>
                  <a:lnTo>
                    <a:pt x="1680127" y="40898"/>
                  </a:lnTo>
                  <a:lnTo>
                    <a:pt x="1726776" y="39086"/>
                  </a:lnTo>
                  <a:lnTo>
                    <a:pt x="1761372" y="38392"/>
                  </a:lnTo>
                  <a:lnTo>
                    <a:pt x="1806587" y="38186"/>
                  </a:lnTo>
                  <a:lnTo>
                    <a:pt x="1841543" y="37773"/>
                  </a:lnTo>
                  <a:lnTo>
                    <a:pt x="1889003" y="35592"/>
                  </a:lnTo>
                  <a:lnTo>
                    <a:pt x="1922955" y="34182"/>
                  </a:lnTo>
                  <a:lnTo>
                    <a:pt x="1961591" y="32470"/>
                  </a:lnTo>
                  <a:lnTo>
                    <a:pt x="2006881" y="30207"/>
                  </a:lnTo>
                  <a:lnTo>
                    <a:pt x="2053444" y="26362"/>
                  </a:lnTo>
                  <a:lnTo>
                    <a:pt x="2091937" y="23608"/>
                  </a:lnTo>
                  <a:lnTo>
                    <a:pt x="2139285" y="21557"/>
                  </a:lnTo>
                  <a:lnTo>
                    <a:pt x="2179604" y="17860"/>
                  </a:lnTo>
                  <a:lnTo>
                    <a:pt x="2222879" y="16049"/>
                  </a:lnTo>
                  <a:lnTo>
                    <a:pt x="2266674" y="13157"/>
                  </a:lnTo>
                  <a:lnTo>
                    <a:pt x="2312787" y="12702"/>
                  </a:lnTo>
                  <a:lnTo>
                    <a:pt x="2327379" y="13641"/>
                  </a:lnTo>
                  <a:lnTo>
                    <a:pt x="2332715" y="16154"/>
                  </a:lnTo>
                  <a:lnTo>
                    <a:pt x="2334077" y="17119"/>
                  </a:lnTo>
                  <a:lnTo>
                    <a:pt x="2342408" y="28847"/>
                  </a:lnTo>
                  <a:lnTo>
                    <a:pt x="2343714" y="29815"/>
                  </a:lnTo>
                  <a:lnTo>
                    <a:pt x="2351588" y="47106"/>
                  </a:lnTo>
                  <a:lnTo>
                    <a:pt x="2360435" y="79964"/>
                  </a:lnTo>
                  <a:lnTo>
                    <a:pt x="2358118" y="124685"/>
                  </a:lnTo>
                  <a:lnTo>
                    <a:pt x="2357211" y="131615"/>
                  </a:lnTo>
                  <a:lnTo>
                    <a:pt x="2357248" y="169142"/>
                  </a:lnTo>
                  <a:lnTo>
                    <a:pt x="2350108" y="216267"/>
                  </a:lnTo>
                  <a:lnTo>
                    <a:pt x="2346775" y="261002"/>
                  </a:lnTo>
                  <a:lnTo>
                    <a:pt x="2348862" y="288509"/>
                  </a:lnTo>
                  <a:lnTo>
                    <a:pt x="2346325" y="295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516">
              <a:extLst>
                <a:ext uri="{FF2B5EF4-FFF2-40B4-BE49-F238E27FC236}">
                  <a16:creationId xmlns:a16="http://schemas.microsoft.com/office/drawing/2014/main" xmlns="" id="{98925F41-5E1C-4D7F-A210-365640F217C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270125" y="3802403"/>
              <a:ext cx="88880" cy="156823"/>
            </a:xfrm>
            <a:custGeom>
              <a:avLst/>
              <a:gdLst/>
              <a:ahLst/>
              <a:cxnLst/>
              <a:rect l="0" t="0" r="0" b="0"/>
              <a:pathLst>
                <a:path w="88880" h="156823">
                  <a:moveTo>
                    <a:pt x="0" y="109197"/>
                  </a:moveTo>
                  <a:lnTo>
                    <a:pt x="0" y="109197"/>
                  </a:lnTo>
                  <a:lnTo>
                    <a:pt x="3044" y="109197"/>
                  </a:lnTo>
                  <a:lnTo>
                    <a:pt x="12002" y="98673"/>
                  </a:lnTo>
                  <a:lnTo>
                    <a:pt x="42979" y="51930"/>
                  </a:lnTo>
                  <a:lnTo>
                    <a:pt x="74800" y="9341"/>
                  </a:lnTo>
                  <a:lnTo>
                    <a:pt x="86126" y="435"/>
                  </a:lnTo>
                  <a:lnTo>
                    <a:pt x="87051" y="0"/>
                  </a:lnTo>
                  <a:lnTo>
                    <a:pt x="87667" y="63"/>
                  </a:lnTo>
                  <a:lnTo>
                    <a:pt x="88078" y="458"/>
                  </a:lnTo>
                  <a:lnTo>
                    <a:pt x="88879" y="42225"/>
                  </a:lnTo>
                  <a:lnTo>
                    <a:pt x="86165" y="85426"/>
                  </a:lnTo>
                  <a:lnTo>
                    <a:pt x="85742" y="132139"/>
                  </a:lnTo>
                  <a:lnTo>
                    <a:pt x="85375" y="150017"/>
                  </a:lnTo>
                  <a:lnTo>
                    <a:pt x="82550" y="1568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517">
              <a:extLst>
                <a:ext uri="{FF2B5EF4-FFF2-40B4-BE49-F238E27FC236}">
                  <a16:creationId xmlns:a16="http://schemas.microsoft.com/office/drawing/2014/main" xmlns="" id="{AAB934CF-DC4C-43DD-B6DF-36A2E9D5FDA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429067" y="3816819"/>
              <a:ext cx="99920" cy="133959"/>
            </a:xfrm>
            <a:custGeom>
              <a:avLst/>
              <a:gdLst/>
              <a:ahLst/>
              <a:cxnLst/>
              <a:rect l="0" t="0" r="0" b="0"/>
              <a:pathLst>
                <a:path w="99920" h="133959">
                  <a:moveTo>
                    <a:pt x="66483" y="40806"/>
                  </a:moveTo>
                  <a:lnTo>
                    <a:pt x="66483" y="40806"/>
                  </a:lnTo>
                  <a:lnTo>
                    <a:pt x="72588" y="40806"/>
                  </a:lnTo>
                  <a:lnTo>
                    <a:pt x="73728" y="40100"/>
                  </a:lnTo>
                  <a:lnTo>
                    <a:pt x="74488" y="38924"/>
                  </a:lnTo>
                  <a:lnTo>
                    <a:pt x="75685" y="36089"/>
                  </a:lnTo>
                  <a:lnTo>
                    <a:pt x="77990" y="32157"/>
                  </a:lnTo>
                  <a:lnTo>
                    <a:pt x="79026" y="26022"/>
                  </a:lnTo>
                  <a:lnTo>
                    <a:pt x="78172" y="24475"/>
                  </a:lnTo>
                  <a:lnTo>
                    <a:pt x="65801" y="10499"/>
                  </a:lnTo>
                  <a:lnTo>
                    <a:pt x="50643" y="1906"/>
                  </a:lnTo>
                  <a:lnTo>
                    <a:pt x="45685" y="587"/>
                  </a:lnTo>
                  <a:lnTo>
                    <a:pt x="38777" y="0"/>
                  </a:lnTo>
                  <a:lnTo>
                    <a:pt x="31004" y="2562"/>
                  </a:lnTo>
                  <a:lnTo>
                    <a:pt x="17886" y="11144"/>
                  </a:lnTo>
                  <a:lnTo>
                    <a:pt x="6672" y="26532"/>
                  </a:lnTo>
                  <a:lnTo>
                    <a:pt x="3094" y="33756"/>
                  </a:lnTo>
                  <a:lnTo>
                    <a:pt x="0" y="76466"/>
                  </a:lnTo>
                  <a:lnTo>
                    <a:pt x="923" y="94293"/>
                  </a:lnTo>
                  <a:lnTo>
                    <a:pt x="4890" y="104207"/>
                  </a:lnTo>
                  <a:lnTo>
                    <a:pt x="14758" y="117721"/>
                  </a:lnTo>
                  <a:lnTo>
                    <a:pt x="28305" y="128977"/>
                  </a:lnTo>
                  <a:lnTo>
                    <a:pt x="36462" y="132910"/>
                  </a:lnTo>
                  <a:lnTo>
                    <a:pt x="40119" y="133958"/>
                  </a:lnTo>
                  <a:lnTo>
                    <a:pt x="49827" y="132302"/>
                  </a:lnTo>
                  <a:lnTo>
                    <a:pt x="68250" y="125985"/>
                  </a:lnTo>
                  <a:lnTo>
                    <a:pt x="83822" y="114022"/>
                  </a:lnTo>
                  <a:lnTo>
                    <a:pt x="90064" y="105802"/>
                  </a:lnTo>
                  <a:lnTo>
                    <a:pt x="98764" y="83206"/>
                  </a:lnTo>
                  <a:lnTo>
                    <a:pt x="99919" y="66304"/>
                  </a:lnTo>
                  <a:lnTo>
                    <a:pt x="95754" y="52046"/>
                  </a:lnTo>
                  <a:lnTo>
                    <a:pt x="87973" y="39589"/>
                  </a:lnTo>
                  <a:lnTo>
                    <a:pt x="77554" y="30411"/>
                  </a:lnTo>
                  <a:lnTo>
                    <a:pt x="41083" y="9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SMARTInkShape-Group172">
            <a:extLst>
              <a:ext uri="{FF2B5EF4-FFF2-40B4-BE49-F238E27FC236}">
                <a16:creationId xmlns:a16="http://schemas.microsoft.com/office/drawing/2014/main" xmlns="" id="{5F0503C4-5C7A-4F0F-A4B3-080E6E41D22E}"/>
              </a:ext>
            </a:extLst>
          </p:cNvPr>
          <p:cNvGrpSpPr/>
          <p:nvPr/>
        </p:nvGrpSpPr>
        <p:grpSpPr>
          <a:xfrm>
            <a:off x="4149725" y="3518103"/>
            <a:ext cx="755651" cy="295073"/>
            <a:chOff x="4149725" y="3518103"/>
            <a:chExt cx="755651" cy="295073"/>
          </a:xfrm>
        </p:grpSpPr>
        <p:sp>
          <p:nvSpPr>
            <p:cNvPr id="24" name="SMARTInkShape-518">
              <a:extLst>
                <a:ext uri="{FF2B5EF4-FFF2-40B4-BE49-F238E27FC236}">
                  <a16:creationId xmlns:a16="http://schemas.microsoft.com/office/drawing/2014/main" xmlns="" id="{9C002A0E-DE6A-4797-8F24-B0582F41C1F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149725" y="3587750"/>
              <a:ext cx="279401" cy="215901"/>
            </a:xfrm>
            <a:custGeom>
              <a:avLst/>
              <a:gdLst/>
              <a:ahLst/>
              <a:cxnLst/>
              <a:rect l="0" t="0" r="0" b="0"/>
              <a:pathLst>
                <a:path w="279401" h="215901">
                  <a:moveTo>
                    <a:pt x="0" y="0"/>
                  </a:moveTo>
                  <a:lnTo>
                    <a:pt x="0" y="0"/>
                  </a:lnTo>
                  <a:lnTo>
                    <a:pt x="1686" y="1686"/>
                  </a:lnTo>
                  <a:lnTo>
                    <a:pt x="2513" y="4395"/>
                  </a:lnTo>
                  <a:lnTo>
                    <a:pt x="3136" y="9225"/>
                  </a:lnTo>
                  <a:lnTo>
                    <a:pt x="4849" y="11121"/>
                  </a:lnTo>
                  <a:lnTo>
                    <a:pt x="8952" y="57574"/>
                  </a:lnTo>
                  <a:lnTo>
                    <a:pt x="9492" y="104779"/>
                  </a:lnTo>
                  <a:lnTo>
                    <a:pt x="9520" y="146887"/>
                  </a:lnTo>
                  <a:lnTo>
                    <a:pt x="6481" y="193532"/>
                  </a:lnTo>
                  <a:lnTo>
                    <a:pt x="9095" y="212075"/>
                  </a:lnTo>
                  <a:lnTo>
                    <a:pt x="10297" y="213350"/>
                  </a:lnTo>
                  <a:lnTo>
                    <a:pt x="14454" y="214767"/>
                  </a:lnTo>
                  <a:lnTo>
                    <a:pt x="60045" y="209316"/>
                  </a:lnTo>
                  <a:lnTo>
                    <a:pt x="77998" y="208187"/>
                  </a:lnTo>
                  <a:lnTo>
                    <a:pt x="124382" y="209470"/>
                  </a:lnTo>
                  <a:lnTo>
                    <a:pt x="161537" y="212993"/>
                  </a:lnTo>
                  <a:lnTo>
                    <a:pt x="205867" y="215326"/>
                  </a:lnTo>
                  <a:lnTo>
                    <a:pt x="250723" y="215824"/>
                  </a:lnTo>
                  <a:lnTo>
                    <a:pt x="27940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519">
              <a:extLst>
                <a:ext uri="{FF2B5EF4-FFF2-40B4-BE49-F238E27FC236}">
                  <a16:creationId xmlns:a16="http://schemas.microsoft.com/office/drawing/2014/main" xmlns="" id="{C0C608E4-0780-49FF-8C5A-62FF5D1B021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149725" y="3540445"/>
              <a:ext cx="279401" cy="250506"/>
            </a:xfrm>
            <a:custGeom>
              <a:avLst/>
              <a:gdLst/>
              <a:ahLst/>
              <a:cxnLst/>
              <a:rect l="0" t="0" r="0" b="0"/>
              <a:pathLst>
                <a:path w="279401" h="250506">
                  <a:moveTo>
                    <a:pt x="0" y="6030"/>
                  </a:moveTo>
                  <a:lnTo>
                    <a:pt x="0" y="6030"/>
                  </a:lnTo>
                  <a:lnTo>
                    <a:pt x="5069" y="3848"/>
                  </a:lnTo>
                  <a:lnTo>
                    <a:pt x="39170" y="2858"/>
                  </a:lnTo>
                  <a:lnTo>
                    <a:pt x="77117" y="5038"/>
                  </a:lnTo>
                  <a:lnTo>
                    <a:pt x="120962" y="5899"/>
                  </a:lnTo>
                  <a:lnTo>
                    <a:pt x="164066" y="6013"/>
                  </a:lnTo>
                  <a:lnTo>
                    <a:pt x="209076" y="3515"/>
                  </a:lnTo>
                  <a:lnTo>
                    <a:pt x="225990" y="2110"/>
                  </a:lnTo>
                  <a:lnTo>
                    <a:pt x="245386" y="0"/>
                  </a:lnTo>
                  <a:lnTo>
                    <a:pt x="257459" y="684"/>
                  </a:lnTo>
                  <a:lnTo>
                    <a:pt x="264903" y="3152"/>
                  </a:lnTo>
                  <a:lnTo>
                    <a:pt x="268018" y="5457"/>
                  </a:lnTo>
                  <a:lnTo>
                    <a:pt x="270578" y="8833"/>
                  </a:lnTo>
                  <a:lnTo>
                    <a:pt x="271951" y="12685"/>
                  </a:lnTo>
                  <a:lnTo>
                    <a:pt x="276075" y="55632"/>
                  </a:lnTo>
                  <a:lnTo>
                    <a:pt x="278744" y="102578"/>
                  </a:lnTo>
                  <a:lnTo>
                    <a:pt x="276492" y="144230"/>
                  </a:lnTo>
                  <a:lnTo>
                    <a:pt x="276278" y="188394"/>
                  </a:lnTo>
                  <a:lnTo>
                    <a:pt x="278743" y="235353"/>
                  </a:lnTo>
                  <a:lnTo>
                    <a:pt x="279400" y="2505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520">
              <a:extLst>
                <a:ext uri="{FF2B5EF4-FFF2-40B4-BE49-F238E27FC236}">
                  <a16:creationId xmlns:a16="http://schemas.microsoft.com/office/drawing/2014/main" xmlns="" id="{1EF16EF3-A679-4E86-8310-2EC7647F253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575896" y="3540125"/>
              <a:ext cx="329480" cy="273051"/>
            </a:xfrm>
            <a:custGeom>
              <a:avLst/>
              <a:gdLst/>
              <a:ahLst/>
              <a:cxnLst/>
              <a:rect l="0" t="0" r="0" b="0"/>
              <a:pathLst>
                <a:path w="329480" h="273051">
                  <a:moveTo>
                    <a:pt x="11979" y="0"/>
                  </a:moveTo>
                  <a:lnTo>
                    <a:pt x="11979" y="0"/>
                  </a:lnTo>
                  <a:lnTo>
                    <a:pt x="8477" y="41520"/>
                  </a:lnTo>
                  <a:lnTo>
                    <a:pt x="6630" y="84347"/>
                  </a:lnTo>
                  <a:lnTo>
                    <a:pt x="5364" y="131316"/>
                  </a:lnTo>
                  <a:lnTo>
                    <a:pt x="2907" y="171822"/>
                  </a:lnTo>
                  <a:lnTo>
                    <a:pt x="0" y="211973"/>
                  </a:lnTo>
                  <a:lnTo>
                    <a:pt x="283" y="243294"/>
                  </a:lnTo>
                  <a:lnTo>
                    <a:pt x="2752" y="251769"/>
                  </a:lnTo>
                  <a:lnTo>
                    <a:pt x="3711" y="253571"/>
                  </a:lnTo>
                  <a:lnTo>
                    <a:pt x="10117" y="259478"/>
                  </a:lnTo>
                  <a:lnTo>
                    <a:pt x="14797" y="261726"/>
                  </a:lnTo>
                  <a:lnTo>
                    <a:pt x="26921" y="263170"/>
                  </a:lnTo>
                  <a:lnTo>
                    <a:pt x="71658" y="258786"/>
                  </a:lnTo>
                  <a:lnTo>
                    <a:pt x="109525" y="257316"/>
                  </a:lnTo>
                  <a:lnTo>
                    <a:pt x="154150" y="259707"/>
                  </a:lnTo>
                  <a:lnTo>
                    <a:pt x="199603" y="262800"/>
                  </a:lnTo>
                  <a:lnTo>
                    <a:pt x="239978" y="267802"/>
                  </a:lnTo>
                  <a:lnTo>
                    <a:pt x="285808" y="271936"/>
                  </a:lnTo>
                  <a:lnTo>
                    <a:pt x="329479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521">
              <a:extLst>
                <a:ext uri="{FF2B5EF4-FFF2-40B4-BE49-F238E27FC236}">
                  <a16:creationId xmlns:a16="http://schemas.microsoft.com/office/drawing/2014/main" xmlns="" id="{EB4D0330-CD89-4443-B85C-17547AFA902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587875" y="3518103"/>
              <a:ext cx="317501" cy="276023"/>
            </a:xfrm>
            <a:custGeom>
              <a:avLst/>
              <a:gdLst/>
              <a:ahLst/>
              <a:cxnLst/>
              <a:rect l="0" t="0" r="0" b="0"/>
              <a:pathLst>
                <a:path w="317501" h="276023">
                  <a:moveTo>
                    <a:pt x="0" y="18847"/>
                  </a:moveTo>
                  <a:lnTo>
                    <a:pt x="0" y="18847"/>
                  </a:lnTo>
                  <a:lnTo>
                    <a:pt x="0" y="17161"/>
                  </a:lnTo>
                  <a:lnTo>
                    <a:pt x="353" y="16665"/>
                  </a:lnTo>
                  <a:lnTo>
                    <a:pt x="941" y="16334"/>
                  </a:lnTo>
                  <a:lnTo>
                    <a:pt x="4395" y="15868"/>
                  </a:lnTo>
                  <a:lnTo>
                    <a:pt x="48445" y="16720"/>
                  </a:lnTo>
                  <a:lnTo>
                    <a:pt x="93254" y="13552"/>
                  </a:lnTo>
                  <a:lnTo>
                    <a:pt x="138347" y="10408"/>
                  </a:lnTo>
                  <a:lnTo>
                    <a:pt x="178824" y="6883"/>
                  </a:lnTo>
                  <a:lnTo>
                    <a:pt x="224046" y="3362"/>
                  </a:lnTo>
                  <a:lnTo>
                    <a:pt x="270701" y="0"/>
                  </a:lnTo>
                  <a:lnTo>
                    <a:pt x="279645" y="798"/>
                  </a:lnTo>
                  <a:lnTo>
                    <a:pt x="290463" y="4228"/>
                  </a:lnTo>
                  <a:lnTo>
                    <a:pt x="293136" y="6235"/>
                  </a:lnTo>
                  <a:lnTo>
                    <a:pt x="297175" y="13632"/>
                  </a:lnTo>
                  <a:lnTo>
                    <a:pt x="297884" y="16294"/>
                  </a:lnTo>
                  <a:lnTo>
                    <a:pt x="297487" y="43371"/>
                  </a:lnTo>
                  <a:lnTo>
                    <a:pt x="295919" y="66004"/>
                  </a:lnTo>
                  <a:lnTo>
                    <a:pt x="297330" y="105702"/>
                  </a:lnTo>
                  <a:lnTo>
                    <a:pt x="297081" y="152970"/>
                  </a:lnTo>
                  <a:lnTo>
                    <a:pt x="300783" y="194976"/>
                  </a:lnTo>
                  <a:lnTo>
                    <a:pt x="308728" y="237373"/>
                  </a:lnTo>
                  <a:lnTo>
                    <a:pt x="317500" y="276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6" name="SMARTInkShape-Group173">
            <a:extLst>
              <a:ext uri="{FF2B5EF4-FFF2-40B4-BE49-F238E27FC236}">
                <a16:creationId xmlns:a16="http://schemas.microsoft.com/office/drawing/2014/main" xmlns="" id="{CF32CA3A-67FA-4576-BD89-0F2C159F185F}"/>
              </a:ext>
            </a:extLst>
          </p:cNvPr>
          <p:cNvGrpSpPr/>
          <p:nvPr/>
        </p:nvGrpSpPr>
        <p:grpSpPr>
          <a:xfrm>
            <a:off x="7372350" y="2631860"/>
            <a:ext cx="736601" cy="310827"/>
            <a:chOff x="7372350" y="2631860"/>
            <a:chExt cx="736601" cy="310827"/>
          </a:xfrm>
        </p:grpSpPr>
        <p:sp>
          <p:nvSpPr>
            <p:cNvPr id="29" name="SMARTInkShape-522">
              <a:extLst>
                <a:ext uri="{FF2B5EF4-FFF2-40B4-BE49-F238E27FC236}">
                  <a16:creationId xmlns:a16="http://schemas.microsoft.com/office/drawing/2014/main" xmlns="" id="{D19FE0A0-144B-42D6-8882-3EF310913AF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372350" y="2632036"/>
              <a:ext cx="174424" cy="310651"/>
            </a:xfrm>
            <a:custGeom>
              <a:avLst/>
              <a:gdLst/>
              <a:ahLst/>
              <a:cxnLst/>
              <a:rect l="0" t="0" r="0" b="0"/>
              <a:pathLst>
                <a:path w="174424" h="310651">
                  <a:moveTo>
                    <a:pt x="0" y="228639"/>
                  </a:moveTo>
                  <a:lnTo>
                    <a:pt x="0" y="228639"/>
                  </a:lnTo>
                  <a:lnTo>
                    <a:pt x="4419" y="228639"/>
                  </a:lnTo>
                  <a:lnTo>
                    <a:pt x="18476" y="222550"/>
                  </a:lnTo>
                  <a:lnTo>
                    <a:pt x="65061" y="191604"/>
                  </a:lnTo>
                  <a:lnTo>
                    <a:pt x="102201" y="148616"/>
                  </a:lnTo>
                  <a:lnTo>
                    <a:pt x="129305" y="107433"/>
                  </a:lnTo>
                  <a:lnTo>
                    <a:pt x="151902" y="64864"/>
                  </a:lnTo>
                  <a:lnTo>
                    <a:pt x="168746" y="19037"/>
                  </a:lnTo>
                  <a:lnTo>
                    <a:pt x="174172" y="0"/>
                  </a:lnTo>
                  <a:lnTo>
                    <a:pt x="174323" y="366"/>
                  </a:lnTo>
                  <a:lnTo>
                    <a:pt x="174423" y="1315"/>
                  </a:lnTo>
                  <a:lnTo>
                    <a:pt x="165765" y="42416"/>
                  </a:lnTo>
                  <a:lnTo>
                    <a:pt x="159106" y="89824"/>
                  </a:lnTo>
                  <a:lnTo>
                    <a:pt x="155436" y="128612"/>
                  </a:lnTo>
                  <a:lnTo>
                    <a:pt x="153000" y="168821"/>
                  </a:lnTo>
                  <a:lnTo>
                    <a:pt x="153419" y="214046"/>
                  </a:lnTo>
                  <a:lnTo>
                    <a:pt x="153464" y="257898"/>
                  </a:lnTo>
                  <a:lnTo>
                    <a:pt x="153786" y="305051"/>
                  </a:lnTo>
                  <a:lnTo>
                    <a:pt x="152811" y="309370"/>
                  </a:lnTo>
                  <a:lnTo>
                    <a:pt x="153379" y="309976"/>
                  </a:lnTo>
                  <a:lnTo>
                    <a:pt x="155893" y="310650"/>
                  </a:lnTo>
                  <a:lnTo>
                    <a:pt x="165100" y="3080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523">
              <a:extLst>
                <a:ext uri="{FF2B5EF4-FFF2-40B4-BE49-F238E27FC236}">
                  <a16:creationId xmlns:a16="http://schemas.microsoft.com/office/drawing/2014/main" xmlns="" id="{923411E6-4EB7-4825-B52B-585988BD921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586981" y="2631860"/>
              <a:ext cx="175895" cy="297278"/>
            </a:xfrm>
            <a:custGeom>
              <a:avLst/>
              <a:gdLst/>
              <a:ahLst/>
              <a:cxnLst/>
              <a:rect l="0" t="0" r="0" b="0"/>
              <a:pathLst>
                <a:path w="175895" h="297278">
                  <a:moveTo>
                    <a:pt x="112394" y="85940"/>
                  </a:moveTo>
                  <a:lnTo>
                    <a:pt x="112394" y="85940"/>
                  </a:lnTo>
                  <a:lnTo>
                    <a:pt x="112394" y="106721"/>
                  </a:lnTo>
                  <a:lnTo>
                    <a:pt x="111454" y="108464"/>
                  </a:lnTo>
                  <a:lnTo>
                    <a:pt x="110709" y="109422"/>
                  </a:lnTo>
                  <a:lnTo>
                    <a:pt x="99547" y="117514"/>
                  </a:lnTo>
                  <a:lnTo>
                    <a:pt x="88692" y="120199"/>
                  </a:lnTo>
                  <a:lnTo>
                    <a:pt x="69534" y="119048"/>
                  </a:lnTo>
                  <a:lnTo>
                    <a:pt x="53833" y="111350"/>
                  </a:lnTo>
                  <a:lnTo>
                    <a:pt x="44204" y="103504"/>
                  </a:lnTo>
                  <a:lnTo>
                    <a:pt x="37430" y="88283"/>
                  </a:lnTo>
                  <a:lnTo>
                    <a:pt x="35920" y="78867"/>
                  </a:lnTo>
                  <a:lnTo>
                    <a:pt x="36012" y="74875"/>
                  </a:lnTo>
                  <a:lnTo>
                    <a:pt x="52169" y="35609"/>
                  </a:lnTo>
                  <a:lnTo>
                    <a:pt x="63312" y="18913"/>
                  </a:lnTo>
                  <a:lnTo>
                    <a:pt x="81384" y="1340"/>
                  </a:lnTo>
                  <a:lnTo>
                    <a:pt x="84313" y="260"/>
                  </a:lnTo>
                  <a:lnTo>
                    <a:pt x="90388" y="0"/>
                  </a:lnTo>
                  <a:lnTo>
                    <a:pt x="95676" y="2001"/>
                  </a:lnTo>
                  <a:lnTo>
                    <a:pt x="98073" y="3522"/>
                  </a:lnTo>
                  <a:lnTo>
                    <a:pt x="104819" y="17462"/>
                  </a:lnTo>
                  <a:lnTo>
                    <a:pt x="111566" y="63560"/>
                  </a:lnTo>
                  <a:lnTo>
                    <a:pt x="109343" y="104006"/>
                  </a:lnTo>
                  <a:lnTo>
                    <a:pt x="98804" y="147864"/>
                  </a:lnTo>
                  <a:lnTo>
                    <a:pt x="91591" y="169121"/>
                  </a:lnTo>
                  <a:lnTo>
                    <a:pt x="60472" y="209790"/>
                  </a:lnTo>
                  <a:lnTo>
                    <a:pt x="50159" y="216009"/>
                  </a:lnTo>
                  <a:lnTo>
                    <a:pt x="32453" y="220552"/>
                  </a:lnTo>
                  <a:lnTo>
                    <a:pt x="17564" y="220957"/>
                  </a:lnTo>
                  <a:lnTo>
                    <a:pt x="14249" y="220402"/>
                  </a:lnTo>
                  <a:lnTo>
                    <a:pt x="7744" y="216021"/>
                  </a:lnTo>
                  <a:lnTo>
                    <a:pt x="2383" y="210076"/>
                  </a:lnTo>
                  <a:lnTo>
                    <a:pt x="0" y="205082"/>
                  </a:lnTo>
                  <a:lnTo>
                    <a:pt x="423" y="202057"/>
                  </a:lnTo>
                  <a:lnTo>
                    <a:pt x="6824" y="189885"/>
                  </a:lnTo>
                  <a:lnTo>
                    <a:pt x="9735" y="186465"/>
                  </a:lnTo>
                  <a:lnTo>
                    <a:pt x="13381" y="183770"/>
                  </a:lnTo>
                  <a:lnTo>
                    <a:pt x="15694" y="183615"/>
                  </a:lnTo>
                  <a:lnTo>
                    <a:pt x="21086" y="185325"/>
                  </a:lnTo>
                  <a:lnTo>
                    <a:pt x="26069" y="189378"/>
                  </a:lnTo>
                  <a:lnTo>
                    <a:pt x="28386" y="191940"/>
                  </a:lnTo>
                  <a:lnTo>
                    <a:pt x="39574" y="232067"/>
                  </a:lnTo>
                  <a:lnTo>
                    <a:pt x="57889" y="268371"/>
                  </a:lnTo>
                  <a:lnTo>
                    <a:pt x="74529" y="284711"/>
                  </a:lnTo>
                  <a:lnTo>
                    <a:pt x="90043" y="293982"/>
                  </a:lnTo>
                  <a:lnTo>
                    <a:pt x="113689" y="297277"/>
                  </a:lnTo>
                  <a:lnTo>
                    <a:pt x="148280" y="291139"/>
                  </a:lnTo>
                  <a:lnTo>
                    <a:pt x="157859" y="286971"/>
                  </a:lnTo>
                  <a:lnTo>
                    <a:pt x="175894" y="2700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524">
              <a:extLst>
                <a:ext uri="{FF2B5EF4-FFF2-40B4-BE49-F238E27FC236}">
                  <a16:creationId xmlns:a16="http://schemas.microsoft.com/office/drawing/2014/main" xmlns="" id="{E663CF91-4809-4722-A04C-E3001E39251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908925" y="2847975"/>
              <a:ext cx="200026" cy="25401"/>
            </a:xfrm>
            <a:custGeom>
              <a:avLst/>
              <a:gdLst/>
              <a:ahLst/>
              <a:cxnLst/>
              <a:rect l="0" t="0" r="0" b="0"/>
              <a:pathLst>
                <a:path w="200026" h="2540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763" y="3454"/>
                  </a:lnTo>
                  <a:lnTo>
                    <a:pt x="12177" y="6180"/>
                  </a:lnTo>
                  <a:lnTo>
                    <a:pt x="47940" y="7985"/>
                  </a:lnTo>
                  <a:lnTo>
                    <a:pt x="88662" y="10279"/>
                  </a:lnTo>
                  <a:lnTo>
                    <a:pt x="124891" y="16334"/>
                  </a:lnTo>
                  <a:lnTo>
                    <a:pt x="162554" y="20675"/>
                  </a:lnTo>
                  <a:lnTo>
                    <a:pt x="200025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7" name="SMARTInkShape-525">
            <a:extLst>
              <a:ext uri="{FF2B5EF4-FFF2-40B4-BE49-F238E27FC236}">
                <a16:creationId xmlns:a16="http://schemas.microsoft.com/office/drawing/2014/main" xmlns="" id="{D10DC1EC-7F1F-4F62-959F-04BE0EB851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91475" y="2749550"/>
            <a:ext cx="9524" cy="209551"/>
          </a:xfrm>
          <a:custGeom>
            <a:avLst/>
            <a:gdLst/>
            <a:ahLst/>
            <a:cxnLst/>
            <a:rect l="0" t="0" r="0" b="0"/>
            <a:pathLst>
              <a:path w="9524" h="209551">
                <a:moveTo>
                  <a:pt x="0" y="0"/>
                </a:moveTo>
                <a:lnTo>
                  <a:pt x="0" y="0"/>
                </a:lnTo>
                <a:lnTo>
                  <a:pt x="6433" y="7373"/>
                </a:lnTo>
                <a:lnTo>
                  <a:pt x="8914" y="11648"/>
                </a:lnTo>
                <a:lnTo>
                  <a:pt x="9489" y="53534"/>
                </a:lnTo>
                <a:lnTo>
                  <a:pt x="9514" y="91082"/>
                </a:lnTo>
                <a:lnTo>
                  <a:pt x="9523" y="138271"/>
                </a:lnTo>
                <a:lnTo>
                  <a:pt x="6645" y="184145"/>
                </a:lnTo>
                <a:lnTo>
                  <a:pt x="6350" y="209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1" name="SMARTInkShape-Group175">
            <a:extLst>
              <a:ext uri="{FF2B5EF4-FFF2-40B4-BE49-F238E27FC236}">
                <a16:creationId xmlns:a16="http://schemas.microsoft.com/office/drawing/2014/main" xmlns="" id="{8F4E3B97-8B55-4634-A394-41A385276D11}"/>
              </a:ext>
            </a:extLst>
          </p:cNvPr>
          <p:cNvGrpSpPr/>
          <p:nvPr/>
        </p:nvGrpSpPr>
        <p:grpSpPr>
          <a:xfrm>
            <a:off x="8240534" y="2655876"/>
            <a:ext cx="951092" cy="315836"/>
            <a:chOff x="8240534" y="2655876"/>
            <a:chExt cx="951092" cy="315836"/>
          </a:xfrm>
        </p:grpSpPr>
        <p:sp>
          <p:nvSpPr>
            <p:cNvPr id="98" name="SMARTInkShape-526">
              <a:extLst>
                <a:ext uri="{FF2B5EF4-FFF2-40B4-BE49-F238E27FC236}">
                  <a16:creationId xmlns:a16="http://schemas.microsoft.com/office/drawing/2014/main" xmlns="" id="{32811258-BCAF-40C0-85E2-566C4AB208F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240534" y="2657020"/>
              <a:ext cx="233542" cy="293461"/>
            </a:xfrm>
            <a:custGeom>
              <a:avLst/>
              <a:gdLst/>
              <a:ahLst/>
              <a:cxnLst/>
              <a:rect l="0" t="0" r="0" b="0"/>
              <a:pathLst>
                <a:path w="233542" h="293461">
                  <a:moveTo>
                    <a:pt x="135116" y="79830"/>
                  </a:moveTo>
                  <a:lnTo>
                    <a:pt x="135116" y="79830"/>
                  </a:lnTo>
                  <a:lnTo>
                    <a:pt x="135116" y="78144"/>
                  </a:lnTo>
                  <a:lnTo>
                    <a:pt x="135469" y="77648"/>
                  </a:lnTo>
                  <a:lnTo>
                    <a:pt x="136056" y="77317"/>
                  </a:lnTo>
                  <a:lnTo>
                    <a:pt x="140894" y="76694"/>
                  </a:lnTo>
                  <a:lnTo>
                    <a:pt x="141085" y="77034"/>
                  </a:lnTo>
                  <a:lnTo>
                    <a:pt x="141451" y="81386"/>
                  </a:lnTo>
                  <a:lnTo>
                    <a:pt x="136405" y="89267"/>
                  </a:lnTo>
                  <a:lnTo>
                    <a:pt x="128207" y="97168"/>
                  </a:lnTo>
                  <a:lnTo>
                    <a:pt x="123108" y="99883"/>
                  </a:lnTo>
                  <a:lnTo>
                    <a:pt x="120761" y="100607"/>
                  </a:lnTo>
                  <a:lnTo>
                    <a:pt x="115330" y="100471"/>
                  </a:lnTo>
                  <a:lnTo>
                    <a:pt x="112401" y="99941"/>
                  </a:lnTo>
                  <a:lnTo>
                    <a:pt x="101535" y="92452"/>
                  </a:lnTo>
                  <a:lnTo>
                    <a:pt x="88888" y="80098"/>
                  </a:lnTo>
                  <a:lnTo>
                    <a:pt x="87364" y="77892"/>
                  </a:lnTo>
                  <a:lnTo>
                    <a:pt x="85219" y="68045"/>
                  </a:lnTo>
                  <a:lnTo>
                    <a:pt x="91548" y="34492"/>
                  </a:lnTo>
                  <a:lnTo>
                    <a:pt x="98218" y="21672"/>
                  </a:lnTo>
                  <a:lnTo>
                    <a:pt x="113639" y="8937"/>
                  </a:lnTo>
                  <a:lnTo>
                    <a:pt x="127106" y="1282"/>
                  </a:lnTo>
                  <a:lnTo>
                    <a:pt x="137200" y="0"/>
                  </a:lnTo>
                  <a:lnTo>
                    <a:pt x="155871" y="2051"/>
                  </a:lnTo>
                  <a:lnTo>
                    <a:pt x="171487" y="13275"/>
                  </a:lnTo>
                  <a:lnTo>
                    <a:pt x="178680" y="22263"/>
                  </a:lnTo>
                  <a:lnTo>
                    <a:pt x="183053" y="33431"/>
                  </a:lnTo>
                  <a:lnTo>
                    <a:pt x="186439" y="62593"/>
                  </a:lnTo>
                  <a:lnTo>
                    <a:pt x="180858" y="108633"/>
                  </a:lnTo>
                  <a:lnTo>
                    <a:pt x="173790" y="126498"/>
                  </a:lnTo>
                  <a:lnTo>
                    <a:pt x="150020" y="165823"/>
                  </a:lnTo>
                  <a:lnTo>
                    <a:pt x="127303" y="194797"/>
                  </a:lnTo>
                  <a:lnTo>
                    <a:pt x="88652" y="227344"/>
                  </a:lnTo>
                  <a:lnTo>
                    <a:pt x="41513" y="251547"/>
                  </a:lnTo>
                  <a:lnTo>
                    <a:pt x="21304" y="258062"/>
                  </a:lnTo>
                  <a:lnTo>
                    <a:pt x="3940" y="260263"/>
                  </a:lnTo>
                  <a:lnTo>
                    <a:pt x="2157" y="260091"/>
                  </a:lnTo>
                  <a:lnTo>
                    <a:pt x="968" y="259623"/>
                  </a:lnTo>
                  <a:lnTo>
                    <a:pt x="175" y="258959"/>
                  </a:lnTo>
                  <a:lnTo>
                    <a:pt x="0" y="258163"/>
                  </a:lnTo>
                  <a:lnTo>
                    <a:pt x="236" y="257280"/>
                  </a:lnTo>
                  <a:lnTo>
                    <a:pt x="746" y="256338"/>
                  </a:lnTo>
                  <a:lnTo>
                    <a:pt x="8206" y="251642"/>
                  </a:lnTo>
                  <a:lnTo>
                    <a:pt x="22724" y="247467"/>
                  </a:lnTo>
                  <a:lnTo>
                    <a:pt x="37060" y="247367"/>
                  </a:lnTo>
                  <a:lnTo>
                    <a:pt x="78607" y="259310"/>
                  </a:lnTo>
                  <a:lnTo>
                    <a:pt x="117653" y="272472"/>
                  </a:lnTo>
                  <a:lnTo>
                    <a:pt x="159776" y="287489"/>
                  </a:lnTo>
                  <a:lnTo>
                    <a:pt x="204424" y="293460"/>
                  </a:lnTo>
                  <a:lnTo>
                    <a:pt x="233541" y="2862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SMARTInkShape-527">
              <a:extLst>
                <a:ext uri="{FF2B5EF4-FFF2-40B4-BE49-F238E27FC236}">
                  <a16:creationId xmlns:a16="http://schemas.microsoft.com/office/drawing/2014/main" xmlns="" id="{FCAA7194-42FF-47EF-9985-E1FFEFA0330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535523" y="2655876"/>
              <a:ext cx="227478" cy="315371"/>
            </a:xfrm>
            <a:custGeom>
              <a:avLst/>
              <a:gdLst/>
              <a:ahLst/>
              <a:cxnLst/>
              <a:rect l="0" t="0" r="0" b="0"/>
              <a:pathLst>
                <a:path w="227478" h="315371">
                  <a:moveTo>
                    <a:pt x="125877" y="77799"/>
                  </a:moveTo>
                  <a:lnTo>
                    <a:pt x="125877" y="77799"/>
                  </a:lnTo>
                  <a:lnTo>
                    <a:pt x="130296" y="82218"/>
                  </a:lnTo>
                  <a:lnTo>
                    <a:pt x="133340" y="88633"/>
                  </a:lnTo>
                  <a:lnTo>
                    <a:pt x="134791" y="97237"/>
                  </a:lnTo>
                  <a:lnTo>
                    <a:pt x="132342" y="115221"/>
                  </a:lnTo>
                  <a:lnTo>
                    <a:pt x="111553" y="128504"/>
                  </a:lnTo>
                  <a:lnTo>
                    <a:pt x="102578" y="130556"/>
                  </a:lnTo>
                  <a:lnTo>
                    <a:pt x="96001" y="129351"/>
                  </a:lnTo>
                  <a:lnTo>
                    <a:pt x="80974" y="119458"/>
                  </a:lnTo>
                  <a:lnTo>
                    <a:pt x="69533" y="102921"/>
                  </a:lnTo>
                  <a:lnTo>
                    <a:pt x="62812" y="89123"/>
                  </a:lnTo>
                  <a:lnTo>
                    <a:pt x="63643" y="69905"/>
                  </a:lnTo>
                  <a:lnTo>
                    <a:pt x="68768" y="47207"/>
                  </a:lnTo>
                  <a:lnTo>
                    <a:pt x="86224" y="14521"/>
                  </a:lnTo>
                  <a:lnTo>
                    <a:pt x="94377" y="6402"/>
                  </a:lnTo>
                  <a:lnTo>
                    <a:pt x="98527" y="3742"/>
                  </a:lnTo>
                  <a:lnTo>
                    <a:pt x="116166" y="0"/>
                  </a:lnTo>
                  <a:lnTo>
                    <a:pt x="124265" y="1006"/>
                  </a:lnTo>
                  <a:lnTo>
                    <a:pt x="130805" y="5216"/>
                  </a:lnTo>
                  <a:lnTo>
                    <a:pt x="145329" y="19839"/>
                  </a:lnTo>
                  <a:lnTo>
                    <a:pt x="153220" y="32754"/>
                  </a:lnTo>
                  <a:lnTo>
                    <a:pt x="160241" y="62336"/>
                  </a:lnTo>
                  <a:lnTo>
                    <a:pt x="157814" y="97912"/>
                  </a:lnTo>
                  <a:lnTo>
                    <a:pt x="143919" y="141313"/>
                  </a:lnTo>
                  <a:lnTo>
                    <a:pt x="120373" y="183910"/>
                  </a:lnTo>
                  <a:lnTo>
                    <a:pt x="96842" y="211648"/>
                  </a:lnTo>
                  <a:lnTo>
                    <a:pt x="55832" y="240306"/>
                  </a:lnTo>
                  <a:lnTo>
                    <a:pt x="13669" y="262045"/>
                  </a:lnTo>
                  <a:lnTo>
                    <a:pt x="4629" y="263756"/>
                  </a:lnTo>
                  <a:lnTo>
                    <a:pt x="2005" y="263153"/>
                  </a:lnTo>
                  <a:lnTo>
                    <a:pt x="609" y="261694"/>
                  </a:lnTo>
                  <a:lnTo>
                    <a:pt x="32" y="259662"/>
                  </a:lnTo>
                  <a:lnTo>
                    <a:pt x="0" y="258308"/>
                  </a:lnTo>
                  <a:lnTo>
                    <a:pt x="331" y="257405"/>
                  </a:lnTo>
                  <a:lnTo>
                    <a:pt x="905" y="256803"/>
                  </a:lnTo>
                  <a:lnTo>
                    <a:pt x="10140" y="252585"/>
                  </a:lnTo>
                  <a:lnTo>
                    <a:pt x="24048" y="250237"/>
                  </a:lnTo>
                  <a:lnTo>
                    <a:pt x="34170" y="252511"/>
                  </a:lnTo>
                  <a:lnTo>
                    <a:pt x="80089" y="278715"/>
                  </a:lnTo>
                  <a:lnTo>
                    <a:pt x="125582" y="306463"/>
                  </a:lnTo>
                  <a:lnTo>
                    <a:pt x="146133" y="313121"/>
                  </a:lnTo>
                  <a:lnTo>
                    <a:pt x="170566" y="315370"/>
                  </a:lnTo>
                  <a:lnTo>
                    <a:pt x="189448" y="310703"/>
                  </a:lnTo>
                  <a:lnTo>
                    <a:pt x="227477" y="2905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SMARTInkShape-528">
              <a:extLst>
                <a:ext uri="{FF2B5EF4-FFF2-40B4-BE49-F238E27FC236}">
                  <a16:creationId xmlns:a16="http://schemas.microsoft.com/office/drawing/2014/main" xmlns="" id="{FADE2307-C0AD-40FF-BDF4-31AFD83866B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975725" y="2962275"/>
              <a:ext cx="215901" cy="9437"/>
            </a:xfrm>
            <a:custGeom>
              <a:avLst/>
              <a:gdLst/>
              <a:ahLst/>
              <a:cxnLst/>
              <a:rect l="0" t="0" r="0" b="0"/>
              <a:pathLst>
                <a:path w="215901" h="9437">
                  <a:moveTo>
                    <a:pt x="0" y="0"/>
                  </a:moveTo>
                  <a:lnTo>
                    <a:pt x="0" y="0"/>
                  </a:lnTo>
                  <a:lnTo>
                    <a:pt x="17730" y="7245"/>
                  </a:lnTo>
                  <a:lnTo>
                    <a:pt x="31141" y="9436"/>
                  </a:lnTo>
                  <a:lnTo>
                    <a:pt x="77077" y="6128"/>
                  </a:lnTo>
                  <a:lnTo>
                    <a:pt x="113933" y="4050"/>
                  </a:lnTo>
                  <a:lnTo>
                    <a:pt x="152879" y="3434"/>
                  </a:lnTo>
                  <a:lnTo>
                    <a:pt x="215900" y="3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3" name="SMARTInkShape-529">
            <a:extLst>
              <a:ext uri="{FF2B5EF4-FFF2-40B4-BE49-F238E27FC236}">
                <a16:creationId xmlns:a16="http://schemas.microsoft.com/office/drawing/2014/main" xmlns="" id="{3BBD9B31-184E-4F38-88F4-40735F58337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985250" y="2813050"/>
            <a:ext cx="187326" cy="28576"/>
          </a:xfrm>
          <a:custGeom>
            <a:avLst/>
            <a:gdLst/>
            <a:ahLst/>
            <a:cxnLst/>
            <a:rect l="0" t="0" r="0" b="0"/>
            <a:pathLst>
              <a:path w="187326" h="28576">
                <a:moveTo>
                  <a:pt x="0" y="0"/>
                </a:moveTo>
                <a:lnTo>
                  <a:pt x="0" y="0"/>
                </a:lnTo>
                <a:lnTo>
                  <a:pt x="1685" y="3371"/>
                </a:lnTo>
                <a:lnTo>
                  <a:pt x="9475" y="8838"/>
                </a:lnTo>
                <a:lnTo>
                  <a:pt x="15664" y="11556"/>
                </a:lnTo>
                <a:lnTo>
                  <a:pt x="55108" y="18378"/>
                </a:lnTo>
                <a:lnTo>
                  <a:pt x="95076" y="21281"/>
                </a:lnTo>
                <a:lnTo>
                  <a:pt x="142625" y="24788"/>
                </a:lnTo>
                <a:lnTo>
                  <a:pt x="187325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7" name="SMARTInkShape-Group177">
            <a:extLst>
              <a:ext uri="{FF2B5EF4-FFF2-40B4-BE49-F238E27FC236}">
                <a16:creationId xmlns:a16="http://schemas.microsoft.com/office/drawing/2014/main" xmlns="" id="{AEC266AC-477C-42E5-8067-6D24EBABCA30}"/>
              </a:ext>
            </a:extLst>
          </p:cNvPr>
          <p:cNvGrpSpPr/>
          <p:nvPr/>
        </p:nvGrpSpPr>
        <p:grpSpPr>
          <a:xfrm>
            <a:off x="9426575" y="2645634"/>
            <a:ext cx="565151" cy="513492"/>
            <a:chOff x="9426575" y="2645634"/>
            <a:chExt cx="565151" cy="513492"/>
          </a:xfrm>
        </p:grpSpPr>
        <p:sp>
          <p:nvSpPr>
            <p:cNvPr id="104" name="SMARTInkShape-530">
              <a:extLst>
                <a:ext uri="{FF2B5EF4-FFF2-40B4-BE49-F238E27FC236}">
                  <a16:creationId xmlns:a16="http://schemas.microsoft.com/office/drawing/2014/main" xmlns="" id="{E3FA9024-C888-41DE-90A7-81B75A1C2A3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426575" y="2645634"/>
              <a:ext cx="258084" cy="356281"/>
            </a:xfrm>
            <a:custGeom>
              <a:avLst/>
              <a:gdLst/>
              <a:ahLst/>
              <a:cxnLst/>
              <a:rect l="0" t="0" r="0" b="0"/>
              <a:pathLst>
                <a:path w="258084" h="356281">
                  <a:moveTo>
                    <a:pt x="25400" y="91216"/>
                  </a:moveTo>
                  <a:lnTo>
                    <a:pt x="25400" y="91216"/>
                  </a:lnTo>
                  <a:lnTo>
                    <a:pt x="25400" y="88080"/>
                  </a:lnTo>
                  <a:lnTo>
                    <a:pt x="28133" y="78158"/>
                  </a:lnTo>
                  <a:lnTo>
                    <a:pt x="25802" y="66750"/>
                  </a:lnTo>
                  <a:lnTo>
                    <a:pt x="27460" y="62586"/>
                  </a:lnTo>
                  <a:lnTo>
                    <a:pt x="39222" y="44910"/>
                  </a:lnTo>
                  <a:lnTo>
                    <a:pt x="65654" y="20595"/>
                  </a:lnTo>
                  <a:lnTo>
                    <a:pt x="99561" y="5136"/>
                  </a:lnTo>
                  <a:lnTo>
                    <a:pt x="126953" y="0"/>
                  </a:lnTo>
                  <a:lnTo>
                    <a:pt x="154415" y="3649"/>
                  </a:lnTo>
                  <a:lnTo>
                    <a:pt x="177385" y="9064"/>
                  </a:lnTo>
                  <a:lnTo>
                    <a:pt x="186144" y="15369"/>
                  </a:lnTo>
                  <a:lnTo>
                    <a:pt x="188564" y="18465"/>
                  </a:lnTo>
                  <a:lnTo>
                    <a:pt x="195917" y="36156"/>
                  </a:lnTo>
                  <a:lnTo>
                    <a:pt x="196796" y="51739"/>
                  </a:lnTo>
                  <a:lnTo>
                    <a:pt x="189294" y="85748"/>
                  </a:lnTo>
                  <a:lnTo>
                    <a:pt x="169045" y="118937"/>
                  </a:lnTo>
                  <a:lnTo>
                    <a:pt x="149722" y="135606"/>
                  </a:lnTo>
                  <a:lnTo>
                    <a:pt x="133115" y="142976"/>
                  </a:lnTo>
                  <a:lnTo>
                    <a:pt x="112947" y="147942"/>
                  </a:lnTo>
                  <a:lnTo>
                    <a:pt x="105990" y="148310"/>
                  </a:lnTo>
                  <a:lnTo>
                    <a:pt x="105585" y="147976"/>
                  </a:lnTo>
                  <a:lnTo>
                    <a:pt x="105135" y="146664"/>
                  </a:lnTo>
                  <a:lnTo>
                    <a:pt x="111624" y="140571"/>
                  </a:lnTo>
                  <a:lnTo>
                    <a:pt x="116756" y="137846"/>
                  </a:lnTo>
                  <a:lnTo>
                    <a:pt x="140450" y="130326"/>
                  </a:lnTo>
                  <a:lnTo>
                    <a:pt x="169751" y="133824"/>
                  </a:lnTo>
                  <a:lnTo>
                    <a:pt x="215956" y="158319"/>
                  </a:lnTo>
                  <a:lnTo>
                    <a:pt x="232635" y="175040"/>
                  </a:lnTo>
                  <a:lnTo>
                    <a:pt x="254420" y="218048"/>
                  </a:lnTo>
                  <a:lnTo>
                    <a:pt x="258083" y="234982"/>
                  </a:lnTo>
                  <a:lnTo>
                    <a:pt x="255678" y="264273"/>
                  </a:lnTo>
                  <a:lnTo>
                    <a:pt x="240412" y="310457"/>
                  </a:lnTo>
                  <a:lnTo>
                    <a:pt x="235614" y="318831"/>
                  </a:lnTo>
                  <a:lnTo>
                    <a:pt x="218161" y="334765"/>
                  </a:lnTo>
                  <a:lnTo>
                    <a:pt x="185762" y="352394"/>
                  </a:lnTo>
                  <a:lnTo>
                    <a:pt x="171183" y="356280"/>
                  </a:lnTo>
                  <a:lnTo>
                    <a:pt x="128216" y="354234"/>
                  </a:lnTo>
                  <a:lnTo>
                    <a:pt x="84830" y="346462"/>
                  </a:lnTo>
                  <a:lnTo>
                    <a:pt x="40723" y="337759"/>
                  </a:lnTo>
                  <a:lnTo>
                    <a:pt x="14756" y="329905"/>
                  </a:lnTo>
                  <a:lnTo>
                    <a:pt x="0" y="3166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SMARTInkShape-531">
              <a:extLst>
                <a:ext uri="{FF2B5EF4-FFF2-40B4-BE49-F238E27FC236}">
                  <a16:creationId xmlns:a16="http://schemas.microsoft.com/office/drawing/2014/main" xmlns="" id="{457CF1C4-207F-45D5-8E66-3BDD9C29D71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768415" y="2647950"/>
              <a:ext cx="223311" cy="355155"/>
            </a:xfrm>
            <a:custGeom>
              <a:avLst/>
              <a:gdLst/>
              <a:ahLst/>
              <a:cxnLst/>
              <a:rect l="0" t="0" r="0" b="0"/>
              <a:pathLst>
                <a:path w="223311" h="355155">
                  <a:moveTo>
                    <a:pt x="61385" y="0"/>
                  </a:moveTo>
                  <a:lnTo>
                    <a:pt x="61385" y="0"/>
                  </a:lnTo>
                  <a:lnTo>
                    <a:pt x="61385" y="1686"/>
                  </a:lnTo>
                  <a:lnTo>
                    <a:pt x="61738" y="2182"/>
                  </a:lnTo>
                  <a:lnTo>
                    <a:pt x="62325" y="2513"/>
                  </a:lnTo>
                  <a:lnTo>
                    <a:pt x="64118" y="3044"/>
                  </a:lnTo>
                  <a:lnTo>
                    <a:pt x="67800" y="3136"/>
                  </a:lnTo>
                  <a:lnTo>
                    <a:pt x="68484" y="4207"/>
                  </a:lnTo>
                  <a:lnTo>
                    <a:pt x="63021" y="47517"/>
                  </a:lnTo>
                  <a:lnTo>
                    <a:pt x="53187" y="92440"/>
                  </a:lnTo>
                  <a:lnTo>
                    <a:pt x="43281" y="135162"/>
                  </a:lnTo>
                  <a:lnTo>
                    <a:pt x="32370" y="176133"/>
                  </a:lnTo>
                  <a:lnTo>
                    <a:pt x="21241" y="220293"/>
                  </a:lnTo>
                  <a:lnTo>
                    <a:pt x="10512" y="263738"/>
                  </a:lnTo>
                  <a:lnTo>
                    <a:pt x="0" y="309385"/>
                  </a:lnTo>
                  <a:lnTo>
                    <a:pt x="2537" y="334854"/>
                  </a:lnTo>
                  <a:lnTo>
                    <a:pt x="4421" y="339324"/>
                  </a:lnTo>
                  <a:lnTo>
                    <a:pt x="6787" y="341663"/>
                  </a:lnTo>
                  <a:lnTo>
                    <a:pt x="10191" y="343879"/>
                  </a:lnTo>
                  <a:lnTo>
                    <a:pt x="16074" y="345424"/>
                  </a:lnTo>
                  <a:lnTo>
                    <a:pt x="60171" y="346070"/>
                  </a:lnTo>
                  <a:lnTo>
                    <a:pt x="105091" y="346075"/>
                  </a:lnTo>
                  <a:lnTo>
                    <a:pt x="148884" y="347761"/>
                  </a:lnTo>
                  <a:lnTo>
                    <a:pt x="195374" y="352171"/>
                  </a:lnTo>
                  <a:lnTo>
                    <a:pt x="212746" y="352744"/>
                  </a:lnTo>
                  <a:lnTo>
                    <a:pt x="220778" y="355154"/>
                  </a:lnTo>
                  <a:lnTo>
                    <a:pt x="221622" y="354950"/>
                  </a:lnTo>
                  <a:lnTo>
                    <a:pt x="223310" y="352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SMARTInkShape-532">
              <a:extLst>
                <a:ext uri="{FF2B5EF4-FFF2-40B4-BE49-F238E27FC236}">
                  <a16:creationId xmlns:a16="http://schemas.microsoft.com/office/drawing/2014/main" xmlns="" id="{7A631C57-65A0-4A17-ABB0-47664C1E43B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891320" y="2901950"/>
              <a:ext cx="18744" cy="257176"/>
            </a:xfrm>
            <a:custGeom>
              <a:avLst/>
              <a:gdLst/>
              <a:ahLst/>
              <a:cxnLst/>
              <a:rect l="0" t="0" r="0" b="0"/>
              <a:pathLst>
                <a:path w="18744" h="257176">
                  <a:moveTo>
                    <a:pt x="8330" y="0"/>
                  </a:moveTo>
                  <a:lnTo>
                    <a:pt x="8330" y="0"/>
                  </a:lnTo>
                  <a:lnTo>
                    <a:pt x="10015" y="0"/>
                  </a:lnTo>
                  <a:lnTo>
                    <a:pt x="11784" y="941"/>
                  </a:lnTo>
                  <a:lnTo>
                    <a:pt x="14510" y="3044"/>
                  </a:lnTo>
                  <a:lnTo>
                    <a:pt x="18743" y="36754"/>
                  </a:lnTo>
                  <a:lnTo>
                    <a:pt x="14479" y="82493"/>
                  </a:lnTo>
                  <a:lnTo>
                    <a:pt x="8721" y="126557"/>
                  </a:lnTo>
                  <a:lnTo>
                    <a:pt x="2840" y="171162"/>
                  </a:lnTo>
                  <a:lnTo>
                    <a:pt x="0" y="208877"/>
                  </a:lnTo>
                  <a:lnTo>
                    <a:pt x="1980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8" name="SMARTInkShape-533">
            <a:extLst>
              <a:ext uri="{FF2B5EF4-FFF2-40B4-BE49-F238E27FC236}">
                <a16:creationId xmlns:a16="http://schemas.microsoft.com/office/drawing/2014/main" xmlns="" id="{62E076EE-890F-4786-B184-B60A93D09A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50029" y="3648075"/>
            <a:ext cx="2640922" cy="695326"/>
          </a:xfrm>
          <a:custGeom>
            <a:avLst/>
            <a:gdLst/>
            <a:ahLst/>
            <a:cxnLst/>
            <a:rect l="0" t="0" r="0" b="0"/>
            <a:pathLst>
              <a:path w="2640922" h="695326">
                <a:moveTo>
                  <a:pt x="2444071" y="0"/>
                </a:moveTo>
                <a:lnTo>
                  <a:pt x="2444071" y="0"/>
                </a:lnTo>
                <a:lnTo>
                  <a:pt x="2441027" y="3044"/>
                </a:lnTo>
                <a:lnTo>
                  <a:pt x="2434841" y="3528"/>
                </a:lnTo>
                <a:lnTo>
                  <a:pt x="2427836" y="5688"/>
                </a:lnTo>
                <a:lnTo>
                  <a:pt x="2419192" y="6677"/>
                </a:lnTo>
                <a:lnTo>
                  <a:pt x="2412006" y="8858"/>
                </a:lnTo>
                <a:lnTo>
                  <a:pt x="2405878" y="10268"/>
                </a:lnTo>
                <a:lnTo>
                  <a:pt x="2399593" y="11980"/>
                </a:lnTo>
                <a:lnTo>
                  <a:pt x="2355035" y="12699"/>
                </a:lnTo>
                <a:lnTo>
                  <a:pt x="2309606" y="14386"/>
                </a:lnTo>
                <a:lnTo>
                  <a:pt x="2264447" y="15849"/>
                </a:lnTo>
                <a:lnTo>
                  <a:pt x="2220331" y="18055"/>
                </a:lnTo>
                <a:lnTo>
                  <a:pt x="2174594" y="18854"/>
                </a:lnTo>
                <a:lnTo>
                  <a:pt x="2127682" y="19024"/>
                </a:lnTo>
                <a:lnTo>
                  <a:pt x="2090376" y="19986"/>
                </a:lnTo>
                <a:lnTo>
                  <a:pt x="2049994" y="21561"/>
                </a:lnTo>
                <a:lnTo>
                  <a:pt x="2007062" y="22094"/>
                </a:lnTo>
                <a:lnTo>
                  <a:pt x="1966434" y="23871"/>
                </a:lnTo>
                <a:lnTo>
                  <a:pt x="1919674" y="24745"/>
                </a:lnTo>
                <a:lnTo>
                  <a:pt x="1880726" y="23128"/>
                </a:lnTo>
                <a:lnTo>
                  <a:pt x="1844805" y="22493"/>
                </a:lnTo>
                <a:lnTo>
                  <a:pt x="1805626" y="22304"/>
                </a:lnTo>
                <a:lnTo>
                  <a:pt x="1762268" y="22241"/>
                </a:lnTo>
                <a:lnTo>
                  <a:pt x="1721784" y="23914"/>
                </a:lnTo>
                <a:lnTo>
                  <a:pt x="1684195" y="26645"/>
                </a:lnTo>
                <a:lnTo>
                  <a:pt x="1644600" y="28003"/>
                </a:lnTo>
                <a:lnTo>
                  <a:pt x="1602687" y="28406"/>
                </a:lnTo>
                <a:lnTo>
                  <a:pt x="1555605" y="28541"/>
                </a:lnTo>
                <a:lnTo>
                  <a:pt x="1508819" y="28212"/>
                </a:lnTo>
                <a:lnTo>
                  <a:pt x="1462157" y="25119"/>
                </a:lnTo>
                <a:lnTo>
                  <a:pt x="1422413" y="23083"/>
                </a:lnTo>
                <a:lnTo>
                  <a:pt x="1377800" y="20709"/>
                </a:lnTo>
                <a:lnTo>
                  <a:pt x="1336453" y="19378"/>
                </a:lnTo>
                <a:lnTo>
                  <a:pt x="1293524" y="19147"/>
                </a:lnTo>
                <a:lnTo>
                  <a:pt x="1259049" y="19079"/>
                </a:lnTo>
                <a:lnTo>
                  <a:pt x="1218888" y="19059"/>
                </a:lnTo>
                <a:lnTo>
                  <a:pt x="1175019" y="18111"/>
                </a:lnTo>
                <a:lnTo>
                  <a:pt x="1134433" y="16316"/>
                </a:lnTo>
                <a:lnTo>
                  <a:pt x="1096927" y="15610"/>
                </a:lnTo>
                <a:lnTo>
                  <a:pt x="1052867" y="13366"/>
                </a:lnTo>
                <a:lnTo>
                  <a:pt x="1010532" y="10820"/>
                </a:lnTo>
                <a:lnTo>
                  <a:pt x="977370" y="9909"/>
                </a:lnTo>
                <a:lnTo>
                  <a:pt x="933286" y="9639"/>
                </a:lnTo>
                <a:lnTo>
                  <a:pt x="889755" y="8607"/>
                </a:lnTo>
                <a:lnTo>
                  <a:pt x="852527" y="7019"/>
                </a:lnTo>
                <a:lnTo>
                  <a:pt x="804972" y="6482"/>
                </a:lnTo>
                <a:lnTo>
                  <a:pt x="767434" y="6389"/>
                </a:lnTo>
                <a:lnTo>
                  <a:pt x="723723" y="4176"/>
                </a:lnTo>
                <a:lnTo>
                  <a:pt x="680334" y="3373"/>
                </a:lnTo>
                <a:lnTo>
                  <a:pt x="635923" y="4900"/>
                </a:lnTo>
                <a:lnTo>
                  <a:pt x="588558" y="7100"/>
                </a:lnTo>
                <a:lnTo>
                  <a:pt x="551029" y="8806"/>
                </a:lnTo>
                <a:lnTo>
                  <a:pt x="505851" y="9783"/>
                </a:lnTo>
                <a:lnTo>
                  <a:pt x="458253" y="12246"/>
                </a:lnTo>
                <a:lnTo>
                  <a:pt x="417247" y="16974"/>
                </a:lnTo>
                <a:lnTo>
                  <a:pt x="376195" y="20462"/>
                </a:lnTo>
                <a:lnTo>
                  <a:pt x="334809" y="22934"/>
                </a:lnTo>
                <a:lnTo>
                  <a:pt x="295014" y="26598"/>
                </a:lnTo>
                <a:lnTo>
                  <a:pt x="255506" y="27374"/>
                </a:lnTo>
                <a:lnTo>
                  <a:pt x="211267" y="23060"/>
                </a:lnTo>
                <a:lnTo>
                  <a:pt x="170846" y="21358"/>
                </a:lnTo>
                <a:lnTo>
                  <a:pt x="124384" y="16451"/>
                </a:lnTo>
                <a:lnTo>
                  <a:pt x="80408" y="12919"/>
                </a:lnTo>
                <a:lnTo>
                  <a:pt x="50211" y="14398"/>
                </a:lnTo>
                <a:lnTo>
                  <a:pt x="41759" y="17123"/>
                </a:lnTo>
                <a:lnTo>
                  <a:pt x="37021" y="20164"/>
                </a:lnTo>
                <a:lnTo>
                  <a:pt x="20184" y="39083"/>
                </a:lnTo>
                <a:lnTo>
                  <a:pt x="17413" y="45828"/>
                </a:lnTo>
                <a:lnTo>
                  <a:pt x="9867" y="91808"/>
                </a:lnTo>
                <a:lnTo>
                  <a:pt x="7545" y="114522"/>
                </a:lnTo>
                <a:lnTo>
                  <a:pt x="7791" y="154053"/>
                </a:lnTo>
                <a:lnTo>
                  <a:pt x="5950" y="195173"/>
                </a:lnTo>
                <a:lnTo>
                  <a:pt x="5343" y="240958"/>
                </a:lnTo>
                <a:lnTo>
                  <a:pt x="2792" y="280968"/>
                </a:lnTo>
                <a:lnTo>
                  <a:pt x="0" y="327512"/>
                </a:lnTo>
                <a:lnTo>
                  <a:pt x="2094" y="372678"/>
                </a:lnTo>
                <a:lnTo>
                  <a:pt x="9854" y="419415"/>
                </a:lnTo>
                <a:lnTo>
                  <a:pt x="17376" y="438243"/>
                </a:lnTo>
                <a:lnTo>
                  <a:pt x="29189" y="456826"/>
                </a:lnTo>
                <a:lnTo>
                  <a:pt x="71506" y="492409"/>
                </a:lnTo>
                <a:lnTo>
                  <a:pt x="116213" y="517755"/>
                </a:lnTo>
                <a:lnTo>
                  <a:pt x="159336" y="532498"/>
                </a:lnTo>
                <a:lnTo>
                  <a:pt x="199917" y="544343"/>
                </a:lnTo>
                <a:lnTo>
                  <a:pt x="238164" y="551733"/>
                </a:lnTo>
                <a:lnTo>
                  <a:pt x="276707" y="558097"/>
                </a:lnTo>
                <a:lnTo>
                  <a:pt x="321006" y="565177"/>
                </a:lnTo>
                <a:lnTo>
                  <a:pt x="359603" y="568454"/>
                </a:lnTo>
                <a:lnTo>
                  <a:pt x="402758" y="572283"/>
                </a:lnTo>
                <a:lnTo>
                  <a:pt x="433684" y="574553"/>
                </a:lnTo>
                <a:lnTo>
                  <a:pt x="467538" y="576737"/>
                </a:lnTo>
                <a:lnTo>
                  <a:pt x="500223" y="578884"/>
                </a:lnTo>
                <a:lnTo>
                  <a:pt x="537092" y="580074"/>
                </a:lnTo>
                <a:lnTo>
                  <a:pt x="573469" y="580955"/>
                </a:lnTo>
                <a:lnTo>
                  <a:pt x="616252" y="583082"/>
                </a:lnTo>
                <a:lnTo>
                  <a:pt x="663696" y="583869"/>
                </a:lnTo>
                <a:lnTo>
                  <a:pt x="703624" y="584455"/>
                </a:lnTo>
                <a:lnTo>
                  <a:pt x="741756" y="586353"/>
                </a:lnTo>
                <a:lnTo>
                  <a:pt x="779905" y="587425"/>
                </a:lnTo>
                <a:lnTo>
                  <a:pt x="811444" y="588926"/>
                </a:lnTo>
                <a:lnTo>
                  <a:pt x="850155" y="590769"/>
                </a:lnTo>
                <a:lnTo>
                  <a:pt x="889703" y="592764"/>
                </a:lnTo>
                <a:lnTo>
                  <a:pt x="921391" y="594826"/>
                </a:lnTo>
                <a:lnTo>
                  <a:pt x="955230" y="597860"/>
                </a:lnTo>
                <a:lnTo>
                  <a:pt x="989319" y="600854"/>
                </a:lnTo>
                <a:lnTo>
                  <a:pt x="1032311" y="602893"/>
                </a:lnTo>
                <a:lnTo>
                  <a:pt x="1072213" y="605574"/>
                </a:lnTo>
                <a:lnTo>
                  <a:pt x="1112925" y="608603"/>
                </a:lnTo>
                <a:lnTo>
                  <a:pt x="1156502" y="611735"/>
                </a:lnTo>
                <a:lnTo>
                  <a:pt x="1193309" y="613841"/>
                </a:lnTo>
                <a:lnTo>
                  <a:pt x="1226601" y="615013"/>
                </a:lnTo>
                <a:lnTo>
                  <a:pt x="1271127" y="616613"/>
                </a:lnTo>
                <a:lnTo>
                  <a:pt x="1314306" y="618380"/>
                </a:lnTo>
                <a:lnTo>
                  <a:pt x="1345759" y="619147"/>
                </a:lnTo>
                <a:lnTo>
                  <a:pt x="1383256" y="620663"/>
                </a:lnTo>
                <a:lnTo>
                  <a:pt x="1417796" y="622514"/>
                </a:lnTo>
                <a:lnTo>
                  <a:pt x="1464067" y="624598"/>
                </a:lnTo>
                <a:lnTo>
                  <a:pt x="1507763" y="626156"/>
                </a:lnTo>
                <a:lnTo>
                  <a:pt x="1543923" y="627894"/>
                </a:lnTo>
                <a:lnTo>
                  <a:pt x="1569864" y="628852"/>
                </a:lnTo>
                <a:lnTo>
                  <a:pt x="1598800" y="629843"/>
                </a:lnTo>
                <a:lnTo>
                  <a:pt x="1643180" y="631885"/>
                </a:lnTo>
                <a:lnTo>
                  <a:pt x="1678192" y="633968"/>
                </a:lnTo>
                <a:lnTo>
                  <a:pt x="1725803" y="636772"/>
                </a:lnTo>
                <a:lnTo>
                  <a:pt x="1762303" y="637551"/>
                </a:lnTo>
                <a:lnTo>
                  <a:pt x="1795223" y="637898"/>
                </a:lnTo>
                <a:lnTo>
                  <a:pt x="1839540" y="639033"/>
                </a:lnTo>
                <a:lnTo>
                  <a:pt x="1880776" y="640664"/>
                </a:lnTo>
                <a:lnTo>
                  <a:pt x="1926390" y="643028"/>
                </a:lnTo>
                <a:lnTo>
                  <a:pt x="1964577" y="645976"/>
                </a:lnTo>
                <a:lnTo>
                  <a:pt x="2008595" y="648463"/>
                </a:lnTo>
                <a:lnTo>
                  <a:pt x="2043916" y="650744"/>
                </a:lnTo>
                <a:lnTo>
                  <a:pt x="2087499" y="654011"/>
                </a:lnTo>
                <a:lnTo>
                  <a:pt x="2133221" y="657213"/>
                </a:lnTo>
                <a:lnTo>
                  <a:pt x="2179106" y="660397"/>
                </a:lnTo>
                <a:lnTo>
                  <a:pt x="2225745" y="664515"/>
                </a:lnTo>
                <a:lnTo>
                  <a:pt x="2262371" y="667873"/>
                </a:lnTo>
                <a:lnTo>
                  <a:pt x="2296288" y="670542"/>
                </a:lnTo>
                <a:lnTo>
                  <a:pt x="2338391" y="674027"/>
                </a:lnTo>
                <a:lnTo>
                  <a:pt x="2372071" y="675609"/>
                </a:lnTo>
                <a:lnTo>
                  <a:pt x="2403604" y="677861"/>
                </a:lnTo>
                <a:lnTo>
                  <a:pt x="2449837" y="681213"/>
                </a:lnTo>
                <a:lnTo>
                  <a:pt x="2484820" y="683147"/>
                </a:lnTo>
                <a:lnTo>
                  <a:pt x="2529300" y="685276"/>
                </a:lnTo>
                <a:lnTo>
                  <a:pt x="2572652" y="688244"/>
                </a:lnTo>
                <a:lnTo>
                  <a:pt x="2615088" y="689897"/>
                </a:lnTo>
                <a:lnTo>
                  <a:pt x="2633835" y="694943"/>
                </a:lnTo>
                <a:lnTo>
                  <a:pt x="2640921" y="6953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SMARTInkShape-534">
            <a:extLst>
              <a:ext uri="{FF2B5EF4-FFF2-40B4-BE49-F238E27FC236}">
                <a16:creationId xmlns:a16="http://schemas.microsoft.com/office/drawing/2014/main" xmlns="" id="{45FA180E-EC28-481C-9CC9-BDC6D93949B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85875" y="2658891"/>
            <a:ext cx="2337577" cy="356628"/>
          </a:xfrm>
          <a:custGeom>
            <a:avLst/>
            <a:gdLst/>
            <a:ahLst/>
            <a:cxnLst/>
            <a:rect l="0" t="0" r="0" b="0"/>
            <a:pathLst>
              <a:path w="2337577" h="356628">
                <a:moveTo>
                  <a:pt x="0" y="335134"/>
                </a:moveTo>
                <a:lnTo>
                  <a:pt x="0" y="335134"/>
                </a:lnTo>
                <a:lnTo>
                  <a:pt x="0" y="321272"/>
                </a:lnTo>
                <a:lnTo>
                  <a:pt x="41221" y="288281"/>
                </a:lnTo>
                <a:lnTo>
                  <a:pt x="82517" y="249119"/>
                </a:lnTo>
                <a:lnTo>
                  <a:pt x="121767" y="209775"/>
                </a:lnTo>
                <a:lnTo>
                  <a:pt x="161432" y="167785"/>
                </a:lnTo>
                <a:lnTo>
                  <a:pt x="203220" y="127831"/>
                </a:lnTo>
                <a:lnTo>
                  <a:pt x="248210" y="87000"/>
                </a:lnTo>
                <a:lnTo>
                  <a:pt x="293145" y="51032"/>
                </a:lnTo>
                <a:lnTo>
                  <a:pt x="337354" y="19811"/>
                </a:lnTo>
                <a:lnTo>
                  <a:pt x="364462" y="6363"/>
                </a:lnTo>
                <a:lnTo>
                  <a:pt x="373414" y="5099"/>
                </a:lnTo>
                <a:lnTo>
                  <a:pt x="377354" y="8219"/>
                </a:lnTo>
                <a:lnTo>
                  <a:pt x="385494" y="20152"/>
                </a:lnTo>
                <a:lnTo>
                  <a:pt x="389112" y="33217"/>
                </a:lnTo>
                <a:lnTo>
                  <a:pt x="386343" y="66584"/>
                </a:lnTo>
                <a:lnTo>
                  <a:pt x="377527" y="112101"/>
                </a:lnTo>
                <a:lnTo>
                  <a:pt x="365390" y="157925"/>
                </a:lnTo>
                <a:lnTo>
                  <a:pt x="355012" y="196049"/>
                </a:lnTo>
                <a:lnTo>
                  <a:pt x="342295" y="242457"/>
                </a:lnTo>
                <a:lnTo>
                  <a:pt x="333928" y="289701"/>
                </a:lnTo>
                <a:lnTo>
                  <a:pt x="333744" y="292145"/>
                </a:lnTo>
                <a:lnTo>
                  <a:pt x="334679" y="293775"/>
                </a:lnTo>
                <a:lnTo>
                  <a:pt x="336361" y="294861"/>
                </a:lnTo>
                <a:lnTo>
                  <a:pt x="344979" y="296605"/>
                </a:lnTo>
                <a:lnTo>
                  <a:pt x="352056" y="292140"/>
                </a:lnTo>
                <a:lnTo>
                  <a:pt x="364075" y="279709"/>
                </a:lnTo>
                <a:lnTo>
                  <a:pt x="392787" y="237794"/>
                </a:lnTo>
                <a:lnTo>
                  <a:pt x="416948" y="201753"/>
                </a:lnTo>
                <a:lnTo>
                  <a:pt x="447625" y="162538"/>
                </a:lnTo>
                <a:lnTo>
                  <a:pt x="485778" y="118067"/>
                </a:lnTo>
                <a:lnTo>
                  <a:pt x="523314" y="80799"/>
                </a:lnTo>
                <a:lnTo>
                  <a:pt x="569048" y="45786"/>
                </a:lnTo>
                <a:lnTo>
                  <a:pt x="607208" y="29754"/>
                </a:lnTo>
                <a:lnTo>
                  <a:pt x="612239" y="28889"/>
                </a:lnTo>
                <a:lnTo>
                  <a:pt x="617709" y="30429"/>
                </a:lnTo>
                <a:lnTo>
                  <a:pt x="629432" y="37785"/>
                </a:lnTo>
                <a:lnTo>
                  <a:pt x="637935" y="49991"/>
                </a:lnTo>
                <a:lnTo>
                  <a:pt x="643360" y="65881"/>
                </a:lnTo>
                <a:lnTo>
                  <a:pt x="645356" y="96997"/>
                </a:lnTo>
                <a:lnTo>
                  <a:pt x="638026" y="141496"/>
                </a:lnTo>
                <a:lnTo>
                  <a:pt x="627993" y="179566"/>
                </a:lnTo>
                <a:lnTo>
                  <a:pt x="615560" y="218249"/>
                </a:lnTo>
                <a:lnTo>
                  <a:pt x="600272" y="263166"/>
                </a:lnTo>
                <a:lnTo>
                  <a:pt x="584971" y="301463"/>
                </a:lnTo>
                <a:lnTo>
                  <a:pt x="574202" y="339559"/>
                </a:lnTo>
                <a:lnTo>
                  <a:pt x="574229" y="347213"/>
                </a:lnTo>
                <a:lnTo>
                  <a:pt x="577906" y="349184"/>
                </a:lnTo>
                <a:lnTo>
                  <a:pt x="591398" y="350433"/>
                </a:lnTo>
                <a:lnTo>
                  <a:pt x="628940" y="327241"/>
                </a:lnTo>
                <a:lnTo>
                  <a:pt x="669734" y="292901"/>
                </a:lnTo>
                <a:lnTo>
                  <a:pt x="707425" y="257634"/>
                </a:lnTo>
                <a:lnTo>
                  <a:pt x="745183" y="217167"/>
                </a:lnTo>
                <a:lnTo>
                  <a:pt x="789928" y="170910"/>
                </a:lnTo>
                <a:lnTo>
                  <a:pt x="832741" y="129598"/>
                </a:lnTo>
                <a:lnTo>
                  <a:pt x="877404" y="88630"/>
                </a:lnTo>
                <a:lnTo>
                  <a:pt x="922810" y="52054"/>
                </a:lnTo>
                <a:lnTo>
                  <a:pt x="961107" y="27597"/>
                </a:lnTo>
                <a:lnTo>
                  <a:pt x="1000806" y="5217"/>
                </a:lnTo>
                <a:lnTo>
                  <a:pt x="1035644" y="0"/>
                </a:lnTo>
                <a:lnTo>
                  <a:pt x="1044618" y="1292"/>
                </a:lnTo>
                <a:lnTo>
                  <a:pt x="1056471" y="7431"/>
                </a:lnTo>
                <a:lnTo>
                  <a:pt x="1060328" y="28269"/>
                </a:lnTo>
                <a:lnTo>
                  <a:pt x="1057591" y="67234"/>
                </a:lnTo>
                <a:lnTo>
                  <a:pt x="1048196" y="104532"/>
                </a:lnTo>
                <a:lnTo>
                  <a:pt x="1035182" y="144394"/>
                </a:lnTo>
                <a:lnTo>
                  <a:pt x="1019828" y="189468"/>
                </a:lnTo>
                <a:lnTo>
                  <a:pt x="1006957" y="230513"/>
                </a:lnTo>
                <a:lnTo>
                  <a:pt x="999136" y="272435"/>
                </a:lnTo>
                <a:lnTo>
                  <a:pt x="998627" y="288571"/>
                </a:lnTo>
                <a:lnTo>
                  <a:pt x="1000753" y="298094"/>
                </a:lnTo>
                <a:lnTo>
                  <a:pt x="1004071" y="299857"/>
                </a:lnTo>
                <a:lnTo>
                  <a:pt x="1014344" y="298994"/>
                </a:lnTo>
                <a:lnTo>
                  <a:pt x="1034011" y="289187"/>
                </a:lnTo>
                <a:lnTo>
                  <a:pt x="1074744" y="250930"/>
                </a:lnTo>
                <a:lnTo>
                  <a:pt x="1110493" y="210159"/>
                </a:lnTo>
                <a:lnTo>
                  <a:pt x="1143373" y="171375"/>
                </a:lnTo>
                <a:lnTo>
                  <a:pt x="1185368" y="131376"/>
                </a:lnTo>
                <a:lnTo>
                  <a:pt x="1227334" y="96598"/>
                </a:lnTo>
                <a:lnTo>
                  <a:pt x="1266929" y="67098"/>
                </a:lnTo>
                <a:lnTo>
                  <a:pt x="1306670" y="41046"/>
                </a:lnTo>
                <a:lnTo>
                  <a:pt x="1337529" y="27733"/>
                </a:lnTo>
                <a:lnTo>
                  <a:pt x="1369757" y="23222"/>
                </a:lnTo>
                <a:lnTo>
                  <a:pt x="1373546" y="23476"/>
                </a:lnTo>
                <a:lnTo>
                  <a:pt x="1376425" y="27173"/>
                </a:lnTo>
                <a:lnTo>
                  <a:pt x="1380565" y="40688"/>
                </a:lnTo>
                <a:lnTo>
                  <a:pt x="1381508" y="61389"/>
                </a:lnTo>
                <a:lnTo>
                  <a:pt x="1374497" y="96097"/>
                </a:lnTo>
                <a:lnTo>
                  <a:pt x="1363482" y="134839"/>
                </a:lnTo>
                <a:lnTo>
                  <a:pt x="1349300" y="181845"/>
                </a:lnTo>
                <a:lnTo>
                  <a:pt x="1337750" y="221825"/>
                </a:lnTo>
                <a:lnTo>
                  <a:pt x="1328174" y="265421"/>
                </a:lnTo>
                <a:lnTo>
                  <a:pt x="1322361" y="306547"/>
                </a:lnTo>
                <a:lnTo>
                  <a:pt x="1323258" y="326662"/>
                </a:lnTo>
                <a:lnTo>
                  <a:pt x="1329536" y="337954"/>
                </a:lnTo>
                <a:lnTo>
                  <a:pt x="1333327" y="340542"/>
                </a:lnTo>
                <a:lnTo>
                  <a:pt x="1337265" y="341561"/>
                </a:lnTo>
                <a:lnTo>
                  <a:pt x="1341302" y="341536"/>
                </a:lnTo>
                <a:lnTo>
                  <a:pt x="1362152" y="329701"/>
                </a:lnTo>
                <a:lnTo>
                  <a:pt x="1408135" y="290290"/>
                </a:lnTo>
                <a:lnTo>
                  <a:pt x="1452158" y="243573"/>
                </a:lnTo>
                <a:lnTo>
                  <a:pt x="1494404" y="197417"/>
                </a:lnTo>
                <a:lnTo>
                  <a:pt x="1530371" y="156667"/>
                </a:lnTo>
                <a:lnTo>
                  <a:pt x="1575680" y="112713"/>
                </a:lnTo>
                <a:lnTo>
                  <a:pt x="1621992" y="69600"/>
                </a:lnTo>
                <a:lnTo>
                  <a:pt x="1662399" y="36875"/>
                </a:lnTo>
                <a:lnTo>
                  <a:pt x="1703189" y="11322"/>
                </a:lnTo>
                <a:lnTo>
                  <a:pt x="1726828" y="2358"/>
                </a:lnTo>
                <a:lnTo>
                  <a:pt x="1732596" y="3217"/>
                </a:lnTo>
                <a:lnTo>
                  <a:pt x="1742769" y="9815"/>
                </a:lnTo>
                <a:lnTo>
                  <a:pt x="1744282" y="16302"/>
                </a:lnTo>
                <a:lnTo>
                  <a:pt x="1734977" y="55536"/>
                </a:lnTo>
                <a:lnTo>
                  <a:pt x="1721132" y="98891"/>
                </a:lnTo>
                <a:lnTo>
                  <a:pt x="1708206" y="140563"/>
                </a:lnTo>
                <a:lnTo>
                  <a:pt x="1695461" y="182766"/>
                </a:lnTo>
                <a:lnTo>
                  <a:pt x="1685928" y="219197"/>
                </a:lnTo>
                <a:lnTo>
                  <a:pt x="1677342" y="266328"/>
                </a:lnTo>
                <a:lnTo>
                  <a:pt x="1674092" y="308279"/>
                </a:lnTo>
                <a:lnTo>
                  <a:pt x="1674862" y="317231"/>
                </a:lnTo>
                <a:lnTo>
                  <a:pt x="1682301" y="332822"/>
                </a:lnTo>
                <a:lnTo>
                  <a:pt x="1692781" y="344337"/>
                </a:lnTo>
                <a:lnTo>
                  <a:pt x="1702143" y="348279"/>
                </a:lnTo>
                <a:lnTo>
                  <a:pt x="1735572" y="336716"/>
                </a:lnTo>
                <a:lnTo>
                  <a:pt x="1774976" y="310060"/>
                </a:lnTo>
                <a:lnTo>
                  <a:pt x="1813334" y="275370"/>
                </a:lnTo>
                <a:lnTo>
                  <a:pt x="1854516" y="231724"/>
                </a:lnTo>
                <a:lnTo>
                  <a:pt x="1893068" y="195834"/>
                </a:lnTo>
                <a:lnTo>
                  <a:pt x="1933557" y="155453"/>
                </a:lnTo>
                <a:lnTo>
                  <a:pt x="1979979" y="110763"/>
                </a:lnTo>
                <a:lnTo>
                  <a:pt x="2025791" y="67616"/>
                </a:lnTo>
                <a:lnTo>
                  <a:pt x="2065953" y="34348"/>
                </a:lnTo>
                <a:lnTo>
                  <a:pt x="2090508" y="20352"/>
                </a:lnTo>
                <a:lnTo>
                  <a:pt x="2096405" y="18388"/>
                </a:lnTo>
                <a:lnTo>
                  <a:pt x="2101395" y="18489"/>
                </a:lnTo>
                <a:lnTo>
                  <a:pt x="2109762" y="22365"/>
                </a:lnTo>
                <a:lnTo>
                  <a:pt x="2110652" y="29255"/>
                </a:lnTo>
                <a:lnTo>
                  <a:pt x="2102230" y="72689"/>
                </a:lnTo>
                <a:lnTo>
                  <a:pt x="2091773" y="112470"/>
                </a:lnTo>
                <a:lnTo>
                  <a:pt x="2079265" y="149764"/>
                </a:lnTo>
                <a:lnTo>
                  <a:pt x="2067759" y="183666"/>
                </a:lnTo>
                <a:lnTo>
                  <a:pt x="2060005" y="215251"/>
                </a:lnTo>
                <a:lnTo>
                  <a:pt x="2051469" y="260572"/>
                </a:lnTo>
                <a:lnTo>
                  <a:pt x="2050270" y="304962"/>
                </a:lnTo>
                <a:lnTo>
                  <a:pt x="2057561" y="333524"/>
                </a:lnTo>
                <a:lnTo>
                  <a:pt x="2065287" y="349199"/>
                </a:lnTo>
                <a:lnTo>
                  <a:pt x="2071724" y="354673"/>
                </a:lnTo>
                <a:lnTo>
                  <a:pt x="2075416" y="356627"/>
                </a:lnTo>
                <a:lnTo>
                  <a:pt x="2086103" y="355975"/>
                </a:lnTo>
                <a:lnTo>
                  <a:pt x="2099438" y="350747"/>
                </a:lnTo>
                <a:lnTo>
                  <a:pt x="2134214" y="322051"/>
                </a:lnTo>
                <a:lnTo>
                  <a:pt x="2169194" y="279023"/>
                </a:lnTo>
                <a:lnTo>
                  <a:pt x="2205072" y="234993"/>
                </a:lnTo>
                <a:lnTo>
                  <a:pt x="2244691" y="188305"/>
                </a:lnTo>
                <a:lnTo>
                  <a:pt x="2282141" y="141330"/>
                </a:lnTo>
                <a:lnTo>
                  <a:pt x="2320108" y="96940"/>
                </a:lnTo>
                <a:lnTo>
                  <a:pt x="2337436" y="71696"/>
                </a:lnTo>
                <a:lnTo>
                  <a:pt x="2337576" y="71314"/>
                </a:lnTo>
                <a:lnTo>
                  <a:pt x="2337318" y="71413"/>
                </a:lnTo>
                <a:lnTo>
                  <a:pt x="2323458" y="111003"/>
                </a:lnTo>
                <a:lnTo>
                  <a:pt x="2306386" y="152951"/>
                </a:lnTo>
                <a:lnTo>
                  <a:pt x="2292614" y="190335"/>
                </a:lnTo>
                <a:lnTo>
                  <a:pt x="2279702" y="235806"/>
                </a:lnTo>
                <a:lnTo>
                  <a:pt x="2265468" y="280914"/>
                </a:lnTo>
                <a:lnTo>
                  <a:pt x="2254250" y="32560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0" name="SMARTInkShape-Group180">
            <a:extLst>
              <a:ext uri="{FF2B5EF4-FFF2-40B4-BE49-F238E27FC236}">
                <a16:creationId xmlns:a16="http://schemas.microsoft.com/office/drawing/2014/main" xmlns="" id="{A232BAF6-B21E-4E83-A3AC-34D479DEA14D}"/>
              </a:ext>
            </a:extLst>
          </p:cNvPr>
          <p:cNvGrpSpPr/>
          <p:nvPr/>
        </p:nvGrpSpPr>
        <p:grpSpPr>
          <a:xfrm>
            <a:off x="5096006" y="2652141"/>
            <a:ext cx="1786589" cy="433960"/>
            <a:chOff x="5096006" y="2652141"/>
            <a:chExt cx="1786589" cy="433960"/>
          </a:xfrm>
        </p:grpSpPr>
        <p:sp>
          <p:nvSpPr>
            <p:cNvPr id="110" name="SMARTInkShape-535">
              <a:extLst>
                <a:ext uri="{FF2B5EF4-FFF2-40B4-BE49-F238E27FC236}">
                  <a16:creationId xmlns:a16="http://schemas.microsoft.com/office/drawing/2014/main" xmlns="" id="{D9B0CBA8-ED77-4199-BE1E-D81D79AC2FB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96006" y="2657475"/>
              <a:ext cx="263395" cy="373029"/>
            </a:xfrm>
            <a:custGeom>
              <a:avLst/>
              <a:gdLst/>
              <a:ahLst/>
              <a:cxnLst/>
              <a:rect l="0" t="0" r="0" b="0"/>
              <a:pathLst>
                <a:path w="263395" h="373029">
                  <a:moveTo>
                    <a:pt x="9394" y="0"/>
                  </a:moveTo>
                  <a:lnTo>
                    <a:pt x="9394" y="0"/>
                  </a:lnTo>
                  <a:lnTo>
                    <a:pt x="12438" y="3044"/>
                  </a:lnTo>
                  <a:lnTo>
                    <a:pt x="17590" y="45403"/>
                  </a:lnTo>
                  <a:lnTo>
                    <a:pt x="18802" y="86854"/>
                  </a:lnTo>
                  <a:lnTo>
                    <a:pt x="16396" y="131215"/>
                  </a:lnTo>
                  <a:lnTo>
                    <a:pt x="12347" y="173527"/>
                  </a:lnTo>
                  <a:lnTo>
                    <a:pt x="7447" y="207814"/>
                  </a:lnTo>
                  <a:lnTo>
                    <a:pt x="1366" y="254166"/>
                  </a:lnTo>
                  <a:lnTo>
                    <a:pt x="0" y="298155"/>
                  </a:lnTo>
                  <a:lnTo>
                    <a:pt x="827" y="325214"/>
                  </a:lnTo>
                  <a:lnTo>
                    <a:pt x="5209" y="335661"/>
                  </a:lnTo>
                  <a:lnTo>
                    <a:pt x="12270" y="346164"/>
                  </a:lnTo>
                  <a:lnTo>
                    <a:pt x="29691" y="359849"/>
                  </a:lnTo>
                  <a:lnTo>
                    <a:pt x="42258" y="363562"/>
                  </a:lnTo>
                  <a:lnTo>
                    <a:pt x="86537" y="367914"/>
                  </a:lnTo>
                  <a:lnTo>
                    <a:pt x="131836" y="368249"/>
                  </a:lnTo>
                  <a:lnTo>
                    <a:pt x="175802" y="370472"/>
                  </a:lnTo>
                  <a:lnTo>
                    <a:pt x="223114" y="373028"/>
                  </a:lnTo>
                  <a:lnTo>
                    <a:pt x="263394" y="3683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536">
              <a:extLst>
                <a:ext uri="{FF2B5EF4-FFF2-40B4-BE49-F238E27FC236}">
                  <a16:creationId xmlns:a16="http://schemas.microsoft.com/office/drawing/2014/main" xmlns="" id="{B0450D5D-D596-4AE3-B2DD-D27A8B87567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124450" y="2652141"/>
              <a:ext cx="239477" cy="389510"/>
            </a:xfrm>
            <a:custGeom>
              <a:avLst/>
              <a:gdLst/>
              <a:ahLst/>
              <a:cxnLst/>
              <a:rect l="0" t="0" r="0" b="0"/>
              <a:pathLst>
                <a:path w="239477" h="389510">
                  <a:moveTo>
                    <a:pt x="0" y="5334"/>
                  </a:moveTo>
                  <a:lnTo>
                    <a:pt x="0" y="5334"/>
                  </a:lnTo>
                  <a:lnTo>
                    <a:pt x="40217" y="5334"/>
                  </a:lnTo>
                  <a:lnTo>
                    <a:pt x="85163" y="5334"/>
                  </a:lnTo>
                  <a:lnTo>
                    <a:pt x="126434" y="4393"/>
                  </a:lnTo>
                  <a:lnTo>
                    <a:pt x="166674" y="915"/>
                  </a:lnTo>
                  <a:lnTo>
                    <a:pt x="212249" y="0"/>
                  </a:lnTo>
                  <a:lnTo>
                    <a:pt x="216641" y="720"/>
                  </a:lnTo>
                  <a:lnTo>
                    <a:pt x="220275" y="2963"/>
                  </a:lnTo>
                  <a:lnTo>
                    <a:pt x="230235" y="16416"/>
                  </a:lnTo>
                  <a:lnTo>
                    <a:pt x="233207" y="23312"/>
                  </a:lnTo>
                  <a:lnTo>
                    <a:pt x="239476" y="56847"/>
                  </a:lnTo>
                  <a:lnTo>
                    <a:pt x="238497" y="95107"/>
                  </a:lnTo>
                  <a:lnTo>
                    <a:pt x="237294" y="130005"/>
                  </a:lnTo>
                  <a:lnTo>
                    <a:pt x="233763" y="167863"/>
                  </a:lnTo>
                  <a:lnTo>
                    <a:pt x="229189" y="203304"/>
                  </a:lnTo>
                  <a:lnTo>
                    <a:pt x="225600" y="243438"/>
                  </a:lnTo>
                  <a:lnTo>
                    <a:pt x="223243" y="285080"/>
                  </a:lnTo>
                  <a:lnTo>
                    <a:pt x="223485" y="321996"/>
                  </a:lnTo>
                  <a:lnTo>
                    <a:pt x="226727" y="364179"/>
                  </a:lnTo>
                  <a:lnTo>
                    <a:pt x="228600" y="38950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SMARTInkShape-537">
              <a:extLst>
                <a:ext uri="{FF2B5EF4-FFF2-40B4-BE49-F238E27FC236}">
                  <a16:creationId xmlns:a16="http://schemas.microsoft.com/office/drawing/2014/main" xmlns="" id="{B932666A-CE2F-4F9B-B6CA-265FE725F94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549900" y="2673350"/>
              <a:ext cx="254001" cy="384176"/>
            </a:xfrm>
            <a:custGeom>
              <a:avLst/>
              <a:gdLst/>
              <a:ahLst/>
              <a:cxnLst/>
              <a:rect l="0" t="0" r="0" b="0"/>
              <a:pathLst>
                <a:path w="254001" h="384176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2513" y="4394"/>
                  </a:lnTo>
                  <a:lnTo>
                    <a:pt x="10759" y="41680"/>
                  </a:lnTo>
                  <a:lnTo>
                    <a:pt x="18201" y="83728"/>
                  </a:lnTo>
                  <a:lnTo>
                    <a:pt x="21430" y="130408"/>
                  </a:lnTo>
                  <a:lnTo>
                    <a:pt x="18697" y="175102"/>
                  </a:lnTo>
                  <a:lnTo>
                    <a:pt x="15026" y="212318"/>
                  </a:lnTo>
                  <a:lnTo>
                    <a:pt x="10272" y="254364"/>
                  </a:lnTo>
                  <a:lnTo>
                    <a:pt x="4786" y="294236"/>
                  </a:lnTo>
                  <a:lnTo>
                    <a:pt x="5179" y="323018"/>
                  </a:lnTo>
                  <a:lnTo>
                    <a:pt x="11059" y="340968"/>
                  </a:lnTo>
                  <a:lnTo>
                    <a:pt x="17819" y="352401"/>
                  </a:lnTo>
                  <a:lnTo>
                    <a:pt x="26852" y="357824"/>
                  </a:lnTo>
                  <a:lnTo>
                    <a:pt x="43940" y="362962"/>
                  </a:lnTo>
                  <a:lnTo>
                    <a:pt x="88297" y="367022"/>
                  </a:lnTo>
                  <a:lnTo>
                    <a:pt x="125300" y="369929"/>
                  </a:lnTo>
                  <a:lnTo>
                    <a:pt x="163656" y="375133"/>
                  </a:lnTo>
                  <a:lnTo>
                    <a:pt x="208968" y="382409"/>
                  </a:lnTo>
                  <a:lnTo>
                    <a:pt x="254000" y="384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SMARTInkShape-538">
              <a:extLst>
                <a:ext uri="{FF2B5EF4-FFF2-40B4-BE49-F238E27FC236}">
                  <a16:creationId xmlns:a16="http://schemas.microsoft.com/office/drawing/2014/main" xmlns="" id="{73187903-7BE8-4350-AA99-31F54AE6AB3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537200" y="2661091"/>
              <a:ext cx="244476" cy="393260"/>
            </a:xfrm>
            <a:custGeom>
              <a:avLst/>
              <a:gdLst/>
              <a:ahLst/>
              <a:cxnLst/>
              <a:rect l="0" t="0" r="0" b="0"/>
              <a:pathLst>
                <a:path w="244476" h="393260">
                  <a:moveTo>
                    <a:pt x="0" y="2734"/>
                  </a:moveTo>
                  <a:lnTo>
                    <a:pt x="0" y="2734"/>
                  </a:lnTo>
                  <a:lnTo>
                    <a:pt x="1685" y="1048"/>
                  </a:lnTo>
                  <a:lnTo>
                    <a:pt x="3454" y="221"/>
                  </a:lnTo>
                  <a:lnTo>
                    <a:pt x="4419" y="0"/>
                  </a:lnTo>
                  <a:lnTo>
                    <a:pt x="49310" y="4300"/>
                  </a:lnTo>
                  <a:lnTo>
                    <a:pt x="91230" y="8911"/>
                  </a:lnTo>
                  <a:lnTo>
                    <a:pt x="138431" y="9033"/>
                  </a:lnTo>
                  <a:lnTo>
                    <a:pt x="182990" y="9069"/>
                  </a:lnTo>
                  <a:lnTo>
                    <a:pt x="228277" y="10024"/>
                  </a:lnTo>
                  <a:lnTo>
                    <a:pt x="231560" y="10769"/>
                  </a:lnTo>
                  <a:lnTo>
                    <a:pt x="238029" y="16301"/>
                  </a:lnTo>
                  <a:lnTo>
                    <a:pt x="241236" y="20245"/>
                  </a:lnTo>
                  <a:lnTo>
                    <a:pt x="243858" y="30272"/>
                  </a:lnTo>
                  <a:lnTo>
                    <a:pt x="244421" y="71757"/>
                  </a:lnTo>
                  <a:lnTo>
                    <a:pt x="244468" y="116572"/>
                  </a:lnTo>
                  <a:lnTo>
                    <a:pt x="244473" y="163209"/>
                  </a:lnTo>
                  <a:lnTo>
                    <a:pt x="244475" y="199742"/>
                  </a:lnTo>
                  <a:lnTo>
                    <a:pt x="244475" y="239024"/>
                  </a:lnTo>
                  <a:lnTo>
                    <a:pt x="243534" y="277122"/>
                  </a:lnTo>
                  <a:lnTo>
                    <a:pt x="240080" y="318396"/>
                  </a:lnTo>
                  <a:lnTo>
                    <a:pt x="235964" y="359735"/>
                  </a:lnTo>
                  <a:lnTo>
                    <a:pt x="225425" y="39325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SMARTInkShape-539">
              <a:extLst>
                <a:ext uri="{FF2B5EF4-FFF2-40B4-BE49-F238E27FC236}">
                  <a16:creationId xmlns:a16="http://schemas.microsoft.com/office/drawing/2014/main" xmlns="" id="{A5EE24D1-5211-4991-9737-F90B9DEBA3B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905534" y="2679700"/>
              <a:ext cx="250792" cy="385616"/>
            </a:xfrm>
            <a:custGeom>
              <a:avLst/>
              <a:gdLst/>
              <a:ahLst/>
              <a:cxnLst/>
              <a:rect l="0" t="0" r="0" b="0"/>
              <a:pathLst>
                <a:path w="250792" h="385616">
                  <a:moveTo>
                    <a:pt x="6316" y="0"/>
                  </a:moveTo>
                  <a:lnTo>
                    <a:pt x="6316" y="0"/>
                  </a:lnTo>
                  <a:lnTo>
                    <a:pt x="6316" y="1686"/>
                  </a:lnTo>
                  <a:lnTo>
                    <a:pt x="7257" y="3454"/>
                  </a:lnTo>
                  <a:lnTo>
                    <a:pt x="8001" y="4419"/>
                  </a:lnTo>
                  <a:lnTo>
                    <a:pt x="8967" y="45489"/>
                  </a:lnTo>
                  <a:lnTo>
                    <a:pt x="8364" y="84856"/>
                  </a:lnTo>
                  <a:lnTo>
                    <a:pt x="6623" y="107370"/>
                  </a:lnTo>
                  <a:lnTo>
                    <a:pt x="4404" y="135080"/>
                  </a:lnTo>
                  <a:lnTo>
                    <a:pt x="1938" y="172454"/>
                  </a:lnTo>
                  <a:lnTo>
                    <a:pt x="550" y="215845"/>
                  </a:lnTo>
                  <a:lnTo>
                    <a:pt x="139" y="255983"/>
                  </a:lnTo>
                  <a:lnTo>
                    <a:pt x="0" y="296725"/>
                  </a:lnTo>
                  <a:lnTo>
                    <a:pt x="1654" y="342602"/>
                  </a:lnTo>
                  <a:lnTo>
                    <a:pt x="6243" y="351822"/>
                  </a:lnTo>
                  <a:lnTo>
                    <a:pt x="19002" y="365868"/>
                  </a:lnTo>
                  <a:lnTo>
                    <a:pt x="36964" y="373185"/>
                  </a:lnTo>
                  <a:lnTo>
                    <a:pt x="79029" y="380789"/>
                  </a:lnTo>
                  <a:lnTo>
                    <a:pt x="121391" y="383859"/>
                  </a:lnTo>
                  <a:lnTo>
                    <a:pt x="160855" y="385615"/>
                  </a:lnTo>
                  <a:lnTo>
                    <a:pt x="200649" y="384459"/>
                  </a:lnTo>
                  <a:lnTo>
                    <a:pt x="250791" y="3778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SMARTInkShape-540">
              <a:extLst>
                <a:ext uri="{FF2B5EF4-FFF2-40B4-BE49-F238E27FC236}">
                  <a16:creationId xmlns:a16="http://schemas.microsoft.com/office/drawing/2014/main" xmlns="" id="{0A70B731-E468-4D9D-B0A7-98E656ED1A3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889625" y="2667000"/>
              <a:ext cx="272659" cy="419101"/>
            </a:xfrm>
            <a:custGeom>
              <a:avLst/>
              <a:gdLst/>
              <a:ahLst/>
              <a:cxnLst/>
              <a:rect l="0" t="0" r="0" b="0"/>
              <a:pathLst>
                <a:path w="272659" h="419101">
                  <a:moveTo>
                    <a:pt x="0" y="0"/>
                  </a:moveTo>
                  <a:lnTo>
                    <a:pt x="0" y="0"/>
                  </a:lnTo>
                  <a:lnTo>
                    <a:pt x="40117" y="12388"/>
                  </a:lnTo>
                  <a:lnTo>
                    <a:pt x="69923" y="15384"/>
                  </a:lnTo>
                  <a:lnTo>
                    <a:pt x="110452" y="18832"/>
                  </a:lnTo>
                  <a:lnTo>
                    <a:pt x="146007" y="18789"/>
                  </a:lnTo>
                  <a:lnTo>
                    <a:pt x="188271" y="15615"/>
                  </a:lnTo>
                  <a:lnTo>
                    <a:pt x="231475" y="12956"/>
                  </a:lnTo>
                  <a:lnTo>
                    <a:pt x="248267" y="13716"/>
                  </a:lnTo>
                  <a:lnTo>
                    <a:pt x="251236" y="14436"/>
                  </a:lnTo>
                  <a:lnTo>
                    <a:pt x="256417" y="18058"/>
                  </a:lnTo>
                  <a:lnTo>
                    <a:pt x="263806" y="27321"/>
                  </a:lnTo>
                  <a:lnTo>
                    <a:pt x="268310" y="45378"/>
                  </a:lnTo>
                  <a:lnTo>
                    <a:pt x="267271" y="92149"/>
                  </a:lnTo>
                  <a:lnTo>
                    <a:pt x="266813" y="132659"/>
                  </a:lnTo>
                  <a:lnTo>
                    <a:pt x="266733" y="174616"/>
                  </a:lnTo>
                  <a:lnTo>
                    <a:pt x="266707" y="219178"/>
                  </a:lnTo>
                  <a:lnTo>
                    <a:pt x="266702" y="263438"/>
                  </a:lnTo>
                  <a:lnTo>
                    <a:pt x="267406" y="297444"/>
                  </a:lnTo>
                  <a:lnTo>
                    <a:pt x="271064" y="340054"/>
                  </a:lnTo>
                  <a:lnTo>
                    <a:pt x="272658" y="380085"/>
                  </a:lnTo>
                  <a:lnTo>
                    <a:pt x="269875" y="4191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SMARTInkShape-541">
              <a:extLst>
                <a:ext uri="{FF2B5EF4-FFF2-40B4-BE49-F238E27FC236}">
                  <a16:creationId xmlns:a16="http://schemas.microsoft.com/office/drawing/2014/main" xmlns="" id="{8D85BA91-488B-4F5A-BF1A-ADDCD66BE90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263292" y="2695575"/>
              <a:ext cx="286734" cy="380429"/>
            </a:xfrm>
            <a:custGeom>
              <a:avLst/>
              <a:gdLst/>
              <a:ahLst/>
              <a:cxnLst/>
              <a:rect l="0" t="0" r="0" b="0"/>
              <a:pathLst>
                <a:path w="286734" h="380429">
                  <a:moveTo>
                    <a:pt x="23208" y="0"/>
                  </a:moveTo>
                  <a:lnTo>
                    <a:pt x="23208" y="0"/>
                  </a:lnTo>
                  <a:lnTo>
                    <a:pt x="22743" y="43257"/>
                  </a:lnTo>
                  <a:lnTo>
                    <a:pt x="23200" y="84834"/>
                  </a:lnTo>
                  <a:lnTo>
                    <a:pt x="24891" y="128108"/>
                  </a:lnTo>
                  <a:lnTo>
                    <a:pt x="24780" y="166651"/>
                  </a:lnTo>
                  <a:lnTo>
                    <a:pt x="22848" y="205300"/>
                  </a:lnTo>
                  <a:lnTo>
                    <a:pt x="16163" y="249801"/>
                  </a:lnTo>
                  <a:lnTo>
                    <a:pt x="7405" y="294759"/>
                  </a:lnTo>
                  <a:lnTo>
                    <a:pt x="0" y="335803"/>
                  </a:lnTo>
                  <a:lnTo>
                    <a:pt x="1625" y="358039"/>
                  </a:lnTo>
                  <a:lnTo>
                    <a:pt x="2469" y="361460"/>
                  </a:lnTo>
                  <a:lnTo>
                    <a:pt x="5149" y="364445"/>
                  </a:lnTo>
                  <a:lnTo>
                    <a:pt x="17622" y="371313"/>
                  </a:lnTo>
                  <a:lnTo>
                    <a:pt x="23783" y="373167"/>
                  </a:lnTo>
                  <a:lnTo>
                    <a:pt x="68361" y="374455"/>
                  </a:lnTo>
                  <a:lnTo>
                    <a:pt x="106759" y="374611"/>
                  </a:lnTo>
                  <a:lnTo>
                    <a:pt x="151373" y="374995"/>
                  </a:lnTo>
                  <a:lnTo>
                    <a:pt x="188564" y="378102"/>
                  </a:lnTo>
                  <a:lnTo>
                    <a:pt x="234102" y="380428"/>
                  </a:lnTo>
                  <a:lnTo>
                    <a:pt x="286733" y="3778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SMARTInkShape-542">
              <a:extLst>
                <a:ext uri="{FF2B5EF4-FFF2-40B4-BE49-F238E27FC236}">
                  <a16:creationId xmlns:a16="http://schemas.microsoft.com/office/drawing/2014/main" xmlns="" id="{69538B3A-33F0-4C0C-A636-CB0289329C3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257925" y="2652614"/>
              <a:ext cx="262266" cy="417612"/>
            </a:xfrm>
            <a:custGeom>
              <a:avLst/>
              <a:gdLst/>
              <a:ahLst/>
              <a:cxnLst/>
              <a:rect l="0" t="0" r="0" b="0"/>
              <a:pathLst>
                <a:path w="262266" h="417612">
                  <a:moveTo>
                    <a:pt x="0" y="1686"/>
                  </a:moveTo>
                  <a:lnTo>
                    <a:pt x="0" y="1686"/>
                  </a:lnTo>
                  <a:lnTo>
                    <a:pt x="0" y="0"/>
                  </a:lnTo>
                  <a:lnTo>
                    <a:pt x="3763" y="1054"/>
                  </a:lnTo>
                  <a:lnTo>
                    <a:pt x="27766" y="10884"/>
                  </a:lnTo>
                  <a:lnTo>
                    <a:pt x="57378" y="12947"/>
                  </a:lnTo>
                  <a:lnTo>
                    <a:pt x="98527" y="15510"/>
                  </a:lnTo>
                  <a:lnTo>
                    <a:pt x="137692" y="16953"/>
                  </a:lnTo>
                  <a:lnTo>
                    <a:pt x="176343" y="17734"/>
                  </a:lnTo>
                  <a:lnTo>
                    <a:pt x="220564" y="20271"/>
                  </a:lnTo>
                  <a:lnTo>
                    <a:pt x="248831" y="26642"/>
                  </a:lnTo>
                  <a:lnTo>
                    <a:pt x="253819" y="29358"/>
                  </a:lnTo>
                  <a:lnTo>
                    <a:pt x="258611" y="34854"/>
                  </a:lnTo>
                  <a:lnTo>
                    <a:pt x="261106" y="38887"/>
                  </a:lnTo>
                  <a:lnTo>
                    <a:pt x="262265" y="74771"/>
                  </a:lnTo>
                  <a:lnTo>
                    <a:pt x="258005" y="120355"/>
                  </a:lnTo>
                  <a:lnTo>
                    <a:pt x="257339" y="160829"/>
                  </a:lnTo>
                  <a:lnTo>
                    <a:pt x="258188" y="191655"/>
                  </a:lnTo>
                  <a:lnTo>
                    <a:pt x="259710" y="234362"/>
                  </a:lnTo>
                  <a:lnTo>
                    <a:pt x="259219" y="272063"/>
                  </a:lnTo>
                  <a:lnTo>
                    <a:pt x="258721" y="310868"/>
                  </a:lnTo>
                  <a:lnTo>
                    <a:pt x="260028" y="358112"/>
                  </a:lnTo>
                  <a:lnTo>
                    <a:pt x="260350" y="41761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SMARTInkShape-543">
              <a:extLst>
                <a:ext uri="{FF2B5EF4-FFF2-40B4-BE49-F238E27FC236}">
                  <a16:creationId xmlns:a16="http://schemas.microsoft.com/office/drawing/2014/main" xmlns="" id="{16344804-5A7C-4340-857D-311B60171F2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614606" y="2689225"/>
              <a:ext cx="256095" cy="389737"/>
            </a:xfrm>
            <a:custGeom>
              <a:avLst/>
              <a:gdLst/>
              <a:ahLst/>
              <a:cxnLst/>
              <a:rect l="0" t="0" r="0" b="0"/>
              <a:pathLst>
                <a:path w="256095" h="389737">
                  <a:moveTo>
                    <a:pt x="40194" y="0"/>
                  </a:moveTo>
                  <a:lnTo>
                    <a:pt x="40194" y="0"/>
                  </a:lnTo>
                  <a:lnTo>
                    <a:pt x="34727" y="40478"/>
                  </a:lnTo>
                  <a:lnTo>
                    <a:pt x="25290" y="83673"/>
                  </a:lnTo>
                  <a:lnTo>
                    <a:pt x="19744" y="114137"/>
                  </a:lnTo>
                  <a:lnTo>
                    <a:pt x="16683" y="138181"/>
                  </a:lnTo>
                  <a:lnTo>
                    <a:pt x="12878" y="168320"/>
                  </a:lnTo>
                  <a:lnTo>
                    <a:pt x="8651" y="208394"/>
                  </a:lnTo>
                  <a:lnTo>
                    <a:pt x="4389" y="252364"/>
                  </a:lnTo>
                  <a:lnTo>
                    <a:pt x="0" y="299460"/>
                  </a:lnTo>
                  <a:lnTo>
                    <a:pt x="3433" y="345576"/>
                  </a:lnTo>
                  <a:lnTo>
                    <a:pt x="13152" y="361057"/>
                  </a:lnTo>
                  <a:lnTo>
                    <a:pt x="22147" y="371759"/>
                  </a:lnTo>
                  <a:lnTo>
                    <a:pt x="32643" y="376070"/>
                  </a:lnTo>
                  <a:lnTo>
                    <a:pt x="75924" y="386534"/>
                  </a:lnTo>
                  <a:lnTo>
                    <a:pt x="114162" y="389736"/>
                  </a:lnTo>
                  <a:lnTo>
                    <a:pt x="160193" y="388540"/>
                  </a:lnTo>
                  <a:lnTo>
                    <a:pt x="207351" y="384397"/>
                  </a:lnTo>
                  <a:lnTo>
                    <a:pt x="256094" y="3778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SMARTInkShape-544">
              <a:extLst>
                <a:ext uri="{FF2B5EF4-FFF2-40B4-BE49-F238E27FC236}">
                  <a16:creationId xmlns:a16="http://schemas.microsoft.com/office/drawing/2014/main" xmlns="" id="{93DACD8E-0A7B-4800-9C66-D5A7B344C65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33921" y="2679831"/>
              <a:ext cx="248674" cy="384045"/>
            </a:xfrm>
            <a:custGeom>
              <a:avLst/>
              <a:gdLst/>
              <a:ahLst/>
              <a:cxnLst/>
              <a:rect l="0" t="0" r="0" b="0"/>
              <a:pathLst>
                <a:path w="248674" h="384045">
                  <a:moveTo>
                    <a:pt x="1829" y="3044"/>
                  </a:moveTo>
                  <a:lnTo>
                    <a:pt x="1829" y="3044"/>
                  </a:lnTo>
                  <a:lnTo>
                    <a:pt x="1829" y="310"/>
                  </a:lnTo>
                  <a:lnTo>
                    <a:pt x="1476" y="163"/>
                  </a:lnTo>
                  <a:lnTo>
                    <a:pt x="144" y="0"/>
                  </a:lnTo>
                  <a:lnTo>
                    <a:pt x="0" y="309"/>
                  </a:lnTo>
                  <a:lnTo>
                    <a:pt x="781" y="1593"/>
                  </a:lnTo>
                  <a:lnTo>
                    <a:pt x="7891" y="6051"/>
                  </a:lnTo>
                  <a:lnTo>
                    <a:pt x="16521" y="9540"/>
                  </a:lnTo>
                  <a:lnTo>
                    <a:pt x="46106" y="13104"/>
                  </a:lnTo>
                  <a:lnTo>
                    <a:pt x="86418" y="15982"/>
                  </a:lnTo>
                  <a:lnTo>
                    <a:pt x="120798" y="16085"/>
                  </a:lnTo>
                  <a:lnTo>
                    <a:pt x="159493" y="14159"/>
                  </a:lnTo>
                  <a:lnTo>
                    <a:pt x="205089" y="11054"/>
                  </a:lnTo>
                  <a:lnTo>
                    <a:pt x="216932" y="11661"/>
                  </a:lnTo>
                  <a:lnTo>
                    <a:pt x="230937" y="17356"/>
                  </a:lnTo>
                  <a:lnTo>
                    <a:pt x="238968" y="24061"/>
                  </a:lnTo>
                  <a:lnTo>
                    <a:pt x="247183" y="56671"/>
                  </a:lnTo>
                  <a:lnTo>
                    <a:pt x="248673" y="97193"/>
                  </a:lnTo>
                  <a:lnTo>
                    <a:pt x="245936" y="144447"/>
                  </a:lnTo>
                  <a:lnTo>
                    <a:pt x="243020" y="183818"/>
                  </a:lnTo>
                  <a:lnTo>
                    <a:pt x="239921" y="227822"/>
                  </a:lnTo>
                  <a:lnTo>
                    <a:pt x="236769" y="269199"/>
                  </a:lnTo>
                  <a:lnTo>
                    <a:pt x="235482" y="312151"/>
                  </a:lnTo>
                  <a:lnTo>
                    <a:pt x="243129" y="3840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1" name="SMARTInkShape-Group181">
            <a:extLst>
              <a:ext uri="{FF2B5EF4-FFF2-40B4-BE49-F238E27FC236}">
                <a16:creationId xmlns:a16="http://schemas.microsoft.com/office/drawing/2014/main" xmlns="" id="{89DE7BD4-AFBD-49B0-9EF6-2C387FA8B302}"/>
              </a:ext>
            </a:extLst>
          </p:cNvPr>
          <p:cNvGrpSpPr/>
          <p:nvPr/>
        </p:nvGrpSpPr>
        <p:grpSpPr>
          <a:xfrm>
            <a:off x="5143500" y="3479800"/>
            <a:ext cx="1895476" cy="415926"/>
            <a:chOff x="5143500" y="3479800"/>
            <a:chExt cx="1895476" cy="415926"/>
          </a:xfrm>
        </p:grpSpPr>
        <p:sp>
          <p:nvSpPr>
            <p:cNvPr id="121" name="SMARTInkShape-545">
              <a:extLst>
                <a:ext uri="{FF2B5EF4-FFF2-40B4-BE49-F238E27FC236}">
                  <a16:creationId xmlns:a16="http://schemas.microsoft.com/office/drawing/2014/main" xmlns="" id="{00F4C499-39D8-468D-8D2E-CB0DC3FAFFF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143956" y="3489325"/>
              <a:ext cx="291645" cy="345429"/>
            </a:xfrm>
            <a:custGeom>
              <a:avLst/>
              <a:gdLst/>
              <a:ahLst/>
              <a:cxnLst/>
              <a:rect l="0" t="0" r="0" b="0"/>
              <a:pathLst>
                <a:path w="291645" h="345429">
                  <a:moveTo>
                    <a:pt x="9069" y="0"/>
                  </a:moveTo>
                  <a:lnTo>
                    <a:pt x="9069" y="0"/>
                  </a:lnTo>
                  <a:lnTo>
                    <a:pt x="13799" y="4730"/>
                  </a:lnTo>
                  <a:lnTo>
                    <a:pt x="21587" y="40376"/>
                  </a:lnTo>
                  <a:lnTo>
                    <a:pt x="18866" y="75683"/>
                  </a:lnTo>
                  <a:lnTo>
                    <a:pt x="16658" y="103372"/>
                  </a:lnTo>
                  <a:lnTo>
                    <a:pt x="12325" y="145426"/>
                  </a:lnTo>
                  <a:lnTo>
                    <a:pt x="6859" y="191021"/>
                  </a:lnTo>
                  <a:lnTo>
                    <a:pt x="1851" y="231290"/>
                  </a:lnTo>
                  <a:lnTo>
                    <a:pt x="0" y="275606"/>
                  </a:lnTo>
                  <a:lnTo>
                    <a:pt x="1290" y="315411"/>
                  </a:lnTo>
                  <a:lnTo>
                    <a:pt x="5846" y="325626"/>
                  </a:lnTo>
                  <a:lnTo>
                    <a:pt x="9037" y="330326"/>
                  </a:lnTo>
                  <a:lnTo>
                    <a:pt x="19168" y="336488"/>
                  </a:lnTo>
                  <a:lnTo>
                    <a:pt x="39051" y="341633"/>
                  </a:lnTo>
                  <a:lnTo>
                    <a:pt x="86002" y="342789"/>
                  </a:lnTo>
                  <a:lnTo>
                    <a:pt x="130805" y="342878"/>
                  </a:lnTo>
                  <a:lnTo>
                    <a:pt x="174828" y="342896"/>
                  </a:lnTo>
                  <a:lnTo>
                    <a:pt x="220082" y="344585"/>
                  </a:lnTo>
                  <a:lnTo>
                    <a:pt x="265801" y="345428"/>
                  </a:lnTo>
                  <a:lnTo>
                    <a:pt x="291644" y="3429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SMARTInkShape-546">
              <a:extLst>
                <a:ext uri="{FF2B5EF4-FFF2-40B4-BE49-F238E27FC236}">
                  <a16:creationId xmlns:a16="http://schemas.microsoft.com/office/drawing/2014/main" xmlns="" id="{21583709-F5C7-49BA-AECC-8831FA9410F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143500" y="3479800"/>
              <a:ext cx="330201" cy="339726"/>
            </a:xfrm>
            <a:custGeom>
              <a:avLst/>
              <a:gdLst/>
              <a:ahLst/>
              <a:cxnLst/>
              <a:rect l="0" t="0" r="0" b="0"/>
              <a:pathLst>
                <a:path w="330201" h="339726">
                  <a:moveTo>
                    <a:pt x="0" y="0"/>
                  </a:moveTo>
                  <a:lnTo>
                    <a:pt x="0" y="0"/>
                  </a:lnTo>
                  <a:lnTo>
                    <a:pt x="24565" y="18477"/>
                  </a:lnTo>
                  <a:lnTo>
                    <a:pt x="28524" y="20566"/>
                  </a:lnTo>
                  <a:lnTo>
                    <a:pt x="56657" y="25250"/>
                  </a:lnTo>
                  <a:lnTo>
                    <a:pt x="94678" y="30272"/>
                  </a:lnTo>
                  <a:lnTo>
                    <a:pt x="131378" y="31116"/>
                  </a:lnTo>
                  <a:lnTo>
                    <a:pt x="178769" y="28241"/>
                  </a:lnTo>
                  <a:lnTo>
                    <a:pt x="215246" y="25301"/>
                  </a:lnTo>
                  <a:lnTo>
                    <a:pt x="257690" y="20801"/>
                  </a:lnTo>
                  <a:lnTo>
                    <a:pt x="289311" y="23653"/>
                  </a:lnTo>
                  <a:lnTo>
                    <a:pt x="297210" y="27446"/>
                  </a:lnTo>
                  <a:lnTo>
                    <a:pt x="303543" y="32659"/>
                  </a:lnTo>
                  <a:lnTo>
                    <a:pt x="307534" y="38504"/>
                  </a:lnTo>
                  <a:lnTo>
                    <a:pt x="307220" y="80086"/>
                  </a:lnTo>
                  <a:lnTo>
                    <a:pt x="305119" y="125290"/>
                  </a:lnTo>
                  <a:lnTo>
                    <a:pt x="306744" y="170381"/>
                  </a:lnTo>
                  <a:lnTo>
                    <a:pt x="310786" y="206646"/>
                  </a:lnTo>
                  <a:lnTo>
                    <a:pt x="313626" y="249663"/>
                  </a:lnTo>
                  <a:lnTo>
                    <a:pt x="318904" y="293465"/>
                  </a:lnTo>
                  <a:lnTo>
                    <a:pt x="330200" y="3397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SMARTInkShape-547">
              <a:extLst>
                <a:ext uri="{FF2B5EF4-FFF2-40B4-BE49-F238E27FC236}">
                  <a16:creationId xmlns:a16="http://schemas.microsoft.com/office/drawing/2014/main" xmlns="" id="{A51FF39A-FD9C-4B18-81CF-FA01BF8E9D0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628108" y="3492500"/>
              <a:ext cx="245643" cy="338623"/>
            </a:xfrm>
            <a:custGeom>
              <a:avLst/>
              <a:gdLst/>
              <a:ahLst/>
              <a:cxnLst/>
              <a:rect l="0" t="0" r="0" b="0"/>
              <a:pathLst>
                <a:path w="245643" h="338623">
                  <a:moveTo>
                    <a:pt x="7517" y="0"/>
                  </a:moveTo>
                  <a:lnTo>
                    <a:pt x="7517" y="0"/>
                  </a:lnTo>
                  <a:lnTo>
                    <a:pt x="9202" y="1686"/>
                  </a:lnTo>
                  <a:lnTo>
                    <a:pt x="10633" y="44844"/>
                  </a:lnTo>
                  <a:lnTo>
                    <a:pt x="9984" y="89440"/>
                  </a:lnTo>
                  <a:lnTo>
                    <a:pt x="8809" y="113955"/>
                  </a:lnTo>
                  <a:lnTo>
                    <a:pt x="7320" y="144761"/>
                  </a:lnTo>
                  <a:lnTo>
                    <a:pt x="5666" y="185577"/>
                  </a:lnTo>
                  <a:lnTo>
                    <a:pt x="3793" y="229963"/>
                  </a:lnTo>
                  <a:lnTo>
                    <a:pt x="0" y="273829"/>
                  </a:lnTo>
                  <a:lnTo>
                    <a:pt x="4223" y="313949"/>
                  </a:lnTo>
                  <a:lnTo>
                    <a:pt x="7464" y="322624"/>
                  </a:lnTo>
                  <a:lnTo>
                    <a:pt x="13608" y="331184"/>
                  </a:lnTo>
                  <a:lnTo>
                    <a:pt x="20102" y="335929"/>
                  </a:lnTo>
                  <a:lnTo>
                    <a:pt x="27221" y="338038"/>
                  </a:lnTo>
                  <a:lnTo>
                    <a:pt x="46164" y="338451"/>
                  </a:lnTo>
                  <a:lnTo>
                    <a:pt x="87521" y="334976"/>
                  </a:lnTo>
                  <a:lnTo>
                    <a:pt x="125783" y="331862"/>
                  </a:lnTo>
                  <a:lnTo>
                    <a:pt x="171702" y="333913"/>
                  </a:lnTo>
                  <a:lnTo>
                    <a:pt x="216502" y="338385"/>
                  </a:lnTo>
                  <a:lnTo>
                    <a:pt x="231050" y="338622"/>
                  </a:lnTo>
                  <a:lnTo>
                    <a:pt x="245642" y="3333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SMARTInkShape-548">
              <a:extLst>
                <a:ext uri="{FF2B5EF4-FFF2-40B4-BE49-F238E27FC236}">
                  <a16:creationId xmlns:a16="http://schemas.microsoft.com/office/drawing/2014/main" xmlns="" id="{20CD69B3-C42D-452B-BB8C-5D0DAA69AA9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610225" y="3505200"/>
              <a:ext cx="273051" cy="339726"/>
            </a:xfrm>
            <a:custGeom>
              <a:avLst/>
              <a:gdLst/>
              <a:ahLst/>
              <a:cxnLst/>
              <a:rect l="0" t="0" r="0" b="0"/>
              <a:pathLst>
                <a:path w="273051" h="339726">
                  <a:moveTo>
                    <a:pt x="0" y="0"/>
                  </a:moveTo>
                  <a:lnTo>
                    <a:pt x="0" y="0"/>
                  </a:lnTo>
                  <a:lnTo>
                    <a:pt x="13020" y="10132"/>
                  </a:lnTo>
                  <a:lnTo>
                    <a:pt x="27572" y="17152"/>
                  </a:lnTo>
                  <a:lnTo>
                    <a:pt x="70802" y="28547"/>
                  </a:lnTo>
                  <a:lnTo>
                    <a:pt x="106973" y="33352"/>
                  </a:lnTo>
                  <a:lnTo>
                    <a:pt x="136561" y="33285"/>
                  </a:lnTo>
                  <a:lnTo>
                    <a:pt x="177463" y="32433"/>
                  </a:lnTo>
                  <a:lnTo>
                    <a:pt x="220190" y="32305"/>
                  </a:lnTo>
                  <a:lnTo>
                    <a:pt x="249621" y="36184"/>
                  </a:lnTo>
                  <a:lnTo>
                    <a:pt x="258404" y="40071"/>
                  </a:lnTo>
                  <a:lnTo>
                    <a:pt x="265835" y="45326"/>
                  </a:lnTo>
                  <a:lnTo>
                    <a:pt x="269844" y="51190"/>
                  </a:lnTo>
                  <a:lnTo>
                    <a:pt x="272100" y="61381"/>
                  </a:lnTo>
                  <a:lnTo>
                    <a:pt x="270390" y="106978"/>
                  </a:lnTo>
                  <a:lnTo>
                    <a:pt x="267950" y="145566"/>
                  </a:lnTo>
                  <a:lnTo>
                    <a:pt x="266947" y="188405"/>
                  </a:lnTo>
                  <a:lnTo>
                    <a:pt x="266749" y="233321"/>
                  </a:lnTo>
                  <a:lnTo>
                    <a:pt x="268892" y="278974"/>
                  </a:lnTo>
                  <a:lnTo>
                    <a:pt x="272331" y="325181"/>
                  </a:lnTo>
                  <a:lnTo>
                    <a:pt x="273050" y="3397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SMARTInkShape-549">
              <a:extLst>
                <a:ext uri="{FF2B5EF4-FFF2-40B4-BE49-F238E27FC236}">
                  <a16:creationId xmlns:a16="http://schemas.microsoft.com/office/drawing/2014/main" xmlns="" id="{BA56B37C-1C58-4C89-B460-F578512EA19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033122" y="3514725"/>
              <a:ext cx="227979" cy="307976"/>
            </a:xfrm>
            <a:custGeom>
              <a:avLst/>
              <a:gdLst/>
              <a:ahLst/>
              <a:cxnLst/>
              <a:rect l="0" t="0" r="0" b="0"/>
              <a:pathLst>
                <a:path w="227979" h="307976">
                  <a:moveTo>
                    <a:pt x="15253" y="0"/>
                  </a:moveTo>
                  <a:lnTo>
                    <a:pt x="15253" y="0"/>
                  </a:lnTo>
                  <a:lnTo>
                    <a:pt x="14900" y="3240"/>
                  </a:lnTo>
                  <a:lnTo>
                    <a:pt x="12519" y="17987"/>
                  </a:lnTo>
                  <a:lnTo>
                    <a:pt x="12086" y="64987"/>
                  </a:lnTo>
                  <a:lnTo>
                    <a:pt x="12081" y="99086"/>
                  </a:lnTo>
                  <a:lnTo>
                    <a:pt x="10394" y="143972"/>
                  </a:lnTo>
                  <a:lnTo>
                    <a:pt x="7659" y="186905"/>
                  </a:lnTo>
                  <a:lnTo>
                    <a:pt x="3575" y="226792"/>
                  </a:lnTo>
                  <a:lnTo>
                    <a:pt x="0" y="265804"/>
                  </a:lnTo>
                  <a:lnTo>
                    <a:pt x="4619" y="283251"/>
                  </a:lnTo>
                  <a:lnTo>
                    <a:pt x="14306" y="299658"/>
                  </a:lnTo>
                  <a:lnTo>
                    <a:pt x="15680" y="301372"/>
                  </a:lnTo>
                  <a:lnTo>
                    <a:pt x="27727" y="305470"/>
                  </a:lnTo>
                  <a:lnTo>
                    <a:pt x="72386" y="307755"/>
                  </a:lnTo>
                  <a:lnTo>
                    <a:pt x="113008" y="307579"/>
                  </a:lnTo>
                  <a:lnTo>
                    <a:pt x="156153" y="305453"/>
                  </a:lnTo>
                  <a:lnTo>
                    <a:pt x="203668" y="307370"/>
                  </a:lnTo>
                  <a:lnTo>
                    <a:pt x="227978" y="3079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SMARTInkShape-550">
              <a:extLst>
                <a:ext uri="{FF2B5EF4-FFF2-40B4-BE49-F238E27FC236}">
                  <a16:creationId xmlns:a16="http://schemas.microsoft.com/office/drawing/2014/main" xmlns="" id="{1EE7258E-233F-4D09-A76B-11770F9BD94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026150" y="3514725"/>
              <a:ext cx="256734" cy="323851"/>
            </a:xfrm>
            <a:custGeom>
              <a:avLst/>
              <a:gdLst/>
              <a:ahLst/>
              <a:cxnLst/>
              <a:rect l="0" t="0" r="0" b="0"/>
              <a:pathLst>
                <a:path w="256734" h="323851">
                  <a:moveTo>
                    <a:pt x="0" y="0"/>
                  </a:moveTo>
                  <a:lnTo>
                    <a:pt x="0" y="0"/>
                  </a:lnTo>
                  <a:lnTo>
                    <a:pt x="21275" y="12050"/>
                  </a:lnTo>
                  <a:lnTo>
                    <a:pt x="66318" y="21299"/>
                  </a:lnTo>
                  <a:lnTo>
                    <a:pt x="108298" y="24590"/>
                  </a:lnTo>
                  <a:lnTo>
                    <a:pt x="146981" y="25240"/>
                  </a:lnTo>
                  <a:lnTo>
                    <a:pt x="192548" y="25379"/>
                  </a:lnTo>
                  <a:lnTo>
                    <a:pt x="234189" y="26339"/>
                  </a:lnTo>
                  <a:lnTo>
                    <a:pt x="248130" y="28853"/>
                  </a:lnTo>
                  <a:lnTo>
                    <a:pt x="250087" y="29819"/>
                  </a:lnTo>
                  <a:lnTo>
                    <a:pt x="251391" y="31521"/>
                  </a:lnTo>
                  <a:lnTo>
                    <a:pt x="253227" y="38620"/>
                  </a:lnTo>
                  <a:lnTo>
                    <a:pt x="252151" y="81333"/>
                  </a:lnTo>
                  <a:lnTo>
                    <a:pt x="253791" y="127583"/>
                  </a:lnTo>
                  <a:lnTo>
                    <a:pt x="254900" y="163634"/>
                  </a:lnTo>
                  <a:lnTo>
                    <a:pt x="256725" y="205498"/>
                  </a:lnTo>
                  <a:lnTo>
                    <a:pt x="256733" y="249071"/>
                  </a:lnTo>
                  <a:lnTo>
                    <a:pt x="254429" y="290227"/>
                  </a:lnTo>
                  <a:lnTo>
                    <a:pt x="250825" y="3238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SMARTInkShape-551">
              <a:extLst>
                <a:ext uri="{FF2B5EF4-FFF2-40B4-BE49-F238E27FC236}">
                  <a16:creationId xmlns:a16="http://schemas.microsoft.com/office/drawing/2014/main" xmlns="" id="{5D1C86D2-649C-4AA4-AF63-EF880201CC5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397625" y="3498850"/>
              <a:ext cx="228601" cy="323851"/>
            </a:xfrm>
            <a:custGeom>
              <a:avLst/>
              <a:gdLst/>
              <a:ahLst/>
              <a:cxnLst/>
              <a:rect l="0" t="0" r="0" b="0"/>
              <a:pathLst>
                <a:path w="228601" h="323851">
                  <a:moveTo>
                    <a:pt x="0" y="0"/>
                  </a:moveTo>
                  <a:lnTo>
                    <a:pt x="0" y="0"/>
                  </a:lnTo>
                  <a:lnTo>
                    <a:pt x="8838" y="4419"/>
                  </a:lnTo>
                  <a:lnTo>
                    <a:pt x="11924" y="10196"/>
                  </a:lnTo>
                  <a:lnTo>
                    <a:pt x="14119" y="20406"/>
                  </a:lnTo>
                  <a:lnTo>
                    <a:pt x="15806" y="66127"/>
                  </a:lnTo>
                  <a:lnTo>
                    <a:pt x="15165" y="109339"/>
                  </a:lnTo>
                  <a:lnTo>
                    <a:pt x="12502" y="145726"/>
                  </a:lnTo>
                  <a:lnTo>
                    <a:pt x="8722" y="192991"/>
                  </a:lnTo>
                  <a:lnTo>
                    <a:pt x="3825" y="236083"/>
                  </a:lnTo>
                  <a:lnTo>
                    <a:pt x="6544" y="275116"/>
                  </a:lnTo>
                  <a:lnTo>
                    <a:pt x="13345" y="297651"/>
                  </a:lnTo>
                  <a:lnTo>
                    <a:pt x="17808" y="304915"/>
                  </a:lnTo>
                  <a:lnTo>
                    <a:pt x="32715" y="314359"/>
                  </a:lnTo>
                  <a:lnTo>
                    <a:pt x="47715" y="318803"/>
                  </a:lnTo>
                  <a:lnTo>
                    <a:pt x="93360" y="320511"/>
                  </a:lnTo>
                  <a:lnTo>
                    <a:pt x="134212" y="320653"/>
                  </a:lnTo>
                  <a:lnTo>
                    <a:pt x="176594" y="321025"/>
                  </a:lnTo>
                  <a:lnTo>
                    <a:pt x="222874" y="323763"/>
                  </a:lnTo>
                  <a:lnTo>
                    <a:pt x="228600" y="3238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SMARTInkShape-552">
              <a:extLst>
                <a:ext uri="{FF2B5EF4-FFF2-40B4-BE49-F238E27FC236}">
                  <a16:creationId xmlns:a16="http://schemas.microsoft.com/office/drawing/2014/main" xmlns="" id="{B45FF4AB-19F8-42DB-AAC2-55CCCC81A64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343650" y="3514725"/>
              <a:ext cx="295276" cy="314326"/>
            </a:xfrm>
            <a:custGeom>
              <a:avLst/>
              <a:gdLst/>
              <a:ahLst/>
              <a:cxnLst/>
              <a:rect l="0" t="0" r="0" b="0"/>
              <a:pathLst>
                <a:path w="295276" h="314326">
                  <a:moveTo>
                    <a:pt x="0" y="0"/>
                  </a:moveTo>
                  <a:lnTo>
                    <a:pt x="0" y="0"/>
                  </a:lnTo>
                  <a:lnTo>
                    <a:pt x="8310" y="705"/>
                  </a:lnTo>
                  <a:lnTo>
                    <a:pt x="34304" y="9317"/>
                  </a:lnTo>
                  <a:lnTo>
                    <a:pt x="75321" y="9497"/>
                  </a:lnTo>
                  <a:lnTo>
                    <a:pt x="116026" y="9513"/>
                  </a:lnTo>
                  <a:lnTo>
                    <a:pt x="150580" y="9520"/>
                  </a:lnTo>
                  <a:lnTo>
                    <a:pt x="194429" y="7838"/>
                  </a:lnTo>
                  <a:lnTo>
                    <a:pt x="234498" y="6291"/>
                  </a:lnTo>
                  <a:lnTo>
                    <a:pt x="281291" y="584"/>
                  </a:lnTo>
                  <a:lnTo>
                    <a:pt x="288348" y="173"/>
                  </a:lnTo>
                  <a:lnTo>
                    <a:pt x="289599" y="821"/>
                  </a:lnTo>
                  <a:lnTo>
                    <a:pt x="290433" y="1958"/>
                  </a:lnTo>
                  <a:lnTo>
                    <a:pt x="291771" y="5483"/>
                  </a:lnTo>
                  <a:lnTo>
                    <a:pt x="292091" y="49849"/>
                  </a:lnTo>
                  <a:lnTo>
                    <a:pt x="292099" y="89088"/>
                  </a:lnTo>
                  <a:lnTo>
                    <a:pt x="292100" y="129546"/>
                  </a:lnTo>
                  <a:lnTo>
                    <a:pt x="289565" y="174292"/>
                  </a:lnTo>
                  <a:lnTo>
                    <a:pt x="287390" y="213528"/>
                  </a:lnTo>
                  <a:lnTo>
                    <a:pt x="288313" y="255179"/>
                  </a:lnTo>
                  <a:lnTo>
                    <a:pt x="290530" y="298618"/>
                  </a:lnTo>
                  <a:lnTo>
                    <a:pt x="295275" y="3143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SMARTInkShape-553">
              <a:extLst>
                <a:ext uri="{FF2B5EF4-FFF2-40B4-BE49-F238E27FC236}">
                  <a16:creationId xmlns:a16="http://schemas.microsoft.com/office/drawing/2014/main" xmlns="" id="{4A63D3AF-0098-4DFE-B912-7E722CA9D91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756400" y="3511550"/>
              <a:ext cx="282576" cy="331356"/>
            </a:xfrm>
            <a:custGeom>
              <a:avLst/>
              <a:gdLst/>
              <a:ahLst/>
              <a:cxnLst/>
              <a:rect l="0" t="0" r="0" b="0"/>
              <a:pathLst>
                <a:path w="282576" h="331356">
                  <a:moveTo>
                    <a:pt x="0" y="0"/>
                  </a:moveTo>
                  <a:lnTo>
                    <a:pt x="0" y="0"/>
                  </a:lnTo>
                  <a:lnTo>
                    <a:pt x="4419" y="46985"/>
                  </a:lnTo>
                  <a:lnTo>
                    <a:pt x="9344" y="90042"/>
                  </a:lnTo>
                  <a:lnTo>
                    <a:pt x="9444" y="129389"/>
                  </a:lnTo>
                  <a:lnTo>
                    <a:pt x="9472" y="157168"/>
                  </a:lnTo>
                  <a:lnTo>
                    <a:pt x="7824" y="203005"/>
                  </a:lnTo>
                  <a:lnTo>
                    <a:pt x="6288" y="243039"/>
                  </a:lnTo>
                  <a:lnTo>
                    <a:pt x="3655" y="289790"/>
                  </a:lnTo>
                  <a:lnTo>
                    <a:pt x="8374" y="308231"/>
                  </a:lnTo>
                  <a:lnTo>
                    <a:pt x="12659" y="315144"/>
                  </a:lnTo>
                  <a:lnTo>
                    <a:pt x="14789" y="316988"/>
                  </a:lnTo>
                  <a:lnTo>
                    <a:pt x="21860" y="319036"/>
                  </a:lnTo>
                  <a:lnTo>
                    <a:pt x="36699" y="319249"/>
                  </a:lnTo>
                  <a:lnTo>
                    <a:pt x="81941" y="313204"/>
                  </a:lnTo>
                  <a:lnTo>
                    <a:pt x="123319" y="309501"/>
                  </a:lnTo>
                  <a:lnTo>
                    <a:pt x="169062" y="312549"/>
                  </a:lnTo>
                  <a:lnTo>
                    <a:pt x="213351" y="320541"/>
                  </a:lnTo>
                  <a:lnTo>
                    <a:pt x="260790" y="329625"/>
                  </a:lnTo>
                  <a:lnTo>
                    <a:pt x="270070" y="331355"/>
                  </a:lnTo>
                  <a:lnTo>
                    <a:pt x="282575" y="3302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SMARTInkShape-554">
              <a:extLst>
                <a:ext uri="{FF2B5EF4-FFF2-40B4-BE49-F238E27FC236}">
                  <a16:creationId xmlns:a16="http://schemas.microsoft.com/office/drawing/2014/main" xmlns="" id="{79848619-8863-4007-A982-50D6B8D0520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737350" y="3511550"/>
              <a:ext cx="298451" cy="384176"/>
            </a:xfrm>
            <a:custGeom>
              <a:avLst/>
              <a:gdLst/>
              <a:ahLst/>
              <a:cxnLst/>
              <a:rect l="0" t="0" r="0" b="0"/>
              <a:pathLst>
                <a:path w="298451" h="384176">
                  <a:moveTo>
                    <a:pt x="0" y="0"/>
                  </a:moveTo>
                  <a:lnTo>
                    <a:pt x="0" y="0"/>
                  </a:lnTo>
                  <a:lnTo>
                    <a:pt x="6121" y="353"/>
                  </a:lnTo>
                  <a:lnTo>
                    <a:pt x="21694" y="3088"/>
                  </a:lnTo>
                  <a:lnTo>
                    <a:pt x="61923" y="11591"/>
                  </a:lnTo>
                  <a:lnTo>
                    <a:pt x="108130" y="20581"/>
                  </a:lnTo>
                  <a:lnTo>
                    <a:pt x="154998" y="24190"/>
                  </a:lnTo>
                  <a:lnTo>
                    <a:pt x="191601" y="24220"/>
                  </a:lnTo>
                  <a:lnTo>
                    <a:pt x="235599" y="20934"/>
                  </a:lnTo>
                  <a:lnTo>
                    <a:pt x="257630" y="16887"/>
                  </a:lnTo>
                  <a:lnTo>
                    <a:pt x="264561" y="14450"/>
                  </a:lnTo>
                  <a:lnTo>
                    <a:pt x="268807" y="15006"/>
                  </a:lnTo>
                  <a:lnTo>
                    <a:pt x="273478" y="17303"/>
                  </a:lnTo>
                  <a:lnTo>
                    <a:pt x="275004" y="19214"/>
                  </a:lnTo>
                  <a:lnTo>
                    <a:pt x="275411" y="20218"/>
                  </a:lnTo>
                  <a:lnTo>
                    <a:pt x="280921" y="63030"/>
                  </a:lnTo>
                  <a:lnTo>
                    <a:pt x="279805" y="102997"/>
                  </a:lnTo>
                  <a:lnTo>
                    <a:pt x="279933" y="133971"/>
                  </a:lnTo>
                  <a:lnTo>
                    <a:pt x="281166" y="171255"/>
                  </a:lnTo>
                  <a:lnTo>
                    <a:pt x="282157" y="213373"/>
                  </a:lnTo>
                  <a:lnTo>
                    <a:pt x="285822" y="259444"/>
                  </a:lnTo>
                  <a:lnTo>
                    <a:pt x="289691" y="302650"/>
                  </a:lnTo>
                  <a:lnTo>
                    <a:pt x="294757" y="343948"/>
                  </a:lnTo>
                  <a:lnTo>
                    <a:pt x="298450" y="384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2" name="SMARTInkShape-555">
            <a:extLst>
              <a:ext uri="{FF2B5EF4-FFF2-40B4-BE49-F238E27FC236}">
                <a16:creationId xmlns:a16="http://schemas.microsoft.com/office/drawing/2014/main" xmlns="" id="{6EEEE63D-BC58-4EF0-9251-58612DFB0D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56000" y="3314700"/>
            <a:ext cx="2768470" cy="1018500"/>
          </a:xfrm>
          <a:custGeom>
            <a:avLst/>
            <a:gdLst/>
            <a:ahLst/>
            <a:cxnLst/>
            <a:rect l="0" t="0" r="0" b="0"/>
            <a:pathLst>
              <a:path w="2768470" h="1018500">
                <a:moveTo>
                  <a:pt x="0" y="339725"/>
                </a:moveTo>
                <a:lnTo>
                  <a:pt x="0" y="339725"/>
                </a:lnTo>
                <a:lnTo>
                  <a:pt x="6346" y="346071"/>
                </a:lnTo>
                <a:lnTo>
                  <a:pt x="15172" y="340297"/>
                </a:lnTo>
                <a:lnTo>
                  <a:pt x="15563" y="339039"/>
                </a:lnTo>
                <a:lnTo>
                  <a:pt x="15667" y="338209"/>
                </a:lnTo>
                <a:lnTo>
                  <a:pt x="16089" y="337656"/>
                </a:lnTo>
                <a:lnTo>
                  <a:pt x="19010" y="336563"/>
                </a:lnTo>
                <a:lnTo>
                  <a:pt x="22225" y="336550"/>
                </a:lnTo>
                <a:lnTo>
                  <a:pt x="22225" y="338236"/>
                </a:lnTo>
                <a:lnTo>
                  <a:pt x="22578" y="338732"/>
                </a:lnTo>
                <a:lnTo>
                  <a:pt x="23166" y="339063"/>
                </a:lnTo>
                <a:lnTo>
                  <a:pt x="24959" y="339594"/>
                </a:lnTo>
                <a:lnTo>
                  <a:pt x="26955" y="341372"/>
                </a:lnTo>
                <a:lnTo>
                  <a:pt x="29737" y="342221"/>
                </a:lnTo>
                <a:lnTo>
                  <a:pt x="60886" y="343250"/>
                </a:lnTo>
                <a:lnTo>
                  <a:pt x="67309" y="345413"/>
                </a:lnTo>
                <a:lnTo>
                  <a:pt x="101499" y="346074"/>
                </a:lnTo>
                <a:lnTo>
                  <a:pt x="147208" y="340720"/>
                </a:lnTo>
                <a:lnTo>
                  <a:pt x="194156" y="331860"/>
                </a:lnTo>
                <a:lnTo>
                  <a:pt x="239492" y="317498"/>
                </a:lnTo>
                <a:lnTo>
                  <a:pt x="255165" y="312722"/>
                </a:lnTo>
                <a:lnTo>
                  <a:pt x="261989" y="309382"/>
                </a:lnTo>
                <a:lnTo>
                  <a:pt x="268126" y="306510"/>
                </a:lnTo>
                <a:lnTo>
                  <a:pt x="273331" y="303796"/>
                </a:lnTo>
                <a:lnTo>
                  <a:pt x="295430" y="295605"/>
                </a:lnTo>
                <a:lnTo>
                  <a:pt x="298872" y="292717"/>
                </a:lnTo>
                <a:lnTo>
                  <a:pt x="301460" y="289905"/>
                </a:lnTo>
                <a:lnTo>
                  <a:pt x="309863" y="284232"/>
                </a:lnTo>
                <a:lnTo>
                  <a:pt x="313048" y="282606"/>
                </a:lnTo>
                <a:lnTo>
                  <a:pt x="318807" y="278429"/>
                </a:lnTo>
                <a:lnTo>
                  <a:pt x="330860" y="273144"/>
                </a:lnTo>
                <a:lnTo>
                  <a:pt x="374600" y="237693"/>
                </a:lnTo>
                <a:lnTo>
                  <a:pt x="419322" y="190858"/>
                </a:lnTo>
                <a:lnTo>
                  <a:pt x="438107" y="171812"/>
                </a:lnTo>
                <a:lnTo>
                  <a:pt x="450138" y="156952"/>
                </a:lnTo>
                <a:lnTo>
                  <a:pt x="496262" y="119305"/>
                </a:lnTo>
                <a:lnTo>
                  <a:pt x="523015" y="99361"/>
                </a:lnTo>
                <a:lnTo>
                  <a:pt x="541826" y="86408"/>
                </a:lnTo>
                <a:lnTo>
                  <a:pt x="550978" y="78530"/>
                </a:lnTo>
                <a:lnTo>
                  <a:pt x="566210" y="67925"/>
                </a:lnTo>
                <a:lnTo>
                  <a:pt x="570207" y="65114"/>
                </a:lnTo>
                <a:lnTo>
                  <a:pt x="616011" y="43527"/>
                </a:lnTo>
                <a:lnTo>
                  <a:pt x="624552" y="39708"/>
                </a:lnTo>
                <a:lnTo>
                  <a:pt x="671640" y="25259"/>
                </a:lnTo>
                <a:lnTo>
                  <a:pt x="718693" y="9525"/>
                </a:lnTo>
                <a:lnTo>
                  <a:pt x="764132" y="2920"/>
                </a:lnTo>
                <a:lnTo>
                  <a:pt x="802096" y="40"/>
                </a:lnTo>
                <a:lnTo>
                  <a:pt x="836311" y="3137"/>
                </a:lnTo>
                <a:lnTo>
                  <a:pt x="849456" y="1338"/>
                </a:lnTo>
                <a:lnTo>
                  <a:pt x="856195" y="2121"/>
                </a:lnTo>
                <a:lnTo>
                  <a:pt x="902136" y="14"/>
                </a:lnTo>
                <a:lnTo>
                  <a:pt x="947029" y="0"/>
                </a:lnTo>
                <a:lnTo>
                  <a:pt x="993520" y="0"/>
                </a:lnTo>
                <a:lnTo>
                  <a:pt x="1037367" y="0"/>
                </a:lnTo>
                <a:lnTo>
                  <a:pt x="1082652" y="1572"/>
                </a:lnTo>
                <a:lnTo>
                  <a:pt x="1096309" y="1407"/>
                </a:lnTo>
                <a:lnTo>
                  <a:pt x="1143665" y="3129"/>
                </a:lnTo>
                <a:lnTo>
                  <a:pt x="1186185" y="3172"/>
                </a:lnTo>
                <a:lnTo>
                  <a:pt x="1232063" y="3175"/>
                </a:lnTo>
                <a:lnTo>
                  <a:pt x="1277450" y="3175"/>
                </a:lnTo>
                <a:lnTo>
                  <a:pt x="1323361" y="5357"/>
                </a:lnTo>
                <a:lnTo>
                  <a:pt x="1370373" y="6333"/>
                </a:lnTo>
                <a:lnTo>
                  <a:pt x="1417088" y="6350"/>
                </a:lnTo>
                <a:lnTo>
                  <a:pt x="1435574" y="7291"/>
                </a:lnTo>
                <a:lnTo>
                  <a:pt x="1454619" y="9394"/>
                </a:lnTo>
                <a:lnTo>
                  <a:pt x="1500215" y="9525"/>
                </a:lnTo>
                <a:lnTo>
                  <a:pt x="1517439" y="9172"/>
                </a:lnTo>
                <a:lnTo>
                  <a:pt x="1525388" y="7696"/>
                </a:lnTo>
                <a:lnTo>
                  <a:pt x="1539828" y="8965"/>
                </a:lnTo>
                <a:lnTo>
                  <a:pt x="1587156" y="6352"/>
                </a:lnTo>
                <a:lnTo>
                  <a:pt x="1617411" y="4312"/>
                </a:lnTo>
                <a:lnTo>
                  <a:pt x="1635007" y="6231"/>
                </a:lnTo>
                <a:lnTo>
                  <a:pt x="1679920" y="6350"/>
                </a:lnTo>
                <a:lnTo>
                  <a:pt x="1726999" y="9329"/>
                </a:lnTo>
                <a:lnTo>
                  <a:pt x="1773882" y="12036"/>
                </a:lnTo>
                <a:lnTo>
                  <a:pt x="1818864" y="15573"/>
                </a:lnTo>
                <a:lnTo>
                  <a:pt x="1864396" y="18960"/>
                </a:lnTo>
                <a:lnTo>
                  <a:pt x="1908306" y="19049"/>
                </a:lnTo>
                <a:lnTo>
                  <a:pt x="1954972" y="19050"/>
                </a:lnTo>
                <a:lnTo>
                  <a:pt x="1998920" y="19050"/>
                </a:lnTo>
                <a:lnTo>
                  <a:pt x="2046082" y="19050"/>
                </a:lnTo>
                <a:lnTo>
                  <a:pt x="2093064" y="19050"/>
                </a:lnTo>
                <a:lnTo>
                  <a:pt x="2138249" y="16006"/>
                </a:lnTo>
                <a:lnTo>
                  <a:pt x="2185269" y="15877"/>
                </a:lnTo>
                <a:lnTo>
                  <a:pt x="2228197" y="15875"/>
                </a:lnTo>
                <a:lnTo>
                  <a:pt x="2273976" y="15875"/>
                </a:lnTo>
                <a:lnTo>
                  <a:pt x="2321338" y="18854"/>
                </a:lnTo>
                <a:lnTo>
                  <a:pt x="2365534" y="22968"/>
                </a:lnTo>
                <a:lnTo>
                  <a:pt x="2411848" y="25725"/>
                </a:lnTo>
                <a:lnTo>
                  <a:pt x="2456633" y="28536"/>
                </a:lnTo>
                <a:lnTo>
                  <a:pt x="2502896" y="31554"/>
                </a:lnTo>
                <a:lnTo>
                  <a:pt x="2549218" y="31749"/>
                </a:lnTo>
                <a:lnTo>
                  <a:pt x="2595992" y="31750"/>
                </a:lnTo>
                <a:lnTo>
                  <a:pt x="2632104" y="32103"/>
                </a:lnTo>
                <a:lnTo>
                  <a:pt x="2633152" y="32691"/>
                </a:lnTo>
                <a:lnTo>
                  <a:pt x="2633852" y="33436"/>
                </a:lnTo>
                <a:lnTo>
                  <a:pt x="2637451" y="34263"/>
                </a:lnTo>
                <a:lnTo>
                  <a:pt x="2653340" y="35270"/>
                </a:lnTo>
                <a:lnTo>
                  <a:pt x="2662450" y="37805"/>
                </a:lnTo>
                <a:lnTo>
                  <a:pt x="2666201" y="38365"/>
                </a:lnTo>
                <a:lnTo>
                  <a:pt x="2679134" y="42826"/>
                </a:lnTo>
                <a:lnTo>
                  <a:pt x="2680381" y="43720"/>
                </a:lnTo>
                <a:lnTo>
                  <a:pt x="2710536" y="82868"/>
                </a:lnTo>
                <a:lnTo>
                  <a:pt x="2729068" y="124913"/>
                </a:lnTo>
                <a:lnTo>
                  <a:pt x="2740042" y="171667"/>
                </a:lnTo>
                <a:lnTo>
                  <a:pt x="2742264" y="181039"/>
                </a:lnTo>
                <a:lnTo>
                  <a:pt x="2743864" y="189578"/>
                </a:lnTo>
                <a:lnTo>
                  <a:pt x="2755276" y="227329"/>
                </a:lnTo>
                <a:lnTo>
                  <a:pt x="2759813" y="262082"/>
                </a:lnTo>
                <a:lnTo>
                  <a:pt x="2764549" y="283006"/>
                </a:lnTo>
                <a:lnTo>
                  <a:pt x="2765422" y="329078"/>
                </a:lnTo>
                <a:lnTo>
                  <a:pt x="2768469" y="374173"/>
                </a:lnTo>
                <a:lnTo>
                  <a:pt x="2765510" y="421612"/>
                </a:lnTo>
                <a:lnTo>
                  <a:pt x="2762546" y="463280"/>
                </a:lnTo>
                <a:lnTo>
                  <a:pt x="2759528" y="505070"/>
                </a:lnTo>
                <a:lnTo>
                  <a:pt x="2759092" y="549202"/>
                </a:lnTo>
                <a:lnTo>
                  <a:pt x="2755156" y="591097"/>
                </a:lnTo>
                <a:lnTo>
                  <a:pt x="2753445" y="604000"/>
                </a:lnTo>
                <a:lnTo>
                  <a:pt x="2748348" y="649429"/>
                </a:lnTo>
                <a:lnTo>
                  <a:pt x="2742478" y="695980"/>
                </a:lnTo>
                <a:lnTo>
                  <a:pt x="2736535" y="722318"/>
                </a:lnTo>
                <a:lnTo>
                  <a:pt x="2731901" y="732799"/>
                </a:lnTo>
                <a:lnTo>
                  <a:pt x="2731434" y="735124"/>
                </a:lnTo>
                <a:lnTo>
                  <a:pt x="2715287" y="759311"/>
                </a:lnTo>
                <a:lnTo>
                  <a:pt x="2697509" y="775396"/>
                </a:lnTo>
                <a:lnTo>
                  <a:pt x="2688857" y="783137"/>
                </a:lnTo>
                <a:lnTo>
                  <a:pt x="2682711" y="789386"/>
                </a:lnTo>
                <a:lnTo>
                  <a:pt x="2639363" y="813570"/>
                </a:lnTo>
                <a:lnTo>
                  <a:pt x="2595044" y="834022"/>
                </a:lnTo>
                <a:lnTo>
                  <a:pt x="2551402" y="845746"/>
                </a:lnTo>
                <a:lnTo>
                  <a:pt x="2505459" y="854962"/>
                </a:lnTo>
                <a:lnTo>
                  <a:pt x="2460875" y="860570"/>
                </a:lnTo>
                <a:lnTo>
                  <a:pt x="2416023" y="866788"/>
                </a:lnTo>
                <a:lnTo>
                  <a:pt x="2371328" y="869672"/>
                </a:lnTo>
                <a:lnTo>
                  <a:pt x="2326299" y="870867"/>
                </a:lnTo>
                <a:lnTo>
                  <a:pt x="2280475" y="872927"/>
                </a:lnTo>
                <a:lnTo>
                  <a:pt x="2236770" y="873108"/>
                </a:lnTo>
                <a:lnTo>
                  <a:pt x="2195803" y="871436"/>
                </a:lnTo>
                <a:lnTo>
                  <a:pt x="2150776" y="870146"/>
                </a:lnTo>
                <a:lnTo>
                  <a:pt x="2110945" y="869976"/>
                </a:lnTo>
                <a:lnTo>
                  <a:pt x="2066886" y="869953"/>
                </a:lnTo>
                <a:lnTo>
                  <a:pt x="2027367" y="867769"/>
                </a:lnTo>
                <a:lnTo>
                  <a:pt x="1983308" y="866906"/>
                </a:lnTo>
                <a:lnTo>
                  <a:pt x="1939675" y="867733"/>
                </a:lnTo>
                <a:lnTo>
                  <a:pt x="1894475" y="869658"/>
                </a:lnTo>
                <a:lnTo>
                  <a:pt x="1851337" y="869912"/>
                </a:lnTo>
                <a:lnTo>
                  <a:pt x="1810034" y="872477"/>
                </a:lnTo>
                <a:lnTo>
                  <a:pt x="1766784" y="877412"/>
                </a:lnTo>
                <a:lnTo>
                  <a:pt x="1724159" y="880144"/>
                </a:lnTo>
                <a:lnTo>
                  <a:pt x="1680756" y="884502"/>
                </a:lnTo>
                <a:lnTo>
                  <a:pt x="1637985" y="887336"/>
                </a:lnTo>
                <a:lnTo>
                  <a:pt x="1595800" y="889024"/>
                </a:lnTo>
                <a:lnTo>
                  <a:pt x="1552189" y="891448"/>
                </a:lnTo>
                <a:lnTo>
                  <a:pt x="1511028" y="893717"/>
                </a:lnTo>
                <a:lnTo>
                  <a:pt x="1467171" y="896076"/>
                </a:lnTo>
                <a:lnTo>
                  <a:pt x="1421071" y="898555"/>
                </a:lnTo>
                <a:lnTo>
                  <a:pt x="1385944" y="900964"/>
                </a:lnTo>
                <a:lnTo>
                  <a:pt x="1339574" y="903998"/>
                </a:lnTo>
                <a:lnTo>
                  <a:pt x="1291992" y="909124"/>
                </a:lnTo>
                <a:lnTo>
                  <a:pt x="1247505" y="912634"/>
                </a:lnTo>
                <a:lnTo>
                  <a:pt x="1201133" y="916680"/>
                </a:lnTo>
                <a:lnTo>
                  <a:pt x="1154458" y="919992"/>
                </a:lnTo>
                <a:lnTo>
                  <a:pt x="1109188" y="923984"/>
                </a:lnTo>
                <a:lnTo>
                  <a:pt x="1064804" y="929224"/>
                </a:lnTo>
                <a:lnTo>
                  <a:pt x="1023341" y="933452"/>
                </a:lnTo>
                <a:lnTo>
                  <a:pt x="983662" y="937683"/>
                </a:lnTo>
                <a:lnTo>
                  <a:pt x="946073" y="942270"/>
                </a:lnTo>
                <a:lnTo>
                  <a:pt x="904572" y="947722"/>
                </a:lnTo>
                <a:lnTo>
                  <a:pt x="857302" y="953831"/>
                </a:lnTo>
                <a:lnTo>
                  <a:pt x="815593" y="957754"/>
                </a:lnTo>
                <a:lnTo>
                  <a:pt x="770861" y="963070"/>
                </a:lnTo>
                <a:lnTo>
                  <a:pt x="725707" y="967548"/>
                </a:lnTo>
                <a:lnTo>
                  <a:pt x="680639" y="973687"/>
                </a:lnTo>
                <a:lnTo>
                  <a:pt x="636860" y="978961"/>
                </a:lnTo>
                <a:lnTo>
                  <a:pt x="594082" y="985308"/>
                </a:lnTo>
                <a:lnTo>
                  <a:pt x="546948" y="992717"/>
                </a:lnTo>
                <a:lnTo>
                  <a:pt x="502412" y="998553"/>
                </a:lnTo>
                <a:lnTo>
                  <a:pt x="459567" y="1005756"/>
                </a:lnTo>
                <a:lnTo>
                  <a:pt x="413069" y="1010367"/>
                </a:lnTo>
                <a:lnTo>
                  <a:pt x="365617" y="1015516"/>
                </a:lnTo>
                <a:lnTo>
                  <a:pt x="328683" y="1018499"/>
                </a:lnTo>
                <a:lnTo>
                  <a:pt x="282595" y="1018091"/>
                </a:lnTo>
                <a:lnTo>
                  <a:pt x="239854" y="1013541"/>
                </a:lnTo>
                <a:lnTo>
                  <a:pt x="195852" y="1009619"/>
                </a:lnTo>
                <a:lnTo>
                  <a:pt x="160343" y="1005319"/>
                </a:lnTo>
                <a:lnTo>
                  <a:pt x="120650" y="100012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SMARTInkShape-556">
            <a:extLst>
              <a:ext uri="{FF2B5EF4-FFF2-40B4-BE49-F238E27FC236}">
                <a16:creationId xmlns:a16="http://schemas.microsoft.com/office/drawing/2014/main" xmlns="" id="{048E5A43-D92E-4897-85DA-D8269F3FE12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80000" y="4404895"/>
            <a:ext cx="200026" cy="370306"/>
          </a:xfrm>
          <a:custGeom>
            <a:avLst/>
            <a:gdLst/>
            <a:ahLst/>
            <a:cxnLst/>
            <a:rect l="0" t="0" r="0" b="0"/>
            <a:pathLst>
              <a:path w="200026" h="370306">
                <a:moveTo>
                  <a:pt x="0" y="195680"/>
                </a:moveTo>
                <a:lnTo>
                  <a:pt x="0" y="195680"/>
                </a:lnTo>
                <a:lnTo>
                  <a:pt x="2734" y="192946"/>
                </a:lnTo>
                <a:lnTo>
                  <a:pt x="9696" y="189072"/>
                </a:lnTo>
                <a:lnTo>
                  <a:pt x="11130" y="187687"/>
                </a:lnTo>
                <a:lnTo>
                  <a:pt x="55213" y="170351"/>
                </a:lnTo>
                <a:lnTo>
                  <a:pt x="90696" y="141398"/>
                </a:lnTo>
                <a:lnTo>
                  <a:pt x="122283" y="98211"/>
                </a:lnTo>
                <a:lnTo>
                  <a:pt x="154494" y="51334"/>
                </a:lnTo>
                <a:lnTo>
                  <a:pt x="186820" y="5040"/>
                </a:lnTo>
                <a:lnTo>
                  <a:pt x="189773" y="57"/>
                </a:lnTo>
                <a:lnTo>
                  <a:pt x="190016" y="0"/>
                </a:lnTo>
                <a:lnTo>
                  <a:pt x="190177" y="316"/>
                </a:lnTo>
                <a:lnTo>
                  <a:pt x="193233" y="47089"/>
                </a:lnTo>
                <a:lnTo>
                  <a:pt x="193658" y="87546"/>
                </a:lnTo>
                <a:lnTo>
                  <a:pt x="191491" y="131868"/>
                </a:lnTo>
                <a:lnTo>
                  <a:pt x="189617" y="179414"/>
                </a:lnTo>
                <a:lnTo>
                  <a:pt x="187526" y="221708"/>
                </a:lnTo>
                <a:lnTo>
                  <a:pt x="187351" y="263692"/>
                </a:lnTo>
                <a:lnTo>
                  <a:pt x="190781" y="310721"/>
                </a:lnTo>
                <a:lnTo>
                  <a:pt x="198355" y="355992"/>
                </a:lnTo>
                <a:lnTo>
                  <a:pt x="200025" y="37030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SMARTInkShape-557">
            <a:extLst>
              <a:ext uri="{FF2B5EF4-FFF2-40B4-BE49-F238E27FC236}">
                <a16:creationId xmlns:a16="http://schemas.microsoft.com/office/drawing/2014/main" xmlns="" id="{4143CA40-9507-4786-9E23-89A25C8E02A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429250" y="4435674"/>
            <a:ext cx="142495" cy="355216"/>
          </a:xfrm>
          <a:custGeom>
            <a:avLst/>
            <a:gdLst/>
            <a:ahLst/>
            <a:cxnLst/>
            <a:rect l="0" t="0" r="0" b="0"/>
            <a:pathLst>
              <a:path w="142495" h="355216">
                <a:moveTo>
                  <a:pt x="104775" y="85526"/>
                </a:moveTo>
                <a:lnTo>
                  <a:pt x="104775" y="85526"/>
                </a:lnTo>
                <a:lnTo>
                  <a:pt x="102946" y="85526"/>
                </a:lnTo>
                <a:lnTo>
                  <a:pt x="104748" y="85526"/>
                </a:lnTo>
                <a:lnTo>
                  <a:pt x="117393" y="78373"/>
                </a:lnTo>
                <a:lnTo>
                  <a:pt x="121370" y="71647"/>
                </a:lnTo>
                <a:lnTo>
                  <a:pt x="123098" y="66323"/>
                </a:lnTo>
                <a:lnTo>
                  <a:pt x="119076" y="41727"/>
                </a:lnTo>
                <a:lnTo>
                  <a:pt x="111801" y="25003"/>
                </a:lnTo>
                <a:lnTo>
                  <a:pt x="106465" y="18401"/>
                </a:lnTo>
                <a:lnTo>
                  <a:pt x="99281" y="11890"/>
                </a:lnTo>
                <a:lnTo>
                  <a:pt x="94361" y="5599"/>
                </a:lnTo>
                <a:lnTo>
                  <a:pt x="89381" y="2068"/>
                </a:lnTo>
                <a:lnTo>
                  <a:pt x="83438" y="473"/>
                </a:lnTo>
                <a:lnTo>
                  <a:pt x="77208" y="0"/>
                </a:lnTo>
                <a:lnTo>
                  <a:pt x="61387" y="6280"/>
                </a:lnTo>
                <a:lnTo>
                  <a:pt x="56211" y="9266"/>
                </a:lnTo>
                <a:lnTo>
                  <a:pt x="43033" y="26521"/>
                </a:lnTo>
                <a:lnTo>
                  <a:pt x="25286" y="57897"/>
                </a:lnTo>
                <a:lnTo>
                  <a:pt x="16877" y="93640"/>
                </a:lnTo>
                <a:lnTo>
                  <a:pt x="19520" y="117546"/>
                </a:lnTo>
                <a:lnTo>
                  <a:pt x="24050" y="128606"/>
                </a:lnTo>
                <a:lnTo>
                  <a:pt x="52008" y="170761"/>
                </a:lnTo>
                <a:lnTo>
                  <a:pt x="54630" y="172797"/>
                </a:lnTo>
                <a:lnTo>
                  <a:pt x="65298" y="174212"/>
                </a:lnTo>
                <a:lnTo>
                  <a:pt x="66815" y="174283"/>
                </a:lnTo>
                <a:lnTo>
                  <a:pt x="74007" y="171013"/>
                </a:lnTo>
                <a:lnTo>
                  <a:pt x="77930" y="167500"/>
                </a:lnTo>
                <a:lnTo>
                  <a:pt x="88840" y="152347"/>
                </a:lnTo>
                <a:lnTo>
                  <a:pt x="103134" y="115296"/>
                </a:lnTo>
                <a:lnTo>
                  <a:pt x="107239" y="84462"/>
                </a:lnTo>
                <a:lnTo>
                  <a:pt x="102052" y="39494"/>
                </a:lnTo>
                <a:lnTo>
                  <a:pt x="101901" y="39316"/>
                </a:lnTo>
                <a:lnTo>
                  <a:pt x="101800" y="39549"/>
                </a:lnTo>
                <a:lnTo>
                  <a:pt x="101640" y="40774"/>
                </a:lnTo>
                <a:lnTo>
                  <a:pt x="112227" y="87648"/>
                </a:lnTo>
                <a:lnTo>
                  <a:pt x="119912" y="134670"/>
                </a:lnTo>
                <a:lnTo>
                  <a:pt x="127668" y="181467"/>
                </a:lnTo>
                <a:lnTo>
                  <a:pt x="135209" y="225968"/>
                </a:lnTo>
                <a:lnTo>
                  <a:pt x="142148" y="273244"/>
                </a:lnTo>
                <a:lnTo>
                  <a:pt x="142494" y="296084"/>
                </a:lnTo>
                <a:lnTo>
                  <a:pt x="135319" y="321190"/>
                </a:lnTo>
                <a:lnTo>
                  <a:pt x="133285" y="324321"/>
                </a:lnTo>
                <a:lnTo>
                  <a:pt x="131204" y="326418"/>
                </a:lnTo>
                <a:lnTo>
                  <a:pt x="125938" y="333832"/>
                </a:lnTo>
                <a:lnTo>
                  <a:pt x="105686" y="346931"/>
                </a:lnTo>
                <a:lnTo>
                  <a:pt x="89835" y="354460"/>
                </a:lnTo>
                <a:lnTo>
                  <a:pt x="81480" y="355215"/>
                </a:lnTo>
                <a:lnTo>
                  <a:pt x="77606" y="354378"/>
                </a:lnTo>
                <a:lnTo>
                  <a:pt x="66377" y="350327"/>
                </a:lnTo>
                <a:lnTo>
                  <a:pt x="25116" y="336254"/>
                </a:lnTo>
                <a:lnTo>
                  <a:pt x="0" y="32682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4" name="SMARTInkShape-Group185">
            <a:extLst>
              <a:ext uri="{FF2B5EF4-FFF2-40B4-BE49-F238E27FC236}">
                <a16:creationId xmlns:a16="http://schemas.microsoft.com/office/drawing/2014/main" xmlns="" id="{DBC91B87-C0F8-4255-A1F1-34A2D7DD7C44}"/>
              </a:ext>
            </a:extLst>
          </p:cNvPr>
          <p:cNvGrpSpPr/>
          <p:nvPr/>
        </p:nvGrpSpPr>
        <p:grpSpPr>
          <a:xfrm>
            <a:off x="7654928" y="3482668"/>
            <a:ext cx="1743073" cy="470208"/>
            <a:chOff x="7654928" y="3482668"/>
            <a:chExt cx="1743073" cy="470208"/>
          </a:xfrm>
        </p:grpSpPr>
        <p:sp>
          <p:nvSpPr>
            <p:cNvPr id="135" name="SMARTInkShape-558">
              <a:extLst>
                <a:ext uri="{FF2B5EF4-FFF2-40B4-BE49-F238E27FC236}">
                  <a16:creationId xmlns:a16="http://schemas.microsoft.com/office/drawing/2014/main" xmlns="" id="{6114CB9C-1D70-465C-B996-ACE1C92CB12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654928" y="3482668"/>
              <a:ext cx="249831" cy="373551"/>
            </a:xfrm>
            <a:custGeom>
              <a:avLst/>
              <a:gdLst/>
              <a:ahLst/>
              <a:cxnLst/>
              <a:rect l="0" t="0" r="0" b="0"/>
              <a:pathLst>
                <a:path w="249831" h="373551">
                  <a:moveTo>
                    <a:pt x="3172" y="60632"/>
                  </a:moveTo>
                  <a:lnTo>
                    <a:pt x="3172" y="60632"/>
                  </a:lnTo>
                  <a:lnTo>
                    <a:pt x="1487" y="62318"/>
                  </a:lnTo>
                  <a:lnTo>
                    <a:pt x="990" y="62461"/>
                  </a:lnTo>
                  <a:lnTo>
                    <a:pt x="659" y="62204"/>
                  </a:lnTo>
                  <a:lnTo>
                    <a:pt x="0" y="60640"/>
                  </a:lnTo>
                  <a:lnTo>
                    <a:pt x="14262" y="46713"/>
                  </a:lnTo>
                  <a:lnTo>
                    <a:pt x="26584" y="31107"/>
                  </a:lnTo>
                  <a:lnTo>
                    <a:pt x="36646" y="22540"/>
                  </a:lnTo>
                  <a:lnTo>
                    <a:pt x="77950" y="3637"/>
                  </a:lnTo>
                  <a:lnTo>
                    <a:pt x="99294" y="0"/>
                  </a:lnTo>
                  <a:lnTo>
                    <a:pt x="122309" y="1932"/>
                  </a:lnTo>
                  <a:lnTo>
                    <a:pt x="145317" y="10780"/>
                  </a:lnTo>
                  <a:lnTo>
                    <a:pt x="158295" y="20696"/>
                  </a:lnTo>
                  <a:lnTo>
                    <a:pt x="187493" y="53048"/>
                  </a:lnTo>
                  <a:lnTo>
                    <a:pt x="195822" y="73480"/>
                  </a:lnTo>
                  <a:lnTo>
                    <a:pt x="195333" y="87980"/>
                  </a:lnTo>
                  <a:lnTo>
                    <a:pt x="190530" y="103478"/>
                  </a:lnTo>
                  <a:lnTo>
                    <a:pt x="165444" y="138639"/>
                  </a:lnTo>
                  <a:lnTo>
                    <a:pt x="140693" y="161434"/>
                  </a:lnTo>
                  <a:lnTo>
                    <a:pt x="125691" y="169509"/>
                  </a:lnTo>
                  <a:lnTo>
                    <a:pt x="120066" y="170405"/>
                  </a:lnTo>
                  <a:lnTo>
                    <a:pt x="114039" y="169627"/>
                  </a:lnTo>
                  <a:lnTo>
                    <a:pt x="112008" y="168573"/>
                  </a:lnTo>
                  <a:lnTo>
                    <a:pt x="110655" y="167165"/>
                  </a:lnTo>
                  <a:lnTo>
                    <a:pt x="99072" y="147457"/>
                  </a:lnTo>
                  <a:lnTo>
                    <a:pt x="97796" y="146032"/>
                  </a:lnTo>
                  <a:lnTo>
                    <a:pt x="97652" y="145082"/>
                  </a:lnTo>
                  <a:lnTo>
                    <a:pt x="98262" y="144449"/>
                  </a:lnTo>
                  <a:lnTo>
                    <a:pt x="101550" y="143557"/>
                  </a:lnTo>
                  <a:lnTo>
                    <a:pt x="102623" y="143432"/>
                  </a:lnTo>
                  <a:lnTo>
                    <a:pt x="141085" y="153386"/>
                  </a:lnTo>
                  <a:lnTo>
                    <a:pt x="188432" y="180409"/>
                  </a:lnTo>
                  <a:lnTo>
                    <a:pt x="220494" y="210368"/>
                  </a:lnTo>
                  <a:lnTo>
                    <a:pt x="240870" y="238591"/>
                  </a:lnTo>
                  <a:lnTo>
                    <a:pt x="249372" y="267764"/>
                  </a:lnTo>
                  <a:lnTo>
                    <a:pt x="249830" y="294373"/>
                  </a:lnTo>
                  <a:lnTo>
                    <a:pt x="243632" y="322116"/>
                  </a:lnTo>
                  <a:lnTo>
                    <a:pt x="229790" y="344829"/>
                  </a:lnTo>
                  <a:lnTo>
                    <a:pt x="218367" y="355604"/>
                  </a:lnTo>
                  <a:lnTo>
                    <a:pt x="203106" y="364284"/>
                  </a:lnTo>
                  <a:lnTo>
                    <a:pt x="166740" y="372592"/>
                  </a:lnTo>
                  <a:lnTo>
                    <a:pt x="144809" y="373550"/>
                  </a:lnTo>
                  <a:lnTo>
                    <a:pt x="126826" y="369327"/>
                  </a:lnTo>
                  <a:lnTo>
                    <a:pt x="106828" y="358597"/>
                  </a:lnTo>
                  <a:lnTo>
                    <a:pt x="66672" y="32415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559">
              <a:extLst>
                <a:ext uri="{FF2B5EF4-FFF2-40B4-BE49-F238E27FC236}">
                  <a16:creationId xmlns:a16="http://schemas.microsoft.com/office/drawing/2014/main" xmlns="" id="{19E7758C-18BA-4483-B7D7-A03326D643C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02276" y="3511550"/>
              <a:ext cx="229766" cy="313643"/>
            </a:xfrm>
            <a:custGeom>
              <a:avLst/>
              <a:gdLst/>
              <a:ahLst/>
              <a:cxnLst/>
              <a:rect l="0" t="0" r="0" b="0"/>
              <a:pathLst>
                <a:path w="229766" h="313643">
                  <a:moveTo>
                    <a:pt x="87624" y="0"/>
                  </a:moveTo>
                  <a:lnTo>
                    <a:pt x="87624" y="0"/>
                  </a:lnTo>
                  <a:lnTo>
                    <a:pt x="93831" y="0"/>
                  </a:lnTo>
                  <a:lnTo>
                    <a:pt x="93333" y="43127"/>
                  </a:lnTo>
                  <a:lnTo>
                    <a:pt x="78812" y="85557"/>
                  </a:lnTo>
                  <a:lnTo>
                    <a:pt x="60437" y="129242"/>
                  </a:lnTo>
                  <a:lnTo>
                    <a:pt x="44258" y="169655"/>
                  </a:lnTo>
                  <a:lnTo>
                    <a:pt x="28349" y="208986"/>
                  </a:lnTo>
                  <a:lnTo>
                    <a:pt x="11795" y="251263"/>
                  </a:lnTo>
                  <a:lnTo>
                    <a:pt x="5184" y="266242"/>
                  </a:lnTo>
                  <a:lnTo>
                    <a:pt x="1595" y="272847"/>
                  </a:lnTo>
                  <a:lnTo>
                    <a:pt x="0" y="279310"/>
                  </a:lnTo>
                  <a:lnTo>
                    <a:pt x="232" y="283828"/>
                  </a:lnTo>
                  <a:lnTo>
                    <a:pt x="1511" y="287013"/>
                  </a:lnTo>
                  <a:lnTo>
                    <a:pt x="3256" y="289604"/>
                  </a:lnTo>
                  <a:lnTo>
                    <a:pt x="9592" y="293046"/>
                  </a:lnTo>
                  <a:lnTo>
                    <a:pt x="35749" y="297701"/>
                  </a:lnTo>
                  <a:lnTo>
                    <a:pt x="80532" y="300956"/>
                  </a:lnTo>
                  <a:lnTo>
                    <a:pt x="125418" y="306951"/>
                  </a:lnTo>
                  <a:lnTo>
                    <a:pt x="172441" y="311814"/>
                  </a:lnTo>
                  <a:lnTo>
                    <a:pt x="201164" y="313642"/>
                  </a:lnTo>
                  <a:lnTo>
                    <a:pt x="229765" y="311185"/>
                  </a:lnTo>
                  <a:lnTo>
                    <a:pt x="225285" y="310804"/>
                  </a:lnTo>
                  <a:lnTo>
                    <a:pt x="217799" y="3079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SMARTInkShape-560">
              <a:extLst>
                <a:ext uri="{FF2B5EF4-FFF2-40B4-BE49-F238E27FC236}">
                  <a16:creationId xmlns:a16="http://schemas.microsoft.com/office/drawing/2014/main" xmlns="" id="{366614DC-EE8B-4CAC-AD05-E51554EE2D2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128000" y="3689350"/>
              <a:ext cx="15806" cy="263526"/>
            </a:xfrm>
            <a:custGeom>
              <a:avLst/>
              <a:gdLst/>
              <a:ahLst/>
              <a:cxnLst/>
              <a:rect l="0" t="0" r="0" b="0"/>
              <a:pathLst>
                <a:path w="15806" h="263526">
                  <a:moveTo>
                    <a:pt x="3175" y="0"/>
                  </a:moveTo>
                  <a:lnTo>
                    <a:pt x="3175" y="0"/>
                  </a:lnTo>
                  <a:lnTo>
                    <a:pt x="9280" y="6105"/>
                  </a:lnTo>
                  <a:lnTo>
                    <a:pt x="11180" y="10827"/>
                  </a:lnTo>
                  <a:lnTo>
                    <a:pt x="15805" y="54396"/>
                  </a:lnTo>
                  <a:lnTo>
                    <a:pt x="15491" y="89087"/>
                  </a:lnTo>
                  <a:lnTo>
                    <a:pt x="13331" y="132504"/>
                  </a:lnTo>
                  <a:lnTo>
                    <a:pt x="8499" y="168970"/>
                  </a:lnTo>
                  <a:lnTo>
                    <a:pt x="3523" y="212999"/>
                  </a:lnTo>
                  <a:lnTo>
                    <a:pt x="158" y="259484"/>
                  </a:lnTo>
                  <a:lnTo>
                    <a:pt x="0" y="263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SMARTInkShape-561">
              <a:extLst>
                <a:ext uri="{FF2B5EF4-FFF2-40B4-BE49-F238E27FC236}">
                  <a16:creationId xmlns:a16="http://schemas.microsoft.com/office/drawing/2014/main" xmlns="" id="{7BE71541-A110-4BEF-8143-1E9CAE7F647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25383" y="3801821"/>
              <a:ext cx="182476" cy="27230"/>
            </a:xfrm>
            <a:custGeom>
              <a:avLst/>
              <a:gdLst/>
              <a:ahLst/>
              <a:cxnLst/>
              <a:rect l="0" t="0" r="0" b="0"/>
              <a:pathLst>
                <a:path w="182476" h="27230">
                  <a:moveTo>
                    <a:pt x="2642" y="1829"/>
                  </a:moveTo>
                  <a:lnTo>
                    <a:pt x="2642" y="1829"/>
                  </a:lnTo>
                  <a:lnTo>
                    <a:pt x="4327" y="1829"/>
                  </a:lnTo>
                  <a:lnTo>
                    <a:pt x="4471" y="1476"/>
                  </a:lnTo>
                  <a:lnTo>
                    <a:pt x="3690" y="143"/>
                  </a:lnTo>
                  <a:lnTo>
                    <a:pt x="2988" y="0"/>
                  </a:lnTo>
                  <a:lnTo>
                    <a:pt x="0" y="1519"/>
                  </a:lnTo>
                  <a:lnTo>
                    <a:pt x="44443" y="4363"/>
                  </a:lnTo>
                  <a:lnTo>
                    <a:pt x="89652" y="9695"/>
                  </a:lnTo>
                  <a:lnTo>
                    <a:pt x="131871" y="17371"/>
                  </a:lnTo>
                  <a:lnTo>
                    <a:pt x="177625" y="26301"/>
                  </a:lnTo>
                  <a:lnTo>
                    <a:pt x="182433" y="27046"/>
                  </a:lnTo>
                  <a:lnTo>
                    <a:pt x="182475" y="27107"/>
                  </a:lnTo>
                  <a:lnTo>
                    <a:pt x="174092" y="2722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SMARTInkShape-562">
              <a:extLst>
                <a:ext uri="{FF2B5EF4-FFF2-40B4-BE49-F238E27FC236}">
                  <a16:creationId xmlns:a16="http://schemas.microsoft.com/office/drawing/2014/main" xmlns="" id="{AF4C03A2-0E67-49F2-A4ED-796C591CB4E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646120" y="3534187"/>
              <a:ext cx="135915" cy="339592"/>
            </a:xfrm>
            <a:custGeom>
              <a:avLst/>
              <a:gdLst/>
              <a:ahLst/>
              <a:cxnLst/>
              <a:rect l="0" t="0" r="0" b="0"/>
              <a:pathLst>
                <a:path w="135915" h="339592">
                  <a:moveTo>
                    <a:pt x="81955" y="37688"/>
                  </a:moveTo>
                  <a:lnTo>
                    <a:pt x="81955" y="37688"/>
                  </a:lnTo>
                  <a:lnTo>
                    <a:pt x="81955" y="36002"/>
                  </a:lnTo>
                  <a:lnTo>
                    <a:pt x="87921" y="26229"/>
                  </a:lnTo>
                  <a:lnTo>
                    <a:pt x="100965" y="9193"/>
                  </a:lnTo>
                  <a:lnTo>
                    <a:pt x="70422" y="34681"/>
                  </a:lnTo>
                  <a:lnTo>
                    <a:pt x="24392" y="79096"/>
                  </a:lnTo>
                  <a:lnTo>
                    <a:pt x="2420" y="103658"/>
                  </a:lnTo>
                  <a:lnTo>
                    <a:pt x="0" y="109319"/>
                  </a:lnTo>
                  <a:lnTo>
                    <a:pt x="155" y="109784"/>
                  </a:lnTo>
                  <a:lnTo>
                    <a:pt x="610" y="110094"/>
                  </a:lnTo>
                  <a:lnTo>
                    <a:pt x="1267" y="110300"/>
                  </a:lnTo>
                  <a:lnTo>
                    <a:pt x="7247" y="108905"/>
                  </a:lnTo>
                  <a:lnTo>
                    <a:pt x="50763" y="68448"/>
                  </a:lnTo>
                  <a:lnTo>
                    <a:pt x="86910" y="21822"/>
                  </a:lnTo>
                  <a:lnTo>
                    <a:pt x="104499" y="4287"/>
                  </a:lnTo>
                  <a:lnTo>
                    <a:pt x="109731" y="1676"/>
                  </a:lnTo>
                  <a:lnTo>
                    <a:pt x="118839" y="0"/>
                  </a:lnTo>
                  <a:lnTo>
                    <a:pt x="122219" y="712"/>
                  </a:lnTo>
                  <a:lnTo>
                    <a:pt x="123614" y="1396"/>
                  </a:lnTo>
                  <a:lnTo>
                    <a:pt x="126105" y="4037"/>
                  </a:lnTo>
                  <a:lnTo>
                    <a:pt x="127264" y="5729"/>
                  </a:lnTo>
                  <a:lnTo>
                    <a:pt x="134508" y="51527"/>
                  </a:lnTo>
                  <a:lnTo>
                    <a:pt x="135805" y="98524"/>
                  </a:lnTo>
                  <a:lnTo>
                    <a:pt x="135914" y="144455"/>
                  </a:lnTo>
                  <a:lnTo>
                    <a:pt x="133415" y="190516"/>
                  </a:lnTo>
                  <a:lnTo>
                    <a:pt x="132885" y="229174"/>
                  </a:lnTo>
                  <a:lnTo>
                    <a:pt x="132781" y="272310"/>
                  </a:lnTo>
                  <a:lnTo>
                    <a:pt x="134939" y="319314"/>
                  </a:lnTo>
                  <a:lnTo>
                    <a:pt x="135800" y="338086"/>
                  </a:lnTo>
                  <a:lnTo>
                    <a:pt x="135490" y="339201"/>
                  </a:lnTo>
                  <a:lnTo>
                    <a:pt x="134932" y="339591"/>
                  </a:lnTo>
                  <a:lnTo>
                    <a:pt x="132755" y="33931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SMARTInkShape-563">
              <a:extLst>
                <a:ext uri="{FF2B5EF4-FFF2-40B4-BE49-F238E27FC236}">
                  <a16:creationId xmlns:a16="http://schemas.microsoft.com/office/drawing/2014/main" xmlns="" id="{31D545F5-319C-42F2-8140-14D0CA0E440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902831" y="3556441"/>
              <a:ext cx="158620" cy="11932"/>
            </a:xfrm>
            <a:custGeom>
              <a:avLst/>
              <a:gdLst/>
              <a:ahLst/>
              <a:cxnLst/>
              <a:rect l="0" t="0" r="0" b="0"/>
              <a:pathLst>
                <a:path w="158620" h="11932">
                  <a:moveTo>
                    <a:pt x="3044" y="2734"/>
                  </a:moveTo>
                  <a:lnTo>
                    <a:pt x="3044" y="2734"/>
                  </a:lnTo>
                  <a:lnTo>
                    <a:pt x="1359" y="2734"/>
                  </a:lnTo>
                  <a:lnTo>
                    <a:pt x="862" y="2381"/>
                  </a:lnTo>
                  <a:lnTo>
                    <a:pt x="164" y="552"/>
                  </a:lnTo>
                  <a:lnTo>
                    <a:pt x="0" y="0"/>
                  </a:lnTo>
                  <a:lnTo>
                    <a:pt x="1594" y="1375"/>
                  </a:lnTo>
                  <a:lnTo>
                    <a:pt x="12139" y="2699"/>
                  </a:lnTo>
                  <a:lnTo>
                    <a:pt x="14127" y="4409"/>
                  </a:lnTo>
                  <a:lnTo>
                    <a:pt x="59502" y="8224"/>
                  </a:lnTo>
                  <a:lnTo>
                    <a:pt x="104507" y="11931"/>
                  </a:lnTo>
                  <a:lnTo>
                    <a:pt x="158619" y="908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SMARTInkShape-564">
              <a:extLst>
                <a:ext uri="{FF2B5EF4-FFF2-40B4-BE49-F238E27FC236}">
                  <a16:creationId xmlns:a16="http://schemas.microsoft.com/office/drawing/2014/main" xmlns="" id="{98A133BF-75EB-4A7E-BBD1-27E115D0C79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880475" y="3540125"/>
              <a:ext cx="196625" cy="358483"/>
            </a:xfrm>
            <a:custGeom>
              <a:avLst/>
              <a:gdLst/>
              <a:ahLst/>
              <a:cxnLst/>
              <a:rect l="0" t="0" r="0" b="0"/>
              <a:pathLst>
                <a:path w="196625" h="358483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353" y="10126"/>
                  </a:lnTo>
                  <a:lnTo>
                    <a:pt x="940" y="10984"/>
                  </a:lnTo>
                  <a:lnTo>
                    <a:pt x="1685" y="11556"/>
                  </a:lnTo>
                  <a:lnTo>
                    <a:pt x="7463" y="21438"/>
                  </a:lnTo>
                  <a:lnTo>
                    <a:pt x="9344" y="30519"/>
                  </a:lnTo>
                  <a:lnTo>
                    <a:pt x="7333" y="74461"/>
                  </a:lnTo>
                  <a:lnTo>
                    <a:pt x="3848" y="118836"/>
                  </a:lnTo>
                  <a:lnTo>
                    <a:pt x="6436" y="134425"/>
                  </a:lnTo>
                  <a:lnTo>
                    <a:pt x="7917" y="137120"/>
                  </a:lnTo>
                  <a:lnTo>
                    <a:pt x="9158" y="137980"/>
                  </a:lnTo>
                  <a:lnTo>
                    <a:pt x="13924" y="139190"/>
                  </a:lnTo>
                  <a:lnTo>
                    <a:pt x="21676" y="139633"/>
                  </a:lnTo>
                  <a:lnTo>
                    <a:pt x="24686" y="138730"/>
                  </a:lnTo>
                  <a:lnTo>
                    <a:pt x="37849" y="132451"/>
                  </a:lnTo>
                  <a:lnTo>
                    <a:pt x="62903" y="128546"/>
                  </a:lnTo>
                  <a:lnTo>
                    <a:pt x="95308" y="131044"/>
                  </a:lnTo>
                  <a:lnTo>
                    <a:pt x="116794" y="139558"/>
                  </a:lnTo>
                  <a:lnTo>
                    <a:pt x="145576" y="160867"/>
                  </a:lnTo>
                  <a:lnTo>
                    <a:pt x="177971" y="203955"/>
                  </a:lnTo>
                  <a:lnTo>
                    <a:pt x="193004" y="241201"/>
                  </a:lnTo>
                  <a:lnTo>
                    <a:pt x="196624" y="285516"/>
                  </a:lnTo>
                  <a:lnTo>
                    <a:pt x="195691" y="296935"/>
                  </a:lnTo>
                  <a:lnTo>
                    <a:pt x="187409" y="319683"/>
                  </a:lnTo>
                  <a:lnTo>
                    <a:pt x="181366" y="327642"/>
                  </a:lnTo>
                  <a:lnTo>
                    <a:pt x="164432" y="342612"/>
                  </a:lnTo>
                  <a:lnTo>
                    <a:pt x="145852" y="351791"/>
                  </a:lnTo>
                  <a:lnTo>
                    <a:pt x="120610" y="357291"/>
                  </a:lnTo>
                  <a:lnTo>
                    <a:pt x="98613" y="358482"/>
                  </a:lnTo>
                  <a:lnTo>
                    <a:pt x="54879" y="346875"/>
                  </a:lnTo>
                  <a:lnTo>
                    <a:pt x="25966" y="330599"/>
                  </a:lnTo>
                  <a:lnTo>
                    <a:pt x="25400" y="3270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SMARTInkShape-565">
              <a:extLst>
                <a:ext uri="{FF2B5EF4-FFF2-40B4-BE49-F238E27FC236}">
                  <a16:creationId xmlns:a16="http://schemas.microsoft.com/office/drawing/2014/main" xmlns="" id="{F5293A3B-0080-40ED-98CC-E5E718AD7C0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232900" y="3730625"/>
              <a:ext cx="165101" cy="14210"/>
            </a:xfrm>
            <a:custGeom>
              <a:avLst/>
              <a:gdLst/>
              <a:ahLst/>
              <a:cxnLst/>
              <a:rect l="0" t="0" r="0" b="0"/>
              <a:pathLst>
                <a:path w="165101" h="14210">
                  <a:moveTo>
                    <a:pt x="0" y="0"/>
                  </a:moveTo>
                  <a:lnTo>
                    <a:pt x="0" y="0"/>
                  </a:lnTo>
                  <a:lnTo>
                    <a:pt x="0" y="1829"/>
                  </a:lnTo>
                  <a:lnTo>
                    <a:pt x="0" y="1048"/>
                  </a:lnTo>
                  <a:lnTo>
                    <a:pt x="705" y="699"/>
                  </a:lnTo>
                  <a:lnTo>
                    <a:pt x="24399" y="2"/>
                  </a:lnTo>
                  <a:lnTo>
                    <a:pt x="69521" y="4364"/>
                  </a:lnTo>
                  <a:lnTo>
                    <a:pt x="110454" y="8710"/>
                  </a:lnTo>
                  <a:lnTo>
                    <a:pt x="155318" y="14209"/>
                  </a:lnTo>
                  <a:lnTo>
                    <a:pt x="165100" y="1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SMARTInkShape-566">
              <a:extLst>
                <a:ext uri="{FF2B5EF4-FFF2-40B4-BE49-F238E27FC236}">
                  <a16:creationId xmlns:a16="http://schemas.microsoft.com/office/drawing/2014/main" xmlns="" id="{F0EC4395-6513-4D58-9646-A898ECAD0F5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236075" y="3889414"/>
              <a:ext cx="152401" cy="25362"/>
            </a:xfrm>
            <a:custGeom>
              <a:avLst/>
              <a:gdLst/>
              <a:ahLst/>
              <a:cxnLst/>
              <a:rect l="0" t="0" r="0" b="0"/>
              <a:pathLst>
                <a:path w="152401" h="25362">
                  <a:moveTo>
                    <a:pt x="0" y="3136"/>
                  </a:moveTo>
                  <a:lnTo>
                    <a:pt x="0" y="3136"/>
                  </a:lnTo>
                  <a:lnTo>
                    <a:pt x="5966" y="623"/>
                  </a:lnTo>
                  <a:lnTo>
                    <a:pt x="9317" y="0"/>
                  </a:lnTo>
                  <a:lnTo>
                    <a:pt x="54747" y="6069"/>
                  </a:lnTo>
                  <a:lnTo>
                    <a:pt x="95412" y="13430"/>
                  </a:lnTo>
                  <a:lnTo>
                    <a:pt x="152400" y="2536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7" name="SMARTInkShape-Group186">
            <a:extLst>
              <a:ext uri="{FF2B5EF4-FFF2-40B4-BE49-F238E27FC236}">
                <a16:creationId xmlns:a16="http://schemas.microsoft.com/office/drawing/2014/main" xmlns="" id="{A05AE091-1348-42D6-AF81-A4A5A4BE23E6}"/>
              </a:ext>
            </a:extLst>
          </p:cNvPr>
          <p:cNvGrpSpPr/>
          <p:nvPr/>
        </p:nvGrpSpPr>
        <p:grpSpPr>
          <a:xfrm>
            <a:off x="9617075" y="3556588"/>
            <a:ext cx="383952" cy="384715"/>
            <a:chOff x="9617075" y="3556588"/>
            <a:chExt cx="383952" cy="384715"/>
          </a:xfrm>
        </p:grpSpPr>
        <p:sp>
          <p:nvSpPr>
            <p:cNvPr id="145" name="SMARTInkShape-567">
              <a:extLst>
                <a:ext uri="{FF2B5EF4-FFF2-40B4-BE49-F238E27FC236}">
                  <a16:creationId xmlns:a16="http://schemas.microsoft.com/office/drawing/2014/main" xmlns="" id="{F874731B-218C-4476-850F-476C354EB94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617075" y="3556588"/>
              <a:ext cx="180400" cy="377238"/>
            </a:xfrm>
            <a:custGeom>
              <a:avLst/>
              <a:gdLst/>
              <a:ahLst/>
              <a:cxnLst/>
              <a:rect l="0" t="0" r="0" b="0"/>
              <a:pathLst>
                <a:path w="180400" h="377238">
                  <a:moveTo>
                    <a:pt x="0" y="183562"/>
                  </a:moveTo>
                  <a:lnTo>
                    <a:pt x="0" y="183562"/>
                  </a:lnTo>
                  <a:lnTo>
                    <a:pt x="0" y="185248"/>
                  </a:lnTo>
                  <a:lnTo>
                    <a:pt x="353" y="185744"/>
                  </a:lnTo>
                  <a:lnTo>
                    <a:pt x="940" y="186075"/>
                  </a:lnTo>
                  <a:lnTo>
                    <a:pt x="2733" y="186606"/>
                  </a:lnTo>
                  <a:lnTo>
                    <a:pt x="6681" y="184176"/>
                  </a:lnTo>
                  <a:lnTo>
                    <a:pt x="18485" y="180556"/>
                  </a:lnTo>
                  <a:lnTo>
                    <a:pt x="65460" y="145858"/>
                  </a:lnTo>
                  <a:lnTo>
                    <a:pt x="84424" y="130057"/>
                  </a:lnTo>
                  <a:lnTo>
                    <a:pt x="117992" y="84930"/>
                  </a:lnTo>
                  <a:lnTo>
                    <a:pt x="146645" y="39046"/>
                  </a:lnTo>
                  <a:lnTo>
                    <a:pt x="168872" y="3878"/>
                  </a:lnTo>
                  <a:lnTo>
                    <a:pt x="171833" y="1397"/>
                  </a:lnTo>
                  <a:lnTo>
                    <a:pt x="175266" y="294"/>
                  </a:lnTo>
                  <a:lnTo>
                    <a:pt x="177169" y="0"/>
                  </a:lnTo>
                  <a:lnTo>
                    <a:pt x="178437" y="1215"/>
                  </a:lnTo>
                  <a:lnTo>
                    <a:pt x="180223" y="8962"/>
                  </a:lnTo>
                  <a:lnTo>
                    <a:pt x="180399" y="16392"/>
                  </a:lnTo>
                  <a:lnTo>
                    <a:pt x="171076" y="57358"/>
                  </a:lnTo>
                  <a:lnTo>
                    <a:pt x="162647" y="99706"/>
                  </a:lnTo>
                  <a:lnTo>
                    <a:pt x="153796" y="138750"/>
                  </a:lnTo>
                  <a:lnTo>
                    <a:pt x="148442" y="180511"/>
                  </a:lnTo>
                  <a:lnTo>
                    <a:pt x="141702" y="221346"/>
                  </a:lnTo>
                  <a:lnTo>
                    <a:pt x="135013" y="262561"/>
                  </a:lnTo>
                  <a:lnTo>
                    <a:pt x="130295" y="306868"/>
                  </a:lnTo>
                  <a:lnTo>
                    <a:pt x="124776" y="353054"/>
                  </a:lnTo>
                  <a:lnTo>
                    <a:pt x="123825" y="3772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SMARTInkShape-568">
              <a:extLst>
                <a:ext uri="{FF2B5EF4-FFF2-40B4-BE49-F238E27FC236}">
                  <a16:creationId xmlns:a16="http://schemas.microsoft.com/office/drawing/2014/main" xmlns="" id="{084EB2F1-0B68-4F0D-865B-5C923A4547D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832975" y="3561574"/>
              <a:ext cx="168052" cy="379729"/>
            </a:xfrm>
            <a:custGeom>
              <a:avLst/>
              <a:gdLst/>
              <a:ahLst/>
              <a:cxnLst/>
              <a:rect l="0" t="0" r="0" b="0"/>
              <a:pathLst>
                <a:path w="168052" h="379729">
                  <a:moveTo>
                    <a:pt x="149225" y="105551"/>
                  </a:moveTo>
                  <a:lnTo>
                    <a:pt x="149225" y="105551"/>
                  </a:lnTo>
                  <a:lnTo>
                    <a:pt x="150910" y="105551"/>
                  </a:lnTo>
                  <a:lnTo>
                    <a:pt x="152679" y="102729"/>
                  </a:lnTo>
                  <a:lnTo>
                    <a:pt x="158081" y="91839"/>
                  </a:lnTo>
                  <a:lnTo>
                    <a:pt x="167518" y="78232"/>
                  </a:lnTo>
                  <a:lnTo>
                    <a:pt x="168051" y="75663"/>
                  </a:lnTo>
                  <a:lnTo>
                    <a:pt x="166570" y="43257"/>
                  </a:lnTo>
                  <a:lnTo>
                    <a:pt x="157786" y="27054"/>
                  </a:lnTo>
                  <a:lnTo>
                    <a:pt x="145860" y="12147"/>
                  </a:lnTo>
                  <a:lnTo>
                    <a:pt x="138910" y="7241"/>
                  </a:lnTo>
                  <a:lnTo>
                    <a:pt x="121717" y="11"/>
                  </a:lnTo>
                  <a:lnTo>
                    <a:pt x="108619" y="0"/>
                  </a:lnTo>
                  <a:lnTo>
                    <a:pt x="98075" y="2232"/>
                  </a:lnTo>
                  <a:lnTo>
                    <a:pt x="87111" y="10184"/>
                  </a:lnTo>
                  <a:lnTo>
                    <a:pt x="78296" y="19791"/>
                  </a:lnTo>
                  <a:lnTo>
                    <a:pt x="67167" y="44840"/>
                  </a:lnTo>
                  <a:lnTo>
                    <a:pt x="59143" y="86495"/>
                  </a:lnTo>
                  <a:lnTo>
                    <a:pt x="61785" y="120937"/>
                  </a:lnTo>
                  <a:lnTo>
                    <a:pt x="74921" y="158846"/>
                  </a:lnTo>
                  <a:lnTo>
                    <a:pt x="84798" y="172769"/>
                  </a:lnTo>
                  <a:lnTo>
                    <a:pt x="102253" y="186523"/>
                  </a:lnTo>
                  <a:lnTo>
                    <a:pt x="108476" y="189163"/>
                  </a:lnTo>
                  <a:lnTo>
                    <a:pt x="115474" y="188456"/>
                  </a:lnTo>
                  <a:lnTo>
                    <a:pt x="121877" y="186142"/>
                  </a:lnTo>
                  <a:lnTo>
                    <a:pt x="124723" y="183938"/>
                  </a:lnTo>
                  <a:lnTo>
                    <a:pt x="133449" y="169862"/>
                  </a:lnTo>
                  <a:lnTo>
                    <a:pt x="144939" y="125536"/>
                  </a:lnTo>
                  <a:lnTo>
                    <a:pt x="155214" y="80354"/>
                  </a:lnTo>
                  <a:lnTo>
                    <a:pt x="158645" y="63118"/>
                  </a:lnTo>
                  <a:lnTo>
                    <a:pt x="158679" y="63151"/>
                  </a:lnTo>
                  <a:lnTo>
                    <a:pt x="158703" y="63526"/>
                  </a:lnTo>
                  <a:lnTo>
                    <a:pt x="152179" y="103586"/>
                  </a:lnTo>
                  <a:lnTo>
                    <a:pt x="148544" y="142599"/>
                  </a:lnTo>
                  <a:lnTo>
                    <a:pt x="142815" y="189642"/>
                  </a:lnTo>
                  <a:lnTo>
                    <a:pt x="142292" y="230310"/>
                  </a:lnTo>
                  <a:lnTo>
                    <a:pt x="144484" y="277054"/>
                  </a:lnTo>
                  <a:lnTo>
                    <a:pt x="150332" y="320898"/>
                  </a:lnTo>
                  <a:lnTo>
                    <a:pt x="150102" y="335281"/>
                  </a:lnTo>
                  <a:lnTo>
                    <a:pt x="142149" y="362712"/>
                  </a:lnTo>
                  <a:lnTo>
                    <a:pt x="135144" y="369070"/>
                  </a:lnTo>
                  <a:lnTo>
                    <a:pt x="123063" y="375777"/>
                  </a:lnTo>
                  <a:lnTo>
                    <a:pt x="100861" y="379728"/>
                  </a:lnTo>
                  <a:lnTo>
                    <a:pt x="54444" y="376171"/>
                  </a:lnTo>
                  <a:lnTo>
                    <a:pt x="0" y="36590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2" name="SMARTInkShape-Group187">
            <a:extLst>
              <a:ext uri="{FF2B5EF4-FFF2-40B4-BE49-F238E27FC236}">
                <a16:creationId xmlns:a16="http://schemas.microsoft.com/office/drawing/2014/main" xmlns="" id="{C30211AC-9615-4C39-A06D-6FFD418A7643}"/>
              </a:ext>
            </a:extLst>
          </p:cNvPr>
          <p:cNvGrpSpPr/>
          <p:nvPr/>
        </p:nvGrpSpPr>
        <p:grpSpPr>
          <a:xfrm>
            <a:off x="2952985" y="5455760"/>
            <a:ext cx="1085616" cy="671817"/>
            <a:chOff x="2952985" y="5455760"/>
            <a:chExt cx="1085616" cy="671817"/>
          </a:xfrm>
        </p:grpSpPr>
        <p:sp>
          <p:nvSpPr>
            <p:cNvPr id="148" name="SMARTInkShape-569">
              <a:extLst>
                <a:ext uri="{FF2B5EF4-FFF2-40B4-BE49-F238E27FC236}">
                  <a16:creationId xmlns:a16="http://schemas.microsoft.com/office/drawing/2014/main" xmlns="" id="{A14F432A-74FA-42AC-9D96-715805B7398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952985" y="5455760"/>
              <a:ext cx="167982" cy="366953"/>
            </a:xfrm>
            <a:custGeom>
              <a:avLst/>
              <a:gdLst/>
              <a:ahLst/>
              <a:cxnLst/>
              <a:rect l="0" t="0" r="0" b="0"/>
              <a:pathLst>
                <a:path w="167982" h="366953">
                  <a:moveTo>
                    <a:pt x="69615" y="106840"/>
                  </a:moveTo>
                  <a:lnTo>
                    <a:pt x="69615" y="106840"/>
                  </a:lnTo>
                  <a:lnTo>
                    <a:pt x="69615" y="108669"/>
                  </a:lnTo>
                  <a:lnTo>
                    <a:pt x="69615" y="107888"/>
                  </a:lnTo>
                  <a:lnTo>
                    <a:pt x="69262" y="107891"/>
                  </a:lnTo>
                  <a:lnTo>
                    <a:pt x="63435" y="113029"/>
                  </a:lnTo>
                  <a:lnTo>
                    <a:pt x="63315" y="114828"/>
                  </a:lnTo>
                  <a:lnTo>
                    <a:pt x="54194" y="122607"/>
                  </a:lnTo>
                  <a:lnTo>
                    <a:pt x="50649" y="124431"/>
                  </a:lnTo>
                  <a:lnTo>
                    <a:pt x="46957" y="124301"/>
                  </a:lnTo>
                  <a:lnTo>
                    <a:pt x="29177" y="116703"/>
                  </a:lnTo>
                  <a:lnTo>
                    <a:pt x="5254" y="101307"/>
                  </a:lnTo>
                  <a:lnTo>
                    <a:pt x="2440" y="97796"/>
                  </a:lnTo>
                  <a:lnTo>
                    <a:pt x="954" y="92943"/>
                  </a:lnTo>
                  <a:lnTo>
                    <a:pt x="0" y="82889"/>
                  </a:lnTo>
                  <a:lnTo>
                    <a:pt x="5194" y="55750"/>
                  </a:lnTo>
                  <a:lnTo>
                    <a:pt x="7235" y="50854"/>
                  </a:lnTo>
                  <a:lnTo>
                    <a:pt x="18996" y="39743"/>
                  </a:lnTo>
                  <a:lnTo>
                    <a:pt x="24422" y="38214"/>
                  </a:lnTo>
                  <a:lnTo>
                    <a:pt x="30832" y="37886"/>
                  </a:lnTo>
                  <a:lnTo>
                    <a:pt x="39113" y="40039"/>
                  </a:lnTo>
                  <a:lnTo>
                    <a:pt x="56592" y="47208"/>
                  </a:lnTo>
                  <a:lnTo>
                    <a:pt x="103026" y="49625"/>
                  </a:lnTo>
                  <a:lnTo>
                    <a:pt x="137288" y="42532"/>
                  </a:lnTo>
                  <a:lnTo>
                    <a:pt x="150030" y="35810"/>
                  </a:lnTo>
                  <a:lnTo>
                    <a:pt x="157687" y="28801"/>
                  </a:lnTo>
                  <a:lnTo>
                    <a:pt x="166519" y="11195"/>
                  </a:lnTo>
                  <a:lnTo>
                    <a:pt x="167739" y="4640"/>
                  </a:lnTo>
                  <a:lnTo>
                    <a:pt x="167981" y="26"/>
                  </a:lnTo>
                  <a:lnTo>
                    <a:pt x="167648" y="0"/>
                  </a:lnTo>
                  <a:lnTo>
                    <a:pt x="164578" y="2493"/>
                  </a:lnTo>
                  <a:lnTo>
                    <a:pt x="161915" y="5783"/>
                  </a:lnTo>
                  <a:lnTo>
                    <a:pt x="153464" y="21327"/>
                  </a:lnTo>
                  <a:lnTo>
                    <a:pt x="142099" y="66752"/>
                  </a:lnTo>
                  <a:lnTo>
                    <a:pt x="137299" y="105564"/>
                  </a:lnTo>
                  <a:lnTo>
                    <a:pt x="136776" y="147176"/>
                  </a:lnTo>
                  <a:lnTo>
                    <a:pt x="141364" y="194617"/>
                  </a:lnTo>
                  <a:lnTo>
                    <a:pt x="143329" y="238675"/>
                  </a:lnTo>
                  <a:lnTo>
                    <a:pt x="147317" y="281867"/>
                  </a:lnTo>
                  <a:lnTo>
                    <a:pt x="143106" y="325300"/>
                  </a:lnTo>
                  <a:lnTo>
                    <a:pt x="137565" y="343372"/>
                  </a:lnTo>
                  <a:lnTo>
                    <a:pt x="132270" y="350842"/>
                  </a:lnTo>
                  <a:lnTo>
                    <a:pt x="118283" y="360700"/>
                  </a:lnTo>
                  <a:lnTo>
                    <a:pt x="104104" y="366952"/>
                  </a:lnTo>
                  <a:lnTo>
                    <a:pt x="82539" y="365983"/>
                  </a:lnTo>
                  <a:lnTo>
                    <a:pt x="50660" y="357367"/>
                  </a:lnTo>
                  <a:lnTo>
                    <a:pt x="21772" y="346489"/>
                  </a:lnTo>
                  <a:lnTo>
                    <a:pt x="12465" y="34496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SMARTInkShape-570">
              <a:extLst>
                <a:ext uri="{FF2B5EF4-FFF2-40B4-BE49-F238E27FC236}">
                  <a16:creationId xmlns:a16="http://schemas.microsoft.com/office/drawing/2014/main" xmlns="" id="{B1AB110A-9CA5-4609-B455-EBA102278A5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121025" y="5473320"/>
              <a:ext cx="187326" cy="355981"/>
            </a:xfrm>
            <a:custGeom>
              <a:avLst/>
              <a:gdLst/>
              <a:ahLst/>
              <a:cxnLst/>
              <a:rect l="0" t="0" r="0" b="0"/>
              <a:pathLst>
                <a:path w="187326" h="355981">
                  <a:moveTo>
                    <a:pt x="0" y="349630"/>
                  </a:moveTo>
                  <a:lnTo>
                    <a:pt x="0" y="349630"/>
                  </a:lnTo>
                  <a:lnTo>
                    <a:pt x="1686" y="349630"/>
                  </a:lnTo>
                  <a:lnTo>
                    <a:pt x="9225" y="346586"/>
                  </a:lnTo>
                  <a:lnTo>
                    <a:pt x="54223" y="307708"/>
                  </a:lnTo>
                  <a:lnTo>
                    <a:pt x="84671" y="267749"/>
                  </a:lnTo>
                  <a:lnTo>
                    <a:pt x="108059" y="226551"/>
                  </a:lnTo>
                  <a:lnTo>
                    <a:pt x="122357" y="190439"/>
                  </a:lnTo>
                  <a:lnTo>
                    <a:pt x="133348" y="142828"/>
                  </a:lnTo>
                  <a:lnTo>
                    <a:pt x="140479" y="95752"/>
                  </a:lnTo>
                  <a:lnTo>
                    <a:pt x="144132" y="55316"/>
                  </a:lnTo>
                  <a:lnTo>
                    <a:pt x="140425" y="30181"/>
                  </a:lnTo>
                  <a:lnTo>
                    <a:pt x="133565" y="11797"/>
                  </a:lnTo>
                  <a:lnTo>
                    <a:pt x="128859" y="5101"/>
                  </a:lnTo>
                  <a:lnTo>
                    <a:pt x="123240" y="950"/>
                  </a:lnTo>
                  <a:lnTo>
                    <a:pt x="120613" y="54"/>
                  </a:lnTo>
                  <a:lnTo>
                    <a:pt x="115812" y="0"/>
                  </a:lnTo>
                  <a:lnTo>
                    <a:pt x="109445" y="4915"/>
                  </a:lnTo>
                  <a:lnTo>
                    <a:pt x="98916" y="17386"/>
                  </a:lnTo>
                  <a:lnTo>
                    <a:pt x="92838" y="56225"/>
                  </a:lnTo>
                  <a:lnTo>
                    <a:pt x="95466" y="100755"/>
                  </a:lnTo>
                  <a:lnTo>
                    <a:pt x="101899" y="141599"/>
                  </a:lnTo>
                  <a:lnTo>
                    <a:pt x="107591" y="182556"/>
                  </a:lnTo>
                  <a:lnTo>
                    <a:pt x="112112" y="227336"/>
                  </a:lnTo>
                  <a:lnTo>
                    <a:pt x="115337" y="263810"/>
                  </a:lnTo>
                  <a:lnTo>
                    <a:pt x="122828" y="304547"/>
                  </a:lnTo>
                  <a:lnTo>
                    <a:pt x="133603" y="329726"/>
                  </a:lnTo>
                  <a:lnTo>
                    <a:pt x="142870" y="341607"/>
                  </a:lnTo>
                  <a:lnTo>
                    <a:pt x="159689" y="352858"/>
                  </a:lnTo>
                  <a:lnTo>
                    <a:pt x="187325" y="35598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SMARTInkShape-571">
              <a:extLst>
                <a:ext uri="{FF2B5EF4-FFF2-40B4-BE49-F238E27FC236}">
                  <a16:creationId xmlns:a16="http://schemas.microsoft.com/office/drawing/2014/main" xmlns="" id="{4F0581EC-22BF-49E0-A454-315AF7DCF70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514725" y="5728824"/>
              <a:ext cx="168276" cy="398753"/>
            </a:xfrm>
            <a:custGeom>
              <a:avLst/>
              <a:gdLst/>
              <a:ahLst/>
              <a:cxnLst/>
              <a:rect l="0" t="0" r="0" b="0"/>
              <a:pathLst>
                <a:path w="168276" h="398753">
                  <a:moveTo>
                    <a:pt x="0" y="103651"/>
                  </a:moveTo>
                  <a:lnTo>
                    <a:pt x="0" y="103651"/>
                  </a:lnTo>
                  <a:lnTo>
                    <a:pt x="353" y="96752"/>
                  </a:lnTo>
                  <a:lnTo>
                    <a:pt x="2182" y="91063"/>
                  </a:lnTo>
                  <a:lnTo>
                    <a:pt x="8565" y="46575"/>
                  </a:lnTo>
                  <a:lnTo>
                    <a:pt x="17142" y="22752"/>
                  </a:lnTo>
                  <a:lnTo>
                    <a:pt x="31665" y="2671"/>
                  </a:lnTo>
                  <a:lnTo>
                    <a:pt x="34417" y="563"/>
                  </a:lnTo>
                  <a:lnTo>
                    <a:pt x="35645" y="0"/>
                  </a:lnTo>
                  <a:lnTo>
                    <a:pt x="38890" y="317"/>
                  </a:lnTo>
                  <a:lnTo>
                    <a:pt x="40743" y="895"/>
                  </a:lnTo>
                  <a:lnTo>
                    <a:pt x="44684" y="5300"/>
                  </a:lnTo>
                  <a:lnTo>
                    <a:pt x="48435" y="12667"/>
                  </a:lnTo>
                  <a:lnTo>
                    <a:pt x="56133" y="49956"/>
                  </a:lnTo>
                  <a:lnTo>
                    <a:pt x="57090" y="92301"/>
                  </a:lnTo>
                  <a:lnTo>
                    <a:pt x="59024" y="115584"/>
                  </a:lnTo>
                  <a:lnTo>
                    <a:pt x="64302" y="132310"/>
                  </a:lnTo>
                  <a:lnTo>
                    <a:pt x="66504" y="134751"/>
                  </a:lnTo>
                  <a:lnTo>
                    <a:pt x="72714" y="138405"/>
                  </a:lnTo>
                  <a:lnTo>
                    <a:pt x="82458" y="140760"/>
                  </a:lnTo>
                  <a:lnTo>
                    <a:pt x="89800" y="138488"/>
                  </a:lnTo>
                  <a:lnTo>
                    <a:pt x="93733" y="136401"/>
                  </a:lnTo>
                  <a:lnTo>
                    <a:pt x="99985" y="128437"/>
                  </a:lnTo>
                  <a:lnTo>
                    <a:pt x="109436" y="106170"/>
                  </a:lnTo>
                  <a:lnTo>
                    <a:pt x="117746" y="63097"/>
                  </a:lnTo>
                  <a:lnTo>
                    <a:pt x="123546" y="16860"/>
                  </a:lnTo>
                  <a:lnTo>
                    <a:pt x="123801" y="4724"/>
                  </a:lnTo>
                  <a:lnTo>
                    <a:pt x="123456" y="3833"/>
                  </a:lnTo>
                  <a:lnTo>
                    <a:pt x="122874" y="3239"/>
                  </a:lnTo>
                  <a:lnTo>
                    <a:pt x="122132" y="2843"/>
                  </a:lnTo>
                  <a:lnTo>
                    <a:pt x="121638" y="3637"/>
                  </a:lnTo>
                  <a:lnTo>
                    <a:pt x="120689" y="28470"/>
                  </a:lnTo>
                  <a:lnTo>
                    <a:pt x="126622" y="70960"/>
                  </a:lnTo>
                  <a:lnTo>
                    <a:pt x="132844" y="108913"/>
                  </a:lnTo>
                  <a:lnTo>
                    <a:pt x="141375" y="154582"/>
                  </a:lnTo>
                  <a:lnTo>
                    <a:pt x="149360" y="196810"/>
                  </a:lnTo>
                  <a:lnTo>
                    <a:pt x="153185" y="231913"/>
                  </a:lnTo>
                  <a:lnTo>
                    <a:pt x="158238" y="275867"/>
                  </a:lnTo>
                  <a:lnTo>
                    <a:pt x="160844" y="318409"/>
                  </a:lnTo>
                  <a:lnTo>
                    <a:pt x="157410" y="364904"/>
                  </a:lnTo>
                  <a:lnTo>
                    <a:pt x="148583" y="396487"/>
                  </a:lnTo>
                  <a:lnTo>
                    <a:pt x="145622" y="398005"/>
                  </a:lnTo>
                  <a:lnTo>
                    <a:pt x="136688" y="398752"/>
                  </a:lnTo>
                  <a:lnTo>
                    <a:pt x="129424" y="396967"/>
                  </a:lnTo>
                  <a:lnTo>
                    <a:pt x="126499" y="395503"/>
                  </a:lnTo>
                  <a:lnTo>
                    <a:pt x="113956" y="381645"/>
                  </a:lnTo>
                  <a:lnTo>
                    <a:pt x="95695" y="350521"/>
                  </a:lnTo>
                  <a:lnTo>
                    <a:pt x="90961" y="322820"/>
                  </a:lnTo>
                  <a:lnTo>
                    <a:pt x="96374" y="275242"/>
                  </a:lnTo>
                  <a:lnTo>
                    <a:pt x="107392" y="235543"/>
                  </a:lnTo>
                  <a:lnTo>
                    <a:pt x="125322" y="207642"/>
                  </a:lnTo>
                  <a:lnTo>
                    <a:pt x="168275" y="17350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SMARTInkShape-572">
              <a:extLst>
                <a:ext uri="{FF2B5EF4-FFF2-40B4-BE49-F238E27FC236}">
                  <a16:creationId xmlns:a16="http://schemas.microsoft.com/office/drawing/2014/main" xmlns="" id="{4A675D79-EED4-40A7-BCE2-DD0DEA451D8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868189" y="5728647"/>
              <a:ext cx="170412" cy="137157"/>
            </a:xfrm>
            <a:custGeom>
              <a:avLst/>
              <a:gdLst/>
              <a:ahLst/>
              <a:cxnLst/>
              <a:rect l="0" t="0" r="0" b="0"/>
              <a:pathLst>
                <a:path w="170412" h="137157">
                  <a:moveTo>
                    <a:pt x="84686" y="37153"/>
                  </a:moveTo>
                  <a:lnTo>
                    <a:pt x="84686" y="37153"/>
                  </a:lnTo>
                  <a:lnTo>
                    <a:pt x="87730" y="31065"/>
                  </a:lnTo>
                  <a:lnTo>
                    <a:pt x="87822" y="29195"/>
                  </a:lnTo>
                  <a:lnTo>
                    <a:pt x="84479" y="17979"/>
                  </a:lnTo>
                  <a:lnTo>
                    <a:pt x="80008" y="10875"/>
                  </a:lnTo>
                  <a:lnTo>
                    <a:pt x="70200" y="2250"/>
                  </a:lnTo>
                  <a:lnTo>
                    <a:pt x="60246" y="0"/>
                  </a:lnTo>
                  <a:lnTo>
                    <a:pt x="46776" y="1775"/>
                  </a:lnTo>
                  <a:lnTo>
                    <a:pt x="37470" y="4877"/>
                  </a:lnTo>
                  <a:lnTo>
                    <a:pt x="17238" y="18661"/>
                  </a:lnTo>
                  <a:lnTo>
                    <a:pt x="4652" y="37422"/>
                  </a:lnTo>
                  <a:lnTo>
                    <a:pt x="85" y="63011"/>
                  </a:lnTo>
                  <a:lnTo>
                    <a:pt x="0" y="75663"/>
                  </a:lnTo>
                  <a:lnTo>
                    <a:pt x="4129" y="90779"/>
                  </a:lnTo>
                  <a:lnTo>
                    <a:pt x="22898" y="123050"/>
                  </a:lnTo>
                  <a:lnTo>
                    <a:pt x="32904" y="132454"/>
                  </a:lnTo>
                  <a:lnTo>
                    <a:pt x="40740" y="135954"/>
                  </a:lnTo>
                  <a:lnTo>
                    <a:pt x="48221" y="137156"/>
                  </a:lnTo>
                  <a:lnTo>
                    <a:pt x="53898" y="136515"/>
                  </a:lnTo>
                  <a:lnTo>
                    <a:pt x="64431" y="130799"/>
                  </a:lnTo>
                  <a:lnTo>
                    <a:pt x="71433" y="124088"/>
                  </a:lnTo>
                  <a:lnTo>
                    <a:pt x="81987" y="97581"/>
                  </a:lnTo>
                  <a:lnTo>
                    <a:pt x="89035" y="54406"/>
                  </a:lnTo>
                  <a:lnTo>
                    <a:pt x="94175" y="19316"/>
                  </a:lnTo>
                  <a:lnTo>
                    <a:pt x="99979" y="66385"/>
                  </a:lnTo>
                  <a:lnTo>
                    <a:pt x="114390" y="109401"/>
                  </a:lnTo>
                  <a:lnTo>
                    <a:pt x="121435" y="118336"/>
                  </a:lnTo>
                  <a:lnTo>
                    <a:pt x="133047" y="123218"/>
                  </a:lnTo>
                  <a:lnTo>
                    <a:pt x="136682" y="123457"/>
                  </a:lnTo>
                  <a:lnTo>
                    <a:pt x="142603" y="121842"/>
                  </a:lnTo>
                  <a:lnTo>
                    <a:pt x="170411" y="10065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7" name="SMARTInkShape-Group188">
            <a:extLst>
              <a:ext uri="{FF2B5EF4-FFF2-40B4-BE49-F238E27FC236}">
                <a16:creationId xmlns:a16="http://schemas.microsoft.com/office/drawing/2014/main" xmlns="" id="{BBD3442C-2DD7-4CE6-BA55-F63F93C4EDC5}"/>
              </a:ext>
            </a:extLst>
          </p:cNvPr>
          <p:cNvGrpSpPr/>
          <p:nvPr/>
        </p:nvGrpSpPr>
        <p:grpSpPr>
          <a:xfrm>
            <a:off x="4318000" y="5584849"/>
            <a:ext cx="666751" cy="524462"/>
            <a:chOff x="4318000" y="5584849"/>
            <a:chExt cx="666751" cy="524462"/>
          </a:xfrm>
        </p:grpSpPr>
        <p:sp>
          <p:nvSpPr>
            <p:cNvPr id="153" name="SMARTInkShape-573">
              <a:extLst>
                <a:ext uri="{FF2B5EF4-FFF2-40B4-BE49-F238E27FC236}">
                  <a16:creationId xmlns:a16="http://schemas.microsoft.com/office/drawing/2014/main" xmlns="" id="{71B724F3-30EB-4497-A5D9-12D550609E2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18000" y="5584849"/>
              <a:ext cx="101395" cy="273027"/>
            </a:xfrm>
            <a:custGeom>
              <a:avLst/>
              <a:gdLst/>
              <a:ahLst/>
              <a:cxnLst/>
              <a:rect l="0" t="0" r="0" b="0"/>
              <a:pathLst>
                <a:path w="101395" h="273027">
                  <a:moveTo>
                    <a:pt x="0" y="152376"/>
                  </a:moveTo>
                  <a:lnTo>
                    <a:pt x="0" y="152376"/>
                  </a:lnTo>
                  <a:lnTo>
                    <a:pt x="1686" y="152376"/>
                  </a:lnTo>
                  <a:lnTo>
                    <a:pt x="2182" y="152023"/>
                  </a:lnTo>
                  <a:lnTo>
                    <a:pt x="2513" y="151435"/>
                  </a:lnTo>
                  <a:lnTo>
                    <a:pt x="2734" y="150690"/>
                  </a:lnTo>
                  <a:lnTo>
                    <a:pt x="4861" y="148922"/>
                  </a:lnTo>
                  <a:lnTo>
                    <a:pt x="14333" y="142814"/>
                  </a:lnTo>
                  <a:lnTo>
                    <a:pt x="49657" y="100840"/>
                  </a:lnTo>
                  <a:lnTo>
                    <a:pt x="72079" y="58407"/>
                  </a:lnTo>
                  <a:lnTo>
                    <a:pt x="94088" y="13929"/>
                  </a:lnTo>
                  <a:lnTo>
                    <a:pt x="100036" y="559"/>
                  </a:lnTo>
                  <a:lnTo>
                    <a:pt x="100557" y="12"/>
                  </a:lnTo>
                  <a:lnTo>
                    <a:pt x="100905" y="0"/>
                  </a:lnTo>
                  <a:lnTo>
                    <a:pt x="101291" y="1869"/>
                  </a:lnTo>
                  <a:lnTo>
                    <a:pt x="101394" y="3354"/>
                  </a:lnTo>
                  <a:lnTo>
                    <a:pt x="95628" y="43042"/>
                  </a:lnTo>
                  <a:lnTo>
                    <a:pt x="95300" y="87287"/>
                  </a:lnTo>
                  <a:lnTo>
                    <a:pt x="91803" y="129450"/>
                  </a:lnTo>
                  <a:lnTo>
                    <a:pt x="87100" y="175854"/>
                  </a:lnTo>
                  <a:lnTo>
                    <a:pt x="85906" y="220022"/>
                  </a:lnTo>
                  <a:lnTo>
                    <a:pt x="86673" y="263520"/>
                  </a:lnTo>
                  <a:lnTo>
                    <a:pt x="87557" y="270212"/>
                  </a:lnTo>
                  <a:lnTo>
                    <a:pt x="87300" y="271502"/>
                  </a:lnTo>
                  <a:lnTo>
                    <a:pt x="85725" y="27302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SMARTInkShape-574">
              <a:extLst>
                <a:ext uri="{FF2B5EF4-FFF2-40B4-BE49-F238E27FC236}">
                  <a16:creationId xmlns:a16="http://schemas.microsoft.com/office/drawing/2014/main" xmlns="" id="{D7007BA1-777E-4FF8-8F9D-FD8265AE5E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496455" y="5598301"/>
              <a:ext cx="116589" cy="246411"/>
            </a:xfrm>
            <a:custGeom>
              <a:avLst/>
              <a:gdLst/>
              <a:ahLst/>
              <a:cxnLst/>
              <a:rect l="0" t="0" r="0" b="0"/>
              <a:pathLst>
                <a:path w="116589" h="246411">
                  <a:moveTo>
                    <a:pt x="78720" y="43674"/>
                  </a:moveTo>
                  <a:lnTo>
                    <a:pt x="78720" y="43674"/>
                  </a:lnTo>
                  <a:lnTo>
                    <a:pt x="80405" y="43674"/>
                  </a:lnTo>
                  <a:lnTo>
                    <a:pt x="82174" y="44615"/>
                  </a:lnTo>
                  <a:lnTo>
                    <a:pt x="83139" y="45359"/>
                  </a:lnTo>
                  <a:lnTo>
                    <a:pt x="84136" y="45503"/>
                  </a:lnTo>
                  <a:lnTo>
                    <a:pt x="91005" y="42299"/>
                  </a:lnTo>
                  <a:lnTo>
                    <a:pt x="97013" y="37924"/>
                  </a:lnTo>
                  <a:lnTo>
                    <a:pt x="97434" y="36650"/>
                  </a:lnTo>
                  <a:lnTo>
                    <a:pt x="97546" y="35816"/>
                  </a:lnTo>
                  <a:lnTo>
                    <a:pt x="94838" y="22863"/>
                  </a:lnTo>
                  <a:lnTo>
                    <a:pt x="91646" y="17256"/>
                  </a:lnTo>
                  <a:lnTo>
                    <a:pt x="85882" y="11818"/>
                  </a:lnTo>
                  <a:lnTo>
                    <a:pt x="63390" y="1365"/>
                  </a:lnTo>
                  <a:lnTo>
                    <a:pt x="46594" y="0"/>
                  </a:lnTo>
                  <a:lnTo>
                    <a:pt x="33663" y="3699"/>
                  </a:lnTo>
                  <a:lnTo>
                    <a:pt x="18915" y="13161"/>
                  </a:lnTo>
                  <a:lnTo>
                    <a:pt x="8005" y="23540"/>
                  </a:lnTo>
                  <a:lnTo>
                    <a:pt x="4958" y="28963"/>
                  </a:lnTo>
                  <a:lnTo>
                    <a:pt x="0" y="56838"/>
                  </a:lnTo>
                  <a:lnTo>
                    <a:pt x="3826" y="85428"/>
                  </a:lnTo>
                  <a:lnTo>
                    <a:pt x="7686" y="96804"/>
                  </a:lnTo>
                  <a:lnTo>
                    <a:pt x="21832" y="117855"/>
                  </a:lnTo>
                  <a:lnTo>
                    <a:pt x="28977" y="123445"/>
                  </a:lnTo>
                  <a:lnTo>
                    <a:pt x="37209" y="126753"/>
                  </a:lnTo>
                  <a:lnTo>
                    <a:pt x="51055" y="128262"/>
                  </a:lnTo>
                  <a:lnTo>
                    <a:pt x="62174" y="126279"/>
                  </a:lnTo>
                  <a:lnTo>
                    <a:pt x="68897" y="123191"/>
                  </a:lnTo>
                  <a:lnTo>
                    <a:pt x="80317" y="110744"/>
                  </a:lnTo>
                  <a:lnTo>
                    <a:pt x="87581" y="98707"/>
                  </a:lnTo>
                  <a:lnTo>
                    <a:pt x="97703" y="55505"/>
                  </a:lnTo>
                  <a:lnTo>
                    <a:pt x="103662" y="13098"/>
                  </a:lnTo>
                  <a:lnTo>
                    <a:pt x="103815" y="13412"/>
                  </a:lnTo>
                  <a:lnTo>
                    <a:pt x="103984" y="15643"/>
                  </a:lnTo>
                  <a:lnTo>
                    <a:pt x="99429" y="62579"/>
                  </a:lnTo>
                  <a:lnTo>
                    <a:pt x="102693" y="105898"/>
                  </a:lnTo>
                  <a:lnTo>
                    <a:pt x="111406" y="151391"/>
                  </a:lnTo>
                  <a:lnTo>
                    <a:pt x="116298" y="195905"/>
                  </a:lnTo>
                  <a:lnTo>
                    <a:pt x="116588" y="205877"/>
                  </a:lnTo>
                  <a:lnTo>
                    <a:pt x="111695" y="220812"/>
                  </a:lnTo>
                  <a:lnTo>
                    <a:pt x="105228" y="231351"/>
                  </a:lnTo>
                  <a:lnTo>
                    <a:pt x="90415" y="238943"/>
                  </a:lnTo>
                  <a:lnTo>
                    <a:pt x="63529" y="244967"/>
                  </a:lnTo>
                  <a:lnTo>
                    <a:pt x="19226" y="246410"/>
                  </a:lnTo>
                  <a:lnTo>
                    <a:pt x="2520" y="24369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SMARTInkShape-575">
              <a:extLst>
                <a:ext uri="{FF2B5EF4-FFF2-40B4-BE49-F238E27FC236}">
                  <a16:creationId xmlns:a16="http://schemas.microsoft.com/office/drawing/2014/main" xmlns="" id="{39C6F1E5-2466-426B-BB0D-276DB5B0718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801172" y="5715900"/>
              <a:ext cx="183579" cy="393411"/>
            </a:xfrm>
            <a:custGeom>
              <a:avLst/>
              <a:gdLst/>
              <a:ahLst/>
              <a:cxnLst/>
              <a:rect l="0" t="0" r="0" b="0"/>
              <a:pathLst>
                <a:path w="183579" h="393411">
                  <a:moveTo>
                    <a:pt x="5778" y="113400"/>
                  </a:moveTo>
                  <a:lnTo>
                    <a:pt x="5778" y="113400"/>
                  </a:lnTo>
                  <a:lnTo>
                    <a:pt x="1359" y="113400"/>
                  </a:lnTo>
                  <a:lnTo>
                    <a:pt x="716" y="113047"/>
                  </a:lnTo>
                  <a:lnTo>
                    <a:pt x="286" y="112459"/>
                  </a:lnTo>
                  <a:lnTo>
                    <a:pt x="0" y="111714"/>
                  </a:lnTo>
                  <a:lnTo>
                    <a:pt x="162" y="111218"/>
                  </a:lnTo>
                  <a:lnTo>
                    <a:pt x="623" y="110887"/>
                  </a:lnTo>
                  <a:lnTo>
                    <a:pt x="2212" y="110356"/>
                  </a:lnTo>
                  <a:lnTo>
                    <a:pt x="6472" y="107363"/>
                  </a:lnTo>
                  <a:lnTo>
                    <a:pt x="26047" y="96660"/>
                  </a:lnTo>
                  <a:lnTo>
                    <a:pt x="49615" y="73980"/>
                  </a:lnTo>
                  <a:lnTo>
                    <a:pt x="68279" y="28671"/>
                  </a:lnTo>
                  <a:lnTo>
                    <a:pt x="74820" y="7502"/>
                  </a:lnTo>
                  <a:lnTo>
                    <a:pt x="75388" y="2138"/>
                  </a:lnTo>
                  <a:lnTo>
                    <a:pt x="75116" y="1125"/>
                  </a:lnTo>
                  <a:lnTo>
                    <a:pt x="74581" y="450"/>
                  </a:lnTo>
                  <a:lnTo>
                    <a:pt x="73872" y="0"/>
                  </a:lnTo>
                  <a:lnTo>
                    <a:pt x="73046" y="1111"/>
                  </a:lnTo>
                  <a:lnTo>
                    <a:pt x="70551" y="8711"/>
                  </a:lnTo>
                  <a:lnTo>
                    <a:pt x="63550" y="51350"/>
                  </a:lnTo>
                  <a:lnTo>
                    <a:pt x="63010" y="90835"/>
                  </a:lnTo>
                  <a:lnTo>
                    <a:pt x="69843" y="131716"/>
                  </a:lnTo>
                  <a:lnTo>
                    <a:pt x="76262" y="174913"/>
                  </a:lnTo>
                  <a:lnTo>
                    <a:pt x="82535" y="221310"/>
                  </a:lnTo>
                  <a:lnTo>
                    <a:pt x="86818" y="265962"/>
                  </a:lnTo>
                  <a:lnTo>
                    <a:pt x="88030" y="309380"/>
                  </a:lnTo>
                  <a:lnTo>
                    <a:pt x="83572" y="353240"/>
                  </a:lnTo>
                  <a:lnTo>
                    <a:pt x="74444" y="383640"/>
                  </a:lnTo>
                  <a:lnTo>
                    <a:pt x="71311" y="387752"/>
                  </a:lnTo>
                  <a:lnTo>
                    <a:pt x="64067" y="392320"/>
                  </a:lnTo>
                  <a:lnTo>
                    <a:pt x="58025" y="393410"/>
                  </a:lnTo>
                  <a:lnTo>
                    <a:pt x="55426" y="393207"/>
                  </a:lnTo>
                  <a:lnTo>
                    <a:pt x="48775" y="386396"/>
                  </a:lnTo>
                  <a:lnTo>
                    <a:pt x="33939" y="363643"/>
                  </a:lnTo>
                  <a:lnTo>
                    <a:pt x="24482" y="335839"/>
                  </a:lnTo>
                  <a:lnTo>
                    <a:pt x="25099" y="303049"/>
                  </a:lnTo>
                  <a:lnTo>
                    <a:pt x="33609" y="257848"/>
                  </a:lnTo>
                  <a:lnTo>
                    <a:pt x="48756" y="213321"/>
                  </a:lnTo>
                  <a:lnTo>
                    <a:pt x="64806" y="190327"/>
                  </a:lnTo>
                  <a:lnTo>
                    <a:pt x="109742" y="154376"/>
                  </a:lnTo>
                  <a:lnTo>
                    <a:pt x="156780" y="117217"/>
                  </a:lnTo>
                  <a:lnTo>
                    <a:pt x="183578" y="848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SMARTInkShape-576">
              <a:extLst>
                <a:ext uri="{FF2B5EF4-FFF2-40B4-BE49-F238E27FC236}">
                  <a16:creationId xmlns:a16="http://schemas.microsoft.com/office/drawing/2014/main" xmlns="" id="{A6F701F0-CF8C-468E-BA05-0395B2C022B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889500" y="5607050"/>
              <a:ext cx="15876" cy="6351"/>
            </a:xfrm>
            <a:custGeom>
              <a:avLst/>
              <a:gdLst/>
              <a:ahLst/>
              <a:cxnLst/>
              <a:rect l="0" t="0" r="0" b="0"/>
              <a:pathLst>
                <a:path w="15876" h="6351">
                  <a:moveTo>
                    <a:pt x="15875" y="6350"/>
                  </a:moveTo>
                  <a:lnTo>
                    <a:pt x="15875" y="6350"/>
                  </a:lnTo>
                  <a:lnTo>
                    <a:pt x="15875" y="4664"/>
                  </a:lnTo>
                  <a:lnTo>
                    <a:pt x="13993" y="2896"/>
                  </a:lnTo>
                  <a:lnTo>
                    <a:pt x="11158" y="1287"/>
                  </a:lnTo>
                  <a:lnTo>
                    <a:pt x="6464" y="25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0" name="SMARTInkShape-Group189">
            <a:extLst>
              <a:ext uri="{FF2B5EF4-FFF2-40B4-BE49-F238E27FC236}">
                <a16:creationId xmlns:a16="http://schemas.microsoft.com/office/drawing/2014/main" xmlns="" id="{BBCAB406-9A7C-49FF-8572-8BBFC9CE2542}"/>
              </a:ext>
            </a:extLst>
          </p:cNvPr>
          <p:cNvGrpSpPr/>
          <p:nvPr/>
        </p:nvGrpSpPr>
        <p:grpSpPr>
          <a:xfrm>
            <a:off x="4992574" y="5545675"/>
            <a:ext cx="642117" cy="319966"/>
            <a:chOff x="4992574" y="5545675"/>
            <a:chExt cx="642117" cy="319966"/>
          </a:xfrm>
        </p:grpSpPr>
        <p:sp>
          <p:nvSpPr>
            <p:cNvPr id="158" name="SMARTInkShape-577">
              <a:extLst>
                <a:ext uri="{FF2B5EF4-FFF2-40B4-BE49-F238E27FC236}">
                  <a16:creationId xmlns:a16="http://schemas.microsoft.com/office/drawing/2014/main" xmlns="" id="{65732E98-18A7-4341-9C57-606C4C3F5D4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992574" y="5545675"/>
              <a:ext cx="642117" cy="319966"/>
            </a:xfrm>
            <a:custGeom>
              <a:avLst/>
              <a:gdLst/>
              <a:ahLst/>
              <a:cxnLst/>
              <a:rect l="0" t="0" r="0" b="0"/>
              <a:pathLst>
                <a:path w="642117" h="319966">
                  <a:moveTo>
                    <a:pt x="55676" y="197900"/>
                  </a:moveTo>
                  <a:lnTo>
                    <a:pt x="55676" y="197900"/>
                  </a:lnTo>
                  <a:lnTo>
                    <a:pt x="80280" y="208232"/>
                  </a:lnTo>
                  <a:lnTo>
                    <a:pt x="96646" y="210573"/>
                  </a:lnTo>
                  <a:lnTo>
                    <a:pt x="94003" y="194968"/>
                  </a:lnTo>
                  <a:lnTo>
                    <a:pt x="90820" y="189776"/>
                  </a:lnTo>
                  <a:lnTo>
                    <a:pt x="84230" y="186293"/>
                  </a:lnTo>
                  <a:lnTo>
                    <a:pt x="68999" y="182868"/>
                  </a:lnTo>
                  <a:lnTo>
                    <a:pt x="50729" y="185079"/>
                  </a:lnTo>
                  <a:lnTo>
                    <a:pt x="26576" y="193929"/>
                  </a:lnTo>
                  <a:lnTo>
                    <a:pt x="18754" y="200839"/>
                  </a:lnTo>
                  <a:lnTo>
                    <a:pt x="8480" y="216276"/>
                  </a:lnTo>
                  <a:lnTo>
                    <a:pt x="324" y="241216"/>
                  </a:lnTo>
                  <a:lnTo>
                    <a:pt x="0" y="256596"/>
                  </a:lnTo>
                  <a:lnTo>
                    <a:pt x="4019" y="274558"/>
                  </a:lnTo>
                  <a:lnTo>
                    <a:pt x="13174" y="292848"/>
                  </a:lnTo>
                  <a:lnTo>
                    <a:pt x="28070" y="302586"/>
                  </a:lnTo>
                  <a:lnTo>
                    <a:pt x="39696" y="307117"/>
                  </a:lnTo>
                  <a:lnTo>
                    <a:pt x="54351" y="306774"/>
                  </a:lnTo>
                  <a:lnTo>
                    <a:pt x="63201" y="303439"/>
                  </a:lnTo>
                  <a:lnTo>
                    <a:pt x="82563" y="287617"/>
                  </a:lnTo>
                  <a:lnTo>
                    <a:pt x="92139" y="275282"/>
                  </a:lnTo>
                  <a:lnTo>
                    <a:pt x="97211" y="256498"/>
                  </a:lnTo>
                  <a:lnTo>
                    <a:pt x="97577" y="236429"/>
                  </a:lnTo>
                  <a:lnTo>
                    <a:pt x="93765" y="222133"/>
                  </a:lnTo>
                  <a:lnTo>
                    <a:pt x="81426" y="209510"/>
                  </a:lnTo>
                  <a:lnTo>
                    <a:pt x="59798" y="194663"/>
                  </a:lnTo>
                  <a:lnTo>
                    <a:pt x="48470" y="190787"/>
                  </a:lnTo>
                  <a:lnTo>
                    <a:pt x="37313" y="190775"/>
                  </a:lnTo>
                  <a:lnTo>
                    <a:pt x="34967" y="191739"/>
                  </a:lnTo>
                  <a:lnTo>
                    <a:pt x="33403" y="193088"/>
                  </a:lnTo>
                  <a:lnTo>
                    <a:pt x="32361" y="194692"/>
                  </a:lnTo>
                  <a:lnTo>
                    <a:pt x="30894" y="202006"/>
                  </a:lnTo>
                  <a:lnTo>
                    <a:pt x="33373" y="208780"/>
                  </a:lnTo>
                  <a:lnTo>
                    <a:pt x="38355" y="215788"/>
                  </a:lnTo>
                  <a:lnTo>
                    <a:pt x="45273" y="221255"/>
                  </a:lnTo>
                  <a:lnTo>
                    <a:pt x="77744" y="233170"/>
                  </a:lnTo>
                  <a:lnTo>
                    <a:pt x="112531" y="229660"/>
                  </a:lnTo>
                  <a:lnTo>
                    <a:pt x="130495" y="223656"/>
                  </a:lnTo>
                  <a:lnTo>
                    <a:pt x="147695" y="212940"/>
                  </a:lnTo>
                  <a:lnTo>
                    <a:pt x="161306" y="197568"/>
                  </a:lnTo>
                  <a:lnTo>
                    <a:pt x="165611" y="189459"/>
                  </a:lnTo>
                  <a:lnTo>
                    <a:pt x="166008" y="188039"/>
                  </a:lnTo>
                  <a:lnTo>
                    <a:pt x="165919" y="186740"/>
                  </a:lnTo>
                  <a:lnTo>
                    <a:pt x="164880" y="184356"/>
                  </a:lnTo>
                  <a:lnTo>
                    <a:pt x="164109" y="184285"/>
                  </a:lnTo>
                  <a:lnTo>
                    <a:pt x="163243" y="184943"/>
                  </a:lnTo>
                  <a:lnTo>
                    <a:pt x="162312" y="186087"/>
                  </a:lnTo>
                  <a:lnTo>
                    <a:pt x="158929" y="206488"/>
                  </a:lnTo>
                  <a:lnTo>
                    <a:pt x="158078" y="248399"/>
                  </a:lnTo>
                  <a:lnTo>
                    <a:pt x="164441" y="273599"/>
                  </a:lnTo>
                  <a:lnTo>
                    <a:pt x="172844" y="285162"/>
                  </a:lnTo>
                  <a:lnTo>
                    <a:pt x="182585" y="292469"/>
                  </a:lnTo>
                  <a:lnTo>
                    <a:pt x="189926" y="293671"/>
                  </a:lnTo>
                  <a:lnTo>
                    <a:pt x="193859" y="293497"/>
                  </a:lnTo>
                  <a:lnTo>
                    <a:pt x="206137" y="288196"/>
                  </a:lnTo>
                  <a:lnTo>
                    <a:pt x="215341" y="279923"/>
                  </a:lnTo>
                  <a:lnTo>
                    <a:pt x="224222" y="265712"/>
                  </a:lnTo>
                  <a:lnTo>
                    <a:pt x="234186" y="225052"/>
                  </a:lnTo>
                  <a:lnTo>
                    <a:pt x="235386" y="192722"/>
                  </a:lnTo>
                  <a:lnTo>
                    <a:pt x="233588" y="171205"/>
                  </a:lnTo>
                  <a:lnTo>
                    <a:pt x="231824" y="176624"/>
                  </a:lnTo>
                  <a:lnTo>
                    <a:pt x="230341" y="222362"/>
                  </a:lnTo>
                  <a:lnTo>
                    <a:pt x="237457" y="261565"/>
                  </a:lnTo>
                  <a:lnTo>
                    <a:pt x="245866" y="278265"/>
                  </a:lnTo>
                  <a:lnTo>
                    <a:pt x="260666" y="293247"/>
                  </a:lnTo>
                  <a:lnTo>
                    <a:pt x="275085" y="301567"/>
                  </a:lnTo>
                  <a:lnTo>
                    <a:pt x="283014" y="303006"/>
                  </a:lnTo>
                  <a:lnTo>
                    <a:pt x="286609" y="302896"/>
                  </a:lnTo>
                  <a:lnTo>
                    <a:pt x="298412" y="297684"/>
                  </a:lnTo>
                  <a:lnTo>
                    <a:pt x="310846" y="287751"/>
                  </a:lnTo>
                  <a:lnTo>
                    <a:pt x="320096" y="274186"/>
                  </a:lnTo>
                  <a:lnTo>
                    <a:pt x="332225" y="243960"/>
                  </a:lnTo>
                  <a:lnTo>
                    <a:pt x="332092" y="219660"/>
                  </a:lnTo>
                  <a:lnTo>
                    <a:pt x="331675" y="217698"/>
                  </a:lnTo>
                  <a:lnTo>
                    <a:pt x="331045" y="216390"/>
                  </a:lnTo>
                  <a:lnTo>
                    <a:pt x="330272" y="215519"/>
                  </a:lnTo>
                  <a:lnTo>
                    <a:pt x="329757" y="215290"/>
                  </a:lnTo>
                  <a:lnTo>
                    <a:pt x="329413" y="215491"/>
                  </a:lnTo>
                  <a:lnTo>
                    <a:pt x="329184" y="215977"/>
                  </a:lnTo>
                  <a:lnTo>
                    <a:pt x="329384" y="216654"/>
                  </a:lnTo>
                  <a:lnTo>
                    <a:pt x="330999" y="219292"/>
                  </a:lnTo>
                  <a:lnTo>
                    <a:pt x="331500" y="221284"/>
                  </a:lnTo>
                  <a:lnTo>
                    <a:pt x="336839" y="226073"/>
                  </a:lnTo>
                  <a:lnTo>
                    <a:pt x="346809" y="230276"/>
                  </a:lnTo>
                  <a:lnTo>
                    <a:pt x="358700" y="230384"/>
                  </a:lnTo>
                  <a:lnTo>
                    <a:pt x="367789" y="228182"/>
                  </a:lnTo>
                  <a:lnTo>
                    <a:pt x="376636" y="221925"/>
                  </a:lnTo>
                  <a:lnTo>
                    <a:pt x="382589" y="215053"/>
                  </a:lnTo>
                  <a:lnTo>
                    <a:pt x="384415" y="208816"/>
                  </a:lnTo>
                  <a:lnTo>
                    <a:pt x="385587" y="198371"/>
                  </a:lnTo>
                  <a:lnTo>
                    <a:pt x="382925" y="193523"/>
                  </a:lnTo>
                  <a:lnTo>
                    <a:pt x="375964" y="185159"/>
                  </a:lnTo>
                  <a:lnTo>
                    <a:pt x="369711" y="183418"/>
                  </a:lnTo>
                  <a:lnTo>
                    <a:pt x="361758" y="183349"/>
                  </a:lnTo>
                  <a:lnTo>
                    <a:pt x="354696" y="185671"/>
                  </a:lnTo>
                  <a:lnTo>
                    <a:pt x="346456" y="190945"/>
                  </a:lnTo>
                  <a:lnTo>
                    <a:pt x="331242" y="215035"/>
                  </a:lnTo>
                  <a:lnTo>
                    <a:pt x="324684" y="233505"/>
                  </a:lnTo>
                  <a:lnTo>
                    <a:pt x="324746" y="247608"/>
                  </a:lnTo>
                  <a:lnTo>
                    <a:pt x="326998" y="258450"/>
                  </a:lnTo>
                  <a:lnTo>
                    <a:pt x="338877" y="280403"/>
                  </a:lnTo>
                  <a:lnTo>
                    <a:pt x="352116" y="295645"/>
                  </a:lnTo>
                  <a:lnTo>
                    <a:pt x="359583" y="301079"/>
                  </a:lnTo>
                  <a:lnTo>
                    <a:pt x="376478" y="304437"/>
                  </a:lnTo>
                  <a:lnTo>
                    <a:pt x="390382" y="305431"/>
                  </a:lnTo>
                  <a:lnTo>
                    <a:pt x="424783" y="293193"/>
                  </a:lnTo>
                  <a:lnTo>
                    <a:pt x="441031" y="279130"/>
                  </a:lnTo>
                  <a:lnTo>
                    <a:pt x="468579" y="242871"/>
                  </a:lnTo>
                  <a:lnTo>
                    <a:pt x="482439" y="204946"/>
                  </a:lnTo>
                  <a:lnTo>
                    <a:pt x="491177" y="160048"/>
                  </a:lnTo>
                  <a:lnTo>
                    <a:pt x="493302" y="120808"/>
                  </a:lnTo>
                  <a:lnTo>
                    <a:pt x="493404" y="75564"/>
                  </a:lnTo>
                  <a:lnTo>
                    <a:pt x="489398" y="32774"/>
                  </a:lnTo>
                  <a:lnTo>
                    <a:pt x="484792" y="4"/>
                  </a:lnTo>
                  <a:lnTo>
                    <a:pt x="484628" y="0"/>
                  </a:lnTo>
                  <a:lnTo>
                    <a:pt x="484305" y="46243"/>
                  </a:lnTo>
                  <a:lnTo>
                    <a:pt x="484301" y="90733"/>
                  </a:lnTo>
                  <a:lnTo>
                    <a:pt x="484301" y="134533"/>
                  </a:lnTo>
                  <a:lnTo>
                    <a:pt x="484301" y="180788"/>
                  </a:lnTo>
                  <a:lnTo>
                    <a:pt x="484301" y="226046"/>
                  </a:lnTo>
                  <a:lnTo>
                    <a:pt x="485986" y="266796"/>
                  </a:lnTo>
                  <a:lnTo>
                    <a:pt x="490406" y="279226"/>
                  </a:lnTo>
                  <a:lnTo>
                    <a:pt x="497950" y="286256"/>
                  </a:lnTo>
                  <a:lnTo>
                    <a:pt x="507301" y="291497"/>
                  </a:lnTo>
                  <a:lnTo>
                    <a:pt x="514984" y="292651"/>
                  </a:lnTo>
                  <a:lnTo>
                    <a:pt x="528631" y="289631"/>
                  </a:lnTo>
                  <a:lnTo>
                    <a:pt x="540475" y="282582"/>
                  </a:lnTo>
                  <a:lnTo>
                    <a:pt x="566319" y="248197"/>
                  </a:lnTo>
                  <a:lnTo>
                    <a:pt x="592092" y="200579"/>
                  </a:lnTo>
                  <a:lnTo>
                    <a:pt x="597211" y="189113"/>
                  </a:lnTo>
                  <a:lnTo>
                    <a:pt x="598327" y="183425"/>
                  </a:lnTo>
                  <a:lnTo>
                    <a:pt x="598418" y="183311"/>
                  </a:lnTo>
                  <a:lnTo>
                    <a:pt x="610690" y="230290"/>
                  </a:lnTo>
                  <a:lnTo>
                    <a:pt x="626473" y="273598"/>
                  </a:lnTo>
                  <a:lnTo>
                    <a:pt x="642116" y="315508"/>
                  </a:lnTo>
                  <a:lnTo>
                    <a:pt x="642075" y="317581"/>
                  </a:lnTo>
                  <a:lnTo>
                    <a:pt x="641695" y="318962"/>
                  </a:lnTo>
                  <a:lnTo>
                    <a:pt x="641089" y="319883"/>
                  </a:lnTo>
                  <a:lnTo>
                    <a:pt x="635712" y="319965"/>
                  </a:lnTo>
                  <a:lnTo>
                    <a:pt x="588145" y="305643"/>
                  </a:lnTo>
                  <a:lnTo>
                    <a:pt x="562734" y="299250"/>
                  </a:lnTo>
                  <a:lnTo>
                    <a:pt x="553380" y="299154"/>
                  </a:lnTo>
                  <a:lnTo>
                    <a:pt x="550814" y="299975"/>
                  </a:lnTo>
                  <a:lnTo>
                    <a:pt x="549457" y="301227"/>
                  </a:lnTo>
                  <a:lnTo>
                    <a:pt x="548905" y="302768"/>
                  </a:lnTo>
                  <a:lnTo>
                    <a:pt x="550976" y="3122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SMARTInkShape-578">
              <a:extLst>
                <a:ext uri="{FF2B5EF4-FFF2-40B4-BE49-F238E27FC236}">
                  <a16:creationId xmlns:a16="http://schemas.microsoft.com/office/drawing/2014/main" xmlns="" id="{CFE6400E-E153-4674-ABD6-6747B47C0E9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62490" y="5680075"/>
              <a:ext cx="135036" cy="19051"/>
            </a:xfrm>
            <a:custGeom>
              <a:avLst/>
              <a:gdLst/>
              <a:ahLst/>
              <a:cxnLst/>
              <a:rect l="0" t="0" r="0" b="0"/>
              <a:pathLst>
                <a:path w="135036" h="19051">
                  <a:moveTo>
                    <a:pt x="1685" y="19050"/>
                  </a:moveTo>
                  <a:lnTo>
                    <a:pt x="1685" y="19050"/>
                  </a:lnTo>
                  <a:lnTo>
                    <a:pt x="0" y="19050"/>
                  </a:lnTo>
                  <a:lnTo>
                    <a:pt x="35007" y="17992"/>
                  </a:lnTo>
                  <a:lnTo>
                    <a:pt x="67530" y="13994"/>
                  </a:lnTo>
                  <a:lnTo>
                    <a:pt x="109546" y="5793"/>
                  </a:lnTo>
                  <a:lnTo>
                    <a:pt x="13503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3" name="SMARTInkShape-Group190">
            <a:extLst>
              <a:ext uri="{FF2B5EF4-FFF2-40B4-BE49-F238E27FC236}">
                <a16:creationId xmlns:a16="http://schemas.microsoft.com/office/drawing/2014/main" xmlns="" id="{9403B550-C2E3-4852-817A-09DB24642487}"/>
              </a:ext>
            </a:extLst>
          </p:cNvPr>
          <p:cNvGrpSpPr/>
          <p:nvPr/>
        </p:nvGrpSpPr>
        <p:grpSpPr>
          <a:xfrm>
            <a:off x="5850776" y="5613915"/>
            <a:ext cx="613887" cy="259081"/>
            <a:chOff x="5850776" y="5613915"/>
            <a:chExt cx="613887" cy="259081"/>
          </a:xfrm>
        </p:grpSpPr>
        <p:sp>
          <p:nvSpPr>
            <p:cNvPr id="161" name="SMARTInkShape-579">
              <a:extLst>
                <a:ext uri="{FF2B5EF4-FFF2-40B4-BE49-F238E27FC236}">
                  <a16:creationId xmlns:a16="http://schemas.microsoft.com/office/drawing/2014/main" xmlns="" id="{DE7DEEB0-5024-4F88-ACE0-1E865C17440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50776" y="5613915"/>
              <a:ext cx="188075" cy="255286"/>
            </a:xfrm>
            <a:custGeom>
              <a:avLst/>
              <a:gdLst/>
              <a:ahLst/>
              <a:cxnLst/>
              <a:rect l="0" t="0" r="0" b="0"/>
              <a:pathLst>
                <a:path w="188075" h="255286">
                  <a:moveTo>
                    <a:pt x="73774" y="158235"/>
                  </a:moveTo>
                  <a:lnTo>
                    <a:pt x="73774" y="158235"/>
                  </a:lnTo>
                  <a:lnTo>
                    <a:pt x="78193" y="158235"/>
                  </a:lnTo>
                  <a:lnTo>
                    <a:pt x="88307" y="155001"/>
                  </a:lnTo>
                  <a:lnTo>
                    <a:pt x="102652" y="144774"/>
                  </a:lnTo>
                  <a:lnTo>
                    <a:pt x="104248" y="141552"/>
                  </a:lnTo>
                  <a:lnTo>
                    <a:pt x="104673" y="139704"/>
                  </a:lnTo>
                  <a:lnTo>
                    <a:pt x="103587" y="132048"/>
                  </a:lnTo>
                  <a:lnTo>
                    <a:pt x="101030" y="126448"/>
                  </a:lnTo>
                  <a:lnTo>
                    <a:pt x="87765" y="109280"/>
                  </a:lnTo>
                  <a:lnTo>
                    <a:pt x="79639" y="105550"/>
                  </a:lnTo>
                  <a:lnTo>
                    <a:pt x="70031" y="103422"/>
                  </a:lnTo>
                  <a:lnTo>
                    <a:pt x="62232" y="103653"/>
                  </a:lnTo>
                  <a:lnTo>
                    <a:pt x="48521" y="107451"/>
                  </a:lnTo>
                  <a:lnTo>
                    <a:pt x="29917" y="119787"/>
                  </a:lnTo>
                  <a:lnTo>
                    <a:pt x="15506" y="135162"/>
                  </a:lnTo>
                  <a:lnTo>
                    <a:pt x="4043" y="160877"/>
                  </a:lnTo>
                  <a:lnTo>
                    <a:pt x="0" y="181008"/>
                  </a:lnTo>
                  <a:lnTo>
                    <a:pt x="2378" y="209914"/>
                  </a:lnTo>
                  <a:lnTo>
                    <a:pt x="9463" y="228345"/>
                  </a:lnTo>
                  <a:lnTo>
                    <a:pt x="12908" y="234609"/>
                  </a:lnTo>
                  <a:lnTo>
                    <a:pt x="31241" y="250165"/>
                  </a:lnTo>
                  <a:lnTo>
                    <a:pt x="41818" y="254597"/>
                  </a:lnTo>
                  <a:lnTo>
                    <a:pt x="46120" y="255285"/>
                  </a:lnTo>
                  <a:lnTo>
                    <a:pt x="65659" y="249510"/>
                  </a:lnTo>
                  <a:lnTo>
                    <a:pt x="79209" y="240548"/>
                  </a:lnTo>
                  <a:lnTo>
                    <a:pt x="91063" y="219391"/>
                  </a:lnTo>
                  <a:lnTo>
                    <a:pt x="98456" y="197522"/>
                  </a:lnTo>
                  <a:lnTo>
                    <a:pt x="101196" y="160782"/>
                  </a:lnTo>
                  <a:lnTo>
                    <a:pt x="102007" y="120890"/>
                  </a:lnTo>
                  <a:lnTo>
                    <a:pt x="102282" y="78918"/>
                  </a:lnTo>
                  <a:lnTo>
                    <a:pt x="102340" y="35298"/>
                  </a:lnTo>
                  <a:lnTo>
                    <a:pt x="101996" y="4083"/>
                  </a:lnTo>
                  <a:lnTo>
                    <a:pt x="100663" y="0"/>
                  </a:lnTo>
                  <a:lnTo>
                    <a:pt x="99814" y="534"/>
                  </a:lnTo>
                  <a:lnTo>
                    <a:pt x="97930" y="5831"/>
                  </a:lnTo>
                  <a:lnTo>
                    <a:pt x="96168" y="44473"/>
                  </a:lnTo>
                  <a:lnTo>
                    <a:pt x="96033" y="82795"/>
                  </a:lnTo>
                  <a:lnTo>
                    <a:pt x="96009" y="122438"/>
                  </a:lnTo>
                  <a:lnTo>
                    <a:pt x="96001" y="166150"/>
                  </a:lnTo>
                  <a:lnTo>
                    <a:pt x="96705" y="209999"/>
                  </a:lnTo>
                  <a:lnTo>
                    <a:pt x="102907" y="235749"/>
                  </a:lnTo>
                  <a:lnTo>
                    <a:pt x="104837" y="239544"/>
                  </a:lnTo>
                  <a:lnTo>
                    <a:pt x="108241" y="241722"/>
                  </a:lnTo>
                  <a:lnTo>
                    <a:pt x="117667" y="243200"/>
                  </a:lnTo>
                  <a:lnTo>
                    <a:pt x="129854" y="238918"/>
                  </a:lnTo>
                  <a:lnTo>
                    <a:pt x="162533" y="218314"/>
                  </a:lnTo>
                  <a:lnTo>
                    <a:pt x="188074" y="19316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SMARTInkShape-580">
              <a:extLst>
                <a:ext uri="{FF2B5EF4-FFF2-40B4-BE49-F238E27FC236}">
                  <a16:creationId xmlns:a16="http://schemas.microsoft.com/office/drawing/2014/main" xmlns="" id="{D08D94A0-CD5D-4460-990E-D040E67C3E4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24800" y="5713336"/>
              <a:ext cx="439863" cy="159660"/>
            </a:xfrm>
            <a:custGeom>
              <a:avLst/>
              <a:gdLst/>
              <a:ahLst/>
              <a:cxnLst/>
              <a:rect l="0" t="0" r="0" b="0"/>
              <a:pathLst>
                <a:path w="439863" h="159660">
                  <a:moveTo>
                    <a:pt x="71200" y="55639"/>
                  </a:moveTo>
                  <a:lnTo>
                    <a:pt x="71200" y="55639"/>
                  </a:lnTo>
                  <a:lnTo>
                    <a:pt x="73029" y="45500"/>
                  </a:lnTo>
                  <a:lnTo>
                    <a:pt x="70397" y="20263"/>
                  </a:lnTo>
                  <a:lnTo>
                    <a:pt x="65122" y="10473"/>
                  </a:lnTo>
                  <a:lnTo>
                    <a:pt x="61326" y="7343"/>
                  </a:lnTo>
                  <a:lnTo>
                    <a:pt x="59326" y="6508"/>
                  </a:lnTo>
                  <a:lnTo>
                    <a:pt x="46397" y="7019"/>
                  </a:lnTo>
                  <a:lnTo>
                    <a:pt x="35903" y="9405"/>
                  </a:lnTo>
                  <a:lnTo>
                    <a:pt x="13411" y="28072"/>
                  </a:lnTo>
                  <a:lnTo>
                    <a:pt x="4335" y="45315"/>
                  </a:lnTo>
                  <a:lnTo>
                    <a:pt x="0" y="66613"/>
                  </a:lnTo>
                  <a:lnTo>
                    <a:pt x="401" y="81821"/>
                  </a:lnTo>
                  <a:lnTo>
                    <a:pt x="8414" y="106998"/>
                  </a:lnTo>
                  <a:lnTo>
                    <a:pt x="15712" y="118521"/>
                  </a:lnTo>
                  <a:lnTo>
                    <a:pt x="25792" y="127422"/>
                  </a:lnTo>
                  <a:lnTo>
                    <a:pt x="31145" y="129876"/>
                  </a:lnTo>
                  <a:lnTo>
                    <a:pt x="38699" y="129085"/>
                  </a:lnTo>
                  <a:lnTo>
                    <a:pt x="47583" y="125676"/>
                  </a:lnTo>
                  <a:lnTo>
                    <a:pt x="59812" y="115823"/>
                  </a:lnTo>
                  <a:lnTo>
                    <a:pt x="65668" y="108023"/>
                  </a:lnTo>
                  <a:lnTo>
                    <a:pt x="69561" y="88956"/>
                  </a:lnTo>
                  <a:lnTo>
                    <a:pt x="73699" y="45847"/>
                  </a:lnTo>
                  <a:lnTo>
                    <a:pt x="71599" y="35260"/>
                  </a:lnTo>
                  <a:lnTo>
                    <a:pt x="71819" y="35350"/>
                  </a:lnTo>
                  <a:lnTo>
                    <a:pt x="73004" y="37332"/>
                  </a:lnTo>
                  <a:lnTo>
                    <a:pt x="77098" y="83619"/>
                  </a:lnTo>
                  <a:lnTo>
                    <a:pt x="79196" y="115195"/>
                  </a:lnTo>
                  <a:lnTo>
                    <a:pt x="83643" y="128632"/>
                  </a:lnTo>
                  <a:lnTo>
                    <a:pt x="88372" y="135823"/>
                  </a:lnTo>
                  <a:lnTo>
                    <a:pt x="94707" y="141371"/>
                  </a:lnTo>
                  <a:lnTo>
                    <a:pt x="103402" y="146188"/>
                  </a:lnTo>
                  <a:lnTo>
                    <a:pt x="112206" y="146918"/>
                  </a:lnTo>
                  <a:lnTo>
                    <a:pt x="120116" y="144891"/>
                  </a:lnTo>
                  <a:lnTo>
                    <a:pt x="125984" y="141638"/>
                  </a:lnTo>
                  <a:lnTo>
                    <a:pt x="139511" y="124720"/>
                  </a:lnTo>
                  <a:lnTo>
                    <a:pt x="143659" y="117033"/>
                  </a:lnTo>
                  <a:lnTo>
                    <a:pt x="147181" y="75452"/>
                  </a:lnTo>
                  <a:lnTo>
                    <a:pt x="150742" y="40422"/>
                  </a:lnTo>
                  <a:lnTo>
                    <a:pt x="164010" y="14342"/>
                  </a:lnTo>
                  <a:lnTo>
                    <a:pt x="169011" y="9062"/>
                  </a:lnTo>
                  <a:lnTo>
                    <a:pt x="171332" y="7655"/>
                  </a:lnTo>
                  <a:lnTo>
                    <a:pt x="178615" y="7972"/>
                  </a:lnTo>
                  <a:lnTo>
                    <a:pt x="186674" y="10465"/>
                  </a:lnTo>
                  <a:lnTo>
                    <a:pt x="192607" y="13924"/>
                  </a:lnTo>
                  <a:lnTo>
                    <a:pt x="203285" y="29952"/>
                  </a:lnTo>
                  <a:lnTo>
                    <a:pt x="219070" y="71047"/>
                  </a:lnTo>
                  <a:lnTo>
                    <a:pt x="228398" y="116636"/>
                  </a:lnTo>
                  <a:lnTo>
                    <a:pt x="228702" y="137734"/>
                  </a:lnTo>
                  <a:lnTo>
                    <a:pt x="226850" y="152733"/>
                  </a:lnTo>
                  <a:lnTo>
                    <a:pt x="227134" y="144617"/>
                  </a:lnTo>
                  <a:lnTo>
                    <a:pt x="229656" y="101328"/>
                  </a:lnTo>
                  <a:lnTo>
                    <a:pt x="232812" y="57725"/>
                  </a:lnTo>
                  <a:lnTo>
                    <a:pt x="241829" y="32909"/>
                  </a:lnTo>
                  <a:lnTo>
                    <a:pt x="246871" y="26957"/>
                  </a:lnTo>
                  <a:lnTo>
                    <a:pt x="252993" y="23136"/>
                  </a:lnTo>
                  <a:lnTo>
                    <a:pt x="260417" y="20262"/>
                  </a:lnTo>
                  <a:lnTo>
                    <a:pt x="264020" y="20412"/>
                  </a:lnTo>
                  <a:lnTo>
                    <a:pt x="270845" y="23402"/>
                  </a:lnTo>
                  <a:lnTo>
                    <a:pt x="277266" y="29350"/>
                  </a:lnTo>
                  <a:lnTo>
                    <a:pt x="280291" y="55805"/>
                  </a:lnTo>
                  <a:lnTo>
                    <a:pt x="283457" y="98950"/>
                  </a:lnTo>
                  <a:lnTo>
                    <a:pt x="291674" y="132048"/>
                  </a:lnTo>
                  <a:lnTo>
                    <a:pt x="298529" y="146443"/>
                  </a:lnTo>
                  <a:lnTo>
                    <a:pt x="306714" y="156862"/>
                  </a:lnTo>
                  <a:lnTo>
                    <a:pt x="309348" y="158752"/>
                  </a:lnTo>
                  <a:lnTo>
                    <a:pt x="311810" y="159659"/>
                  </a:lnTo>
                  <a:lnTo>
                    <a:pt x="322408" y="159249"/>
                  </a:lnTo>
                  <a:lnTo>
                    <a:pt x="331721" y="157427"/>
                  </a:lnTo>
                  <a:lnTo>
                    <a:pt x="338211" y="154265"/>
                  </a:lnTo>
                  <a:lnTo>
                    <a:pt x="358026" y="122574"/>
                  </a:lnTo>
                  <a:lnTo>
                    <a:pt x="367632" y="79218"/>
                  </a:lnTo>
                  <a:lnTo>
                    <a:pt x="372926" y="32344"/>
                  </a:lnTo>
                  <a:lnTo>
                    <a:pt x="377505" y="3589"/>
                  </a:lnTo>
                  <a:lnTo>
                    <a:pt x="379374" y="756"/>
                  </a:lnTo>
                  <a:lnTo>
                    <a:pt x="380366" y="0"/>
                  </a:lnTo>
                  <a:lnTo>
                    <a:pt x="381733" y="555"/>
                  </a:lnTo>
                  <a:lnTo>
                    <a:pt x="385133" y="3993"/>
                  </a:lnTo>
                  <a:lnTo>
                    <a:pt x="399388" y="44880"/>
                  </a:lnTo>
                  <a:lnTo>
                    <a:pt x="417377" y="81284"/>
                  </a:lnTo>
                  <a:lnTo>
                    <a:pt x="434640" y="109137"/>
                  </a:lnTo>
                  <a:lnTo>
                    <a:pt x="439784" y="125034"/>
                  </a:lnTo>
                  <a:lnTo>
                    <a:pt x="439862" y="131872"/>
                  </a:lnTo>
                  <a:lnTo>
                    <a:pt x="437625" y="135036"/>
                  </a:lnTo>
                  <a:lnTo>
                    <a:pt x="429494" y="141374"/>
                  </a:lnTo>
                  <a:lnTo>
                    <a:pt x="420707" y="144896"/>
                  </a:lnTo>
                  <a:lnTo>
                    <a:pt x="410334" y="146109"/>
                  </a:lnTo>
                  <a:lnTo>
                    <a:pt x="363814" y="140006"/>
                  </a:lnTo>
                  <a:lnTo>
                    <a:pt x="344250" y="13501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2" name="SMARTInkShape-Group191">
            <a:extLst>
              <a:ext uri="{FF2B5EF4-FFF2-40B4-BE49-F238E27FC236}">
                <a16:creationId xmlns:a16="http://schemas.microsoft.com/office/drawing/2014/main" xmlns="" id="{848D77E4-D994-4323-8E0E-CD38FB948C63}"/>
              </a:ext>
            </a:extLst>
          </p:cNvPr>
          <p:cNvGrpSpPr/>
          <p:nvPr/>
        </p:nvGrpSpPr>
        <p:grpSpPr>
          <a:xfrm>
            <a:off x="6683414" y="5495791"/>
            <a:ext cx="2241512" cy="578048"/>
            <a:chOff x="6683414" y="5495791"/>
            <a:chExt cx="2241512" cy="578048"/>
          </a:xfrm>
        </p:grpSpPr>
        <p:sp>
          <p:nvSpPr>
            <p:cNvPr id="164" name="SMARTInkShape-581">
              <a:extLst>
                <a:ext uri="{FF2B5EF4-FFF2-40B4-BE49-F238E27FC236}">
                  <a16:creationId xmlns:a16="http://schemas.microsoft.com/office/drawing/2014/main" xmlns="" id="{11AD1E66-3196-4899-958F-D2A7D494702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83414" y="5708677"/>
              <a:ext cx="393662" cy="153559"/>
            </a:xfrm>
            <a:custGeom>
              <a:avLst/>
              <a:gdLst/>
              <a:ahLst/>
              <a:cxnLst/>
              <a:rect l="0" t="0" r="0" b="0"/>
              <a:pathLst>
                <a:path w="393662" h="153559">
                  <a:moveTo>
                    <a:pt x="3136" y="104748"/>
                  </a:moveTo>
                  <a:lnTo>
                    <a:pt x="3136" y="104748"/>
                  </a:lnTo>
                  <a:lnTo>
                    <a:pt x="3136" y="108119"/>
                  </a:lnTo>
                  <a:lnTo>
                    <a:pt x="2783" y="109112"/>
                  </a:lnTo>
                  <a:lnTo>
                    <a:pt x="2196" y="109774"/>
                  </a:lnTo>
                  <a:lnTo>
                    <a:pt x="0" y="111075"/>
                  </a:lnTo>
                  <a:lnTo>
                    <a:pt x="1658" y="111091"/>
                  </a:lnTo>
                  <a:lnTo>
                    <a:pt x="3420" y="110154"/>
                  </a:lnTo>
                  <a:lnTo>
                    <a:pt x="9111" y="104993"/>
                  </a:lnTo>
                  <a:lnTo>
                    <a:pt x="11084" y="102152"/>
                  </a:lnTo>
                  <a:lnTo>
                    <a:pt x="26394" y="58338"/>
                  </a:lnTo>
                  <a:lnTo>
                    <a:pt x="32017" y="42196"/>
                  </a:lnTo>
                  <a:lnTo>
                    <a:pt x="37139" y="34967"/>
                  </a:lnTo>
                  <a:lnTo>
                    <a:pt x="56432" y="18030"/>
                  </a:lnTo>
                  <a:lnTo>
                    <a:pt x="69806" y="12575"/>
                  </a:lnTo>
                  <a:lnTo>
                    <a:pt x="83254" y="10410"/>
                  </a:lnTo>
                  <a:lnTo>
                    <a:pt x="90955" y="12725"/>
                  </a:lnTo>
                  <a:lnTo>
                    <a:pt x="97553" y="17282"/>
                  </a:lnTo>
                  <a:lnTo>
                    <a:pt x="105234" y="26150"/>
                  </a:lnTo>
                  <a:lnTo>
                    <a:pt x="111626" y="38264"/>
                  </a:lnTo>
                  <a:lnTo>
                    <a:pt x="120560" y="85419"/>
                  </a:lnTo>
                  <a:lnTo>
                    <a:pt x="126857" y="128698"/>
                  </a:lnTo>
                  <a:lnTo>
                    <a:pt x="126947" y="123899"/>
                  </a:lnTo>
                  <a:lnTo>
                    <a:pt x="118138" y="83718"/>
                  </a:lnTo>
                  <a:lnTo>
                    <a:pt x="121923" y="51418"/>
                  </a:lnTo>
                  <a:lnTo>
                    <a:pt x="126486" y="38007"/>
                  </a:lnTo>
                  <a:lnTo>
                    <a:pt x="143706" y="10369"/>
                  </a:lnTo>
                  <a:lnTo>
                    <a:pt x="155989" y="1917"/>
                  </a:lnTo>
                  <a:lnTo>
                    <a:pt x="162911" y="14"/>
                  </a:lnTo>
                  <a:lnTo>
                    <a:pt x="165744" y="0"/>
                  </a:lnTo>
                  <a:lnTo>
                    <a:pt x="172655" y="5630"/>
                  </a:lnTo>
                  <a:lnTo>
                    <a:pt x="183534" y="21434"/>
                  </a:lnTo>
                  <a:lnTo>
                    <a:pt x="200778" y="66739"/>
                  </a:lnTo>
                  <a:lnTo>
                    <a:pt x="210833" y="112741"/>
                  </a:lnTo>
                  <a:lnTo>
                    <a:pt x="211379" y="132145"/>
                  </a:lnTo>
                  <a:lnTo>
                    <a:pt x="209124" y="145086"/>
                  </a:lnTo>
                  <a:lnTo>
                    <a:pt x="206887" y="150934"/>
                  </a:lnTo>
                  <a:lnTo>
                    <a:pt x="206703" y="151061"/>
                  </a:lnTo>
                  <a:lnTo>
                    <a:pt x="206581" y="150793"/>
                  </a:lnTo>
                  <a:lnTo>
                    <a:pt x="206350" y="125099"/>
                  </a:lnTo>
                  <a:lnTo>
                    <a:pt x="215176" y="80033"/>
                  </a:lnTo>
                  <a:lnTo>
                    <a:pt x="227831" y="34138"/>
                  </a:lnTo>
                  <a:lnTo>
                    <a:pt x="237707" y="18677"/>
                  </a:lnTo>
                  <a:lnTo>
                    <a:pt x="245208" y="12637"/>
                  </a:lnTo>
                  <a:lnTo>
                    <a:pt x="253246" y="9129"/>
                  </a:lnTo>
                  <a:lnTo>
                    <a:pt x="261522" y="7570"/>
                  </a:lnTo>
                  <a:lnTo>
                    <a:pt x="275800" y="10063"/>
                  </a:lnTo>
                  <a:lnTo>
                    <a:pt x="284128" y="15276"/>
                  </a:lnTo>
                  <a:lnTo>
                    <a:pt x="299784" y="31806"/>
                  </a:lnTo>
                  <a:lnTo>
                    <a:pt x="309213" y="54944"/>
                  </a:lnTo>
                  <a:lnTo>
                    <a:pt x="318798" y="98270"/>
                  </a:lnTo>
                  <a:lnTo>
                    <a:pt x="326744" y="124513"/>
                  </a:lnTo>
                  <a:lnTo>
                    <a:pt x="332993" y="136580"/>
                  </a:lnTo>
                  <a:lnTo>
                    <a:pt x="343297" y="145471"/>
                  </a:lnTo>
                  <a:lnTo>
                    <a:pt x="359217" y="152563"/>
                  </a:lnTo>
                  <a:lnTo>
                    <a:pt x="363291" y="153558"/>
                  </a:lnTo>
                  <a:lnTo>
                    <a:pt x="393661" y="14919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SMARTInkShape-582">
              <a:extLst>
                <a:ext uri="{FF2B5EF4-FFF2-40B4-BE49-F238E27FC236}">
                  <a16:creationId xmlns:a16="http://schemas.microsoft.com/office/drawing/2014/main" xmlns="" id="{9FCBA21B-1D04-4256-AC9F-AD7A709ADD3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074126" y="5722805"/>
              <a:ext cx="352200" cy="138774"/>
            </a:xfrm>
            <a:custGeom>
              <a:avLst/>
              <a:gdLst/>
              <a:ahLst/>
              <a:cxnLst/>
              <a:rect l="0" t="0" r="0" b="0"/>
              <a:pathLst>
                <a:path w="352200" h="138774">
                  <a:moveTo>
                    <a:pt x="101374" y="49345"/>
                  </a:moveTo>
                  <a:lnTo>
                    <a:pt x="101374" y="49345"/>
                  </a:lnTo>
                  <a:lnTo>
                    <a:pt x="100669" y="26205"/>
                  </a:lnTo>
                  <a:lnTo>
                    <a:pt x="98003" y="19893"/>
                  </a:lnTo>
                  <a:lnTo>
                    <a:pt x="90851" y="12670"/>
                  </a:lnTo>
                  <a:lnTo>
                    <a:pt x="72697" y="3650"/>
                  </a:lnTo>
                  <a:lnTo>
                    <a:pt x="65478" y="2292"/>
                  </a:lnTo>
                  <a:lnTo>
                    <a:pt x="58962" y="2680"/>
                  </a:lnTo>
                  <a:lnTo>
                    <a:pt x="29409" y="14403"/>
                  </a:lnTo>
                  <a:lnTo>
                    <a:pt x="23763" y="17705"/>
                  </a:lnTo>
                  <a:lnTo>
                    <a:pt x="10719" y="32133"/>
                  </a:lnTo>
                  <a:lnTo>
                    <a:pt x="5055" y="43657"/>
                  </a:lnTo>
                  <a:lnTo>
                    <a:pt x="539" y="73761"/>
                  </a:lnTo>
                  <a:lnTo>
                    <a:pt x="0" y="88447"/>
                  </a:lnTo>
                  <a:lnTo>
                    <a:pt x="6583" y="104558"/>
                  </a:lnTo>
                  <a:lnTo>
                    <a:pt x="14099" y="117680"/>
                  </a:lnTo>
                  <a:lnTo>
                    <a:pt x="27537" y="128271"/>
                  </a:lnTo>
                  <a:lnTo>
                    <a:pt x="39868" y="134741"/>
                  </a:lnTo>
                  <a:lnTo>
                    <a:pt x="70930" y="137937"/>
                  </a:lnTo>
                  <a:lnTo>
                    <a:pt x="88512" y="134783"/>
                  </a:lnTo>
                  <a:lnTo>
                    <a:pt x="104305" y="127694"/>
                  </a:lnTo>
                  <a:lnTo>
                    <a:pt x="110673" y="121914"/>
                  </a:lnTo>
                  <a:lnTo>
                    <a:pt x="119321" y="106209"/>
                  </a:lnTo>
                  <a:lnTo>
                    <a:pt x="122332" y="94651"/>
                  </a:lnTo>
                  <a:lnTo>
                    <a:pt x="122491" y="67040"/>
                  </a:lnTo>
                  <a:lnTo>
                    <a:pt x="114440" y="30226"/>
                  </a:lnTo>
                  <a:lnTo>
                    <a:pt x="107769" y="22150"/>
                  </a:lnTo>
                  <a:lnTo>
                    <a:pt x="98572" y="15386"/>
                  </a:lnTo>
                  <a:lnTo>
                    <a:pt x="78243" y="7177"/>
                  </a:lnTo>
                  <a:lnTo>
                    <a:pt x="70280" y="6262"/>
                  </a:lnTo>
                  <a:lnTo>
                    <a:pt x="58215" y="8083"/>
                  </a:lnTo>
                  <a:lnTo>
                    <a:pt x="41220" y="16817"/>
                  </a:lnTo>
                  <a:lnTo>
                    <a:pt x="35715" y="24658"/>
                  </a:lnTo>
                  <a:lnTo>
                    <a:pt x="29804" y="40196"/>
                  </a:lnTo>
                  <a:lnTo>
                    <a:pt x="30466" y="51142"/>
                  </a:lnTo>
                  <a:lnTo>
                    <a:pt x="34581" y="61637"/>
                  </a:lnTo>
                  <a:lnTo>
                    <a:pt x="41115" y="67273"/>
                  </a:lnTo>
                  <a:lnTo>
                    <a:pt x="49192" y="71424"/>
                  </a:lnTo>
                  <a:lnTo>
                    <a:pt x="56310" y="73269"/>
                  </a:lnTo>
                  <a:lnTo>
                    <a:pt x="76048" y="71918"/>
                  </a:lnTo>
                  <a:lnTo>
                    <a:pt x="94059" y="66373"/>
                  </a:lnTo>
                  <a:lnTo>
                    <a:pt x="108732" y="58271"/>
                  </a:lnTo>
                  <a:lnTo>
                    <a:pt x="128318" y="40381"/>
                  </a:lnTo>
                  <a:lnTo>
                    <a:pt x="146712" y="17969"/>
                  </a:lnTo>
                  <a:lnTo>
                    <a:pt x="166641" y="1818"/>
                  </a:lnTo>
                  <a:lnTo>
                    <a:pt x="173538" y="0"/>
                  </a:lnTo>
                  <a:lnTo>
                    <a:pt x="178485" y="133"/>
                  </a:lnTo>
                  <a:lnTo>
                    <a:pt x="182918" y="2073"/>
                  </a:lnTo>
                  <a:lnTo>
                    <a:pt x="192641" y="9115"/>
                  </a:lnTo>
                  <a:lnTo>
                    <a:pt x="199599" y="17552"/>
                  </a:lnTo>
                  <a:lnTo>
                    <a:pt x="201474" y="22397"/>
                  </a:lnTo>
                  <a:lnTo>
                    <a:pt x="202935" y="66948"/>
                  </a:lnTo>
                  <a:lnTo>
                    <a:pt x="202972" y="111774"/>
                  </a:lnTo>
                  <a:lnTo>
                    <a:pt x="202033" y="125581"/>
                  </a:lnTo>
                  <a:lnTo>
                    <a:pt x="199740" y="137831"/>
                  </a:lnTo>
                  <a:lnTo>
                    <a:pt x="199054" y="138322"/>
                  </a:lnTo>
                  <a:lnTo>
                    <a:pt x="197104" y="138260"/>
                  </a:lnTo>
                  <a:lnTo>
                    <a:pt x="195081" y="134879"/>
                  </a:lnTo>
                  <a:lnTo>
                    <a:pt x="193492" y="87619"/>
                  </a:lnTo>
                  <a:lnTo>
                    <a:pt x="198527" y="58774"/>
                  </a:lnTo>
                  <a:lnTo>
                    <a:pt x="214648" y="21897"/>
                  </a:lnTo>
                  <a:lnTo>
                    <a:pt x="230052" y="6238"/>
                  </a:lnTo>
                  <a:lnTo>
                    <a:pt x="232668" y="5085"/>
                  </a:lnTo>
                  <a:lnTo>
                    <a:pt x="238396" y="4744"/>
                  </a:lnTo>
                  <a:lnTo>
                    <a:pt x="247571" y="8221"/>
                  </a:lnTo>
                  <a:lnTo>
                    <a:pt x="260859" y="17128"/>
                  </a:lnTo>
                  <a:lnTo>
                    <a:pt x="278099" y="37028"/>
                  </a:lnTo>
                  <a:lnTo>
                    <a:pt x="286815" y="65135"/>
                  </a:lnTo>
                  <a:lnTo>
                    <a:pt x="288978" y="108777"/>
                  </a:lnTo>
                  <a:lnTo>
                    <a:pt x="290352" y="118681"/>
                  </a:lnTo>
                  <a:lnTo>
                    <a:pt x="295901" y="128021"/>
                  </a:lnTo>
                  <a:lnTo>
                    <a:pt x="303542" y="135465"/>
                  </a:lnTo>
                  <a:lnTo>
                    <a:pt x="310465" y="138773"/>
                  </a:lnTo>
                  <a:lnTo>
                    <a:pt x="352199" y="13507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SMARTInkShape-583">
              <a:extLst>
                <a:ext uri="{FF2B5EF4-FFF2-40B4-BE49-F238E27FC236}">
                  <a16:creationId xmlns:a16="http://schemas.microsoft.com/office/drawing/2014/main" xmlns="" id="{F3247573-58C4-4BA1-96EA-8724D7E1928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572375" y="5495791"/>
              <a:ext cx="409576" cy="578048"/>
            </a:xfrm>
            <a:custGeom>
              <a:avLst/>
              <a:gdLst/>
              <a:ahLst/>
              <a:cxnLst/>
              <a:rect l="0" t="0" r="0" b="0"/>
              <a:pathLst>
                <a:path w="409576" h="578048">
                  <a:moveTo>
                    <a:pt x="0" y="352559"/>
                  </a:moveTo>
                  <a:lnTo>
                    <a:pt x="0" y="352559"/>
                  </a:lnTo>
                  <a:lnTo>
                    <a:pt x="8201" y="352559"/>
                  </a:lnTo>
                  <a:lnTo>
                    <a:pt x="22295" y="344601"/>
                  </a:lnTo>
                  <a:lnTo>
                    <a:pt x="44463" y="319373"/>
                  </a:lnTo>
                  <a:lnTo>
                    <a:pt x="61619" y="284848"/>
                  </a:lnTo>
                  <a:lnTo>
                    <a:pt x="73532" y="241218"/>
                  </a:lnTo>
                  <a:lnTo>
                    <a:pt x="85263" y="208419"/>
                  </a:lnTo>
                  <a:lnTo>
                    <a:pt x="85417" y="208840"/>
                  </a:lnTo>
                  <a:lnTo>
                    <a:pt x="85720" y="254320"/>
                  </a:lnTo>
                  <a:lnTo>
                    <a:pt x="86077" y="292768"/>
                  </a:lnTo>
                  <a:lnTo>
                    <a:pt x="87907" y="330336"/>
                  </a:lnTo>
                  <a:lnTo>
                    <a:pt x="89645" y="375229"/>
                  </a:lnTo>
                  <a:lnTo>
                    <a:pt x="91355" y="422188"/>
                  </a:lnTo>
                  <a:lnTo>
                    <a:pt x="90921" y="463736"/>
                  </a:lnTo>
                  <a:lnTo>
                    <a:pt x="89299" y="506851"/>
                  </a:lnTo>
                  <a:lnTo>
                    <a:pt x="86440" y="550499"/>
                  </a:lnTo>
                  <a:lnTo>
                    <a:pt x="88500" y="577550"/>
                  </a:lnTo>
                  <a:lnTo>
                    <a:pt x="88633" y="578047"/>
                  </a:lnTo>
                  <a:lnTo>
                    <a:pt x="88847" y="571895"/>
                  </a:lnTo>
                  <a:lnTo>
                    <a:pt x="85442" y="528740"/>
                  </a:lnTo>
                  <a:lnTo>
                    <a:pt x="80396" y="482325"/>
                  </a:lnTo>
                  <a:lnTo>
                    <a:pt x="75136" y="437991"/>
                  </a:lnTo>
                  <a:lnTo>
                    <a:pt x="74244" y="391008"/>
                  </a:lnTo>
                  <a:lnTo>
                    <a:pt x="80870" y="346709"/>
                  </a:lnTo>
                  <a:lnTo>
                    <a:pt x="91404" y="299875"/>
                  </a:lnTo>
                  <a:lnTo>
                    <a:pt x="95150" y="269914"/>
                  </a:lnTo>
                  <a:lnTo>
                    <a:pt x="95536" y="269240"/>
                  </a:lnTo>
                  <a:lnTo>
                    <a:pt x="96147" y="269144"/>
                  </a:lnTo>
                  <a:lnTo>
                    <a:pt x="97765" y="269625"/>
                  </a:lnTo>
                  <a:lnTo>
                    <a:pt x="99661" y="269838"/>
                  </a:lnTo>
                  <a:lnTo>
                    <a:pt x="111709" y="278285"/>
                  </a:lnTo>
                  <a:lnTo>
                    <a:pt x="129080" y="296176"/>
                  </a:lnTo>
                  <a:lnTo>
                    <a:pt x="140327" y="320496"/>
                  </a:lnTo>
                  <a:lnTo>
                    <a:pt x="147145" y="347435"/>
                  </a:lnTo>
                  <a:lnTo>
                    <a:pt x="158722" y="363388"/>
                  </a:lnTo>
                  <a:lnTo>
                    <a:pt x="168815" y="373093"/>
                  </a:lnTo>
                  <a:lnTo>
                    <a:pt x="177688" y="374855"/>
                  </a:lnTo>
                  <a:lnTo>
                    <a:pt x="194583" y="372924"/>
                  </a:lnTo>
                  <a:lnTo>
                    <a:pt x="206425" y="369018"/>
                  </a:lnTo>
                  <a:lnTo>
                    <a:pt x="229342" y="353131"/>
                  </a:lnTo>
                  <a:lnTo>
                    <a:pt x="268263" y="312591"/>
                  </a:lnTo>
                  <a:lnTo>
                    <a:pt x="291361" y="273818"/>
                  </a:lnTo>
                  <a:lnTo>
                    <a:pt x="309638" y="238800"/>
                  </a:lnTo>
                  <a:lnTo>
                    <a:pt x="329509" y="197679"/>
                  </a:lnTo>
                  <a:lnTo>
                    <a:pt x="342411" y="157205"/>
                  </a:lnTo>
                  <a:lnTo>
                    <a:pt x="351179" y="116023"/>
                  </a:lnTo>
                  <a:lnTo>
                    <a:pt x="354726" y="75786"/>
                  </a:lnTo>
                  <a:lnTo>
                    <a:pt x="354369" y="39184"/>
                  </a:lnTo>
                  <a:lnTo>
                    <a:pt x="347592" y="17937"/>
                  </a:lnTo>
                  <a:lnTo>
                    <a:pt x="340634" y="7223"/>
                  </a:lnTo>
                  <a:lnTo>
                    <a:pt x="336098" y="3802"/>
                  </a:lnTo>
                  <a:lnTo>
                    <a:pt x="325413" y="0"/>
                  </a:lnTo>
                  <a:lnTo>
                    <a:pt x="317371" y="193"/>
                  </a:lnTo>
                  <a:lnTo>
                    <a:pt x="314239" y="1231"/>
                  </a:lnTo>
                  <a:lnTo>
                    <a:pt x="298032" y="14492"/>
                  </a:lnTo>
                  <a:lnTo>
                    <a:pt x="287703" y="29004"/>
                  </a:lnTo>
                  <a:lnTo>
                    <a:pt x="277042" y="63588"/>
                  </a:lnTo>
                  <a:lnTo>
                    <a:pt x="274779" y="106428"/>
                  </a:lnTo>
                  <a:lnTo>
                    <a:pt x="276737" y="150397"/>
                  </a:lnTo>
                  <a:lnTo>
                    <a:pt x="279552" y="191059"/>
                  </a:lnTo>
                  <a:lnTo>
                    <a:pt x="282620" y="226861"/>
                  </a:lnTo>
                  <a:lnTo>
                    <a:pt x="285131" y="274146"/>
                  </a:lnTo>
                  <a:lnTo>
                    <a:pt x="292879" y="315903"/>
                  </a:lnTo>
                  <a:lnTo>
                    <a:pt x="297268" y="328506"/>
                  </a:lnTo>
                  <a:lnTo>
                    <a:pt x="315503" y="346608"/>
                  </a:lnTo>
                  <a:lnTo>
                    <a:pt x="332587" y="356950"/>
                  </a:lnTo>
                  <a:lnTo>
                    <a:pt x="358385" y="357192"/>
                  </a:lnTo>
                  <a:lnTo>
                    <a:pt x="383863" y="347738"/>
                  </a:lnTo>
                  <a:lnTo>
                    <a:pt x="409575" y="33033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SMARTInkShape-584">
              <a:extLst>
                <a:ext uri="{FF2B5EF4-FFF2-40B4-BE49-F238E27FC236}">
                  <a16:creationId xmlns:a16="http://schemas.microsoft.com/office/drawing/2014/main" xmlns="" id="{33E5F1B0-EA61-4A03-B4E1-764199AB3A5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90492" y="5735264"/>
              <a:ext cx="210534" cy="135262"/>
            </a:xfrm>
            <a:custGeom>
              <a:avLst/>
              <a:gdLst/>
              <a:ahLst/>
              <a:cxnLst/>
              <a:rect l="0" t="0" r="0" b="0"/>
              <a:pathLst>
                <a:path w="210534" h="135262">
                  <a:moveTo>
                    <a:pt x="93058" y="52761"/>
                  </a:moveTo>
                  <a:lnTo>
                    <a:pt x="93058" y="52761"/>
                  </a:lnTo>
                  <a:lnTo>
                    <a:pt x="94743" y="52761"/>
                  </a:lnTo>
                  <a:lnTo>
                    <a:pt x="96511" y="49939"/>
                  </a:lnTo>
                  <a:lnTo>
                    <a:pt x="99027" y="43766"/>
                  </a:lnTo>
                  <a:lnTo>
                    <a:pt x="99238" y="41943"/>
                  </a:lnTo>
                  <a:lnTo>
                    <a:pt x="93952" y="24100"/>
                  </a:lnTo>
                  <a:lnTo>
                    <a:pt x="83428" y="8914"/>
                  </a:lnTo>
                  <a:lnTo>
                    <a:pt x="72841" y="2884"/>
                  </a:lnTo>
                  <a:lnTo>
                    <a:pt x="63588" y="0"/>
                  </a:lnTo>
                  <a:lnTo>
                    <a:pt x="38438" y="2400"/>
                  </a:lnTo>
                  <a:lnTo>
                    <a:pt x="29977" y="5331"/>
                  </a:lnTo>
                  <a:lnTo>
                    <a:pt x="16708" y="14209"/>
                  </a:lnTo>
                  <a:lnTo>
                    <a:pt x="11735" y="19282"/>
                  </a:lnTo>
                  <a:lnTo>
                    <a:pt x="3486" y="40608"/>
                  </a:lnTo>
                  <a:lnTo>
                    <a:pt x="0" y="58920"/>
                  </a:lnTo>
                  <a:lnTo>
                    <a:pt x="4348" y="97769"/>
                  </a:lnTo>
                  <a:lnTo>
                    <a:pt x="7417" y="106279"/>
                  </a:lnTo>
                  <a:lnTo>
                    <a:pt x="16374" y="119575"/>
                  </a:lnTo>
                  <a:lnTo>
                    <a:pt x="21464" y="124554"/>
                  </a:lnTo>
                  <a:lnTo>
                    <a:pt x="27960" y="127003"/>
                  </a:lnTo>
                  <a:lnTo>
                    <a:pt x="31667" y="127655"/>
                  </a:lnTo>
                  <a:lnTo>
                    <a:pt x="48684" y="121832"/>
                  </a:lnTo>
                  <a:lnTo>
                    <a:pt x="60939" y="112855"/>
                  </a:lnTo>
                  <a:lnTo>
                    <a:pt x="78640" y="86863"/>
                  </a:lnTo>
                  <a:lnTo>
                    <a:pt x="89774" y="43358"/>
                  </a:lnTo>
                  <a:lnTo>
                    <a:pt x="95735" y="13349"/>
                  </a:lnTo>
                  <a:lnTo>
                    <a:pt x="96607" y="13434"/>
                  </a:lnTo>
                  <a:lnTo>
                    <a:pt x="99456" y="15409"/>
                  </a:lnTo>
                  <a:lnTo>
                    <a:pt x="103342" y="27230"/>
                  </a:lnTo>
                  <a:lnTo>
                    <a:pt x="106604" y="71504"/>
                  </a:lnTo>
                  <a:lnTo>
                    <a:pt x="110159" y="97189"/>
                  </a:lnTo>
                  <a:lnTo>
                    <a:pt x="119958" y="117391"/>
                  </a:lnTo>
                  <a:lnTo>
                    <a:pt x="127238" y="126524"/>
                  </a:lnTo>
                  <a:lnTo>
                    <a:pt x="130662" y="129452"/>
                  </a:lnTo>
                  <a:lnTo>
                    <a:pt x="145592" y="135261"/>
                  </a:lnTo>
                  <a:lnTo>
                    <a:pt x="168478" y="134159"/>
                  </a:lnTo>
                  <a:lnTo>
                    <a:pt x="185257" y="125510"/>
                  </a:lnTo>
                  <a:lnTo>
                    <a:pt x="210533" y="10673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SMARTInkShape-585">
              <a:extLst>
                <a:ext uri="{FF2B5EF4-FFF2-40B4-BE49-F238E27FC236}">
                  <a16:creationId xmlns:a16="http://schemas.microsoft.com/office/drawing/2014/main" xmlns="" id="{0B800566-20FF-442C-8C31-F9E26F6C476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153748" y="5730207"/>
              <a:ext cx="161578" cy="128641"/>
            </a:xfrm>
            <a:custGeom>
              <a:avLst/>
              <a:gdLst/>
              <a:ahLst/>
              <a:cxnLst/>
              <a:rect l="0" t="0" r="0" b="0"/>
              <a:pathLst>
                <a:path w="161578" h="128641">
                  <a:moveTo>
                    <a:pt x="94902" y="19718"/>
                  </a:moveTo>
                  <a:lnTo>
                    <a:pt x="94902" y="19718"/>
                  </a:lnTo>
                  <a:lnTo>
                    <a:pt x="97946" y="19718"/>
                  </a:lnTo>
                  <a:lnTo>
                    <a:pt x="98076" y="8624"/>
                  </a:lnTo>
                  <a:lnTo>
                    <a:pt x="87964" y="752"/>
                  </a:lnTo>
                  <a:lnTo>
                    <a:pt x="71710" y="0"/>
                  </a:lnTo>
                  <a:lnTo>
                    <a:pt x="53550" y="3193"/>
                  </a:lnTo>
                  <a:lnTo>
                    <a:pt x="41951" y="8140"/>
                  </a:lnTo>
                  <a:lnTo>
                    <a:pt x="10806" y="33093"/>
                  </a:lnTo>
                  <a:lnTo>
                    <a:pt x="7088" y="37101"/>
                  </a:lnTo>
                  <a:lnTo>
                    <a:pt x="170" y="54541"/>
                  </a:lnTo>
                  <a:lnTo>
                    <a:pt x="0" y="65416"/>
                  </a:lnTo>
                  <a:lnTo>
                    <a:pt x="942" y="70292"/>
                  </a:lnTo>
                  <a:lnTo>
                    <a:pt x="12381" y="88952"/>
                  </a:lnTo>
                  <a:lnTo>
                    <a:pt x="24120" y="101693"/>
                  </a:lnTo>
                  <a:lnTo>
                    <a:pt x="52424" y="118866"/>
                  </a:lnTo>
                  <a:lnTo>
                    <a:pt x="82735" y="128268"/>
                  </a:lnTo>
                  <a:lnTo>
                    <a:pt x="96550" y="128640"/>
                  </a:lnTo>
                  <a:lnTo>
                    <a:pt x="135932" y="119120"/>
                  </a:lnTo>
                  <a:lnTo>
                    <a:pt x="161577" y="10226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SMARTInkShape-586">
              <a:extLst>
                <a:ext uri="{FF2B5EF4-FFF2-40B4-BE49-F238E27FC236}">
                  <a16:creationId xmlns:a16="http://schemas.microsoft.com/office/drawing/2014/main" xmlns="" id="{B920DF6B-589B-40A0-80C6-7CD49690413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287710" y="5714277"/>
              <a:ext cx="370516" cy="147524"/>
            </a:xfrm>
            <a:custGeom>
              <a:avLst/>
              <a:gdLst/>
              <a:ahLst/>
              <a:cxnLst/>
              <a:rect l="0" t="0" r="0" b="0"/>
              <a:pathLst>
                <a:path w="370516" h="147524">
                  <a:moveTo>
                    <a:pt x="81590" y="61048"/>
                  </a:moveTo>
                  <a:lnTo>
                    <a:pt x="81590" y="61048"/>
                  </a:lnTo>
                  <a:lnTo>
                    <a:pt x="94070" y="39224"/>
                  </a:lnTo>
                  <a:lnTo>
                    <a:pt x="89177" y="16729"/>
                  </a:lnTo>
                  <a:lnTo>
                    <a:pt x="85432" y="9836"/>
                  </a:lnTo>
                  <a:lnTo>
                    <a:pt x="78594" y="5597"/>
                  </a:lnTo>
                  <a:lnTo>
                    <a:pt x="63203" y="0"/>
                  </a:lnTo>
                  <a:lnTo>
                    <a:pt x="46470" y="1645"/>
                  </a:lnTo>
                  <a:lnTo>
                    <a:pt x="32613" y="4916"/>
                  </a:lnTo>
                  <a:lnTo>
                    <a:pt x="8119" y="26657"/>
                  </a:lnTo>
                  <a:lnTo>
                    <a:pt x="2279" y="45919"/>
                  </a:lnTo>
                  <a:lnTo>
                    <a:pt x="0" y="70049"/>
                  </a:lnTo>
                  <a:lnTo>
                    <a:pt x="7752" y="98444"/>
                  </a:lnTo>
                  <a:lnTo>
                    <a:pt x="16164" y="115716"/>
                  </a:lnTo>
                  <a:lnTo>
                    <a:pt x="28181" y="126987"/>
                  </a:lnTo>
                  <a:lnTo>
                    <a:pt x="42913" y="135345"/>
                  </a:lnTo>
                  <a:lnTo>
                    <a:pt x="50407" y="137225"/>
                  </a:lnTo>
                  <a:lnTo>
                    <a:pt x="56795" y="136532"/>
                  </a:lnTo>
                  <a:lnTo>
                    <a:pt x="67971" y="131823"/>
                  </a:lnTo>
                  <a:lnTo>
                    <a:pt x="74831" y="126723"/>
                  </a:lnTo>
                  <a:lnTo>
                    <a:pt x="82958" y="114531"/>
                  </a:lnTo>
                  <a:lnTo>
                    <a:pt x="91320" y="94255"/>
                  </a:lnTo>
                  <a:lnTo>
                    <a:pt x="98594" y="47840"/>
                  </a:lnTo>
                  <a:lnTo>
                    <a:pt x="99883" y="34463"/>
                  </a:lnTo>
                  <a:lnTo>
                    <a:pt x="97638" y="19184"/>
                  </a:lnTo>
                  <a:lnTo>
                    <a:pt x="97580" y="19380"/>
                  </a:lnTo>
                  <a:lnTo>
                    <a:pt x="101861" y="65054"/>
                  </a:lnTo>
                  <a:lnTo>
                    <a:pt x="112815" y="107940"/>
                  </a:lnTo>
                  <a:lnTo>
                    <a:pt x="122709" y="125977"/>
                  </a:lnTo>
                  <a:lnTo>
                    <a:pt x="140591" y="141764"/>
                  </a:lnTo>
                  <a:lnTo>
                    <a:pt x="150381" y="146311"/>
                  </a:lnTo>
                  <a:lnTo>
                    <a:pt x="154968" y="147523"/>
                  </a:lnTo>
                  <a:lnTo>
                    <a:pt x="166648" y="146048"/>
                  </a:lnTo>
                  <a:lnTo>
                    <a:pt x="178660" y="141512"/>
                  </a:lnTo>
                  <a:lnTo>
                    <a:pt x="197818" y="124280"/>
                  </a:lnTo>
                  <a:lnTo>
                    <a:pt x="207683" y="111023"/>
                  </a:lnTo>
                  <a:lnTo>
                    <a:pt x="215950" y="83280"/>
                  </a:lnTo>
                  <a:lnTo>
                    <a:pt x="216447" y="71281"/>
                  </a:lnTo>
                  <a:lnTo>
                    <a:pt x="210836" y="38668"/>
                  </a:lnTo>
                  <a:lnTo>
                    <a:pt x="204884" y="29700"/>
                  </a:lnTo>
                  <a:lnTo>
                    <a:pt x="193434" y="15815"/>
                  </a:lnTo>
                  <a:lnTo>
                    <a:pt x="185626" y="12722"/>
                  </a:lnTo>
                  <a:lnTo>
                    <a:pt x="176864" y="11700"/>
                  </a:lnTo>
                  <a:lnTo>
                    <a:pt x="171795" y="12422"/>
                  </a:lnTo>
                  <a:lnTo>
                    <a:pt x="163586" y="16497"/>
                  </a:lnTo>
                  <a:lnTo>
                    <a:pt x="162007" y="18295"/>
                  </a:lnTo>
                  <a:lnTo>
                    <a:pt x="161307" y="20199"/>
                  </a:lnTo>
                  <a:lnTo>
                    <a:pt x="161193" y="22174"/>
                  </a:lnTo>
                  <a:lnTo>
                    <a:pt x="164829" y="27190"/>
                  </a:lnTo>
                  <a:lnTo>
                    <a:pt x="171855" y="32594"/>
                  </a:lnTo>
                  <a:lnTo>
                    <a:pt x="197977" y="42306"/>
                  </a:lnTo>
                  <a:lnTo>
                    <a:pt x="218930" y="42638"/>
                  </a:lnTo>
                  <a:lnTo>
                    <a:pt x="229178" y="40401"/>
                  </a:lnTo>
                  <a:lnTo>
                    <a:pt x="270788" y="27301"/>
                  </a:lnTo>
                  <a:lnTo>
                    <a:pt x="275039" y="26294"/>
                  </a:lnTo>
                  <a:lnTo>
                    <a:pt x="276173" y="25531"/>
                  </a:lnTo>
                  <a:lnTo>
                    <a:pt x="277080" y="24449"/>
                  </a:lnTo>
                  <a:lnTo>
                    <a:pt x="276307" y="25144"/>
                  </a:lnTo>
                  <a:lnTo>
                    <a:pt x="267866" y="29522"/>
                  </a:lnTo>
                  <a:lnTo>
                    <a:pt x="245057" y="54959"/>
                  </a:lnTo>
                  <a:lnTo>
                    <a:pt x="240320" y="63986"/>
                  </a:lnTo>
                  <a:lnTo>
                    <a:pt x="237038" y="75054"/>
                  </a:lnTo>
                  <a:lnTo>
                    <a:pt x="239108" y="87969"/>
                  </a:lnTo>
                  <a:lnTo>
                    <a:pt x="247266" y="105361"/>
                  </a:lnTo>
                  <a:lnTo>
                    <a:pt x="253648" y="113198"/>
                  </a:lnTo>
                  <a:lnTo>
                    <a:pt x="267293" y="122283"/>
                  </a:lnTo>
                  <a:lnTo>
                    <a:pt x="303376" y="134814"/>
                  </a:lnTo>
                  <a:lnTo>
                    <a:pt x="335968" y="139315"/>
                  </a:lnTo>
                  <a:lnTo>
                    <a:pt x="370515" y="12772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SMARTInkShape-587">
              <a:extLst>
                <a:ext uri="{FF2B5EF4-FFF2-40B4-BE49-F238E27FC236}">
                  <a16:creationId xmlns:a16="http://schemas.microsoft.com/office/drawing/2014/main" xmlns="" id="{AD7997BF-9B4C-4E89-9D49-AC7876AEDD7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660922" y="5565978"/>
              <a:ext cx="197329" cy="301248"/>
            </a:xfrm>
            <a:custGeom>
              <a:avLst/>
              <a:gdLst/>
              <a:ahLst/>
              <a:cxnLst/>
              <a:rect l="0" t="0" r="0" b="0"/>
              <a:pathLst>
                <a:path w="197329" h="301248">
                  <a:moveTo>
                    <a:pt x="79853" y="206172"/>
                  </a:moveTo>
                  <a:lnTo>
                    <a:pt x="79853" y="206172"/>
                  </a:lnTo>
                  <a:lnTo>
                    <a:pt x="82740" y="208707"/>
                  </a:lnTo>
                  <a:lnTo>
                    <a:pt x="85958" y="210591"/>
                  </a:lnTo>
                  <a:lnTo>
                    <a:pt x="90680" y="210723"/>
                  </a:lnTo>
                  <a:lnTo>
                    <a:pt x="95601" y="209606"/>
                  </a:lnTo>
                  <a:lnTo>
                    <a:pt x="100355" y="206994"/>
                  </a:lnTo>
                  <a:lnTo>
                    <a:pt x="104538" y="203593"/>
                  </a:lnTo>
                  <a:lnTo>
                    <a:pt x="106727" y="199803"/>
                  </a:lnTo>
                  <a:lnTo>
                    <a:pt x="104553" y="180727"/>
                  </a:lnTo>
                  <a:lnTo>
                    <a:pt x="101964" y="174745"/>
                  </a:lnTo>
                  <a:lnTo>
                    <a:pt x="94384" y="166216"/>
                  </a:lnTo>
                  <a:lnTo>
                    <a:pt x="87016" y="161956"/>
                  </a:lnTo>
                  <a:lnTo>
                    <a:pt x="83571" y="160819"/>
                  </a:lnTo>
                  <a:lnTo>
                    <a:pt x="65236" y="160906"/>
                  </a:lnTo>
                  <a:lnTo>
                    <a:pt x="48671" y="164851"/>
                  </a:lnTo>
                  <a:lnTo>
                    <a:pt x="31456" y="173860"/>
                  </a:lnTo>
                  <a:lnTo>
                    <a:pt x="18006" y="187151"/>
                  </a:lnTo>
                  <a:lnTo>
                    <a:pt x="4685" y="209980"/>
                  </a:lnTo>
                  <a:lnTo>
                    <a:pt x="0" y="228937"/>
                  </a:lnTo>
                  <a:lnTo>
                    <a:pt x="30" y="242866"/>
                  </a:lnTo>
                  <a:lnTo>
                    <a:pt x="7088" y="266276"/>
                  </a:lnTo>
                  <a:lnTo>
                    <a:pt x="16431" y="280974"/>
                  </a:lnTo>
                  <a:lnTo>
                    <a:pt x="28382" y="287160"/>
                  </a:lnTo>
                  <a:lnTo>
                    <a:pt x="50127" y="293509"/>
                  </a:lnTo>
                  <a:lnTo>
                    <a:pt x="60880" y="290615"/>
                  </a:lnTo>
                  <a:lnTo>
                    <a:pt x="72126" y="284624"/>
                  </a:lnTo>
                  <a:lnTo>
                    <a:pt x="79476" y="277258"/>
                  </a:lnTo>
                  <a:lnTo>
                    <a:pt x="91421" y="245052"/>
                  </a:lnTo>
                  <a:lnTo>
                    <a:pt x="96847" y="198069"/>
                  </a:lnTo>
                  <a:lnTo>
                    <a:pt x="98294" y="154461"/>
                  </a:lnTo>
                  <a:lnTo>
                    <a:pt x="98783" y="111330"/>
                  </a:lnTo>
                  <a:lnTo>
                    <a:pt x="98879" y="64553"/>
                  </a:lnTo>
                  <a:lnTo>
                    <a:pt x="101082" y="20933"/>
                  </a:lnTo>
                  <a:lnTo>
                    <a:pt x="101430" y="4453"/>
                  </a:lnTo>
                  <a:lnTo>
                    <a:pt x="100261" y="102"/>
                  </a:lnTo>
                  <a:lnTo>
                    <a:pt x="99456" y="0"/>
                  </a:lnTo>
                  <a:lnTo>
                    <a:pt x="98566" y="991"/>
                  </a:lnTo>
                  <a:lnTo>
                    <a:pt x="97620" y="2710"/>
                  </a:lnTo>
                  <a:lnTo>
                    <a:pt x="94010" y="44286"/>
                  </a:lnTo>
                  <a:lnTo>
                    <a:pt x="96225" y="81610"/>
                  </a:lnTo>
                  <a:lnTo>
                    <a:pt x="98109" y="126226"/>
                  </a:lnTo>
                  <a:lnTo>
                    <a:pt x="98667" y="165786"/>
                  </a:lnTo>
                  <a:lnTo>
                    <a:pt x="100542" y="209915"/>
                  </a:lnTo>
                  <a:lnTo>
                    <a:pt x="103629" y="252977"/>
                  </a:lnTo>
                  <a:lnTo>
                    <a:pt x="114885" y="273741"/>
                  </a:lnTo>
                  <a:lnTo>
                    <a:pt x="126702" y="284886"/>
                  </a:lnTo>
                  <a:lnTo>
                    <a:pt x="152725" y="298979"/>
                  </a:lnTo>
                  <a:lnTo>
                    <a:pt x="173568" y="301247"/>
                  </a:lnTo>
                  <a:lnTo>
                    <a:pt x="197328" y="29189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SMARTInkShape-588">
              <a:extLst>
                <a:ext uri="{FF2B5EF4-FFF2-40B4-BE49-F238E27FC236}">
                  <a16:creationId xmlns:a16="http://schemas.microsoft.com/office/drawing/2014/main" xmlns="" id="{5D9ECBB1-7446-4BB3-886F-C5511EF9C23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921750" y="5848350"/>
              <a:ext cx="3176" cy="6351"/>
            </a:xfrm>
            <a:custGeom>
              <a:avLst/>
              <a:gdLst/>
              <a:ahLst/>
              <a:cxnLst/>
              <a:rect l="0" t="0" r="0" b="0"/>
              <a:pathLst>
                <a:path w="3176" h="6351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940" y="3454"/>
                  </a:lnTo>
                  <a:lnTo>
                    <a:pt x="3175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0063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082" y="0"/>
            <a:ext cx="4439747" cy="859971"/>
          </a:xfrm>
        </p:spPr>
        <p:txBody>
          <a:bodyPr>
            <a:noAutofit/>
          </a:bodyPr>
          <a:lstStyle/>
          <a:p>
            <a:r>
              <a:rPr lang="fr-FR" sz="4000" dirty="0">
                <a:latin typeface="Calibri Light" panose="020F0302020204030204" pitchFamily="34" charset="0"/>
                <a:ea typeface="Clensey Medium" panose="02000603000000000000" pitchFamily="2" charset="0"/>
                <a:cs typeface="Calibri" panose="020F0502020204030204" pitchFamily="34" charset="0"/>
              </a:rPr>
              <a:t>Première situation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xmlns="" id="{6179D1D2-EEE6-2641-AF19-BD74D8F6926D}"/>
              </a:ext>
            </a:extLst>
          </p:cNvPr>
          <p:cNvSpPr txBox="1"/>
          <p:nvPr/>
        </p:nvSpPr>
        <p:spPr>
          <a:xfrm>
            <a:off x="743968" y="712820"/>
            <a:ext cx="108267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Hier, tu as rangé 12 jouets dans ton placard qui était vide. </a:t>
            </a:r>
          </a:p>
          <a:p>
            <a:r>
              <a:rPr lang="fr-FR" sz="2800" dirty="0"/>
              <a:t>Ce matin, tu en as rangé 12 autres.  </a:t>
            </a:r>
          </a:p>
          <a:p>
            <a:r>
              <a:rPr lang="fr-FR" sz="2800" dirty="0"/>
              <a:t>Et ce midi, tu en as retrouvé et rangé encore 8. </a:t>
            </a:r>
          </a:p>
          <a:p>
            <a:r>
              <a:rPr lang="fr-FR" sz="2800" b="1" dirty="0"/>
              <a:t>Combien de jouets sont  maintenant rangés dans ton placard ? </a:t>
            </a:r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19CE50F-5CBA-42A8-BBB9-D78ADFDB3B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1"/>
            <a:ext cx="10461840" cy="1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44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F4DAB-C118-7149-9BDE-CE77AAC6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082" y="0"/>
            <a:ext cx="4439747" cy="859971"/>
          </a:xfrm>
        </p:spPr>
        <p:txBody>
          <a:bodyPr>
            <a:noAutofit/>
          </a:bodyPr>
          <a:lstStyle/>
          <a:p>
            <a:r>
              <a:rPr lang="fr-FR" sz="4000" dirty="0">
                <a:latin typeface="Calibri Light" panose="020F0302020204030204" pitchFamily="34" charset="0"/>
                <a:ea typeface="Clensey Medium" panose="02000603000000000000" pitchFamily="2" charset="0"/>
                <a:cs typeface="Calibri" panose="020F0502020204030204" pitchFamily="34" charset="0"/>
              </a:rPr>
              <a:t>Deuxième situation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xmlns="" id="{6179D1D2-EEE6-2641-AF19-BD74D8F6926D}"/>
              </a:ext>
            </a:extLst>
          </p:cNvPr>
          <p:cNvSpPr txBox="1"/>
          <p:nvPr/>
        </p:nvSpPr>
        <p:spPr>
          <a:xfrm>
            <a:off x="743968" y="745478"/>
            <a:ext cx="108267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Hier, tu as rangé 21 jouets dans ton placard qui était vide. </a:t>
            </a:r>
          </a:p>
          <a:p>
            <a:r>
              <a:rPr lang="fr-FR" sz="2800" dirty="0"/>
              <a:t>Ce matin, tu en as rangé 13 autres.  </a:t>
            </a:r>
          </a:p>
          <a:p>
            <a:r>
              <a:rPr lang="fr-FR" sz="2800" dirty="0"/>
              <a:t>Mais ce midi, tu en as sorti 8 pour les prêter à ta sœur. </a:t>
            </a:r>
          </a:p>
          <a:p>
            <a:r>
              <a:rPr lang="fr-FR" sz="2800" b="1" dirty="0"/>
              <a:t>Combien de jouets sont  maintenant rangés dans ton placard ? </a:t>
            </a:r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19CE50F-5CBA-42A8-BBB9-D78ADFDB3B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1"/>
            <a:ext cx="10461840" cy="1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7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/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76464"/>
            <a:ext cx="105156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54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/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76464"/>
            <a:ext cx="105156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BE549BA-75E4-4947-B481-213587BD0DF1}"/>
              </a:ext>
            </a:extLst>
          </p:cNvPr>
          <p:cNvSpPr/>
          <p:nvPr/>
        </p:nvSpPr>
        <p:spPr>
          <a:xfrm>
            <a:off x="6381345" y="802042"/>
            <a:ext cx="749029" cy="5848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F8EEF40-4CFD-4F5B-A5B7-AAA3C8439877}"/>
              </a:ext>
            </a:extLst>
          </p:cNvPr>
          <p:cNvSpPr/>
          <p:nvPr/>
        </p:nvSpPr>
        <p:spPr>
          <a:xfrm>
            <a:off x="2436437" y="4043463"/>
            <a:ext cx="7466320" cy="5642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19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31975"/>
              </p:ext>
            </p:extLst>
          </p:nvPr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76464"/>
            <a:ext cx="105156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604BF3-EA7D-48B3-AFB1-20D2F7810C86}"/>
              </a:ext>
            </a:extLst>
          </p:cNvPr>
          <p:cNvSpPr/>
          <p:nvPr/>
        </p:nvSpPr>
        <p:spPr>
          <a:xfrm>
            <a:off x="7033098" y="802041"/>
            <a:ext cx="749029" cy="5848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FCACA2-1CCF-4AEA-86C2-B2EE1B8E0E0F}"/>
              </a:ext>
            </a:extLst>
          </p:cNvPr>
          <p:cNvSpPr/>
          <p:nvPr/>
        </p:nvSpPr>
        <p:spPr>
          <a:xfrm>
            <a:off x="2362839" y="4520118"/>
            <a:ext cx="7466320" cy="5642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5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837680"/>
              </p:ext>
            </p:extLst>
          </p:nvPr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76464"/>
            <a:ext cx="105156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92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15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317176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4769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6845</TotalTime>
  <Words>1260</Words>
  <Application>Microsoft Office PowerPoint</Application>
  <PresentationFormat>Personnalisé</PresentationFormat>
  <Paragraphs>852</Paragraphs>
  <Slides>35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Vendredi 17 avril 2020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Nombres</vt:lpstr>
      <vt:lpstr>Le tableau des nombres</vt:lpstr>
      <vt:lpstr>Trouve le nombre de fraises.</vt:lpstr>
      <vt:lpstr>Présentation PowerPoint</vt:lpstr>
      <vt:lpstr>Présentation PowerPoint</vt:lpstr>
      <vt:lpstr>Présentation PowerPoint</vt:lpstr>
      <vt:lpstr>Présentation PowerPoint</vt:lpstr>
      <vt:lpstr>Problèmes</vt:lpstr>
      <vt:lpstr>Situation d’hier</vt:lpstr>
      <vt:lpstr>Première situation</vt:lpstr>
      <vt:lpstr>Première situation</vt:lpstr>
      <vt:lpstr>Deuxième situation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250</cp:revision>
  <dcterms:created xsi:type="dcterms:W3CDTF">2020-03-19T21:38:13Z</dcterms:created>
  <dcterms:modified xsi:type="dcterms:W3CDTF">2020-05-04T12:01:52Z</dcterms:modified>
</cp:coreProperties>
</file>