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03" r:id="rId2"/>
    <p:sldId id="425" r:id="rId3"/>
    <p:sldId id="341" r:id="rId4"/>
    <p:sldId id="309" r:id="rId5"/>
    <p:sldId id="540" r:id="rId6"/>
    <p:sldId id="552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431" r:id="rId15"/>
    <p:sldId id="451" r:id="rId16"/>
    <p:sldId id="498" r:id="rId17"/>
    <p:sldId id="501" r:id="rId18"/>
    <p:sldId id="553" r:id="rId19"/>
    <p:sldId id="554" r:id="rId20"/>
    <p:sldId id="573" r:id="rId21"/>
    <p:sldId id="439" r:id="rId22"/>
    <p:sldId id="569" r:id="rId23"/>
    <p:sldId id="575" r:id="rId24"/>
    <p:sldId id="576" r:id="rId25"/>
    <p:sldId id="571" r:id="rId26"/>
    <p:sldId id="570" r:id="rId27"/>
    <p:sldId id="5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286D0"/>
    <a:srgbClr val="FD956B"/>
    <a:srgbClr val="00CCFF"/>
    <a:srgbClr val="FF00FF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9007" autoAdjust="0"/>
  </p:normalViewPr>
  <p:slideViewPr>
    <p:cSldViewPr snapToGrid="0">
      <p:cViewPr varScale="1">
        <p:scale>
          <a:sx n="45" d="100"/>
          <a:sy n="45" d="100"/>
        </p:scale>
        <p:origin x="-10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89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775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1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 / 84 / 96 / 55 / 34 </a:t>
            </a:r>
          </a:p>
          <a:p>
            <a:r>
              <a:rPr lang="fr-FR" dirty="0"/>
              <a:t>Nombre qui suit : 79 / 28 / 97 / 69 / 19 / </a:t>
            </a:r>
          </a:p>
          <a:p>
            <a:endParaRPr lang="fr-FR" dirty="0"/>
          </a:p>
          <a:p>
            <a:r>
              <a:rPr lang="fr-FR" dirty="0"/>
              <a:t>Suite des nombres oralement de 15 à 25 de 1 en 1 et rebours</a:t>
            </a:r>
          </a:p>
          <a:p>
            <a:r>
              <a:rPr lang="fr-FR" dirty="0"/>
              <a:t>Suite des nombres oralement de 46 à 62 de 1 en 1 et rebours pour préparation droite numérique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3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28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lien unités et dizaines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82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Donner les 3 rouges à chercher d’abord mais faire « une mise en commun » sur une des étiquettes avant de redonner du temps pour les 2 autres.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24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4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Revoir les tables vues avec Laure :</a:t>
            </a:r>
          </a:p>
          <a:p>
            <a:r>
              <a:rPr lang="fr-FR" dirty="0"/>
              <a:t>-Jeu du Qui dit vite Ermel, avec appui tableau ( dire un nombre et toujours ajouter le même nombre (2 puis 5)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-Poser des sommes dont il faut donner le résultat, avec le tableau en appui, pour travailler la mémorisation. Pas de comptage sur les doigts.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3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339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47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43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736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56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Maintenant, on va voir que 1 + 4 c’est comme 4 + 1.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30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Illustration avec les doigts mais en blocs pas de 1 en 1.</a:t>
            </a:r>
          </a:p>
          <a:p>
            <a:r>
              <a:rPr lang="fr-FR" dirty="0"/>
              <a:t>Expliquer appui sur les résultats précédents.</a:t>
            </a:r>
          </a:p>
          <a:p>
            <a:r>
              <a:rPr lang="fr-FR" dirty="0"/>
              <a:t>Reprendre la table +3 ensemble, à l’endroit et à l’envers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3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Illustration avec les doigts mais en blocs pas de 1 en 1.</a:t>
            </a:r>
          </a:p>
          <a:p>
            <a:r>
              <a:rPr lang="fr-FR" dirty="0"/>
              <a:t>Expliquer appui sur les résultats précédents.</a:t>
            </a:r>
          </a:p>
          <a:p>
            <a:r>
              <a:rPr lang="fr-FR" dirty="0"/>
              <a:t>Reprendre la table +3 ensemble, à l’endroit et à l’envers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3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18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6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0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8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37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58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1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8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44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4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6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1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tags" Target="../tags/tag72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image" Target="../media/image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notesSlide" Target="../notesSlides/notesSlide2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tags" Target="../tags/tag120.xml"/><Relationship Id="rId50" Type="http://schemas.openxmlformats.org/officeDocument/2006/relationships/tags" Target="../tags/tag123.xml"/><Relationship Id="rId55" Type="http://schemas.openxmlformats.org/officeDocument/2006/relationships/tags" Target="../tags/tag128.xml"/><Relationship Id="rId63" Type="http://schemas.openxmlformats.org/officeDocument/2006/relationships/tags" Target="../tags/tag13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tags" Target="../tags/tag114.xml"/><Relationship Id="rId54" Type="http://schemas.openxmlformats.org/officeDocument/2006/relationships/tags" Target="../tags/tag127.xml"/><Relationship Id="rId62" Type="http://schemas.openxmlformats.org/officeDocument/2006/relationships/tags" Target="../tags/tag13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tags" Target="../tags/tag118.xml"/><Relationship Id="rId53" Type="http://schemas.openxmlformats.org/officeDocument/2006/relationships/tags" Target="../tags/tag126.xml"/><Relationship Id="rId58" Type="http://schemas.openxmlformats.org/officeDocument/2006/relationships/tags" Target="../tags/tag131.xml"/><Relationship Id="rId66" Type="http://schemas.openxmlformats.org/officeDocument/2006/relationships/image" Target="../media/image3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49" Type="http://schemas.openxmlformats.org/officeDocument/2006/relationships/tags" Target="../tags/tag122.xml"/><Relationship Id="rId57" Type="http://schemas.openxmlformats.org/officeDocument/2006/relationships/tags" Target="../tags/tag130.xml"/><Relationship Id="rId61" Type="http://schemas.openxmlformats.org/officeDocument/2006/relationships/tags" Target="../tags/tag134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52" Type="http://schemas.openxmlformats.org/officeDocument/2006/relationships/tags" Target="../tags/tag125.xml"/><Relationship Id="rId60" Type="http://schemas.openxmlformats.org/officeDocument/2006/relationships/tags" Target="../tags/tag133.xml"/><Relationship Id="rId65" Type="http://schemas.openxmlformats.org/officeDocument/2006/relationships/notesSlide" Target="../notesSlides/notesSlide21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tags" Target="../tags/tag121.xml"/><Relationship Id="rId56" Type="http://schemas.openxmlformats.org/officeDocument/2006/relationships/tags" Target="../tags/tag129.xml"/><Relationship Id="rId64" Type="http://schemas.openxmlformats.org/officeDocument/2006/relationships/slideLayout" Target="../slideLayouts/slideLayout6.xml"/><Relationship Id="rId8" Type="http://schemas.openxmlformats.org/officeDocument/2006/relationships/tags" Target="../tags/tag81.xml"/><Relationship Id="rId51" Type="http://schemas.openxmlformats.org/officeDocument/2006/relationships/tags" Target="../tags/tag124.xml"/><Relationship Id="rId3" Type="http://schemas.openxmlformats.org/officeDocument/2006/relationships/tags" Target="../tags/tag76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tags" Target="../tags/tag119.xml"/><Relationship Id="rId59" Type="http://schemas.openxmlformats.org/officeDocument/2006/relationships/tags" Target="../tags/tag1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Mercredi 15 avril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9+3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3+10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1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9+9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6+10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78678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3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A76888-923E-4A07-A00A-F39BC355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46" y="560222"/>
            <a:ext cx="11200796" cy="5774591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fr-FR" sz="4000" dirty="0"/>
              <a:t>                       Dictée de nombres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E40D679-364D-B043-A995-C6A0DA08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3546" b="2393"/>
          <a:stretch/>
        </p:blipFill>
        <p:spPr>
          <a:xfrm>
            <a:off x="865080" y="1727673"/>
            <a:ext cx="10461840" cy="4455843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9FC68EBE-D052-CE47-A791-C6C4A631F1D8}"/>
              </a:ext>
            </a:extLst>
          </p:cNvPr>
          <p:cNvGrpSpPr/>
          <p:nvPr/>
        </p:nvGrpSpPr>
        <p:grpSpPr>
          <a:xfrm>
            <a:off x="2812083" y="2308993"/>
            <a:ext cx="798023" cy="3307621"/>
            <a:chOff x="1778924" y="1987069"/>
            <a:chExt cx="798022" cy="3307622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C31EE2CE-CF22-354F-B0B1-697139337793}"/>
                </a:ext>
              </a:extLst>
            </p:cNvPr>
            <p:cNvSpPr txBox="1"/>
            <p:nvPr/>
          </p:nvSpPr>
          <p:spPr>
            <a:xfrm>
              <a:off x="1778924" y="1987069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a.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F846B841-3FCE-E449-9427-7DF0CAEEB262}"/>
                </a:ext>
              </a:extLst>
            </p:cNvPr>
            <p:cNvSpPr txBox="1"/>
            <p:nvPr/>
          </p:nvSpPr>
          <p:spPr>
            <a:xfrm>
              <a:off x="1778924" y="2621909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b.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79053E17-FEE9-E048-BE6E-7B8D13C20D9B}"/>
                </a:ext>
              </a:extLst>
            </p:cNvPr>
            <p:cNvSpPr txBox="1"/>
            <p:nvPr/>
          </p:nvSpPr>
          <p:spPr>
            <a:xfrm>
              <a:off x="1778924" y="3198888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c.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8D473E9B-A4F8-3347-89E0-0556E53D8102}"/>
                </a:ext>
              </a:extLst>
            </p:cNvPr>
            <p:cNvSpPr txBox="1"/>
            <p:nvPr/>
          </p:nvSpPr>
          <p:spPr>
            <a:xfrm>
              <a:off x="1778924" y="3794382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d.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00DD1AE1-4C4E-C647-8B26-9592017AF15C}"/>
                </a:ext>
              </a:extLst>
            </p:cNvPr>
            <p:cNvSpPr txBox="1"/>
            <p:nvPr/>
          </p:nvSpPr>
          <p:spPr>
            <a:xfrm>
              <a:off x="1778924" y="4371361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e.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525910D-F927-8A43-8F9F-DCA0F96F6D8C}"/>
              </a:ext>
            </a:extLst>
          </p:cNvPr>
          <p:cNvGrpSpPr/>
          <p:nvPr/>
        </p:nvGrpSpPr>
        <p:grpSpPr>
          <a:xfrm>
            <a:off x="6331017" y="2308993"/>
            <a:ext cx="798023" cy="3284931"/>
            <a:chOff x="1778924" y="2044930"/>
            <a:chExt cx="798022" cy="328493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8D642CE-319A-EC48-9F7B-40C27B4F764D}"/>
                </a:ext>
              </a:extLst>
            </p:cNvPr>
            <p:cNvSpPr txBox="1"/>
            <p:nvPr/>
          </p:nvSpPr>
          <p:spPr>
            <a:xfrm>
              <a:off x="1778924" y="2044930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f.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A1458E28-BFD2-8441-AF1F-AE735BE60362}"/>
                </a:ext>
              </a:extLst>
            </p:cNvPr>
            <p:cNvSpPr txBox="1"/>
            <p:nvPr/>
          </p:nvSpPr>
          <p:spPr>
            <a:xfrm>
              <a:off x="1778924" y="2621909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g.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AEA27FBE-B436-5444-AEE0-449EF18D74D1}"/>
                </a:ext>
              </a:extLst>
            </p:cNvPr>
            <p:cNvSpPr txBox="1"/>
            <p:nvPr/>
          </p:nvSpPr>
          <p:spPr>
            <a:xfrm>
              <a:off x="1778924" y="3234058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h.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2DFD69AA-9809-E74C-AAA8-E01A0E6323FB}"/>
                </a:ext>
              </a:extLst>
            </p:cNvPr>
            <p:cNvSpPr txBox="1"/>
            <p:nvPr/>
          </p:nvSpPr>
          <p:spPr>
            <a:xfrm>
              <a:off x="1778924" y="3811966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i.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35BDD1F0-5B9D-B94B-A465-AF49B2A3A868}"/>
                </a:ext>
              </a:extLst>
            </p:cNvPr>
            <p:cNvSpPr txBox="1"/>
            <p:nvPr/>
          </p:nvSpPr>
          <p:spPr>
            <a:xfrm>
              <a:off x="1778924" y="4406530"/>
              <a:ext cx="798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>
                  <a:latin typeface="Cursive standard" pitchFamily="2" charset="0"/>
                </a:rPr>
                <a:t>j.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62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35" y="5792"/>
            <a:ext cx="10515600" cy="53204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Trouve le nombre de fraises.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C1440503-80DF-4FF6-A347-DD0BAFCA76AD}"/>
              </a:ext>
            </a:extLst>
          </p:cNvPr>
          <p:cNvGrpSpPr/>
          <p:nvPr/>
        </p:nvGrpSpPr>
        <p:grpSpPr>
          <a:xfrm>
            <a:off x="844114" y="4143131"/>
            <a:ext cx="1941999" cy="836360"/>
            <a:chOff x="3545901" y="3801722"/>
            <a:chExt cx="1941998" cy="836360"/>
          </a:xfrm>
        </p:grpSpPr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xmlns="" id="{C557DAB8-F7C7-4EC5-83A5-44D05FA63812}"/>
                </a:ext>
              </a:extLst>
            </p:cNvPr>
            <p:cNvGrpSpPr/>
            <p:nvPr/>
          </p:nvGrpSpPr>
          <p:grpSpPr>
            <a:xfrm>
              <a:off x="3545901" y="3801722"/>
              <a:ext cx="1941998" cy="836360"/>
              <a:chOff x="3476307" y="3031238"/>
              <a:chExt cx="5239385" cy="1015946"/>
            </a:xfrm>
          </p:grpSpPr>
          <p:pic>
            <p:nvPicPr>
              <p:cNvPr id="120" name="Image 119">
                <a:extLst>
                  <a:ext uri="{FF2B5EF4-FFF2-40B4-BE49-F238E27FC236}">
                    <a16:creationId xmlns:a16="http://schemas.microsoft.com/office/drawing/2014/main" xmlns="" id="{43E903C2-D53D-404D-8B09-4A6292F26728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16" r="11045" b="62690"/>
              <a:stretch/>
            </p:blipFill>
            <p:spPr bwMode="auto">
              <a:xfrm>
                <a:off x="3476307" y="3031238"/>
                <a:ext cx="5239385" cy="101594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xmlns="" id="{116EE52B-1206-47EF-8789-4EE04A38A929}"/>
                  </a:ext>
                </a:extLst>
              </p:cNvPr>
              <p:cNvSpPr txBox="1"/>
              <p:nvPr/>
            </p:nvSpPr>
            <p:spPr>
              <a:xfrm>
                <a:off x="4193912" y="3043469"/>
                <a:ext cx="2307192" cy="85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xmlns="" id="{27615EA0-B65C-4332-8ADD-C47896F4FA48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xmlns="" id="{1113BAF9-7F51-4111-BE64-0E0156A3F0E6}"/>
              </a:ext>
            </a:extLst>
          </p:cNvPr>
          <p:cNvGrpSpPr/>
          <p:nvPr/>
        </p:nvGrpSpPr>
        <p:grpSpPr>
          <a:xfrm>
            <a:off x="6813667" y="2488292"/>
            <a:ext cx="1941999" cy="830881"/>
            <a:chOff x="3545901" y="3807199"/>
            <a:chExt cx="1941998" cy="830881"/>
          </a:xfrm>
        </p:grpSpPr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xmlns="" id="{CA9CE41C-22E2-4BB7-8FE4-4F309959AFA8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1"/>
              <a:chOff x="3476307" y="3037892"/>
              <a:chExt cx="5239385" cy="1009291"/>
            </a:xfrm>
          </p:grpSpPr>
          <p:pic>
            <p:nvPicPr>
              <p:cNvPr id="132" name="Image 131">
                <a:extLst>
                  <a:ext uri="{FF2B5EF4-FFF2-40B4-BE49-F238E27FC236}">
                    <a16:creationId xmlns:a16="http://schemas.microsoft.com/office/drawing/2014/main" xmlns="" id="{1ADBFDAA-B398-421A-AC0C-EEC578A4E55D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xmlns="" id="{95F5B3A8-3AE7-48C4-8583-27EE995362F2}"/>
                  </a:ext>
                </a:extLst>
              </p:cNvPr>
              <p:cNvSpPr txBox="1"/>
              <p:nvPr/>
            </p:nvSpPr>
            <p:spPr>
              <a:xfrm>
                <a:off x="4193912" y="3043470"/>
                <a:ext cx="2307192" cy="85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xmlns="" id="{34F6ADB2-0862-46E2-BAD1-377D1DD7BC09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xmlns="" id="{FA849D63-6977-4E10-B14D-0D217C7AAC5A}"/>
              </a:ext>
            </a:extLst>
          </p:cNvPr>
          <p:cNvGrpSpPr/>
          <p:nvPr/>
        </p:nvGrpSpPr>
        <p:grpSpPr>
          <a:xfrm>
            <a:off x="3295414" y="2492882"/>
            <a:ext cx="1941999" cy="830881"/>
            <a:chOff x="3545901" y="3807202"/>
            <a:chExt cx="1941998" cy="830881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xmlns="" id="{234B8381-8979-48E4-986C-E864F0AA76C6}"/>
                </a:ext>
              </a:extLst>
            </p:cNvPr>
            <p:cNvGrpSpPr/>
            <p:nvPr/>
          </p:nvGrpSpPr>
          <p:grpSpPr>
            <a:xfrm>
              <a:off x="3545901" y="3807202"/>
              <a:ext cx="1941998" cy="830881"/>
              <a:chOff x="3476307" y="3037893"/>
              <a:chExt cx="5239385" cy="1009290"/>
            </a:xfrm>
          </p:grpSpPr>
          <p:pic>
            <p:nvPicPr>
              <p:cNvPr id="137" name="Image 136">
                <a:extLst>
                  <a:ext uri="{FF2B5EF4-FFF2-40B4-BE49-F238E27FC236}">
                    <a16:creationId xmlns:a16="http://schemas.microsoft.com/office/drawing/2014/main" xmlns="" id="{A490F214-4112-4C9F-A1EF-A87D65AEE80A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3"/>
                <a:ext cx="5239385" cy="10092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xmlns="" id="{3E63D687-D2E1-4D1A-8CF6-A0ACA39CD731}"/>
                  </a:ext>
                </a:extLst>
              </p:cNvPr>
              <p:cNvSpPr txBox="1"/>
              <p:nvPr/>
            </p:nvSpPr>
            <p:spPr>
              <a:xfrm>
                <a:off x="4193912" y="3043469"/>
                <a:ext cx="2307192" cy="85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xmlns="" id="{AA910945-2338-4D54-A94A-6EBD97E99EF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xmlns="" id="{45A17228-7163-46BC-9B6D-7F0AF303405D}"/>
              </a:ext>
            </a:extLst>
          </p:cNvPr>
          <p:cNvGrpSpPr/>
          <p:nvPr/>
        </p:nvGrpSpPr>
        <p:grpSpPr>
          <a:xfrm>
            <a:off x="7751906" y="4021053"/>
            <a:ext cx="1941999" cy="830881"/>
            <a:chOff x="3545901" y="3807199"/>
            <a:chExt cx="1941998" cy="830881"/>
          </a:xfrm>
        </p:grpSpPr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xmlns="" id="{6D7339D8-CA5B-4175-BB50-7D358D99BEAF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1"/>
              <a:chOff x="3476307" y="3037892"/>
              <a:chExt cx="5239385" cy="1009291"/>
            </a:xfrm>
          </p:grpSpPr>
          <p:pic>
            <p:nvPicPr>
              <p:cNvPr id="142" name="Image 141">
                <a:extLst>
                  <a:ext uri="{FF2B5EF4-FFF2-40B4-BE49-F238E27FC236}">
                    <a16:creationId xmlns:a16="http://schemas.microsoft.com/office/drawing/2014/main" xmlns="" id="{F32F7C00-CE42-4AA7-905B-2B78C7C2A99A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xmlns="" id="{554D1450-2637-4D9B-AE0A-EEA78257AD38}"/>
                  </a:ext>
                </a:extLst>
              </p:cNvPr>
              <p:cNvSpPr txBox="1"/>
              <p:nvPr/>
            </p:nvSpPr>
            <p:spPr>
              <a:xfrm>
                <a:off x="4193912" y="3043470"/>
                <a:ext cx="2307192" cy="85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xmlns="" id="{D3C10307-7088-4054-B07B-0CB62F291E3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xmlns="" id="{053392F4-3893-4728-8FEB-8D595A2B70AB}"/>
              </a:ext>
            </a:extLst>
          </p:cNvPr>
          <p:cNvGrpSpPr/>
          <p:nvPr/>
        </p:nvGrpSpPr>
        <p:grpSpPr>
          <a:xfrm>
            <a:off x="9804026" y="4537928"/>
            <a:ext cx="1941999" cy="830882"/>
            <a:chOff x="3545901" y="3807199"/>
            <a:chExt cx="1941998" cy="830882"/>
          </a:xfrm>
        </p:grpSpPr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xmlns="" id="{3E7EE412-1C39-444A-A8DC-CD9ED02F1F3A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2"/>
              <a:chOff x="3476307" y="3037892"/>
              <a:chExt cx="5239385" cy="1009292"/>
            </a:xfrm>
          </p:grpSpPr>
          <p:pic>
            <p:nvPicPr>
              <p:cNvPr id="147" name="Image 146">
                <a:extLst>
                  <a:ext uri="{FF2B5EF4-FFF2-40B4-BE49-F238E27FC236}">
                    <a16:creationId xmlns:a16="http://schemas.microsoft.com/office/drawing/2014/main" xmlns="" id="{058324E5-25F1-47BB-8A5F-514E7C1B483D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xmlns="" id="{8682D86C-0538-409A-B3CC-B52837AB65A7}"/>
                  </a:ext>
                </a:extLst>
              </p:cNvPr>
              <p:cNvSpPr txBox="1"/>
              <p:nvPr/>
            </p:nvSpPr>
            <p:spPr>
              <a:xfrm>
                <a:off x="4193912" y="3043470"/>
                <a:ext cx="2307192" cy="85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xmlns="" id="{5AB29BD6-CA40-491F-B184-61DA98455D5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xmlns="" id="{D4F795F7-031C-4C21-9203-FDA0A27C6F6A}"/>
              </a:ext>
            </a:extLst>
          </p:cNvPr>
          <p:cNvGrpSpPr/>
          <p:nvPr/>
        </p:nvGrpSpPr>
        <p:grpSpPr>
          <a:xfrm>
            <a:off x="9785698" y="2785688"/>
            <a:ext cx="1941999" cy="830881"/>
            <a:chOff x="3545901" y="3807199"/>
            <a:chExt cx="1941998" cy="830881"/>
          </a:xfrm>
        </p:grpSpPr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xmlns="" id="{14840ED6-C168-475A-9FD3-615819A9B0FB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1"/>
              <a:chOff x="3476307" y="3037892"/>
              <a:chExt cx="5239385" cy="1009291"/>
            </a:xfrm>
          </p:grpSpPr>
          <p:pic>
            <p:nvPicPr>
              <p:cNvPr id="152" name="Image 151">
                <a:extLst>
                  <a:ext uri="{FF2B5EF4-FFF2-40B4-BE49-F238E27FC236}">
                    <a16:creationId xmlns:a16="http://schemas.microsoft.com/office/drawing/2014/main" xmlns="" id="{A6055AFB-BC34-4532-8A0F-28254A645527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3" name="ZoneTexte 152">
                <a:extLst>
                  <a:ext uri="{FF2B5EF4-FFF2-40B4-BE49-F238E27FC236}">
                    <a16:creationId xmlns:a16="http://schemas.microsoft.com/office/drawing/2014/main" xmlns="" id="{809571D2-1E28-43DD-ACC0-DCF98401EB63}"/>
                  </a:ext>
                </a:extLst>
              </p:cNvPr>
              <p:cNvSpPr txBox="1"/>
              <p:nvPr/>
            </p:nvSpPr>
            <p:spPr>
              <a:xfrm>
                <a:off x="4193912" y="3043470"/>
                <a:ext cx="2307192" cy="85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xmlns="" id="{EE414384-5E3C-4361-B11B-AF2D253EB55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A87B4439-F8B7-4248-A505-AD081E8B8206}"/>
              </a:ext>
            </a:extLst>
          </p:cNvPr>
          <p:cNvGrpSpPr/>
          <p:nvPr/>
        </p:nvGrpSpPr>
        <p:grpSpPr>
          <a:xfrm>
            <a:off x="5504265" y="3645223"/>
            <a:ext cx="2107867" cy="1536611"/>
            <a:chOff x="777709" y="4151257"/>
            <a:chExt cx="2107867" cy="1536611"/>
          </a:xfrm>
        </p:grpSpPr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xmlns="" id="{7AFEBB29-1910-4C76-AAE4-48F330E03BC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xmlns="" id="{220ED127-78D4-4D4D-A638-089790974482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xmlns="" id="{B9CC71ED-7570-4096-9927-1D7D79A80678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xmlns="" id="{146390BF-5529-4B68-B142-13CD0CB29EFB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xmlns="" id="{E18C8BF6-1C9C-456D-AB10-EF1D4049E221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xmlns="" id="{51C9AE52-A829-4739-ABF7-9652C6B7B344}"/>
              </a:ext>
            </a:extLst>
          </p:cNvPr>
          <p:cNvGrpSpPr/>
          <p:nvPr/>
        </p:nvGrpSpPr>
        <p:grpSpPr>
          <a:xfrm>
            <a:off x="3226013" y="3651992"/>
            <a:ext cx="2107867" cy="1536611"/>
            <a:chOff x="777709" y="4151257"/>
            <a:chExt cx="2107867" cy="1536611"/>
          </a:xfrm>
        </p:grpSpPr>
        <p:pic>
          <p:nvPicPr>
            <p:cNvPr id="181" name="Image 180">
              <a:extLst>
                <a:ext uri="{FF2B5EF4-FFF2-40B4-BE49-F238E27FC236}">
                  <a16:creationId xmlns:a16="http://schemas.microsoft.com/office/drawing/2014/main" xmlns="" id="{6CBF0711-4C25-4F43-B8DE-77D92D4FD181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age 181">
              <a:extLst>
                <a:ext uri="{FF2B5EF4-FFF2-40B4-BE49-F238E27FC236}">
                  <a16:creationId xmlns:a16="http://schemas.microsoft.com/office/drawing/2014/main" xmlns="" id="{5818CCC0-2E4E-4B0A-90D4-61821D5F536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xmlns="" id="{7C8FC689-032D-41E8-865F-3F2AA52A208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xmlns="" id="{8A192E31-B64E-43DD-AF50-216FD416FE14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5" name="Image 184">
              <a:extLst>
                <a:ext uri="{FF2B5EF4-FFF2-40B4-BE49-F238E27FC236}">
                  <a16:creationId xmlns:a16="http://schemas.microsoft.com/office/drawing/2014/main" xmlns="" id="{DE945D22-B080-4601-A4BB-35AD9206B21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xmlns="" id="{7FFDC2C0-472C-44EF-9921-CAE47C87EB25}"/>
              </a:ext>
            </a:extLst>
          </p:cNvPr>
          <p:cNvGrpSpPr/>
          <p:nvPr/>
        </p:nvGrpSpPr>
        <p:grpSpPr>
          <a:xfrm>
            <a:off x="774851" y="632656"/>
            <a:ext cx="2107867" cy="1536611"/>
            <a:chOff x="777709" y="4151257"/>
            <a:chExt cx="2107867" cy="1536611"/>
          </a:xfrm>
        </p:grpSpPr>
        <p:pic>
          <p:nvPicPr>
            <p:cNvPr id="187" name="Image 186">
              <a:extLst>
                <a:ext uri="{FF2B5EF4-FFF2-40B4-BE49-F238E27FC236}">
                  <a16:creationId xmlns:a16="http://schemas.microsoft.com/office/drawing/2014/main" xmlns="" id="{6E6F8D9E-BD31-4BDF-8C7C-26B404E99553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" name="Image 187">
              <a:extLst>
                <a:ext uri="{FF2B5EF4-FFF2-40B4-BE49-F238E27FC236}">
                  <a16:creationId xmlns:a16="http://schemas.microsoft.com/office/drawing/2014/main" xmlns="" id="{3C67522E-8A7F-42A1-95C7-7CB662D6168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9" name="Image 188">
              <a:extLst>
                <a:ext uri="{FF2B5EF4-FFF2-40B4-BE49-F238E27FC236}">
                  <a16:creationId xmlns:a16="http://schemas.microsoft.com/office/drawing/2014/main" xmlns="" id="{55FA4048-3081-43D8-83CD-72DD31CF20AE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0" name="Image 189">
              <a:extLst>
                <a:ext uri="{FF2B5EF4-FFF2-40B4-BE49-F238E27FC236}">
                  <a16:creationId xmlns:a16="http://schemas.microsoft.com/office/drawing/2014/main" xmlns="" id="{8AA31911-FC71-4A62-8C02-6E5B7FFB824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1" name="Image 190">
              <a:extLst>
                <a:ext uri="{FF2B5EF4-FFF2-40B4-BE49-F238E27FC236}">
                  <a16:creationId xmlns:a16="http://schemas.microsoft.com/office/drawing/2014/main" xmlns="" id="{481D1999-3AAE-4AD4-B584-3E4DE8E3B4F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xmlns="" id="{3B250F9C-46B8-4642-BB24-AFB4F2D2269E}"/>
              </a:ext>
            </a:extLst>
          </p:cNvPr>
          <p:cNvGrpSpPr/>
          <p:nvPr/>
        </p:nvGrpSpPr>
        <p:grpSpPr>
          <a:xfrm>
            <a:off x="741155" y="2329981"/>
            <a:ext cx="2107867" cy="1536611"/>
            <a:chOff x="777709" y="4151257"/>
            <a:chExt cx="2107867" cy="1536611"/>
          </a:xfrm>
        </p:grpSpPr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xmlns="" id="{5AE9BDB9-DE50-4F58-8B18-8D6068B6302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xmlns="" id="{4E5DF51E-107E-46E4-ACCA-29866DB62485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5" name="Image 194">
              <a:extLst>
                <a:ext uri="{FF2B5EF4-FFF2-40B4-BE49-F238E27FC236}">
                  <a16:creationId xmlns:a16="http://schemas.microsoft.com/office/drawing/2014/main" xmlns="" id="{175591A2-062E-4834-A9F2-712345A479B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6" name="Image 195">
              <a:extLst>
                <a:ext uri="{FF2B5EF4-FFF2-40B4-BE49-F238E27FC236}">
                  <a16:creationId xmlns:a16="http://schemas.microsoft.com/office/drawing/2014/main" xmlns="" id="{6BA406FF-DF02-4468-B8CB-5A9F720A9F83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7" name="Image 196">
              <a:extLst>
                <a:ext uri="{FF2B5EF4-FFF2-40B4-BE49-F238E27FC236}">
                  <a16:creationId xmlns:a16="http://schemas.microsoft.com/office/drawing/2014/main" xmlns="" id="{076DB279-23EF-4E93-B91F-8C6CBC71E42F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70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08894" y="151181"/>
            <a:ext cx="1157421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+mj-lt"/>
                <a:ea typeface="+mj-ea"/>
                <a:cs typeface="+mj-cs"/>
              </a:rPr>
              <a:t>Écris en chiffres :</a:t>
            </a:r>
          </a:p>
          <a:p>
            <a:endParaRPr lang="fr-FR" sz="3200" dirty="0"/>
          </a:p>
          <a:p>
            <a:r>
              <a:rPr lang="fr-FR" sz="4000" dirty="0"/>
              <a:t>15u + 1d</a:t>
            </a:r>
          </a:p>
          <a:p>
            <a:endParaRPr lang="fr-FR" sz="3200" dirty="0"/>
          </a:p>
          <a:p>
            <a:r>
              <a:rPr lang="fr-FR" sz="4000" dirty="0"/>
              <a:t>6d + 5u</a:t>
            </a:r>
          </a:p>
          <a:p>
            <a:endParaRPr lang="fr-FR" sz="3200" dirty="0"/>
          </a:p>
          <a:p>
            <a:r>
              <a:rPr lang="fr-FR" sz="4000" dirty="0"/>
              <a:t>2d + 13u </a:t>
            </a:r>
          </a:p>
          <a:p>
            <a:endParaRPr lang="fr-FR" sz="3200" dirty="0"/>
          </a:p>
          <a:p>
            <a:r>
              <a:rPr lang="fr-FR" sz="4000" dirty="0"/>
              <a:t>4d + 3d + 5u</a:t>
            </a:r>
          </a:p>
          <a:p>
            <a:endParaRPr lang="fr-FR" sz="4000" dirty="0"/>
          </a:p>
          <a:p>
            <a:endParaRPr lang="fr-FR" sz="4000" dirty="0"/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96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4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20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6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593679" y="969949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21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12083" y="976017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3172" y="989000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183107" y="973715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424111" y="3892685"/>
            <a:ext cx="802981" cy="1387851"/>
            <a:chOff x="10301193" y="399347"/>
            <a:chExt cx="802981" cy="1387851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30</a:t>
                </a:r>
              </a:p>
            </p:txBody>
          </p:sp>
        </p:grp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8996" y="3892685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17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193731" y="3892685"/>
            <a:ext cx="802981" cy="1387851"/>
            <a:chOff x="10301193" y="399347"/>
            <a:chExt cx="802981" cy="138785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24</a:t>
                </a:r>
              </a:p>
            </p:txBody>
          </p: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3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25 C -0.00482 -0.02639 -0.0056 -0.05278 0.00391 -0.05833 C 0.0082 -0.06597 0.0043 -0.06042 0.0125 -0.06528 C 0.01406 -0.0662 0.01719 -0.06806 0.01719 -0.06782 C 0.01927 -0.07176 0.02187 -0.07616 0.02422 -0.07917 C 0.02721 -0.08287 0.03047 -0.08472 0.03281 -0.09028 C 0.03802 -0.10208 0.04219 -0.12407 0.05078 -0.12917 C 0.05351 -0.13657 0.05677 -0.14282 0.05859 -0.15139 C 0.05976 -0.15671 0.0599 -0.16042 0.06172 -0.16528 C 0.06445 -0.18958 0.06615 -0.21481 0.06953 -0.23889 C 0.0707 -0.25995 0.07461 -0.27917 0.07656 -0.3 C 0.07591 -0.32361 0.07526 -0.34444 0.07109 -0.36667 C 0.06953 -0.37523 0.0668 -0.3794 0.0625 -0.38333 C 0.06016 -0.38542 0.05547 -0.38889 0.05547 -0.38866 C 0.05182 -0.39537 0.05182 -0.40231 0.05078 -0.41111 C 0.05026 -0.41551 0.04844 -0.41782 0.04844 -0.42222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1732 -0.00185 0.03399 -0.00486 0.05143 -0.00694 C 0.06979 -0.01343 0.05951 -0.01065 0.09531 -0.01111 C 0.17344 -0.01157 0.25169 -0.01181 0.32982 -0.01227 C 0.33971 -0.01944 0.34492 -0.0169 0.35951 -0.01782 C 0.37122 -0.01991 0.38151 -0.02546 0.3931 -0.02732 C 0.39987 -0.02986 0.40638 -0.0331 0.41237 -0.03681 C 0.41497 -0.04514 0.42136 -0.04722 0.42774 -0.05185 C 0.43425 -0.06204 0.43997 -0.07315 0.44714 -0.0831 C 0.44922 -0.08982 0.45221 -0.09607 0.45612 -0.10185 C 0.45912 -0.11435 0.45573 -0.11088 0.46263 -0.11551 C 0.4655 -0.13056 0.46393 -0.12477 0.46654 -0.13333 C 0.46745 -0.14444 0.46784 -0.15509 0.47044 -0.16597 C 0.47109 -0.19699 0.46784 -0.23657 0.48203 -0.2662 C 0.48451 -0.2831 0.49232 -0.29884 0.4974 -0.31528 C 0.50195 -0.3294 0.50599 -0.34398 0.50899 -0.35857 C 0.50964 -0.36088 0.5099 -0.36759 0.51159 -0.37083 C 0.51628 -0.37986 0.52292 -0.38681 0.52826 -0.39514 C 0.52917 -0.39653 0.52943 -0.39884 0.53086 -0.39931 C 0.54063 -0.40278 0.54818 -0.41088 0.55807 -0.41435 C 0.56537 -0.42199 0.55781 -0.41574 0.56966 -0.41968 C 0.58099 -0.42384 0.56641 -0.42153 0.57734 -0.42384 C 0.58177 -0.42477 0.59388 -0.42616 0.59792 -0.42662 C 0.60651 -0.42847 0.6013 -0.42801 0.61354 -0.42801 " pathEditMode="relative" rAng="0" ptsTypes="AAAAAAAAAAAAAAAAAAAAAAAA">
                                      <p:cBhvr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C 0.00729 -0.00208 0.01432 -0.00509 0.02162 -0.00694 C 0.02956 -0.01343 0.02513 -0.01065 0.04024 -0.01111 C 0.07331 -0.01181 0.10638 -0.01181 0.13946 -0.01227 C 0.14362 -0.01921 0.14584 -0.0169 0.15196 -0.01759 C 0.15703 -0.01968 0.16133 -0.02523 0.16615 -0.02708 C 0.16901 -0.0294 0.17175 -0.03264 0.17435 -0.03611 C 0.17539 -0.04421 0.17813 -0.04676 0.18086 -0.05093 C 0.1836 -0.06111 0.18607 -0.07176 0.18906 -0.08171 C 0.18998 -0.08819 0.19128 -0.09444 0.19284 -0.10023 C 0.19414 -0.1125 0.19271 -0.1088 0.19557 -0.11366 C 0.19675 -0.12847 0.1961 -0.12269 0.19727 -0.13079 C 0.19753 -0.1419 0.19779 -0.15208 0.19883 -0.16319 C 0.19909 -0.19352 0.19779 -0.23218 0.20378 -0.26157 C 0.20482 -0.27824 0.20821 -0.29329 0.21042 -0.30949 C 0.21224 -0.32338 0.21393 -0.33796 0.21524 -0.35208 C 0.2155 -0.35463 0.21563 -0.36088 0.21628 -0.36412 C 0.21836 -0.37315 0.2211 -0.37986 0.22344 -0.38796 C 0.2237 -0.38935 0.22383 -0.39167 0.22448 -0.39213 C 0.22852 -0.39537 0.23164 -0.40324 0.23594 -0.40694 C 0.23906 -0.41435 0.23594 -0.4081 0.24089 -0.41204 C 0.24571 -0.41597 0.23946 -0.41412 0.24414 -0.41597 C 0.24597 -0.4169 0.25104 -0.41829 0.25287 -0.41875 C 0.25638 -0.4206 0.2543 -0.42014 0.25951 -0.42014 " pathEditMode="relative" rAng="0" ptsTypes="fffffffffffffffffffffff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4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6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593679" y="969949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51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12083" y="976017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3172" y="989000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183107" y="973715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424111" y="3892685"/>
            <a:ext cx="802981" cy="1387851"/>
            <a:chOff x="10301193" y="399347"/>
            <a:chExt cx="802981" cy="1387851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60</a:t>
                </a:r>
              </a:p>
            </p:txBody>
          </p:sp>
        </p:grp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8996" y="3892685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47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193731" y="3892685"/>
            <a:ext cx="802981" cy="1387851"/>
            <a:chOff x="10301193" y="399347"/>
            <a:chExt cx="802981" cy="138785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56</a:t>
                </a:r>
              </a:p>
            </p:txBody>
          </p: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6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25 C -0.00482 -0.02639 -0.0056 -0.05278 0.00391 -0.05833 C 0.0082 -0.06597 0.0043 -0.06042 0.0125 -0.06528 C 0.01406 -0.0662 0.01719 -0.06806 0.01719 -0.06782 C 0.01927 -0.07176 0.02187 -0.07616 0.02422 -0.07917 C 0.02721 -0.08287 0.03047 -0.08472 0.03281 -0.09028 C 0.03802 -0.10208 0.04219 -0.12407 0.05078 -0.12917 C 0.05351 -0.13657 0.05677 -0.14282 0.05859 -0.15139 C 0.05976 -0.15671 0.0599 -0.16042 0.06172 -0.16528 C 0.06445 -0.18958 0.06615 -0.21481 0.06953 -0.23889 C 0.0707 -0.25995 0.07461 -0.27917 0.07656 -0.3 C 0.07591 -0.32361 0.07526 -0.34444 0.07109 -0.36667 C 0.06953 -0.37523 0.0668 -0.3794 0.0625 -0.38333 C 0.06016 -0.38542 0.05547 -0.38889 0.05547 -0.38866 C 0.05182 -0.39537 0.05182 -0.40231 0.05078 -0.41111 C 0.05026 -0.41551 0.04844 -0.41782 0.04844 -0.42222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63 C 0.01732 0.00278 0.03399 -0.00023 0.05143 -0.00231 C 0.06979 -0.0088 0.05951 -0.00602 0.09518 -0.00648 C 0.17318 -0.00694 0.2513 -0.00718 0.3293 -0.00764 C 0.33919 -0.01481 0.3444 -0.01227 0.35899 -0.01319 C 0.3707 -0.01528 0.38099 -0.02083 0.39245 -0.02269 C 0.39922 -0.02523 0.40573 -0.02847 0.41172 -0.03218 C 0.41432 -0.04051 0.4207 -0.04259 0.42708 -0.04722 C 0.43359 -0.05741 0.43932 -0.06852 0.44649 -0.07847 C 0.44857 -0.08542 0.45156 -0.09167 0.45547 -0.09745 C 0.45846 -0.10995 0.45508 -0.10648 0.46185 -0.11111 C 0.46471 -0.12616 0.46315 -0.12037 0.46576 -0.12894 C 0.46667 -0.14005 0.46706 -0.15069 0.46966 -0.16157 C 0.47031 -0.19282 0.46706 -0.23241 0.48125 -0.26227 C 0.48372 -0.27917 0.49154 -0.29491 0.49662 -0.31134 C 0.50117 -0.32546 0.50521 -0.34028 0.5082 -0.35486 C 0.50886 -0.35718 0.50912 -0.36389 0.51081 -0.36713 C 0.5155 -0.37616 0.52214 -0.3831 0.52747 -0.39144 C 0.52839 -0.39282 0.52865 -0.39514 0.53008 -0.3956 C 0.53971 -0.39907 0.54727 -0.40718 0.55716 -0.41065 C 0.56445 -0.41829 0.5569 -0.41204 0.56875 -0.41597 C 0.58008 -0.42014 0.5655 -0.41782 0.57643 -0.42014 C 0.58086 -0.42106 0.59297 -0.42245 0.59701 -0.42292 C 0.6056 -0.425 0.60039 -0.42431 0.6125 -0.42431 " pathEditMode="relative" rAng="0" ptsTypes="fffffffffffffffffffffffA">
                                      <p:cBhvr>
                                        <p:cTn id="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C 0.0099 -0.00231 0.01953 -0.00532 0.02956 -0.00718 C 0.0405 -0.01366 0.03438 -0.01088 0.05521 -0.01134 C 0.10065 -0.01204 0.14623 -0.01204 0.19167 -0.0125 C 0.1974 -0.01944 0.20039 -0.01713 0.20886 -0.01782 C 0.21576 -0.01991 0.22162 -0.02546 0.22826 -0.02731 C 0.23216 -0.02963 0.23594 -0.03287 0.23959 -0.03634 C 0.24102 -0.04444 0.24479 -0.04699 0.24857 -0.05116 C 0.25235 -0.06157 0.2556 -0.07222 0.25977 -0.08218 C 0.26107 -0.08866 0.26289 -0.09491 0.26498 -0.10069 C 0.2668 -0.11319 0.26485 -0.10949 0.26875 -0.11435 C 0.27044 -0.12917 0.26953 -0.12338 0.27097 -0.13148 C 0.27149 -0.14259 0.27175 -0.15278 0.27331 -0.16412 C 0.27357 -0.19444 0.27175 -0.23333 0.28008 -0.26273 C 0.28138 -0.27963 0.28607 -0.29468 0.28906 -0.31088 C 0.29167 -0.325 0.29388 -0.33958 0.29571 -0.3537 C 0.29623 -0.35625 0.29636 -0.3625 0.29727 -0.36574 C 0.30013 -0.375 0.30391 -0.38171 0.30703 -0.38981 C 0.30742 -0.3912 0.30755 -0.39352 0.30847 -0.39398 C 0.31406 -0.39722 0.31836 -0.40509 0.32422 -0.4088 C 0.32852 -0.4162 0.32422 -0.40995 0.33112 -0.41389 C 0.33776 -0.41782 0.32904 -0.41597 0.33542 -0.41782 C 0.33802 -0.41875 0.34492 -0.42014 0.34753 -0.4206 C 0.35235 -0.42269 0.34948 -0.42199 0.35677 -0.42199 " pathEditMode="relative" rAng="0" ptsTypes="AAAAAAAAAAAAAAAAAAAAAA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3" y="1272619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7309" y="3431975"/>
            <a:ext cx="10897385" cy="1359271"/>
          </a:xfrm>
        </p:spPr>
        <p:txBody>
          <a:bodyPr>
            <a:normAutofit fontScale="85000" lnSpcReduction="20000"/>
          </a:bodyPr>
          <a:lstStyle/>
          <a:p>
            <a:endParaRPr lang="fr-FR" sz="6000" dirty="0"/>
          </a:p>
          <a:p>
            <a:r>
              <a:rPr lang="fr-FR" sz="6000" dirty="0"/>
              <a:t>Tables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4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60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6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593679" y="969949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61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397686" y="954840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053183" y="969949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124874" y="969949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285960" y="4588114"/>
            <a:ext cx="802981" cy="1404748"/>
            <a:chOff x="10301193" y="382450"/>
            <a:chExt cx="802981" cy="1404748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82450"/>
              <a:ext cx="802981" cy="766071"/>
              <a:chOff x="1345322" y="1265474"/>
              <a:chExt cx="802981" cy="76607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6635" y="1265474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70</a:t>
                </a:r>
              </a:p>
            </p:txBody>
          </p:sp>
        </p:grp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183107" y="3822043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56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516356" y="3646637"/>
            <a:ext cx="802981" cy="1387851"/>
            <a:chOff x="10301193" y="399347"/>
            <a:chExt cx="802981" cy="138785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64</a:t>
                </a:r>
              </a:p>
            </p:txBody>
          </p: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0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C 0.01745 -0.00278 0.03451 -0.00649 0.05235 -0.00903 C 0.07097 -0.01783 0.06055 -0.01412 0.09701 -0.01459 C 0.17657 -0.01528 0.25625 -0.01528 0.33581 -0.01621 C 0.34597 -0.02524 0.35117 -0.02199 0.36602 -0.02315 C 0.37813 -0.02593 0.38854 -0.03287 0.40026 -0.03542 C 0.40716 -0.03889 0.4138 -0.04283 0.41979 -0.04792 C 0.42253 -0.05834 0.42904 -0.06111 0.43555 -0.0669 C 0.44232 -0.07986 0.44805 -0.09445 0.45534 -0.10718 C 0.45755 -0.11621 0.46055 -0.12408 0.46459 -0.13149 C 0.46758 -0.14746 0.4642 -0.14329 0.4711 -0.14908 C 0.47409 -0.16829 0.4724 -0.16088 0.475 -0.17223 C 0.47591 -0.18635 0.4763 -0.2 0.47904 -0.21389 C 0.47969 -0.25417 0.4763 -0.3051 0.49076 -0.34352 C 0.49336 -0.36528 0.5013 -0.38519 0.50651 -0.40625 C 0.5112 -0.42477 0.51524 -0.44352 0.51836 -0.46227 C 0.51901 -0.46551 0.51927 -0.47408 0.5211 -0.47824 C 0.52578 -0.48959 0.53255 -0.49861 0.53789 -0.50949 C 0.53894 -0.51111 0.5392 -0.51436 0.54063 -0.51459 C 0.55052 -0.51945 0.55821 -0.52963 0.56836 -0.53426 C 0.57578 -0.54399 0.5681 -0.53588 0.58008 -0.54098 C 0.59167 -0.5463 0.57683 -0.54329 0.58789 -0.5463 C 0.59258 -0.54746 0.60482 -0.54954 0.60886 -0.54977 C 0.61771 -0.55255 0.61237 -0.55186 0.62487 -0.55186 " pathEditMode="relative" rAng="0" ptsTypes="AAAAAAAAAAAAAAAAAAAAAAAA">
                                      <p:cBhvr>
                                        <p:cTn id="6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7" y="-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0.00638 -0.00231 0.01276 -0.00509 0.01928 -0.00671 C 0.02644 -0.01273 0.0224 -0.01018 0.03607 -0.01065 C 0.06576 -0.01134 0.09558 -0.01134 0.12539 -0.01181 C 0.12917 -0.01829 0.13112 -0.01597 0.13659 -0.01667 C 0.14115 -0.01852 0.14493 -0.02384 0.14935 -0.02546 C 0.15183 -0.02778 0.1543 -0.03079 0.15678 -0.0338 C 0.15769 -0.04143 0.16016 -0.04375 0.16263 -0.04768 C 0.16511 -0.05741 0.16719 -0.06736 0.16993 -0.07662 C 0.17084 -0.08264 0.17201 -0.08843 0.17331 -0.09375 C 0.17448 -0.10532 0.17331 -0.10185 0.17579 -0.10648 C 0.17696 -0.12014 0.17631 -0.11481 0.17722 -0.12245 C 0.17761 -0.13264 0.17774 -0.14213 0.17878 -0.15278 C 0.17891 -0.18102 0.17774 -0.21713 0.18321 -0.24444 C 0.18412 -0.26018 0.18711 -0.27407 0.18907 -0.28912 C 0.19076 -0.30231 0.19219 -0.31597 0.19349 -0.32893 C 0.19375 -0.33125 0.19388 -0.33727 0.19441 -0.34028 C 0.19636 -0.34884 0.19883 -0.35509 0.20092 -0.3625 C 0.20105 -0.36389 0.20118 -0.36597 0.20183 -0.36643 C 0.20547 -0.36944 0.20821 -0.37685 0.21211 -0.38032 C 0.21485 -0.38704 0.21211 -0.38125 0.21667 -0.38495 C 0.22097 -0.38866 0.21524 -0.38681 0.21941 -0.38866 C 0.2211 -0.38958 0.22566 -0.39074 0.22735 -0.3912 C 0.23047 -0.39306 0.22865 -0.39259 0.23347 -0.39259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023 L 0.00209 0.00047 C 0.00091 -0.00625 0.00026 -0.01226 -0.00065 -0.01759 C -0.00208 -0.02708 -0.00455 -0.03541 -0.00547 -0.04513 C -0.00599 -0.05092 -0.00547 -0.05763 -0.00703 -0.0625 L -0.01015 -0.07314 L -0.01185 -0.078 C -0.01211 -0.08032 -0.01224 -0.08263 -0.01263 -0.08518 C -0.01354 -0.08981 -0.01497 -0.09375 -0.01575 -0.09884 C -0.0164 -0.103 -0.01666 -0.10578 -0.01823 -0.10949 C -0.01888 -0.11064 -0.01979 -0.11157 -0.02057 -0.11273 C -0.02109 -0.11435 -0.02148 -0.11643 -0.02213 -0.11759 C -0.02396 -0.12175 -0.02864 -0.12476 -0.03034 -0.12638 C -0.03112 -0.12731 -0.0319 -0.1287 -0.03268 -0.12986 C -0.03372 -0.13101 -0.03489 -0.13194 -0.0358 -0.13333 C -0.03724 -0.13564 -0.03841 -0.13842 -0.03984 -0.14027 C -0.04127 -0.14189 -0.04323 -0.14236 -0.04479 -0.14398 C -0.04752 -0.14629 -0.05013 -0.14907 -0.0526 -0.15231 C -0.05377 -0.1537 -0.05455 -0.15694 -0.05599 -0.15763 C -0.05898 -0.15972 -0.06549 -0.16087 -0.06549 -0.16064 C -0.07617 -0.17129 -0.06562 -0.1618 -0.07903 -0.17152 C -0.08047 -0.17245 -0.08177 -0.17384 -0.08307 -0.17476 C -0.0845 -0.17592 -0.08763 -0.17777 -0.08893 -0.17824 C -0.09205 -0.17893 -0.09531 -0.17893 -0.09843 -0.18009 C -0.10065 -0.18032 -0.1026 -0.18125 -0.10468 -0.18194 C -0.10651 -0.18333 -0.10833 -0.18472 -0.11028 -0.18518 C -0.11445 -0.18657 -0.11836 -0.18726 -0.12239 -0.18842 C -0.12343 -0.18912 -0.12448 -0.18981 -0.12552 -0.1905 C -0.14218 -0.19537 -0.12734 -0.18935 -0.13763 -0.19398 C -0.14804 -0.2037 -0.1401 -0.19791 -0.15677 -0.20046 C -0.15872 -0.20115 -0.16054 -0.20231 -0.16237 -0.20231 C -0.17343 -0.2037 -0.1845 -0.20393 -0.19531 -0.20439 C -0.19648 -0.20509 -0.19765 -0.20555 -0.19869 -0.20601 C -0.21263 -0.21064 -0.21315 -0.20972 -0.22916 -0.21111 C -0.23333 -0.21319 -0.23411 -0.21412 -0.23945 -0.21435 C -0.25221 -0.21574 -0.26497 -0.21574 -0.27786 -0.2162 C -0.28034 -0.21828 -0.28281 -0.21944 -0.28515 -0.22152 C -0.28659 -0.22268 -0.28776 -0.2243 -0.28919 -0.225 C -0.29127 -0.22615 -0.29349 -0.22615 -0.29557 -0.22638 C -0.29713 -0.22824 -0.29883 -0.22986 -0.30039 -0.23194 C -0.30273 -0.23495 -0.30182 -0.23634 -0.30273 -0.24212 C -0.30312 -0.24467 -0.30377 -0.24675 -0.30429 -0.24907 C -0.30494 -0.25486 -0.3056 -0.26064 -0.30599 -0.26643 C -0.30625 -0.27037 -0.30612 -0.27453 -0.30677 -0.27847 C -0.30768 -0.28402 -0.30937 -0.28888 -0.31054 -0.29398 C -0.3095 -0.37291 -0.31146 -0.32083 -0.30911 -0.353 C -0.30794 -0.37175 -0.30898 -0.36087 -0.30755 -0.37361 C -0.30729 -0.3787 -0.30729 -0.38425 -0.30677 -0.38912 C -0.30651 -0.39143 -0.3056 -0.39351 -0.30521 -0.39629 C -0.30481 -0.39791 -0.30481 -0.39976 -0.30429 -0.40115 C -0.30351 -0.40393 -0.30221 -0.40578 -0.30117 -0.40833 C -0.30039 -0.40995 -0.29974 -0.41203 -0.29883 -0.41319 C -0.29765 -0.41435 -0.29674 -0.41574 -0.29557 -0.41666 C -0.2931 -0.41828 -0.29284 -0.41828 -0.29075 -0.41828 L -0.28997 -0.41828 " pathEditMode="relative" rAng="0" ptsTypes="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711" y="234237"/>
            <a:ext cx="10515600" cy="446703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Situation d’hier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9" y="923973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 ses élèves, la maîtresse a des pinces.</a:t>
            </a:r>
          </a:p>
          <a:p>
            <a:r>
              <a:rPr lang="fr-FR" sz="3200" dirty="0"/>
              <a:t>Elle en achète encore 26. Elle en a maintenant 39.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2"/>
            <a:ext cx="10461840" cy="1609389"/>
          </a:xfrm>
          <a:prstGeom prst="rect">
            <a:avLst/>
          </a:prstGeom>
        </p:spPr>
      </p:pic>
      <p:sp>
        <p:nvSpPr>
          <p:cNvPr id="42" name="SMARTInkShape-317">
            <a:extLst>
              <a:ext uri="{FF2B5EF4-FFF2-40B4-BE49-F238E27FC236}">
                <a16:creationId xmlns:a16="http://schemas.microsoft.com/office/drawing/2014/main" xmlns="" id="{ACA51013-E812-4187-8FB8-5A15AD57D3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6900" y="2810091"/>
            <a:ext cx="4130364" cy="1331792"/>
          </a:xfrm>
          <a:custGeom>
            <a:avLst/>
            <a:gdLst/>
            <a:ahLst/>
            <a:cxnLst/>
            <a:rect l="0" t="0" r="0" b="0"/>
            <a:pathLst>
              <a:path w="4130364" h="1331792">
                <a:moveTo>
                  <a:pt x="6350" y="202984"/>
                </a:moveTo>
                <a:lnTo>
                  <a:pt x="6350" y="202984"/>
                </a:lnTo>
                <a:lnTo>
                  <a:pt x="8036" y="201298"/>
                </a:lnTo>
                <a:lnTo>
                  <a:pt x="9804" y="200471"/>
                </a:lnTo>
                <a:lnTo>
                  <a:pt x="22188" y="199809"/>
                </a:lnTo>
                <a:lnTo>
                  <a:pt x="68378" y="196637"/>
                </a:lnTo>
                <a:lnTo>
                  <a:pt x="113709" y="196634"/>
                </a:lnTo>
                <a:lnTo>
                  <a:pt x="127340" y="197575"/>
                </a:lnTo>
                <a:lnTo>
                  <a:pt x="147351" y="199722"/>
                </a:lnTo>
                <a:lnTo>
                  <a:pt x="193783" y="199809"/>
                </a:lnTo>
                <a:lnTo>
                  <a:pt x="241220" y="202543"/>
                </a:lnTo>
                <a:lnTo>
                  <a:pt x="284850" y="206064"/>
                </a:lnTo>
                <a:lnTo>
                  <a:pt x="331545" y="206157"/>
                </a:lnTo>
                <a:lnTo>
                  <a:pt x="379119" y="206159"/>
                </a:lnTo>
                <a:lnTo>
                  <a:pt x="423155" y="206159"/>
                </a:lnTo>
                <a:lnTo>
                  <a:pt x="463887" y="208893"/>
                </a:lnTo>
                <a:lnTo>
                  <a:pt x="504576" y="209295"/>
                </a:lnTo>
                <a:lnTo>
                  <a:pt x="550240" y="209332"/>
                </a:lnTo>
                <a:lnTo>
                  <a:pt x="595507" y="209334"/>
                </a:lnTo>
                <a:lnTo>
                  <a:pt x="640513" y="209334"/>
                </a:lnTo>
                <a:lnTo>
                  <a:pt x="688129" y="212068"/>
                </a:lnTo>
                <a:lnTo>
                  <a:pt x="732382" y="214156"/>
                </a:lnTo>
                <a:lnTo>
                  <a:pt x="779334" y="215947"/>
                </a:lnTo>
                <a:lnTo>
                  <a:pt x="818040" y="219120"/>
                </a:lnTo>
                <a:lnTo>
                  <a:pt x="859579" y="223144"/>
                </a:lnTo>
                <a:lnTo>
                  <a:pt x="900709" y="225878"/>
                </a:lnTo>
                <a:lnTo>
                  <a:pt x="943223" y="230236"/>
                </a:lnTo>
                <a:lnTo>
                  <a:pt x="986190" y="231385"/>
                </a:lnTo>
                <a:lnTo>
                  <a:pt x="1023792" y="231877"/>
                </a:lnTo>
                <a:lnTo>
                  <a:pt x="1069799" y="234288"/>
                </a:lnTo>
                <a:lnTo>
                  <a:pt x="1114575" y="234695"/>
                </a:lnTo>
                <a:lnTo>
                  <a:pt x="1158417" y="237464"/>
                </a:lnTo>
                <a:lnTo>
                  <a:pt x="1204336" y="235136"/>
                </a:lnTo>
                <a:lnTo>
                  <a:pt x="1243997" y="236359"/>
                </a:lnTo>
                <a:lnTo>
                  <a:pt x="1289132" y="234877"/>
                </a:lnTo>
                <a:lnTo>
                  <a:pt x="1332318" y="232234"/>
                </a:lnTo>
                <a:lnTo>
                  <a:pt x="1373130" y="229105"/>
                </a:lnTo>
                <a:lnTo>
                  <a:pt x="1417582" y="228447"/>
                </a:lnTo>
                <a:lnTo>
                  <a:pt x="1463251" y="228739"/>
                </a:lnTo>
                <a:lnTo>
                  <a:pt x="1509267" y="229743"/>
                </a:lnTo>
                <a:lnTo>
                  <a:pt x="1550734" y="230991"/>
                </a:lnTo>
                <a:lnTo>
                  <a:pt x="1593215" y="228568"/>
                </a:lnTo>
                <a:lnTo>
                  <a:pt x="1637215" y="229443"/>
                </a:lnTo>
                <a:lnTo>
                  <a:pt x="1684091" y="231327"/>
                </a:lnTo>
                <a:lnTo>
                  <a:pt x="1725897" y="231539"/>
                </a:lnTo>
                <a:lnTo>
                  <a:pt x="1769325" y="231557"/>
                </a:lnTo>
                <a:lnTo>
                  <a:pt x="1814856" y="231559"/>
                </a:lnTo>
                <a:lnTo>
                  <a:pt x="1858113" y="231559"/>
                </a:lnTo>
                <a:lnTo>
                  <a:pt x="1899329" y="231559"/>
                </a:lnTo>
                <a:lnTo>
                  <a:pt x="1945546" y="231559"/>
                </a:lnTo>
                <a:lnTo>
                  <a:pt x="1989530" y="231206"/>
                </a:lnTo>
                <a:lnTo>
                  <a:pt x="2035941" y="228580"/>
                </a:lnTo>
                <a:lnTo>
                  <a:pt x="2081709" y="228401"/>
                </a:lnTo>
                <a:lnTo>
                  <a:pt x="2127289" y="225873"/>
                </a:lnTo>
                <a:lnTo>
                  <a:pt x="2169574" y="225267"/>
                </a:lnTo>
                <a:lnTo>
                  <a:pt x="2212126" y="222701"/>
                </a:lnTo>
                <a:lnTo>
                  <a:pt x="2255279" y="222073"/>
                </a:lnTo>
                <a:lnTo>
                  <a:pt x="2298635" y="222039"/>
                </a:lnTo>
                <a:lnTo>
                  <a:pt x="2342480" y="220349"/>
                </a:lnTo>
                <a:lnTo>
                  <a:pt x="2384476" y="221568"/>
                </a:lnTo>
                <a:lnTo>
                  <a:pt x="2425178" y="221993"/>
                </a:lnTo>
                <a:lnTo>
                  <a:pt x="2466019" y="222971"/>
                </a:lnTo>
                <a:lnTo>
                  <a:pt x="2512899" y="225078"/>
                </a:lnTo>
                <a:lnTo>
                  <a:pt x="2554356" y="225201"/>
                </a:lnTo>
                <a:lnTo>
                  <a:pt x="2598892" y="225208"/>
                </a:lnTo>
                <a:lnTo>
                  <a:pt x="2646258" y="222696"/>
                </a:lnTo>
                <a:lnTo>
                  <a:pt x="2653901" y="221623"/>
                </a:lnTo>
                <a:lnTo>
                  <a:pt x="2682011" y="210797"/>
                </a:lnTo>
                <a:lnTo>
                  <a:pt x="2699743" y="195540"/>
                </a:lnTo>
                <a:lnTo>
                  <a:pt x="2702719" y="190738"/>
                </a:lnTo>
                <a:lnTo>
                  <a:pt x="2720509" y="143667"/>
                </a:lnTo>
                <a:lnTo>
                  <a:pt x="2735723" y="98699"/>
                </a:lnTo>
                <a:lnTo>
                  <a:pt x="2740683" y="79962"/>
                </a:lnTo>
                <a:lnTo>
                  <a:pt x="2741522" y="78636"/>
                </a:lnTo>
                <a:lnTo>
                  <a:pt x="2747759" y="73399"/>
                </a:lnTo>
                <a:lnTo>
                  <a:pt x="2766595" y="65545"/>
                </a:lnTo>
                <a:lnTo>
                  <a:pt x="2785626" y="63483"/>
                </a:lnTo>
                <a:lnTo>
                  <a:pt x="2831556" y="68784"/>
                </a:lnTo>
                <a:lnTo>
                  <a:pt x="2876750" y="71132"/>
                </a:lnTo>
                <a:lnTo>
                  <a:pt x="2918883" y="71660"/>
                </a:lnTo>
                <a:lnTo>
                  <a:pt x="2959283" y="69971"/>
                </a:lnTo>
                <a:lnTo>
                  <a:pt x="3003914" y="68738"/>
                </a:lnTo>
                <a:lnTo>
                  <a:pt x="3041758" y="66193"/>
                </a:lnTo>
                <a:lnTo>
                  <a:pt x="3089100" y="63859"/>
                </a:lnTo>
                <a:lnTo>
                  <a:pt x="3126775" y="61769"/>
                </a:lnTo>
                <a:lnTo>
                  <a:pt x="3165317" y="60437"/>
                </a:lnTo>
                <a:lnTo>
                  <a:pt x="3211710" y="59233"/>
                </a:lnTo>
                <a:lnTo>
                  <a:pt x="3256688" y="56884"/>
                </a:lnTo>
                <a:lnTo>
                  <a:pt x="3294571" y="54489"/>
                </a:lnTo>
                <a:lnTo>
                  <a:pt x="3338149" y="50519"/>
                </a:lnTo>
                <a:lnTo>
                  <a:pt x="3372095" y="47390"/>
                </a:lnTo>
                <a:lnTo>
                  <a:pt x="3412963" y="45169"/>
                </a:lnTo>
                <a:lnTo>
                  <a:pt x="3449531" y="43570"/>
                </a:lnTo>
                <a:lnTo>
                  <a:pt x="3489176" y="40862"/>
                </a:lnTo>
                <a:lnTo>
                  <a:pt x="3527028" y="36885"/>
                </a:lnTo>
                <a:lnTo>
                  <a:pt x="3572267" y="30905"/>
                </a:lnTo>
                <a:lnTo>
                  <a:pt x="3614050" y="25742"/>
                </a:lnTo>
                <a:lnTo>
                  <a:pt x="3659356" y="21430"/>
                </a:lnTo>
                <a:lnTo>
                  <a:pt x="3704344" y="16459"/>
                </a:lnTo>
                <a:lnTo>
                  <a:pt x="3744788" y="11741"/>
                </a:lnTo>
                <a:lnTo>
                  <a:pt x="3785791" y="7908"/>
                </a:lnTo>
                <a:lnTo>
                  <a:pt x="3830579" y="2251"/>
                </a:lnTo>
                <a:lnTo>
                  <a:pt x="3874925" y="0"/>
                </a:lnTo>
                <a:lnTo>
                  <a:pt x="3918556" y="753"/>
                </a:lnTo>
                <a:lnTo>
                  <a:pt x="3961517" y="6201"/>
                </a:lnTo>
                <a:lnTo>
                  <a:pt x="3972212" y="11759"/>
                </a:lnTo>
                <a:lnTo>
                  <a:pt x="4003940" y="38922"/>
                </a:lnTo>
                <a:lnTo>
                  <a:pt x="4016284" y="54967"/>
                </a:lnTo>
                <a:lnTo>
                  <a:pt x="4032718" y="101368"/>
                </a:lnTo>
                <a:lnTo>
                  <a:pt x="4044936" y="142205"/>
                </a:lnTo>
                <a:lnTo>
                  <a:pt x="4053763" y="181161"/>
                </a:lnTo>
                <a:lnTo>
                  <a:pt x="4061599" y="226255"/>
                </a:lnTo>
                <a:lnTo>
                  <a:pt x="4066910" y="263542"/>
                </a:lnTo>
                <a:lnTo>
                  <a:pt x="4071356" y="304042"/>
                </a:lnTo>
                <a:lnTo>
                  <a:pt x="4075984" y="346575"/>
                </a:lnTo>
                <a:lnTo>
                  <a:pt x="4082386" y="390411"/>
                </a:lnTo>
                <a:lnTo>
                  <a:pt x="4087152" y="432702"/>
                </a:lnTo>
                <a:lnTo>
                  <a:pt x="4092105" y="473974"/>
                </a:lnTo>
                <a:lnTo>
                  <a:pt x="4098041" y="519129"/>
                </a:lnTo>
                <a:lnTo>
                  <a:pt x="4102583" y="553675"/>
                </a:lnTo>
                <a:lnTo>
                  <a:pt x="4104477" y="600325"/>
                </a:lnTo>
                <a:lnTo>
                  <a:pt x="4105039" y="636372"/>
                </a:lnTo>
                <a:lnTo>
                  <a:pt x="4106890" y="681233"/>
                </a:lnTo>
                <a:lnTo>
                  <a:pt x="4108495" y="728221"/>
                </a:lnTo>
                <a:lnTo>
                  <a:pt x="4110541" y="769008"/>
                </a:lnTo>
                <a:lnTo>
                  <a:pt x="4111656" y="807708"/>
                </a:lnTo>
                <a:lnTo>
                  <a:pt x="4114065" y="852767"/>
                </a:lnTo>
                <a:lnTo>
                  <a:pt x="4116660" y="899906"/>
                </a:lnTo>
                <a:lnTo>
                  <a:pt x="4117715" y="943349"/>
                </a:lnTo>
                <a:lnTo>
                  <a:pt x="4118839" y="990441"/>
                </a:lnTo>
                <a:lnTo>
                  <a:pt x="4120476" y="1026040"/>
                </a:lnTo>
                <a:lnTo>
                  <a:pt x="4123733" y="1060803"/>
                </a:lnTo>
                <a:lnTo>
                  <a:pt x="4128305" y="1099718"/>
                </a:lnTo>
                <a:lnTo>
                  <a:pt x="4130363" y="1145915"/>
                </a:lnTo>
                <a:lnTo>
                  <a:pt x="4127726" y="1174656"/>
                </a:lnTo>
                <a:lnTo>
                  <a:pt x="4114295" y="1213604"/>
                </a:lnTo>
                <a:lnTo>
                  <a:pt x="4103989" y="1225817"/>
                </a:lnTo>
                <a:lnTo>
                  <a:pt x="4072820" y="1247689"/>
                </a:lnTo>
                <a:lnTo>
                  <a:pt x="4026114" y="1260978"/>
                </a:lnTo>
                <a:lnTo>
                  <a:pt x="3982961" y="1267582"/>
                </a:lnTo>
                <a:lnTo>
                  <a:pt x="3939717" y="1271180"/>
                </a:lnTo>
                <a:lnTo>
                  <a:pt x="3896331" y="1273666"/>
                </a:lnTo>
                <a:lnTo>
                  <a:pt x="3851003" y="1275646"/>
                </a:lnTo>
                <a:lnTo>
                  <a:pt x="3804698" y="1278583"/>
                </a:lnTo>
                <a:lnTo>
                  <a:pt x="3769742" y="1280035"/>
                </a:lnTo>
                <a:lnTo>
                  <a:pt x="3724005" y="1283685"/>
                </a:lnTo>
                <a:lnTo>
                  <a:pt x="3685507" y="1285074"/>
                </a:lnTo>
                <a:lnTo>
                  <a:pt x="3647617" y="1285544"/>
                </a:lnTo>
                <a:lnTo>
                  <a:pt x="3602659" y="1286577"/>
                </a:lnTo>
                <a:lnTo>
                  <a:pt x="3556044" y="1288388"/>
                </a:lnTo>
                <a:lnTo>
                  <a:pt x="3514002" y="1289099"/>
                </a:lnTo>
                <a:lnTo>
                  <a:pt x="3467709" y="1291343"/>
                </a:lnTo>
                <a:lnTo>
                  <a:pt x="3423144" y="1293889"/>
                </a:lnTo>
                <a:lnTo>
                  <a:pt x="3383481" y="1295153"/>
                </a:lnTo>
                <a:lnTo>
                  <a:pt x="3341665" y="1297252"/>
                </a:lnTo>
                <a:lnTo>
                  <a:pt x="3307795" y="1298384"/>
                </a:lnTo>
                <a:lnTo>
                  <a:pt x="3274001" y="1299899"/>
                </a:lnTo>
                <a:lnTo>
                  <a:pt x="3235535" y="1301050"/>
                </a:lnTo>
                <a:lnTo>
                  <a:pt x="3192780" y="1301391"/>
                </a:lnTo>
                <a:lnTo>
                  <a:pt x="3149419" y="1303177"/>
                </a:lnTo>
                <a:lnTo>
                  <a:pt x="3102470" y="1304255"/>
                </a:lnTo>
                <a:lnTo>
                  <a:pt x="3064610" y="1304575"/>
                </a:lnTo>
                <a:lnTo>
                  <a:pt x="3026541" y="1306355"/>
                </a:lnTo>
                <a:lnTo>
                  <a:pt x="2981738" y="1307935"/>
                </a:lnTo>
                <a:lnTo>
                  <a:pt x="2934998" y="1309977"/>
                </a:lnTo>
                <a:lnTo>
                  <a:pt x="2889556" y="1310738"/>
                </a:lnTo>
                <a:lnTo>
                  <a:pt x="2854814" y="1310916"/>
                </a:lnTo>
                <a:lnTo>
                  <a:pt x="2813038" y="1311017"/>
                </a:lnTo>
                <a:lnTo>
                  <a:pt x="2771575" y="1311046"/>
                </a:lnTo>
                <a:lnTo>
                  <a:pt x="2728174" y="1313238"/>
                </a:lnTo>
                <a:lnTo>
                  <a:pt x="2681867" y="1314038"/>
                </a:lnTo>
                <a:lnTo>
                  <a:pt x="2635892" y="1315117"/>
                </a:lnTo>
                <a:lnTo>
                  <a:pt x="2604844" y="1316390"/>
                </a:lnTo>
                <a:lnTo>
                  <a:pt x="2571054" y="1316956"/>
                </a:lnTo>
                <a:lnTo>
                  <a:pt x="2530401" y="1317208"/>
                </a:lnTo>
                <a:lnTo>
                  <a:pt x="2490225" y="1317672"/>
                </a:lnTo>
                <a:lnTo>
                  <a:pt x="2448346" y="1319564"/>
                </a:lnTo>
                <a:lnTo>
                  <a:pt x="2406109" y="1319929"/>
                </a:lnTo>
                <a:lnTo>
                  <a:pt x="2373366" y="1318764"/>
                </a:lnTo>
                <a:lnTo>
                  <a:pt x="2337882" y="1318011"/>
                </a:lnTo>
                <a:lnTo>
                  <a:pt x="2290672" y="1317588"/>
                </a:lnTo>
                <a:lnTo>
                  <a:pt x="2252812" y="1317462"/>
                </a:lnTo>
                <a:lnTo>
                  <a:pt x="2205674" y="1317419"/>
                </a:lnTo>
                <a:lnTo>
                  <a:pt x="2160365" y="1317412"/>
                </a:lnTo>
                <a:lnTo>
                  <a:pt x="2121892" y="1319095"/>
                </a:lnTo>
                <a:lnTo>
                  <a:pt x="2081957" y="1321828"/>
                </a:lnTo>
                <a:lnTo>
                  <a:pt x="2035061" y="1323378"/>
                </a:lnTo>
                <a:lnTo>
                  <a:pt x="2001470" y="1323999"/>
                </a:lnTo>
                <a:lnTo>
                  <a:pt x="1963868" y="1325394"/>
                </a:lnTo>
                <a:lnTo>
                  <a:pt x="1917308" y="1326478"/>
                </a:lnTo>
                <a:lnTo>
                  <a:pt x="1885658" y="1326731"/>
                </a:lnTo>
                <a:lnTo>
                  <a:pt x="1853012" y="1326844"/>
                </a:lnTo>
                <a:lnTo>
                  <a:pt x="1807085" y="1327260"/>
                </a:lnTo>
                <a:lnTo>
                  <a:pt x="1772230" y="1328608"/>
                </a:lnTo>
                <a:lnTo>
                  <a:pt x="1729927" y="1329442"/>
                </a:lnTo>
                <a:lnTo>
                  <a:pt x="1688195" y="1329813"/>
                </a:lnTo>
                <a:lnTo>
                  <a:pt x="1643676" y="1330021"/>
                </a:lnTo>
                <a:lnTo>
                  <a:pt x="1609645" y="1330070"/>
                </a:lnTo>
                <a:lnTo>
                  <a:pt x="1577116" y="1330092"/>
                </a:lnTo>
                <a:lnTo>
                  <a:pt x="1545138" y="1330454"/>
                </a:lnTo>
                <a:lnTo>
                  <a:pt x="1510934" y="1331791"/>
                </a:lnTo>
                <a:lnTo>
                  <a:pt x="1471445" y="1331156"/>
                </a:lnTo>
                <a:lnTo>
                  <a:pt x="1437613" y="1330574"/>
                </a:lnTo>
                <a:lnTo>
                  <a:pt x="1401645" y="1330316"/>
                </a:lnTo>
                <a:lnTo>
                  <a:pt x="1363765" y="1330170"/>
                </a:lnTo>
                <a:lnTo>
                  <a:pt x="1323221" y="1330127"/>
                </a:lnTo>
                <a:lnTo>
                  <a:pt x="1278400" y="1329762"/>
                </a:lnTo>
                <a:lnTo>
                  <a:pt x="1234500" y="1327597"/>
                </a:lnTo>
                <a:lnTo>
                  <a:pt x="1195041" y="1326189"/>
                </a:lnTo>
                <a:lnTo>
                  <a:pt x="1158721" y="1324486"/>
                </a:lnTo>
                <a:lnTo>
                  <a:pt x="1123764" y="1322554"/>
                </a:lnTo>
                <a:lnTo>
                  <a:pt x="1076380" y="1318791"/>
                </a:lnTo>
                <a:lnTo>
                  <a:pt x="1039417" y="1317466"/>
                </a:lnTo>
                <a:lnTo>
                  <a:pt x="995422" y="1315348"/>
                </a:lnTo>
                <a:lnTo>
                  <a:pt x="950283" y="1314212"/>
                </a:lnTo>
                <a:lnTo>
                  <a:pt x="910647" y="1312150"/>
                </a:lnTo>
                <a:lnTo>
                  <a:pt x="870563" y="1311382"/>
                </a:lnTo>
                <a:lnTo>
                  <a:pt x="824236" y="1311123"/>
                </a:lnTo>
                <a:lnTo>
                  <a:pt x="784086" y="1311078"/>
                </a:lnTo>
                <a:lnTo>
                  <a:pt x="745849" y="1310124"/>
                </a:lnTo>
                <a:lnTo>
                  <a:pt x="701240" y="1308548"/>
                </a:lnTo>
                <a:lnTo>
                  <a:pt x="658354" y="1306329"/>
                </a:lnTo>
                <a:lnTo>
                  <a:pt x="619420" y="1303504"/>
                </a:lnTo>
                <a:lnTo>
                  <a:pt x="578928" y="1299741"/>
                </a:lnTo>
                <a:lnTo>
                  <a:pt x="536121" y="1297691"/>
                </a:lnTo>
                <a:lnTo>
                  <a:pt x="496700" y="1293994"/>
                </a:lnTo>
                <a:lnTo>
                  <a:pt x="452342" y="1290219"/>
                </a:lnTo>
                <a:lnTo>
                  <a:pt x="409728" y="1287331"/>
                </a:lnTo>
                <a:lnTo>
                  <a:pt x="367937" y="1282425"/>
                </a:lnTo>
                <a:lnTo>
                  <a:pt x="326579" y="1277701"/>
                </a:lnTo>
                <a:lnTo>
                  <a:pt x="279008" y="1270862"/>
                </a:lnTo>
                <a:lnTo>
                  <a:pt x="232596" y="1263359"/>
                </a:lnTo>
                <a:lnTo>
                  <a:pt x="188181" y="1255684"/>
                </a:lnTo>
                <a:lnTo>
                  <a:pt x="140661" y="1245436"/>
                </a:lnTo>
                <a:lnTo>
                  <a:pt x="93136" y="1230081"/>
                </a:lnTo>
                <a:lnTo>
                  <a:pt x="76572" y="1221356"/>
                </a:lnTo>
                <a:lnTo>
                  <a:pt x="50885" y="1196477"/>
                </a:lnTo>
                <a:lnTo>
                  <a:pt x="40345" y="1180181"/>
                </a:lnTo>
                <a:lnTo>
                  <a:pt x="27023" y="1132980"/>
                </a:lnTo>
                <a:lnTo>
                  <a:pt x="22583" y="1091157"/>
                </a:lnTo>
                <a:lnTo>
                  <a:pt x="22246" y="1043804"/>
                </a:lnTo>
                <a:lnTo>
                  <a:pt x="22228" y="1001182"/>
                </a:lnTo>
                <a:lnTo>
                  <a:pt x="20043" y="957825"/>
                </a:lnTo>
                <a:lnTo>
                  <a:pt x="19246" y="921498"/>
                </a:lnTo>
                <a:lnTo>
                  <a:pt x="19429" y="877727"/>
                </a:lnTo>
                <a:lnTo>
                  <a:pt x="20102" y="832186"/>
                </a:lnTo>
                <a:lnTo>
                  <a:pt x="21440" y="791474"/>
                </a:lnTo>
                <a:lnTo>
                  <a:pt x="21129" y="750036"/>
                </a:lnTo>
                <a:lnTo>
                  <a:pt x="19461" y="709486"/>
                </a:lnTo>
                <a:lnTo>
                  <a:pt x="19104" y="664181"/>
                </a:lnTo>
                <a:lnTo>
                  <a:pt x="19061" y="625382"/>
                </a:lnTo>
                <a:lnTo>
                  <a:pt x="19052" y="579880"/>
                </a:lnTo>
                <a:lnTo>
                  <a:pt x="19050" y="533924"/>
                </a:lnTo>
                <a:lnTo>
                  <a:pt x="16868" y="490095"/>
                </a:lnTo>
                <a:lnTo>
                  <a:pt x="13427" y="443094"/>
                </a:lnTo>
                <a:lnTo>
                  <a:pt x="7732" y="396675"/>
                </a:lnTo>
                <a:lnTo>
                  <a:pt x="6119" y="354112"/>
                </a:lnTo>
                <a:lnTo>
                  <a:pt x="3480" y="311111"/>
                </a:lnTo>
                <a:lnTo>
                  <a:pt x="1001" y="263687"/>
                </a:lnTo>
                <a:lnTo>
                  <a:pt x="5" y="216554"/>
                </a:lnTo>
                <a:lnTo>
                  <a:pt x="0" y="1807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SMARTInkShape-Group117">
            <a:extLst>
              <a:ext uri="{FF2B5EF4-FFF2-40B4-BE49-F238E27FC236}">
                <a16:creationId xmlns:a16="http://schemas.microsoft.com/office/drawing/2014/main" xmlns="" id="{7E37FCBF-8B52-4616-9759-901B2B1992D6}"/>
              </a:ext>
            </a:extLst>
          </p:cNvPr>
          <p:cNvGrpSpPr/>
          <p:nvPr/>
        </p:nvGrpSpPr>
        <p:grpSpPr>
          <a:xfrm>
            <a:off x="3435350" y="3448050"/>
            <a:ext cx="1104901" cy="282576"/>
            <a:chOff x="3435350" y="3448050"/>
            <a:chExt cx="1104901" cy="282576"/>
          </a:xfrm>
        </p:grpSpPr>
        <p:sp>
          <p:nvSpPr>
            <p:cNvPr id="43" name="SMARTInkShape-318">
              <a:extLst>
                <a:ext uri="{FF2B5EF4-FFF2-40B4-BE49-F238E27FC236}">
                  <a16:creationId xmlns:a16="http://schemas.microsoft.com/office/drawing/2014/main" xmlns="" id="{8AE6B097-4662-4E4D-9FF7-6A419478DF8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51275" y="3514725"/>
              <a:ext cx="215851" cy="192831"/>
            </a:xfrm>
            <a:custGeom>
              <a:avLst/>
              <a:gdLst/>
              <a:ahLst/>
              <a:cxnLst/>
              <a:rect l="0" t="0" r="0" b="0"/>
              <a:pathLst>
                <a:path w="215851" h="192831">
                  <a:moveTo>
                    <a:pt x="25350" y="0"/>
                  </a:moveTo>
                  <a:lnTo>
                    <a:pt x="25350" y="0"/>
                  </a:lnTo>
                  <a:lnTo>
                    <a:pt x="23168" y="5069"/>
                  </a:lnTo>
                  <a:lnTo>
                    <a:pt x="16409" y="51275"/>
                  </a:lnTo>
                  <a:lnTo>
                    <a:pt x="15998" y="57643"/>
                  </a:lnTo>
                  <a:lnTo>
                    <a:pt x="14961" y="60074"/>
                  </a:lnTo>
                  <a:lnTo>
                    <a:pt x="14191" y="61216"/>
                  </a:lnTo>
                  <a:lnTo>
                    <a:pt x="6365" y="104961"/>
                  </a:lnTo>
                  <a:lnTo>
                    <a:pt x="795" y="149184"/>
                  </a:lnTo>
                  <a:lnTo>
                    <a:pt x="0" y="179522"/>
                  </a:lnTo>
                  <a:lnTo>
                    <a:pt x="689" y="181418"/>
                  </a:lnTo>
                  <a:lnTo>
                    <a:pt x="3336" y="184464"/>
                  </a:lnTo>
                  <a:lnTo>
                    <a:pt x="6864" y="186053"/>
                  </a:lnTo>
                  <a:lnTo>
                    <a:pt x="18249" y="187074"/>
                  </a:lnTo>
                  <a:lnTo>
                    <a:pt x="57698" y="183395"/>
                  </a:lnTo>
                  <a:lnTo>
                    <a:pt x="101590" y="181647"/>
                  </a:lnTo>
                  <a:lnTo>
                    <a:pt x="144738" y="187122"/>
                  </a:lnTo>
                  <a:lnTo>
                    <a:pt x="186819" y="192830"/>
                  </a:lnTo>
                  <a:lnTo>
                    <a:pt x="202545" y="190642"/>
                  </a:lnTo>
                  <a:lnTo>
                    <a:pt x="2158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319">
              <a:extLst>
                <a:ext uri="{FF2B5EF4-FFF2-40B4-BE49-F238E27FC236}">
                  <a16:creationId xmlns:a16="http://schemas.microsoft.com/office/drawing/2014/main" xmlns="" id="{DF79ECB9-9EE4-48D4-B604-02C078D9191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70325" y="3489325"/>
              <a:ext cx="206376" cy="241301"/>
            </a:xfrm>
            <a:custGeom>
              <a:avLst/>
              <a:gdLst/>
              <a:ahLst/>
              <a:cxnLst/>
              <a:rect l="0" t="0" r="0" b="0"/>
              <a:pathLst>
                <a:path w="206376" h="241301">
                  <a:moveTo>
                    <a:pt x="0" y="0"/>
                  </a:moveTo>
                  <a:lnTo>
                    <a:pt x="0" y="0"/>
                  </a:lnTo>
                  <a:lnTo>
                    <a:pt x="0" y="46425"/>
                  </a:lnTo>
                  <a:lnTo>
                    <a:pt x="941" y="87928"/>
                  </a:lnTo>
                  <a:lnTo>
                    <a:pt x="3454" y="134473"/>
                  </a:lnTo>
                  <a:lnTo>
                    <a:pt x="7977" y="178108"/>
                  </a:lnTo>
                  <a:lnTo>
                    <a:pt x="13489" y="200157"/>
                  </a:lnTo>
                  <a:lnTo>
                    <a:pt x="22302" y="210961"/>
                  </a:lnTo>
                  <a:lnTo>
                    <a:pt x="34739" y="219622"/>
                  </a:lnTo>
                  <a:lnTo>
                    <a:pt x="55557" y="221904"/>
                  </a:lnTo>
                  <a:lnTo>
                    <a:pt x="102778" y="223182"/>
                  </a:lnTo>
                  <a:lnTo>
                    <a:pt x="144859" y="229846"/>
                  </a:lnTo>
                  <a:lnTo>
                    <a:pt x="191471" y="239149"/>
                  </a:lnTo>
                  <a:lnTo>
                    <a:pt x="206375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320">
              <a:extLst>
                <a:ext uri="{FF2B5EF4-FFF2-40B4-BE49-F238E27FC236}">
                  <a16:creationId xmlns:a16="http://schemas.microsoft.com/office/drawing/2014/main" xmlns="" id="{63F277DE-FEE1-4F75-9B98-E7CE36BC55B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57625" y="3492500"/>
              <a:ext cx="250826" cy="230142"/>
            </a:xfrm>
            <a:custGeom>
              <a:avLst/>
              <a:gdLst/>
              <a:ahLst/>
              <a:cxnLst/>
              <a:rect l="0" t="0" r="0" b="0"/>
              <a:pathLst>
                <a:path w="250826" h="230142">
                  <a:moveTo>
                    <a:pt x="0" y="0"/>
                  </a:moveTo>
                  <a:lnTo>
                    <a:pt x="0" y="0"/>
                  </a:lnTo>
                  <a:lnTo>
                    <a:pt x="45778" y="6433"/>
                  </a:lnTo>
                  <a:lnTo>
                    <a:pt x="62845" y="9344"/>
                  </a:lnTo>
                  <a:lnTo>
                    <a:pt x="100935" y="7786"/>
                  </a:lnTo>
                  <a:lnTo>
                    <a:pt x="146520" y="6634"/>
                  </a:lnTo>
                  <a:lnTo>
                    <a:pt x="193684" y="9820"/>
                  </a:lnTo>
                  <a:lnTo>
                    <a:pt x="238119" y="15875"/>
                  </a:lnTo>
                  <a:lnTo>
                    <a:pt x="238477" y="21996"/>
                  </a:lnTo>
                  <a:lnTo>
                    <a:pt x="246544" y="65337"/>
                  </a:lnTo>
                  <a:lnTo>
                    <a:pt x="250098" y="111956"/>
                  </a:lnTo>
                  <a:lnTo>
                    <a:pt x="249820" y="153135"/>
                  </a:lnTo>
                  <a:lnTo>
                    <a:pt x="250615" y="196579"/>
                  </a:lnTo>
                  <a:lnTo>
                    <a:pt x="250823" y="230141"/>
                  </a:lnTo>
                  <a:lnTo>
                    <a:pt x="25082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321">
              <a:extLst>
                <a:ext uri="{FF2B5EF4-FFF2-40B4-BE49-F238E27FC236}">
                  <a16:creationId xmlns:a16="http://schemas.microsoft.com/office/drawing/2014/main" xmlns="" id="{F1F5B376-3BB4-41B0-998B-69E7574DA62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67200" y="3448050"/>
              <a:ext cx="238126" cy="259180"/>
            </a:xfrm>
            <a:custGeom>
              <a:avLst/>
              <a:gdLst/>
              <a:ahLst/>
              <a:cxnLst/>
              <a:rect l="0" t="0" r="0" b="0"/>
              <a:pathLst>
                <a:path w="238126" h="259180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7463" y="14616"/>
                  </a:lnTo>
                  <a:lnTo>
                    <a:pt x="9344" y="26862"/>
                  </a:lnTo>
                  <a:lnTo>
                    <a:pt x="10442" y="61611"/>
                  </a:lnTo>
                  <a:lnTo>
                    <a:pt x="12972" y="103392"/>
                  </a:lnTo>
                  <a:lnTo>
                    <a:pt x="15846" y="147279"/>
                  </a:lnTo>
                  <a:lnTo>
                    <a:pt x="19075" y="191692"/>
                  </a:lnTo>
                  <a:lnTo>
                    <a:pt x="22608" y="223950"/>
                  </a:lnTo>
                  <a:lnTo>
                    <a:pt x="28664" y="239629"/>
                  </a:lnTo>
                  <a:lnTo>
                    <a:pt x="31672" y="243615"/>
                  </a:lnTo>
                  <a:lnTo>
                    <a:pt x="39018" y="248140"/>
                  </a:lnTo>
                  <a:lnTo>
                    <a:pt x="46211" y="250029"/>
                  </a:lnTo>
                  <a:lnTo>
                    <a:pt x="88635" y="250804"/>
                  </a:lnTo>
                  <a:lnTo>
                    <a:pt x="133773" y="251529"/>
                  </a:lnTo>
                  <a:lnTo>
                    <a:pt x="174280" y="256939"/>
                  </a:lnTo>
                  <a:lnTo>
                    <a:pt x="216906" y="259179"/>
                  </a:lnTo>
                  <a:lnTo>
                    <a:pt x="225872" y="257360"/>
                  </a:lnTo>
                  <a:lnTo>
                    <a:pt x="238125" y="250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322">
              <a:extLst>
                <a:ext uri="{FF2B5EF4-FFF2-40B4-BE49-F238E27FC236}">
                  <a16:creationId xmlns:a16="http://schemas.microsoft.com/office/drawing/2014/main" xmlns="" id="{21E3F3B4-1E3A-42DA-93DD-5E92ACEE046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276725" y="3457718"/>
              <a:ext cx="263526" cy="247508"/>
            </a:xfrm>
            <a:custGeom>
              <a:avLst/>
              <a:gdLst/>
              <a:ahLst/>
              <a:cxnLst/>
              <a:rect l="0" t="0" r="0" b="0"/>
              <a:pathLst>
                <a:path w="263526" h="247508">
                  <a:moveTo>
                    <a:pt x="0" y="22082"/>
                  </a:moveTo>
                  <a:lnTo>
                    <a:pt x="0" y="22082"/>
                  </a:lnTo>
                  <a:lnTo>
                    <a:pt x="20096" y="14569"/>
                  </a:lnTo>
                  <a:lnTo>
                    <a:pt x="63779" y="9536"/>
                  </a:lnTo>
                  <a:lnTo>
                    <a:pt x="104111" y="8448"/>
                  </a:lnTo>
                  <a:lnTo>
                    <a:pt x="144486" y="6149"/>
                  </a:lnTo>
                  <a:lnTo>
                    <a:pt x="188973" y="2305"/>
                  </a:lnTo>
                  <a:lnTo>
                    <a:pt x="212891" y="0"/>
                  </a:lnTo>
                  <a:lnTo>
                    <a:pt x="217267" y="861"/>
                  </a:lnTo>
                  <a:lnTo>
                    <a:pt x="219683" y="2067"/>
                  </a:lnTo>
                  <a:lnTo>
                    <a:pt x="219833" y="2389"/>
                  </a:lnTo>
                  <a:lnTo>
                    <a:pt x="219580" y="2603"/>
                  </a:lnTo>
                  <a:lnTo>
                    <a:pt x="216993" y="7664"/>
                  </a:lnTo>
                  <a:lnTo>
                    <a:pt x="215871" y="11303"/>
                  </a:lnTo>
                  <a:lnTo>
                    <a:pt x="213209" y="15079"/>
                  </a:lnTo>
                  <a:lnTo>
                    <a:pt x="215782" y="23489"/>
                  </a:lnTo>
                  <a:lnTo>
                    <a:pt x="216174" y="23726"/>
                  </a:lnTo>
                  <a:lnTo>
                    <a:pt x="216788" y="23530"/>
                  </a:lnTo>
                  <a:lnTo>
                    <a:pt x="217551" y="23047"/>
                  </a:lnTo>
                  <a:lnTo>
                    <a:pt x="218059" y="23078"/>
                  </a:lnTo>
                  <a:lnTo>
                    <a:pt x="218398" y="23452"/>
                  </a:lnTo>
                  <a:lnTo>
                    <a:pt x="218941" y="24900"/>
                  </a:lnTo>
                  <a:lnTo>
                    <a:pt x="223482" y="31330"/>
                  </a:lnTo>
                  <a:lnTo>
                    <a:pt x="240429" y="78748"/>
                  </a:lnTo>
                  <a:lnTo>
                    <a:pt x="247824" y="123120"/>
                  </a:lnTo>
                  <a:lnTo>
                    <a:pt x="256090" y="169899"/>
                  </a:lnTo>
                  <a:lnTo>
                    <a:pt x="257111" y="212941"/>
                  </a:lnTo>
                  <a:lnTo>
                    <a:pt x="263525" y="247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323">
              <a:extLst>
                <a:ext uri="{FF2B5EF4-FFF2-40B4-BE49-F238E27FC236}">
                  <a16:creationId xmlns:a16="http://schemas.microsoft.com/office/drawing/2014/main" xmlns="" id="{580ED497-1F12-44AE-90B1-6A5FE1CAA61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35350" y="3502025"/>
              <a:ext cx="257176" cy="215901"/>
            </a:xfrm>
            <a:custGeom>
              <a:avLst/>
              <a:gdLst/>
              <a:ahLst/>
              <a:cxnLst/>
              <a:rect l="0" t="0" r="0" b="0"/>
              <a:pathLst>
                <a:path w="257176" h="215901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25132" y="2734"/>
                  </a:lnTo>
                  <a:lnTo>
                    <a:pt x="70819" y="4111"/>
                  </a:lnTo>
                  <a:lnTo>
                    <a:pt x="105559" y="5707"/>
                  </a:lnTo>
                  <a:lnTo>
                    <a:pt x="151902" y="8667"/>
                  </a:lnTo>
                  <a:lnTo>
                    <a:pt x="197438" y="10390"/>
                  </a:lnTo>
                  <a:lnTo>
                    <a:pt x="231859" y="18032"/>
                  </a:lnTo>
                  <a:lnTo>
                    <a:pt x="236281" y="20479"/>
                  </a:lnTo>
                  <a:lnTo>
                    <a:pt x="239069" y="23566"/>
                  </a:lnTo>
                  <a:lnTo>
                    <a:pt x="240309" y="26114"/>
                  </a:lnTo>
                  <a:lnTo>
                    <a:pt x="241289" y="71429"/>
                  </a:lnTo>
                  <a:lnTo>
                    <a:pt x="241651" y="116076"/>
                  </a:lnTo>
                  <a:lnTo>
                    <a:pt x="244534" y="162878"/>
                  </a:lnTo>
                  <a:lnTo>
                    <a:pt x="248855" y="196806"/>
                  </a:lnTo>
                  <a:lnTo>
                    <a:pt x="257175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118">
            <a:extLst>
              <a:ext uri="{FF2B5EF4-FFF2-40B4-BE49-F238E27FC236}">
                <a16:creationId xmlns:a16="http://schemas.microsoft.com/office/drawing/2014/main" xmlns="" id="{52C19695-9387-4325-8757-D78962E56E98}"/>
              </a:ext>
            </a:extLst>
          </p:cNvPr>
          <p:cNvGrpSpPr/>
          <p:nvPr/>
        </p:nvGrpSpPr>
        <p:grpSpPr>
          <a:xfrm>
            <a:off x="4235450" y="2533683"/>
            <a:ext cx="234951" cy="195380"/>
            <a:chOff x="4235450" y="2533683"/>
            <a:chExt cx="234951" cy="195380"/>
          </a:xfrm>
        </p:grpSpPr>
        <p:sp>
          <p:nvSpPr>
            <p:cNvPr id="50" name="SMARTInkShape-324">
              <a:extLst>
                <a:ext uri="{FF2B5EF4-FFF2-40B4-BE49-F238E27FC236}">
                  <a16:creationId xmlns:a16="http://schemas.microsoft.com/office/drawing/2014/main" xmlns="" id="{5AB69DA2-6287-4A1A-9663-24CB5B2A5F6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51325" y="2533683"/>
              <a:ext cx="209551" cy="193643"/>
            </a:xfrm>
            <a:custGeom>
              <a:avLst/>
              <a:gdLst/>
              <a:ahLst/>
              <a:cxnLst/>
              <a:rect l="0" t="0" r="0" b="0"/>
              <a:pathLst>
                <a:path w="209551" h="193643">
                  <a:moveTo>
                    <a:pt x="0" y="15842"/>
                  </a:moveTo>
                  <a:lnTo>
                    <a:pt x="0" y="15842"/>
                  </a:lnTo>
                  <a:lnTo>
                    <a:pt x="0" y="13108"/>
                  </a:lnTo>
                  <a:lnTo>
                    <a:pt x="353" y="12961"/>
                  </a:lnTo>
                  <a:lnTo>
                    <a:pt x="6181" y="12670"/>
                  </a:lnTo>
                  <a:lnTo>
                    <a:pt x="31582" y="1843"/>
                  </a:lnTo>
                  <a:lnTo>
                    <a:pt x="76660" y="0"/>
                  </a:lnTo>
                  <a:lnTo>
                    <a:pt x="121262" y="321"/>
                  </a:lnTo>
                  <a:lnTo>
                    <a:pt x="152757" y="4827"/>
                  </a:lnTo>
                  <a:lnTo>
                    <a:pt x="170373" y="13594"/>
                  </a:lnTo>
                  <a:lnTo>
                    <a:pt x="174264" y="16372"/>
                  </a:lnTo>
                  <a:lnTo>
                    <a:pt x="176228" y="19723"/>
                  </a:lnTo>
                  <a:lnTo>
                    <a:pt x="177454" y="23211"/>
                  </a:lnTo>
                  <a:lnTo>
                    <a:pt x="181116" y="31147"/>
                  </a:lnTo>
                  <a:lnTo>
                    <a:pt x="186213" y="63654"/>
                  </a:lnTo>
                  <a:lnTo>
                    <a:pt x="190714" y="110564"/>
                  </a:lnTo>
                  <a:lnTo>
                    <a:pt x="195297" y="152808"/>
                  </a:lnTo>
                  <a:lnTo>
                    <a:pt x="209550" y="1936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325">
              <a:extLst>
                <a:ext uri="{FF2B5EF4-FFF2-40B4-BE49-F238E27FC236}">
                  <a16:creationId xmlns:a16="http://schemas.microsoft.com/office/drawing/2014/main" xmlns="" id="{F170E134-7AB8-4160-8F21-D66CCFEA78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35450" y="2549525"/>
              <a:ext cx="234951" cy="179538"/>
            </a:xfrm>
            <a:custGeom>
              <a:avLst/>
              <a:gdLst/>
              <a:ahLst/>
              <a:cxnLst/>
              <a:rect l="0" t="0" r="0" b="0"/>
              <a:pathLst>
                <a:path w="234951" h="179538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3044" y="2734"/>
                  </a:lnTo>
                  <a:lnTo>
                    <a:pt x="8201" y="47803"/>
                  </a:lnTo>
                  <a:lnTo>
                    <a:pt x="4634" y="93000"/>
                  </a:lnTo>
                  <a:lnTo>
                    <a:pt x="680" y="139456"/>
                  </a:lnTo>
                  <a:lnTo>
                    <a:pt x="393" y="171116"/>
                  </a:lnTo>
                  <a:lnTo>
                    <a:pt x="1703" y="176123"/>
                  </a:lnTo>
                  <a:lnTo>
                    <a:pt x="3605" y="177740"/>
                  </a:lnTo>
                  <a:lnTo>
                    <a:pt x="9481" y="179537"/>
                  </a:lnTo>
                  <a:lnTo>
                    <a:pt x="19037" y="178864"/>
                  </a:lnTo>
                  <a:lnTo>
                    <a:pt x="63210" y="169919"/>
                  </a:lnTo>
                  <a:lnTo>
                    <a:pt x="109660" y="168419"/>
                  </a:lnTo>
                  <a:lnTo>
                    <a:pt x="150608" y="168303"/>
                  </a:lnTo>
                  <a:lnTo>
                    <a:pt x="198152" y="170790"/>
                  </a:lnTo>
                  <a:lnTo>
                    <a:pt x="226550" y="171010"/>
                  </a:lnTo>
                  <a:lnTo>
                    <a:pt x="234950" y="168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SMARTInkShape-Group119">
            <a:extLst>
              <a:ext uri="{FF2B5EF4-FFF2-40B4-BE49-F238E27FC236}">
                <a16:creationId xmlns:a16="http://schemas.microsoft.com/office/drawing/2014/main" xmlns="" id="{E8CC5D53-1EF3-409A-8E71-B95B2F711E96}"/>
              </a:ext>
            </a:extLst>
          </p:cNvPr>
          <p:cNvGrpSpPr/>
          <p:nvPr/>
        </p:nvGrpSpPr>
        <p:grpSpPr>
          <a:xfrm>
            <a:off x="3410151" y="2531993"/>
            <a:ext cx="1047550" cy="653695"/>
            <a:chOff x="3410151" y="2531993"/>
            <a:chExt cx="1047550" cy="653695"/>
          </a:xfrm>
        </p:grpSpPr>
        <p:sp>
          <p:nvSpPr>
            <p:cNvPr id="53" name="SMARTInkShape-326">
              <a:extLst>
                <a:ext uri="{FF2B5EF4-FFF2-40B4-BE49-F238E27FC236}">
                  <a16:creationId xmlns:a16="http://schemas.microsoft.com/office/drawing/2014/main" xmlns="" id="{54EB169E-5C03-4937-87E2-3D8491B6F2C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32275" y="2949575"/>
              <a:ext cx="225426" cy="225426"/>
            </a:xfrm>
            <a:custGeom>
              <a:avLst/>
              <a:gdLst/>
              <a:ahLst/>
              <a:cxnLst/>
              <a:rect l="0" t="0" r="0" b="0"/>
              <a:pathLst>
                <a:path w="225426" h="225426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2887" y="1829"/>
                  </a:lnTo>
                  <a:lnTo>
                    <a:pt x="9225" y="92"/>
                  </a:lnTo>
                  <a:lnTo>
                    <a:pt x="11121" y="1713"/>
                  </a:lnTo>
                  <a:lnTo>
                    <a:pt x="54841" y="8514"/>
                  </a:lnTo>
                  <a:lnTo>
                    <a:pt x="99715" y="9436"/>
                  </a:lnTo>
                  <a:lnTo>
                    <a:pt x="142601" y="7000"/>
                  </a:lnTo>
                  <a:lnTo>
                    <a:pt x="185623" y="4794"/>
                  </a:lnTo>
                  <a:lnTo>
                    <a:pt x="193770" y="6043"/>
                  </a:lnTo>
                  <a:lnTo>
                    <a:pt x="194797" y="6498"/>
                  </a:lnTo>
                  <a:lnTo>
                    <a:pt x="195481" y="7154"/>
                  </a:lnTo>
                  <a:lnTo>
                    <a:pt x="195937" y="7944"/>
                  </a:lnTo>
                  <a:lnTo>
                    <a:pt x="196729" y="17165"/>
                  </a:lnTo>
                  <a:lnTo>
                    <a:pt x="196848" y="61853"/>
                  </a:lnTo>
                  <a:lnTo>
                    <a:pt x="197202" y="100190"/>
                  </a:lnTo>
                  <a:lnTo>
                    <a:pt x="202185" y="138860"/>
                  </a:lnTo>
                  <a:lnTo>
                    <a:pt x="214002" y="181243"/>
                  </a:lnTo>
                  <a:lnTo>
                    <a:pt x="225425" y="225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327">
              <a:extLst>
                <a:ext uri="{FF2B5EF4-FFF2-40B4-BE49-F238E27FC236}">
                  <a16:creationId xmlns:a16="http://schemas.microsoft.com/office/drawing/2014/main" xmlns="" id="{E8AA4573-8065-41FC-8A20-1D1574CAB7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39052" y="2974975"/>
              <a:ext cx="212299" cy="199963"/>
            </a:xfrm>
            <a:custGeom>
              <a:avLst/>
              <a:gdLst/>
              <a:ahLst/>
              <a:cxnLst/>
              <a:rect l="0" t="0" r="0" b="0"/>
              <a:pathLst>
                <a:path w="212299" h="199963">
                  <a:moveTo>
                    <a:pt x="12273" y="0"/>
                  </a:moveTo>
                  <a:lnTo>
                    <a:pt x="12273" y="0"/>
                  </a:lnTo>
                  <a:lnTo>
                    <a:pt x="13959" y="0"/>
                  </a:lnTo>
                  <a:lnTo>
                    <a:pt x="14455" y="353"/>
                  </a:lnTo>
                  <a:lnTo>
                    <a:pt x="14786" y="941"/>
                  </a:lnTo>
                  <a:lnTo>
                    <a:pt x="15317" y="4419"/>
                  </a:lnTo>
                  <a:lnTo>
                    <a:pt x="12625" y="41484"/>
                  </a:lnTo>
                  <a:lnTo>
                    <a:pt x="6027" y="79437"/>
                  </a:lnTo>
                  <a:lnTo>
                    <a:pt x="848" y="125131"/>
                  </a:lnTo>
                  <a:lnTo>
                    <a:pt x="0" y="168670"/>
                  </a:lnTo>
                  <a:lnTo>
                    <a:pt x="4002" y="187961"/>
                  </a:lnTo>
                  <a:lnTo>
                    <a:pt x="7039" y="193667"/>
                  </a:lnTo>
                  <a:lnTo>
                    <a:pt x="11005" y="196376"/>
                  </a:lnTo>
                  <a:lnTo>
                    <a:pt x="18247" y="198944"/>
                  </a:lnTo>
                  <a:lnTo>
                    <a:pt x="44352" y="199962"/>
                  </a:lnTo>
                  <a:lnTo>
                    <a:pt x="90889" y="197140"/>
                  </a:lnTo>
                  <a:lnTo>
                    <a:pt x="135569" y="199057"/>
                  </a:lnTo>
                  <a:lnTo>
                    <a:pt x="178665" y="199587"/>
                  </a:lnTo>
                  <a:lnTo>
                    <a:pt x="212298" y="19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328">
              <a:extLst>
                <a:ext uri="{FF2B5EF4-FFF2-40B4-BE49-F238E27FC236}">
                  <a16:creationId xmlns:a16="http://schemas.microsoft.com/office/drawing/2014/main" xmlns="" id="{41535BE6-C9F7-40F1-8BAD-088640E9D38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19525" y="2970142"/>
              <a:ext cx="219076" cy="211209"/>
            </a:xfrm>
            <a:custGeom>
              <a:avLst/>
              <a:gdLst/>
              <a:ahLst/>
              <a:cxnLst/>
              <a:rect l="0" t="0" r="0" b="0"/>
              <a:pathLst>
                <a:path w="219076" h="211209">
                  <a:moveTo>
                    <a:pt x="0" y="8008"/>
                  </a:moveTo>
                  <a:lnTo>
                    <a:pt x="0" y="8008"/>
                  </a:lnTo>
                  <a:lnTo>
                    <a:pt x="0" y="6322"/>
                  </a:lnTo>
                  <a:lnTo>
                    <a:pt x="353" y="5826"/>
                  </a:lnTo>
                  <a:lnTo>
                    <a:pt x="941" y="5495"/>
                  </a:lnTo>
                  <a:lnTo>
                    <a:pt x="12269" y="1800"/>
                  </a:lnTo>
                  <a:lnTo>
                    <a:pt x="51473" y="1686"/>
                  </a:lnTo>
                  <a:lnTo>
                    <a:pt x="91593" y="3347"/>
                  </a:lnTo>
                  <a:lnTo>
                    <a:pt x="131854" y="2124"/>
                  </a:lnTo>
                  <a:lnTo>
                    <a:pt x="178223" y="0"/>
                  </a:lnTo>
                  <a:lnTo>
                    <a:pt x="201873" y="1317"/>
                  </a:lnTo>
                  <a:lnTo>
                    <a:pt x="209195" y="3035"/>
                  </a:lnTo>
                  <a:lnTo>
                    <a:pt x="211783" y="4693"/>
                  </a:lnTo>
                  <a:lnTo>
                    <a:pt x="215599" y="9357"/>
                  </a:lnTo>
                  <a:lnTo>
                    <a:pt x="217530" y="14957"/>
                  </a:lnTo>
                  <a:lnTo>
                    <a:pt x="218770" y="30547"/>
                  </a:lnTo>
                  <a:lnTo>
                    <a:pt x="213994" y="73627"/>
                  </a:lnTo>
                  <a:lnTo>
                    <a:pt x="210302" y="118930"/>
                  </a:lnTo>
                  <a:lnTo>
                    <a:pt x="204937" y="166342"/>
                  </a:lnTo>
                  <a:lnTo>
                    <a:pt x="207801" y="197155"/>
                  </a:lnTo>
                  <a:lnTo>
                    <a:pt x="211595" y="203316"/>
                  </a:lnTo>
                  <a:lnTo>
                    <a:pt x="219075" y="211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329">
              <a:extLst>
                <a:ext uri="{FF2B5EF4-FFF2-40B4-BE49-F238E27FC236}">
                  <a16:creationId xmlns:a16="http://schemas.microsoft.com/office/drawing/2014/main" xmlns="" id="{8AE438B5-45F3-49B3-84F0-D08C875016E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26353" y="2971800"/>
              <a:ext cx="194723" cy="213888"/>
            </a:xfrm>
            <a:custGeom>
              <a:avLst/>
              <a:gdLst/>
              <a:ahLst/>
              <a:cxnLst/>
              <a:rect l="0" t="0" r="0" b="0"/>
              <a:pathLst>
                <a:path w="194723" h="213888">
                  <a:moveTo>
                    <a:pt x="2697" y="0"/>
                  </a:moveTo>
                  <a:lnTo>
                    <a:pt x="2697" y="0"/>
                  </a:lnTo>
                  <a:lnTo>
                    <a:pt x="6068" y="0"/>
                  </a:lnTo>
                  <a:lnTo>
                    <a:pt x="7414" y="706"/>
                  </a:lnTo>
                  <a:lnTo>
                    <a:pt x="13205" y="7153"/>
                  </a:lnTo>
                  <a:lnTo>
                    <a:pt x="14423" y="10352"/>
                  </a:lnTo>
                  <a:lnTo>
                    <a:pt x="15340" y="17237"/>
                  </a:lnTo>
                  <a:lnTo>
                    <a:pt x="12009" y="53908"/>
                  </a:lnTo>
                  <a:lnTo>
                    <a:pt x="7098" y="99013"/>
                  </a:lnTo>
                  <a:lnTo>
                    <a:pt x="1661" y="142508"/>
                  </a:lnTo>
                  <a:lnTo>
                    <a:pt x="0" y="189774"/>
                  </a:lnTo>
                  <a:lnTo>
                    <a:pt x="1263" y="198526"/>
                  </a:lnTo>
                  <a:lnTo>
                    <a:pt x="4882" y="205709"/>
                  </a:lnTo>
                  <a:lnTo>
                    <a:pt x="7329" y="209106"/>
                  </a:lnTo>
                  <a:lnTo>
                    <a:pt x="11076" y="211371"/>
                  </a:lnTo>
                  <a:lnTo>
                    <a:pt x="20885" y="213887"/>
                  </a:lnTo>
                  <a:lnTo>
                    <a:pt x="31565" y="213618"/>
                  </a:lnTo>
                  <a:lnTo>
                    <a:pt x="72837" y="206327"/>
                  </a:lnTo>
                  <a:lnTo>
                    <a:pt x="116221" y="203383"/>
                  </a:lnTo>
                  <a:lnTo>
                    <a:pt x="158400" y="204901"/>
                  </a:lnTo>
                  <a:lnTo>
                    <a:pt x="189804" y="211713"/>
                  </a:lnTo>
                  <a:lnTo>
                    <a:pt x="191993" y="211345"/>
                  </a:lnTo>
                  <a:lnTo>
                    <a:pt x="193453" y="210394"/>
                  </a:lnTo>
                  <a:lnTo>
                    <a:pt x="194426" y="209054"/>
                  </a:lnTo>
                  <a:lnTo>
                    <a:pt x="194722" y="207808"/>
                  </a:lnTo>
                  <a:lnTo>
                    <a:pt x="193197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330">
              <a:extLst>
                <a:ext uri="{FF2B5EF4-FFF2-40B4-BE49-F238E27FC236}">
                  <a16:creationId xmlns:a16="http://schemas.microsoft.com/office/drawing/2014/main" xmlns="" id="{08AF485B-C961-4800-ABC4-F7E08555BF5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41700" y="2949575"/>
              <a:ext cx="205610" cy="234951"/>
            </a:xfrm>
            <a:custGeom>
              <a:avLst/>
              <a:gdLst/>
              <a:ahLst/>
              <a:cxnLst/>
              <a:rect l="0" t="0" r="0" b="0"/>
              <a:pathLst>
                <a:path w="205610" h="234951">
                  <a:moveTo>
                    <a:pt x="0" y="0"/>
                  </a:moveTo>
                  <a:lnTo>
                    <a:pt x="0" y="0"/>
                  </a:lnTo>
                  <a:lnTo>
                    <a:pt x="13895" y="1686"/>
                  </a:lnTo>
                  <a:lnTo>
                    <a:pt x="50857" y="9436"/>
                  </a:lnTo>
                  <a:lnTo>
                    <a:pt x="90681" y="6128"/>
                  </a:lnTo>
                  <a:lnTo>
                    <a:pt x="134250" y="4111"/>
                  </a:lnTo>
                  <a:lnTo>
                    <a:pt x="174670" y="7671"/>
                  </a:lnTo>
                  <a:lnTo>
                    <a:pt x="188083" y="12347"/>
                  </a:lnTo>
                  <a:lnTo>
                    <a:pt x="199309" y="21572"/>
                  </a:lnTo>
                  <a:lnTo>
                    <a:pt x="203234" y="27344"/>
                  </a:lnTo>
                  <a:lnTo>
                    <a:pt x="204979" y="32967"/>
                  </a:lnTo>
                  <a:lnTo>
                    <a:pt x="205609" y="44066"/>
                  </a:lnTo>
                  <a:lnTo>
                    <a:pt x="198531" y="71389"/>
                  </a:lnTo>
                  <a:lnTo>
                    <a:pt x="185263" y="115627"/>
                  </a:lnTo>
                  <a:lnTo>
                    <a:pt x="181540" y="154805"/>
                  </a:lnTo>
                  <a:lnTo>
                    <a:pt x="181402" y="198578"/>
                  </a:lnTo>
                  <a:lnTo>
                    <a:pt x="187325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331">
              <a:extLst>
                <a:ext uri="{FF2B5EF4-FFF2-40B4-BE49-F238E27FC236}">
                  <a16:creationId xmlns:a16="http://schemas.microsoft.com/office/drawing/2014/main" xmlns="" id="{FA5B81EB-6578-4FE3-9F6F-A9A175D699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37437" y="2960589"/>
              <a:ext cx="188414" cy="217269"/>
            </a:xfrm>
            <a:custGeom>
              <a:avLst/>
              <a:gdLst/>
              <a:ahLst/>
              <a:cxnLst/>
              <a:rect l="0" t="0" r="0" b="0"/>
              <a:pathLst>
                <a:path w="188414" h="217269">
                  <a:moveTo>
                    <a:pt x="10613" y="1686"/>
                  </a:moveTo>
                  <a:lnTo>
                    <a:pt x="10613" y="1686"/>
                  </a:lnTo>
                  <a:lnTo>
                    <a:pt x="12299" y="0"/>
                  </a:lnTo>
                  <a:lnTo>
                    <a:pt x="12442" y="210"/>
                  </a:lnTo>
                  <a:lnTo>
                    <a:pt x="11079" y="6555"/>
                  </a:lnTo>
                  <a:lnTo>
                    <a:pt x="10262" y="49234"/>
                  </a:lnTo>
                  <a:lnTo>
                    <a:pt x="8431" y="96796"/>
                  </a:lnTo>
                  <a:lnTo>
                    <a:pt x="5883" y="140766"/>
                  </a:lnTo>
                  <a:lnTo>
                    <a:pt x="1023" y="181843"/>
                  </a:lnTo>
                  <a:lnTo>
                    <a:pt x="0" y="198525"/>
                  </a:lnTo>
                  <a:lnTo>
                    <a:pt x="1898" y="207116"/>
                  </a:lnTo>
                  <a:lnTo>
                    <a:pt x="3392" y="209547"/>
                  </a:lnTo>
                  <a:lnTo>
                    <a:pt x="5094" y="211169"/>
                  </a:lnTo>
                  <a:lnTo>
                    <a:pt x="6933" y="212249"/>
                  </a:lnTo>
                  <a:lnTo>
                    <a:pt x="17138" y="213984"/>
                  </a:lnTo>
                  <a:lnTo>
                    <a:pt x="41266" y="213445"/>
                  </a:lnTo>
                  <a:lnTo>
                    <a:pt x="61588" y="211672"/>
                  </a:lnTo>
                  <a:lnTo>
                    <a:pt x="104358" y="214008"/>
                  </a:lnTo>
                  <a:lnTo>
                    <a:pt x="146811" y="217268"/>
                  </a:lnTo>
                  <a:lnTo>
                    <a:pt x="177407" y="215859"/>
                  </a:lnTo>
                  <a:lnTo>
                    <a:pt x="188413" y="211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332">
              <a:extLst>
                <a:ext uri="{FF2B5EF4-FFF2-40B4-BE49-F238E27FC236}">
                  <a16:creationId xmlns:a16="http://schemas.microsoft.com/office/drawing/2014/main" xmlns="" id="{3C2A6767-8D69-4291-A319-F03D1A12E6A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00475" y="2531993"/>
              <a:ext cx="214419" cy="185808"/>
            </a:xfrm>
            <a:custGeom>
              <a:avLst/>
              <a:gdLst/>
              <a:ahLst/>
              <a:cxnLst/>
              <a:rect l="0" t="0" r="0" b="0"/>
              <a:pathLst>
                <a:path w="214419" h="185808">
                  <a:moveTo>
                    <a:pt x="0" y="4832"/>
                  </a:moveTo>
                  <a:lnTo>
                    <a:pt x="0" y="4832"/>
                  </a:lnTo>
                  <a:lnTo>
                    <a:pt x="1686" y="3146"/>
                  </a:lnTo>
                  <a:lnTo>
                    <a:pt x="2535" y="3003"/>
                  </a:lnTo>
                  <a:lnTo>
                    <a:pt x="3454" y="3260"/>
                  </a:lnTo>
                  <a:lnTo>
                    <a:pt x="9149" y="6207"/>
                  </a:lnTo>
                  <a:lnTo>
                    <a:pt x="21840" y="7902"/>
                  </a:lnTo>
                  <a:lnTo>
                    <a:pt x="67036" y="5110"/>
                  </a:lnTo>
                  <a:lnTo>
                    <a:pt x="110961" y="0"/>
                  </a:lnTo>
                  <a:lnTo>
                    <a:pt x="156824" y="2069"/>
                  </a:lnTo>
                  <a:lnTo>
                    <a:pt x="178674" y="9343"/>
                  </a:lnTo>
                  <a:lnTo>
                    <a:pt x="192052" y="17928"/>
                  </a:lnTo>
                  <a:lnTo>
                    <a:pt x="202719" y="28860"/>
                  </a:lnTo>
                  <a:lnTo>
                    <a:pt x="210897" y="44407"/>
                  </a:lnTo>
                  <a:lnTo>
                    <a:pt x="214418" y="62419"/>
                  </a:lnTo>
                  <a:lnTo>
                    <a:pt x="213036" y="106636"/>
                  </a:lnTo>
                  <a:lnTo>
                    <a:pt x="208681" y="150774"/>
                  </a:lnTo>
                  <a:lnTo>
                    <a:pt x="210414" y="178054"/>
                  </a:lnTo>
                  <a:lnTo>
                    <a:pt x="212725" y="185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333">
              <a:extLst>
                <a:ext uri="{FF2B5EF4-FFF2-40B4-BE49-F238E27FC236}">
                  <a16:creationId xmlns:a16="http://schemas.microsoft.com/office/drawing/2014/main" xmlns="" id="{6E713BB6-D52F-4E8A-9ED4-4245E070F0A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03956" y="2562225"/>
              <a:ext cx="199720" cy="174088"/>
            </a:xfrm>
            <a:custGeom>
              <a:avLst/>
              <a:gdLst/>
              <a:ahLst/>
              <a:cxnLst/>
              <a:rect l="0" t="0" r="0" b="0"/>
              <a:pathLst>
                <a:path w="199720" h="174088">
                  <a:moveTo>
                    <a:pt x="6044" y="0"/>
                  </a:moveTo>
                  <a:lnTo>
                    <a:pt x="6044" y="0"/>
                  </a:lnTo>
                  <a:lnTo>
                    <a:pt x="7730" y="0"/>
                  </a:lnTo>
                  <a:lnTo>
                    <a:pt x="9498" y="941"/>
                  </a:lnTo>
                  <a:lnTo>
                    <a:pt x="10463" y="1686"/>
                  </a:lnTo>
                  <a:lnTo>
                    <a:pt x="15388" y="12269"/>
                  </a:lnTo>
                  <a:lnTo>
                    <a:pt x="10496" y="54573"/>
                  </a:lnTo>
                  <a:lnTo>
                    <a:pt x="4389" y="97668"/>
                  </a:lnTo>
                  <a:lnTo>
                    <a:pt x="0" y="143257"/>
                  </a:lnTo>
                  <a:lnTo>
                    <a:pt x="535" y="152922"/>
                  </a:lnTo>
                  <a:lnTo>
                    <a:pt x="3125" y="160746"/>
                  </a:lnTo>
                  <a:lnTo>
                    <a:pt x="6628" y="165870"/>
                  </a:lnTo>
                  <a:lnTo>
                    <a:pt x="10184" y="168970"/>
                  </a:lnTo>
                  <a:lnTo>
                    <a:pt x="12940" y="170348"/>
                  </a:lnTo>
                  <a:lnTo>
                    <a:pt x="39530" y="174087"/>
                  </a:lnTo>
                  <a:lnTo>
                    <a:pt x="84311" y="171844"/>
                  </a:lnTo>
                  <a:lnTo>
                    <a:pt x="130078" y="168114"/>
                  </a:lnTo>
                  <a:lnTo>
                    <a:pt x="170227" y="161102"/>
                  </a:lnTo>
                  <a:lnTo>
                    <a:pt x="19971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334">
              <a:extLst>
                <a:ext uri="{FF2B5EF4-FFF2-40B4-BE49-F238E27FC236}">
                  <a16:creationId xmlns:a16="http://schemas.microsoft.com/office/drawing/2014/main" xmlns="" id="{B484280A-C5EB-454B-9821-1A5776F6422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19475" y="2558216"/>
              <a:ext cx="200026" cy="200860"/>
            </a:xfrm>
            <a:custGeom>
              <a:avLst/>
              <a:gdLst/>
              <a:ahLst/>
              <a:cxnLst/>
              <a:rect l="0" t="0" r="0" b="0"/>
              <a:pathLst>
                <a:path w="200026" h="200860">
                  <a:moveTo>
                    <a:pt x="0" y="7184"/>
                  </a:moveTo>
                  <a:lnTo>
                    <a:pt x="0" y="7184"/>
                  </a:lnTo>
                  <a:lnTo>
                    <a:pt x="3371" y="7184"/>
                  </a:lnTo>
                  <a:lnTo>
                    <a:pt x="5967" y="6243"/>
                  </a:lnTo>
                  <a:lnTo>
                    <a:pt x="7153" y="5498"/>
                  </a:lnTo>
                  <a:lnTo>
                    <a:pt x="45864" y="3311"/>
                  </a:lnTo>
                  <a:lnTo>
                    <a:pt x="91161" y="0"/>
                  </a:lnTo>
                  <a:lnTo>
                    <a:pt x="135050" y="2340"/>
                  </a:lnTo>
                  <a:lnTo>
                    <a:pt x="159857" y="15295"/>
                  </a:lnTo>
                  <a:lnTo>
                    <a:pt x="167591" y="20902"/>
                  </a:lnTo>
                  <a:lnTo>
                    <a:pt x="177597" y="34767"/>
                  </a:lnTo>
                  <a:lnTo>
                    <a:pt x="187220" y="62074"/>
                  </a:lnTo>
                  <a:lnTo>
                    <a:pt x="189859" y="104558"/>
                  </a:lnTo>
                  <a:lnTo>
                    <a:pt x="185412" y="151018"/>
                  </a:lnTo>
                  <a:lnTo>
                    <a:pt x="186002" y="182075"/>
                  </a:lnTo>
                  <a:lnTo>
                    <a:pt x="188618" y="190864"/>
                  </a:lnTo>
                  <a:lnTo>
                    <a:pt x="192133" y="196417"/>
                  </a:lnTo>
                  <a:lnTo>
                    <a:pt x="200025" y="200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335">
              <a:extLst>
                <a:ext uri="{FF2B5EF4-FFF2-40B4-BE49-F238E27FC236}">
                  <a16:creationId xmlns:a16="http://schemas.microsoft.com/office/drawing/2014/main" xmlns="" id="{5CCCDBFF-0B5B-446C-A638-982A02AC5B7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10151" y="2581275"/>
              <a:ext cx="212525" cy="178771"/>
            </a:xfrm>
            <a:custGeom>
              <a:avLst/>
              <a:gdLst/>
              <a:ahLst/>
              <a:cxnLst/>
              <a:rect l="0" t="0" r="0" b="0"/>
              <a:pathLst>
                <a:path w="212525" h="178771">
                  <a:moveTo>
                    <a:pt x="6149" y="0"/>
                  </a:moveTo>
                  <a:lnTo>
                    <a:pt x="6149" y="0"/>
                  </a:lnTo>
                  <a:lnTo>
                    <a:pt x="5208" y="13478"/>
                  </a:lnTo>
                  <a:lnTo>
                    <a:pt x="1327" y="52412"/>
                  </a:lnTo>
                  <a:lnTo>
                    <a:pt x="0" y="93402"/>
                  </a:lnTo>
                  <a:lnTo>
                    <a:pt x="2341" y="137499"/>
                  </a:lnTo>
                  <a:lnTo>
                    <a:pt x="9349" y="161301"/>
                  </a:lnTo>
                  <a:lnTo>
                    <a:pt x="11452" y="165175"/>
                  </a:lnTo>
                  <a:lnTo>
                    <a:pt x="14266" y="167709"/>
                  </a:lnTo>
                  <a:lnTo>
                    <a:pt x="15048" y="169552"/>
                  </a:lnTo>
                  <a:lnTo>
                    <a:pt x="15962" y="170185"/>
                  </a:lnTo>
                  <a:lnTo>
                    <a:pt x="18860" y="170888"/>
                  </a:lnTo>
                  <a:lnTo>
                    <a:pt x="64399" y="171435"/>
                  </a:lnTo>
                  <a:lnTo>
                    <a:pt x="108897" y="176916"/>
                  </a:lnTo>
                  <a:lnTo>
                    <a:pt x="155199" y="178770"/>
                  </a:lnTo>
                  <a:lnTo>
                    <a:pt x="198416" y="173533"/>
                  </a:lnTo>
                  <a:lnTo>
                    <a:pt x="212524" y="168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SMARTInkShape-Group120">
            <a:extLst>
              <a:ext uri="{FF2B5EF4-FFF2-40B4-BE49-F238E27FC236}">
                <a16:creationId xmlns:a16="http://schemas.microsoft.com/office/drawing/2014/main" xmlns="" id="{92423DF1-BF10-4734-8A6E-357CAB60C5EB}"/>
              </a:ext>
            </a:extLst>
          </p:cNvPr>
          <p:cNvGrpSpPr/>
          <p:nvPr/>
        </p:nvGrpSpPr>
        <p:grpSpPr>
          <a:xfrm>
            <a:off x="1435100" y="2670851"/>
            <a:ext cx="372655" cy="655229"/>
            <a:chOff x="1435100" y="2670851"/>
            <a:chExt cx="372655" cy="655229"/>
          </a:xfrm>
        </p:grpSpPr>
        <p:sp>
          <p:nvSpPr>
            <p:cNvPr id="64" name="SMARTInkShape-336">
              <a:extLst>
                <a:ext uri="{FF2B5EF4-FFF2-40B4-BE49-F238E27FC236}">
                  <a16:creationId xmlns:a16="http://schemas.microsoft.com/office/drawing/2014/main" xmlns="" id="{6CDF528E-2D94-4F46-B23C-C1599D1808A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04507" y="2683843"/>
              <a:ext cx="118051" cy="154171"/>
            </a:xfrm>
            <a:custGeom>
              <a:avLst/>
              <a:gdLst/>
              <a:ahLst/>
              <a:cxnLst/>
              <a:rect l="0" t="0" r="0" b="0"/>
              <a:pathLst>
                <a:path w="118051" h="154171">
                  <a:moveTo>
                    <a:pt x="62368" y="33957"/>
                  </a:moveTo>
                  <a:lnTo>
                    <a:pt x="62368" y="33957"/>
                  </a:lnTo>
                  <a:lnTo>
                    <a:pt x="62015" y="25447"/>
                  </a:lnTo>
                  <a:lnTo>
                    <a:pt x="59232" y="15047"/>
                  </a:lnTo>
                  <a:lnTo>
                    <a:pt x="32376" y="484"/>
                  </a:lnTo>
                  <a:lnTo>
                    <a:pt x="30732" y="0"/>
                  </a:lnTo>
                  <a:lnTo>
                    <a:pt x="21676" y="2690"/>
                  </a:lnTo>
                  <a:lnTo>
                    <a:pt x="11741" y="9641"/>
                  </a:lnTo>
                  <a:lnTo>
                    <a:pt x="3780" y="21774"/>
                  </a:lnTo>
                  <a:lnTo>
                    <a:pt x="323" y="33169"/>
                  </a:lnTo>
                  <a:lnTo>
                    <a:pt x="0" y="63234"/>
                  </a:lnTo>
                  <a:lnTo>
                    <a:pt x="8028" y="102348"/>
                  </a:lnTo>
                  <a:lnTo>
                    <a:pt x="25563" y="131093"/>
                  </a:lnTo>
                  <a:lnTo>
                    <a:pt x="51306" y="147146"/>
                  </a:lnTo>
                  <a:lnTo>
                    <a:pt x="64147" y="152396"/>
                  </a:lnTo>
                  <a:lnTo>
                    <a:pt x="81338" y="154170"/>
                  </a:lnTo>
                  <a:lnTo>
                    <a:pt x="89497" y="151591"/>
                  </a:lnTo>
                  <a:lnTo>
                    <a:pt x="103357" y="141311"/>
                  </a:lnTo>
                  <a:lnTo>
                    <a:pt x="109712" y="133891"/>
                  </a:lnTo>
                  <a:lnTo>
                    <a:pt x="116849" y="110207"/>
                  </a:lnTo>
                  <a:lnTo>
                    <a:pt x="118050" y="85146"/>
                  </a:lnTo>
                  <a:lnTo>
                    <a:pt x="111498" y="61107"/>
                  </a:lnTo>
                  <a:lnTo>
                    <a:pt x="104520" y="45843"/>
                  </a:lnTo>
                  <a:lnTo>
                    <a:pt x="92105" y="33285"/>
                  </a:lnTo>
                  <a:lnTo>
                    <a:pt x="72266" y="24404"/>
                  </a:lnTo>
                  <a:lnTo>
                    <a:pt x="33793" y="11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337">
              <a:extLst>
                <a:ext uri="{FF2B5EF4-FFF2-40B4-BE49-F238E27FC236}">
                  <a16:creationId xmlns:a16="http://schemas.microsoft.com/office/drawing/2014/main" xmlns="" id="{53948496-5E62-4CFF-A44B-FEEB3139A33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35100" y="2670851"/>
              <a:ext cx="69393" cy="158075"/>
            </a:xfrm>
            <a:custGeom>
              <a:avLst/>
              <a:gdLst/>
              <a:ahLst/>
              <a:cxnLst/>
              <a:rect l="0" t="0" r="0" b="0"/>
              <a:pathLst>
                <a:path w="69393" h="158075">
                  <a:moveTo>
                    <a:pt x="0" y="129499"/>
                  </a:moveTo>
                  <a:lnTo>
                    <a:pt x="0" y="129499"/>
                  </a:lnTo>
                  <a:lnTo>
                    <a:pt x="7153" y="125080"/>
                  </a:lnTo>
                  <a:lnTo>
                    <a:pt x="21960" y="101394"/>
                  </a:lnTo>
                  <a:lnTo>
                    <a:pt x="40722" y="56383"/>
                  </a:lnTo>
                  <a:lnTo>
                    <a:pt x="61057" y="9676"/>
                  </a:lnTo>
                  <a:lnTo>
                    <a:pt x="65691" y="2747"/>
                  </a:lnTo>
                  <a:lnTo>
                    <a:pt x="66481" y="0"/>
                  </a:lnTo>
                  <a:lnTo>
                    <a:pt x="68303" y="2895"/>
                  </a:lnTo>
                  <a:lnTo>
                    <a:pt x="69392" y="6536"/>
                  </a:lnTo>
                  <a:lnTo>
                    <a:pt x="65419" y="53896"/>
                  </a:lnTo>
                  <a:lnTo>
                    <a:pt x="60732" y="97618"/>
                  </a:lnTo>
                  <a:lnTo>
                    <a:pt x="63569" y="136784"/>
                  </a:lnTo>
                  <a:lnTo>
                    <a:pt x="65245" y="145298"/>
                  </a:lnTo>
                  <a:lnTo>
                    <a:pt x="64511" y="150162"/>
                  </a:lnTo>
                  <a:lnTo>
                    <a:pt x="63821" y="151741"/>
                  </a:lnTo>
                  <a:lnTo>
                    <a:pt x="63009" y="152794"/>
                  </a:lnTo>
                  <a:lnTo>
                    <a:pt x="62114" y="153495"/>
                  </a:lnTo>
                  <a:lnTo>
                    <a:pt x="60325" y="158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338">
              <a:extLst>
                <a:ext uri="{FF2B5EF4-FFF2-40B4-BE49-F238E27FC236}">
                  <a16:creationId xmlns:a16="http://schemas.microsoft.com/office/drawing/2014/main" xmlns="" id="{DEF8589E-224B-49FD-9A55-7E099F33E2B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12677" y="3168758"/>
              <a:ext cx="95078" cy="157322"/>
            </a:xfrm>
            <a:custGeom>
              <a:avLst/>
              <a:gdLst/>
              <a:ahLst/>
              <a:cxnLst/>
              <a:rect l="0" t="0" r="0" b="0"/>
              <a:pathLst>
                <a:path w="95078" h="157322">
                  <a:moveTo>
                    <a:pt x="78023" y="22117"/>
                  </a:moveTo>
                  <a:lnTo>
                    <a:pt x="78023" y="22117"/>
                  </a:lnTo>
                  <a:lnTo>
                    <a:pt x="79709" y="20431"/>
                  </a:lnTo>
                  <a:lnTo>
                    <a:pt x="80536" y="17723"/>
                  </a:lnTo>
                  <a:lnTo>
                    <a:pt x="81067" y="10234"/>
                  </a:lnTo>
                  <a:lnTo>
                    <a:pt x="80053" y="8198"/>
                  </a:lnTo>
                  <a:lnTo>
                    <a:pt x="72062" y="257"/>
                  </a:lnTo>
                  <a:lnTo>
                    <a:pt x="70103" y="0"/>
                  </a:lnTo>
                  <a:lnTo>
                    <a:pt x="29730" y="4321"/>
                  </a:lnTo>
                  <a:lnTo>
                    <a:pt x="21047" y="11032"/>
                  </a:lnTo>
                  <a:lnTo>
                    <a:pt x="13189" y="21424"/>
                  </a:lnTo>
                  <a:lnTo>
                    <a:pt x="1774" y="50335"/>
                  </a:lnTo>
                  <a:lnTo>
                    <a:pt x="0" y="88749"/>
                  </a:lnTo>
                  <a:lnTo>
                    <a:pt x="6058" y="126579"/>
                  </a:lnTo>
                  <a:lnTo>
                    <a:pt x="7821" y="130917"/>
                  </a:lnTo>
                  <a:lnTo>
                    <a:pt x="20416" y="145449"/>
                  </a:lnTo>
                  <a:lnTo>
                    <a:pt x="32497" y="154184"/>
                  </a:lnTo>
                  <a:lnTo>
                    <a:pt x="46150" y="157321"/>
                  </a:lnTo>
                  <a:lnTo>
                    <a:pt x="64738" y="153194"/>
                  </a:lnTo>
                  <a:lnTo>
                    <a:pt x="73059" y="149048"/>
                  </a:lnTo>
                  <a:lnTo>
                    <a:pt x="78639" y="143794"/>
                  </a:lnTo>
                  <a:lnTo>
                    <a:pt x="90608" y="124410"/>
                  </a:lnTo>
                  <a:lnTo>
                    <a:pt x="95077" y="100244"/>
                  </a:lnTo>
                  <a:lnTo>
                    <a:pt x="93346" y="85365"/>
                  </a:lnTo>
                  <a:lnTo>
                    <a:pt x="79022" y="51216"/>
                  </a:lnTo>
                  <a:lnTo>
                    <a:pt x="66997" y="33000"/>
                  </a:lnTo>
                  <a:lnTo>
                    <a:pt x="43264" y="13769"/>
                  </a:lnTo>
                  <a:lnTo>
                    <a:pt x="27223" y="9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SMARTInkShape-339">
              <a:extLst>
                <a:ext uri="{FF2B5EF4-FFF2-40B4-BE49-F238E27FC236}">
                  <a16:creationId xmlns:a16="http://schemas.microsoft.com/office/drawing/2014/main" xmlns="" id="{E5A7F983-8CE5-4133-974A-AC9F9303A72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49400" y="3144675"/>
              <a:ext cx="81902" cy="163676"/>
            </a:xfrm>
            <a:custGeom>
              <a:avLst/>
              <a:gdLst/>
              <a:ahLst/>
              <a:cxnLst/>
              <a:rect l="0" t="0" r="0" b="0"/>
              <a:pathLst>
                <a:path w="81902" h="163676">
                  <a:moveTo>
                    <a:pt x="0" y="100175"/>
                  </a:moveTo>
                  <a:lnTo>
                    <a:pt x="0" y="100175"/>
                  </a:lnTo>
                  <a:lnTo>
                    <a:pt x="1686" y="100175"/>
                  </a:lnTo>
                  <a:lnTo>
                    <a:pt x="6105" y="98489"/>
                  </a:lnTo>
                  <a:lnTo>
                    <a:pt x="12528" y="93742"/>
                  </a:lnTo>
                  <a:lnTo>
                    <a:pt x="15214" y="91261"/>
                  </a:lnTo>
                  <a:lnTo>
                    <a:pt x="40311" y="46787"/>
                  </a:lnTo>
                  <a:lnTo>
                    <a:pt x="46987" y="34967"/>
                  </a:lnTo>
                  <a:lnTo>
                    <a:pt x="66879" y="8340"/>
                  </a:lnTo>
                  <a:lnTo>
                    <a:pt x="69323" y="1782"/>
                  </a:lnTo>
                  <a:lnTo>
                    <a:pt x="70204" y="713"/>
                  </a:lnTo>
                  <a:lnTo>
                    <a:pt x="71144" y="0"/>
                  </a:lnTo>
                  <a:lnTo>
                    <a:pt x="71771" y="231"/>
                  </a:lnTo>
                  <a:lnTo>
                    <a:pt x="72189" y="1090"/>
                  </a:lnTo>
                  <a:lnTo>
                    <a:pt x="75532" y="44542"/>
                  </a:lnTo>
                  <a:lnTo>
                    <a:pt x="78655" y="90195"/>
                  </a:lnTo>
                  <a:lnTo>
                    <a:pt x="80297" y="135593"/>
                  </a:lnTo>
                  <a:lnTo>
                    <a:pt x="81901" y="158827"/>
                  </a:lnTo>
                  <a:lnTo>
                    <a:pt x="81412" y="160443"/>
                  </a:lnTo>
                  <a:lnTo>
                    <a:pt x="79375" y="16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SMARTInkShape-Group121">
            <a:extLst>
              <a:ext uri="{FF2B5EF4-FFF2-40B4-BE49-F238E27FC236}">
                <a16:creationId xmlns:a16="http://schemas.microsoft.com/office/drawing/2014/main" xmlns="" id="{F6F22DA0-33FC-4CE6-A656-EE8597BD6869}"/>
              </a:ext>
            </a:extLst>
          </p:cNvPr>
          <p:cNvGrpSpPr/>
          <p:nvPr/>
        </p:nvGrpSpPr>
        <p:grpSpPr>
          <a:xfrm>
            <a:off x="819150" y="3562350"/>
            <a:ext cx="2446434" cy="320676"/>
            <a:chOff x="819150" y="3562350"/>
            <a:chExt cx="2446434" cy="320676"/>
          </a:xfrm>
        </p:grpSpPr>
        <p:sp>
          <p:nvSpPr>
            <p:cNvPr id="69" name="SMARTInkShape-340">
              <a:extLst>
                <a:ext uri="{FF2B5EF4-FFF2-40B4-BE49-F238E27FC236}">
                  <a16:creationId xmlns:a16="http://schemas.microsoft.com/office/drawing/2014/main" xmlns="" id="{C311EBD9-DDFA-4D15-8F6B-47F2F8EFB0F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10540" y="3684234"/>
              <a:ext cx="112128" cy="161063"/>
            </a:xfrm>
            <a:custGeom>
              <a:avLst/>
              <a:gdLst/>
              <a:ahLst/>
              <a:cxnLst/>
              <a:rect l="0" t="0" r="0" b="0"/>
              <a:pathLst>
                <a:path w="112128" h="161063">
                  <a:moveTo>
                    <a:pt x="100810" y="33691"/>
                  </a:moveTo>
                  <a:lnTo>
                    <a:pt x="100810" y="33691"/>
                  </a:lnTo>
                  <a:lnTo>
                    <a:pt x="99124" y="33691"/>
                  </a:lnTo>
                  <a:lnTo>
                    <a:pt x="97356" y="32750"/>
                  </a:lnTo>
                  <a:lnTo>
                    <a:pt x="96391" y="32005"/>
                  </a:lnTo>
                  <a:lnTo>
                    <a:pt x="95318" y="30237"/>
                  </a:lnTo>
                  <a:lnTo>
                    <a:pt x="91431" y="21303"/>
                  </a:lnTo>
                  <a:lnTo>
                    <a:pt x="67437" y="5013"/>
                  </a:lnTo>
                  <a:lnTo>
                    <a:pt x="52629" y="0"/>
                  </a:lnTo>
                  <a:lnTo>
                    <a:pt x="40124" y="2503"/>
                  </a:lnTo>
                  <a:lnTo>
                    <a:pt x="15207" y="16705"/>
                  </a:lnTo>
                  <a:lnTo>
                    <a:pt x="11992" y="19192"/>
                  </a:lnTo>
                  <a:lnTo>
                    <a:pt x="4095" y="32805"/>
                  </a:lnTo>
                  <a:lnTo>
                    <a:pt x="657" y="45188"/>
                  </a:lnTo>
                  <a:lnTo>
                    <a:pt x="0" y="90475"/>
                  </a:lnTo>
                  <a:lnTo>
                    <a:pt x="8059" y="123475"/>
                  </a:lnTo>
                  <a:lnTo>
                    <a:pt x="19197" y="140217"/>
                  </a:lnTo>
                  <a:lnTo>
                    <a:pt x="40239" y="155902"/>
                  </a:lnTo>
                  <a:lnTo>
                    <a:pt x="48490" y="160091"/>
                  </a:lnTo>
                  <a:lnTo>
                    <a:pt x="67512" y="161062"/>
                  </a:lnTo>
                  <a:lnTo>
                    <a:pt x="82595" y="159116"/>
                  </a:lnTo>
                  <a:lnTo>
                    <a:pt x="90245" y="154464"/>
                  </a:lnTo>
                  <a:lnTo>
                    <a:pt x="103780" y="139980"/>
                  </a:lnTo>
                  <a:lnTo>
                    <a:pt x="110078" y="120962"/>
                  </a:lnTo>
                  <a:lnTo>
                    <a:pt x="112127" y="90310"/>
                  </a:lnTo>
                  <a:lnTo>
                    <a:pt x="107534" y="70771"/>
                  </a:lnTo>
                  <a:lnTo>
                    <a:pt x="94775" y="39589"/>
                  </a:lnTo>
                  <a:lnTo>
                    <a:pt x="77150" y="24777"/>
                  </a:lnTo>
                  <a:lnTo>
                    <a:pt x="50010" y="11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341">
              <a:extLst>
                <a:ext uri="{FF2B5EF4-FFF2-40B4-BE49-F238E27FC236}">
                  <a16:creationId xmlns:a16="http://schemas.microsoft.com/office/drawing/2014/main" xmlns="" id="{BCAC42A0-4F50-431D-88CD-001080AD18E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63700" y="3667596"/>
              <a:ext cx="47440" cy="174155"/>
            </a:xfrm>
            <a:custGeom>
              <a:avLst/>
              <a:gdLst/>
              <a:ahLst/>
              <a:cxnLst/>
              <a:rect l="0" t="0" r="0" b="0"/>
              <a:pathLst>
                <a:path w="47440" h="174155">
                  <a:moveTo>
                    <a:pt x="0" y="97954"/>
                  </a:moveTo>
                  <a:lnTo>
                    <a:pt x="0" y="97954"/>
                  </a:lnTo>
                  <a:lnTo>
                    <a:pt x="3044" y="100998"/>
                  </a:lnTo>
                  <a:lnTo>
                    <a:pt x="3502" y="96386"/>
                  </a:lnTo>
                  <a:lnTo>
                    <a:pt x="23410" y="48871"/>
                  </a:lnTo>
                  <a:lnTo>
                    <a:pt x="43381" y="3109"/>
                  </a:lnTo>
                  <a:lnTo>
                    <a:pt x="46997" y="0"/>
                  </a:lnTo>
                  <a:lnTo>
                    <a:pt x="47206" y="549"/>
                  </a:lnTo>
                  <a:lnTo>
                    <a:pt x="47439" y="3040"/>
                  </a:lnTo>
                  <a:lnTo>
                    <a:pt x="44147" y="17438"/>
                  </a:lnTo>
                  <a:lnTo>
                    <a:pt x="43190" y="19935"/>
                  </a:lnTo>
                  <a:lnTo>
                    <a:pt x="39777" y="62689"/>
                  </a:lnTo>
                  <a:lnTo>
                    <a:pt x="42873" y="104314"/>
                  </a:lnTo>
                  <a:lnTo>
                    <a:pt x="43302" y="135990"/>
                  </a:lnTo>
                  <a:lnTo>
                    <a:pt x="39525" y="168075"/>
                  </a:lnTo>
                  <a:lnTo>
                    <a:pt x="41275" y="17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342">
              <a:extLst>
                <a:ext uri="{FF2B5EF4-FFF2-40B4-BE49-F238E27FC236}">
                  <a16:creationId xmlns:a16="http://schemas.microsoft.com/office/drawing/2014/main" xmlns="" id="{ED2E01B6-DB51-4796-AE32-721383E8405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9150" y="3562350"/>
              <a:ext cx="2446434" cy="320676"/>
            </a:xfrm>
            <a:custGeom>
              <a:avLst/>
              <a:gdLst/>
              <a:ahLst/>
              <a:cxnLst/>
              <a:rect l="0" t="0" r="0" b="0"/>
              <a:pathLst>
                <a:path w="2446434" h="320676">
                  <a:moveTo>
                    <a:pt x="0" y="38100"/>
                  </a:moveTo>
                  <a:lnTo>
                    <a:pt x="0" y="38100"/>
                  </a:lnTo>
                  <a:lnTo>
                    <a:pt x="5967" y="35587"/>
                  </a:lnTo>
                  <a:lnTo>
                    <a:pt x="52332" y="31948"/>
                  </a:lnTo>
                  <a:lnTo>
                    <a:pt x="94814" y="31767"/>
                  </a:lnTo>
                  <a:lnTo>
                    <a:pt x="130987" y="31755"/>
                  </a:lnTo>
                  <a:lnTo>
                    <a:pt x="171022" y="31751"/>
                  </a:lnTo>
                  <a:lnTo>
                    <a:pt x="206092" y="31750"/>
                  </a:lnTo>
                  <a:lnTo>
                    <a:pt x="244391" y="31750"/>
                  </a:lnTo>
                  <a:lnTo>
                    <a:pt x="284348" y="31397"/>
                  </a:lnTo>
                  <a:lnTo>
                    <a:pt x="319672" y="29568"/>
                  </a:lnTo>
                  <a:lnTo>
                    <a:pt x="361104" y="28869"/>
                  </a:lnTo>
                  <a:lnTo>
                    <a:pt x="403249" y="28662"/>
                  </a:lnTo>
                  <a:lnTo>
                    <a:pt x="441881" y="28954"/>
                  </a:lnTo>
                  <a:lnTo>
                    <a:pt x="475909" y="30272"/>
                  </a:lnTo>
                  <a:lnTo>
                    <a:pt x="519020" y="32034"/>
                  </a:lnTo>
                  <a:lnTo>
                    <a:pt x="562639" y="33640"/>
                  </a:lnTo>
                  <a:lnTo>
                    <a:pt x="594961" y="34354"/>
                  </a:lnTo>
                  <a:lnTo>
                    <a:pt x="632610" y="35612"/>
                  </a:lnTo>
                  <a:lnTo>
                    <a:pt x="671332" y="37347"/>
                  </a:lnTo>
                  <a:lnTo>
                    <a:pt x="717065" y="39955"/>
                  </a:lnTo>
                  <a:lnTo>
                    <a:pt x="750378" y="40688"/>
                  </a:lnTo>
                  <a:lnTo>
                    <a:pt x="792737" y="41101"/>
                  </a:lnTo>
                  <a:lnTo>
                    <a:pt x="829864" y="41223"/>
                  </a:lnTo>
                  <a:lnTo>
                    <a:pt x="867127" y="42945"/>
                  </a:lnTo>
                  <a:lnTo>
                    <a:pt x="904979" y="44004"/>
                  </a:lnTo>
                  <a:lnTo>
                    <a:pt x="941320" y="44318"/>
                  </a:lnTo>
                  <a:lnTo>
                    <a:pt x="972461" y="44391"/>
                  </a:lnTo>
                  <a:lnTo>
                    <a:pt x="1005822" y="44424"/>
                  </a:lnTo>
                  <a:lnTo>
                    <a:pt x="1050653" y="44090"/>
                  </a:lnTo>
                  <a:lnTo>
                    <a:pt x="1091256" y="42761"/>
                  </a:lnTo>
                  <a:lnTo>
                    <a:pt x="1126000" y="42876"/>
                  </a:lnTo>
                  <a:lnTo>
                    <a:pt x="1157669" y="43398"/>
                  </a:lnTo>
                  <a:lnTo>
                    <a:pt x="1192911" y="42454"/>
                  </a:lnTo>
                  <a:lnTo>
                    <a:pt x="1236654" y="41624"/>
                  </a:lnTo>
                  <a:lnTo>
                    <a:pt x="1275877" y="41378"/>
                  </a:lnTo>
                  <a:lnTo>
                    <a:pt x="1311888" y="40380"/>
                  </a:lnTo>
                  <a:lnTo>
                    <a:pt x="1353175" y="39114"/>
                  </a:lnTo>
                  <a:lnTo>
                    <a:pt x="1392692" y="38550"/>
                  </a:lnTo>
                  <a:lnTo>
                    <a:pt x="1436125" y="38300"/>
                  </a:lnTo>
                  <a:lnTo>
                    <a:pt x="1478594" y="38189"/>
                  </a:lnTo>
                  <a:lnTo>
                    <a:pt x="1525951" y="38126"/>
                  </a:lnTo>
                  <a:lnTo>
                    <a:pt x="1564717" y="37755"/>
                  </a:lnTo>
                  <a:lnTo>
                    <a:pt x="1602896" y="35568"/>
                  </a:lnTo>
                  <a:lnTo>
                    <a:pt x="1649486" y="33038"/>
                  </a:lnTo>
                  <a:lnTo>
                    <a:pt x="1690533" y="31779"/>
                  </a:lnTo>
                  <a:lnTo>
                    <a:pt x="1730604" y="29328"/>
                  </a:lnTo>
                  <a:lnTo>
                    <a:pt x="1766342" y="27381"/>
                  </a:lnTo>
                  <a:lnTo>
                    <a:pt x="1800100" y="26281"/>
                  </a:lnTo>
                  <a:lnTo>
                    <a:pt x="1833683" y="25438"/>
                  </a:lnTo>
                  <a:lnTo>
                    <a:pt x="1872128" y="23888"/>
                  </a:lnTo>
                  <a:lnTo>
                    <a:pt x="1914898" y="21032"/>
                  </a:lnTo>
                  <a:lnTo>
                    <a:pt x="1947617" y="18990"/>
                  </a:lnTo>
                  <a:lnTo>
                    <a:pt x="1984266" y="16907"/>
                  </a:lnTo>
                  <a:lnTo>
                    <a:pt x="2019369" y="14805"/>
                  </a:lnTo>
                  <a:lnTo>
                    <a:pt x="2059067" y="11638"/>
                  </a:lnTo>
                  <a:lnTo>
                    <a:pt x="2102736" y="10151"/>
                  </a:lnTo>
                  <a:lnTo>
                    <a:pt x="2141170" y="7467"/>
                  </a:lnTo>
                  <a:lnTo>
                    <a:pt x="2185138" y="6571"/>
                  </a:lnTo>
                  <a:lnTo>
                    <a:pt x="2226840" y="4708"/>
                  </a:lnTo>
                  <a:lnTo>
                    <a:pt x="2268915" y="2436"/>
                  </a:lnTo>
                  <a:lnTo>
                    <a:pt x="2315174" y="214"/>
                  </a:lnTo>
                  <a:lnTo>
                    <a:pt x="2362161" y="1"/>
                  </a:lnTo>
                  <a:lnTo>
                    <a:pt x="2371702" y="0"/>
                  </a:lnTo>
                  <a:lnTo>
                    <a:pt x="2371723" y="2734"/>
                  </a:lnTo>
                  <a:lnTo>
                    <a:pt x="2374259" y="7805"/>
                  </a:lnTo>
                  <a:lnTo>
                    <a:pt x="2376144" y="10289"/>
                  </a:lnTo>
                  <a:lnTo>
                    <a:pt x="2379098" y="11628"/>
                  </a:lnTo>
                  <a:lnTo>
                    <a:pt x="2382410" y="12576"/>
                  </a:lnTo>
                  <a:lnTo>
                    <a:pt x="2387411" y="16060"/>
                  </a:lnTo>
                  <a:lnTo>
                    <a:pt x="2390111" y="18459"/>
                  </a:lnTo>
                  <a:lnTo>
                    <a:pt x="2401240" y="18998"/>
                  </a:lnTo>
                  <a:lnTo>
                    <a:pt x="2415013" y="16312"/>
                  </a:lnTo>
                  <a:lnTo>
                    <a:pt x="2418363" y="17010"/>
                  </a:lnTo>
                  <a:lnTo>
                    <a:pt x="2422233" y="18445"/>
                  </a:lnTo>
                  <a:lnTo>
                    <a:pt x="2425015" y="18931"/>
                  </a:lnTo>
                  <a:lnTo>
                    <a:pt x="2424891" y="19323"/>
                  </a:lnTo>
                  <a:lnTo>
                    <a:pt x="2423383" y="21561"/>
                  </a:lnTo>
                  <a:lnTo>
                    <a:pt x="2422695" y="25478"/>
                  </a:lnTo>
                  <a:lnTo>
                    <a:pt x="2421585" y="47708"/>
                  </a:lnTo>
                  <a:lnTo>
                    <a:pt x="2420012" y="53999"/>
                  </a:lnTo>
                  <a:lnTo>
                    <a:pt x="2419352" y="100281"/>
                  </a:lnTo>
                  <a:lnTo>
                    <a:pt x="2421532" y="147446"/>
                  </a:lnTo>
                  <a:lnTo>
                    <a:pt x="2423270" y="158190"/>
                  </a:lnTo>
                  <a:lnTo>
                    <a:pt x="2424980" y="165875"/>
                  </a:lnTo>
                  <a:lnTo>
                    <a:pt x="2428140" y="182906"/>
                  </a:lnTo>
                  <a:lnTo>
                    <a:pt x="2431173" y="195102"/>
                  </a:lnTo>
                  <a:lnTo>
                    <a:pt x="2432914" y="212293"/>
                  </a:lnTo>
                  <a:lnTo>
                    <a:pt x="2442769" y="246109"/>
                  </a:lnTo>
                  <a:lnTo>
                    <a:pt x="2442929" y="252492"/>
                  </a:lnTo>
                  <a:lnTo>
                    <a:pt x="2442530" y="259327"/>
                  </a:lnTo>
                  <a:lnTo>
                    <a:pt x="2445687" y="306415"/>
                  </a:lnTo>
                  <a:lnTo>
                    <a:pt x="2446433" y="307993"/>
                  </a:lnTo>
                  <a:lnTo>
                    <a:pt x="2446321" y="311629"/>
                  </a:lnTo>
                  <a:lnTo>
                    <a:pt x="2445095" y="315243"/>
                  </a:lnTo>
                  <a:lnTo>
                    <a:pt x="2443375" y="318026"/>
                  </a:lnTo>
                  <a:lnTo>
                    <a:pt x="2441434" y="319498"/>
                  </a:lnTo>
                  <a:lnTo>
                    <a:pt x="2438400" y="320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SMARTInkShape-343">
            <a:extLst>
              <a:ext uri="{FF2B5EF4-FFF2-40B4-BE49-F238E27FC236}">
                <a16:creationId xmlns:a16="http://schemas.microsoft.com/office/drawing/2014/main" xmlns="" id="{841E33BF-C14C-406E-8231-D9ACFA5E4B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3750" y="3630371"/>
            <a:ext cx="2501901" cy="319328"/>
          </a:xfrm>
          <a:custGeom>
            <a:avLst/>
            <a:gdLst/>
            <a:ahLst/>
            <a:cxnLst/>
            <a:rect l="0" t="0" r="0" b="0"/>
            <a:pathLst>
              <a:path w="2501901" h="319328">
                <a:moveTo>
                  <a:pt x="0" y="1829"/>
                </a:moveTo>
                <a:lnTo>
                  <a:pt x="0" y="1829"/>
                </a:lnTo>
                <a:lnTo>
                  <a:pt x="1829" y="0"/>
                </a:lnTo>
                <a:lnTo>
                  <a:pt x="1048" y="781"/>
                </a:lnTo>
                <a:lnTo>
                  <a:pt x="1052" y="1483"/>
                </a:lnTo>
                <a:lnTo>
                  <a:pt x="2651" y="5145"/>
                </a:lnTo>
                <a:lnTo>
                  <a:pt x="3526" y="52392"/>
                </a:lnTo>
                <a:lnTo>
                  <a:pt x="6408" y="93243"/>
                </a:lnTo>
                <a:lnTo>
                  <a:pt x="10252" y="138129"/>
                </a:lnTo>
                <a:lnTo>
                  <a:pt x="12636" y="185259"/>
                </a:lnTo>
                <a:lnTo>
                  <a:pt x="13635" y="209435"/>
                </a:lnTo>
                <a:lnTo>
                  <a:pt x="16619" y="222967"/>
                </a:lnTo>
                <a:lnTo>
                  <a:pt x="17970" y="225702"/>
                </a:lnTo>
                <a:lnTo>
                  <a:pt x="19083" y="229224"/>
                </a:lnTo>
                <a:lnTo>
                  <a:pt x="20593" y="231422"/>
                </a:lnTo>
                <a:lnTo>
                  <a:pt x="22440" y="232634"/>
                </a:lnTo>
                <a:lnTo>
                  <a:pt x="24815" y="233413"/>
                </a:lnTo>
                <a:lnTo>
                  <a:pt x="34534" y="241062"/>
                </a:lnTo>
                <a:lnTo>
                  <a:pt x="69428" y="257360"/>
                </a:lnTo>
                <a:lnTo>
                  <a:pt x="116880" y="264375"/>
                </a:lnTo>
                <a:lnTo>
                  <a:pt x="155035" y="265225"/>
                </a:lnTo>
                <a:lnTo>
                  <a:pt x="200751" y="265337"/>
                </a:lnTo>
                <a:lnTo>
                  <a:pt x="245494" y="265351"/>
                </a:lnTo>
                <a:lnTo>
                  <a:pt x="280290" y="265353"/>
                </a:lnTo>
                <a:lnTo>
                  <a:pt x="322820" y="265354"/>
                </a:lnTo>
                <a:lnTo>
                  <a:pt x="362350" y="265354"/>
                </a:lnTo>
                <a:lnTo>
                  <a:pt x="407733" y="265354"/>
                </a:lnTo>
                <a:lnTo>
                  <a:pt x="447677" y="267536"/>
                </a:lnTo>
                <a:lnTo>
                  <a:pt x="493301" y="269274"/>
                </a:lnTo>
                <a:lnTo>
                  <a:pt x="540099" y="271925"/>
                </a:lnTo>
                <a:lnTo>
                  <a:pt x="572713" y="273919"/>
                </a:lnTo>
                <a:lnTo>
                  <a:pt x="608375" y="275981"/>
                </a:lnTo>
                <a:lnTo>
                  <a:pt x="652354" y="277440"/>
                </a:lnTo>
                <a:lnTo>
                  <a:pt x="690926" y="279662"/>
                </a:lnTo>
                <a:lnTo>
                  <a:pt x="736056" y="283002"/>
                </a:lnTo>
                <a:lnTo>
                  <a:pt x="780808" y="286838"/>
                </a:lnTo>
                <a:lnTo>
                  <a:pt x="815044" y="289954"/>
                </a:lnTo>
                <a:lnTo>
                  <a:pt x="846253" y="293221"/>
                </a:lnTo>
                <a:lnTo>
                  <a:pt x="885994" y="298200"/>
                </a:lnTo>
                <a:lnTo>
                  <a:pt x="925764" y="302060"/>
                </a:lnTo>
                <a:lnTo>
                  <a:pt x="966723" y="304951"/>
                </a:lnTo>
                <a:lnTo>
                  <a:pt x="1013149" y="307412"/>
                </a:lnTo>
                <a:lnTo>
                  <a:pt x="1050716" y="309682"/>
                </a:lnTo>
                <a:lnTo>
                  <a:pt x="1095666" y="312002"/>
                </a:lnTo>
                <a:lnTo>
                  <a:pt x="1134855" y="313631"/>
                </a:lnTo>
                <a:lnTo>
                  <a:pt x="1177628" y="316347"/>
                </a:lnTo>
                <a:lnTo>
                  <a:pt x="1224874" y="318445"/>
                </a:lnTo>
                <a:lnTo>
                  <a:pt x="1264743" y="319067"/>
                </a:lnTo>
                <a:lnTo>
                  <a:pt x="1303015" y="319251"/>
                </a:lnTo>
                <a:lnTo>
                  <a:pt x="1347163" y="319306"/>
                </a:lnTo>
                <a:lnTo>
                  <a:pt x="1394463" y="319322"/>
                </a:lnTo>
                <a:lnTo>
                  <a:pt x="1426564" y="319326"/>
                </a:lnTo>
                <a:lnTo>
                  <a:pt x="1466702" y="319327"/>
                </a:lnTo>
                <a:lnTo>
                  <a:pt x="1501004" y="318388"/>
                </a:lnTo>
                <a:lnTo>
                  <a:pt x="1532124" y="316794"/>
                </a:lnTo>
                <a:lnTo>
                  <a:pt x="1565946" y="314910"/>
                </a:lnTo>
                <a:lnTo>
                  <a:pt x="1608591" y="313551"/>
                </a:lnTo>
                <a:lnTo>
                  <a:pt x="1645804" y="311463"/>
                </a:lnTo>
                <a:lnTo>
                  <a:pt x="1678088" y="309601"/>
                </a:lnTo>
                <a:lnTo>
                  <a:pt x="1721248" y="307244"/>
                </a:lnTo>
                <a:lnTo>
                  <a:pt x="1750043" y="305628"/>
                </a:lnTo>
                <a:lnTo>
                  <a:pt x="1781587" y="303845"/>
                </a:lnTo>
                <a:lnTo>
                  <a:pt x="1809672" y="302304"/>
                </a:lnTo>
                <a:lnTo>
                  <a:pt x="1835451" y="300923"/>
                </a:lnTo>
                <a:lnTo>
                  <a:pt x="1879028" y="298448"/>
                </a:lnTo>
                <a:lnTo>
                  <a:pt x="1922822" y="295072"/>
                </a:lnTo>
                <a:lnTo>
                  <a:pt x="1962805" y="292190"/>
                </a:lnTo>
                <a:lnTo>
                  <a:pt x="2004534" y="291038"/>
                </a:lnTo>
                <a:lnTo>
                  <a:pt x="2039855" y="289897"/>
                </a:lnTo>
                <a:lnTo>
                  <a:pt x="2083599" y="287325"/>
                </a:lnTo>
                <a:lnTo>
                  <a:pt x="2120549" y="284329"/>
                </a:lnTo>
                <a:lnTo>
                  <a:pt x="2158107" y="281841"/>
                </a:lnTo>
                <a:lnTo>
                  <a:pt x="2193504" y="279725"/>
                </a:lnTo>
                <a:lnTo>
                  <a:pt x="2230215" y="278549"/>
                </a:lnTo>
                <a:lnTo>
                  <a:pt x="2270725" y="276515"/>
                </a:lnTo>
                <a:lnTo>
                  <a:pt x="2309023" y="273020"/>
                </a:lnTo>
                <a:lnTo>
                  <a:pt x="2353329" y="271964"/>
                </a:lnTo>
                <a:lnTo>
                  <a:pt x="2398335" y="271738"/>
                </a:lnTo>
                <a:lnTo>
                  <a:pt x="2443542" y="271708"/>
                </a:lnTo>
                <a:lnTo>
                  <a:pt x="2489527" y="274217"/>
                </a:lnTo>
                <a:lnTo>
                  <a:pt x="2501900" y="2748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7" name="SMARTInkShape-Group123">
            <a:extLst>
              <a:ext uri="{FF2B5EF4-FFF2-40B4-BE49-F238E27FC236}">
                <a16:creationId xmlns:a16="http://schemas.microsoft.com/office/drawing/2014/main" xmlns="" id="{C961F6B5-7EA1-47E6-AEBB-2F810BBDAD80}"/>
              </a:ext>
            </a:extLst>
          </p:cNvPr>
          <p:cNvGrpSpPr/>
          <p:nvPr/>
        </p:nvGrpSpPr>
        <p:grpSpPr>
          <a:xfrm>
            <a:off x="752475" y="2590800"/>
            <a:ext cx="2463744" cy="844098"/>
            <a:chOff x="752475" y="2590800"/>
            <a:chExt cx="2463744" cy="844098"/>
          </a:xfrm>
        </p:grpSpPr>
        <p:sp>
          <p:nvSpPr>
            <p:cNvPr id="74" name="SMARTInkShape-344">
              <a:extLst>
                <a:ext uri="{FF2B5EF4-FFF2-40B4-BE49-F238E27FC236}">
                  <a16:creationId xmlns:a16="http://schemas.microsoft.com/office/drawing/2014/main" xmlns="" id="{17FEF2E5-5420-4C5C-8C99-7C4EB757F02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4225" y="3082942"/>
              <a:ext cx="2431994" cy="330184"/>
            </a:xfrm>
            <a:custGeom>
              <a:avLst/>
              <a:gdLst/>
              <a:ahLst/>
              <a:cxnLst/>
              <a:rect l="0" t="0" r="0" b="0"/>
              <a:pathLst>
                <a:path w="2431994" h="330184">
                  <a:moveTo>
                    <a:pt x="0" y="6333"/>
                  </a:moveTo>
                  <a:lnTo>
                    <a:pt x="0" y="6333"/>
                  </a:lnTo>
                  <a:lnTo>
                    <a:pt x="1686" y="4647"/>
                  </a:lnTo>
                  <a:lnTo>
                    <a:pt x="3454" y="3820"/>
                  </a:lnTo>
                  <a:lnTo>
                    <a:pt x="44733" y="977"/>
                  </a:lnTo>
                  <a:lnTo>
                    <a:pt x="87504" y="70"/>
                  </a:lnTo>
                  <a:lnTo>
                    <a:pt x="128776" y="0"/>
                  </a:lnTo>
                  <a:lnTo>
                    <a:pt x="172271" y="1672"/>
                  </a:lnTo>
                  <a:lnTo>
                    <a:pt x="208696" y="2718"/>
                  </a:lnTo>
                  <a:lnTo>
                    <a:pt x="245711" y="3028"/>
                  </a:lnTo>
                  <a:lnTo>
                    <a:pt x="289683" y="3119"/>
                  </a:lnTo>
                  <a:lnTo>
                    <a:pt x="326662" y="3147"/>
                  </a:lnTo>
                  <a:lnTo>
                    <a:pt x="360848" y="3153"/>
                  </a:lnTo>
                  <a:lnTo>
                    <a:pt x="398502" y="3156"/>
                  </a:lnTo>
                  <a:lnTo>
                    <a:pt x="439534" y="3157"/>
                  </a:lnTo>
                  <a:lnTo>
                    <a:pt x="477914" y="3158"/>
                  </a:lnTo>
                  <a:lnTo>
                    <a:pt x="514384" y="3158"/>
                  </a:lnTo>
                  <a:lnTo>
                    <a:pt x="559712" y="3158"/>
                  </a:lnTo>
                  <a:lnTo>
                    <a:pt x="606146" y="3158"/>
                  </a:lnTo>
                  <a:lnTo>
                    <a:pt x="643696" y="4099"/>
                  </a:lnTo>
                  <a:lnTo>
                    <a:pt x="681551" y="5693"/>
                  </a:lnTo>
                  <a:lnTo>
                    <a:pt x="725032" y="8221"/>
                  </a:lnTo>
                  <a:lnTo>
                    <a:pt x="766334" y="9479"/>
                  </a:lnTo>
                  <a:lnTo>
                    <a:pt x="798733" y="11024"/>
                  </a:lnTo>
                  <a:lnTo>
                    <a:pt x="837828" y="12886"/>
                  </a:lnTo>
                  <a:lnTo>
                    <a:pt x="877193" y="14537"/>
                  </a:lnTo>
                  <a:lnTo>
                    <a:pt x="921524" y="15819"/>
                  </a:lnTo>
                  <a:lnTo>
                    <a:pt x="963078" y="17924"/>
                  </a:lnTo>
                  <a:lnTo>
                    <a:pt x="995536" y="18540"/>
                  </a:lnTo>
                  <a:lnTo>
                    <a:pt x="1039100" y="18887"/>
                  </a:lnTo>
                  <a:lnTo>
                    <a:pt x="1078818" y="20675"/>
                  </a:lnTo>
                  <a:lnTo>
                    <a:pt x="1115713" y="21754"/>
                  </a:lnTo>
                  <a:lnTo>
                    <a:pt x="1151221" y="22074"/>
                  </a:lnTo>
                  <a:lnTo>
                    <a:pt x="1196432" y="22168"/>
                  </a:lnTo>
                  <a:lnTo>
                    <a:pt x="1237697" y="23882"/>
                  </a:lnTo>
                  <a:lnTo>
                    <a:pt x="1276186" y="24938"/>
                  </a:lnTo>
                  <a:lnTo>
                    <a:pt x="1314401" y="25251"/>
                  </a:lnTo>
                  <a:lnTo>
                    <a:pt x="1350850" y="25344"/>
                  </a:lnTo>
                  <a:lnTo>
                    <a:pt x="1388601" y="26306"/>
                  </a:lnTo>
                  <a:lnTo>
                    <a:pt x="1428898" y="27557"/>
                  </a:lnTo>
                  <a:lnTo>
                    <a:pt x="1467011" y="28262"/>
                  </a:lnTo>
                  <a:lnTo>
                    <a:pt x="1510368" y="28823"/>
                  </a:lnTo>
                  <a:lnTo>
                    <a:pt x="1547203" y="30714"/>
                  </a:lnTo>
                  <a:lnTo>
                    <a:pt x="1585673" y="31431"/>
                  </a:lnTo>
                  <a:lnTo>
                    <a:pt x="1628704" y="31643"/>
                  </a:lnTo>
                  <a:lnTo>
                    <a:pt x="1668069" y="31706"/>
                  </a:lnTo>
                  <a:lnTo>
                    <a:pt x="1712619" y="31725"/>
                  </a:lnTo>
                  <a:lnTo>
                    <a:pt x="1743650" y="31730"/>
                  </a:lnTo>
                  <a:lnTo>
                    <a:pt x="1782607" y="32672"/>
                  </a:lnTo>
                  <a:lnTo>
                    <a:pt x="1820617" y="33914"/>
                  </a:lnTo>
                  <a:lnTo>
                    <a:pt x="1867857" y="33771"/>
                  </a:lnTo>
                  <a:lnTo>
                    <a:pt x="1913695" y="32135"/>
                  </a:lnTo>
                  <a:lnTo>
                    <a:pt x="1955701" y="32165"/>
                  </a:lnTo>
                  <a:lnTo>
                    <a:pt x="2000270" y="33321"/>
                  </a:lnTo>
                  <a:lnTo>
                    <a:pt x="2038354" y="33732"/>
                  </a:lnTo>
                  <a:lnTo>
                    <a:pt x="2077039" y="32874"/>
                  </a:lnTo>
                  <a:lnTo>
                    <a:pt x="2115273" y="32071"/>
                  </a:lnTo>
                  <a:lnTo>
                    <a:pt x="2152864" y="30148"/>
                  </a:lnTo>
                  <a:lnTo>
                    <a:pt x="2190814" y="29029"/>
                  </a:lnTo>
                  <a:lnTo>
                    <a:pt x="2232129" y="26116"/>
                  </a:lnTo>
                  <a:lnTo>
                    <a:pt x="2275609" y="22792"/>
                  </a:lnTo>
                  <a:lnTo>
                    <a:pt x="2318794" y="19772"/>
                  </a:lnTo>
                  <a:lnTo>
                    <a:pt x="2363309" y="19076"/>
                  </a:lnTo>
                  <a:lnTo>
                    <a:pt x="2392643" y="16508"/>
                  </a:lnTo>
                  <a:lnTo>
                    <a:pt x="2405448" y="21647"/>
                  </a:lnTo>
                  <a:lnTo>
                    <a:pt x="2405849" y="22187"/>
                  </a:lnTo>
                  <a:lnTo>
                    <a:pt x="2406544" y="24892"/>
                  </a:lnTo>
                  <a:lnTo>
                    <a:pt x="2411707" y="30770"/>
                  </a:lnTo>
                  <a:lnTo>
                    <a:pt x="2416378" y="40602"/>
                  </a:lnTo>
                  <a:lnTo>
                    <a:pt x="2423595" y="53047"/>
                  </a:lnTo>
                  <a:lnTo>
                    <a:pt x="2427466" y="64283"/>
                  </a:lnTo>
                  <a:lnTo>
                    <a:pt x="2430440" y="106821"/>
                  </a:lnTo>
                  <a:lnTo>
                    <a:pt x="2429289" y="140352"/>
                  </a:lnTo>
                  <a:lnTo>
                    <a:pt x="2431993" y="183844"/>
                  </a:lnTo>
                  <a:lnTo>
                    <a:pt x="2427319" y="227409"/>
                  </a:lnTo>
                  <a:lnTo>
                    <a:pt x="2423267" y="265344"/>
                  </a:lnTo>
                  <a:lnTo>
                    <a:pt x="2425976" y="312848"/>
                  </a:lnTo>
                  <a:lnTo>
                    <a:pt x="2428875" y="330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345">
              <a:extLst>
                <a:ext uri="{FF2B5EF4-FFF2-40B4-BE49-F238E27FC236}">
                  <a16:creationId xmlns:a16="http://schemas.microsoft.com/office/drawing/2014/main" xmlns="" id="{42254AAA-3565-44B8-AEBA-4962B33997A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65175" y="3124247"/>
              <a:ext cx="2425701" cy="310651"/>
            </a:xfrm>
            <a:custGeom>
              <a:avLst/>
              <a:gdLst/>
              <a:ahLst/>
              <a:cxnLst/>
              <a:rect l="0" t="0" r="0" b="0"/>
              <a:pathLst>
                <a:path w="2425701" h="310651">
                  <a:moveTo>
                    <a:pt x="0" y="12653"/>
                  </a:moveTo>
                  <a:lnTo>
                    <a:pt x="0" y="12653"/>
                  </a:lnTo>
                  <a:lnTo>
                    <a:pt x="0" y="0"/>
                  </a:lnTo>
                  <a:lnTo>
                    <a:pt x="3088" y="47595"/>
                  </a:lnTo>
                  <a:lnTo>
                    <a:pt x="3520" y="89766"/>
                  </a:lnTo>
                  <a:lnTo>
                    <a:pt x="6761" y="135173"/>
                  </a:lnTo>
                  <a:lnTo>
                    <a:pt x="13464" y="175046"/>
                  </a:lnTo>
                  <a:lnTo>
                    <a:pt x="21524" y="215113"/>
                  </a:lnTo>
                  <a:lnTo>
                    <a:pt x="30312" y="261372"/>
                  </a:lnTo>
                  <a:lnTo>
                    <a:pt x="31561" y="275705"/>
                  </a:lnTo>
                  <a:lnTo>
                    <a:pt x="29883" y="285884"/>
                  </a:lnTo>
                  <a:lnTo>
                    <a:pt x="31892" y="297202"/>
                  </a:lnTo>
                  <a:lnTo>
                    <a:pt x="34222" y="302555"/>
                  </a:lnTo>
                  <a:lnTo>
                    <a:pt x="37520" y="307151"/>
                  </a:lnTo>
                  <a:lnTo>
                    <a:pt x="41299" y="309383"/>
                  </a:lnTo>
                  <a:lnTo>
                    <a:pt x="46887" y="310593"/>
                  </a:lnTo>
                  <a:lnTo>
                    <a:pt x="59461" y="310650"/>
                  </a:lnTo>
                  <a:lnTo>
                    <a:pt x="104757" y="305321"/>
                  </a:lnTo>
                  <a:lnTo>
                    <a:pt x="142411" y="301374"/>
                  </a:lnTo>
                  <a:lnTo>
                    <a:pt x="186232" y="296259"/>
                  </a:lnTo>
                  <a:lnTo>
                    <a:pt x="229508" y="292988"/>
                  </a:lnTo>
                  <a:lnTo>
                    <a:pt x="264617" y="291389"/>
                  </a:lnTo>
                  <a:lnTo>
                    <a:pt x="306182" y="288682"/>
                  </a:lnTo>
                  <a:lnTo>
                    <a:pt x="347308" y="286586"/>
                  </a:lnTo>
                  <a:lnTo>
                    <a:pt x="394183" y="285965"/>
                  </a:lnTo>
                  <a:lnTo>
                    <a:pt x="435353" y="285781"/>
                  </a:lnTo>
                  <a:lnTo>
                    <a:pt x="471832" y="285737"/>
                  </a:lnTo>
                  <a:lnTo>
                    <a:pt x="516267" y="285718"/>
                  </a:lnTo>
                  <a:lnTo>
                    <a:pt x="563601" y="285707"/>
                  </a:lnTo>
                  <a:lnTo>
                    <a:pt x="598328" y="285705"/>
                  </a:lnTo>
                  <a:lnTo>
                    <a:pt x="634224" y="285704"/>
                  </a:lnTo>
                  <a:lnTo>
                    <a:pt x="674752" y="286056"/>
                  </a:lnTo>
                  <a:lnTo>
                    <a:pt x="719646" y="287885"/>
                  </a:lnTo>
                  <a:lnTo>
                    <a:pt x="758309" y="288584"/>
                  </a:lnTo>
                  <a:lnTo>
                    <a:pt x="797517" y="288791"/>
                  </a:lnTo>
                  <a:lnTo>
                    <a:pt x="833054" y="288839"/>
                  </a:lnTo>
                  <a:lnTo>
                    <a:pt x="869544" y="288861"/>
                  </a:lnTo>
                  <a:lnTo>
                    <a:pt x="903636" y="288870"/>
                  </a:lnTo>
                  <a:lnTo>
                    <a:pt x="944999" y="289228"/>
                  </a:lnTo>
                  <a:lnTo>
                    <a:pt x="987437" y="291059"/>
                  </a:lnTo>
                  <a:lnTo>
                    <a:pt x="1026353" y="291611"/>
                  </a:lnTo>
                  <a:lnTo>
                    <a:pt x="1064816" y="291857"/>
                  </a:lnTo>
                  <a:lnTo>
                    <a:pt x="1103666" y="291966"/>
                  </a:lnTo>
                  <a:lnTo>
                    <a:pt x="1146802" y="292014"/>
                  </a:lnTo>
                  <a:lnTo>
                    <a:pt x="1183378" y="292036"/>
                  </a:lnTo>
                  <a:lnTo>
                    <a:pt x="1218096" y="292045"/>
                  </a:lnTo>
                  <a:lnTo>
                    <a:pt x="1259396" y="292050"/>
                  </a:lnTo>
                  <a:lnTo>
                    <a:pt x="1299859" y="292051"/>
                  </a:lnTo>
                  <a:lnTo>
                    <a:pt x="1340774" y="292405"/>
                  </a:lnTo>
                  <a:lnTo>
                    <a:pt x="1386004" y="293738"/>
                  </a:lnTo>
                  <a:lnTo>
                    <a:pt x="1422805" y="294566"/>
                  </a:lnTo>
                  <a:lnTo>
                    <a:pt x="1467323" y="295032"/>
                  </a:lnTo>
                  <a:lnTo>
                    <a:pt x="1512969" y="295170"/>
                  </a:lnTo>
                  <a:lnTo>
                    <a:pt x="1546261" y="295202"/>
                  </a:lnTo>
                  <a:lnTo>
                    <a:pt x="1588451" y="295573"/>
                  </a:lnTo>
                  <a:lnTo>
                    <a:pt x="1626039" y="297408"/>
                  </a:lnTo>
                  <a:lnTo>
                    <a:pt x="1663830" y="298108"/>
                  </a:lnTo>
                  <a:lnTo>
                    <a:pt x="1703602" y="298668"/>
                  </a:lnTo>
                  <a:lnTo>
                    <a:pt x="1750821" y="300559"/>
                  </a:lnTo>
                  <a:lnTo>
                    <a:pt x="1792407" y="301629"/>
                  </a:lnTo>
                  <a:lnTo>
                    <a:pt x="1831187" y="303671"/>
                  </a:lnTo>
                  <a:lnTo>
                    <a:pt x="1873056" y="304432"/>
                  </a:lnTo>
                  <a:lnTo>
                    <a:pt x="1917966" y="304610"/>
                  </a:lnTo>
                  <a:lnTo>
                    <a:pt x="1953684" y="304690"/>
                  </a:lnTo>
                  <a:lnTo>
                    <a:pt x="1995507" y="304734"/>
                  </a:lnTo>
                  <a:lnTo>
                    <a:pt x="2042509" y="304749"/>
                  </a:lnTo>
                  <a:lnTo>
                    <a:pt x="2086666" y="305105"/>
                  </a:lnTo>
                  <a:lnTo>
                    <a:pt x="2127220" y="306582"/>
                  </a:lnTo>
                  <a:lnTo>
                    <a:pt x="2169499" y="305219"/>
                  </a:lnTo>
                  <a:lnTo>
                    <a:pt x="2216930" y="303159"/>
                  </a:lnTo>
                  <a:lnTo>
                    <a:pt x="2248364" y="301340"/>
                  </a:lnTo>
                  <a:lnTo>
                    <a:pt x="2290371" y="299273"/>
                  </a:lnTo>
                  <a:lnTo>
                    <a:pt x="2332398" y="298518"/>
                  </a:lnTo>
                  <a:lnTo>
                    <a:pt x="2376160" y="298426"/>
                  </a:lnTo>
                  <a:lnTo>
                    <a:pt x="2425700" y="295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346">
              <a:extLst>
                <a:ext uri="{FF2B5EF4-FFF2-40B4-BE49-F238E27FC236}">
                  <a16:creationId xmlns:a16="http://schemas.microsoft.com/office/drawing/2014/main" xmlns="" id="{2F754A05-DBF1-43A1-9A70-860B1570F38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2475" y="2590800"/>
              <a:ext cx="2432051" cy="355601"/>
            </a:xfrm>
            <a:custGeom>
              <a:avLst/>
              <a:gdLst/>
              <a:ahLst/>
              <a:cxnLst/>
              <a:rect l="0" t="0" r="0" b="0"/>
              <a:pathLst>
                <a:path w="2432051" h="355601">
                  <a:moveTo>
                    <a:pt x="0" y="0"/>
                  </a:moveTo>
                  <a:lnTo>
                    <a:pt x="0" y="0"/>
                  </a:lnTo>
                  <a:lnTo>
                    <a:pt x="35913" y="3441"/>
                  </a:lnTo>
                  <a:lnTo>
                    <a:pt x="78923" y="5331"/>
                  </a:lnTo>
                  <a:lnTo>
                    <a:pt x="122024" y="7089"/>
                  </a:lnTo>
                  <a:lnTo>
                    <a:pt x="160746" y="9044"/>
                  </a:lnTo>
                  <a:lnTo>
                    <a:pt x="203086" y="9382"/>
                  </a:lnTo>
                  <a:lnTo>
                    <a:pt x="246752" y="9497"/>
                  </a:lnTo>
                  <a:lnTo>
                    <a:pt x="286892" y="9519"/>
                  </a:lnTo>
                  <a:lnTo>
                    <a:pt x="328892" y="9523"/>
                  </a:lnTo>
                  <a:lnTo>
                    <a:pt x="371793" y="9524"/>
                  </a:lnTo>
                  <a:lnTo>
                    <a:pt x="414020" y="9525"/>
                  </a:lnTo>
                  <a:lnTo>
                    <a:pt x="459575" y="9525"/>
                  </a:lnTo>
                  <a:lnTo>
                    <a:pt x="488242" y="9172"/>
                  </a:lnTo>
                  <a:lnTo>
                    <a:pt x="530381" y="7839"/>
                  </a:lnTo>
                  <a:lnTo>
                    <a:pt x="564396" y="7012"/>
                  </a:lnTo>
                  <a:lnTo>
                    <a:pt x="595507" y="6644"/>
                  </a:lnTo>
                  <a:lnTo>
                    <a:pt x="635204" y="6481"/>
                  </a:lnTo>
                  <a:lnTo>
                    <a:pt x="680961" y="6389"/>
                  </a:lnTo>
                  <a:lnTo>
                    <a:pt x="711989" y="6367"/>
                  </a:lnTo>
                  <a:lnTo>
                    <a:pt x="757530" y="6355"/>
                  </a:lnTo>
                  <a:lnTo>
                    <a:pt x="796541" y="6352"/>
                  </a:lnTo>
                  <a:lnTo>
                    <a:pt x="833971" y="6351"/>
                  </a:lnTo>
                  <a:lnTo>
                    <a:pt x="870578" y="6350"/>
                  </a:lnTo>
                  <a:lnTo>
                    <a:pt x="912940" y="6350"/>
                  </a:lnTo>
                  <a:lnTo>
                    <a:pt x="958770" y="6350"/>
                  </a:lnTo>
                  <a:lnTo>
                    <a:pt x="999161" y="6350"/>
                  </a:lnTo>
                  <a:lnTo>
                    <a:pt x="1037939" y="5409"/>
                  </a:lnTo>
                  <a:lnTo>
                    <a:pt x="1076240" y="3837"/>
                  </a:lnTo>
                  <a:lnTo>
                    <a:pt x="1114400" y="3371"/>
                  </a:lnTo>
                  <a:lnTo>
                    <a:pt x="1158162" y="3233"/>
                  </a:lnTo>
                  <a:lnTo>
                    <a:pt x="1205701" y="3192"/>
                  </a:lnTo>
                  <a:lnTo>
                    <a:pt x="1246597" y="3180"/>
                  </a:lnTo>
                  <a:lnTo>
                    <a:pt x="1285526" y="3177"/>
                  </a:lnTo>
                  <a:lnTo>
                    <a:pt x="1323872" y="3176"/>
                  </a:lnTo>
                  <a:lnTo>
                    <a:pt x="1367689" y="3175"/>
                  </a:lnTo>
                  <a:lnTo>
                    <a:pt x="1415244" y="3175"/>
                  </a:lnTo>
                  <a:lnTo>
                    <a:pt x="1456145" y="3175"/>
                  </a:lnTo>
                  <a:lnTo>
                    <a:pt x="1495075" y="3175"/>
                  </a:lnTo>
                  <a:lnTo>
                    <a:pt x="1534362" y="3175"/>
                  </a:lnTo>
                  <a:lnTo>
                    <a:pt x="1578811" y="3175"/>
                  </a:lnTo>
                  <a:lnTo>
                    <a:pt x="1614330" y="3528"/>
                  </a:lnTo>
                  <a:lnTo>
                    <a:pt x="1655987" y="4861"/>
                  </a:lnTo>
                  <a:lnTo>
                    <a:pt x="1690023" y="5688"/>
                  </a:lnTo>
                  <a:lnTo>
                    <a:pt x="1731942" y="6154"/>
                  </a:lnTo>
                  <a:lnTo>
                    <a:pt x="1774936" y="7233"/>
                  </a:lnTo>
                  <a:lnTo>
                    <a:pt x="1808741" y="8506"/>
                  </a:lnTo>
                  <a:lnTo>
                    <a:pt x="1848460" y="9072"/>
                  </a:lnTo>
                  <a:lnTo>
                    <a:pt x="1893931" y="9391"/>
                  </a:lnTo>
                  <a:lnTo>
                    <a:pt x="1928655" y="9465"/>
                  </a:lnTo>
                  <a:lnTo>
                    <a:pt x="1966314" y="9851"/>
                  </a:lnTo>
                  <a:lnTo>
                    <a:pt x="1999513" y="11199"/>
                  </a:lnTo>
                  <a:lnTo>
                    <a:pt x="2033554" y="12033"/>
                  </a:lnTo>
                  <a:lnTo>
                    <a:pt x="2077969" y="12502"/>
                  </a:lnTo>
                  <a:lnTo>
                    <a:pt x="2120292" y="12641"/>
                  </a:lnTo>
                  <a:lnTo>
                    <a:pt x="2155908" y="12674"/>
                  </a:lnTo>
                  <a:lnTo>
                    <a:pt x="2202886" y="12692"/>
                  </a:lnTo>
                  <a:lnTo>
                    <a:pt x="2236875" y="12345"/>
                  </a:lnTo>
                  <a:lnTo>
                    <a:pt x="2277402" y="10517"/>
                  </a:lnTo>
                  <a:lnTo>
                    <a:pt x="2323430" y="9656"/>
                  </a:lnTo>
                  <a:lnTo>
                    <a:pt x="2368571" y="9536"/>
                  </a:lnTo>
                  <a:lnTo>
                    <a:pt x="2393557" y="11212"/>
                  </a:lnTo>
                  <a:lnTo>
                    <a:pt x="2411082" y="15846"/>
                  </a:lnTo>
                  <a:lnTo>
                    <a:pt x="2416005" y="18313"/>
                  </a:lnTo>
                  <a:lnTo>
                    <a:pt x="2418689" y="18904"/>
                  </a:lnTo>
                  <a:lnTo>
                    <a:pt x="2420840" y="20692"/>
                  </a:lnTo>
                  <a:lnTo>
                    <a:pt x="2421776" y="22484"/>
                  </a:lnTo>
                  <a:lnTo>
                    <a:pt x="2422481" y="27963"/>
                  </a:lnTo>
                  <a:lnTo>
                    <a:pt x="2422512" y="31765"/>
                  </a:lnTo>
                  <a:lnTo>
                    <a:pt x="2423460" y="34461"/>
                  </a:lnTo>
                  <a:lnTo>
                    <a:pt x="2426943" y="42438"/>
                  </a:lnTo>
                  <a:lnTo>
                    <a:pt x="2427234" y="44520"/>
                  </a:lnTo>
                  <a:lnTo>
                    <a:pt x="2425716" y="89817"/>
                  </a:lnTo>
                  <a:lnTo>
                    <a:pt x="2426642" y="112782"/>
                  </a:lnTo>
                  <a:lnTo>
                    <a:pt x="2428213" y="123023"/>
                  </a:lnTo>
                  <a:lnTo>
                    <a:pt x="2426685" y="167865"/>
                  </a:lnTo>
                  <a:lnTo>
                    <a:pt x="2422972" y="211293"/>
                  </a:lnTo>
                  <a:lnTo>
                    <a:pt x="2428707" y="254371"/>
                  </a:lnTo>
                  <a:lnTo>
                    <a:pt x="2427281" y="273068"/>
                  </a:lnTo>
                  <a:lnTo>
                    <a:pt x="2428735" y="285752"/>
                  </a:lnTo>
                  <a:lnTo>
                    <a:pt x="2429803" y="305989"/>
                  </a:lnTo>
                  <a:lnTo>
                    <a:pt x="2431754" y="320479"/>
                  </a:lnTo>
                  <a:lnTo>
                    <a:pt x="2432050" y="345093"/>
                  </a:lnTo>
                  <a:lnTo>
                    <a:pt x="2429537" y="349399"/>
                  </a:lnTo>
                  <a:lnTo>
                    <a:pt x="2429316" y="350408"/>
                  </a:lnTo>
                  <a:lnTo>
                    <a:pt x="2428816" y="351080"/>
                  </a:lnTo>
                  <a:lnTo>
                    <a:pt x="2428130" y="351528"/>
                  </a:lnTo>
                  <a:lnTo>
                    <a:pt x="2426427" y="352379"/>
                  </a:lnTo>
                  <a:lnTo>
                    <a:pt x="2423485" y="354489"/>
                  </a:lnTo>
                  <a:lnTo>
                    <a:pt x="2420379" y="355271"/>
                  </a:lnTo>
                  <a:lnTo>
                    <a:pt x="2384994" y="355600"/>
                  </a:lnTo>
                  <a:lnTo>
                    <a:pt x="2381973" y="354659"/>
                  </a:lnTo>
                  <a:lnTo>
                    <a:pt x="2379455" y="353418"/>
                  </a:lnTo>
                  <a:lnTo>
                    <a:pt x="2375348" y="352719"/>
                  </a:lnTo>
                  <a:lnTo>
                    <a:pt x="234315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8" name="SMARTInkShape-347">
            <a:extLst>
              <a:ext uri="{FF2B5EF4-FFF2-40B4-BE49-F238E27FC236}">
                <a16:creationId xmlns:a16="http://schemas.microsoft.com/office/drawing/2014/main" xmlns="" id="{0652FA2E-0E87-4BAB-A324-DB0FC084F0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4850" y="2622811"/>
            <a:ext cx="2397126" cy="339460"/>
          </a:xfrm>
          <a:custGeom>
            <a:avLst/>
            <a:gdLst/>
            <a:ahLst/>
            <a:cxnLst/>
            <a:rect l="0" t="0" r="0" b="0"/>
            <a:pathLst>
              <a:path w="2397126" h="339460">
                <a:moveTo>
                  <a:pt x="0" y="6089"/>
                </a:moveTo>
                <a:lnTo>
                  <a:pt x="0" y="6089"/>
                </a:lnTo>
                <a:lnTo>
                  <a:pt x="1686" y="6089"/>
                </a:lnTo>
                <a:lnTo>
                  <a:pt x="9202" y="327"/>
                </a:lnTo>
                <a:lnTo>
                  <a:pt x="10910" y="0"/>
                </a:lnTo>
                <a:lnTo>
                  <a:pt x="12543" y="40582"/>
                </a:lnTo>
                <a:lnTo>
                  <a:pt x="13620" y="88029"/>
                </a:lnTo>
                <a:lnTo>
                  <a:pt x="19942" y="132499"/>
                </a:lnTo>
                <a:lnTo>
                  <a:pt x="22715" y="170511"/>
                </a:lnTo>
                <a:lnTo>
                  <a:pt x="26555" y="208332"/>
                </a:lnTo>
                <a:lnTo>
                  <a:pt x="28176" y="249434"/>
                </a:lnTo>
                <a:lnTo>
                  <a:pt x="28552" y="296273"/>
                </a:lnTo>
                <a:lnTo>
                  <a:pt x="29514" y="321156"/>
                </a:lnTo>
                <a:lnTo>
                  <a:pt x="31308" y="328204"/>
                </a:lnTo>
                <a:lnTo>
                  <a:pt x="34883" y="333062"/>
                </a:lnTo>
                <a:lnTo>
                  <a:pt x="36598" y="333098"/>
                </a:lnTo>
                <a:lnTo>
                  <a:pt x="48843" y="335994"/>
                </a:lnTo>
                <a:lnTo>
                  <a:pt x="91383" y="339168"/>
                </a:lnTo>
                <a:lnTo>
                  <a:pt x="131090" y="339425"/>
                </a:lnTo>
                <a:lnTo>
                  <a:pt x="172507" y="339459"/>
                </a:lnTo>
                <a:lnTo>
                  <a:pt x="216483" y="339111"/>
                </a:lnTo>
                <a:lnTo>
                  <a:pt x="260779" y="336951"/>
                </a:lnTo>
                <a:lnTo>
                  <a:pt x="299165" y="336485"/>
                </a:lnTo>
                <a:lnTo>
                  <a:pt x="340290" y="335406"/>
                </a:lnTo>
                <a:lnTo>
                  <a:pt x="380815" y="333793"/>
                </a:lnTo>
                <a:lnTo>
                  <a:pt x="411962" y="333063"/>
                </a:lnTo>
                <a:lnTo>
                  <a:pt x="446972" y="331563"/>
                </a:lnTo>
                <a:lnTo>
                  <a:pt x="493955" y="330420"/>
                </a:lnTo>
                <a:lnTo>
                  <a:pt x="526570" y="330153"/>
                </a:lnTo>
                <a:lnTo>
                  <a:pt x="571123" y="330002"/>
                </a:lnTo>
                <a:lnTo>
                  <a:pt x="617602" y="329958"/>
                </a:lnTo>
                <a:lnTo>
                  <a:pt x="655137" y="329947"/>
                </a:lnTo>
                <a:lnTo>
                  <a:pt x="697999" y="329942"/>
                </a:lnTo>
                <a:lnTo>
                  <a:pt x="734143" y="329940"/>
                </a:lnTo>
                <a:lnTo>
                  <a:pt x="778429" y="330880"/>
                </a:lnTo>
                <a:lnTo>
                  <a:pt x="822219" y="332121"/>
                </a:lnTo>
                <a:lnTo>
                  <a:pt x="853440" y="332673"/>
                </a:lnTo>
                <a:lnTo>
                  <a:pt x="889423" y="332918"/>
                </a:lnTo>
                <a:lnTo>
                  <a:pt x="926230" y="333027"/>
                </a:lnTo>
                <a:lnTo>
                  <a:pt x="972429" y="333088"/>
                </a:lnTo>
                <a:lnTo>
                  <a:pt x="1016979" y="333102"/>
                </a:lnTo>
                <a:lnTo>
                  <a:pt x="1054182" y="333109"/>
                </a:lnTo>
                <a:lnTo>
                  <a:pt x="1088003" y="333112"/>
                </a:lnTo>
                <a:lnTo>
                  <a:pt x="1127729" y="333113"/>
                </a:lnTo>
                <a:lnTo>
                  <a:pt x="1173204" y="333114"/>
                </a:lnTo>
                <a:lnTo>
                  <a:pt x="1217449" y="333114"/>
                </a:lnTo>
                <a:lnTo>
                  <a:pt x="1249348" y="332173"/>
                </a:lnTo>
                <a:lnTo>
                  <a:pt x="1282341" y="330932"/>
                </a:lnTo>
                <a:lnTo>
                  <a:pt x="1315819" y="330380"/>
                </a:lnTo>
                <a:lnTo>
                  <a:pt x="1359658" y="328384"/>
                </a:lnTo>
                <a:lnTo>
                  <a:pt x="1406201" y="327244"/>
                </a:lnTo>
                <a:lnTo>
                  <a:pt x="1447312" y="326906"/>
                </a:lnTo>
                <a:lnTo>
                  <a:pt x="1482385" y="326806"/>
                </a:lnTo>
                <a:lnTo>
                  <a:pt x="1516558" y="326783"/>
                </a:lnTo>
                <a:lnTo>
                  <a:pt x="1556323" y="326772"/>
                </a:lnTo>
                <a:lnTo>
                  <a:pt x="1592811" y="326768"/>
                </a:lnTo>
                <a:lnTo>
                  <a:pt x="1640031" y="326765"/>
                </a:lnTo>
                <a:lnTo>
                  <a:pt x="1679696" y="326764"/>
                </a:lnTo>
                <a:lnTo>
                  <a:pt x="1715377" y="326764"/>
                </a:lnTo>
                <a:lnTo>
                  <a:pt x="1756517" y="326764"/>
                </a:lnTo>
                <a:lnTo>
                  <a:pt x="1795969" y="326764"/>
                </a:lnTo>
                <a:lnTo>
                  <a:pt x="1829025" y="326764"/>
                </a:lnTo>
                <a:lnTo>
                  <a:pt x="1871435" y="326764"/>
                </a:lnTo>
                <a:lnTo>
                  <a:pt x="1909872" y="326764"/>
                </a:lnTo>
                <a:lnTo>
                  <a:pt x="1946777" y="326764"/>
                </a:lnTo>
                <a:lnTo>
                  <a:pt x="1983583" y="326764"/>
                </a:lnTo>
                <a:lnTo>
                  <a:pt x="2023769" y="326764"/>
                </a:lnTo>
                <a:lnTo>
                  <a:pt x="2056917" y="326764"/>
                </a:lnTo>
                <a:lnTo>
                  <a:pt x="2096344" y="326764"/>
                </a:lnTo>
                <a:lnTo>
                  <a:pt x="2137620" y="325823"/>
                </a:lnTo>
                <a:lnTo>
                  <a:pt x="2177015" y="324582"/>
                </a:lnTo>
                <a:lnTo>
                  <a:pt x="2209810" y="324030"/>
                </a:lnTo>
                <a:lnTo>
                  <a:pt x="2255743" y="323720"/>
                </a:lnTo>
                <a:lnTo>
                  <a:pt x="2295585" y="323615"/>
                </a:lnTo>
                <a:lnTo>
                  <a:pt x="2334395" y="323594"/>
                </a:lnTo>
                <a:lnTo>
                  <a:pt x="2378697" y="321904"/>
                </a:lnTo>
                <a:lnTo>
                  <a:pt x="2397125" y="3204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9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711" y="234237"/>
            <a:ext cx="10515600" cy="446703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Situation d’hier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9" y="923973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 ses élèves, la maîtresse a des pinces.</a:t>
            </a:r>
          </a:p>
          <a:p>
            <a:r>
              <a:rPr lang="fr-FR" sz="3200" dirty="0"/>
              <a:t>Elle en achète encore 26. Elle en a maintenant 39.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2"/>
            <a:ext cx="10461840" cy="1609389"/>
          </a:xfrm>
          <a:prstGeom prst="rect">
            <a:avLst/>
          </a:prstGeom>
        </p:spPr>
      </p:pic>
      <p:grpSp>
        <p:nvGrpSpPr>
          <p:cNvPr id="98" name="SMARTInkShape-Group125">
            <a:extLst>
              <a:ext uri="{FF2B5EF4-FFF2-40B4-BE49-F238E27FC236}">
                <a16:creationId xmlns:a16="http://schemas.microsoft.com/office/drawing/2014/main" xmlns="" id="{1960EE7F-A853-4CC7-9C49-1625FBF629AF}"/>
              </a:ext>
            </a:extLst>
          </p:cNvPr>
          <p:cNvGrpSpPr/>
          <p:nvPr/>
        </p:nvGrpSpPr>
        <p:grpSpPr>
          <a:xfrm>
            <a:off x="8940800" y="3092934"/>
            <a:ext cx="958140" cy="389798"/>
            <a:chOff x="8940800" y="3092934"/>
            <a:chExt cx="958140" cy="389798"/>
          </a:xfrm>
        </p:grpSpPr>
        <p:sp>
          <p:nvSpPr>
            <p:cNvPr id="94" name="SMARTInkShape-348">
              <a:extLst>
                <a:ext uri="{FF2B5EF4-FFF2-40B4-BE49-F238E27FC236}">
                  <a16:creationId xmlns:a16="http://schemas.microsoft.com/office/drawing/2014/main" xmlns="" id="{08B02E1D-6265-429F-BF5B-DE4B6CBF15E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43975" y="33147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11307" y="5997"/>
                  </a:lnTo>
                  <a:lnTo>
                    <a:pt x="18707" y="3306"/>
                  </a:lnTo>
                  <a:lnTo>
                    <a:pt x="65453" y="3180"/>
                  </a:lnTo>
                  <a:lnTo>
                    <a:pt x="110358" y="3528"/>
                  </a:lnTo>
                  <a:lnTo>
                    <a:pt x="148365" y="5910"/>
                  </a:lnTo>
                  <a:lnTo>
                    <a:pt x="162109" y="3109"/>
                  </a:lnTo>
                  <a:lnTo>
                    <a:pt x="163106" y="242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SMARTInkShape-349">
              <a:extLst>
                <a:ext uri="{FF2B5EF4-FFF2-40B4-BE49-F238E27FC236}">
                  <a16:creationId xmlns:a16="http://schemas.microsoft.com/office/drawing/2014/main" xmlns="" id="{83BE0EF2-5D64-45B6-9109-30772FB5EEE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40800" y="3439873"/>
              <a:ext cx="168276" cy="11353"/>
            </a:xfrm>
            <a:custGeom>
              <a:avLst/>
              <a:gdLst/>
              <a:ahLst/>
              <a:cxnLst/>
              <a:rect l="0" t="0" r="0" b="0"/>
              <a:pathLst>
                <a:path w="168276" h="11353">
                  <a:moveTo>
                    <a:pt x="0" y="1827"/>
                  </a:moveTo>
                  <a:lnTo>
                    <a:pt x="0" y="1827"/>
                  </a:lnTo>
                  <a:lnTo>
                    <a:pt x="0" y="3513"/>
                  </a:lnTo>
                  <a:lnTo>
                    <a:pt x="353" y="4009"/>
                  </a:lnTo>
                  <a:lnTo>
                    <a:pt x="940" y="4340"/>
                  </a:lnTo>
                  <a:lnTo>
                    <a:pt x="4419" y="4871"/>
                  </a:lnTo>
                  <a:lnTo>
                    <a:pt x="6433" y="4003"/>
                  </a:lnTo>
                  <a:lnTo>
                    <a:pt x="7463" y="3278"/>
                  </a:lnTo>
                  <a:lnTo>
                    <a:pt x="18604" y="1865"/>
                  </a:lnTo>
                  <a:lnTo>
                    <a:pt x="60331" y="0"/>
                  </a:lnTo>
                  <a:lnTo>
                    <a:pt x="107300" y="2630"/>
                  </a:lnTo>
                  <a:lnTo>
                    <a:pt x="154850" y="8903"/>
                  </a:lnTo>
                  <a:lnTo>
                    <a:pt x="168275" y="11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350">
              <a:extLst>
                <a:ext uri="{FF2B5EF4-FFF2-40B4-BE49-F238E27FC236}">
                  <a16:creationId xmlns:a16="http://schemas.microsoft.com/office/drawing/2014/main" xmlns="" id="{4751DD2A-A8C7-4489-BAC6-0D110904C4D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334500" y="3092934"/>
              <a:ext cx="186992" cy="362325"/>
            </a:xfrm>
            <a:custGeom>
              <a:avLst/>
              <a:gdLst/>
              <a:ahLst/>
              <a:cxnLst/>
              <a:rect l="0" t="0" r="0" b="0"/>
              <a:pathLst>
                <a:path w="186992" h="362325">
                  <a:moveTo>
                    <a:pt x="0" y="332891"/>
                  </a:moveTo>
                  <a:lnTo>
                    <a:pt x="0" y="332891"/>
                  </a:lnTo>
                  <a:lnTo>
                    <a:pt x="1685" y="332891"/>
                  </a:lnTo>
                  <a:lnTo>
                    <a:pt x="3454" y="333832"/>
                  </a:lnTo>
                  <a:lnTo>
                    <a:pt x="5778" y="335625"/>
                  </a:lnTo>
                  <a:lnTo>
                    <a:pt x="13518" y="328886"/>
                  </a:lnTo>
                  <a:lnTo>
                    <a:pt x="53294" y="286766"/>
                  </a:lnTo>
                  <a:lnTo>
                    <a:pt x="79698" y="246605"/>
                  </a:lnTo>
                  <a:lnTo>
                    <a:pt x="98755" y="206235"/>
                  </a:lnTo>
                  <a:lnTo>
                    <a:pt x="121403" y="160067"/>
                  </a:lnTo>
                  <a:lnTo>
                    <a:pt x="137499" y="115826"/>
                  </a:lnTo>
                  <a:lnTo>
                    <a:pt x="151954" y="73825"/>
                  </a:lnTo>
                  <a:lnTo>
                    <a:pt x="173363" y="27281"/>
                  </a:lnTo>
                  <a:lnTo>
                    <a:pt x="186991" y="0"/>
                  </a:lnTo>
                  <a:lnTo>
                    <a:pt x="186952" y="14667"/>
                  </a:lnTo>
                  <a:lnTo>
                    <a:pt x="179861" y="56279"/>
                  </a:lnTo>
                  <a:lnTo>
                    <a:pt x="177981" y="97466"/>
                  </a:lnTo>
                  <a:lnTo>
                    <a:pt x="177811" y="140880"/>
                  </a:lnTo>
                  <a:lnTo>
                    <a:pt x="175266" y="182179"/>
                  </a:lnTo>
                  <a:lnTo>
                    <a:pt x="170764" y="229415"/>
                  </a:lnTo>
                  <a:lnTo>
                    <a:pt x="168372" y="275557"/>
                  </a:lnTo>
                  <a:lnTo>
                    <a:pt x="168278" y="319174"/>
                  </a:lnTo>
                  <a:lnTo>
                    <a:pt x="168275" y="361695"/>
                  </a:lnTo>
                  <a:lnTo>
                    <a:pt x="168628" y="362324"/>
                  </a:lnTo>
                  <a:lnTo>
                    <a:pt x="171450" y="361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351">
              <a:extLst>
                <a:ext uri="{FF2B5EF4-FFF2-40B4-BE49-F238E27FC236}">
                  <a16:creationId xmlns:a16="http://schemas.microsoft.com/office/drawing/2014/main" xmlns="" id="{C435404E-95BE-4DD0-BD97-FC4F31091D6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667875" y="3100673"/>
              <a:ext cx="231065" cy="382059"/>
            </a:xfrm>
            <a:custGeom>
              <a:avLst/>
              <a:gdLst/>
              <a:ahLst/>
              <a:cxnLst/>
              <a:rect l="0" t="0" r="0" b="0"/>
              <a:pathLst>
                <a:path w="231065" h="382059">
                  <a:moveTo>
                    <a:pt x="0" y="109252"/>
                  </a:moveTo>
                  <a:lnTo>
                    <a:pt x="0" y="109252"/>
                  </a:lnTo>
                  <a:lnTo>
                    <a:pt x="0" y="118623"/>
                  </a:lnTo>
                  <a:lnTo>
                    <a:pt x="3044" y="102177"/>
                  </a:lnTo>
                  <a:lnTo>
                    <a:pt x="5906" y="79397"/>
                  </a:lnTo>
                  <a:lnTo>
                    <a:pt x="14139" y="62752"/>
                  </a:lnTo>
                  <a:lnTo>
                    <a:pt x="23999" y="48287"/>
                  </a:lnTo>
                  <a:lnTo>
                    <a:pt x="59793" y="14193"/>
                  </a:lnTo>
                  <a:lnTo>
                    <a:pt x="82794" y="5303"/>
                  </a:lnTo>
                  <a:lnTo>
                    <a:pt x="106859" y="0"/>
                  </a:lnTo>
                  <a:lnTo>
                    <a:pt x="130774" y="1847"/>
                  </a:lnTo>
                  <a:lnTo>
                    <a:pt x="150298" y="10290"/>
                  </a:lnTo>
                  <a:lnTo>
                    <a:pt x="163640" y="20873"/>
                  </a:lnTo>
                  <a:lnTo>
                    <a:pt x="181517" y="47664"/>
                  </a:lnTo>
                  <a:lnTo>
                    <a:pt x="185604" y="60312"/>
                  </a:lnTo>
                  <a:lnTo>
                    <a:pt x="186632" y="78079"/>
                  </a:lnTo>
                  <a:lnTo>
                    <a:pt x="181176" y="98579"/>
                  </a:lnTo>
                  <a:lnTo>
                    <a:pt x="170396" y="119148"/>
                  </a:lnTo>
                  <a:lnTo>
                    <a:pt x="161613" y="129706"/>
                  </a:lnTo>
                  <a:lnTo>
                    <a:pt x="129122" y="153972"/>
                  </a:lnTo>
                  <a:lnTo>
                    <a:pt x="118556" y="159007"/>
                  </a:lnTo>
                  <a:lnTo>
                    <a:pt x="111330" y="160034"/>
                  </a:lnTo>
                  <a:lnTo>
                    <a:pt x="113876" y="157317"/>
                  </a:lnTo>
                  <a:lnTo>
                    <a:pt x="122724" y="154422"/>
                  </a:lnTo>
                  <a:lnTo>
                    <a:pt x="153879" y="153705"/>
                  </a:lnTo>
                  <a:lnTo>
                    <a:pt x="162913" y="155388"/>
                  </a:lnTo>
                  <a:lnTo>
                    <a:pt x="179377" y="163899"/>
                  </a:lnTo>
                  <a:lnTo>
                    <a:pt x="186106" y="170717"/>
                  </a:lnTo>
                  <a:lnTo>
                    <a:pt x="195256" y="182148"/>
                  </a:lnTo>
                  <a:lnTo>
                    <a:pt x="201787" y="188589"/>
                  </a:lnTo>
                  <a:lnTo>
                    <a:pt x="217373" y="213855"/>
                  </a:lnTo>
                  <a:lnTo>
                    <a:pt x="230566" y="254162"/>
                  </a:lnTo>
                  <a:lnTo>
                    <a:pt x="231064" y="262764"/>
                  </a:lnTo>
                  <a:lnTo>
                    <a:pt x="225346" y="295183"/>
                  </a:lnTo>
                  <a:lnTo>
                    <a:pt x="219863" y="304071"/>
                  </a:lnTo>
                  <a:lnTo>
                    <a:pt x="173796" y="351048"/>
                  </a:lnTo>
                  <a:lnTo>
                    <a:pt x="146338" y="368123"/>
                  </a:lnTo>
                  <a:lnTo>
                    <a:pt x="108272" y="380448"/>
                  </a:lnTo>
                  <a:lnTo>
                    <a:pt x="80685" y="382058"/>
                  </a:lnTo>
                  <a:lnTo>
                    <a:pt x="62557" y="377537"/>
                  </a:lnTo>
                  <a:lnTo>
                    <a:pt x="49568" y="371000"/>
                  </a:lnTo>
                  <a:lnTo>
                    <a:pt x="31258" y="357656"/>
                  </a:lnTo>
                  <a:lnTo>
                    <a:pt x="14553" y="338092"/>
                  </a:lnTo>
                  <a:lnTo>
                    <a:pt x="13249" y="332318"/>
                  </a:lnTo>
                  <a:lnTo>
                    <a:pt x="13884" y="329160"/>
                  </a:lnTo>
                  <a:lnTo>
                    <a:pt x="16226" y="325399"/>
                  </a:lnTo>
                  <a:lnTo>
                    <a:pt x="18148" y="323498"/>
                  </a:lnTo>
                  <a:lnTo>
                    <a:pt x="22225" y="321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" name="SMARTInkShape-Group126">
            <a:extLst>
              <a:ext uri="{FF2B5EF4-FFF2-40B4-BE49-F238E27FC236}">
                <a16:creationId xmlns:a16="http://schemas.microsoft.com/office/drawing/2014/main" xmlns="" id="{F91C17A3-6A34-41F8-AF23-E07B632B112B}"/>
              </a:ext>
            </a:extLst>
          </p:cNvPr>
          <p:cNvGrpSpPr/>
          <p:nvPr/>
        </p:nvGrpSpPr>
        <p:grpSpPr>
          <a:xfrm>
            <a:off x="7708900" y="3074096"/>
            <a:ext cx="977058" cy="402275"/>
            <a:chOff x="7708900" y="3074096"/>
            <a:chExt cx="977058" cy="402275"/>
          </a:xfrm>
        </p:grpSpPr>
        <p:sp>
          <p:nvSpPr>
            <p:cNvPr id="99" name="SMARTInkShape-352">
              <a:extLst>
                <a:ext uri="{FF2B5EF4-FFF2-40B4-BE49-F238E27FC236}">
                  <a16:creationId xmlns:a16="http://schemas.microsoft.com/office/drawing/2014/main" xmlns="" id="{934F5486-28D0-40E0-AC67-BD450B893C0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08900" y="3454400"/>
              <a:ext cx="232985" cy="19051"/>
            </a:xfrm>
            <a:custGeom>
              <a:avLst/>
              <a:gdLst/>
              <a:ahLst/>
              <a:cxnLst/>
              <a:rect l="0" t="0" r="0" b="0"/>
              <a:pathLst>
                <a:path w="232985" h="19051">
                  <a:moveTo>
                    <a:pt x="0" y="19050"/>
                  </a:moveTo>
                  <a:lnTo>
                    <a:pt x="0" y="19050"/>
                  </a:lnTo>
                  <a:lnTo>
                    <a:pt x="2734" y="19050"/>
                  </a:lnTo>
                  <a:lnTo>
                    <a:pt x="4730" y="17364"/>
                  </a:lnTo>
                  <a:lnTo>
                    <a:pt x="5630" y="15596"/>
                  </a:lnTo>
                  <a:lnTo>
                    <a:pt x="6308" y="12869"/>
                  </a:lnTo>
                  <a:lnTo>
                    <a:pt x="53070" y="10874"/>
                  </a:lnTo>
                  <a:lnTo>
                    <a:pt x="99644" y="10311"/>
                  </a:lnTo>
                  <a:lnTo>
                    <a:pt x="143037" y="9594"/>
                  </a:lnTo>
                  <a:lnTo>
                    <a:pt x="189995" y="7349"/>
                  </a:lnTo>
                  <a:lnTo>
                    <a:pt x="232530" y="6353"/>
                  </a:lnTo>
                  <a:lnTo>
                    <a:pt x="232984" y="6000"/>
                  </a:lnTo>
                  <a:lnTo>
                    <a:pt x="232934" y="5411"/>
                  </a:lnTo>
                  <a:lnTo>
                    <a:pt x="232290" y="3816"/>
                  </a:lnTo>
                  <a:lnTo>
                    <a:pt x="231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353">
              <a:extLst>
                <a:ext uri="{FF2B5EF4-FFF2-40B4-BE49-F238E27FC236}">
                  <a16:creationId xmlns:a16="http://schemas.microsoft.com/office/drawing/2014/main" xmlns="" id="{2ED7E0E5-EA51-439B-A35B-E5A90456267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79678" y="3074096"/>
              <a:ext cx="261048" cy="402275"/>
            </a:xfrm>
            <a:custGeom>
              <a:avLst/>
              <a:gdLst/>
              <a:ahLst/>
              <a:cxnLst/>
              <a:rect l="0" t="0" r="0" b="0"/>
              <a:pathLst>
                <a:path w="261048" h="402275">
                  <a:moveTo>
                    <a:pt x="134047" y="151704"/>
                  </a:moveTo>
                  <a:lnTo>
                    <a:pt x="134047" y="151704"/>
                  </a:lnTo>
                  <a:lnTo>
                    <a:pt x="141837" y="151704"/>
                  </a:lnTo>
                  <a:lnTo>
                    <a:pt x="143826" y="152410"/>
                  </a:lnTo>
                  <a:lnTo>
                    <a:pt x="146978" y="155075"/>
                  </a:lnTo>
                  <a:lnTo>
                    <a:pt x="148614" y="157671"/>
                  </a:lnTo>
                  <a:lnTo>
                    <a:pt x="149845" y="161021"/>
                  </a:lnTo>
                  <a:lnTo>
                    <a:pt x="144448" y="174879"/>
                  </a:lnTo>
                  <a:lnTo>
                    <a:pt x="142080" y="177056"/>
                  </a:lnTo>
                  <a:lnTo>
                    <a:pt x="140461" y="178130"/>
                  </a:lnTo>
                  <a:lnTo>
                    <a:pt x="135839" y="178383"/>
                  </a:lnTo>
                  <a:lnTo>
                    <a:pt x="125934" y="175671"/>
                  </a:lnTo>
                  <a:lnTo>
                    <a:pt x="119335" y="171074"/>
                  </a:lnTo>
                  <a:lnTo>
                    <a:pt x="103708" y="149824"/>
                  </a:lnTo>
                  <a:lnTo>
                    <a:pt x="89504" y="122854"/>
                  </a:lnTo>
                  <a:lnTo>
                    <a:pt x="86693" y="89112"/>
                  </a:lnTo>
                  <a:lnTo>
                    <a:pt x="87181" y="69882"/>
                  </a:lnTo>
                  <a:lnTo>
                    <a:pt x="95428" y="44115"/>
                  </a:lnTo>
                  <a:lnTo>
                    <a:pt x="112808" y="18071"/>
                  </a:lnTo>
                  <a:lnTo>
                    <a:pt x="126899" y="8486"/>
                  </a:lnTo>
                  <a:lnTo>
                    <a:pt x="143061" y="2829"/>
                  </a:lnTo>
                  <a:lnTo>
                    <a:pt x="159581" y="0"/>
                  </a:lnTo>
                  <a:lnTo>
                    <a:pt x="183976" y="3784"/>
                  </a:lnTo>
                  <a:lnTo>
                    <a:pt x="201034" y="10354"/>
                  </a:lnTo>
                  <a:lnTo>
                    <a:pt x="208771" y="17434"/>
                  </a:lnTo>
                  <a:lnTo>
                    <a:pt x="224173" y="38411"/>
                  </a:lnTo>
                  <a:lnTo>
                    <a:pt x="230533" y="67229"/>
                  </a:lnTo>
                  <a:lnTo>
                    <a:pt x="230616" y="101044"/>
                  </a:lnTo>
                  <a:lnTo>
                    <a:pt x="218536" y="147666"/>
                  </a:lnTo>
                  <a:lnTo>
                    <a:pt x="197764" y="195065"/>
                  </a:lnTo>
                  <a:lnTo>
                    <a:pt x="164665" y="240268"/>
                  </a:lnTo>
                  <a:lnTo>
                    <a:pt x="127462" y="287115"/>
                  </a:lnTo>
                  <a:lnTo>
                    <a:pt x="96817" y="313508"/>
                  </a:lnTo>
                  <a:lnTo>
                    <a:pt x="53997" y="335480"/>
                  </a:lnTo>
                  <a:lnTo>
                    <a:pt x="34862" y="340771"/>
                  </a:lnTo>
                  <a:lnTo>
                    <a:pt x="19362" y="341921"/>
                  </a:lnTo>
                  <a:lnTo>
                    <a:pt x="13226" y="340197"/>
                  </a:lnTo>
                  <a:lnTo>
                    <a:pt x="4034" y="335026"/>
                  </a:lnTo>
                  <a:lnTo>
                    <a:pt x="1240" y="329959"/>
                  </a:lnTo>
                  <a:lnTo>
                    <a:pt x="0" y="326632"/>
                  </a:lnTo>
                  <a:lnTo>
                    <a:pt x="505" y="319173"/>
                  </a:lnTo>
                  <a:lnTo>
                    <a:pt x="3815" y="309863"/>
                  </a:lnTo>
                  <a:lnTo>
                    <a:pt x="9779" y="300185"/>
                  </a:lnTo>
                  <a:lnTo>
                    <a:pt x="14612" y="296130"/>
                  </a:lnTo>
                  <a:lnTo>
                    <a:pt x="17381" y="294555"/>
                  </a:lnTo>
                  <a:lnTo>
                    <a:pt x="29708" y="292337"/>
                  </a:lnTo>
                  <a:lnTo>
                    <a:pt x="39475" y="293366"/>
                  </a:lnTo>
                  <a:lnTo>
                    <a:pt x="56221" y="301625"/>
                  </a:lnTo>
                  <a:lnTo>
                    <a:pt x="93673" y="345390"/>
                  </a:lnTo>
                  <a:lnTo>
                    <a:pt x="123255" y="378253"/>
                  </a:lnTo>
                  <a:lnTo>
                    <a:pt x="170397" y="399628"/>
                  </a:lnTo>
                  <a:lnTo>
                    <a:pt x="203664" y="402274"/>
                  </a:lnTo>
                  <a:lnTo>
                    <a:pt x="227827" y="397409"/>
                  </a:lnTo>
                  <a:lnTo>
                    <a:pt x="261047" y="370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354">
              <a:extLst>
                <a:ext uri="{FF2B5EF4-FFF2-40B4-BE49-F238E27FC236}">
                  <a16:creationId xmlns:a16="http://schemas.microsoft.com/office/drawing/2014/main" xmlns="" id="{8947F654-4F22-4325-A1EF-C1993A33500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13243" y="3089602"/>
              <a:ext cx="172715" cy="382031"/>
            </a:xfrm>
            <a:custGeom>
              <a:avLst/>
              <a:gdLst/>
              <a:ahLst/>
              <a:cxnLst/>
              <a:rect l="0" t="0" r="0" b="0"/>
              <a:pathLst>
                <a:path w="172715" h="382031">
                  <a:moveTo>
                    <a:pt x="164032" y="28248"/>
                  </a:moveTo>
                  <a:lnTo>
                    <a:pt x="164032" y="28248"/>
                  </a:lnTo>
                  <a:lnTo>
                    <a:pt x="164032" y="29934"/>
                  </a:lnTo>
                  <a:lnTo>
                    <a:pt x="164385" y="30077"/>
                  </a:lnTo>
                  <a:lnTo>
                    <a:pt x="165717" y="29296"/>
                  </a:lnTo>
                  <a:lnTo>
                    <a:pt x="169810" y="25606"/>
                  </a:lnTo>
                  <a:lnTo>
                    <a:pt x="170366" y="18998"/>
                  </a:lnTo>
                  <a:lnTo>
                    <a:pt x="167491" y="7515"/>
                  </a:lnTo>
                  <a:lnTo>
                    <a:pt x="164276" y="3393"/>
                  </a:lnTo>
                  <a:lnTo>
                    <a:pt x="161436" y="1326"/>
                  </a:lnTo>
                  <a:lnTo>
                    <a:pt x="160184" y="775"/>
                  </a:lnTo>
                  <a:lnTo>
                    <a:pt x="149996" y="0"/>
                  </a:lnTo>
                  <a:lnTo>
                    <a:pt x="126535" y="6855"/>
                  </a:lnTo>
                  <a:lnTo>
                    <a:pt x="79860" y="37409"/>
                  </a:lnTo>
                  <a:lnTo>
                    <a:pt x="65087" y="50679"/>
                  </a:lnTo>
                  <a:lnTo>
                    <a:pt x="40994" y="91128"/>
                  </a:lnTo>
                  <a:lnTo>
                    <a:pt x="22031" y="134771"/>
                  </a:lnTo>
                  <a:lnTo>
                    <a:pt x="5739" y="181574"/>
                  </a:lnTo>
                  <a:lnTo>
                    <a:pt x="381" y="210203"/>
                  </a:lnTo>
                  <a:lnTo>
                    <a:pt x="0" y="252013"/>
                  </a:lnTo>
                  <a:lnTo>
                    <a:pt x="6948" y="297285"/>
                  </a:lnTo>
                  <a:lnTo>
                    <a:pt x="15522" y="336164"/>
                  </a:lnTo>
                  <a:lnTo>
                    <a:pt x="23995" y="349650"/>
                  </a:lnTo>
                  <a:lnTo>
                    <a:pt x="35842" y="362485"/>
                  </a:lnTo>
                  <a:lnTo>
                    <a:pt x="57266" y="378176"/>
                  </a:lnTo>
                  <a:lnTo>
                    <a:pt x="83911" y="382030"/>
                  </a:lnTo>
                  <a:lnTo>
                    <a:pt x="103024" y="380954"/>
                  </a:lnTo>
                  <a:lnTo>
                    <a:pt x="129791" y="373337"/>
                  </a:lnTo>
                  <a:lnTo>
                    <a:pt x="140128" y="367681"/>
                  </a:lnTo>
                  <a:lnTo>
                    <a:pt x="157813" y="350853"/>
                  </a:lnTo>
                  <a:lnTo>
                    <a:pt x="167036" y="338290"/>
                  </a:lnTo>
                  <a:lnTo>
                    <a:pt x="171904" y="324650"/>
                  </a:lnTo>
                  <a:lnTo>
                    <a:pt x="172714" y="315704"/>
                  </a:lnTo>
                  <a:lnTo>
                    <a:pt x="168668" y="285492"/>
                  </a:lnTo>
                  <a:lnTo>
                    <a:pt x="155557" y="255138"/>
                  </a:lnTo>
                  <a:lnTo>
                    <a:pt x="143060" y="240701"/>
                  </a:lnTo>
                  <a:lnTo>
                    <a:pt x="120738" y="226677"/>
                  </a:lnTo>
                  <a:lnTo>
                    <a:pt x="103740" y="221177"/>
                  </a:lnTo>
                  <a:lnTo>
                    <a:pt x="78393" y="218961"/>
                  </a:lnTo>
                  <a:lnTo>
                    <a:pt x="52046" y="222347"/>
                  </a:lnTo>
                  <a:lnTo>
                    <a:pt x="35917" y="229038"/>
                  </a:lnTo>
                  <a:lnTo>
                    <a:pt x="19570" y="245542"/>
                  </a:lnTo>
                  <a:lnTo>
                    <a:pt x="10806" y="267102"/>
                  </a:lnTo>
                  <a:lnTo>
                    <a:pt x="9153" y="279485"/>
                  </a:lnTo>
                  <a:lnTo>
                    <a:pt x="14807" y="310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SMARTInkShape-Group127">
            <a:extLst>
              <a:ext uri="{FF2B5EF4-FFF2-40B4-BE49-F238E27FC236}">
                <a16:creationId xmlns:a16="http://schemas.microsoft.com/office/drawing/2014/main" xmlns="" id="{5F0640DE-40EF-4343-8842-2F9EFF8C6ADC}"/>
              </a:ext>
            </a:extLst>
          </p:cNvPr>
          <p:cNvGrpSpPr/>
          <p:nvPr/>
        </p:nvGrpSpPr>
        <p:grpSpPr>
          <a:xfrm>
            <a:off x="6839213" y="3090371"/>
            <a:ext cx="645622" cy="478278"/>
            <a:chOff x="6839213" y="3090371"/>
            <a:chExt cx="645622" cy="478278"/>
          </a:xfrm>
        </p:grpSpPr>
        <p:sp>
          <p:nvSpPr>
            <p:cNvPr id="103" name="SMARTInkShape-355">
              <a:extLst>
                <a:ext uri="{FF2B5EF4-FFF2-40B4-BE49-F238E27FC236}">
                  <a16:creationId xmlns:a16="http://schemas.microsoft.com/office/drawing/2014/main" xmlns="" id="{482242C4-0B3F-4A06-94FD-9C22FEEFA9E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839213" y="3128160"/>
              <a:ext cx="291688" cy="440489"/>
            </a:xfrm>
            <a:custGeom>
              <a:avLst/>
              <a:gdLst/>
              <a:ahLst/>
              <a:cxnLst/>
              <a:rect l="0" t="0" r="0" b="0"/>
              <a:pathLst>
                <a:path w="291688" h="440489">
                  <a:moveTo>
                    <a:pt x="15612" y="119865"/>
                  </a:moveTo>
                  <a:lnTo>
                    <a:pt x="15612" y="119865"/>
                  </a:lnTo>
                  <a:lnTo>
                    <a:pt x="9834" y="114087"/>
                  </a:lnTo>
                  <a:lnTo>
                    <a:pt x="8576" y="113769"/>
                  </a:lnTo>
                  <a:lnTo>
                    <a:pt x="6130" y="113519"/>
                  </a:lnTo>
                  <a:lnTo>
                    <a:pt x="624" y="110782"/>
                  </a:lnTo>
                  <a:lnTo>
                    <a:pt x="131" y="108655"/>
                  </a:lnTo>
                  <a:lnTo>
                    <a:pt x="0" y="107100"/>
                  </a:lnTo>
                  <a:lnTo>
                    <a:pt x="2493" y="97110"/>
                  </a:lnTo>
                  <a:lnTo>
                    <a:pt x="24677" y="55457"/>
                  </a:lnTo>
                  <a:lnTo>
                    <a:pt x="63422" y="24412"/>
                  </a:lnTo>
                  <a:lnTo>
                    <a:pt x="106365" y="3187"/>
                  </a:lnTo>
                  <a:lnTo>
                    <a:pt x="121550" y="0"/>
                  </a:lnTo>
                  <a:lnTo>
                    <a:pt x="139706" y="311"/>
                  </a:lnTo>
                  <a:lnTo>
                    <a:pt x="156471" y="4651"/>
                  </a:lnTo>
                  <a:lnTo>
                    <a:pt x="180184" y="21817"/>
                  </a:lnTo>
                  <a:lnTo>
                    <a:pt x="200855" y="47920"/>
                  </a:lnTo>
                  <a:lnTo>
                    <a:pt x="210009" y="70640"/>
                  </a:lnTo>
                  <a:lnTo>
                    <a:pt x="212398" y="104128"/>
                  </a:lnTo>
                  <a:lnTo>
                    <a:pt x="208315" y="135318"/>
                  </a:lnTo>
                  <a:lnTo>
                    <a:pt x="197412" y="156395"/>
                  </a:lnTo>
                  <a:lnTo>
                    <a:pt x="182688" y="174296"/>
                  </a:lnTo>
                  <a:lnTo>
                    <a:pt x="164732" y="187193"/>
                  </a:lnTo>
                  <a:lnTo>
                    <a:pt x="144487" y="195039"/>
                  </a:lnTo>
                  <a:lnTo>
                    <a:pt x="107711" y="202399"/>
                  </a:lnTo>
                  <a:lnTo>
                    <a:pt x="106644" y="202052"/>
                  </a:lnTo>
                  <a:lnTo>
                    <a:pt x="105934" y="201467"/>
                  </a:lnTo>
                  <a:lnTo>
                    <a:pt x="104793" y="199680"/>
                  </a:lnTo>
                  <a:lnTo>
                    <a:pt x="105052" y="199533"/>
                  </a:lnTo>
                  <a:lnTo>
                    <a:pt x="113668" y="197566"/>
                  </a:lnTo>
                  <a:lnTo>
                    <a:pt x="120458" y="193827"/>
                  </a:lnTo>
                  <a:lnTo>
                    <a:pt x="137203" y="190326"/>
                  </a:lnTo>
                  <a:lnTo>
                    <a:pt x="169902" y="189731"/>
                  </a:lnTo>
                  <a:lnTo>
                    <a:pt x="197944" y="197555"/>
                  </a:lnTo>
                  <a:lnTo>
                    <a:pt x="225477" y="213747"/>
                  </a:lnTo>
                  <a:lnTo>
                    <a:pt x="246513" y="229596"/>
                  </a:lnTo>
                  <a:lnTo>
                    <a:pt x="278970" y="273670"/>
                  </a:lnTo>
                  <a:lnTo>
                    <a:pt x="287050" y="296164"/>
                  </a:lnTo>
                  <a:lnTo>
                    <a:pt x="291687" y="339311"/>
                  </a:lnTo>
                  <a:lnTo>
                    <a:pt x="288364" y="358949"/>
                  </a:lnTo>
                  <a:lnTo>
                    <a:pt x="276598" y="389189"/>
                  </a:lnTo>
                  <a:lnTo>
                    <a:pt x="256610" y="414714"/>
                  </a:lnTo>
                  <a:lnTo>
                    <a:pt x="228426" y="431729"/>
                  </a:lnTo>
                  <a:lnTo>
                    <a:pt x="207447" y="438556"/>
                  </a:lnTo>
                  <a:lnTo>
                    <a:pt x="170746" y="440488"/>
                  </a:lnTo>
                  <a:lnTo>
                    <a:pt x="124956" y="433075"/>
                  </a:lnTo>
                  <a:lnTo>
                    <a:pt x="77859" y="412742"/>
                  </a:lnTo>
                  <a:lnTo>
                    <a:pt x="67923" y="408080"/>
                  </a:lnTo>
                  <a:lnTo>
                    <a:pt x="50635" y="395617"/>
                  </a:lnTo>
                  <a:lnTo>
                    <a:pt x="48817" y="392234"/>
                  </a:lnTo>
                  <a:lnTo>
                    <a:pt x="47362" y="383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356">
              <a:extLst>
                <a:ext uri="{FF2B5EF4-FFF2-40B4-BE49-F238E27FC236}">
                  <a16:creationId xmlns:a16="http://schemas.microsoft.com/office/drawing/2014/main" xmlns="" id="{A4F12120-EF45-4EE5-8724-755F275BF46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02754" y="3090371"/>
              <a:ext cx="182081" cy="436545"/>
            </a:xfrm>
            <a:custGeom>
              <a:avLst/>
              <a:gdLst/>
              <a:ahLst/>
              <a:cxnLst/>
              <a:rect l="0" t="0" r="0" b="0"/>
              <a:pathLst>
                <a:path w="182081" h="436545">
                  <a:moveTo>
                    <a:pt x="155321" y="110029"/>
                  </a:moveTo>
                  <a:lnTo>
                    <a:pt x="155321" y="110029"/>
                  </a:lnTo>
                  <a:lnTo>
                    <a:pt x="152587" y="110029"/>
                  </a:lnTo>
                  <a:lnTo>
                    <a:pt x="153962" y="110029"/>
                  </a:lnTo>
                  <a:lnTo>
                    <a:pt x="154415" y="109323"/>
                  </a:lnTo>
                  <a:lnTo>
                    <a:pt x="155310" y="103757"/>
                  </a:lnTo>
                  <a:lnTo>
                    <a:pt x="154615" y="74862"/>
                  </a:lnTo>
                  <a:lnTo>
                    <a:pt x="139036" y="29990"/>
                  </a:lnTo>
                  <a:lnTo>
                    <a:pt x="128595" y="15055"/>
                  </a:lnTo>
                  <a:lnTo>
                    <a:pt x="122080" y="10196"/>
                  </a:lnTo>
                  <a:lnTo>
                    <a:pt x="97491" y="1370"/>
                  </a:lnTo>
                  <a:lnTo>
                    <a:pt x="88227" y="0"/>
                  </a:lnTo>
                  <a:lnTo>
                    <a:pt x="75077" y="2600"/>
                  </a:lnTo>
                  <a:lnTo>
                    <a:pt x="47369" y="15231"/>
                  </a:lnTo>
                  <a:lnTo>
                    <a:pt x="37689" y="22713"/>
                  </a:lnTo>
                  <a:lnTo>
                    <a:pt x="15174" y="50259"/>
                  </a:lnTo>
                  <a:lnTo>
                    <a:pt x="2637" y="78852"/>
                  </a:lnTo>
                  <a:lnTo>
                    <a:pt x="0" y="106791"/>
                  </a:lnTo>
                  <a:lnTo>
                    <a:pt x="3233" y="129319"/>
                  </a:lnTo>
                  <a:lnTo>
                    <a:pt x="5882" y="135888"/>
                  </a:lnTo>
                  <a:lnTo>
                    <a:pt x="32894" y="181389"/>
                  </a:lnTo>
                  <a:lnTo>
                    <a:pt x="41788" y="189656"/>
                  </a:lnTo>
                  <a:lnTo>
                    <a:pt x="61159" y="200557"/>
                  </a:lnTo>
                  <a:lnTo>
                    <a:pt x="81232" y="207485"/>
                  </a:lnTo>
                  <a:lnTo>
                    <a:pt x="88879" y="207318"/>
                  </a:lnTo>
                  <a:lnTo>
                    <a:pt x="111234" y="201596"/>
                  </a:lnTo>
                  <a:lnTo>
                    <a:pt x="125108" y="190604"/>
                  </a:lnTo>
                  <a:lnTo>
                    <a:pt x="151062" y="155871"/>
                  </a:lnTo>
                  <a:lnTo>
                    <a:pt x="165534" y="121378"/>
                  </a:lnTo>
                  <a:lnTo>
                    <a:pt x="171036" y="82654"/>
                  </a:lnTo>
                  <a:lnTo>
                    <a:pt x="170184" y="77519"/>
                  </a:lnTo>
                  <a:lnTo>
                    <a:pt x="168982" y="73355"/>
                  </a:lnTo>
                  <a:lnTo>
                    <a:pt x="168032" y="59505"/>
                  </a:lnTo>
                  <a:lnTo>
                    <a:pt x="168024" y="60996"/>
                  </a:lnTo>
                  <a:lnTo>
                    <a:pt x="174629" y="105201"/>
                  </a:lnTo>
                  <a:lnTo>
                    <a:pt x="179285" y="152439"/>
                  </a:lnTo>
                  <a:lnTo>
                    <a:pt x="180368" y="199253"/>
                  </a:lnTo>
                  <a:lnTo>
                    <a:pt x="180700" y="245197"/>
                  </a:lnTo>
                  <a:lnTo>
                    <a:pt x="180720" y="290623"/>
                  </a:lnTo>
                  <a:lnTo>
                    <a:pt x="182080" y="336850"/>
                  </a:lnTo>
                  <a:lnTo>
                    <a:pt x="174976" y="382335"/>
                  </a:lnTo>
                  <a:lnTo>
                    <a:pt x="164020" y="400611"/>
                  </a:lnTo>
                  <a:lnTo>
                    <a:pt x="153812" y="411994"/>
                  </a:lnTo>
                  <a:lnTo>
                    <a:pt x="116509" y="431257"/>
                  </a:lnTo>
                  <a:lnTo>
                    <a:pt x="73911" y="436544"/>
                  </a:lnTo>
                  <a:lnTo>
                    <a:pt x="50448" y="428507"/>
                  </a:lnTo>
                  <a:lnTo>
                    <a:pt x="37827" y="421803"/>
                  </a:lnTo>
                  <a:lnTo>
                    <a:pt x="34310" y="418752"/>
                  </a:lnTo>
                  <a:lnTo>
                    <a:pt x="28321" y="405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SMARTInkShape-Group128">
            <a:extLst>
              <a:ext uri="{FF2B5EF4-FFF2-40B4-BE49-F238E27FC236}">
                <a16:creationId xmlns:a16="http://schemas.microsoft.com/office/drawing/2014/main" xmlns="" id="{BE5DB55C-C934-4C08-8F74-15AD44FA7E58}"/>
              </a:ext>
            </a:extLst>
          </p:cNvPr>
          <p:cNvGrpSpPr/>
          <p:nvPr/>
        </p:nvGrpSpPr>
        <p:grpSpPr>
          <a:xfrm>
            <a:off x="5378450" y="2635886"/>
            <a:ext cx="574140" cy="459740"/>
            <a:chOff x="5378450" y="2635886"/>
            <a:chExt cx="574140" cy="459740"/>
          </a:xfrm>
        </p:grpSpPr>
        <p:sp>
          <p:nvSpPr>
            <p:cNvPr id="106" name="SMARTInkShape-357">
              <a:extLst>
                <a:ext uri="{FF2B5EF4-FFF2-40B4-BE49-F238E27FC236}">
                  <a16:creationId xmlns:a16="http://schemas.microsoft.com/office/drawing/2014/main" xmlns="" id="{BE5B39C8-D5CC-4329-A478-D156FDEF67B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378450" y="2635886"/>
              <a:ext cx="193676" cy="459740"/>
            </a:xfrm>
            <a:custGeom>
              <a:avLst/>
              <a:gdLst/>
              <a:ahLst/>
              <a:cxnLst/>
              <a:rect l="0" t="0" r="0" b="0"/>
              <a:pathLst>
                <a:path w="193676" h="459740">
                  <a:moveTo>
                    <a:pt x="0" y="313689"/>
                  </a:moveTo>
                  <a:lnTo>
                    <a:pt x="0" y="313689"/>
                  </a:lnTo>
                  <a:lnTo>
                    <a:pt x="19213" y="297648"/>
                  </a:lnTo>
                  <a:lnTo>
                    <a:pt x="49935" y="254309"/>
                  </a:lnTo>
                  <a:lnTo>
                    <a:pt x="75436" y="208955"/>
                  </a:lnTo>
                  <a:lnTo>
                    <a:pt x="99326" y="164403"/>
                  </a:lnTo>
                  <a:lnTo>
                    <a:pt x="124567" y="120681"/>
                  </a:lnTo>
                  <a:lnTo>
                    <a:pt x="143133" y="83475"/>
                  </a:lnTo>
                  <a:lnTo>
                    <a:pt x="159776" y="35927"/>
                  </a:lnTo>
                  <a:lnTo>
                    <a:pt x="165295" y="13886"/>
                  </a:lnTo>
                  <a:lnTo>
                    <a:pt x="172520" y="4762"/>
                  </a:lnTo>
                  <a:lnTo>
                    <a:pt x="177174" y="0"/>
                  </a:lnTo>
                  <a:lnTo>
                    <a:pt x="177383" y="141"/>
                  </a:lnTo>
                  <a:lnTo>
                    <a:pt x="178029" y="2024"/>
                  </a:lnTo>
                  <a:lnTo>
                    <a:pt x="179431" y="3839"/>
                  </a:lnTo>
                  <a:lnTo>
                    <a:pt x="180518" y="10215"/>
                  </a:lnTo>
                  <a:lnTo>
                    <a:pt x="183948" y="51978"/>
                  </a:lnTo>
                  <a:lnTo>
                    <a:pt x="184138" y="95387"/>
                  </a:lnTo>
                  <a:lnTo>
                    <a:pt x="184149" y="141868"/>
                  </a:lnTo>
                  <a:lnTo>
                    <a:pt x="184150" y="186638"/>
                  </a:lnTo>
                  <a:lnTo>
                    <a:pt x="184503" y="230985"/>
                  </a:lnTo>
                  <a:lnTo>
                    <a:pt x="185722" y="269692"/>
                  </a:lnTo>
                  <a:lnTo>
                    <a:pt x="184615" y="307120"/>
                  </a:lnTo>
                  <a:lnTo>
                    <a:pt x="184242" y="348845"/>
                  </a:lnTo>
                  <a:lnTo>
                    <a:pt x="184162" y="395716"/>
                  </a:lnTo>
                  <a:lnTo>
                    <a:pt x="187604" y="433426"/>
                  </a:lnTo>
                  <a:lnTo>
                    <a:pt x="193675" y="459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SMARTInkShape-358">
              <a:extLst>
                <a:ext uri="{FF2B5EF4-FFF2-40B4-BE49-F238E27FC236}">
                  <a16:creationId xmlns:a16="http://schemas.microsoft.com/office/drawing/2014/main" xmlns="" id="{DC611D9C-339A-4E06-A330-34C6940ADB3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37225" y="2667671"/>
              <a:ext cx="215365" cy="395906"/>
            </a:xfrm>
            <a:custGeom>
              <a:avLst/>
              <a:gdLst/>
              <a:ahLst/>
              <a:cxnLst/>
              <a:rect l="0" t="0" r="0" b="0"/>
              <a:pathLst>
                <a:path w="215365" h="395906">
                  <a:moveTo>
                    <a:pt x="3175" y="81879"/>
                  </a:moveTo>
                  <a:lnTo>
                    <a:pt x="3175" y="81879"/>
                  </a:lnTo>
                  <a:lnTo>
                    <a:pt x="4860" y="81879"/>
                  </a:lnTo>
                  <a:lnTo>
                    <a:pt x="6629" y="82820"/>
                  </a:lnTo>
                  <a:lnTo>
                    <a:pt x="9475" y="85015"/>
                  </a:lnTo>
                  <a:lnTo>
                    <a:pt x="10465" y="73623"/>
                  </a:lnTo>
                  <a:lnTo>
                    <a:pt x="12979" y="67321"/>
                  </a:lnTo>
                  <a:lnTo>
                    <a:pt x="33554" y="33584"/>
                  </a:lnTo>
                  <a:lnTo>
                    <a:pt x="51953" y="20481"/>
                  </a:lnTo>
                  <a:lnTo>
                    <a:pt x="78392" y="6421"/>
                  </a:lnTo>
                  <a:lnTo>
                    <a:pt x="107903" y="0"/>
                  </a:lnTo>
                  <a:lnTo>
                    <a:pt x="126576" y="2871"/>
                  </a:lnTo>
                  <a:lnTo>
                    <a:pt x="136399" y="6729"/>
                  </a:lnTo>
                  <a:lnTo>
                    <a:pt x="142114" y="10379"/>
                  </a:lnTo>
                  <a:lnTo>
                    <a:pt x="159862" y="27912"/>
                  </a:lnTo>
                  <a:lnTo>
                    <a:pt x="165881" y="39887"/>
                  </a:lnTo>
                  <a:lnTo>
                    <a:pt x="167802" y="51660"/>
                  </a:lnTo>
                  <a:lnTo>
                    <a:pt x="170301" y="85281"/>
                  </a:lnTo>
                  <a:lnTo>
                    <a:pt x="163637" y="114121"/>
                  </a:lnTo>
                  <a:lnTo>
                    <a:pt x="153803" y="131748"/>
                  </a:lnTo>
                  <a:lnTo>
                    <a:pt x="119363" y="160326"/>
                  </a:lnTo>
                  <a:lnTo>
                    <a:pt x="84483" y="179393"/>
                  </a:lnTo>
                  <a:lnTo>
                    <a:pt x="70170" y="183294"/>
                  </a:lnTo>
                  <a:lnTo>
                    <a:pt x="69005" y="184061"/>
                  </a:lnTo>
                  <a:lnTo>
                    <a:pt x="68228" y="184925"/>
                  </a:lnTo>
                  <a:lnTo>
                    <a:pt x="65484" y="185886"/>
                  </a:lnTo>
                  <a:lnTo>
                    <a:pt x="63764" y="186142"/>
                  </a:lnTo>
                  <a:lnTo>
                    <a:pt x="62618" y="185960"/>
                  </a:lnTo>
                  <a:lnTo>
                    <a:pt x="61854" y="185486"/>
                  </a:lnTo>
                  <a:lnTo>
                    <a:pt x="60627" y="183875"/>
                  </a:lnTo>
                  <a:lnTo>
                    <a:pt x="60879" y="183743"/>
                  </a:lnTo>
                  <a:lnTo>
                    <a:pt x="63272" y="183205"/>
                  </a:lnTo>
                  <a:lnTo>
                    <a:pt x="69283" y="180041"/>
                  </a:lnTo>
                  <a:lnTo>
                    <a:pt x="79784" y="173148"/>
                  </a:lnTo>
                  <a:lnTo>
                    <a:pt x="102751" y="168405"/>
                  </a:lnTo>
                  <a:lnTo>
                    <a:pt x="143559" y="167966"/>
                  </a:lnTo>
                  <a:lnTo>
                    <a:pt x="154680" y="170494"/>
                  </a:lnTo>
                  <a:lnTo>
                    <a:pt x="163776" y="175202"/>
                  </a:lnTo>
                  <a:lnTo>
                    <a:pt x="174425" y="182933"/>
                  </a:lnTo>
                  <a:lnTo>
                    <a:pt x="190924" y="194117"/>
                  </a:lnTo>
                  <a:lnTo>
                    <a:pt x="196780" y="201173"/>
                  </a:lnTo>
                  <a:lnTo>
                    <a:pt x="211109" y="229915"/>
                  </a:lnTo>
                  <a:lnTo>
                    <a:pt x="215364" y="257423"/>
                  </a:lnTo>
                  <a:lnTo>
                    <a:pt x="211960" y="283584"/>
                  </a:lnTo>
                  <a:lnTo>
                    <a:pt x="195592" y="329879"/>
                  </a:lnTo>
                  <a:lnTo>
                    <a:pt x="167981" y="366262"/>
                  </a:lnTo>
                  <a:lnTo>
                    <a:pt x="147332" y="380507"/>
                  </a:lnTo>
                  <a:lnTo>
                    <a:pt x="127657" y="390169"/>
                  </a:lnTo>
                  <a:lnTo>
                    <a:pt x="106959" y="392778"/>
                  </a:lnTo>
                  <a:lnTo>
                    <a:pt x="87859" y="393937"/>
                  </a:lnTo>
                  <a:lnTo>
                    <a:pt x="70706" y="395905"/>
                  </a:lnTo>
                  <a:lnTo>
                    <a:pt x="38379" y="391773"/>
                  </a:lnTo>
                  <a:lnTo>
                    <a:pt x="23331" y="385603"/>
                  </a:lnTo>
                  <a:lnTo>
                    <a:pt x="10587" y="374850"/>
                  </a:lnTo>
                  <a:lnTo>
                    <a:pt x="8233" y="371662"/>
                  </a:lnTo>
                  <a:lnTo>
                    <a:pt x="993" y="356293"/>
                  </a:lnTo>
                  <a:lnTo>
                    <a:pt x="294" y="349728"/>
                  </a:lnTo>
                  <a:lnTo>
                    <a:pt x="1071" y="346385"/>
                  </a:lnTo>
                  <a:lnTo>
                    <a:pt x="3052" y="342472"/>
                  </a:lnTo>
                  <a:lnTo>
                    <a:pt x="1453" y="342301"/>
                  </a:lnTo>
                  <a:lnTo>
                    <a:pt x="969" y="342630"/>
                  </a:lnTo>
                  <a:lnTo>
                    <a:pt x="646" y="343202"/>
                  </a:lnTo>
                  <a:lnTo>
                    <a:pt x="0" y="345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9" name="SMARTInkShape-359">
            <a:extLst>
              <a:ext uri="{FF2B5EF4-FFF2-40B4-BE49-F238E27FC236}">
                <a16:creationId xmlns:a16="http://schemas.microsoft.com/office/drawing/2014/main" xmlns="" id="{F9F49EB1-9207-4BF1-B686-4E309D8C49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4850" y="2622811"/>
            <a:ext cx="2397126" cy="339460"/>
          </a:xfrm>
          <a:custGeom>
            <a:avLst/>
            <a:gdLst/>
            <a:ahLst/>
            <a:cxnLst/>
            <a:rect l="0" t="0" r="0" b="0"/>
            <a:pathLst>
              <a:path w="2397126" h="339460">
                <a:moveTo>
                  <a:pt x="0" y="6089"/>
                </a:moveTo>
                <a:lnTo>
                  <a:pt x="0" y="6089"/>
                </a:lnTo>
                <a:lnTo>
                  <a:pt x="1686" y="6089"/>
                </a:lnTo>
                <a:lnTo>
                  <a:pt x="9202" y="327"/>
                </a:lnTo>
                <a:lnTo>
                  <a:pt x="10910" y="0"/>
                </a:lnTo>
                <a:lnTo>
                  <a:pt x="12543" y="40582"/>
                </a:lnTo>
                <a:lnTo>
                  <a:pt x="13620" y="88029"/>
                </a:lnTo>
                <a:lnTo>
                  <a:pt x="19942" y="132499"/>
                </a:lnTo>
                <a:lnTo>
                  <a:pt x="22715" y="170511"/>
                </a:lnTo>
                <a:lnTo>
                  <a:pt x="26555" y="208332"/>
                </a:lnTo>
                <a:lnTo>
                  <a:pt x="28176" y="249434"/>
                </a:lnTo>
                <a:lnTo>
                  <a:pt x="28552" y="296273"/>
                </a:lnTo>
                <a:lnTo>
                  <a:pt x="29514" y="321156"/>
                </a:lnTo>
                <a:lnTo>
                  <a:pt x="31308" y="328204"/>
                </a:lnTo>
                <a:lnTo>
                  <a:pt x="34883" y="333062"/>
                </a:lnTo>
                <a:lnTo>
                  <a:pt x="36598" y="333098"/>
                </a:lnTo>
                <a:lnTo>
                  <a:pt x="48843" y="335994"/>
                </a:lnTo>
                <a:lnTo>
                  <a:pt x="91383" y="339168"/>
                </a:lnTo>
                <a:lnTo>
                  <a:pt x="131090" y="339425"/>
                </a:lnTo>
                <a:lnTo>
                  <a:pt x="172507" y="339459"/>
                </a:lnTo>
                <a:lnTo>
                  <a:pt x="216483" y="339111"/>
                </a:lnTo>
                <a:lnTo>
                  <a:pt x="260779" y="336951"/>
                </a:lnTo>
                <a:lnTo>
                  <a:pt x="299165" y="336485"/>
                </a:lnTo>
                <a:lnTo>
                  <a:pt x="340290" y="335406"/>
                </a:lnTo>
                <a:lnTo>
                  <a:pt x="380815" y="333793"/>
                </a:lnTo>
                <a:lnTo>
                  <a:pt x="411962" y="333063"/>
                </a:lnTo>
                <a:lnTo>
                  <a:pt x="446972" y="331563"/>
                </a:lnTo>
                <a:lnTo>
                  <a:pt x="493955" y="330420"/>
                </a:lnTo>
                <a:lnTo>
                  <a:pt x="526570" y="330153"/>
                </a:lnTo>
                <a:lnTo>
                  <a:pt x="571123" y="330002"/>
                </a:lnTo>
                <a:lnTo>
                  <a:pt x="617602" y="329958"/>
                </a:lnTo>
                <a:lnTo>
                  <a:pt x="655137" y="329947"/>
                </a:lnTo>
                <a:lnTo>
                  <a:pt x="697999" y="329942"/>
                </a:lnTo>
                <a:lnTo>
                  <a:pt x="734143" y="329940"/>
                </a:lnTo>
                <a:lnTo>
                  <a:pt x="778429" y="330880"/>
                </a:lnTo>
                <a:lnTo>
                  <a:pt x="822219" y="332121"/>
                </a:lnTo>
                <a:lnTo>
                  <a:pt x="853440" y="332673"/>
                </a:lnTo>
                <a:lnTo>
                  <a:pt x="889423" y="332918"/>
                </a:lnTo>
                <a:lnTo>
                  <a:pt x="926230" y="333027"/>
                </a:lnTo>
                <a:lnTo>
                  <a:pt x="972429" y="333088"/>
                </a:lnTo>
                <a:lnTo>
                  <a:pt x="1016979" y="333102"/>
                </a:lnTo>
                <a:lnTo>
                  <a:pt x="1054182" y="333109"/>
                </a:lnTo>
                <a:lnTo>
                  <a:pt x="1088003" y="333112"/>
                </a:lnTo>
                <a:lnTo>
                  <a:pt x="1127729" y="333113"/>
                </a:lnTo>
                <a:lnTo>
                  <a:pt x="1173204" y="333114"/>
                </a:lnTo>
                <a:lnTo>
                  <a:pt x="1217449" y="333114"/>
                </a:lnTo>
                <a:lnTo>
                  <a:pt x="1249348" y="332173"/>
                </a:lnTo>
                <a:lnTo>
                  <a:pt x="1282341" y="330932"/>
                </a:lnTo>
                <a:lnTo>
                  <a:pt x="1315819" y="330380"/>
                </a:lnTo>
                <a:lnTo>
                  <a:pt x="1359658" y="328384"/>
                </a:lnTo>
                <a:lnTo>
                  <a:pt x="1406201" y="327244"/>
                </a:lnTo>
                <a:lnTo>
                  <a:pt x="1447312" y="326906"/>
                </a:lnTo>
                <a:lnTo>
                  <a:pt x="1482385" y="326806"/>
                </a:lnTo>
                <a:lnTo>
                  <a:pt x="1516558" y="326783"/>
                </a:lnTo>
                <a:lnTo>
                  <a:pt x="1556323" y="326772"/>
                </a:lnTo>
                <a:lnTo>
                  <a:pt x="1592811" y="326768"/>
                </a:lnTo>
                <a:lnTo>
                  <a:pt x="1640031" y="326765"/>
                </a:lnTo>
                <a:lnTo>
                  <a:pt x="1679696" y="326764"/>
                </a:lnTo>
                <a:lnTo>
                  <a:pt x="1715377" y="326764"/>
                </a:lnTo>
                <a:lnTo>
                  <a:pt x="1756517" y="326764"/>
                </a:lnTo>
                <a:lnTo>
                  <a:pt x="1795969" y="326764"/>
                </a:lnTo>
                <a:lnTo>
                  <a:pt x="1829025" y="326764"/>
                </a:lnTo>
                <a:lnTo>
                  <a:pt x="1871435" y="326764"/>
                </a:lnTo>
                <a:lnTo>
                  <a:pt x="1909872" y="326764"/>
                </a:lnTo>
                <a:lnTo>
                  <a:pt x="1946777" y="326764"/>
                </a:lnTo>
                <a:lnTo>
                  <a:pt x="1983583" y="326764"/>
                </a:lnTo>
                <a:lnTo>
                  <a:pt x="2023769" y="326764"/>
                </a:lnTo>
                <a:lnTo>
                  <a:pt x="2056917" y="326764"/>
                </a:lnTo>
                <a:lnTo>
                  <a:pt x="2096344" y="326764"/>
                </a:lnTo>
                <a:lnTo>
                  <a:pt x="2137620" y="325823"/>
                </a:lnTo>
                <a:lnTo>
                  <a:pt x="2177015" y="324582"/>
                </a:lnTo>
                <a:lnTo>
                  <a:pt x="2209810" y="324030"/>
                </a:lnTo>
                <a:lnTo>
                  <a:pt x="2255743" y="323720"/>
                </a:lnTo>
                <a:lnTo>
                  <a:pt x="2295585" y="323615"/>
                </a:lnTo>
                <a:lnTo>
                  <a:pt x="2334395" y="323594"/>
                </a:lnTo>
                <a:lnTo>
                  <a:pt x="2378697" y="321904"/>
                </a:lnTo>
                <a:lnTo>
                  <a:pt x="2397125" y="3204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3" name="SMARTInkShape-Group130">
            <a:extLst>
              <a:ext uri="{FF2B5EF4-FFF2-40B4-BE49-F238E27FC236}">
                <a16:creationId xmlns:a16="http://schemas.microsoft.com/office/drawing/2014/main" xmlns="" id="{32D4D76F-89E7-4E2D-A8BB-EB16B61F95CC}"/>
              </a:ext>
            </a:extLst>
          </p:cNvPr>
          <p:cNvGrpSpPr/>
          <p:nvPr/>
        </p:nvGrpSpPr>
        <p:grpSpPr>
          <a:xfrm>
            <a:off x="752475" y="2590800"/>
            <a:ext cx="2463744" cy="844098"/>
            <a:chOff x="752475" y="2590800"/>
            <a:chExt cx="2463744" cy="844098"/>
          </a:xfrm>
        </p:grpSpPr>
        <p:sp>
          <p:nvSpPr>
            <p:cNvPr id="110" name="SMARTInkShape-360">
              <a:extLst>
                <a:ext uri="{FF2B5EF4-FFF2-40B4-BE49-F238E27FC236}">
                  <a16:creationId xmlns:a16="http://schemas.microsoft.com/office/drawing/2014/main" xmlns="" id="{F8B4431A-4F92-4F01-804A-B8C8833BB68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2475" y="2590800"/>
              <a:ext cx="2432051" cy="355601"/>
            </a:xfrm>
            <a:custGeom>
              <a:avLst/>
              <a:gdLst/>
              <a:ahLst/>
              <a:cxnLst/>
              <a:rect l="0" t="0" r="0" b="0"/>
              <a:pathLst>
                <a:path w="2432051" h="355601">
                  <a:moveTo>
                    <a:pt x="0" y="0"/>
                  </a:moveTo>
                  <a:lnTo>
                    <a:pt x="0" y="0"/>
                  </a:lnTo>
                  <a:lnTo>
                    <a:pt x="35913" y="3441"/>
                  </a:lnTo>
                  <a:lnTo>
                    <a:pt x="78923" y="5331"/>
                  </a:lnTo>
                  <a:lnTo>
                    <a:pt x="122024" y="7089"/>
                  </a:lnTo>
                  <a:lnTo>
                    <a:pt x="160746" y="9044"/>
                  </a:lnTo>
                  <a:lnTo>
                    <a:pt x="203086" y="9382"/>
                  </a:lnTo>
                  <a:lnTo>
                    <a:pt x="246752" y="9497"/>
                  </a:lnTo>
                  <a:lnTo>
                    <a:pt x="286892" y="9519"/>
                  </a:lnTo>
                  <a:lnTo>
                    <a:pt x="328892" y="9523"/>
                  </a:lnTo>
                  <a:lnTo>
                    <a:pt x="371793" y="9524"/>
                  </a:lnTo>
                  <a:lnTo>
                    <a:pt x="414020" y="9525"/>
                  </a:lnTo>
                  <a:lnTo>
                    <a:pt x="459575" y="9525"/>
                  </a:lnTo>
                  <a:lnTo>
                    <a:pt x="488242" y="9172"/>
                  </a:lnTo>
                  <a:lnTo>
                    <a:pt x="530381" y="7839"/>
                  </a:lnTo>
                  <a:lnTo>
                    <a:pt x="564396" y="7012"/>
                  </a:lnTo>
                  <a:lnTo>
                    <a:pt x="595507" y="6644"/>
                  </a:lnTo>
                  <a:lnTo>
                    <a:pt x="635204" y="6481"/>
                  </a:lnTo>
                  <a:lnTo>
                    <a:pt x="680961" y="6389"/>
                  </a:lnTo>
                  <a:lnTo>
                    <a:pt x="711989" y="6367"/>
                  </a:lnTo>
                  <a:lnTo>
                    <a:pt x="757530" y="6355"/>
                  </a:lnTo>
                  <a:lnTo>
                    <a:pt x="796541" y="6352"/>
                  </a:lnTo>
                  <a:lnTo>
                    <a:pt x="833971" y="6351"/>
                  </a:lnTo>
                  <a:lnTo>
                    <a:pt x="870578" y="6350"/>
                  </a:lnTo>
                  <a:lnTo>
                    <a:pt x="912940" y="6350"/>
                  </a:lnTo>
                  <a:lnTo>
                    <a:pt x="958770" y="6350"/>
                  </a:lnTo>
                  <a:lnTo>
                    <a:pt x="999161" y="6350"/>
                  </a:lnTo>
                  <a:lnTo>
                    <a:pt x="1037939" y="5409"/>
                  </a:lnTo>
                  <a:lnTo>
                    <a:pt x="1076240" y="3837"/>
                  </a:lnTo>
                  <a:lnTo>
                    <a:pt x="1114400" y="3371"/>
                  </a:lnTo>
                  <a:lnTo>
                    <a:pt x="1158162" y="3233"/>
                  </a:lnTo>
                  <a:lnTo>
                    <a:pt x="1205701" y="3192"/>
                  </a:lnTo>
                  <a:lnTo>
                    <a:pt x="1246597" y="3180"/>
                  </a:lnTo>
                  <a:lnTo>
                    <a:pt x="1285526" y="3177"/>
                  </a:lnTo>
                  <a:lnTo>
                    <a:pt x="1323872" y="3176"/>
                  </a:lnTo>
                  <a:lnTo>
                    <a:pt x="1367689" y="3175"/>
                  </a:lnTo>
                  <a:lnTo>
                    <a:pt x="1415244" y="3175"/>
                  </a:lnTo>
                  <a:lnTo>
                    <a:pt x="1456145" y="3175"/>
                  </a:lnTo>
                  <a:lnTo>
                    <a:pt x="1495075" y="3175"/>
                  </a:lnTo>
                  <a:lnTo>
                    <a:pt x="1534362" y="3175"/>
                  </a:lnTo>
                  <a:lnTo>
                    <a:pt x="1578811" y="3175"/>
                  </a:lnTo>
                  <a:lnTo>
                    <a:pt x="1614330" y="3528"/>
                  </a:lnTo>
                  <a:lnTo>
                    <a:pt x="1655987" y="4861"/>
                  </a:lnTo>
                  <a:lnTo>
                    <a:pt x="1690023" y="5688"/>
                  </a:lnTo>
                  <a:lnTo>
                    <a:pt x="1731942" y="6154"/>
                  </a:lnTo>
                  <a:lnTo>
                    <a:pt x="1774936" y="7233"/>
                  </a:lnTo>
                  <a:lnTo>
                    <a:pt x="1808741" y="8506"/>
                  </a:lnTo>
                  <a:lnTo>
                    <a:pt x="1848460" y="9072"/>
                  </a:lnTo>
                  <a:lnTo>
                    <a:pt x="1893931" y="9391"/>
                  </a:lnTo>
                  <a:lnTo>
                    <a:pt x="1928655" y="9465"/>
                  </a:lnTo>
                  <a:lnTo>
                    <a:pt x="1966314" y="9851"/>
                  </a:lnTo>
                  <a:lnTo>
                    <a:pt x="1999513" y="11199"/>
                  </a:lnTo>
                  <a:lnTo>
                    <a:pt x="2033554" y="12033"/>
                  </a:lnTo>
                  <a:lnTo>
                    <a:pt x="2077969" y="12502"/>
                  </a:lnTo>
                  <a:lnTo>
                    <a:pt x="2120292" y="12641"/>
                  </a:lnTo>
                  <a:lnTo>
                    <a:pt x="2155908" y="12674"/>
                  </a:lnTo>
                  <a:lnTo>
                    <a:pt x="2202886" y="12692"/>
                  </a:lnTo>
                  <a:lnTo>
                    <a:pt x="2236875" y="12345"/>
                  </a:lnTo>
                  <a:lnTo>
                    <a:pt x="2277402" y="10517"/>
                  </a:lnTo>
                  <a:lnTo>
                    <a:pt x="2323430" y="9656"/>
                  </a:lnTo>
                  <a:lnTo>
                    <a:pt x="2368571" y="9536"/>
                  </a:lnTo>
                  <a:lnTo>
                    <a:pt x="2393557" y="11212"/>
                  </a:lnTo>
                  <a:lnTo>
                    <a:pt x="2411082" y="15846"/>
                  </a:lnTo>
                  <a:lnTo>
                    <a:pt x="2416005" y="18313"/>
                  </a:lnTo>
                  <a:lnTo>
                    <a:pt x="2418689" y="18904"/>
                  </a:lnTo>
                  <a:lnTo>
                    <a:pt x="2420840" y="20692"/>
                  </a:lnTo>
                  <a:lnTo>
                    <a:pt x="2421776" y="22484"/>
                  </a:lnTo>
                  <a:lnTo>
                    <a:pt x="2422481" y="27963"/>
                  </a:lnTo>
                  <a:lnTo>
                    <a:pt x="2422512" y="31765"/>
                  </a:lnTo>
                  <a:lnTo>
                    <a:pt x="2423460" y="34461"/>
                  </a:lnTo>
                  <a:lnTo>
                    <a:pt x="2426943" y="42438"/>
                  </a:lnTo>
                  <a:lnTo>
                    <a:pt x="2427234" y="44520"/>
                  </a:lnTo>
                  <a:lnTo>
                    <a:pt x="2425716" y="89817"/>
                  </a:lnTo>
                  <a:lnTo>
                    <a:pt x="2426642" y="112782"/>
                  </a:lnTo>
                  <a:lnTo>
                    <a:pt x="2428213" y="123023"/>
                  </a:lnTo>
                  <a:lnTo>
                    <a:pt x="2426685" y="167865"/>
                  </a:lnTo>
                  <a:lnTo>
                    <a:pt x="2422972" y="211293"/>
                  </a:lnTo>
                  <a:lnTo>
                    <a:pt x="2428707" y="254371"/>
                  </a:lnTo>
                  <a:lnTo>
                    <a:pt x="2427281" y="273068"/>
                  </a:lnTo>
                  <a:lnTo>
                    <a:pt x="2428735" y="285752"/>
                  </a:lnTo>
                  <a:lnTo>
                    <a:pt x="2429803" y="305989"/>
                  </a:lnTo>
                  <a:lnTo>
                    <a:pt x="2431754" y="320479"/>
                  </a:lnTo>
                  <a:lnTo>
                    <a:pt x="2432050" y="345093"/>
                  </a:lnTo>
                  <a:lnTo>
                    <a:pt x="2429537" y="349399"/>
                  </a:lnTo>
                  <a:lnTo>
                    <a:pt x="2429316" y="350408"/>
                  </a:lnTo>
                  <a:lnTo>
                    <a:pt x="2428816" y="351080"/>
                  </a:lnTo>
                  <a:lnTo>
                    <a:pt x="2428130" y="351528"/>
                  </a:lnTo>
                  <a:lnTo>
                    <a:pt x="2426427" y="352379"/>
                  </a:lnTo>
                  <a:lnTo>
                    <a:pt x="2423485" y="354489"/>
                  </a:lnTo>
                  <a:lnTo>
                    <a:pt x="2420379" y="355271"/>
                  </a:lnTo>
                  <a:lnTo>
                    <a:pt x="2384994" y="355600"/>
                  </a:lnTo>
                  <a:lnTo>
                    <a:pt x="2381973" y="354659"/>
                  </a:lnTo>
                  <a:lnTo>
                    <a:pt x="2379455" y="353418"/>
                  </a:lnTo>
                  <a:lnTo>
                    <a:pt x="2375348" y="352719"/>
                  </a:lnTo>
                  <a:lnTo>
                    <a:pt x="234315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361">
              <a:extLst>
                <a:ext uri="{FF2B5EF4-FFF2-40B4-BE49-F238E27FC236}">
                  <a16:creationId xmlns:a16="http://schemas.microsoft.com/office/drawing/2014/main" xmlns="" id="{B5B10CE2-47B6-433E-9E53-146FE6E1309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5175" y="3124247"/>
              <a:ext cx="2425701" cy="310651"/>
            </a:xfrm>
            <a:custGeom>
              <a:avLst/>
              <a:gdLst/>
              <a:ahLst/>
              <a:cxnLst/>
              <a:rect l="0" t="0" r="0" b="0"/>
              <a:pathLst>
                <a:path w="2425701" h="310651">
                  <a:moveTo>
                    <a:pt x="0" y="12653"/>
                  </a:moveTo>
                  <a:lnTo>
                    <a:pt x="0" y="12653"/>
                  </a:lnTo>
                  <a:lnTo>
                    <a:pt x="0" y="0"/>
                  </a:lnTo>
                  <a:lnTo>
                    <a:pt x="3088" y="47595"/>
                  </a:lnTo>
                  <a:lnTo>
                    <a:pt x="3520" y="89766"/>
                  </a:lnTo>
                  <a:lnTo>
                    <a:pt x="6761" y="135173"/>
                  </a:lnTo>
                  <a:lnTo>
                    <a:pt x="13464" y="175046"/>
                  </a:lnTo>
                  <a:lnTo>
                    <a:pt x="21524" y="215113"/>
                  </a:lnTo>
                  <a:lnTo>
                    <a:pt x="30312" y="261372"/>
                  </a:lnTo>
                  <a:lnTo>
                    <a:pt x="31561" y="275705"/>
                  </a:lnTo>
                  <a:lnTo>
                    <a:pt x="29883" y="285884"/>
                  </a:lnTo>
                  <a:lnTo>
                    <a:pt x="31892" y="297202"/>
                  </a:lnTo>
                  <a:lnTo>
                    <a:pt x="34222" y="302555"/>
                  </a:lnTo>
                  <a:lnTo>
                    <a:pt x="37520" y="307151"/>
                  </a:lnTo>
                  <a:lnTo>
                    <a:pt x="41299" y="309383"/>
                  </a:lnTo>
                  <a:lnTo>
                    <a:pt x="46887" y="310593"/>
                  </a:lnTo>
                  <a:lnTo>
                    <a:pt x="59461" y="310650"/>
                  </a:lnTo>
                  <a:lnTo>
                    <a:pt x="104757" y="305321"/>
                  </a:lnTo>
                  <a:lnTo>
                    <a:pt x="142411" y="301374"/>
                  </a:lnTo>
                  <a:lnTo>
                    <a:pt x="186232" y="296259"/>
                  </a:lnTo>
                  <a:lnTo>
                    <a:pt x="229508" y="292988"/>
                  </a:lnTo>
                  <a:lnTo>
                    <a:pt x="264617" y="291389"/>
                  </a:lnTo>
                  <a:lnTo>
                    <a:pt x="306182" y="288682"/>
                  </a:lnTo>
                  <a:lnTo>
                    <a:pt x="347308" y="286586"/>
                  </a:lnTo>
                  <a:lnTo>
                    <a:pt x="394183" y="285965"/>
                  </a:lnTo>
                  <a:lnTo>
                    <a:pt x="435353" y="285781"/>
                  </a:lnTo>
                  <a:lnTo>
                    <a:pt x="471832" y="285737"/>
                  </a:lnTo>
                  <a:lnTo>
                    <a:pt x="516267" y="285718"/>
                  </a:lnTo>
                  <a:lnTo>
                    <a:pt x="563601" y="285707"/>
                  </a:lnTo>
                  <a:lnTo>
                    <a:pt x="598328" y="285705"/>
                  </a:lnTo>
                  <a:lnTo>
                    <a:pt x="634224" y="285704"/>
                  </a:lnTo>
                  <a:lnTo>
                    <a:pt x="674752" y="286056"/>
                  </a:lnTo>
                  <a:lnTo>
                    <a:pt x="719646" y="287885"/>
                  </a:lnTo>
                  <a:lnTo>
                    <a:pt x="758309" y="288584"/>
                  </a:lnTo>
                  <a:lnTo>
                    <a:pt x="797517" y="288791"/>
                  </a:lnTo>
                  <a:lnTo>
                    <a:pt x="833054" y="288839"/>
                  </a:lnTo>
                  <a:lnTo>
                    <a:pt x="869544" y="288861"/>
                  </a:lnTo>
                  <a:lnTo>
                    <a:pt x="903636" y="288870"/>
                  </a:lnTo>
                  <a:lnTo>
                    <a:pt x="944999" y="289228"/>
                  </a:lnTo>
                  <a:lnTo>
                    <a:pt x="987437" y="291059"/>
                  </a:lnTo>
                  <a:lnTo>
                    <a:pt x="1026353" y="291611"/>
                  </a:lnTo>
                  <a:lnTo>
                    <a:pt x="1064816" y="291857"/>
                  </a:lnTo>
                  <a:lnTo>
                    <a:pt x="1103666" y="291966"/>
                  </a:lnTo>
                  <a:lnTo>
                    <a:pt x="1146802" y="292014"/>
                  </a:lnTo>
                  <a:lnTo>
                    <a:pt x="1183378" y="292036"/>
                  </a:lnTo>
                  <a:lnTo>
                    <a:pt x="1218096" y="292045"/>
                  </a:lnTo>
                  <a:lnTo>
                    <a:pt x="1259396" y="292050"/>
                  </a:lnTo>
                  <a:lnTo>
                    <a:pt x="1299859" y="292051"/>
                  </a:lnTo>
                  <a:lnTo>
                    <a:pt x="1340774" y="292405"/>
                  </a:lnTo>
                  <a:lnTo>
                    <a:pt x="1386004" y="293738"/>
                  </a:lnTo>
                  <a:lnTo>
                    <a:pt x="1422805" y="294566"/>
                  </a:lnTo>
                  <a:lnTo>
                    <a:pt x="1467323" y="295032"/>
                  </a:lnTo>
                  <a:lnTo>
                    <a:pt x="1512969" y="295170"/>
                  </a:lnTo>
                  <a:lnTo>
                    <a:pt x="1546261" y="295202"/>
                  </a:lnTo>
                  <a:lnTo>
                    <a:pt x="1588451" y="295573"/>
                  </a:lnTo>
                  <a:lnTo>
                    <a:pt x="1626039" y="297408"/>
                  </a:lnTo>
                  <a:lnTo>
                    <a:pt x="1663830" y="298108"/>
                  </a:lnTo>
                  <a:lnTo>
                    <a:pt x="1703602" y="298668"/>
                  </a:lnTo>
                  <a:lnTo>
                    <a:pt x="1750821" y="300559"/>
                  </a:lnTo>
                  <a:lnTo>
                    <a:pt x="1792407" y="301629"/>
                  </a:lnTo>
                  <a:lnTo>
                    <a:pt x="1831187" y="303671"/>
                  </a:lnTo>
                  <a:lnTo>
                    <a:pt x="1873056" y="304432"/>
                  </a:lnTo>
                  <a:lnTo>
                    <a:pt x="1917966" y="304610"/>
                  </a:lnTo>
                  <a:lnTo>
                    <a:pt x="1953684" y="304690"/>
                  </a:lnTo>
                  <a:lnTo>
                    <a:pt x="1995507" y="304734"/>
                  </a:lnTo>
                  <a:lnTo>
                    <a:pt x="2042509" y="304749"/>
                  </a:lnTo>
                  <a:lnTo>
                    <a:pt x="2086666" y="305105"/>
                  </a:lnTo>
                  <a:lnTo>
                    <a:pt x="2127220" y="306582"/>
                  </a:lnTo>
                  <a:lnTo>
                    <a:pt x="2169499" y="305219"/>
                  </a:lnTo>
                  <a:lnTo>
                    <a:pt x="2216930" y="303159"/>
                  </a:lnTo>
                  <a:lnTo>
                    <a:pt x="2248364" y="301340"/>
                  </a:lnTo>
                  <a:lnTo>
                    <a:pt x="2290371" y="299273"/>
                  </a:lnTo>
                  <a:lnTo>
                    <a:pt x="2332398" y="298518"/>
                  </a:lnTo>
                  <a:lnTo>
                    <a:pt x="2376160" y="298426"/>
                  </a:lnTo>
                  <a:lnTo>
                    <a:pt x="2425700" y="295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362">
              <a:extLst>
                <a:ext uri="{FF2B5EF4-FFF2-40B4-BE49-F238E27FC236}">
                  <a16:creationId xmlns:a16="http://schemas.microsoft.com/office/drawing/2014/main" xmlns="" id="{9B74D97A-4AF0-4407-9A2B-E101B66BBD3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4225" y="3082942"/>
              <a:ext cx="2431994" cy="330184"/>
            </a:xfrm>
            <a:custGeom>
              <a:avLst/>
              <a:gdLst/>
              <a:ahLst/>
              <a:cxnLst/>
              <a:rect l="0" t="0" r="0" b="0"/>
              <a:pathLst>
                <a:path w="2431994" h="330184">
                  <a:moveTo>
                    <a:pt x="0" y="6333"/>
                  </a:moveTo>
                  <a:lnTo>
                    <a:pt x="0" y="6333"/>
                  </a:lnTo>
                  <a:lnTo>
                    <a:pt x="1686" y="4647"/>
                  </a:lnTo>
                  <a:lnTo>
                    <a:pt x="3454" y="3820"/>
                  </a:lnTo>
                  <a:lnTo>
                    <a:pt x="44733" y="977"/>
                  </a:lnTo>
                  <a:lnTo>
                    <a:pt x="87504" y="70"/>
                  </a:lnTo>
                  <a:lnTo>
                    <a:pt x="128776" y="0"/>
                  </a:lnTo>
                  <a:lnTo>
                    <a:pt x="172271" y="1672"/>
                  </a:lnTo>
                  <a:lnTo>
                    <a:pt x="208696" y="2718"/>
                  </a:lnTo>
                  <a:lnTo>
                    <a:pt x="245711" y="3028"/>
                  </a:lnTo>
                  <a:lnTo>
                    <a:pt x="289683" y="3119"/>
                  </a:lnTo>
                  <a:lnTo>
                    <a:pt x="326662" y="3147"/>
                  </a:lnTo>
                  <a:lnTo>
                    <a:pt x="360848" y="3153"/>
                  </a:lnTo>
                  <a:lnTo>
                    <a:pt x="398502" y="3156"/>
                  </a:lnTo>
                  <a:lnTo>
                    <a:pt x="439534" y="3157"/>
                  </a:lnTo>
                  <a:lnTo>
                    <a:pt x="477914" y="3158"/>
                  </a:lnTo>
                  <a:lnTo>
                    <a:pt x="514384" y="3158"/>
                  </a:lnTo>
                  <a:lnTo>
                    <a:pt x="559712" y="3158"/>
                  </a:lnTo>
                  <a:lnTo>
                    <a:pt x="606146" y="3158"/>
                  </a:lnTo>
                  <a:lnTo>
                    <a:pt x="643696" y="4099"/>
                  </a:lnTo>
                  <a:lnTo>
                    <a:pt x="681551" y="5693"/>
                  </a:lnTo>
                  <a:lnTo>
                    <a:pt x="725032" y="8221"/>
                  </a:lnTo>
                  <a:lnTo>
                    <a:pt x="766334" y="9479"/>
                  </a:lnTo>
                  <a:lnTo>
                    <a:pt x="798733" y="11024"/>
                  </a:lnTo>
                  <a:lnTo>
                    <a:pt x="837828" y="12886"/>
                  </a:lnTo>
                  <a:lnTo>
                    <a:pt x="877193" y="14537"/>
                  </a:lnTo>
                  <a:lnTo>
                    <a:pt x="921524" y="15819"/>
                  </a:lnTo>
                  <a:lnTo>
                    <a:pt x="963078" y="17924"/>
                  </a:lnTo>
                  <a:lnTo>
                    <a:pt x="995536" y="18540"/>
                  </a:lnTo>
                  <a:lnTo>
                    <a:pt x="1039100" y="18887"/>
                  </a:lnTo>
                  <a:lnTo>
                    <a:pt x="1078818" y="20675"/>
                  </a:lnTo>
                  <a:lnTo>
                    <a:pt x="1115713" y="21754"/>
                  </a:lnTo>
                  <a:lnTo>
                    <a:pt x="1151221" y="22074"/>
                  </a:lnTo>
                  <a:lnTo>
                    <a:pt x="1196432" y="22168"/>
                  </a:lnTo>
                  <a:lnTo>
                    <a:pt x="1237697" y="23882"/>
                  </a:lnTo>
                  <a:lnTo>
                    <a:pt x="1276186" y="24938"/>
                  </a:lnTo>
                  <a:lnTo>
                    <a:pt x="1314401" y="25251"/>
                  </a:lnTo>
                  <a:lnTo>
                    <a:pt x="1350850" y="25344"/>
                  </a:lnTo>
                  <a:lnTo>
                    <a:pt x="1388601" y="26306"/>
                  </a:lnTo>
                  <a:lnTo>
                    <a:pt x="1428898" y="27557"/>
                  </a:lnTo>
                  <a:lnTo>
                    <a:pt x="1467011" y="28262"/>
                  </a:lnTo>
                  <a:lnTo>
                    <a:pt x="1510368" y="28823"/>
                  </a:lnTo>
                  <a:lnTo>
                    <a:pt x="1547203" y="30714"/>
                  </a:lnTo>
                  <a:lnTo>
                    <a:pt x="1585673" y="31431"/>
                  </a:lnTo>
                  <a:lnTo>
                    <a:pt x="1628704" y="31643"/>
                  </a:lnTo>
                  <a:lnTo>
                    <a:pt x="1668069" y="31706"/>
                  </a:lnTo>
                  <a:lnTo>
                    <a:pt x="1712619" y="31725"/>
                  </a:lnTo>
                  <a:lnTo>
                    <a:pt x="1743650" y="31730"/>
                  </a:lnTo>
                  <a:lnTo>
                    <a:pt x="1782607" y="32672"/>
                  </a:lnTo>
                  <a:lnTo>
                    <a:pt x="1820617" y="33914"/>
                  </a:lnTo>
                  <a:lnTo>
                    <a:pt x="1867857" y="33771"/>
                  </a:lnTo>
                  <a:lnTo>
                    <a:pt x="1913695" y="32135"/>
                  </a:lnTo>
                  <a:lnTo>
                    <a:pt x="1955701" y="32165"/>
                  </a:lnTo>
                  <a:lnTo>
                    <a:pt x="2000270" y="33321"/>
                  </a:lnTo>
                  <a:lnTo>
                    <a:pt x="2038354" y="33732"/>
                  </a:lnTo>
                  <a:lnTo>
                    <a:pt x="2077039" y="32874"/>
                  </a:lnTo>
                  <a:lnTo>
                    <a:pt x="2115273" y="32071"/>
                  </a:lnTo>
                  <a:lnTo>
                    <a:pt x="2152864" y="30148"/>
                  </a:lnTo>
                  <a:lnTo>
                    <a:pt x="2190814" y="29029"/>
                  </a:lnTo>
                  <a:lnTo>
                    <a:pt x="2232129" y="26116"/>
                  </a:lnTo>
                  <a:lnTo>
                    <a:pt x="2275609" y="22792"/>
                  </a:lnTo>
                  <a:lnTo>
                    <a:pt x="2318794" y="19772"/>
                  </a:lnTo>
                  <a:lnTo>
                    <a:pt x="2363309" y="19076"/>
                  </a:lnTo>
                  <a:lnTo>
                    <a:pt x="2392643" y="16508"/>
                  </a:lnTo>
                  <a:lnTo>
                    <a:pt x="2405448" y="21647"/>
                  </a:lnTo>
                  <a:lnTo>
                    <a:pt x="2405849" y="22187"/>
                  </a:lnTo>
                  <a:lnTo>
                    <a:pt x="2406544" y="24892"/>
                  </a:lnTo>
                  <a:lnTo>
                    <a:pt x="2411707" y="30770"/>
                  </a:lnTo>
                  <a:lnTo>
                    <a:pt x="2416378" y="40602"/>
                  </a:lnTo>
                  <a:lnTo>
                    <a:pt x="2423595" y="53047"/>
                  </a:lnTo>
                  <a:lnTo>
                    <a:pt x="2427466" y="64283"/>
                  </a:lnTo>
                  <a:lnTo>
                    <a:pt x="2430440" y="106821"/>
                  </a:lnTo>
                  <a:lnTo>
                    <a:pt x="2429289" y="140352"/>
                  </a:lnTo>
                  <a:lnTo>
                    <a:pt x="2431993" y="183844"/>
                  </a:lnTo>
                  <a:lnTo>
                    <a:pt x="2427319" y="227409"/>
                  </a:lnTo>
                  <a:lnTo>
                    <a:pt x="2423267" y="265344"/>
                  </a:lnTo>
                  <a:lnTo>
                    <a:pt x="2425976" y="312848"/>
                  </a:lnTo>
                  <a:lnTo>
                    <a:pt x="2428875" y="330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4" name="SMARTInkShape-363">
            <a:extLst>
              <a:ext uri="{FF2B5EF4-FFF2-40B4-BE49-F238E27FC236}">
                <a16:creationId xmlns:a16="http://schemas.microsoft.com/office/drawing/2014/main" xmlns="" id="{6ECDCE2B-2D52-4F31-A25D-4FDEBF4335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3750" y="3630371"/>
            <a:ext cx="2501901" cy="319328"/>
          </a:xfrm>
          <a:custGeom>
            <a:avLst/>
            <a:gdLst/>
            <a:ahLst/>
            <a:cxnLst/>
            <a:rect l="0" t="0" r="0" b="0"/>
            <a:pathLst>
              <a:path w="2501901" h="319328">
                <a:moveTo>
                  <a:pt x="0" y="1829"/>
                </a:moveTo>
                <a:lnTo>
                  <a:pt x="0" y="1829"/>
                </a:lnTo>
                <a:lnTo>
                  <a:pt x="1829" y="0"/>
                </a:lnTo>
                <a:lnTo>
                  <a:pt x="1048" y="781"/>
                </a:lnTo>
                <a:lnTo>
                  <a:pt x="1052" y="1483"/>
                </a:lnTo>
                <a:lnTo>
                  <a:pt x="2651" y="5145"/>
                </a:lnTo>
                <a:lnTo>
                  <a:pt x="3526" y="52392"/>
                </a:lnTo>
                <a:lnTo>
                  <a:pt x="6408" y="93243"/>
                </a:lnTo>
                <a:lnTo>
                  <a:pt x="10252" y="138129"/>
                </a:lnTo>
                <a:lnTo>
                  <a:pt x="12636" y="185259"/>
                </a:lnTo>
                <a:lnTo>
                  <a:pt x="13635" y="209435"/>
                </a:lnTo>
                <a:lnTo>
                  <a:pt x="16619" y="222967"/>
                </a:lnTo>
                <a:lnTo>
                  <a:pt x="17970" y="225702"/>
                </a:lnTo>
                <a:lnTo>
                  <a:pt x="19083" y="229224"/>
                </a:lnTo>
                <a:lnTo>
                  <a:pt x="20593" y="231422"/>
                </a:lnTo>
                <a:lnTo>
                  <a:pt x="22440" y="232634"/>
                </a:lnTo>
                <a:lnTo>
                  <a:pt x="24815" y="233413"/>
                </a:lnTo>
                <a:lnTo>
                  <a:pt x="34534" y="241062"/>
                </a:lnTo>
                <a:lnTo>
                  <a:pt x="69428" y="257360"/>
                </a:lnTo>
                <a:lnTo>
                  <a:pt x="116880" y="264375"/>
                </a:lnTo>
                <a:lnTo>
                  <a:pt x="155035" y="265225"/>
                </a:lnTo>
                <a:lnTo>
                  <a:pt x="200751" y="265337"/>
                </a:lnTo>
                <a:lnTo>
                  <a:pt x="245494" y="265351"/>
                </a:lnTo>
                <a:lnTo>
                  <a:pt x="280290" y="265353"/>
                </a:lnTo>
                <a:lnTo>
                  <a:pt x="322820" y="265354"/>
                </a:lnTo>
                <a:lnTo>
                  <a:pt x="362350" y="265354"/>
                </a:lnTo>
                <a:lnTo>
                  <a:pt x="407733" y="265354"/>
                </a:lnTo>
                <a:lnTo>
                  <a:pt x="447677" y="267536"/>
                </a:lnTo>
                <a:lnTo>
                  <a:pt x="493301" y="269274"/>
                </a:lnTo>
                <a:lnTo>
                  <a:pt x="540099" y="271925"/>
                </a:lnTo>
                <a:lnTo>
                  <a:pt x="572713" y="273919"/>
                </a:lnTo>
                <a:lnTo>
                  <a:pt x="608375" y="275981"/>
                </a:lnTo>
                <a:lnTo>
                  <a:pt x="652354" y="277440"/>
                </a:lnTo>
                <a:lnTo>
                  <a:pt x="690926" y="279662"/>
                </a:lnTo>
                <a:lnTo>
                  <a:pt x="736056" y="283002"/>
                </a:lnTo>
                <a:lnTo>
                  <a:pt x="780808" y="286838"/>
                </a:lnTo>
                <a:lnTo>
                  <a:pt x="815044" y="289954"/>
                </a:lnTo>
                <a:lnTo>
                  <a:pt x="846253" y="293221"/>
                </a:lnTo>
                <a:lnTo>
                  <a:pt x="885994" y="298200"/>
                </a:lnTo>
                <a:lnTo>
                  <a:pt x="925764" y="302060"/>
                </a:lnTo>
                <a:lnTo>
                  <a:pt x="966723" y="304951"/>
                </a:lnTo>
                <a:lnTo>
                  <a:pt x="1013149" y="307412"/>
                </a:lnTo>
                <a:lnTo>
                  <a:pt x="1050716" y="309682"/>
                </a:lnTo>
                <a:lnTo>
                  <a:pt x="1095666" y="312002"/>
                </a:lnTo>
                <a:lnTo>
                  <a:pt x="1134855" y="313631"/>
                </a:lnTo>
                <a:lnTo>
                  <a:pt x="1177628" y="316347"/>
                </a:lnTo>
                <a:lnTo>
                  <a:pt x="1224874" y="318445"/>
                </a:lnTo>
                <a:lnTo>
                  <a:pt x="1264743" y="319067"/>
                </a:lnTo>
                <a:lnTo>
                  <a:pt x="1303015" y="319251"/>
                </a:lnTo>
                <a:lnTo>
                  <a:pt x="1347163" y="319306"/>
                </a:lnTo>
                <a:lnTo>
                  <a:pt x="1394463" y="319322"/>
                </a:lnTo>
                <a:lnTo>
                  <a:pt x="1426564" y="319326"/>
                </a:lnTo>
                <a:lnTo>
                  <a:pt x="1466702" y="319327"/>
                </a:lnTo>
                <a:lnTo>
                  <a:pt x="1501004" y="318388"/>
                </a:lnTo>
                <a:lnTo>
                  <a:pt x="1532124" y="316794"/>
                </a:lnTo>
                <a:lnTo>
                  <a:pt x="1565946" y="314910"/>
                </a:lnTo>
                <a:lnTo>
                  <a:pt x="1608591" y="313551"/>
                </a:lnTo>
                <a:lnTo>
                  <a:pt x="1645804" y="311463"/>
                </a:lnTo>
                <a:lnTo>
                  <a:pt x="1678088" y="309601"/>
                </a:lnTo>
                <a:lnTo>
                  <a:pt x="1721248" y="307244"/>
                </a:lnTo>
                <a:lnTo>
                  <a:pt x="1750043" y="305628"/>
                </a:lnTo>
                <a:lnTo>
                  <a:pt x="1781587" y="303845"/>
                </a:lnTo>
                <a:lnTo>
                  <a:pt x="1809672" y="302304"/>
                </a:lnTo>
                <a:lnTo>
                  <a:pt x="1835451" y="300923"/>
                </a:lnTo>
                <a:lnTo>
                  <a:pt x="1879028" y="298448"/>
                </a:lnTo>
                <a:lnTo>
                  <a:pt x="1922822" y="295072"/>
                </a:lnTo>
                <a:lnTo>
                  <a:pt x="1962805" y="292190"/>
                </a:lnTo>
                <a:lnTo>
                  <a:pt x="2004534" y="291038"/>
                </a:lnTo>
                <a:lnTo>
                  <a:pt x="2039855" y="289897"/>
                </a:lnTo>
                <a:lnTo>
                  <a:pt x="2083599" y="287325"/>
                </a:lnTo>
                <a:lnTo>
                  <a:pt x="2120549" y="284329"/>
                </a:lnTo>
                <a:lnTo>
                  <a:pt x="2158107" y="281841"/>
                </a:lnTo>
                <a:lnTo>
                  <a:pt x="2193504" y="279725"/>
                </a:lnTo>
                <a:lnTo>
                  <a:pt x="2230215" y="278549"/>
                </a:lnTo>
                <a:lnTo>
                  <a:pt x="2270725" y="276515"/>
                </a:lnTo>
                <a:lnTo>
                  <a:pt x="2309023" y="273020"/>
                </a:lnTo>
                <a:lnTo>
                  <a:pt x="2353329" y="271964"/>
                </a:lnTo>
                <a:lnTo>
                  <a:pt x="2398335" y="271738"/>
                </a:lnTo>
                <a:lnTo>
                  <a:pt x="2443542" y="271708"/>
                </a:lnTo>
                <a:lnTo>
                  <a:pt x="2489527" y="274217"/>
                </a:lnTo>
                <a:lnTo>
                  <a:pt x="2501900" y="2748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8" name="SMARTInkShape-Group132">
            <a:extLst>
              <a:ext uri="{FF2B5EF4-FFF2-40B4-BE49-F238E27FC236}">
                <a16:creationId xmlns:a16="http://schemas.microsoft.com/office/drawing/2014/main" xmlns="" id="{83FCEB31-8DBE-4C3A-8D37-A1010284B79E}"/>
              </a:ext>
            </a:extLst>
          </p:cNvPr>
          <p:cNvGrpSpPr/>
          <p:nvPr/>
        </p:nvGrpSpPr>
        <p:grpSpPr>
          <a:xfrm>
            <a:off x="819150" y="3562350"/>
            <a:ext cx="2446434" cy="320676"/>
            <a:chOff x="819150" y="3562350"/>
            <a:chExt cx="2446434" cy="320676"/>
          </a:xfrm>
        </p:grpSpPr>
        <p:sp>
          <p:nvSpPr>
            <p:cNvPr id="115" name="SMARTInkShape-364">
              <a:extLst>
                <a:ext uri="{FF2B5EF4-FFF2-40B4-BE49-F238E27FC236}">
                  <a16:creationId xmlns:a16="http://schemas.microsoft.com/office/drawing/2014/main" xmlns="" id="{376847F9-489D-4C46-85E5-EB7800D15D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9150" y="3562350"/>
              <a:ext cx="2446434" cy="320676"/>
            </a:xfrm>
            <a:custGeom>
              <a:avLst/>
              <a:gdLst/>
              <a:ahLst/>
              <a:cxnLst/>
              <a:rect l="0" t="0" r="0" b="0"/>
              <a:pathLst>
                <a:path w="2446434" h="320676">
                  <a:moveTo>
                    <a:pt x="0" y="38100"/>
                  </a:moveTo>
                  <a:lnTo>
                    <a:pt x="0" y="38100"/>
                  </a:lnTo>
                  <a:lnTo>
                    <a:pt x="5967" y="35587"/>
                  </a:lnTo>
                  <a:lnTo>
                    <a:pt x="52332" y="31948"/>
                  </a:lnTo>
                  <a:lnTo>
                    <a:pt x="94814" y="31767"/>
                  </a:lnTo>
                  <a:lnTo>
                    <a:pt x="130987" y="31755"/>
                  </a:lnTo>
                  <a:lnTo>
                    <a:pt x="171022" y="31751"/>
                  </a:lnTo>
                  <a:lnTo>
                    <a:pt x="206092" y="31750"/>
                  </a:lnTo>
                  <a:lnTo>
                    <a:pt x="244391" y="31750"/>
                  </a:lnTo>
                  <a:lnTo>
                    <a:pt x="284348" y="31397"/>
                  </a:lnTo>
                  <a:lnTo>
                    <a:pt x="319672" y="29568"/>
                  </a:lnTo>
                  <a:lnTo>
                    <a:pt x="361104" y="28869"/>
                  </a:lnTo>
                  <a:lnTo>
                    <a:pt x="403249" y="28662"/>
                  </a:lnTo>
                  <a:lnTo>
                    <a:pt x="441881" y="28954"/>
                  </a:lnTo>
                  <a:lnTo>
                    <a:pt x="475909" y="30272"/>
                  </a:lnTo>
                  <a:lnTo>
                    <a:pt x="519020" y="32034"/>
                  </a:lnTo>
                  <a:lnTo>
                    <a:pt x="562639" y="33640"/>
                  </a:lnTo>
                  <a:lnTo>
                    <a:pt x="594961" y="34354"/>
                  </a:lnTo>
                  <a:lnTo>
                    <a:pt x="632610" y="35612"/>
                  </a:lnTo>
                  <a:lnTo>
                    <a:pt x="671332" y="37347"/>
                  </a:lnTo>
                  <a:lnTo>
                    <a:pt x="717065" y="39955"/>
                  </a:lnTo>
                  <a:lnTo>
                    <a:pt x="750378" y="40688"/>
                  </a:lnTo>
                  <a:lnTo>
                    <a:pt x="792737" y="41101"/>
                  </a:lnTo>
                  <a:lnTo>
                    <a:pt x="829864" y="41223"/>
                  </a:lnTo>
                  <a:lnTo>
                    <a:pt x="867127" y="42945"/>
                  </a:lnTo>
                  <a:lnTo>
                    <a:pt x="904979" y="44004"/>
                  </a:lnTo>
                  <a:lnTo>
                    <a:pt x="941320" y="44318"/>
                  </a:lnTo>
                  <a:lnTo>
                    <a:pt x="972461" y="44391"/>
                  </a:lnTo>
                  <a:lnTo>
                    <a:pt x="1005822" y="44424"/>
                  </a:lnTo>
                  <a:lnTo>
                    <a:pt x="1050653" y="44090"/>
                  </a:lnTo>
                  <a:lnTo>
                    <a:pt x="1091256" y="42761"/>
                  </a:lnTo>
                  <a:lnTo>
                    <a:pt x="1126000" y="42876"/>
                  </a:lnTo>
                  <a:lnTo>
                    <a:pt x="1157669" y="43398"/>
                  </a:lnTo>
                  <a:lnTo>
                    <a:pt x="1192911" y="42454"/>
                  </a:lnTo>
                  <a:lnTo>
                    <a:pt x="1236654" y="41624"/>
                  </a:lnTo>
                  <a:lnTo>
                    <a:pt x="1275877" y="41378"/>
                  </a:lnTo>
                  <a:lnTo>
                    <a:pt x="1311888" y="40380"/>
                  </a:lnTo>
                  <a:lnTo>
                    <a:pt x="1353175" y="39114"/>
                  </a:lnTo>
                  <a:lnTo>
                    <a:pt x="1392692" y="38550"/>
                  </a:lnTo>
                  <a:lnTo>
                    <a:pt x="1436125" y="38300"/>
                  </a:lnTo>
                  <a:lnTo>
                    <a:pt x="1478594" y="38189"/>
                  </a:lnTo>
                  <a:lnTo>
                    <a:pt x="1525951" y="38126"/>
                  </a:lnTo>
                  <a:lnTo>
                    <a:pt x="1564717" y="37755"/>
                  </a:lnTo>
                  <a:lnTo>
                    <a:pt x="1602896" y="35568"/>
                  </a:lnTo>
                  <a:lnTo>
                    <a:pt x="1649486" y="33038"/>
                  </a:lnTo>
                  <a:lnTo>
                    <a:pt x="1690533" y="31779"/>
                  </a:lnTo>
                  <a:lnTo>
                    <a:pt x="1730604" y="29328"/>
                  </a:lnTo>
                  <a:lnTo>
                    <a:pt x="1766342" y="27381"/>
                  </a:lnTo>
                  <a:lnTo>
                    <a:pt x="1800100" y="26281"/>
                  </a:lnTo>
                  <a:lnTo>
                    <a:pt x="1833683" y="25438"/>
                  </a:lnTo>
                  <a:lnTo>
                    <a:pt x="1872128" y="23888"/>
                  </a:lnTo>
                  <a:lnTo>
                    <a:pt x="1914898" y="21032"/>
                  </a:lnTo>
                  <a:lnTo>
                    <a:pt x="1947617" y="18990"/>
                  </a:lnTo>
                  <a:lnTo>
                    <a:pt x="1984266" y="16907"/>
                  </a:lnTo>
                  <a:lnTo>
                    <a:pt x="2019369" y="14805"/>
                  </a:lnTo>
                  <a:lnTo>
                    <a:pt x="2059067" y="11638"/>
                  </a:lnTo>
                  <a:lnTo>
                    <a:pt x="2102736" y="10151"/>
                  </a:lnTo>
                  <a:lnTo>
                    <a:pt x="2141170" y="7467"/>
                  </a:lnTo>
                  <a:lnTo>
                    <a:pt x="2185138" y="6571"/>
                  </a:lnTo>
                  <a:lnTo>
                    <a:pt x="2226840" y="4708"/>
                  </a:lnTo>
                  <a:lnTo>
                    <a:pt x="2268915" y="2436"/>
                  </a:lnTo>
                  <a:lnTo>
                    <a:pt x="2315174" y="214"/>
                  </a:lnTo>
                  <a:lnTo>
                    <a:pt x="2362161" y="1"/>
                  </a:lnTo>
                  <a:lnTo>
                    <a:pt x="2371702" y="0"/>
                  </a:lnTo>
                  <a:lnTo>
                    <a:pt x="2371723" y="2734"/>
                  </a:lnTo>
                  <a:lnTo>
                    <a:pt x="2374259" y="7805"/>
                  </a:lnTo>
                  <a:lnTo>
                    <a:pt x="2376144" y="10289"/>
                  </a:lnTo>
                  <a:lnTo>
                    <a:pt x="2379098" y="11628"/>
                  </a:lnTo>
                  <a:lnTo>
                    <a:pt x="2382410" y="12576"/>
                  </a:lnTo>
                  <a:lnTo>
                    <a:pt x="2387411" y="16060"/>
                  </a:lnTo>
                  <a:lnTo>
                    <a:pt x="2390111" y="18459"/>
                  </a:lnTo>
                  <a:lnTo>
                    <a:pt x="2401240" y="18998"/>
                  </a:lnTo>
                  <a:lnTo>
                    <a:pt x="2415013" y="16312"/>
                  </a:lnTo>
                  <a:lnTo>
                    <a:pt x="2418363" y="17010"/>
                  </a:lnTo>
                  <a:lnTo>
                    <a:pt x="2422233" y="18445"/>
                  </a:lnTo>
                  <a:lnTo>
                    <a:pt x="2425015" y="18931"/>
                  </a:lnTo>
                  <a:lnTo>
                    <a:pt x="2424891" y="19323"/>
                  </a:lnTo>
                  <a:lnTo>
                    <a:pt x="2423383" y="21561"/>
                  </a:lnTo>
                  <a:lnTo>
                    <a:pt x="2422695" y="25478"/>
                  </a:lnTo>
                  <a:lnTo>
                    <a:pt x="2421585" y="47708"/>
                  </a:lnTo>
                  <a:lnTo>
                    <a:pt x="2420012" y="53999"/>
                  </a:lnTo>
                  <a:lnTo>
                    <a:pt x="2419352" y="100281"/>
                  </a:lnTo>
                  <a:lnTo>
                    <a:pt x="2421532" y="147446"/>
                  </a:lnTo>
                  <a:lnTo>
                    <a:pt x="2423270" y="158190"/>
                  </a:lnTo>
                  <a:lnTo>
                    <a:pt x="2424980" y="165875"/>
                  </a:lnTo>
                  <a:lnTo>
                    <a:pt x="2428140" y="182906"/>
                  </a:lnTo>
                  <a:lnTo>
                    <a:pt x="2431173" y="195102"/>
                  </a:lnTo>
                  <a:lnTo>
                    <a:pt x="2432914" y="212293"/>
                  </a:lnTo>
                  <a:lnTo>
                    <a:pt x="2442769" y="246109"/>
                  </a:lnTo>
                  <a:lnTo>
                    <a:pt x="2442929" y="252492"/>
                  </a:lnTo>
                  <a:lnTo>
                    <a:pt x="2442530" y="259327"/>
                  </a:lnTo>
                  <a:lnTo>
                    <a:pt x="2445687" y="306415"/>
                  </a:lnTo>
                  <a:lnTo>
                    <a:pt x="2446433" y="307993"/>
                  </a:lnTo>
                  <a:lnTo>
                    <a:pt x="2446321" y="311629"/>
                  </a:lnTo>
                  <a:lnTo>
                    <a:pt x="2445095" y="315243"/>
                  </a:lnTo>
                  <a:lnTo>
                    <a:pt x="2443375" y="318026"/>
                  </a:lnTo>
                  <a:lnTo>
                    <a:pt x="2441434" y="319498"/>
                  </a:lnTo>
                  <a:lnTo>
                    <a:pt x="2438400" y="320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365">
              <a:extLst>
                <a:ext uri="{FF2B5EF4-FFF2-40B4-BE49-F238E27FC236}">
                  <a16:creationId xmlns:a16="http://schemas.microsoft.com/office/drawing/2014/main" xmlns="" id="{C32E1D1A-88D2-4228-A6D6-15AF87BD03D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63700" y="3667596"/>
              <a:ext cx="47440" cy="174155"/>
            </a:xfrm>
            <a:custGeom>
              <a:avLst/>
              <a:gdLst/>
              <a:ahLst/>
              <a:cxnLst/>
              <a:rect l="0" t="0" r="0" b="0"/>
              <a:pathLst>
                <a:path w="47440" h="174155">
                  <a:moveTo>
                    <a:pt x="0" y="97954"/>
                  </a:moveTo>
                  <a:lnTo>
                    <a:pt x="0" y="97954"/>
                  </a:lnTo>
                  <a:lnTo>
                    <a:pt x="3044" y="100998"/>
                  </a:lnTo>
                  <a:lnTo>
                    <a:pt x="3502" y="96386"/>
                  </a:lnTo>
                  <a:lnTo>
                    <a:pt x="23410" y="48871"/>
                  </a:lnTo>
                  <a:lnTo>
                    <a:pt x="43381" y="3109"/>
                  </a:lnTo>
                  <a:lnTo>
                    <a:pt x="46997" y="0"/>
                  </a:lnTo>
                  <a:lnTo>
                    <a:pt x="47206" y="549"/>
                  </a:lnTo>
                  <a:lnTo>
                    <a:pt x="47439" y="3040"/>
                  </a:lnTo>
                  <a:lnTo>
                    <a:pt x="44147" y="17438"/>
                  </a:lnTo>
                  <a:lnTo>
                    <a:pt x="43190" y="19935"/>
                  </a:lnTo>
                  <a:lnTo>
                    <a:pt x="39777" y="62689"/>
                  </a:lnTo>
                  <a:lnTo>
                    <a:pt x="42873" y="104314"/>
                  </a:lnTo>
                  <a:lnTo>
                    <a:pt x="43302" y="135990"/>
                  </a:lnTo>
                  <a:lnTo>
                    <a:pt x="39525" y="168075"/>
                  </a:lnTo>
                  <a:lnTo>
                    <a:pt x="41275" y="17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366">
              <a:extLst>
                <a:ext uri="{FF2B5EF4-FFF2-40B4-BE49-F238E27FC236}">
                  <a16:creationId xmlns:a16="http://schemas.microsoft.com/office/drawing/2014/main" xmlns="" id="{CBC8A919-A5A9-4D80-B70C-7ADD7F58D3B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810540" y="3684234"/>
              <a:ext cx="112128" cy="161063"/>
            </a:xfrm>
            <a:custGeom>
              <a:avLst/>
              <a:gdLst/>
              <a:ahLst/>
              <a:cxnLst/>
              <a:rect l="0" t="0" r="0" b="0"/>
              <a:pathLst>
                <a:path w="112128" h="161063">
                  <a:moveTo>
                    <a:pt x="100810" y="33691"/>
                  </a:moveTo>
                  <a:lnTo>
                    <a:pt x="100810" y="33691"/>
                  </a:lnTo>
                  <a:lnTo>
                    <a:pt x="99124" y="33691"/>
                  </a:lnTo>
                  <a:lnTo>
                    <a:pt x="97356" y="32750"/>
                  </a:lnTo>
                  <a:lnTo>
                    <a:pt x="96391" y="32005"/>
                  </a:lnTo>
                  <a:lnTo>
                    <a:pt x="95318" y="30237"/>
                  </a:lnTo>
                  <a:lnTo>
                    <a:pt x="91431" y="21303"/>
                  </a:lnTo>
                  <a:lnTo>
                    <a:pt x="67437" y="5013"/>
                  </a:lnTo>
                  <a:lnTo>
                    <a:pt x="52629" y="0"/>
                  </a:lnTo>
                  <a:lnTo>
                    <a:pt x="40124" y="2503"/>
                  </a:lnTo>
                  <a:lnTo>
                    <a:pt x="15207" y="16705"/>
                  </a:lnTo>
                  <a:lnTo>
                    <a:pt x="11992" y="19192"/>
                  </a:lnTo>
                  <a:lnTo>
                    <a:pt x="4095" y="32805"/>
                  </a:lnTo>
                  <a:lnTo>
                    <a:pt x="657" y="45188"/>
                  </a:lnTo>
                  <a:lnTo>
                    <a:pt x="0" y="90475"/>
                  </a:lnTo>
                  <a:lnTo>
                    <a:pt x="8059" y="123475"/>
                  </a:lnTo>
                  <a:lnTo>
                    <a:pt x="19197" y="140217"/>
                  </a:lnTo>
                  <a:lnTo>
                    <a:pt x="40239" y="155902"/>
                  </a:lnTo>
                  <a:lnTo>
                    <a:pt x="48490" y="160091"/>
                  </a:lnTo>
                  <a:lnTo>
                    <a:pt x="67512" y="161062"/>
                  </a:lnTo>
                  <a:lnTo>
                    <a:pt x="82595" y="159116"/>
                  </a:lnTo>
                  <a:lnTo>
                    <a:pt x="90245" y="154464"/>
                  </a:lnTo>
                  <a:lnTo>
                    <a:pt x="103780" y="139980"/>
                  </a:lnTo>
                  <a:lnTo>
                    <a:pt x="110078" y="120962"/>
                  </a:lnTo>
                  <a:lnTo>
                    <a:pt x="112127" y="90310"/>
                  </a:lnTo>
                  <a:lnTo>
                    <a:pt x="107534" y="70771"/>
                  </a:lnTo>
                  <a:lnTo>
                    <a:pt x="94775" y="39589"/>
                  </a:lnTo>
                  <a:lnTo>
                    <a:pt x="77150" y="24777"/>
                  </a:lnTo>
                  <a:lnTo>
                    <a:pt x="50010" y="11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SMARTInkShape-Group133">
            <a:extLst>
              <a:ext uri="{FF2B5EF4-FFF2-40B4-BE49-F238E27FC236}">
                <a16:creationId xmlns:a16="http://schemas.microsoft.com/office/drawing/2014/main" xmlns="" id="{50D9F1C1-95C1-47A7-A51E-E3C3BDFBD898}"/>
              </a:ext>
            </a:extLst>
          </p:cNvPr>
          <p:cNvGrpSpPr/>
          <p:nvPr/>
        </p:nvGrpSpPr>
        <p:grpSpPr>
          <a:xfrm>
            <a:off x="1435100" y="2670851"/>
            <a:ext cx="372655" cy="655229"/>
            <a:chOff x="1435100" y="2670851"/>
            <a:chExt cx="372655" cy="655229"/>
          </a:xfrm>
        </p:grpSpPr>
        <p:sp>
          <p:nvSpPr>
            <p:cNvPr id="119" name="SMARTInkShape-367">
              <a:extLst>
                <a:ext uri="{FF2B5EF4-FFF2-40B4-BE49-F238E27FC236}">
                  <a16:creationId xmlns:a16="http://schemas.microsoft.com/office/drawing/2014/main" xmlns="" id="{1F57CEF7-0F83-44BB-B2C3-B063CFAEF44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549400" y="3144675"/>
              <a:ext cx="81902" cy="163676"/>
            </a:xfrm>
            <a:custGeom>
              <a:avLst/>
              <a:gdLst/>
              <a:ahLst/>
              <a:cxnLst/>
              <a:rect l="0" t="0" r="0" b="0"/>
              <a:pathLst>
                <a:path w="81902" h="163676">
                  <a:moveTo>
                    <a:pt x="0" y="100175"/>
                  </a:moveTo>
                  <a:lnTo>
                    <a:pt x="0" y="100175"/>
                  </a:lnTo>
                  <a:lnTo>
                    <a:pt x="1686" y="100175"/>
                  </a:lnTo>
                  <a:lnTo>
                    <a:pt x="6105" y="98489"/>
                  </a:lnTo>
                  <a:lnTo>
                    <a:pt x="12528" y="93742"/>
                  </a:lnTo>
                  <a:lnTo>
                    <a:pt x="15214" y="91261"/>
                  </a:lnTo>
                  <a:lnTo>
                    <a:pt x="40311" y="46787"/>
                  </a:lnTo>
                  <a:lnTo>
                    <a:pt x="46987" y="34967"/>
                  </a:lnTo>
                  <a:lnTo>
                    <a:pt x="66879" y="8340"/>
                  </a:lnTo>
                  <a:lnTo>
                    <a:pt x="69323" y="1782"/>
                  </a:lnTo>
                  <a:lnTo>
                    <a:pt x="70204" y="713"/>
                  </a:lnTo>
                  <a:lnTo>
                    <a:pt x="71144" y="0"/>
                  </a:lnTo>
                  <a:lnTo>
                    <a:pt x="71771" y="231"/>
                  </a:lnTo>
                  <a:lnTo>
                    <a:pt x="72189" y="1090"/>
                  </a:lnTo>
                  <a:lnTo>
                    <a:pt x="75532" y="44542"/>
                  </a:lnTo>
                  <a:lnTo>
                    <a:pt x="78655" y="90195"/>
                  </a:lnTo>
                  <a:lnTo>
                    <a:pt x="80297" y="135593"/>
                  </a:lnTo>
                  <a:lnTo>
                    <a:pt x="81901" y="158827"/>
                  </a:lnTo>
                  <a:lnTo>
                    <a:pt x="81412" y="160443"/>
                  </a:lnTo>
                  <a:lnTo>
                    <a:pt x="79375" y="16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SMARTInkShape-368">
              <a:extLst>
                <a:ext uri="{FF2B5EF4-FFF2-40B4-BE49-F238E27FC236}">
                  <a16:creationId xmlns:a16="http://schemas.microsoft.com/office/drawing/2014/main" xmlns="" id="{CCD210AA-8FA6-47B8-B18B-DCF83CD6A62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712677" y="3168758"/>
              <a:ext cx="95078" cy="157322"/>
            </a:xfrm>
            <a:custGeom>
              <a:avLst/>
              <a:gdLst/>
              <a:ahLst/>
              <a:cxnLst/>
              <a:rect l="0" t="0" r="0" b="0"/>
              <a:pathLst>
                <a:path w="95078" h="157322">
                  <a:moveTo>
                    <a:pt x="78023" y="22117"/>
                  </a:moveTo>
                  <a:lnTo>
                    <a:pt x="78023" y="22117"/>
                  </a:lnTo>
                  <a:lnTo>
                    <a:pt x="79709" y="20431"/>
                  </a:lnTo>
                  <a:lnTo>
                    <a:pt x="80536" y="17723"/>
                  </a:lnTo>
                  <a:lnTo>
                    <a:pt x="81067" y="10234"/>
                  </a:lnTo>
                  <a:lnTo>
                    <a:pt x="80053" y="8198"/>
                  </a:lnTo>
                  <a:lnTo>
                    <a:pt x="72062" y="257"/>
                  </a:lnTo>
                  <a:lnTo>
                    <a:pt x="70103" y="0"/>
                  </a:lnTo>
                  <a:lnTo>
                    <a:pt x="29730" y="4321"/>
                  </a:lnTo>
                  <a:lnTo>
                    <a:pt x="21047" y="11032"/>
                  </a:lnTo>
                  <a:lnTo>
                    <a:pt x="13189" y="21424"/>
                  </a:lnTo>
                  <a:lnTo>
                    <a:pt x="1774" y="50335"/>
                  </a:lnTo>
                  <a:lnTo>
                    <a:pt x="0" y="88749"/>
                  </a:lnTo>
                  <a:lnTo>
                    <a:pt x="6058" y="126579"/>
                  </a:lnTo>
                  <a:lnTo>
                    <a:pt x="7821" y="130917"/>
                  </a:lnTo>
                  <a:lnTo>
                    <a:pt x="20416" y="145449"/>
                  </a:lnTo>
                  <a:lnTo>
                    <a:pt x="32497" y="154184"/>
                  </a:lnTo>
                  <a:lnTo>
                    <a:pt x="46150" y="157321"/>
                  </a:lnTo>
                  <a:lnTo>
                    <a:pt x="64738" y="153194"/>
                  </a:lnTo>
                  <a:lnTo>
                    <a:pt x="73059" y="149048"/>
                  </a:lnTo>
                  <a:lnTo>
                    <a:pt x="78639" y="143794"/>
                  </a:lnTo>
                  <a:lnTo>
                    <a:pt x="90608" y="124410"/>
                  </a:lnTo>
                  <a:lnTo>
                    <a:pt x="95077" y="100244"/>
                  </a:lnTo>
                  <a:lnTo>
                    <a:pt x="93346" y="85365"/>
                  </a:lnTo>
                  <a:lnTo>
                    <a:pt x="79022" y="51216"/>
                  </a:lnTo>
                  <a:lnTo>
                    <a:pt x="66997" y="33000"/>
                  </a:lnTo>
                  <a:lnTo>
                    <a:pt x="43264" y="13769"/>
                  </a:lnTo>
                  <a:lnTo>
                    <a:pt x="27223" y="9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369">
              <a:extLst>
                <a:ext uri="{FF2B5EF4-FFF2-40B4-BE49-F238E27FC236}">
                  <a16:creationId xmlns:a16="http://schemas.microsoft.com/office/drawing/2014/main" xmlns="" id="{1067D0BA-0D04-4D3D-9B9A-3BC6075C947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35100" y="2670851"/>
              <a:ext cx="69393" cy="158075"/>
            </a:xfrm>
            <a:custGeom>
              <a:avLst/>
              <a:gdLst/>
              <a:ahLst/>
              <a:cxnLst/>
              <a:rect l="0" t="0" r="0" b="0"/>
              <a:pathLst>
                <a:path w="69393" h="158075">
                  <a:moveTo>
                    <a:pt x="0" y="129499"/>
                  </a:moveTo>
                  <a:lnTo>
                    <a:pt x="0" y="129499"/>
                  </a:lnTo>
                  <a:lnTo>
                    <a:pt x="7153" y="125080"/>
                  </a:lnTo>
                  <a:lnTo>
                    <a:pt x="21960" y="101394"/>
                  </a:lnTo>
                  <a:lnTo>
                    <a:pt x="40722" y="56383"/>
                  </a:lnTo>
                  <a:lnTo>
                    <a:pt x="61057" y="9676"/>
                  </a:lnTo>
                  <a:lnTo>
                    <a:pt x="65691" y="2747"/>
                  </a:lnTo>
                  <a:lnTo>
                    <a:pt x="66481" y="0"/>
                  </a:lnTo>
                  <a:lnTo>
                    <a:pt x="68303" y="2895"/>
                  </a:lnTo>
                  <a:lnTo>
                    <a:pt x="69392" y="6536"/>
                  </a:lnTo>
                  <a:lnTo>
                    <a:pt x="65419" y="53896"/>
                  </a:lnTo>
                  <a:lnTo>
                    <a:pt x="60732" y="97618"/>
                  </a:lnTo>
                  <a:lnTo>
                    <a:pt x="63569" y="136784"/>
                  </a:lnTo>
                  <a:lnTo>
                    <a:pt x="65245" y="145298"/>
                  </a:lnTo>
                  <a:lnTo>
                    <a:pt x="64511" y="150162"/>
                  </a:lnTo>
                  <a:lnTo>
                    <a:pt x="63821" y="151741"/>
                  </a:lnTo>
                  <a:lnTo>
                    <a:pt x="63009" y="152794"/>
                  </a:lnTo>
                  <a:lnTo>
                    <a:pt x="62114" y="153495"/>
                  </a:lnTo>
                  <a:lnTo>
                    <a:pt x="60325" y="158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370">
              <a:extLst>
                <a:ext uri="{FF2B5EF4-FFF2-40B4-BE49-F238E27FC236}">
                  <a16:creationId xmlns:a16="http://schemas.microsoft.com/office/drawing/2014/main" xmlns="" id="{D2F72067-37B1-486F-B854-E465888E2EE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04507" y="2683843"/>
              <a:ext cx="118051" cy="154171"/>
            </a:xfrm>
            <a:custGeom>
              <a:avLst/>
              <a:gdLst/>
              <a:ahLst/>
              <a:cxnLst/>
              <a:rect l="0" t="0" r="0" b="0"/>
              <a:pathLst>
                <a:path w="118051" h="154171">
                  <a:moveTo>
                    <a:pt x="62368" y="33957"/>
                  </a:moveTo>
                  <a:lnTo>
                    <a:pt x="62368" y="33957"/>
                  </a:lnTo>
                  <a:lnTo>
                    <a:pt x="62015" y="25447"/>
                  </a:lnTo>
                  <a:lnTo>
                    <a:pt x="59232" y="15047"/>
                  </a:lnTo>
                  <a:lnTo>
                    <a:pt x="32376" y="484"/>
                  </a:lnTo>
                  <a:lnTo>
                    <a:pt x="30732" y="0"/>
                  </a:lnTo>
                  <a:lnTo>
                    <a:pt x="21676" y="2690"/>
                  </a:lnTo>
                  <a:lnTo>
                    <a:pt x="11741" y="9641"/>
                  </a:lnTo>
                  <a:lnTo>
                    <a:pt x="3780" y="21774"/>
                  </a:lnTo>
                  <a:lnTo>
                    <a:pt x="323" y="33169"/>
                  </a:lnTo>
                  <a:lnTo>
                    <a:pt x="0" y="63234"/>
                  </a:lnTo>
                  <a:lnTo>
                    <a:pt x="8028" y="102348"/>
                  </a:lnTo>
                  <a:lnTo>
                    <a:pt x="25563" y="131093"/>
                  </a:lnTo>
                  <a:lnTo>
                    <a:pt x="51306" y="147146"/>
                  </a:lnTo>
                  <a:lnTo>
                    <a:pt x="64147" y="152396"/>
                  </a:lnTo>
                  <a:lnTo>
                    <a:pt x="81338" y="154170"/>
                  </a:lnTo>
                  <a:lnTo>
                    <a:pt x="89497" y="151591"/>
                  </a:lnTo>
                  <a:lnTo>
                    <a:pt x="103357" y="141311"/>
                  </a:lnTo>
                  <a:lnTo>
                    <a:pt x="109712" y="133891"/>
                  </a:lnTo>
                  <a:lnTo>
                    <a:pt x="116849" y="110207"/>
                  </a:lnTo>
                  <a:lnTo>
                    <a:pt x="118050" y="85146"/>
                  </a:lnTo>
                  <a:lnTo>
                    <a:pt x="111498" y="61107"/>
                  </a:lnTo>
                  <a:lnTo>
                    <a:pt x="104520" y="45843"/>
                  </a:lnTo>
                  <a:lnTo>
                    <a:pt x="92105" y="33285"/>
                  </a:lnTo>
                  <a:lnTo>
                    <a:pt x="72266" y="24404"/>
                  </a:lnTo>
                  <a:lnTo>
                    <a:pt x="33793" y="11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4" name="SMARTInkShape-Group134">
            <a:extLst>
              <a:ext uri="{FF2B5EF4-FFF2-40B4-BE49-F238E27FC236}">
                <a16:creationId xmlns:a16="http://schemas.microsoft.com/office/drawing/2014/main" xmlns="" id="{07AD2A02-5408-4943-9404-931CE92A11C4}"/>
              </a:ext>
            </a:extLst>
          </p:cNvPr>
          <p:cNvGrpSpPr/>
          <p:nvPr/>
        </p:nvGrpSpPr>
        <p:grpSpPr>
          <a:xfrm>
            <a:off x="3410151" y="2531993"/>
            <a:ext cx="1047550" cy="653695"/>
            <a:chOff x="3410151" y="2531993"/>
            <a:chExt cx="1047550" cy="653695"/>
          </a:xfrm>
        </p:grpSpPr>
        <p:sp>
          <p:nvSpPr>
            <p:cNvPr id="124" name="SMARTInkShape-371">
              <a:extLst>
                <a:ext uri="{FF2B5EF4-FFF2-40B4-BE49-F238E27FC236}">
                  <a16:creationId xmlns:a16="http://schemas.microsoft.com/office/drawing/2014/main" xmlns="" id="{8C3A2A20-2AE1-49FB-9B49-B0DCBD1FE26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32275" y="2949575"/>
              <a:ext cx="225426" cy="225426"/>
            </a:xfrm>
            <a:custGeom>
              <a:avLst/>
              <a:gdLst/>
              <a:ahLst/>
              <a:cxnLst/>
              <a:rect l="0" t="0" r="0" b="0"/>
              <a:pathLst>
                <a:path w="225426" h="225426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2887" y="1829"/>
                  </a:lnTo>
                  <a:lnTo>
                    <a:pt x="9225" y="92"/>
                  </a:lnTo>
                  <a:lnTo>
                    <a:pt x="11121" y="1713"/>
                  </a:lnTo>
                  <a:lnTo>
                    <a:pt x="54841" y="8514"/>
                  </a:lnTo>
                  <a:lnTo>
                    <a:pt x="99715" y="9436"/>
                  </a:lnTo>
                  <a:lnTo>
                    <a:pt x="142601" y="7000"/>
                  </a:lnTo>
                  <a:lnTo>
                    <a:pt x="185623" y="4794"/>
                  </a:lnTo>
                  <a:lnTo>
                    <a:pt x="193770" y="6043"/>
                  </a:lnTo>
                  <a:lnTo>
                    <a:pt x="194797" y="6498"/>
                  </a:lnTo>
                  <a:lnTo>
                    <a:pt x="195481" y="7154"/>
                  </a:lnTo>
                  <a:lnTo>
                    <a:pt x="195937" y="7944"/>
                  </a:lnTo>
                  <a:lnTo>
                    <a:pt x="196729" y="17165"/>
                  </a:lnTo>
                  <a:lnTo>
                    <a:pt x="196848" y="61853"/>
                  </a:lnTo>
                  <a:lnTo>
                    <a:pt x="197202" y="100190"/>
                  </a:lnTo>
                  <a:lnTo>
                    <a:pt x="202185" y="138860"/>
                  </a:lnTo>
                  <a:lnTo>
                    <a:pt x="214002" y="181243"/>
                  </a:lnTo>
                  <a:lnTo>
                    <a:pt x="225425" y="225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SMARTInkShape-372">
              <a:extLst>
                <a:ext uri="{FF2B5EF4-FFF2-40B4-BE49-F238E27FC236}">
                  <a16:creationId xmlns:a16="http://schemas.microsoft.com/office/drawing/2014/main" xmlns="" id="{CF3939D6-A459-495E-A3D0-465B79E39F0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39052" y="2974975"/>
              <a:ext cx="212299" cy="199963"/>
            </a:xfrm>
            <a:custGeom>
              <a:avLst/>
              <a:gdLst/>
              <a:ahLst/>
              <a:cxnLst/>
              <a:rect l="0" t="0" r="0" b="0"/>
              <a:pathLst>
                <a:path w="212299" h="199963">
                  <a:moveTo>
                    <a:pt x="12273" y="0"/>
                  </a:moveTo>
                  <a:lnTo>
                    <a:pt x="12273" y="0"/>
                  </a:lnTo>
                  <a:lnTo>
                    <a:pt x="13959" y="0"/>
                  </a:lnTo>
                  <a:lnTo>
                    <a:pt x="14455" y="353"/>
                  </a:lnTo>
                  <a:lnTo>
                    <a:pt x="14786" y="941"/>
                  </a:lnTo>
                  <a:lnTo>
                    <a:pt x="15317" y="4419"/>
                  </a:lnTo>
                  <a:lnTo>
                    <a:pt x="12625" y="41484"/>
                  </a:lnTo>
                  <a:lnTo>
                    <a:pt x="6027" y="79437"/>
                  </a:lnTo>
                  <a:lnTo>
                    <a:pt x="848" y="125131"/>
                  </a:lnTo>
                  <a:lnTo>
                    <a:pt x="0" y="168670"/>
                  </a:lnTo>
                  <a:lnTo>
                    <a:pt x="4002" y="187961"/>
                  </a:lnTo>
                  <a:lnTo>
                    <a:pt x="7039" y="193667"/>
                  </a:lnTo>
                  <a:lnTo>
                    <a:pt x="11005" y="196376"/>
                  </a:lnTo>
                  <a:lnTo>
                    <a:pt x="18247" y="198944"/>
                  </a:lnTo>
                  <a:lnTo>
                    <a:pt x="44352" y="199962"/>
                  </a:lnTo>
                  <a:lnTo>
                    <a:pt x="90889" y="197140"/>
                  </a:lnTo>
                  <a:lnTo>
                    <a:pt x="135569" y="199057"/>
                  </a:lnTo>
                  <a:lnTo>
                    <a:pt x="178665" y="199587"/>
                  </a:lnTo>
                  <a:lnTo>
                    <a:pt x="212298" y="19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373">
              <a:extLst>
                <a:ext uri="{FF2B5EF4-FFF2-40B4-BE49-F238E27FC236}">
                  <a16:creationId xmlns:a16="http://schemas.microsoft.com/office/drawing/2014/main" xmlns="" id="{98356A3B-85B3-4B1D-BFEC-9668ECDA79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19525" y="2970142"/>
              <a:ext cx="219076" cy="211209"/>
            </a:xfrm>
            <a:custGeom>
              <a:avLst/>
              <a:gdLst/>
              <a:ahLst/>
              <a:cxnLst/>
              <a:rect l="0" t="0" r="0" b="0"/>
              <a:pathLst>
                <a:path w="219076" h="211209">
                  <a:moveTo>
                    <a:pt x="0" y="8008"/>
                  </a:moveTo>
                  <a:lnTo>
                    <a:pt x="0" y="8008"/>
                  </a:lnTo>
                  <a:lnTo>
                    <a:pt x="0" y="6322"/>
                  </a:lnTo>
                  <a:lnTo>
                    <a:pt x="353" y="5826"/>
                  </a:lnTo>
                  <a:lnTo>
                    <a:pt x="941" y="5495"/>
                  </a:lnTo>
                  <a:lnTo>
                    <a:pt x="12269" y="1800"/>
                  </a:lnTo>
                  <a:lnTo>
                    <a:pt x="51473" y="1686"/>
                  </a:lnTo>
                  <a:lnTo>
                    <a:pt x="91593" y="3347"/>
                  </a:lnTo>
                  <a:lnTo>
                    <a:pt x="131854" y="2124"/>
                  </a:lnTo>
                  <a:lnTo>
                    <a:pt x="178223" y="0"/>
                  </a:lnTo>
                  <a:lnTo>
                    <a:pt x="201873" y="1317"/>
                  </a:lnTo>
                  <a:lnTo>
                    <a:pt x="209195" y="3035"/>
                  </a:lnTo>
                  <a:lnTo>
                    <a:pt x="211783" y="4693"/>
                  </a:lnTo>
                  <a:lnTo>
                    <a:pt x="215599" y="9357"/>
                  </a:lnTo>
                  <a:lnTo>
                    <a:pt x="217530" y="14957"/>
                  </a:lnTo>
                  <a:lnTo>
                    <a:pt x="218770" y="30547"/>
                  </a:lnTo>
                  <a:lnTo>
                    <a:pt x="213994" y="73627"/>
                  </a:lnTo>
                  <a:lnTo>
                    <a:pt x="210302" y="118930"/>
                  </a:lnTo>
                  <a:lnTo>
                    <a:pt x="204937" y="166342"/>
                  </a:lnTo>
                  <a:lnTo>
                    <a:pt x="207801" y="197155"/>
                  </a:lnTo>
                  <a:lnTo>
                    <a:pt x="211595" y="203316"/>
                  </a:lnTo>
                  <a:lnTo>
                    <a:pt x="219075" y="211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374">
              <a:extLst>
                <a:ext uri="{FF2B5EF4-FFF2-40B4-BE49-F238E27FC236}">
                  <a16:creationId xmlns:a16="http://schemas.microsoft.com/office/drawing/2014/main" xmlns="" id="{D5B00971-164F-4EB0-9F34-DDC4B9BB94A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26353" y="2971800"/>
              <a:ext cx="194723" cy="213888"/>
            </a:xfrm>
            <a:custGeom>
              <a:avLst/>
              <a:gdLst/>
              <a:ahLst/>
              <a:cxnLst/>
              <a:rect l="0" t="0" r="0" b="0"/>
              <a:pathLst>
                <a:path w="194723" h="213888">
                  <a:moveTo>
                    <a:pt x="2697" y="0"/>
                  </a:moveTo>
                  <a:lnTo>
                    <a:pt x="2697" y="0"/>
                  </a:lnTo>
                  <a:lnTo>
                    <a:pt x="6068" y="0"/>
                  </a:lnTo>
                  <a:lnTo>
                    <a:pt x="7414" y="706"/>
                  </a:lnTo>
                  <a:lnTo>
                    <a:pt x="13205" y="7153"/>
                  </a:lnTo>
                  <a:lnTo>
                    <a:pt x="14423" y="10352"/>
                  </a:lnTo>
                  <a:lnTo>
                    <a:pt x="15340" y="17237"/>
                  </a:lnTo>
                  <a:lnTo>
                    <a:pt x="12009" y="53908"/>
                  </a:lnTo>
                  <a:lnTo>
                    <a:pt x="7098" y="99013"/>
                  </a:lnTo>
                  <a:lnTo>
                    <a:pt x="1661" y="142508"/>
                  </a:lnTo>
                  <a:lnTo>
                    <a:pt x="0" y="189774"/>
                  </a:lnTo>
                  <a:lnTo>
                    <a:pt x="1263" y="198526"/>
                  </a:lnTo>
                  <a:lnTo>
                    <a:pt x="4882" y="205709"/>
                  </a:lnTo>
                  <a:lnTo>
                    <a:pt x="7329" y="209106"/>
                  </a:lnTo>
                  <a:lnTo>
                    <a:pt x="11076" y="211371"/>
                  </a:lnTo>
                  <a:lnTo>
                    <a:pt x="20885" y="213887"/>
                  </a:lnTo>
                  <a:lnTo>
                    <a:pt x="31565" y="213618"/>
                  </a:lnTo>
                  <a:lnTo>
                    <a:pt x="72837" y="206327"/>
                  </a:lnTo>
                  <a:lnTo>
                    <a:pt x="116221" y="203383"/>
                  </a:lnTo>
                  <a:lnTo>
                    <a:pt x="158400" y="204901"/>
                  </a:lnTo>
                  <a:lnTo>
                    <a:pt x="189804" y="211713"/>
                  </a:lnTo>
                  <a:lnTo>
                    <a:pt x="191993" y="211345"/>
                  </a:lnTo>
                  <a:lnTo>
                    <a:pt x="193453" y="210394"/>
                  </a:lnTo>
                  <a:lnTo>
                    <a:pt x="194426" y="209054"/>
                  </a:lnTo>
                  <a:lnTo>
                    <a:pt x="194722" y="207808"/>
                  </a:lnTo>
                  <a:lnTo>
                    <a:pt x="193197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375">
              <a:extLst>
                <a:ext uri="{FF2B5EF4-FFF2-40B4-BE49-F238E27FC236}">
                  <a16:creationId xmlns:a16="http://schemas.microsoft.com/office/drawing/2014/main" xmlns="" id="{8776F6CE-9913-46F5-8866-8729C4904EF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437437" y="2960589"/>
              <a:ext cx="188414" cy="217269"/>
            </a:xfrm>
            <a:custGeom>
              <a:avLst/>
              <a:gdLst/>
              <a:ahLst/>
              <a:cxnLst/>
              <a:rect l="0" t="0" r="0" b="0"/>
              <a:pathLst>
                <a:path w="188414" h="217269">
                  <a:moveTo>
                    <a:pt x="10613" y="1686"/>
                  </a:moveTo>
                  <a:lnTo>
                    <a:pt x="10613" y="1686"/>
                  </a:lnTo>
                  <a:lnTo>
                    <a:pt x="12299" y="0"/>
                  </a:lnTo>
                  <a:lnTo>
                    <a:pt x="12442" y="210"/>
                  </a:lnTo>
                  <a:lnTo>
                    <a:pt x="11079" y="6555"/>
                  </a:lnTo>
                  <a:lnTo>
                    <a:pt x="10262" y="49234"/>
                  </a:lnTo>
                  <a:lnTo>
                    <a:pt x="8431" y="96796"/>
                  </a:lnTo>
                  <a:lnTo>
                    <a:pt x="5883" y="140766"/>
                  </a:lnTo>
                  <a:lnTo>
                    <a:pt x="1023" y="181843"/>
                  </a:lnTo>
                  <a:lnTo>
                    <a:pt x="0" y="198525"/>
                  </a:lnTo>
                  <a:lnTo>
                    <a:pt x="1898" y="207116"/>
                  </a:lnTo>
                  <a:lnTo>
                    <a:pt x="3392" y="209547"/>
                  </a:lnTo>
                  <a:lnTo>
                    <a:pt x="5094" y="211169"/>
                  </a:lnTo>
                  <a:lnTo>
                    <a:pt x="6933" y="212249"/>
                  </a:lnTo>
                  <a:lnTo>
                    <a:pt x="17138" y="213984"/>
                  </a:lnTo>
                  <a:lnTo>
                    <a:pt x="41266" y="213445"/>
                  </a:lnTo>
                  <a:lnTo>
                    <a:pt x="61588" y="211672"/>
                  </a:lnTo>
                  <a:lnTo>
                    <a:pt x="104358" y="214008"/>
                  </a:lnTo>
                  <a:lnTo>
                    <a:pt x="146811" y="217268"/>
                  </a:lnTo>
                  <a:lnTo>
                    <a:pt x="177407" y="215859"/>
                  </a:lnTo>
                  <a:lnTo>
                    <a:pt x="188413" y="211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376">
              <a:extLst>
                <a:ext uri="{FF2B5EF4-FFF2-40B4-BE49-F238E27FC236}">
                  <a16:creationId xmlns:a16="http://schemas.microsoft.com/office/drawing/2014/main" xmlns="" id="{57659A74-6EF1-4160-8757-850F80A5E7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00475" y="2531993"/>
              <a:ext cx="214419" cy="185808"/>
            </a:xfrm>
            <a:custGeom>
              <a:avLst/>
              <a:gdLst/>
              <a:ahLst/>
              <a:cxnLst/>
              <a:rect l="0" t="0" r="0" b="0"/>
              <a:pathLst>
                <a:path w="214419" h="185808">
                  <a:moveTo>
                    <a:pt x="0" y="4832"/>
                  </a:moveTo>
                  <a:lnTo>
                    <a:pt x="0" y="4832"/>
                  </a:lnTo>
                  <a:lnTo>
                    <a:pt x="1686" y="3146"/>
                  </a:lnTo>
                  <a:lnTo>
                    <a:pt x="2535" y="3003"/>
                  </a:lnTo>
                  <a:lnTo>
                    <a:pt x="3454" y="3260"/>
                  </a:lnTo>
                  <a:lnTo>
                    <a:pt x="9149" y="6207"/>
                  </a:lnTo>
                  <a:lnTo>
                    <a:pt x="21840" y="7902"/>
                  </a:lnTo>
                  <a:lnTo>
                    <a:pt x="67036" y="5110"/>
                  </a:lnTo>
                  <a:lnTo>
                    <a:pt x="110961" y="0"/>
                  </a:lnTo>
                  <a:lnTo>
                    <a:pt x="156824" y="2069"/>
                  </a:lnTo>
                  <a:lnTo>
                    <a:pt x="178674" y="9343"/>
                  </a:lnTo>
                  <a:lnTo>
                    <a:pt x="192052" y="17928"/>
                  </a:lnTo>
                  <a:lnTo>
                    <a:pt x="202719" y="28860"/>
                  </a:lnTo>
                  <a:lnTo>
                    <a:pt x="210897" y="44407"/>
                  </a:lnTo>
                  <a:lnTo>
                    <a:pt x="214418" y="62419"/>
                  </a:lnTo>
                  <a:lnTo>
                    <a:pt x="213036" y="106636"/>
                  </a:lnTo>
                  <a:lnTo>
                    <a:pt x="208681" y="150774"/>
                  </a:lnTo>
                  <a:lnTo>
                    <a:pt x="210414" y="178054"/>
                  </a:lnTo>
                  <a:lnTo>
                    <a:pt x="212725" y="185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377">
              <a:extLst>
                <a:ext uri="{FF2B5EF4-FFF2-40B4-BE49-F238E27FC236}">
                  <a16:creationId xmlns:a16="http://schemas.microsoft.com/office/drawing/2014/main" xmlns="" id="{69547FC3-0F1F-4018-8D2B-80688251706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03956" y="2562225"/>
              <a:ext cx="199720" cy="174088"/>
            </a:xfrm>
            <a:custGeom>
              <a:avLst/>
              <a:gdLst/>
              <a:ahLst/>
              <a:cxnLst/>
              <a:rect l="0" t="0" r="0" b="0"/>
              <a:pathLst>
                <a:path w="199720" h="174088">
                  <a:moveTo>
                    <a:pt x="6044" y="0"/>
                  </a:moveTo>
                  <a:lnTo>
                    <a:pt x="6044" y="0"/>
                  </a:lnTo>
                  <a:lnTo>
                    <a:pt x="7730" y="0"/>
                  </a:lnTo>
                  <a:lnTo>
                    <a:pt x="9498" y="941"/>
                  </a:lnTo>
                  <a:lnTo>
                    <a:pt x="10463" y="1686"/>
                  </a:lnTo>
                  <a:lnTo>
                    <a:pt x="15388" y="12269"/>
                  </a:lnTo>
                  <a:lnTo>
                    <a:pt x="10496" y="54573"/>
                  </a:lnTo>
                  <a:lnTo>
                    <a:pt x="4389" y="97668"/>
                  </a:lnTo>
                  <a:lnTo>
                    <a:pt x="0" y="143257"/>
                  </a:lnTo>
                  <a:lnTo>
                    <a:pt x="535" y="152922"/>
                  </a:lnTo>
                  <a:lnTo>
                    <a:pt x="3125" y="160746"/>
                  </a:lnTo>
                  <a:lnTo>
                    <a:pt x="6628" y="165870"/>
                  </a:lnTo>
                  <a:lnTo>
                    <a:pt x="10184" y="168970"/>
                  </a:lnTo>
                  <a:lnTo>
                    <a:pt x="12940" y="170348"/>
                  </a:lnTo>
                  <a:lnTo>
                    <a:pt x="39530" y="174087"/>
                  </a:lnTo>
                  <a:lnTo>
                    <a:pt x="84311" y="171844"/>
                  </a:lnTo>
                  <a:lnTo>
                    <a:pt x="130078" y="168114"/>
                  </a:lnTo>
                  <a:lnTo>
                    <a:pt x="170227" y="161102"/>
                  </a:lnTo>
                  <a:lnTo>
                    <a:pt x="19971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SMARTInkShape-378">
              <a:extLst>
                <a:ext uri="{FF2B5EF4-FFF2-40B4-BE49-F238E27FC236}">
                  <a16:creationId xmlns:a16="http://schemas.microsoft.com/office/drawing/2014/main" xmlns="" id="{26FCC519-9AF0-486A-BECB-407F72841F1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19475" y="2558216"/>
              <a:ext cx="200026" cy="200860"/>
            </a:xfrm>
            <a:custGeom>
              <a:avLst/>
              <a:gdLst/>
              <a:ahLst/>
              <a:cxnLst/>
              <a:rect l="0" t="0" r="0" b="0"/>
              <a:pathLst>
                <a:path w="200026" h="200860">
                  <a:moveTo>
                    <a:pt x="0" y="7184"/>
                  </a:moveTo>
                  <a:lnTo>
                    <a:pt x="0" y="7184"/>
                  </a:lnTo>
                  <a:lnTo>
                    <a:pt x="3371" y="7184"/>
                  </a:lnTo>
                  <a:lnTo>
                    <a:pt x="5967" y="6243"/>
                  </a:lnTo>
                  <a:lnTo>
                    <a:pt x="7153" y="5498"/>
                  </a:lnTo>
                  <a:lnTo>
                    <a:pt x="45864" y="3311"/>
                  </a:lnTo>
                  <a:lnTo>
                    <a:pt x="91161" y="0"/>
                  </a:lnTo>
                  <a:lnTo>
                    <a:pt x="135050" y="2340"/>
                  </a:lnTo>
                  <a:lnTo>
                    <a:pt x="159857" y="15295"/>
                  </a:lnTo>
                  <a:lnTo>
                    <a:pt x="167591" y="20902"/>
                  </a:lnTo>
                  <a:lnTo>
                    <a:pt x="177597" y="34767"/>
                  </a:lnTo>
                  <a:lnTo>
                    <a:pt x="187220" y="62074"/>
                  </a:lnTo>
                  <a:lnTo>
                    <a:pt x="189859" y="104558"/>
                  </a:lnTo>
                  <a:lnTo>
                    <a:pt x="185412" y="151018"/>
                  </a:lnTo>
                  <a:lnTo>
                    <a:pt x="186002" y="182075"/>
                  </a:lnTo>
                  <a:lnTo>
                    <a:pt x="188618" y="190864"/>
                  </a:lnTo>
                  <a:lnTo>
                    <a:pt x="192133" y="196417"/>
                  </a:lnTo>
                  <a:lnTo>
                    <a:pt x="200025" y="200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SMARTInkShape-379">
              <a:extLst>
                <a:ext uri="{FF2B5EF4-FFF2-40B4-BE49-F238E27FC236}">
                  <a16:creationId xmlns:a16="http://schemas.microsoft.com/office/drawing/2014/main" xmlns="" id="{B9CB6CCA-BEC9-4808-B4A1-FDD0C621789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41700" y="2949575"/>
              <a:ext cx="205610" cy="234951"/>
            </a:xfrm>
            <a:custGeom>
              <a:avLst/>
              <a:gdLst/>
              <a:ahLst/>
              <a:cxnLst/>
              <a:rect l="0" t="0" r="0" b="0"/>
              <a:pathLst>
                <a:path w="205610" h="234951">
                  <a:moveTo>
                    <a:pt x="0" y="0"/>
                  </a:moveTo>
                  <a:lnTo>
                    <a:pt x="0" y="0"/>
                  </a:lnTo>
                  <a:lnTo>
                    <a:pt x="13895" y="1686"/>
                  </a:lnTo>
                  <a:lnTo>
                    <a:pt x="50857" y="9436"/>
                  </a:lnTo>
                  <a:lnTo>
                    <a:pt x="90681" y="6128"/>
                  </a:lnTo>
                  <a:lnTo>
                    <a:pt x="134250" y="4111"/>
                  </a:lnTo>
                  <a:lnTo>
                    <a:pt x="174670" y="7671"/>
                  </a:lnTo>
                  <a:lnTo>
                    <a:pt x="188083" y="12347"/>
                  </a:lnTo>
                  <a:lnTo>
                    <a:pt x="199309" y="21572"/>
                  </a:lnTo>
                  <a:lnTo>
                    <a:pt x="203234" y="27344"/>
                  </a:lnTo>
                  <a:lnTo>
                    <a:pt x="204979" y="32967"/>
                  </a:lnTo>
                  <a:lnTo>
                    <a:pt x="205609" y="44066"/>
                  </a:lnTo>
                  <a:lnTo>
                    <a:pt x="198531" y="71389"/>
                  </a:lnTo>
                  <a:lnTo>
                    <a:pt x="185263" y="115627"/>
                  </a:lnTo>
                  <a:lnTo>
                    <a:pt x="181540" y="154805"/>
                  </a:lnTo>
                  <a:lnTo>
                    <a:pt x="181402" y="198578"/>
                  </a:lnTo>
                  <a:lnTo>
                    <a:pt x="187325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380">
              <a:extLst>
                <a:ext uri="{FF2B5EF4-FFF2-40B4-BE49-F238E27FC236}">
                  <a16:creationId xmlns:a16="http://schemas.microsoft.com/office/drawing/2014/main" xmlns="" id="{D32143D8-E36F-464B-B106-EE4F0677477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10151" y="2581275"/>
              <a:ext cx="212525" cy="178771"/>
            </a:xfrm>
            <a:custGeom>
              <a:avLst/>
              <a:gdLst/>
              <a:ahLst/>
              <a:cxnLst/>
              <a:rect l="0" t="0" r="0" b="0"/>
              <a:pathLst>
                <a:path w="212525" h="178771">
                  <a:moveTo>
                    <a:pt x="6149" y="0"/>
                  </a:moveTo>
                  <a:lnTo>
                    <a:pt x="6149" y="0"/>
                  </a:lnTo>
                  <a:lnTo>
                    <a:pt x="5208" y="13478"/>
                  </a:lnTo>
                  <a:lnTo>
                    <a:pt x="1327" y="52412"/>
                  </a:lnTo>
                  <a:lnTo>
                    <a:pt x="0" y="93402"/>
                  </a:lnTo>
                  <a:lnTo>
                    <a:pt x="2341" y="137499"/>
                  </a:lnTo>
                  <a:lnTo>
                    <a:pt x="9349" y="161301"/>
                  </a:lnTo>
                  <a:lnTo>
                    <a:pt x="11452" y="165175"/>
                  </a:lnTo>
                  <a:lnTo>
                    <a:pt x="14266" y="167709"/>
                  </a:lnTo>
                  <a:lnTo>
                    <a:pt x="15048" y="169552"/>
                  </a:lnTo>
                  <a:lnTo>
                    <a:pt x="15962" y="170185"/>
                  </a:lnTo>
                  <a:lnTo>
                    <a:pt x="18860" y="170888"/>
                  </a:lnTo>
                  <a:lnTo>
                    <a:pt x="64399" y="171435"/>
                  </a:lnTo>
                  <a:lnTo>
                    <a:pt x="108897" y="176916"/>
                  </a:lnTo>
                  <a:lnTo>
                    <a:pt x="155199" y="178770"/>
                  </a:lnTo>
                  <a:lnTo>
                    <a:pt x="198416" y="173533"/>
                  </a:lnTo>
                  <a:lnTo>
                    <a:pt x="212524" y="168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7" name="SMARTInkShape-Group135">
            <a:extLst>
              <a:ext uri="{FF2B5EF4-FFF2-40B4-BE49-F238E27FC236}">
                <a16:creationId xmlns:a16="http://schemas.microsoft.com/office/drawing/2014/main" xmlns="" id="{B1FA7845-C6F6-46B1-ABCF-1615CA6EAE23}"/>
              </a:ext>
            </a:extLst>
          </p:cNvPr>
          <p:cNvGrpSpPr/>
          <p:nvPr/>
        </p:nvGrpSpPr>
        <p:grpSpPr>
          <a:xfrm>
            <a:off x="4235450" y="2533683"/>
            <a:ext cx="234951" cy="195380"/>
            <a:chOff x="4235450" y="2533683"/>
            <a:chExt cx="234951" cy="195380"/>
          </a:xfrm>
        </p:grpSpPr>
        <p:sp>
          <p:nvSpPr>
            <p:cNvPr id="135" name="SMARTInkShape-381">
              <a:extLst>
                <a:ext uri="{FF2B5EF4-FFF2-40B4-BE49-F238E27FC236}">
                  <a16:creationId xmlns:a16="http://schemas.microsoft.com/office/drawing/2014/main" xmlns="" id="{FECB6195-71DC-4FB0-AE06-B5ACF79F1BD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51325" y="2533683"/>
              <a:ext cx="209551" cy="193643"/>
            </a:xfrm>
            <a:custGeom>
              <a:avLst/>
              <a:gdLst/>
              <a:ahLst/>
              <a:cxnLst/>
              <a:rect l="0" t="0" r="0" b="0"/>
              <a:pathLst>
                <a:path w="209551" h="193643">
                  <a:moveTo>
                    <a:pt x="0" y="15842"/>
                  </a:moveTo>
                  <a:lnTo>
                    <a:pt x="0" y="15842"/>
                  </a:lnTo>
                  <a:lnTo>
                    <a:pt x="0" y="13108"/>
                  </a:lnTo>
                  <a:lnTo>
                    <a:pt x="353" y="12961"/>
                  </a:lnTo>
                  <a:lnTo>
                    <a:pt x="6181" y="12670"/>
                  </a:lnTo>
                  <a:lnTo>
                    <a:pt x="31582" y="1843"/>
                  </a:lnTo>
                  <a:lnTo>
                    <a:pt x="76660" y="0"/>
                  </a:lnTo>
                  <a:lnTo>
                    <a:pt x="121262" y="321"/>
                  </a:lnTo>
                  <a:lnTo>
                    <a:pt x="152757" y="4827"/>
                  </a:lnTo>
                  <a:lnTo>
                    <a:pt x="170373" y="13594"/>
                  </a:lnTo>
                  <a:lnTo>
                    <a:pt x="174264" y="16372"/>
                  </a:lnTo>
                  <a:lnTo>
                    <a:pt x="176228" y="19723"/>
                  </a:lnTo>
                  <a:lnTo>
                    <a:pt x="177454" y="23211"/>
                  </a:lnTo>
                  <a:lnTo>
                    <a:pt x="181116" y="31147"/>
                  </a:lnTo>
                  <a:lnTo>
                    <a:pt x="186213" y="63654"/>
                  </a:lnTo>
                  <a:lnTo>
                    <a:pt x="190714" y="110564"/>
                  </a:lnTo>
                  <a:lnTo>
                    <a:pt x="195297" y="152808"/>
                  </a:lnTo>
                  <a:lnTo>
                    <a:pt x="209550" y="1936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382">
              <a:extLst>
                <a:ext uri="{FF2B5EF4-FFF2-40B4-BE49-F238E27FC236}">
                  <a16:creationId xmlns:a16="http://schemas.microsoft.com/office/drawing/2014/main" xmlns="" id="{49707D39-5E2A-4F75-8688-CCEF96D68B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35450" y="2549525"/>
              <a:ext cx="234951" cy="179538"/>
            </a:xfrm>
            <a:custGeom>
              <a:avLst/>
              <a:gdLst/>
              <a:ahLst/>
              <a:cxnLst/>
              <a:rect l="0" t="0" r="0" b="0"/>
              <a:pathLst>
                <a:path w="234951" h="179538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3044" y="2734"/>
                  </a:lnTo>
                  <a:lnTo>
                    <a:pt x="8201" y="47803"/>
                  </a:lnTo>
                  <a:lnTo>
                    <a:pt x="4634" y="93000"/>
                  </a:lnTo>
                  <a:lnTo>
                    <a:pt x="680" y="139456"/>
                  </a:lnTo>
                  <a:lnTo>
                    <a:pt x="393" y="171116"/>
                  </a:lnTo>
                  <a:lnTo>
                    <a:pt x="1703" y="176123"/>
                  </a:lnTo>
                  <a:lnTo>
                    <a:pt x="3605" y="177740"/>
                  </a:lnTo>
                  <a:lnTo>
                    <a:pt x="9481" y="179537"/>
                  </a:lnTo>
                  <a:lnTo>
                    <a:pt x="19037" y="178864"/>
                  </a:lnTo>
                  <a:lnTo>
                    <a:pt x="63210" y="169919"/>
                  </a:lnTo>
                  <a:lnTo>
                    <a:pt x="109660" y="168419"/>
                  </a:lnTo>
                  <a:lnTo>
                    <a:pt x="150608" y="168303"/>
                  </a:lnTo>
                  <a:lnTo>
                    <a:pt x="198152" y="170790"/>
                  </a:lnTo>
                  <a:lnTo>
                    <a:pt x="226550" y="171010"/>
                  </a:lnTo>
                  <a:lnTo>
                    <a:pt x="234950" y="168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SMARTInkShape-Group136">
            <a:extLst>
              <a:ext uri="{FF2B5EF4-FFF2-40B4-BE49-F238E27FC236}">
                <a16:creationId xmlns:a16="http://schemas.microsoft.com/office/drawing/2014/main" xmlns="" id="{FF89D019-AEC0-489E-8017-1F3D66822B8C}"/>
              </a:ext>
            </a:extLst>
          </p:cNvPr>
          <p:cNvGrpSpPr/>
          <p:nvPr/>
        </p:nvGrpSpPr>
        <p:grpSpPr>
          <a:xfrm>
            <a:off x="3435350" y="3448050"/>
            <a:ext cx="1104901" cy="282576"/>
            <a:chOff x="3435350" y="3448050"/>
            <a:chExt cx="1104901" cy="282576"/>
          </a:xfrm>
        </p:grpSpPr>
        <p:sp>
          <p:nvSpPr>
            <p:cNvPr id="138" name="SMARTInkShape-383">
              <a:extLst>
                <a:ext uri="{FF2B5EF4-FFF2-40B4-BE49-F238E27FC236}">
                  <a16:creationId xmlns:a16="http://schemas.microsoft.com/office/drawing/2014/main" xmlns="" id="{0AC11FA8-D3DC-42B7-B174-891B7CCEA93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76725" y="3457718"/>
              <a:ext cx="263526" cy="247508"/>
            </a:xfrm>
            <a:custGeom>
              <a:avLst/>
              <a:gdLst/>
              <a:ahLst/>
              <a:cxnLst/>
              <a:rect l="0" t="0" r="0" b="0"/>
              <a:pathLst>
                <a:path w="263526" h="247508">
                  <a:moveTo>
                    <a:pt x="0" y="22082"/>
                  </a:moveTo>
                  <a:lnTo>
                    <a:pt x="0" y="22082"/>
                  </a:lnTo>
                  <a:lnTo>
                    <a:pt x="20096" y="14569"/>
                  </a:lnTo>
                  <a:lnTo>
                    <a:pt x="63779" y="9536"/>
                  </a:lnTo>
                  <a:lnTo>
                    <a:pt x="104111" y="8448"/>
                  </a:lnTo>
                  <a:lnTo>
                    <a:pt x="144486" y="6149"/>
                  </a:lnTo>
                  <a:lnTo>
                    <a:pt x="188973" y="2305"/>
                  </a:lnTo>
                  <a:lnTo>
                    <a:pt x="212891" y="0"/>
                  </a:lnTo>
                  <a:lnTo>
                    <a:pt x="217267" y="861"/>
                  </a:lnTo>
                  <a:lnTo>
                    <a:pt x="219683" y="2067"/>
                  </a:lnTo>
                  <a:lnTo>
                    <a:pt x="219833" y="2389"/>
                  </a:lnTo>
                  <a:lnTo>
                    <a:pt x="219580" y="2603"/>
                  </a:lnTo>
                  <a:lnTo>
                    <a:pt x="216993" y="7664"/>
                  </a:lnTo>
                  <a:lnTo>
                    <a:pt x="215871" y="11303"/>
                  </a:lnTo>
                  <a:lnTo>
                    <a:pt x="213209" y="15079"/>
                  </a:lnTo>
                  <a:lnTo>
                    <a:pt x="215782" y="23489"/>
                  </a:lnTo>
                  <a:lnTo>
                    <a:pt x="216174" y="23726"/>
                  </a:lnTo>
                  <a:lnTo>
                    <a:pt x="216788" y="23530"/>
                  </a:lnTo>
                  <a:lnTo>
                    <a:pt x="217551" y="23047"/>
                  </a:lnTo>
                  <a:lnTo>
                    <a:pt x="218059" y="23078"/>
                  </a:lnTo>
                  <a:lnTo>
                    <a:pt x="218398" y="23452"/>
                  </a:lnTo>
                  <a:lnTo>
                    <a:pt x="218941" y="24900"/>
                  </a:lnTo>
                  <a:lnTo>
                    <a:pt x="223482" y="31330"/>
                  </a:lnTo>
                  <a:lnTo>
                    <a:pt x="240429" y="78748"/>
                  </a:lnTo>
                  <a:lnTo>
                    <a:pt x="247824" y="123120"/>
                  </a:lnTo>
                  <a:lnTo>
                    <a:pt x="256090" y="169899"/>
                  </a:lnTo>
                  <a:lnTo>
                    <a:pt x="257111" y="212941"/>
                  </a:lnTo>
                  <a:lnTo>
                    <a:pt x="263525" y="247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384">
              <a:extLst>
                <a:ext uri="{FF2B5EF4-FFF2-40B4-BE49-F238E27FC236}">
                  <a16:creationId xmlns:a16="http://schemas.microsoft.com/office/drawing/2014/main" xmlns="" id="{53B5DA75-F82D-4F6A-8E69-84CAFABA326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67200" y="3448050"/>
              <a:ext cx="238126" cy="259180"/>
            </a:xfrm>
            <a:custGeom>
              <a:avLst/>
              <a:gdLst/>
              <a:ahLst/>
              <a:cxnLst/>
              <a:rect l="0" t="0" r="0" b="0"/>
              <a:pathLst>
                <a:path w="238126" h="259180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7463" y="14616"/>
                  </a:lnTo>
                  <a:lnTo>
                    <a:pt x="9344" y="26862"/>
                  </a:lnTo>
                  <a:lnTo>
                    <a:pt x="10442" y="61611"/>
                  </a:lnTo>
                  <a:lnTo>
                    <a:pt x="12972" y="103392"/>
                  </a:lnTo>
                  <a:lnTo>
                    <a:pt x="15846" y="147279"/>
                  </a:lnTo>
                  <a:lnTo>
                    <a:pt x="19075" y="191692"/>
                  </a:lnTo>
                  <a:lnTo>
                    <a:pt x="22608" y="223950"/>
                  </a:lnTo>
                  <a:lnTo>
                    <a:pt x="28664" y="239629"/>
                  </a:lnTo>
                  <a:lnTo>
                    <a:pt x="31672" y="243615"/>
                  </a:lnTo>
                  <a:lnTo>
                    <a:pt x="39018" y="248140"/>
                  </a:lnTo>
                  <a:lnTo>
                    <a:pt x="46211" y="250029"/>
                  </a:lnTo>
                  <a:lnTo>
                    <a:pt x="88635" y="250804"/>
                  </a:lnTo>
                  <a:lnTo>
                    <a:pt x="133773" y="251529"/>
                  </a:lnTo>
                  <a:lnTo>
                    <a:pt x="174280" y="256939"/>
                  </a:lnTo>
                  <a:lnTo>
                    <a:pt x="216906" y="259179"/>
                  </a:lnTo>
                  <a:lnTo>
                    <a:pt x="225872" y="257360"/>
                  </a:lnTo>
                  <a:lnTo>
                    <a:pt x="238125" y="250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385">
              <a:extLst>
                <a:ext uri="{FF2B5EF4-FFF2-40B4-BE49-F238E27FC236}">
                  <a16:creationId xmlns:a16="http://schemas.microsoft.com/office/drawing/2014/main" xmlns="" id="{947931A0-C424-4C71-A331-C13787E5C59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857625" y="3492500"/>
              <a:ext cx="250826" cy="230142"/>
            </a:xfrm>
            <a:custGeom>
              <a:avLst/>
              <a:gdLst/>
              <a:ahLst/>
              <a:cxnLst/>
              <a:rect l="0" t="0" r="0" b="0"/>
              <a:pathLst>
                <a:path w="250826" h="230142">
                  <a:moveTo>
                    <a:pt x="0" y="0"/>
                  </a:moveTo>
                  <a:lnTo>
                    <a:pt x="0" y="0"/>
                  </a:lnTo>
                  <a:lnTo>
                    <a:pt x="45778" y="6433"/>
                  </a:lnTo>
                  <a:lnTo>
                    <a:pt x="62845" y="9344"/>
                  </a:lnTo>
                  <a:lnTo>
                    <a:pt x="100935" y="7786"/>
                  </a:lnTo>
                  <a:lnTo>
                    <a:pt x="146520" y="6634"/>
                  </a:lnTo>
                  <a:lnTo>
                    <a:pt x="193684" y="9820"/>
                  </a:lnTo>
                  <a:lnTo>
                    <a:pt x="238119" y="15875"/>
                  </a:lnTo>
                  <a:lnTo>
                    <a:pt x="238477" y="21996"/>
                  </a:lnTo>
                  <a:lnTo>
                    <a:pt x="246544" y="65337"/>
                  </a:lnTo>
                  <a:lnTo>
                    <a:pt x="250098" y="111956"/>
                  </a:lnTo>
                  <a:lnTo>
                    <a:pt x="249820" y="153135"/>
                  </a:lnTo>
                  <a:lnTo>
                    <a:pt x="250615" y="196579"/>
                  </a:lnTo>
                  <a:lnTo>
                    <a:pt x="250823" y="230141"/>
                  </a:lnTo>
                  <a:lnTo>
                    <a:pt x="25082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386">
              <a:extLst>
                <a:ext uri="{FF2B5EF4-FFF2-40B4-BE49-F238E27FC236}">
                  <a16:creationId xmlns:a16="http://schemas.microsoft.com/office/drawing/2014/main" xmlns="" id="{BE58871D-89E2-446A-8B03-E41A4568AB1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70325" y="3489325"/>
              <a:ext cx="206376" cy="241301"/>
            </a:xfrm>
            <a:custGeom>
              <a:avLst/>
              <a:gdLst/>
              <a:ahLst/>
              <a:cxnLst/>
              <a:rect l="0" t="0" r="0" b="0"/>
              <a:pathLst>
                <a:path w="206376" h="241301">
                  <a:moveTo>
                    <a:pt x="0" y="0"/>
                  </a:moveTo>
                  <a:lnTo>
                    <a:pt x="0" y="0"/>
                  </a:lnTo>
                  <a:lnTo>
                    <a:pt x="0" y="46425"/>
                  </a:lnTo>
                  <a:lnTo>
                    <a:pt x="941" y="87928"/>
                  </a:lnTo>
                  <a:lnTo>
                    <a:pt x="3454" y="134473"/>
                  </a:lnTo>
                  <a:lnTo>
                    <a:pt x="7977" y="178108"/>
                  </a:lnTo>
                  <a:lnTo>
                    <a:pt x="13489" y="200157"/>
                  </a:lnTo>
                  <a:lnTo>
                    <a:pt x="22302" y="210961"/>
                  </a:lnTo>
                  <a:lnTo>
                    <a:pt x="34739" y="219622"/>
                  </a:lnTo>
                  <a:lnTo>
                    <a:pt x="55557" y="221904"/>
                  </a:lnTo>
                  <a:lnTo>
                    <a:pt x="102778" y="223182"/>
                  </a:lnTo>
                  <a:lnTo>
                    <a:pt x="144859" y="229846"/>
                  </a:lnTo>
                  <a:lnTo>
                    <a:pt x="191471" y="239149"/>
                  </a:lnTo>
                  <a:lnTo>
                    <a:pt x="206375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387">
              <a:extLst>
                <a:ext uri="{FF2B5EF4-FFF2-40B4-BE49-F238E27FC236}">
                  <a16:creationId xmlns:a16="http://schemas.microsoft.com/office/drawing/2014/main" xmlns="" id="{946E207B-7639-4125-98C4-C9407E5A5B2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35350" y="3502025"/>
              <a:ext cx="257176" cy="215901"/>
            </a:xfrm>
            <a:custGeom>
              <a:avLst/>
              <a:gdLst/>
              <a:ahLst/>
              <a:cxnLst/>
              <a:rect l="0" t="0" r="0" b="0"/>
              <a:pathLst>
                <a:path w="257176" h="215901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25132" y="2734"/>
                  </a:lnTo>
                  <a:lnTo>
                    <a:pt x="70819" y="4111"/>
                  </a:lnTo>
                  <a:lnTo>
                    <a:pt x="105559" y="5707"/>
                  </a:lnTo>
                  <a:lnTo>
                    <a:pt x="151902" y="8667"/>
                  </a:lnTo>
                  <a:lnTo>
                    <a:pt x="197438" y="10390"/>
                  </a:lnTo>
                  <a:lnTo>
                    <a:pt x="231859" y="18032"/>
                  </a:lnTo>
                  <a:lnTo>
                    <a:pt x="236281" y="20479"/>
                  </a:lnTo>
                  <a:lnTo>
                    <a:pt x="239069" y="23566"/>
                  </a:lnTo>
                  <a:lnTo>
                    <a:pt x="240309" y="26114"/>
                  </a:lnTo>
                  <a:lnTo>
                    <a:pt x="241289" y="71429"/>
                  </a:lnTo>
                  <a:lnTo>
                    <a:pt x="241651" y="116076"/>
                  </a:lnTo>
                  <a:lnTo>
                    <a:pt x="244534" y="162878"/>
                  </a:lnTo>
                  <a:lnTo>
                    <a:pt x="248855" y="196806"/>
                  </a:lnTo>
                  <a:lnTo>
                    <a:pt x="257175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388">
              <a:extLst>
                <a:ext uri="{FF2B5EF4-FFF2-40B4-BE49-F238E27FC236}">
                  <a16:creationId xmlns:a16="http://schemas.microsoft.com/office/drawing/2014/main" xmlns="" id="{CD299639-80D4-4224-BFF3-2B7D6336D2A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51275" y="3514725"/>
              <a:ext cx="215851" cy="192831"/>
            </a:xfrm>
            <a:custGeom>
              <a:avLst/>
              <a:gdLst/>
              <a:ahLst/>
              <a:cxnLst/>
              <a:rect l="0" t="0" r="0" b="0"/>
              <a:pathLst>
                <a:path w="215851" h="192831">
                  <a:moveTo>
                    <a:pt x="25350" y="0"/>
                  </a:moveTo>
                  <a:lnTo>
                    <a:pt x="25350" y="0"/>
                  </a:lnTo>
                  <a:lnTo>
                    <a:pt x="23168" y="5069"/>
                  </a:lnTo>
                  <a:lnTo>
                    <a:pt x="16409" y="51275"/>
                  </a:lnTo>
                  <a:lnTo>
                    <a:pt x="15998" y="57643"/>
                  </a:lnTo>
                  <a:lnTo>
                    <a:pt x="14961" y="60074"/>
                  </a:lnTo>
                  <a:lnTo>
                    <a:pt x="14191" y="61216"/>
                  </a:lnTo>
                  <a:lnTo>
                    <a:pt x="6365" y="104961"/>
                  </a:lnTo>
                  <a:lnTo>
                    <a:pt x="795" y="149184"/>
                  </a:lnTo>
                  <a:lnTo>
                    <a:pt x="0" y="179522"/>
                  </a:lnTo>
                  <a:lnTo>
                    <a:pt x="689" y="181418"/>
                  </a:lnTo>
                  <a:lnTo>
                    <a:pt x="3336" y="184464"/>
                  </a:lnTo>
                  <a:lnTo>
                    <a:pt x="6864" y="186053"/>
                  </a:lnTo>
                  <a:lnTo>
                    <a:pt x="18249" y="187074"/>
                  </a:lnTo>
                  <a:lnTo>
                    <a:pt x="57698" y="183395"/>
                  </a:lnTo>
                  <a:lnTo>
                    <a:pt x="101590" y="181647"/>
                  </a:lnTo>
                  <a:lnTo>
                    <a:pt x="144738" y="187122"/>
                  </a:lnTo>
                  <a:lnTo>
                    <a:pt x="186819" y="192830"/>
                  </a:lnTo>
                  <a:lnTo>
                    <a:pt x="202545" y="190642"/>
                  </a:lnTo>
                  <a:lnTo>
                    <a:pt x="2158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5" name="SMARTInkShape-389">
            <a:extLst>
              <a:ext uri="{FF2B5EF4-FFF2-40B4-BE49-F238E27FC236}">
                <a16:creationId xmlns:a16="http://schemas.microsoft.com/office/drawing/2014/main" xmlns="" id="{C6021D1C-F08D-43ED-B368-4DFB5571E9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6900" y="2810091"/>
            <a:ext cx="4130364" cy="1331792"/>
          </a:xfrm>
          <a:custGeom>
            <a:avLst/>
            <a:gdLst/>
            <a:ahLst/>
            <a:cxnLst/>
            <a:rect l="0" t="0" r="0" b="0"/>
            <a:pathLst>
              <a:path w="4130364" h="1331792">
                <a:moveTo>
                  <a:pt x="6350" y="202984"/>
                </a:moveTo>
                <a:lnTo>
                  <a:pt x="6350" y="202984"/>
                </a:lnTo>
                <a:lnTo>
                  <a:pt x="8036" y="201298"/>
                </a:lnTo>
                <a:lnTo>
                  <a:pt x="9804" y="200471"/>
                </a:lnTo>
                <a:lnTo>
                  <a:pt x="22188" y="199809"/>
                </a:lnTo>
                <a:lnTo>
                  <a:pt x="68378" y="196637"/>
                </a:lnTo>
                <a:lnTo>
                  <a:pt x="113709" y="196634"/>
                </a:lnTo>
                <a:lnTo>
                  <a:pt x="127340" y="197575"/>
                </a:lnTo>
                <a:lnTo>
                  <a:pt x="147351" y="199722"/>
                </a:lnTo>
                <a:lnTo>
                  <a:pt x="193783" y="199809"/>
                </a:lnTo>
                <a:lnTo>
                  <a:pt x="241220" y="202543"/>
                </a:lnTo>
                <a:lnTo>
                  <a:pt x="284850" y="206064"/>
                </a:lnTo>
                <a:lnTo>
                  <a:pt x="331545" y="206157"/>
                </a:lnTo>
                <a:lnTo>
                  <a:pt x="379119" y="206159"/>
                </a:lnTo>
                <a:lnTo>
                  <a:pt x="423155" y="206159"/>
                </a:lnTo>
                <a:lnTo>
                  <a:pt x="463887" y="208893"/>
                </a:lnTo>
                <a:lnTo>
                  <a:pt x="504576" y="209295"/>
                </a:lnTo>
                <a:lnTo>
                  <a:pt x="550240" y="209332"/>
                </a:lnTo>
                <a:lnTo>
                  <a:pt x="595507" y="209334"/>
                </a:lnTo>
                <a:lnTo>
                  <a:pt x="640513" y="209334"/>
                </a:lnTo>
                <a:lnTo>
                  <a:pt x="688129" y="212068"/>
                </a:lnTo>
                <a:lnTo>
                  <a:pt x="732382" y="214156"/>
                </a:lnTo>
                <a:lnTo>
                  <a:pt x="779334" y="215947"/>
                </a:lnTo>
                <a:lnTo>
                  <a:pt x="818040" y="219120"/>
                </a:lnTo>
                <a:lnTo>
                  <a:pt x="859579" y="223144"/>
                </a:lnTo>
                <a:lnTo>
                  <a:pt x="900709" y="225878"/>
                </a:lnTo>
                <a:lnTo>
                  <a:pt x="943223" y="230236"/>
                </a:lnTo>
                <a:lnTo>
                  <a:pt x="986190" y="231385"/>
                </a:lnTo>
                <a:lnTo>
                  <a:pt x="1023792" y="231877"/>
                </a:lnTo>
                <a:lnTo>
                  <a:pt x="1069799" y="234288"/>
                </a:lnTo>
                <a:lnTo>
                  <a:pt x="1114575" y="234695"/>
                </a:lnTo>
                <a:lnTo>
                  <a:pt x="1158417" y="237464"/>
                </a:lnTo>
                <a:lnTo>
                  <a:pt x="1204336" y="235136"/>
                </a:lnTo>
                <a:lnTo>
                  <a:pt x="1243997" y="236359"/>
                </a:lnTo>
                <a:lnTo>
                  <a:pt x="1289132" y="234877"/>
                </a:lnTo>
                <a:lnTo>
                  <a:pt x="1332318" y="232234"/>
                </a:lnTo>
                <a:lnTo>
                  <a:pt x="1373130" y="229105"/>
                </a:lnTo>
                <a:lnTo>
                  <a:pt x="1417582" y="228447"/>
                </a:lnTo>
                <a:lnTo>
                  <a:pt x="1463251" y="228739"/>
                </a:lnTo>
                <a:lnTo>
                  <a:pt x="1509267" y="229743"/>
                </a:lnTo>
                <a:lnTo>
                  <a:pt x="1550734" y="230991"/>
                </a:lnTo>
                <a:lnTo>
                  <a:pt x="1593215" y="228568"/>
                </a:lnTo>
                <a:lnTo>
                  <a:pt x="1637215" y="229443"/>
                </a:lnTo>
                <a:lnTo>
                  <a:pt x="1684091" y="231327"/>
                </a:lnTo>
                <a:lnTo>
                  <a:pt x="1725897" y="231539"/>
                </a:lnTo>
                <a:lnTo>
                  <a:pt x="1769325" y="231557"/>
                </a:lnTo>
                <a:lnTo>
                  <a:pt x="1814856" y="231559"/>
                </a:lnTo>
                <a:lnTo>
                  <a:pt x="1858113" y="231559"/>
                </a:lnTo>
                <a:lnTo>
                  <a:pt x="1899329" y="231559"/>
                </a:lnTo>
                <a:lnTo>
                  <a:pt x="1945546" y="231559"/>
                </a:lnTo>
                <a:lnTo>
                  <a:pt x="1989530" y="231206"/>
                </a:lnTo>
                <a:lnTo>
                  <a:pt x="2035941" y="228580"/>
                </a:lnTo>
                <a:lnTo>
                  <a:pt x="2081709" y="228401"/>
                </a:lnTo>
                <a:lnTo>
                  <a:pt x="2127289" y="225873"/>
                </a:lnTo>
                <a:lnTo>
                  <a:pt x="2169574" y="225267"/>
                </a:lnTo>
                <a:lnTo>
                  <a:pt x="2212126" y="222701"/>
                </a:lnTo>
                <a:lnTo>
                  <a:pt x="2255279" y="222073"/>
                </a:lnTo>
                <a:lnTo>
                  <a:pt x="2298635" y="222039"/>
                </a:lnTo>
                <a:lnTo>
                  <a:pt x="2342480" y="220349"/>
                </a:lnTo>
                <a:lnTo>
                  <a:pt x="2384476" y="221568"/>
                </a:lnTo>
                <a:lnTo>
                  <a:pt x="2425178" y="221993"/>
                </a:lnTo>
                <a:lnTo>
                  <a:pt x="2466019" y="222971"/>
                </a:lnTo>
                <a:lnTo>
                  <a:pt x="2512899" y="225078"/>
                </a:lnTo>
                <a:lnTo>
                  <a:pt x="2554356" y="225201"/>
                </a:lnTo>
                <a:lnTo>
                  <a:pt x="2598892" y="225208"/>
                </a:lnTo>
                <a:lnTo>
                  <a:pt x="2646258" y="222696"/>
                </a:lnTo>
                <a:lnTo>
                  <a:pt x="2653901" y="221623"/>
                </a:lnTo>
                <a:lnTo>
                  <a:pt x="2682011" y="210797"/>
                </a:lnTo>
                <a:lnTo>
                  <a:pt x="2699743" y="195540"/>
                </a:lnTo>
                <a:lnTo>
                  <a:pt x="2702719" y="190738"/>
                </a:lnTo>
                <a:lnTo>
                  <a:pt x="2720509" y="143667"/>
                </a:lnTo>
                <a:lnTo>
                  <a:pt x="2735723" y="98699"/>
                </a:lnTo>
                <a:lnTo>
                  <a:pt x="2740683" y="79962"/>
                </a:lnTo>
                <a:lnTo>
                  <a:pt x="2741522" y="78636"/>
                </a:lnTo>
                <a:lnTo>
                  <a:pt x="2747759" y="73399"/>
                </a:lnTo>
                <a:lnTo>
                  <a:pt x="2766595" y="65545"/>
                </a:lnTo>
                <a:lnTo>
                  <a:pt x="2785626" y="63483"/>
                </a:lnTo>
                <a:lnTo>
                  <a:pt x="2831556" y="68784"/>
                </a:lnTo>
                <a:lnTo>
                  <a:pt x="2876750" y="71132"/>
                </a:lnTo>
                <a:lnTo>
                  <a:pt x="2918883" y="71660"/>
                </a:lnTo>
                <a:lnTo>
                  <a:pt x="2959283" y="69971"/>
                </a:lnTo>
                <a:lnTo>
                  <a:pt x="3003914" y="68738"/>
                </a:lnTo>
                <a:lnTo>
                  <a:pt x="3041758" y="66193"/>
                </a:lnTo>
                <a:lnTo>
                  <a:pt x="3089100" y="63859"/>
                </a:lnTo>
                <a:lnTo>
                  <a:pt x="3126775" y="61769"/>
                </a:lnTo>
                <a:lnTo>
                  <a:pt x="3165317" y="60437"/>
                </a:lnTo>
                <a:lnTo>
                  <a:pt x="3211710" y="59233"/>
                </a:lnTo>
                <a:lnTo>
                  <a:pt x="3256688" y="56884"/>
                </a:lnTo>
                <a:lnTo>
                  <a:pt x="3294571" y="54489"/>
                </a:lnTo>
                <a:lnTo>
                  <a:pt x="3338149" y="50519"/>
                </a:lnTo>
                <a:lnTo>
                  <a:pt x="3372095" y="47390"/>
                </a:lnTo>
                <a:lnTo>
                  <a:pt x="3412963" y="45169"/>
                </a:lnTo>
                <a:lnTo>
                  <a:pt x="3449531" y="43570"/>
                </a:lnTo>
                <a:lnTo>
                  <a:pt x="3489176" y="40862"/>
                </a:lnTo>
                <a:lnTo>
                  <a:pt x="3527028" y="36885"/>
                </a:lnTo>
                <a:lnTo>
                  <a:pt x="3572267" y="30905"/>
                </a:lnTo>
                <a:lnTo>
                  <a:pt x="3614050" y="25742"/>
                </a:lnTo>
                <a:lnTo>
                  <a:pt x="3659356" y="21430"/>
                </a:lnTo>
                <a:lnTo>
                  <a:pt x="3704344" y="16459"/>
                </a:lnTo>
                <a:lnTo>
                  <a:pt x="3744788" y="11741"/>
                </a:lnTo>
                <a:lnTo>
                  <a:pt x="3785791" y="7908"/>
                </a:lnTo>
                <a:lnTo>
                  <a:pt x="3830579" y="2251"/>
                </a:lnTo>
                <a:lnTo>
                  <a:pt x="3874925" y="0"/>
                </a:lnTo>
                <a:lnTo>
                  <a:pt x="3918556" y="753"/>
                </a:lnTo>
                <a:lnTo>
                  <a:pt x="3961517" y="6201"/>
                </a:lnTo>
                <a:lnTo>
                  <a:pt x="3972212" y="11759"/>
                </a:lnTo>
                <a:lnTo>
                  <a:pt x="4003940" y="38922"/>
                </a:lnTo>
                <a:lnTo>
                  <a:pt x="4016284" y="54967"/>
                </a:lnTo>
                <a:lnTo>
                  <a:pt x="4032718" y="101368"/>
                </a:lnTo>
                <a:lnTo>
                  <a:pt x="4044936" y="142205"/>
                </a:lnTo>
                <a:lnTo>
                  <a:pt x="4053763" y="181161"/>
                </a:lnTo>
                <a:lnTo>
                  <a:pt x="4061599" y="226255"/>
                </a:lnTo>
                <a:lnTo>
                  <a:pt x="4066910" y="263542"/>
                </a:lnTo>
                <a:lnTo>
                  <a:pt x="4071356" y="304042"/>
                </a:lnTo>
                <a:lnTo>
                  <a:pt x="4075984" y="346575"/>
                </a:lnTo>
                <a:lnTo>
                  <a:pt x="4082386" y="390411"/>
                </a:lnTo>
                <a:lnTo>
                  <a:pt x="4087152" y="432702"/>
                </a:lnTo>
                <a:lnTo>
                  <a:pt x="4092105" y="473974"/>
                </a:lnTo>
                <a:lnTo>
                  <a:pt x="4098041" y="519129"/>
                </a:lnTo>
                <a:lnTo>
                  <a:pt x="4102583" y="553675"/>
                </a:lnTo>
                <a:lnTo>
                  <a:pt x="4104477" y="600325"/>
                </a:lnTo>
                <a:lnTo>
                  <a:pt x="4105039" y="636372"/>
                </a:lnTo>
                <a:lnTo>
                  <a:pt x="4106890" y="681233"/>
                </a:lnTo>
                <a:lnTo>
                  <a:pt x="4108495" y="728221"/>
                </a:lnTo>
                <a:lnTo>
                  <a:pt x="4110541" y="769008"/>
                </a:lnTo>
                <a:lnTo>
                  <a:pt x="4111656" y="807708"/>
                </a:lnTo>
                <a:lnTo>
                  <a:pt x="4114065" y="852767"/>
                </a:lnTo>
                <a:lnTo>
                  <a:pt x="4116660" y="899906"/>
                </a:lnTo>
                <a:lnTo>
                  <a:pt x="4117715" y="943349"/>
                </a:lnTo>
                <a:lnTo>
                  <a:pt x="4118839" y="990441"/>
                </a:lnTo>
                <a:lnTo>
                  <a:pt x="4120476" y="1026040"/>
                </a:lnTo>
                <a:lnTo>
                  <a:pt x="4123733" y="1060803"/>
                </a:lnTo>
                <a:lnTo>
                  <a:pt x="4128305" y="1099718"/>
                </a:lnTo>
                <a:lnTo>
                  <a:pt x="4130363" y="1145915"/>
                </a:lnTo>
                <a:lnTo>
                  <a:pt x="4127726" y="1174656"/>
                </a:lnTo>
                <a:lnTo>
                  <a:pt x="4114295" y="1213604"/>
                </a:lnTo>
                <a:lnTo>
                  <a:pt x="4103989" y="1225817"/>
                </a:lnTo>
                <a:lnTo>
                  <a:pt x="4072820" y="1247689"/>
                </a:lnTo>
                <a:lnTo>
                  <a:pt x="4026114" y="1260978"/>
                </a:lnTo>
                <a:lnTo>
                  <a:pt x="3982961" y="1267582"/>
                </a:lnTo>
                <a:lnTo>
                  <a:pt x="3939717" y="1271180"/>
                </a:lnTo>
                <a:lnTo>
                  <a:pt x="3896331" y="1273666"/>
                </a:lnTo>
                <a:lnTo>
                  <a:pt x="3851003" y="1275646"/>
                </a:lnTo>
                <a:lnTo>
                  <a:pt x="3804698" y="1278583"/>
                </a:lnTo>
                <a:lnTo>
                  <a:pt x="3769742" y="1280035"/>
                </a:lnTo>
                <a:lnTo>
                  <a:pt x="3724005" y="1283685"/>
                </a:lnTo>
                <a:lnTo>
                  <a:pt x="3685507" y="1285074"/>
                </a:lnTo>
                <a:lnTo>
                  <a:pt x="3647617" y="1285544"/>
                </a:lnTo>
                <a:lnTo>
                  <a:pt x="3602659" y="1286577"/>
                </a:lnTo>
                <a:lnTo>
                  <a:pt x="3556044" y="1288388"/>
                </a:lnTo>
                <a:lnTo>
                  <a:pt x="3514002" y="1289099"/>
                </a:lnTo>
                <a:lnTo>
                  <a:pt x="3467709" y="1291343"/>
                </a:lnTo>
                <a:lnTo>
                  <a:pt x="3423144" y="1293889"/>
                </a:lnTo>
                <a:lnTo>
                  <a:pt x="3383481" y="1295153"/>
                </a:lnTo>
                <a:lnTo>
                  <a:pt x="3341665" y="1297252"/>
                </a:lnTo>
                <a:lnTo>
                  <a:pt x="3307795" y="1298384"/>
                </a:lnTo>
                <a:lnTo>
                  <a:pt x="3274001" y="1299899"/>
                </a:lnTo>
                <a:lnTo>
                  <a:pt x="3235535" y="1301050"/>
                </a:lnTo>
                <a:lnTo>
                  <a:pt x="3192780" y="1301391"/>
                </a:lnTo>
                <a:lnTo>
                  <a:pt x="3149419" y="1303177"/>
                </a:lnTo>
                <a:lnTo>
                  <a:pt x="3102470" y="1304255"/>
                </a:lnTo>
                <a:lnTo>
                  <a:pt x="3064610" y="1304575"/>
                </a:lnTo>
                <a:lnTo>
                  <a:pt x="3026541" y="1306355"/>
                </a:lnTo>
                <a:lnTo>
                  <a:pt x="2981738" y="1307935"/>
                </a:lnTo>
                <a:lnTo>
                  <a:pt x="2934998" y="1309977"/>
                </a:lnTo>
                <a:lnTo>
                  <a:pt x="2889556" y="1310738"/>
                </a:lnTo>
                <a:lnTo>
                  <a:pt x="2854814" y="1310916"/>
                </a:lnTo>
                <a:lnTo>
                  <a:pt x="2813038" y="1311017"/>
                </a:lnTo>
                <a:lnTo>
                  <a:pt x="2771575" y="1311046"/>
                </a:lnTo>
                <a:lnTo>
                  <a:pt x="2728174" y="1313238"/>
                </a:lnTo>
                <a:lnTo>
                  <a:pt x="2681867" y="1314038"/>
                </a:lnTo>
                <a:lnTo>
                  <a:pt x="2635892" y="1315117"/>
                </a:lnTo>
                <a:lnTo>
                  <a:pt x="2604844" y="1316390"/>
                </a:lnTo>
                <a:lnTo>
                  <a:pt x="2571054" y="1316956"/>
                </a:lnTo>
                <a:lnTo>
                  <a:pt x="2530401" y="1317208"/>
                </a:lnTo>
                <a:lnTo>
                  <a:pt x="2490225" y="1317672"/>
                </a:lnTo>
                <a:lnTo>
                  <a:pt x="2448346" y="1319564"/>
                </a:lnTo>
                <a:lnTo>
                  <a:pt x="2406109" y="1319929"/>
                </a:lnTo>
                <a:lnTo>
                  <a:pt x="2373366" y="1318764"/>
                </a:lnTo>
                <a:lnTo>
                  <a:pt x="2337882" y="1318011"/>
                </a:lnTo>
                <a:lnTo>
                  <a:pt x="2290672" y="1317588"/>
                </a:lnTo>
                <a:lnTo>
                  <a:pt x="2252812" y="1317462"/>
                </a:lnTo>
                <a:lnTo>
                  <a:pt x="2205674" y="1317419"/>
                </a:lnTo>
                <a:lnTo>
                  <a:pt x="2160365" y="1317412"/>
                </a:lnTo>
                <a:lnTo>
                  <a:pt x="2121892" y="1319095"/>
                </a:lnTo>
                <a:lnTo>
                  <a:pt x="2081957" y="1321828"/>
                </a:lnTo>
                <a:lnTo>
                  <a:pt x="2035061" y="1323378"/>
                </a:lnTo>
                <a:lnTo>
                  <a:pt x="2001470" y="1323999"/>
                </a:lnTo>
                <a:lnTo>
                  <a:pt x="1963868" y="1325394"/>
                </a:lnTo>
                <a:lnTo>
                  <a:pt x="1917308" y="1326478"/>
                </a:lnTo>
                <a:lnTo>
                  <a:pt x="1885658" y="1326731"/>
                </a:lnTo>
                <a:lnTo>
                  <a:pt x="1853012" y="1326844"/>
                </a:lnTo>
                <a:lnTo>
                  <a:pt x="1807085" y="1327260"/>
                </a:lnTo>
                <a:lnTo>
                  <a:pt x="1772230" y="1328608"/>
                </a:lnTo>
                <a:lnTo>
                  <a:pt x="1729927" y="1329442"/>
                </a:lnTo>
                <a:lnTo>
                  <a:pt x="1688195" y="1329813"/>
                </a:lnTo>
                <a:lnTo>
                  <a:pt x="1643676" y="1330021"/>
                </a:lnTo>
                <a:lnTo>
                  <a:pt x="1609645" y="1330070"/>
                </a:lnTo>
                <a:lnTo>
                  <a:pt x="1577116" y="1330092"/>
                </a:lnTo>
                <a:lnTo>
                  <a:pt x="1545138" y="1330454"/>
                </a:lnTo>
                <a:lnTo>
                  <a:pt x="1510934" y="1331791"/>
                </a:lnTo>
                <a:lnTo>
                  <a:pt x="1471445" y="1331156"/>
                </a:lnTo>
                <a:lnTo>
                  <a:pt x="1437613" y="1330574"/>
                </a:lnTo>
                <a:lnTo>
                  <a:pt x="1401645" y="1330316"/>
                </a:lnTo>
                <a:lnTo>
                  <a:pt x="1363765" y="1330170"/>
                </a:lnTo>
                <a:lnTo>
                  <a:pt x="1323221" y="1330127"/>
                </a:lnTo>
                <a:lnTo>
                  <a:pt x="1278400" y="1329762"/>
                </a:lnTo>
                <a:lnTo>
                  <a:pt x="1234500" y="1327597"/>
                </a:lnTo>
                <a:lnTo>
                  <a:pt x="1195041" y="1326189"/>
                </a:lnTo>
                <a:lnTo>
                  <a:pt x="1158721" y="1324486"/>
                </a:lnTo>
                <a:lnTo>
                  <a:pt x="1123764" y="1322554"/>
                </a:lnTo>
                <a:lnTo>
                  <a:pt x="1076380" y="1318791"/>
                </a:lnTo>
                <a:lnTo>
                  <a:pt x="1039417" y="1317466"/>
                </a:lnTo>
                <a:lnTo>
                  <a:pt x="995422" y="1315348"/>
                </a:lnTo>
                <a:lnTo>
                  <a:pt x="950283" y="1314212"/>
                </a:lnTo>
                <a:lnTo>
                  <a:pt x="910647" y="1312150"/>
                </a:lnTo>
                <a:lnTo>
                  <a:pt x="870563" y="1311382"/>
                </a:lnTo>
                <a:lnTo>
                  <a:pt x="824236" y="1311123"/>
                </a:lnTo>
                <a:lnTo>
                  <a:pt x="784086" y="1311078"/>
                </a:lnTo>
                <a:lnTo>
                  <a:pt x="745849" y="1310124"/>
                </a:lnTo>
                <a:lnTo>
                  <a:pt x="701240" y="1308548"/>
                </a:lnTo>
                <a:lnTo>
                  <a:pt x="658354" y="1306329"/>
                </a:lnTo>
                <a:lnTo>
                  <a:pt x="619420" y="1303504"/>
                </a:lnTo>
                <a:lnTo>
                  <a:pt x="578928" y="1299741"/>
                </a:lnTo>
                <a:lnTo>
                  <a:pt x="536121" y="1297691"/>
                </a:lnTo>
                <a:lnTo>
                  <a:pt x="496700" y="1293994"/>
                </a:lnTo>
                <a:lnTo>
                  <a:pt x="452342" y="1290219"/>
                </a:lnTo>
                <a:lnTo>
                  <a:pt x="409728" y="1287331"/>
                </a:lnTo>
                <a:lnTo>
                  <a:pt x="367937" y="1282425"/>
                </a:lnTo>
                <a:lnTo>
                  <a:pt x="326579" y="1277701"/>
                </a:lnTo>
                <a:lnTo>
                  <a:pt x="279008" y="1270862"/>
                </a:lnTo>
                <a:lnTo>
                  <a:pt x="232596" y="1263359"/>
                </a:lnTo>
                <a:lnTo>
                  <a:pt x="188181" y="1255684"/>
                </a:lnTo>
                <a:lnTo>
                  <a:pt x="140661" y="1245436"/>
                </a:lnTo>
                <a:lnTo>
                  <a:pt x="93136" y="1230081"/>
                </a:lnTo>
                <a:lnTo>
                  <a:pt x="76572" y="1221356"/>
                </a:lnTo>
                <a:lnTo>
                  <a:pt x="50885" y="1196477"/>
                </a:lnTo>
                <a:lnTo>
                  <a:pt x="40345" y="1180181"/>
                </a:lnTo>
                <a:lnTo>
                  <a:pt x="27023" y="1132980"/>
                </a:lnTo>
                <a:lnTo>
                  <a:pt x="22583" y="1091157"/>
                </a:lnTo>
                <a:lnTo>
                  <a:pt x="22246" y="1043804"/>
                </a:lnTo>
                <a:lnTo>
                  <a:pt x="22228" y="1001182"/>
                </a:lnTo>
                <a:lnTo>
                  <a:pt x="20043" y="957825"/>
                </a:lnTo>
                <a:lnTo>
                  <a:pt x="19246" y="921498"/>
                </a:lnTo>
                <a:lnTo>
                  <a:pt x="19429" y="877727"/>
                </a:lnTo>
                <a:lnTo>
                  <a:pt x="20102" y="832186"/>
                </a:lnTo>
                <a:lnTo>
                  <a:pt x="21440" y="791474"/>
                </a:lnTo>
                <a:lnTo>
                  <a:pt x="21129" y="750036"/>
                </a:lnTo>
                <a:lnTo>
                  <a:pt x="19461" y="709486"/>
                </a:lnTo>
                <a:lnTo>
                  <a:pt x="19104" y="664181"/>
                </a:lnTo>
                <a:lnTo>
                  <a:pt x="19061" y="625382"/>
                </a:lnTo>
                <a:lnTo>
                  <a:pt x="19052" y="579880"/>
                </a:lnTo>
                <a:lnTo>
                  <a:pt x="19050" y="533924"/>
                </a:lnTo>
                <a:lnTo>
                  <a:pt x="16868" y="490095"/>
                </a:lnTo>
                <a:lnTo>
                  <a:pt x="13427" y="443094"/>
                </a:lnTo>
                <a:lnTo>
                  <a:pt x="7732" y="396675"/>
                </a:lnTo>
                <a:lnTo>
                  <a:pt x="6119" y="354112"/>
                </a:lnTo>
                <a:lnTo>
                  <a:pt x="3480" y="311111"/>
                </a:lnTo>
                <a:lnTo>
                  <a:pt x="1001" y="263687"/>
                </a:lnTo>
                <a:lnTo>
                  <a:pt x="5" y="216554"/>
                </a:lnTo>
                <a:lnTo>
                  <a:pt x="0" y="1807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11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711" y="234237"/>
            <a:ext cx="10515600" cy="446703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Situation d’hier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9" y="923973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 ses élèves, la maîtresse a des pinces.</a:t>
            </a:r>
          </a:p>
          <a:p>
            <a:r>
              <a:rPr lang="fr-FR" sz="3200" dirty="0"/>
              <a:t>Elle en achète encore 26. Elle en a maintenant 39.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2"/>
            <a:ext cx="10461840" cy="1609389"/>
          </a:xfrm>
          <a:prstGeom prst="rect">
            <a:avLst/>
          </a:prstGeom>
        </p:spPr>
      </p:pic>
      <p:grpSp>
        <p:nvGrpSpPr>
          <p:cNvPr id="138" name="SMARTInkShape-Group138">
            <a:extLst>
              <a:ext uri="{FF2B5EF4-FFF2-40B4-BE49-F238E27FC236}">
                <a16:creationId xmlns:a16="http://schemas.microsoft.com/office/drawing/2014/main" xmlns="" id="{CDC0BB2B-C125-4EFF-BEC1-70416227DF8B}"/>
              </a:ext>
            </a:extLst>
          </p:cNvPr>
          <p:cNvGrpSpPr/>
          <p:nvPr/>
        </p:nvGrpSpPr>
        <p:grpSpPr>
          <a:xfrm>
            <a:off x="8712653" y="5442122"/>
            <a:ext cx="1030077" cy="419670"/>
            <a:chOff x="8712653" y="5442122"/>
            <a:chExt cx="1030077" cy="419670"/>
          </a:xfrm>
        </p:grpSpPr>
        <p:sp>
          <p:nvSpPr>
            <p:cNvPr id="135" name="SMARTInkShape-390">
              <a:extLst>
                <a:ext uri="{FF2B5EF4-FFF2-40B4-BE49-F238E27FC236}">
                  <a16:creationId xmlns:a16="http://schemas.microsoft.com/office/drawing/2014/main" xmlns="" id="{FA877071-5475-4155-965F-700305B3F0B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712653" y="5442122"/>
              <a:ext cx="964748" cy="419670"/>
            </a:xfrm>
            <a:custGeom>
              <a:avLst/>
              <a:gdLst/>
              <a:ahLst/>
              <a:cxnLst/>
              <a:rect l="0" t="0" r="0" b="0"/>
              <a:pathLst>
                <a:path w="964748" h="419670">
                  <a:moveTo>
                    <a:pt x="56697" y="291928"/>
                  </a:moveTo>
                  <a:lnTo>
                    <a:pt x="56697" y="291928"/>
                  </a:lnTo>
                  <a:lnTo>
                    <a:pt x="62164" y="297395"/>
                  </a:lnTo>
                  <a:lnTo>
                    <a:pt x="62459" y="297337"/>
                  </a:lnTo>
                  <a:lnTo>
                    <a:pt x="62654" y="296945"/>
                  </a:lnTo>
                  <a:lnTo>
                    <a:pt x="63045" y="291976"/>
                  </a:lnTo>
                  <a:lnTo>
                    <a:pt x="59676" y="288571"/>
                  </a:lnTo>
                  <a:lnTo>
                    <a:pt x="56139" y="286909"/>
                  </a:lnTo>
                  <a:lnTo>
                    <a:pt x="37206" y="282557"/>
                  </a:lnTo>
                  <a:lnTo>
                    <a:pt x="22350" y="287136"/>
                  </a:lnTo>
                  <a:lnTo>
                    <a:pt x="10088" y="297449"/>
                  </a:lnTo>
                  <a:lnTo>
                    <a:pt x="5454" y="303638"/>
                  </a:lnTo>
                  <a:lnTo>
                    <a:pt x="700" y="320148"/>
                  </a:lnTo>
                  <a:lnTo>
                    <a:pt x="0" y="343802"/>
                  </a:lnTo>
                  <a:lnTo>
                    <a:pt x="6055" y="373802"/>
                  </a:lnTo>
                  <a:lnTo>
                    <a:pt x="17897" y="391248"/>
                  </a:lnTo>
                  <a:lnTo>
                    <a:pt x="46694" y="415741"/>
                  </a:lnTo>
                  <a:lnTo>
                    <a:pt x="57692" y="419669"/>
                  </a:lnTo>
                  <a:lnTo>
                    <a:pt x="89666" y="419156"/>
                  </a:lnTo>
                  <a:lnTo>
                    <a:pt x="123081" y="407059"/>
                  </a:lnTo>
                  <a:lnTo>
                    <a:pt x="136260" y="399536"/>
                  </a:lnTo>
                  <a:lnTo>
                    <a:pt x="180087" y="356066"/>
                  </a:lnTo>
                  <a:lnTo>
                    <a:pt x="204800" y="309802"/>
                  </a:lnTo>
                  <a:lnTo>
                    <a:pt x="220720" y="263599"/>
                  </a:lnTo>
                  <a:lnTo>
                    <a:pt x="240001" y="220995"/>
                  </a:lnTo>
                  <a:lnTo>
                    <a:pt x="254049" y="176568"/>
                  </a:lnTo>
                  <a:lnTo>
                    <a:pt x="263640" y="132445"/>
                  </a:lnTo>
                  <a:lnTo>
                    <a:pt x="269224" y="89513"/>
                  </a:lnTo>
                  <a:lnTo>
                    <a:pt x="262251" y="58650"/>
                  </a:lnTo>
                  <a:lnTo>
                    <a:pt x="250217" y="37027"/>
                  </a:lnTo>
                  <a:lnTo>
                    <a:pt x="241350" y="28136"/>
                  </a:lnTo>
                  <a:lnTo>
                    <a:pt x="215942" y="10997"/>
                  </a:lnTo>
                  <a:lnTo>
                    <a:pt x="211787" y="6556"/>
                  </a:lnTo>
                  <a:lnTo>
                    <a:pt x="203393" y="1786"/>
                  </a:lnTo>
                  <a:lnTo>
                    <a:pt x="199019" y="408"/>
                  </a:lnTo>
                  <a:lnTo>
                    <a:pt x="193803" y="0"/>
                  </a:lnTo>
                  <a:lnTo>
                    <a:pt x="190776" y="845"/>
                  </a:lnTo>
                  <a:lnTo>
                    <a:pt x="185206" y="5186"/>
                  </a:lnTo>
                  <a:lnTo>
                    <a:pt x="177214" y="12763"/>
                  </a:lnTo>
                  <a:lnTo>
                    <a:pt x="173388" y="19888"/>
                  </a:lnTo>
                  <a:lnTo>
                    <a:pt x="174479" y="65756"/>
                  </a:lnTo>
                  <a:lnTo>
                    <a:pt x="181207" y="112022"/>
                  </a:lnTo>
                  <a:lnTo>
                    <a:pt x="185237" y="158455"/>
                  </a:lnTo>
                  <a:lnTo>
                    <a:pt x="186777" y="200061"/>
                  </a:lnTo>
                  <a:lnTo>
                    <a:pt x="185182" y="247156"/>
                  </a:lnTo>
                  <a:lnTo>
                    <a:pt x="183784" y="290165"/>
                  </a:lnTo>
                  <a:lnTo>
                    <a:pt x="183709" y="331190"/>
                  </a:lnTo>
                  <a:lnTo>
                    <a:pt x="182757" y="376157"/>
                  </a:lnTo>
                  <a:lnTo>
                    <a:pt x="176661" y="404422"/>
                  </a:lnTo>
                  <a:lnTo>
                    <a:pt x="174909" y="408868"/>
                  </a:lnTo>
                  <a:lnTo>
                    <a:pt x="174318" y="411845"/>
                  </a:lnTo>
                  <a:lnTo>
                    <a:pt x="174269" y="411737"/>
                  </a:lnTo>
                  <a:lnTo>
                    <a:pt x="173475" y="403526"/>
                  </a:lnTo>
                  <a:lnTo>
                    <a:pt x="168411" y="384899"/>
                  </a:lnTo>
                  <a:lnTo>
                    <a:pt x="168773" y="341018"/>
                  </a:lnTo>
                  <a:lnTo>
                    <a:pt x="178111" y="294360"/>
                  </a:lnTo>
                  <a:lnTo>
                    <a:pt x="181492" y="286494"/>
                  </a:lnTo>
                  <a:lnTo>
                    <a:pt x="188101" y="280244"/>
                  </a:lnTo>
                  <a:lnTo>
                    <a:pt x="196761" y="275609"/>
                  </a:lnTo>
                  <a:lnTo>
                    <a:pt x="223680" y="273118"/>
                  </a:lnTo>
                  <a:lnTo>
                    <a:pt x="244957" y="275632"/>
                  </a:lnTo>
                  <a:lnTo>
                    <a:pt x="247468" y="277184"/>
                  </a:lnTo>
                  <a:lnTo>
                    <a:pt x="255625" y="287931"/>
                  </a:lnTo>
                  <a:lnTo>
                    <a:pt x="257049" y="290322"/>
                  </a:lnTo>
                  <a:lnTo>
                    <a:pt x="269275" y="334652"/>
                  </a:lnTo>
                  <a:lnTo>
                    <a:pt x="279175" y="382095"/>
                  </a:lnTo>
                  <a:lnTo>
                    <a:pt x="282376" y="394340"/>
                  </a:lnTo>
                  <a:lnTo>
                    <a:pt x="287800" y="403865"/>
                  </a:lnTo>
                  <a:lnTo>
                    <a:pt x="291231" y="406707"/>
                  </a:lnTo>
                  <a:lnTo>
                    <a:pt x="296048" y="408205"/>
                  </a:lnTo>
                  <a:lnTo>
                    <a:pt x="306079" y="409166"/>
                  </a:lnTo>
                  <a:lnTo>
                    <a:pt x="316070" y="407647"/>
                  </a:lnTo>
                  <a:lnTo>
                    <a:pt x="328849" y="401791"/>
                  </a:lnTo>
                  <a:lnTo>
                    <a:pt x="357262" y="380438"/>
                  </a:lnTo>
                  <a:lnTo>
                    <a:pt x="381010" y="354529"/>
                  </a:lnTo>
                  <a:lnTo>
                    <a:pt x="401226" y="313433"/>
                  </a:lnTo>
                  <a:lnTo>
                    <a:pt x="405370" y="291258"/>
                  </a:lnTo>
                  <a:lnTo>
                    <a:pt x="404090" y="280519"/>
                  </a:lnTo>
                  <a:lnTo>
                    <a:pt x="400536" y="273452"/>
                  </a:lnTo>
                  <a:lnTo>
                    <a:pt x="394466" y="266345"/>
                  </a:lnTo>
                  <a:lnTo>
                    <a:pt x="388552" y="263299"/>
                  </a:lnTo>
                  <a:lnTo>
                    <a:pt x="380097" y="261102"/>
                  </a:lnTo>
                  <a:lnTo>
                    <a:pt x="369948" y="261393"/>
                  </a:lnTo>
                  <a:lnTo>
                    <a:pt x="357248" y="264651"/>
                  </a:lnTo>
                  <a:lnTo>
                    <a:pt x="352435" y="268516"/>
                  </a:lnTo>
                  <a:lnTo>
                    <a:pt x="345282" y="277935"/>
                  </a:lnTo>
                  <a:lnTo>
                    <a:pt x="340825" y="290954"/>
                  </a:lnTo>
                  <a:lnTo>
                    <a:pt x="339332" y="321412"/>
                  </a:lnTo>
                  <a:lnTo>
                    <a:pt x="344003" y="352194"/>
                  </a:lnTo>
                  <a:lnTo>
                    <a:pt x="358737" y="378451"/>
                  </a:lnTo>
                  <a:lnTo>
                    <a:pt x="367093" y="388694"/>
                  </a:lnTo>
                  <a:lnTo>
                    <a:pt x="397932" y="414604"/>
                  </a:lnTo>
                  <a:lnTo>
                    <a:pt x="404972" y="418300"/>
                  </a:lnTo>
                  <a:lnTo>
                    <a:pt x="413745" y="419472"/>
                  </a:lnTo>
                  <a:lnTo>
                    <a:pt x="429865" y="418294"/>
                  </a:lnTo>
                  <a:lnTo>
                    <a:pt x="439923" y="413880"/>
                  </a:lnTo>
                  <a:lnTo>
                    <a:pt x="455621" y="400633"/>
                  </a:lnTo>
                  <a:lnTo>
                    <a:pt x="464860" y="388451"/>
                  </a:lnTo>
                  <a:lnTo>
                    <a:pt x="478517" y="359773"/>
                  </a:lnTo>
                  <a:lnTo>
                    <a:pt x="487421" y="312553"/>
                  </a:lnTo>
                  <a:lnTo>
                    <a:pt x="492332" y="271813"/>
                  </a:lnTo>
                  <a:lnTo>
                    <a:pt x="499119" y="224484"/>
                  </a:lnTo>
                  <a:lnTo>
                    <a:pt x="504095" y="179368"/>
                  </a:lnTo>
                  <a:lnTo>
                    <a:pt x="501633" y="135500"/>
                  </a:lnTo>
                  <a:lnTo>
                    <a:pt x="500450" y="131505"/>
                  </a:lnTo>
                  <a:lnTo>
                    <a:pt x="498502" y="127752"/>
                  </a:lnTo>
                  <a:lnTo>
                    <a:pt x="497989" y="127797"/>
                  </a:lnTo>
                  <a:lnTo>
                    <a:pt x="496479" y="128787"/>
                  </a:lnTo>
                  <a:lnTo>
                    <a:pt x="493645" y="134699"/>
                  </a:lnTo>
                  <a:lnTo>
                    <a:pt x="490160" y="150265"/>
                  </a:lnTo>
                  <a:lnTo>
                    <a:pt x="490177" y="156765"/>
                  </a:lnTo>
                  <a:lnTo>
                    <a:pt x="495087" y="198760"/>
                  </a:lnTo>
                  <a:lnTo>
                    <a:pt x="503955" y="241095"/>
                  </a:lnTo>
                  <a:lnTo>
                    <a:pt x="510570" y="284907"/>
                  </a:lnTo>
                  <a:lnTo>
                    <a:pt x="514612" y="326318"/>
                  </a:lnTo>
                  <a:lnTo>
                    <a:pt x="521403" y="373005"/>
                  </a:lnTo>
                  <a:lnTo>
                    <a:pt x="530926" y="405616"/>
                  </a:lnTo>
                  <a:lnTo>
                    <a:pt x="533011" y="408290"/>
                  </a:lnTo>
                  <a:lnTo>
                    <a:pt x="539090" y="412201"/>
                  </a:lnTo>
                  <a:lnTo>
                    <a:pt x="548761" y="414700"/>
                  </a:lnTo>
                  <a:lnTo>
                    <a:pt x="567350" y="413010"/>
                  </a:lnTo>
                  <a:lnTo>
                    <a:pt x="572697" y="411241"/>
                  </a:lnTo>
                  <a:lnTo>
                    <a:pt x="601694" y="392058"/>
                  </a:lnTo>
                  <a:lnTo>
                    <a:pt x="618342" y="370424"/>
                  </a:lnTo>
                  <a:lnTo>
                    <a:pt x="620808" y="359832"/>
                  </a:lnTo>
                  <a:lnTo>
                    <a:pt x="621847" y="314219"/>
                  </a:lnTo>
                  <a:lnTo>
                    <a:pt x="621847" y="316892"/>
                  </a:lnTo>
                  <a:lnTo>
                    <a:pt x="625217" y="320570"/>
                  </a:lnTo>
                  <a:lnTo>
                    <a:pt x="629695" y="322297"/>
                  </a:lnTo>
                  <a:lnTo>
                    <a:pt x="661924" y="329851"/>
                  </a:lnTo>
                  <a:lnTo>
                    <a:pt x="665295" y="329009"/>
                  </a:lnTo>
                  <a:lnTo>
                    <a:pt x="676526" y="321715"/>
                  </a:lnTo>
                  <a:lnTo>
                    <a:pt x="686779" y="311531"/>
                  </a:lnTo>
                  <a:lnTo>
                    <a:pt x="692411" y="302620"/>
                  </a:lnTo>
                  <a:lnTo>
                    <a:pt x="692878" y="300820"/>
                  </a:lnTo>
                  <a:lnTo>
                    <a:pt x="692837" y="299267"/>
                  </a:lnTo>
                  <a:lnTo>
                    <a:pt x="690237" y="292555"/>
                  </a:lnTo>
                  <a:lnTo>
                    <a:pt x="687345" y="288194"/>
                  </a:lnTo>
                  <a:lnTo>
                    <a:pt x="676661" y="281731"/>
                  </a:lnTo>
                  <a:lnTo>
                    <a:pt x="670701" y="279969"/>
                  </a:lnTo>
                  <a:lnTo>
                    <a:pt x="650308" y="277699"/>
                  </a:lnTo>
                  <a:lnTo>
                    <a:pt x="634885" y="279732"/>
                  </a:lnTo>
                  <a:lnTo>
                    <a:pt x="629875" y="282510"/>
                  </a:lnTo>
                  <a:lnTo>
                    <a:pt x="626238" y="287036"/>
                  </a:lnTo>
                  <a:lnTo>
                    <a:pt x="614460" y="309579"/>
                  </a:lnTo>
                  <a:lnTo>
                    <a:pt x="612744" y="321207"/>
                  </a:lnTo>
                  <a:lnTo>
                    <a:pt x="613270" y="351931"/>
                  </a:lnTo>
                  <a:lnTo>
                    <a:pt x="619786" y="372774"/>
                  </a:lnTo>
                  <a:lnTo>
                    <a:pt x="626510" y="383588"/>
                  </a:lnTo>
                  <a:lnTo>
                    <a:pt x="642058" y="396964"/>
                  </a:lnTo>
                  <a:lnTo>
                    <a:pt x="664712" y="408137"/>
                  </a:lnTo>
                  <a:lnTo>
                    <a:pt x="698885" y="412234"/>
                  </a:lnTo>
                  <a:lnTo>
                    <a:pt x="715788" y="410847"/>
                  </a:lnTo>
                  <a:lnTo>
                    <a:pt x="737080" y="402377"/>
                  </a:lnTo>
                  <a:lnTo>
                    <a:pt x="759061" y="385792"/>
                  </a:lnTo>
                  <a:lnTo>
                    <a:pt x="779502" y="350793"/>
                  </a:lnTo>
                  <a:lnTo>
                    <a:pt x="785083" y="327856"/>
                  </a:lnTo>
                  <a:lnTo>
                    <a:pt x="784709" y="313705"/>
                  </a:lnTo>
                  <a:lnTo>
                    <a:pt x="782364" y="303947"/>
                  </a:lnTo>
                  <a:lnTo>
                    <a:pt x="776230" y="294681"/>
                  </a:lnTo>
                  <a:lnTo>
                    <a:pt x="765079" y="284547"/>
                  </a:lnTo>
                  <a:lnTo>
                    <a:pt x="759472" y="281592"/>
                  </a:lnTo>
                  <a:lnTo>
                    <a:pt x="751736" y="279436"/>
                  </a:lnTo>
                  <a:lnTo>
                    <a:pt x="750772" y="279366"/>
                  </a:lnTo>
                  <a:lnTo>
                    <a:pt x="750131" y="279673"/>
                  </a:lnTo>
                  <a:lnTo>
                    <a:pt x="749703" y="280231"/>
                  </a:lnTo>
                  <a:lnTo>
                    <a:pt x="748875" y="281790"/>
                  </a:lnTo>
                  <a:lnTo>
                    <a:pt x="746777" y="284652"/>
                  </a:lnTo>
                  <a:lnTo>
                    <a:pt x="746163" y="286695"/>
                  </a:lnTo>
                  <a:lnTo>
                    <a:pt x="747503" y="291514"/>
                  </a:lnTo>
                  <a:lnTo>
                    <a:pt x="748304" y="292711"/>
                  </a:lnTo>
                  <a:lnTo>
                    <a:pt x="761194" y="300929"/>
                  </a:lnTo>
                  <a:lnTo>
                    <a:pt x="771629" y="305583"/>
                  </a:lnTo>
                  <a:lnTo>
                    <a:pt x="798372" y="310342"/>
                  </a:lnTo>
                  <a:lnTo>
                    <a:pt x="817867" y="307440"/>
                  </a:lnTo>
                  <a:lnTo>
                    <a:pt x="856715" y="298321"/>
                  </a:lnTo>
                  <a:lnTo>
                    <a:pt x="846903" y="301015"/>
                  </a:lnTo>
                  <a:lnTo>
                    <a:pt x="845615" y="301867"/>
                  </a:lnTo>
                  <a:lnTo>
                    <a:pt x="835022" y="315320"/>
                  </a:lnTo>
                  <a:lnTo>
                    <a:pt x="833009" y="321022"/>
                  </a:lnTo>
                  <a:lnTo>
                    <a:pt x="831425" y="351625"/>
                  </a:lnTo>
                  <a:lnTo>
                    <a:pt x="838435" y="383696"/>
                  </a:lnTo>
                  <a:lnTo>
                    <a:pt x="840522" y="388100"/>
                  </a:lnTo>
                  <a:lnTo>
                    <a:pt x="853722" y="404617"/>
                  </a:lnTo>
                  <a:lnTo>
                    <a:pt x="862108" y="410143"/>
                  </a:lnTo>
                  <a:lnTo>
                    <a:pt x="885621" y="414996"/>
                  </a:lnTo>
                  <a:lnTo>
                    <a:pt x="901411" y="417130"/>
                  </a:lnTo>
                  <a:lnTo>
                    <a:pt x="944247" y="405302"/>
                  </a:lnTo>
                  <a:lnTo>
                    <a:pt x="954792" y="398663"/>
                  </a:lnTo>
                  <a:lnTo>
                    <a:pt x="964747" y="390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391">
              <a:extLst>
                <a:ext uri="{FF2B5EF4-FFF2-40B4-BE49-F238E27FC236}">
                  <a16:creationId xmlns:a16="http://schemas.microsoft.com/office/drawing/2014/main" xmlns="" id="{F3FBDB90-B16E-4B54-839E-930B84946CD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200239" y="5645150"/>
              <a:ext cx="134262" cy="3176"/>
            </a:xfrm>
            <a:custGeom>
              <a:avLst/>
              <a:gdLst/>
              <a:ahLst/>
              <a:cxnLst/>
              <a:rect l="0" t="0" r="0" b="0"/>
              <a:pathLst>
                <a:path w="134262" h="3176">
                  <a:moveTo>
                    <a:pt x="4086" y="3175"/>
                  </a:moveTo>
                  <a:lnTo>
                    <a:pt x="4086" y="3175"/>
                  </a:lnTo>
                  <a:lnTo>
                    <a:pt x="75" y="993"/>
                  </a:lnTo>
                  <a:lnTo>
                    <a:pt x="0" y="662"/>
                  </a:lnTo>
                  <a:lnTo>
                    <a:pt x="304" y="441"/>
                  </a:lnTo>
                  <a:lnTo>
                    <a:pt x="46635" y="3159"/>
                  </a:lnTo>
                  <a:lnTo>
                    <a:pt x="93265" y="2822"/>
                  </a:lnTo>
                  <a:lnTo>
                    <a:pt x="1342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392">
              <a:extLst>
                <a:ext uri="{FF2B5EF4-FFF2-40B4-BE49-F238E27FC236}">
                  <a16:creationId xmlns:a16="http://schemas.microsoft.com/office/drawing/2014/main" xmlns="" id="{A2F7C285-F748-4CB8-8506-38802E17CD7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740900" y="5851525"/>
              <a:ext cx="1830" cy="3137"/>
            </a:xfrm>
            <a:custGeom>
              <a:avLst/>
              <a:gdLst/>
              <a:ahLst/>
              <a:cxnLst/>
              <a:rect l="0" t="0" r="0" b="0"/>
              <a:pathLst>
                <a:path w="1830" h="3137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1829" y="2182"/>
                  </a:lnTo>
                  <a:lnTo>
                    <a:pt x="1572" y="2513"/>
                  </a:lnTo>
                  <a:lnTo>
                    <a:pt x="92" y="3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6" name="SMARTInkShape-Group139">
            <a:extLst>
              <a:ext uri="{FF2B5EF4-FFF2-40B4-BE49-F238E27FC236}">
                <a16:creationId xmlns:a16="http://schemas.microsoft.com/office/drawing/2014/main" xmlns="" id="{24A0E6EE-674B-428C-A50A-2C03936AB3D8}"/>
              </a:ext>
            </a:extLst>
          </p:cNvPr>
          <p:cNvGrpSpPr/>
          <p:nvPr/>
        </p:nvGrpSpPr>
        <p:grpSpPr>
          <a:xfrm>
            <a:off x="6899991" y="5557070"/>
            <a:ext cx="1809035" cy="303609"/>
            <a:chOff x="6899991" y="5557070"/>
            <a:chExt cx="1809035" cy="303609"/>
          </a:xfrm>
        </p:grpSpPr>
        <p:sp>
          <p:nvSpPr>
            <p:cNvPr id="139" name="SMARTInkShape-393">
              <a:extLst>
                <a:ext uri="{FF2B5EF4-FFF2-40B4-BE49-F238E27FC236}">
                  <a16:creationId xmlns:a16="http://schemas.microsoft.com/office/drawing/2014/main" xmlns="" id="{1EA44AB6-B259-4FDE-9395-1BA3D0EC73D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99991" y="5557070"/>
              <a:ext cx="535860" cy="303609"/>
            </a:xfrm>
            <a:custGeom>
              <a:avLst/>
              <a:gdLst/>
              <a:ahLst/>
              <a:cxnLst/>
              <a:rect l="0" t="0" r="0" b="0"/>
              <a:pathLst>
                <a:path w="535860" h="303609">
                  <a:moveTo>
                    <a:pt x="75484" y="199205"/>
                  </a:moveTo>
                  <a:lnTo>
                    <a:pt x="75484" y="199205"/>
                  </a:lnTo>
                  <a:lnTo>
                    <a:pt x="79848" y="194488"/>
                  </a:lnTo>
                  <a:lnTo>
                    <a:pt x="80951" y="192052"/>
                  </a:lnTo>
                  <a:lnTo>
                    <a:pt x="81573" y="187012"/>
                  </a:lnTo>
                  <a:lnTo>
                    <a:pt x="81307" y="185785"/>
                  </a:lnTo>
                  <a:lnTo>
                    <a:pt x="80777" y="184967"/>
                  </a:lnTo>
                  <a:lnTo>
                    <a:pt x="80071" y="184421"/>
                  </a:lnTo>
                  <a:lnTo>
                    <a:pt x="74364" y="176273"/>
                  </a:lnTo>
                  <a:lnTo>
                    <a:pt x="67861" y="172851"/>
                  </a:lnTo>
                  <a:lnTo>
                    <a:pt x="48924" y="170825"/>
                  </a:lnTo>
                  <a:lnTo>
                    <a:pt x="43219" y="172598"/>
                  </a:lnTo>
                  <a:lnTo>
                    <a:pt x="16139" y="186589"/>
                  </a:lnTo>
                  <a:lnTo>
                    <a:pt x="8480" y="194335"/>
                  </a:lnTo>
                  <a:lnTo>
                    <a:pt x="4243" y="200937"/>
                  </a:lnTo>
                  <a:lnTo>
                    <a:pt x="512" y="215439"/>
                  </a:lnTo>
                  <a:lnTo>
                    <a:pt x="0" y="228513"/>
                  </a:lnTo>
                  <a:lnTo>
                    <a:pt x="4957" y="273751"/>
                  </a:lnTo>
                  <a:lnTo>
                    <a:pt x="5182" y="276419"/>
                  </a:lnTo>
                  <a:lnTo>
                    <a:pt x="9196" y="283146"/>
                  </a:lnTo>
                  <a:lnTo>
                    <a:pt x="15684" y="290134"/>
                  </a:lnTo>
                  <a:lnTo>
                    <a:pt x="26564" y="297330"/>
                  </a:lnTo>
                  <a:lnTo>
                    <a:pt x="32104" y="299261"/>
                  </a:lnTo>
                  <a:lnTo>
                    <a:pt x="53960" y="297935"/>
                  </a:lnTo>
                  <a:lnTo>
                    <a:pt x="64677" y="294350"/>
                  </a:lnTo>
                  <a:lnTo>
                    <a:pt x="73419" y="288819"/>
                  </a:lnTo>
                  <a:lnTo>
                    <a:pt x="77271" y="283836"/>
                  </a:lnTo>
                  <a:lnTo>
                    <a:pt x="83768" y="272217"/>
                  </a:lnTo>
                  <a:lnTo>
                    <a:pt x="92018" y="228941"/>
                  </a:lnTo>
                  <a:lnTo>
                    <a:pt x="94387" y="207053"/>
                  </a:lnTo>
                  <a:lnTo>
                    <a:pt x="91788" y="194589"/>
                  </a:lnTo>
                  <a:lnTo>
                    <a:pt x="88226" y="189732"/>
                  </a:lnTo>
                  <a:lnTo>
                    <a:pt x="90375" y="194760"/>
                  </a:lnTo>
                  <a:lnTo>
                    <a:pt x="92295" y="237426"/>
                  </a:lnTo>
                  <a:lnTo>
                    <a:pt x="94812" y="249453"/>
                  </a:lnTo>
                  <a:lnTo>
                    <a:pt x="101958" y="271305"/>
                  </a:lnTo>
                  <a:lnTo>
                    <a:pt x="115819" y="288524"/>
                  </a:lnTo>
                  <a:lnTo>
                    <a:pt x="120927" y="291584"/>
                  </a:lnTo>
                  <a:lnTo>
                    <a:pt x="134659" y="293888"/>
                  </a:lnTo>
                  <a:lnTo>
                    <a:pt x="142210" y="293934"/>
                  </a:lnTo>
                  <a:lnTo>
                    <a:pt x="145474" y="292695"/>
                  </a:lnTo>
                  <a:lnTo>
                    <a:pt x="157081" y="282566"/>
                  </a:lnTo>
                  <a:lnTo>
                    <a:pt x="161671" y="276390"/>
                  </a:lnTo>
                  <a:lnTo>
                    <a:pt x="174821" y="244908"/>
                  </a:lnTo>
                  <a:lnTo>
                    <a:pt x="182936" y="199510"/>
                  </a:lnTo>
                  <a:lnTo>
                    <a:pt x="185870" y="185089"/>
                  </a:lnTo>
                  <a:lnTo>
                    <a:pt x="194111" y="170840"/>
                  </a:lnTo>
                  <a:lnTo>
                    <a:pt x="197965" y="166380"/>
                  </a:lnTo>
                  <a:lnTo>
                    <a:pt x="200240" y="165214"/>
                  </a:lnTo>
                  <a:lnTo>
                    <a:pt x="204309" y="166576"/>
                  </a:lnTo>
                  <a:lnTo>
                    <a:pt x="212173" y="171515"/>
                  </a:lnTo>
                  <a:lnTo>
                    <a:pt x="223758" y="182442"/>
                  </a:lnTo>
                  <a:lnTo>
                    <a:pt x="233058" y="201736"/>
                  </a:lnTo>
                  <a:lnTo>
                    <a:pt x="236766" y="220788"/>
                  </a:lnTo>
                  <a:lnTo>
                    <a:pt x="239915" y="267294"/>
                  </a:lnTo>
                  <a:lnTo>
                    <a:pt x="240639" y="273917"/>
                  </a:lnTo>
                  <a:lnTo>
                    <a:pt x="243546" y="287232"/>
                  </a:lnTo>
                  <a:lnTo>
                    <a:pt x="243747" y="291043"/>
                  </a:lnTo>
                  <a:lnTo>
                    <a:pt x="244699" y="261483"/>
                  </a:lnTo>
                  <a:lnTo>
                    <a:pt x="246493" y="248078"/>
                  </a:lnTo>
                  <a:lnTo>
                    <a:pt x="245304" y="227034"/>
                  </a:lnTo>
                  <a:lnTo>
                    <a:pt x="249983" y="213247"/>
                  </a:lnTo>
                  <a:lnTo>
                    <a:pt x="266251" y="192973"/>
                  </a:lnTo>
                  <a:lnTo>
                    <a:pt x="278441" y="183903"/>
                  </a:lnTo>
                  <a:lnTo>
                    <a:pt x="280638" y="182654"/>
                  </a:lnTo>
                  <a:lnTo>
                    <a:pt x="282809" y="182173"/>
                  </a:lnTo>
                  <a:lnTo>
                    <a:pt x="291801" y="183108"/>
                  </a:lnTo>
                  <a:lnTo>
                    <a:pt x="293073" y="184240"/>
                  </a:lnTo>
                  <a:lnTo>
                    <a:pt x="307871" y="210397"/>
                  </a:lnTo>
                  <a:lnTo>
                    <a:pt x="315347" y="235690"/>
                  </a:lnTo>
                  <a:lnTo>
                    <a:pt x="317699" y="280566"/>
                  </a:lnTo>
                  <a:lnTo>
                    <a:pt x="320230" y="291280"/>
                  </a:lnTo>
                  <a:lnTo>
                    <a:pt x="324155" y="297630"/>
                  </a:lnTo>
                  <a:lnTo>
                    <a:pt x="325932" y="299747"/>
                  </a:lnTo>
                  <a:lnTo>
                    <a:pt x="329786" y="302098"/>
                  </a:lnTo>
                  <a:lnTo>
                    <a:pt x="338011" y="303608"/>
                  </a:lnTo>
                  <a:lnTo>
                    <a:pt x="341270" y="302874"/>
                  </a:lnTo>
                  <a:lnTo>
                    <a:pt x="351294" y="296157"/>
                  </a:lnTo>
                  <a:lnTo>
                    <a:pt x="369037" y="275717"/>
                  </a:lnTo>
                  <a:lnTo>
                    <a:pt x="383391" y="242714"/>
                  </a:lnTo>
                  <a:lnTo>
                    <a:pt x="386797" y="201167"/>
                  </a:lnTo>
                  <a:lnTo>
                    <a:pt x="389498" y="155633"/>
                  </a:lnTo>
                  <a:lnTo>
                    <a:pt x="391454" y="112690"/>
                  </a:lnTo>
                  <a:lnTo>
                    <a:pt x="391164" y="65099"/>
                  </a:lnTo>
                  <a:lnTo>
                    <a:pt x="390803" y="19813"/>
                  </a:lnTo>
                  <a:lnTo>
                    <a:pt x="393279" y="8821"/>
                  </a:lnTo>
                  <a:lnTo>
                    <a:pt x="398724" y="0"/>
                  </a:lnTo>
                  <a:lnTo>
                    <a:pt x="399281" y="79"/>
                  </a:lnTo>
                  <a:lnTo>
                    <a:pt x="400839" y="1109"/>
                  </a:lnTo>
                  <a:lnTo>
                    <a:pt x="401767" y="2741"/>
                  </a:lnTo>
                  <a:lnTo>
                    <a:pt x="404241" y="19313"/>
                  </a:lnTo>
                  <a:lnTo>
                    <a:pt x="406095" y="63289"/>
                  </a:lnTo>
                  <a:lnTo>
                    <a:pt x="410498" y="102850"/>
                  </a:lnTo>
                  <a:lnTo>
                    <a:pt x="415736" y="149000"/>
                  </a:lnTo>
                  <a:lnTo>
                    <a:pt x="422546" y="192102"/>
                  </a:lnTo>
                  <a:lnTo>
                    <a:pt x="431833" y="233154"/>
                  </a:lnTo>
                  <a:lnTo>
                    <a:pt x="443337" y="278163"/>
                  </a:lnTo>
                  <a:lnTo>
                    <a:pt x="450590" y="291431"/>
                  </a:lnTo>
                  <a:lnTo>
                    <a:pt x="457364" y="298223"/>
                  </a:lnTo>
                  <a:lnTo>
                    <a:pt x="461696" y="301186"/>
                  </a:lnTo>
                  <a:lnTo>
                    <a:pt x="469788" y="303152"/>
                  </a:lnTo>
                  <a:lnTo>
                    <a:pt x="494324" y="298394"/>
                  </a:lnTo>
                  <a:lnTo>
                    <a:pt x="535859" y="281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394">
              <a:extLst>
                <a:ext uri="{FF2B5EF4-FFF2-40B4-BE49-F238E27FC236}">
                  <a16:creationId xmlns:a16="http://schemas.microsoft.com/office/drawing/2014/main" xmlns="" id="{3AF3F6E1-216E-45AF-A21E-7749FB28627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96150" y="5654675"/>
              <a:ext cx="111126" cy="12701"/>
            </a:xfrm>
            <a:custGeom>
              <a:avLst/>
              <a:gdLst/>
              <a:ahLst/>
              <a:cxnLst/>
              <a:rect l="0" t="0" r="0" b="0"/>
              <a:pathLst>
                <a:path w="111126" h="12701">
                  <a:moveTo>
                    <a:pt x="0" y="12700"/>
                  </a:moveTo>
                  <a:lnTo>
                    <a:pt x="0" y="12700"/>
                  </a:lnTo>
                  <a:lnTo>
                    <a:pt x="24125" y="11759"/>
                  </a:lnTo>
                  <a:lnTo>
                    <a:pt x="34194" y="10187"/>
                  </a:lnTo>
                  <a:lnTo>
                    <a:pt x="79673" y="2306"/>
                  </a:lnTo>
                  <a:lnTo>
                    <a:pt x="111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395">
              <a:extLst>
                <a:ext uri="{FF2B5EF4-FFF2-40B4-BE49-F238E27FC236}">
                  <a16:creationId xmlns:a16="http://schemas.microsoft.com/office/drawing/2014/main" xmlns="" id="{DE30BE92-2B91-4C7D-8224-187275F749A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04520" y="5579220"/>
              <a:ext cx="212331" cy="278165"/>
            </a:xfrm>
            <a:custGeom>
              <a:avLst/>
              <a:gdLst/>
              <a:ahLst/>
              <a:cxnLst/>
              <a:rect l="0" t="0" r="0" b="0"/>
              <a:pathLst>
                <a:path w="212331" h="278165">
                  <a:moveTo>
                    <a:pt x="117080" y="180230"/>
                  </a:moveTo>
                  <a:lnTo>
                    <a:pt x="117080" y="180230"/>
                  </a:lnTo>
                  <a:lnTo>
                    <a:pt x="119615" y="177343"/>
                  </a:lnTo>
                  <a:lnTo>
                    <a:pt x="122858" y="171719"/>
                  </a:lnTo>
                  <a:lnTo>
                    <a:pt x="126149" y="157801"/>
                  </a:lnTo>
                  <a:lnTo>
                    <a:pt x="124784" y="152339"/>
                  </a:lnTo>
                  <a:lnTo>
                    <a:pt x="120810" y="144173"/>
                  </a:lnTo>
                  <a:lnTo>
                    <a:pt x="108111" y="130044"/>
                  </a:lnTo>
                  <a:lnTo>
                    <a:pt x="98743" y="125692"/>
                  </a:lnTo>
                  <a:lnTo>
                    <a:pt x="73590" y="120669"/>
                  </a:lnTo>
                  <a:lnTo>
                    <a:pt x="45405" y="121635"/>
                  </a:lnTo>
                  <a:lnTo>
                    <a:pt x="37482" y="124319"/>
                  </a:lnTo>
                  <a:lnTo>
                    <a:pt x="22506" y="133827"/>
                  </a:lnTo>
                  <a:lnTo>
                    <a:pt x="5888" y="154385"/>
                  </a:lnTo>
                  <a:lnTo>
                    <a:pt x="1212" y="171088"/>
                  </a:lnTo>
                  <a:lnTo>
                    <a:pt x="0" y="213440"/>
                  </a:lnTo>
                  <a:lnTo>
                    <a:pt x="8553" y="243909"/>
                  </a:lnTo>
                  <a:lnTo>
                    <a:pt x="14699" y="261105"/>
                  </a:lnTo>
                  <a:lnTo>
                    <a:pt x="20815" y="267654"/>
                  </a:lnTo>
                  <a:lnTo>
                    <a:pt x="27493" y="273060"/>
                  </a:lnTo>
                  <a:lnTo>
                    <a:pt x="36106" y="276168"/>
                  </a:lnTo>
                  <a:lnTo>
                    <a:pt x="54323" y="278164"/>
                  </a:lnTo>
                  <a:lnTo>
                    <a:pt x="72986" y="273841"/>
                  </a:lnTo>
                  <a:lnTo>
                    <a:pt x="83123" y="269272"/>
                  </a:lnTo>
                  <a:lnTo>
                    <a:pt x="98051" y="257503"/>
                  </a:lnTo>
                  <a:lnTo>
                    <a:pt x="106501" y="246490"/>
                  </a:lnTo>
                  <a:lnTo>
                    <a:pt x="108850" y="239430"/>
                  </a:lnTo>
                  <a:lnTo>
                    <a:pt x="119458" y="197598"/>
                  </a:lnTo>
                  <a:lnTo>
                    <a:pt x="129186" y="154765"/>
                  </a:lnTo>
                  <a:lnTo>
                    <a:pt x="132808" y="107709"/>
                  </a:lnTo>
                  <a:lnTo>
                    <a:pt x="131030" y="91832"/>
                  </a:lnTo>
                  <a:lnTo>
                    <a:pt x="124131" y="48184"/>
                  </a:lnTo>
                  <a:lnTo>
                    <a:pt x="123431" y="931"/>
                  </a:lnTo>
                  <a:lnTo>
                    <a:pt x="123430" y="0"/>
                  </a:lnTo>
                  <a:lnTo>
                    <a:pt x="123783" y="104"/>
                  </a:lnTo>
                  <a:lnTo>
                    <a:pt x="125116" y="1161"/>
                  </a:lnTo>
                  <a:lnTo>
                    <a:pt x="127849" y="5425"/>
                  </a:lnTo>
                  <a:lnTo>
                    <a:pt x="134729" y="41854"/>
                  </a:lnTo>
                  <a:lnTo>
                    <a:pt x="136075" y="87734"/>
                  </a:lnTo>
                  <a:lnTo>
                    <a:pt x="139576" y="129027"/>
                  </a:lnTo>
                  <a:lnTo>
                    <a:pt x="143995" y="174368"/>
                  </a:lnTo>
                  <a:lnTo>
                    <a:pt x="151614" y="219176"/>
                  </a:lnTo>
                  <a:lnTo>
                    <a:pt x="158238" y="247829"/>
                  </a:lnTo>
                  <a:lnTo>
                    <a:pt x="161948" y="253548"/>
                  </a:lnTo>
                  <a:lnTo>
                    <a:pt x="163925" y="255567"/>
                  </a:lnTo>
                  <a:lnTo>
                    <a:pt x="174589" y="256870"/>
                  </a:lnTo>
                  <a:lnTo>
                    <a:pt x="187795" y="255567"/>
                  </a:lnTo>
                  <a:lnTo>
                    <a:pt x="197192" y="251461"/>
                  </a:lnTo>
                  <a:lnTo>
                    <a:pt x="212330" y="234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396">
              <a:extLst>
                <a:ext uri="{FF2B5EF4-FFF2-40B4-BE49-F238E27FC236}">
                  <a16:creationId xmlns:a16="http://schemas.microsoft.com/office/drawing/2014/main" xmlns="" id="{5C302879-A668-4464-AF47-3529504009A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42250" y="5594350"/>
              <a:ext cx="41098" cy="66676"/>
            </a:xfrm>
            <a:custGeom>
              <a:avLst/>
              <a:gdLst/>
              <a:ahLst/>
              <a:cxnLst/>
              <a:rect l="0" t="0" r="0" b="0"/>
              <a:pathLst>
                <a:path w="41098" h="66676">
                  <a:moveTo>
                    <a:pt x="25400" y="0"/>
                  </a:moveTo>
                  <a:lnTo>
                    <a:pt x="25400" y="0"/>
                  </a:lnTo>
                  <a:lnTo>
                    <a:pt x="27085" y="0"/>
                  </a:lnTo>
                  <a:lnTo>
                    <a:pt x="33911" y="2734"/>
                  </a:lnTo>
                  <a:lnTo>
                    <a:pt x="40677" y="8941"/>
                  </a:lnTo>
                  <a:lnTo>
                    <a:pt x="41009" y="10207"/>
                  </a:lnTo>
                  <a:lnTo>
                    <a:pt x="41097" y="1103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397">
              <a:extLst>
                <a:ext uri="{FF2B5EF4-FFF2-40B4-BE49-F238E27FC236}">
                  <a16:creationId xmlns:a16="http://schemas.microsoft.com/office/drawing/2014/main" xmlns="" id="{2B6BAFA1-D0DA-4471-8D2A-6E3D579B278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47478" y="5703677"/>
              <a:ext cx="336098" cy="150749"/>
            </a:xfrm>
            <a:custGeom>
              <a:avLst/>
              <a:gdLst/>
              <a:ahLst/>
              <a:cxnLst/>
              <a:rect l="0" t="0" r="0" b="0"/>
              <a:pathLst>
                <a:path w="336098" h="150749">
                  <a:moveTo>
                    <a:pt x="12247" y="84348"/>
                  </a:moveTo>
                  <a:lnTo>
                    <a:pt x="12247" y="84348"/>
                  </a:lnTo>
                  <a:lnTo>
                    <a:pt x="33904" y="84348"/>
                  </a:lnTo>
                  <a:lnTo>
                    <a:pt x="45988" y="79631"/>
                  </a:lnTo>
                  <a:lnTo>
                    <a:pt x="64144" y="65960"/>
                  </a:lnTo>
                  <a:lnTo>
                    <a:pt x="73008" y="55638"/>
                  </a:lnTo>
                  <a:lnTo>
                    <a:pt x="74529" y="50186"/>
                  </a:lnTo>
                  <a:lnTo>
                    <a:pt x="75234" y="32172"/>
                  </a:lnTo>
                  <a:lnTo>
                    <a:pt x="70317" y="17886"/>
                  </a:lnTo>
                  <a:lnTo>
                    <a:pt x="65145" y="8886"/>
                  </a:lnTo>
                  <a:lnTo>
                    <a:pt x="63741" y="7582"/>
                  </a:lnTo>
                  <a:lnTo>
                    <a:pt x="54520" y="3020"/>
                  </a:lnTo>
                  <a:lnTo>
                    <a:pt x="34730" y="0"/>
                  </a:lnTo>
                  <a:lnTo>
                    <a:pt x="31294" y="764"/>
                  </a:lnTo>
                  <a:lnTo>
                    <a:pt x="19658" y="5324"/>
                  </a:lnTo>
                  <a:lnTo>
                    <a:pt x="14757" y="9585"/>
                  </a:lnTo>
                  <a:lnTo>
                    <a:pt x="8104" y="21624"/>
                  </a:lnTo>
                  <a:lnTo>
                    <a:pt x="6026" y="37152"/>
                  </a:lnTo>
                  <a:lnTo>
                    <a:pt x="5549" y="54804"/>
                  </a:lnTo>
                  <a:lnTo>
                    <a:pt x="3017" y="68685"/>
                  </a:lnTo>
                  <a:lnTo>
                    <a:pt x="2456" y="75631"/>
                  </a:lnTo>
                  <a:lnTo>
                    <a:pt x="0" y="88117"/>
                  </a:lnTo>
                  <a:lnTo>
                    <a:pt x="689" y="92256"/>
                  </a:lnTo>
                  <a:lnTo>
                    <a:pt x="1367" y="93853"/>
                  </a:lnTo>
                  <a:lnTo>
                    <a:pt x="1179" y="97510"/>
                  </a:lnTo>
                  <a:lnTo>
                    <a:pt x="635" y="99472"/>
                  </a:lnTo>
                  <a:lnTo>
                    <a:pt x="625" y="101134"/>
                  </a:lnTo>
                  <a:lnTo>
                    <a:pt x="7422" y="118697"/>
                  </a:lnTo>
                  <a:lnTo>
                    <a:pt x="20988" y="136156"/>
                  </a:lnTo>
                  <a:lnTo>
                    <a:pt x="30414" y="142410"/>
                  </a:lnTo>
                  <a:lnTo>
                    <a:pt x="36641" y="144002"/>
                  </a:lnTo>
                  <a:lnTo>
                    <a:pt x="62366" y="144656"/>
                  </a:lnTo>
                  <a:lnTo>
                    <a:pt x="82697" y="138205"/>
                  </a:lnTo>
                  <a:lnTo>
                    <a:pt x="93678" y="131247"/>
                  </a:lnTo>
                  <a:lnTo>
                    <a:pt x="97005" y="127064"/>
                  </a:lnTo>
                  <a:lnTo>
                    <a:pt x="99920" y="120641"/>
                  </a:lnTo>
                  <a:lnTo>
                    <a:pt x="111628" y="76063"/>
                  </a:lnTo>
                  <a:lnTo>
                    <a:pt x="125816" y="39516"/>
                  </a:lnTo>
                  <a:lnTo>
                    <a:pt x="139152" y="18762"/>
                  </a:lnTo>
                  <a:lnTo>
                    <a:pt x="146295" y="13444"/>
                  </a:lnTo>
                  <a:lnTo>
                    <a:pt x="147473" y="13442"/>
                  </a:lnTo>
                  <a:lnTo>
                    <a:pt x="148612" y="14147"/>
                  </a:lnTo>
                  <a:lnTo>
                    <a:pt x="161243" y="29497"/>
                  </a:lnTo>
                  <a:lnTo>
                    <a:pt x="166796" y="38013"/>
                  </a:lnTo>
                  <a:lnTo>
                    <a:pt x="169255" y="40758"/>
                  </a:lnTo>
                  <a:lnTo>
                    <a:pt x="174401" y="53049"/>
                  </a:lnTo>
                  <a:lnTo>
                    <a:pt x="182954" y="98802"/>
                  </a:lnTo>
                  <a:lnTo>
                    <a:pt x="185994" y="112080"/>
                  </a:lnTo>
                  <a:lnTo>
                    <a:pt x="187736" y="132914"/>
                  </a:lnTo>
                  <a:lnTo>
                    <a:pt x="189020" y="136977"/>
                  </a:lnTo>
                  <a:lnTo>
                    <a:pt x="190035" y="150748"/>
                  </a:lnTo>
                  <a:lnTo>
                    <a:pt x="189106" y="139244"/>
                  </a:lnTo>
                  <a:lnTo>
                    <a:pt x="184177" y="95444"/>
                  </a:lnTo>
                  <a:lnTo>
                    <a:pt x="185395" y="55094"/>
                  </a:lnTo>
                  <a:lnTo>
                    <a:pt x="192003" y="37856"/>
                  </a:lnTo>
                  <a:lnTo>
                    <a:pt x="202809" y="21681"/>
                  </a:lnTo>
                  <a:lnTo>
                    <a:pt x="211115" y="15291"/>
                  </a:lnTo>
                  <a:lnTo>
                    <a:pt x="216986" y="19790"/>
                  </a:lnTo>
                  <a:lnTo>
                    <a:pt x="236331" y="36392"/>
                  </a:lnTo>
                  <a:lnTo>
                    <a:pt x="240134" y="42690"/>
                  </a:lnTo>
                  <a:lnTo>
                    <a:pt x="249770" y="88180"/>
                  </a:lnTo>
                  <a:lnTo>
                    <a:pt x="254738" y="112098"/>
                  </a:lnTo>
                  <a:lnTo>
                    <a:pt x="261191" y="122203"/>
                  </a:lnTo>
                  <a:lnTo>
                    <a:pt x="268120" y="128529"/>
                  </a:lnTo>
                  <a:lnTo>
                    <a:pt x="305049" y="146385"/>
                  </a:lnTo>
                  <a:lnTo>
                    <a:pt x="312538" y="148727"/>
                  </a:lnTo>
                  <a:lnTo>
                    <a:pt x="319629" y="148121"/>
                  </a:lnTo>
                  <a:lnTo>
                    <a:pt x="325956" y="145500"/>
                  </a:lnTo>
                  <a:lnTo>
                    <a:pt x="336097" y="138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SMARTInkShape-398">
              <a:extLst>
                <a:ext uri="{FF2B5EF4-FFF2-40B4-BE49-F238E27FC236}">
                  <a16:creationId xmlns:a16="http://schemas.microsoft.com/office/drawing/2014/main" xmlns="" id="{EFC11406-554D-4E71-A8DE-A9E4EB5DDA6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29625" y="5794375"/>
              <a:ext cx="53976" cy="63501"/>
            </a:xfrm>
            <a:custGeom>
              <a:avLst/>
              <a:gdLst/>
              <a:ahLst/>
              <a:cxnLst/>
              <a:rect l="0" t="0" r="0" b="0"/>
              <a:pathLst>
                <a:path w="53976" h="63501">
                  <a:moveTo>
                    <a:pt x="0" y="63500"/>
                  </a:moveTo>
                  <a:lnTo>
                    <a:pt x="0" y="63500"/>
                  </a:lnTo>
                  <a:lnTo>
                    <a:pt x="2734" y="63500"/>
                  </a:lnTo>
                  <a:lnTo>
                    <a:pt x="4730" y="61814"/>
                  </a:lnTo>
                  <a:lnTo>
                    <a:pt x="5630" y="60046"/>
                  </a:lnTo>
                  <a:lnTo>
                    <a:pt x="5870" y="59081"/>
                  </a:lnTo>
                  <a:lnTo>
                    <a:pt x="12526" y="47940"/>
                  </a:lnTo>
                  <a:lnTo>
                    <a:pt x="53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SMARTInkShape-399">
              <a:extLst>
                <a:ext uri="{FF2B5EF4-FFF2-40B4-BE49-F238E27FC236}">
                  <a16:creationId xmlns:a16="http://schemas.microsoft.com/office/drawing/2014/main" xmlns="" id="{A7C7B30C-162E-46E2-B996-6BBB72B1CFD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490503" y="5721855"/>
              <a:ext cx="218523" cy="137985"/>
            </a:xfrm>
            <a:custGeom>
              <a:avLst/>
              <a:gdLst/>
              <a:ahLst/>
              <a:cxnLst/>
              <a:rect l="0" t="0" r="0" b="0"/>
              <a:pathLst>
                <a:path w="218523" h="137985">
                  <a:moveTo>
                    <a:pt x="97872" y="43945"/>
                  </a:moveTo>
                  <a:lnTo>
                    <a:pt x="97872" y="43945"/>
                  </a:lnTo>
                  <a:lnTo>
                    <a:pt x="100606" y="43945"/>
                  </a:lnTo>
                  <a:lnTo>
                    <a:pt x="102602" y="42259"/>
                  </a:lnTo>
                  <a:lnTo>
                    <a:pt x="103502" y="40491"/>
                  </a:lnTo>
                  <a:lnTo>
                    <a:pt x="104180" y="37764"/>
                  </a:lnTo>
                  <a:lnTo>
                    <a:pt x="103861" y="26366"/>
                  </a:lnTo>
                  <a:lnTo>
                    <a:pt x="102533" y="22256"/>
                  </a:lnTo>
                  <a:lnTo>
                    <a:pt x="94024" y="11718"/>
                  </a:lnTo>
                  <a:lnTo>
                    <a:pt x="81878" y="4836"/>
                  </a:lnTo>
                  <a:lnTo>
                    <a:pt x="66830" y="655"/>
                  </a:lnTo>
                  <a:lnTo>
                    <a:pt x="46329" y="0"/>
                  </a:lnTo>
                  <a:lnTo>
                    <a:pt x="21622" y="6964"/>
                  </a:lnTo>
                  <a:lnTo>
                    <a:pt x="13818" y="11782"/>
                  </a:lnTo>
                  <a:lnTo>
                    <a:pt x="2245" y="29361"/>
                  </a:lnTo>
                  <a:lnTo>
                    <a:pt x="0" y="43207"/>
                  </a:lnTo>
                  <a:lnTo>
                    <a:pt x="420" y="71153"/>
                  </a:lnTo>
                  <a:lnTo>
                    <a:pt x="2702" y="78968"/>
                  </a:lnTo>
                  <a:lnTo>
                    <a:pt x="31105" y="124947"/>
                  </a:lnTo>
                  <a:lnTo>
                    <a:pt x="34449" y="129100"/>
                  </a:lnTo>
                  <a:lnTo>
                    <a:pt x="43371" y="135106"/>
                  </a:lnTo>
                  <a:lnTo>
                    <a:pt x="54951" y="137984"/>
                  </a:lnTo>
                  <a:lnTo>
                    <a:pt x="70801" y="136421"/>
                  </a:lnTo>
                  <a:lnTo>
                    <a:pt x="76551" y="134669"/>
                  </a:lnTo>
                  <a:lnTo>
                    <a:pt x="93091" y="120385"/>
                  </a:lnTo>
                  <a:lnTo>
                    <a:pt x="99826" y="111240"/>
                  </a:lnTo>
                  <a:lnTo>
                    <a:pt x="109027" y="81618"/>
                  </a:lnTo>
                  <a:lnTo>
                    <a:pt x="116912" y="34388"/>
                  </a:lnTo>
                  <a:lnTo>
                    <a:pt x="116919" y="32686"/>
                  </a:lnTo>
                  <a:lnTo>
                    <a:pt x="116920" y="33414"/>
                  </a:lnTo>
                  <a:lnTo>
                    <a:pt x="114188" y="41484"/>
                  </a:lnTo>
                  <a:lnTo>
                    <a:pt x="114746" y="55864"/>
                  </a:lnTo>
                  <a:lnTo>
                    <a:pt x="121613" y="97452"/>
                  </a:lnTo>
                  <a:lnTo>
                    <a:pt x="128864" y="115602"/>
                  </a:lnTo>
                  <a:lnTo>
                    <a:pt x="134611" y="121582"/>
                  </a:lnTo>
                  <a:lnTo>
                    <a:pt x="139953" y="125605"/>
                  </a:lnTo>
                  <a:lnTo>
                    <a:pt x="166469" y="130999"/>
                  </a:lnTo>
                  <a:lnTo>
                    <a:pt x="218522" y="126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7" name="SMARTInkShape-400">
            <a:extLst>
              <a:ext uri="{FF2B5EF4-FFF2-40B4-BE49-F238E27FC236}">
                <a16:creationId xmlns:a16="http://schemas.microsoft.com/office/drawing/2014/main" xmlns="" id="{07455B4B-03D1-4D8A-930C-AF34F8EF71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77783" y="5725282"/>
            <a:ext cx="415143" cy="139828"/>
          </a:xfrm>
          <a:custGeom>
            <a:avLst/>
            <a:gdLst/>
            <a:ahLst/>
            <a:cxnLst/>
            <a:rect l="0" t="0" r="0" b="0"/>
            <a:pathLst>
              <a:path w="415143" h="139828">
                <a:moveTo>
                  <a:pt x="94467" y="30993"/>
                </a:moveTo>
                <a:lnTo>
                  <a:pt x="94467" y="30993"/>
                </a:lnTo>
                <a:lnTo>
                  <a:pt x="94467" y="16704"/>
                </a:lnTo>
                <a:lnTo>
                  <a:pt x="93527" y="14882"/>
                </a:lnTo>
                <a:lnTo>
                  <a:pt x="92285" y="12896"/>
                </a:lnTo>
                <a:lnTo>
                  <a:pt x="91733" y="10838"/>
                </a:lnTo>
                <a:lnTo>
                  <a:pt x="84178" y="1797"/>
                </a:lnTo>
                <a:lnTo>
                  <a:pt x="80957" y="378"/>
                </a:lnTo>
                <a:lnTo>
                  <a:pt x="79111" y="0"/>
                </a:lnTo>
                <a:lnTo>
                  <a:pt x="59113" y="3728"/>
                </a:lnTo>
                <a:lnTo>
                  <a:pt x="37558" y="17001"/>
                </a:lnTo>
                <a:lnTo>
                  <a:pt x="13168" y="38274"/>
                </a:lnTo>
                <a:lnTo>
                  <a:pt x="8368" y="45458"/>
                </a:lnTo>
                <a:lnTo>
                  <a:pt x="668" y="75794"/>
                </a:lnTo>
                <a:lnTo>
                  <a:pt x="0" y="86287"/>
                </a:lnTo>
                <a:lnTo>
                  <a:pt x="3693" y="107393"/>
                </a:lnTo>
                <a:lnTo>
                  <a:pt x="10266" y="121409"/>
                </a:lnTo>
                <a:lnTo>
                  <a:pt x="14241" y="125623"/>
                </a:lnTo>
                <a:lnTo>
                  <a:pt x="49685" y="139827"/>
                </a:lnTo>
                <a:lnTo>
                  <a:pt x="75553" y="139183"/>
                </a:lnTo>
                <a:lnTo>
                  <a:pt x="84982" y="135643"/>
                </a:lnTo>
                <a:lnTo>
                  <a:pt x="87085" y="133921"/>
                </a:lnTo>
                <a:lnTo>
                  <a:pt x="89422" y="130126"/>
                </a:lnTo>
                <a:lnTo>
                  <a:pt x="93862" y="109544"/>
                </a:lnTo>
                <a:lnTo>
                  <a:pt x="96137" y="65897"/>
                </a:lnTo>
                <a:lnTo>
                  <a:pt x="97201" y="33781"/>
                </a:lnTo>
                <a:lnTo>
                  <a:pt x="95081" y="23156"/>
                </a:lnTo>
                <a:lnTo>
                  <a:pt x="92219" y="17304"/>
                </a:lnTo>
                <a:lnTo>
                  <a:pt x="90175" y="14561"/>
                </a:lnTo>
                <a:lnTo>
                  <a:pt x="88091" y="13107"/>
                </a:lnTo>
                <a:lnTo>
                  <a:pt x="87041" y="12719"/>
                </a:lnTo>
                <a:lnTo>
                  <a:pt x="86342" y="12813"/>
                </a:lnTo>
                <a:lnTo>
                  <a:pt x="85875" y="13229"/>
                </a:lnTo>
                <a:lnTo>
                  <a:pt x="85564" y="13858"/>
                </a:lnTo>
                <a:lnTo>
                  <a:pt x="86812" y="19801"/>
                </a:lnTo>
                <a:lnTo>
                  <a:pt x="92223" y="29462"/>
                </a:lnTo>
                <a:lnTo>
                  <a:pt x="97683" y="75337"/>
                </a:lnTo>
                <a:lnTo>
                  <a:pt x="103383" y="100536"/>
                </a:lnTo>
                <a:lnTo>
                  <a:pt x="109378" y="112354"/>
                </a:lnTo>
                <a:lnTo>
                  <a:pt x="119424" y="122010"/>
                </a:lnTo>
                <a:lnTo>
                  <a:pt x="135684" y="130058"/>
                </a:lnTo>
                <a:lnTo>
                  <a:pt x="141879" y="131842"/>
                </a:lnTo>
                <a:lnTo>
                  <a:pt x="167880" y="127844"/>
                </a:lnTo>
                <a:lnTo>
                  <a:pt x="177132" y="121661"/>
                </a:lnTo>
                <a:lnTo>
                  <a:pt x="183205" y="114812"/>
                </a:lnTo>
                <a:lnTo>
                  <a:pt x="188065" y="99277"/>
                </a:lnTo>
                <a:lnTo>
                  <a:pt x="190629" y="53246"/>
                </a:lnTo>
                <a:lnTo>
                  <a:pt x="199731" y="12863"/>
                </a:lnTo>
                <a:lnTo>
                  <a:pt x="202562" y="6806"/>
                </a:lnTo>
                <a:lnTo>
                  <a:pt x="203572" y="5343"/>
                </a:lnTo>
                <a:lnTo>
                  <a:pt x="204951" y="4368"/>
                </a:lnTo>
                <a:lnTo>
                  <a:pt x="208365" y="3285"/>
                </a:lnTo>
                <a:lnTo>
                  <a:pt x="209910" y="3349"/>
                </a:lnTo>
                <a:lnTo>
                  <a:pt x="217732" y="6913"/>
                </a:lnTo>
                <a:lnTo>
                  <a:pt x="220748" y="9825"/>
                </a:lnTo>
                <a:lnTo>
                  <a:pt x="227243" y="19129"/>
                </a:lnTo>
                <a:lnTo>
                  <a:pt x="229881" y="33122"/>
                </a:lnTo>
                <a:lnTo>
                  <a:pt x="232648" y="78101"/>
                </a:lnTo>
                <a:lnTo>
                  <a:pt x="240874" y="103536"/>
                </a:lnTo>
                <a:lnTo>
                  <a:pt x="250740" y="118308"/>
                </a:lnTo>
                <a:lnTo>
                  <a:pt x="272298" y="133748"/>
                </a:lnTo>
                <a:lnTo>
                  <a:pt x="279567" y="136855"/>
                </a:lnTo>
                <a:lnTo>
                  <a:pt x="290109" y="136639"/>
                </a:lnTo>
                <a:lnTo>
                  <a:pt x="312506" y="128336"/>
                </a:lnTo>
                <a:lnTo>
                  <a:pt x="324995" y="118867"/>
                </a:lnTo>
                <a:lnTo>
                  <a:pt x="334339" y="106262"/>
                </a:lnTo>
                <a:lnTo>
                  <a:pt x="336896" y="100194"/>
                </a:lnTo>
                <a:lnTo>
                  <a:pt x="338336" y="87755"/>
                </a:lnTo>
                <a:lnTo>
                  <a:pt x="333421" y="56914"/>
                </a:lnTo>
                <a:lnTo>
                  <a:pt x="321796" y="24787"/>
                </a:lnTo>
                <a:lnTo>
                  <a:pt x="321679" y="20239"/>
                </a:lnTo>
                <a:lnTo>
                  <a:pt x="322986" y="15418"/>
                </a:lnTo>
                <a:lnTo>
                  <a:pt x="323043" y="16892"/>
                </a:lnTo>
                <a:lnTo>
                  <a:pt x="324937" y="18611"/>
                </a:lnTo>
                <a:lnTo>
                  <a:pt x="340316" y="27406"/>
                </a:lnTo>
                <a:lnTo>
                  <a:pt x="376558" y="33366"/>
                </a:lnTo>
                <a:lnTo>
                  <a:pt x="415142" y="341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SMARTInkShape-401">
            <a:extLst>
              <a:ext uri="{FF2B5EF4-FFF2-40B4-BE49-F238E27FC236}">
                <a16:creationId xmlns:a16="http://schemas.microsoft.com/office/drawing/2014/main" xmlns="" id="{4984FBCF-0D91-43BA-8FE3-DCF61F456D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18217" y="5729288"/>
            <a:ext cx="420446" cy="134839"/>
          </a:xfrm>
          <a:custGeom>
            <a:avLst/>
            <a:gdLst/>
            <a:ahLst/>
            <a:cxnLst/>
            <a:rect l="0" t="0" r="0" b="0"/>
            <a:pathLst>
              <a:path w="420446" h="134839">
                <a:moveTo>
                  <a:pt x="71408" y="17462"/>
                </a:moveTo>
                <a:lnTo>
                  <a:pt x="71408" y="17462"/>
                </a:lnTo>
                <a:lnTo>
                  <a:pt x="77375" y="19975"/>
                </a:lnTo>
                <a:lnTo>
                  <a:pt x="83458" y="20598"/>
                </a:lnTo>
                <a:lnTo>
                  <a:pt x="83675" y="20258"/>
                </a:lnTo>
                <a:lnTo>
                  <a:pt x="84051" y="17900"/>
                </a:lnTo>
                <a:lnTo>
                  <a:pt x="85777" y="15906"/>
                </a:lnTo>
                <a:lnTo>
                  <a:pt x="85926" y="15014"/>
                </a:lnTo>
                <a:lnTo>
                  <a:pt x="85673" y="14066"/>
                </a:lnTo>
                <a:lnTo>
                  <a:pt x="85151" y="13081"/>
                </a:lnTo>
                <a:lnTo>
                  <a:pt x="84098" y="12425"/>
                </a:lnTo>
                <a:lnTo>
                  <a:pt x="68160" y="8430"/>
                </a:lnTo>
                <a:lnTo>
                  <a:pt x="50476" y="8319"/>
                </a:lnTo>
                <a:lnTo>
                  <a:pt x="27933" y="14353"/>
                </a:lnTo>
                <a:lnTo>
                  <a:pt x="18814" y="20088"/>
                </a:lnTo>
                <a:lnTo>
                  <a:pt x="10904" y="28471"/>
                </a:lnTo>
                <a:lnTo>
                  <a:pt x="3613" y="43926"/>
                </a:lnTo>
                <a:lnTo>
                  <a:pt x="0" y="65070"/>
                </a:lnTo>
                <a:lnTo>
                  <a:pt x="2969" y="82715"/>
                </a:lnTo>
                <a:lnTo>
                  <a:pt x="7581" y="91555"/>
                </a:lnTo>
                <a:lnTo>
                  <a:pt x="21924" y="109016"/>
                </a:lnTo>
                <a:lnTo>
                  <a:pt x="44851" y="127312"/>
                </a:lnTo>
                <a:lnTo>
                  <a:pt x="82407" y="131371"/>
                </a:lnTo>
                <a:lnTo>
                  <a:pt x="127898" y="126128"/>
                </a:lnTo>
                <a:lnTo>
                  <a:pt x="136947" y="124683"/>
                </a:lnTo>
                <a:lnTo>
                  <a:pt x="156615" y="117961"/>
                </a:lnTo>
                <a:lnTo>
                  <a:pt x="167137" y="108916"/>
                </a:lnTo>
                <a:lnTo>
                  <a:pt x="176749" y="95014"/>
                </a:lnTo>
                <a:lnTo>
                  <a:pt x="178843" y="84482"/>
                </a:lnTo>
                <a:lnTo>
                  <a:pt x="179290" y="77053"/>
                </a:lnTo>
                <a:lnTo>
                  <a:pt x="178387" y="74756"/>
                </a:lnTo>
                <a:lnTo>
                  <a:pt x="177162" y="72559"/>
                </a:lnTo>
                <a:lnTo>
                  <a:pt x="173050" y="62006"/>
                </a:lnTo>
                <a:lnTo>
                  <a:pt x="177733" y="61578"/>
                </a:lnTo>
                <a:lnTo>
                  <a:pt x="181659" y="59735"/>
                </a:lnTo>
                <a:lnTo>
                  <a:pt x="218568" y="48114"/>
                </a:lnTo>
                <a:lnTo>
                  <a:pt x="225007" y="44491"/>
                </a:lnTo>
                <a:lnTo>
                  <a:pt x="234070" y="32589"/>
                </a:lnTo>
                <a:lnTo>
                  <a:pt x="235424" y="29712"/>
                </a:lnTo>
                <a:lnTo>
                  <a:pt x="236187" y="22738"/>
                </a:lnTo>
                <a:lnTo>
                  <a:pt x="235424" y="18866"/>
                </a:lnTo>
                <a:lnTo>
                  <a:pt x="232061" y="11820"/>
                </a:lnTo>
                <a:lnTo>
                  <a:pt x="225665" y="5717"/>
                </a:lnTo>
                <a:lnTo>
                  <a:pt x="220047" y="3423"/>
                </a:lnTo>
                <a:lnTo>
                  <a:pt x="202852" y="0"/>
                </a:lnTo>
                <a:lnTo>
                  <a:pt x="181836" y="3936"/>
                </a:lnTo>
                <a:lnTo>
                  <a:pt x="177167" y="5924"/>
                </a:lnTo>
                <a:lnTo>
                  <a:pt x="166930" y="16973"/>
                </a:lnTo>
                <a:lnTo>
                  <a:pt x="151749" y="43183"/>
                </a:lnTo>
                <a:lnTo>
                  <a:pt x="146286" y="65474"/>
                </a:lnTo>
                <a:lnTo>
                  <a:pt x="146197" y="71491"/>
                </a:lnTo>
                <a:lnTo>
                  <a:pt x="150310" y="86392"/>
                </a:lnTo>
                <a:lnTo>
                  <a:pt x="159466" y="100379"/>
                </a:lnTo>
                <a:lnTo>
                  <a:pt x="196483" y="125829"/>
                </a:lnTo>
                <a:lnTo>
                  <a:pt x="216489" y="133812"/>
                </a:lnTo>
                <a:lnTo>
                  <a:pt x="237309" y="134838"/>
                </a:lnTo>
                <a:lnTo>
                  <a:pt x="256677" y="127775"/>
                </a:lnTo>
                <a:lnTo>
                  <a:pt x="268479" y="120104"/>
                </a:lnTo>
                <a:lnTo>
                  <a:pt x="292638" y="91259"/>
                </a:lnTo>
                <a:lnTo>
                  <a:pt x="316641" y="46626"/>
                </a:lnTo>
                <a:lnTo>
                  <a:pt x="324896" y="18922"/>
                </a:lnTo>
                <a:lnTo>
                  <a:pt x="325388" y="5694"/>
                </a:lnTo>
                <a:lnTo>
                  <a:pt x="326349" y="25615"/>
                </a:lnTo>
                <a:lnTo>
                  <a:pt x="327093" y="27131"/>
                </a:lnTo>
                <a:lnTo>
                  <a:pt x="330743" y="29755"/>
                </a:lnTo>
                <a:lnTo>
                  <a:pt x="337807" y="34157"/>
                </a:lnTo>
                <a:lnTo>
                  <a:pt x="384328" y="70641"/>
                </a:lnTo>
                <a:lnTo>
                  <a:pt x="418228" y="91739"/>
                </a:lnTo>
                <a:lnTo>
                  <a:pt x="419578" y="93748"/>
                </a:lnTo>
                <a:lnTo>
                  <a:pt x="420338" y="96862"/>
                </a:lnTo>
                <a:lnTo>
                  <a:pt x="420445" y="97912"/>
                </a:lnTo>
                <a:lnTo>
                  <a:pt x="419622" y="100020"/>
                </a:lnTo>
                <a:lnTo>
                  <a:pt x="418909" y="101076"/>
                </a:lnTo>
                <a:lnTo>
                  <a:pt x="414535" y="104247"/>
                </a:lnTo>
                <a:lnTo>
                  <a:pt x="373872" y="117651"/>
                </a:lnTo>
                <a:lnTo>
                  <a:pt x="345866" y="119007"/>
                </a:lnTo>
                <a:lnTo>
                  <a:pt x="330925" y="116516"/>
                </a:lnTo>
                <a:lnTo>
                  <a:pt x="323202" y="113996"/>
                </a:lnTo>
                <a:lnTo>
                  <a:pt x="278591" y="104917"/>
                </a:lnTo>
                <a:lnTo>
                  <a:pt x="239683" y="936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1" name="SMARTInkShape-Group142">
            <a:extLst>
              <a:ext uri="{FF2B5EF4-FFF2-40B4-BE49-F238E27FC236}">
                <a16:creationId xmlns:a16="http://schemas.microsoft.com/office/drawing/2014/main" xmlns="" id="{A68F4F03-DA21-4FC2-A4FC-D35BA566785A}"/>
              </a:ext>
            </a:extLst>
          </p:cNvPr>
          <p:cNvGrpSpPr/>
          <p:nvPr/>
        </p:nvGrpSpPr>
        <p:grpSpPr>
          <a:xfrm>
            <a:off x="5254625" y="5591175"/>
            <a:ext cx="571501" cy="487057"/>
            <a:chOff x="5254625" y="5591175"/>
            <a:chExt cx="571501" cy="487057"/>
          </a:xfrm>
        </p:grpSpPr>
        <p:sp>
          <p:nvSpPr>
            <p:cNvPr id="149" name="SMARTInkShape-402">
              <a:extLst>
                <a:ext uri="{FF2B5EF4-FFF2-40B4-BE49-F238E27FC236}">
                  <a16:creationId xmlns:a16="http://schemas.microsoft.com/office/drawing/2014/main" xmlns="" id="{81F32FDC-8094-4DD7-B9CC-6289F28FB12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54625" y="5718390"/>
              <a:ext cx="571501" cy="359842"/>
            </a:xfrm>
            <a:custGeom>
              <a:avLst/>
              <a:gdLst/>
              <a:ahLst/>
              <a:cxnLst/>
              <a:rect l="0" t="0" r="0" b="0"/>
              <a:pathLst>
                <a:path w="571501" h="359842">
                  <a:moveTo>
                    <a:pt x="0" y="110910"/>
                  </a:moveTo>
                  <a:lnTo>
                    <a:pt x="0" y="110910"/>
                  </a:lnTo>
                  <a:lnTo>
                    <a:pt x="4717" y="117456"/>
                  </a:lnTo>
                  <a:lnTo>
                    <a:pt x="7153" y="119111"/>
                  </a:lnTo>
                  <a:lnTo>
                    <a:pt x="8296" y="119199"/>
                  </a:lnTo>
                  <a:lnTo>
                    <a:pt x="18731" y="114244"/>
                  </a:lnTo>
                  <a:lnTo>
                    <a:pt x="37540" y="102173"/>
                  </a:lnTo>
                  <a:lnTo>
                    <a:pt x="55364" y="82719"/>
                  </a:lnTo>
                  <a:lnTo>
                    <a:pt x="76465" y="41307"/>
                  </a:lnTo>
                  <a:lnTo>
                    <a:pt x="79374" y="0"/>
                  </a:lnTo>
                  <a:lnTo>
                    <a:pt x="79375" y="43076"/>
                  </a:lnTo>
                  <a:lnTo>
                    <a:pt x="76641" y="85279"/>
                  </a:lnTo>
                  <a:lnTo>
                    <a:pt x="76239" y="128809"/>
                  </a:lnTo>
                  <a:lnTo>
                    <a:pt x="76205" y="166506"/>
                  </a:lnTo>
                  <a:lnTo>
                    <a:pt x="76200" y="213449"/>
                  </a:lnTo>
                  <a:lnTo>
                    <a:pt x="75847" y="255542"/>
                  </a:lnTo>
                  <a:lnTo>
                    <a:pt x="73466" y="298954"/>
                  </a:lnTo>
                  <a:lnTo>
                    <a:pt x="73036" y="345714"/>
                  </a:lnTo>
                  <a:lnTo>
                    <a:pt x="75760" y="359841"/>
                  </a:lnTo>
                  <a:lnTo>
                    <a:pt x="75554" y="359767"/>
                  </a:lnTo>
                  <a:lnTo>
                    <a:pt x="74384" y="357803"/>
                  </a:lnTo>
                  <a:lnTo>
                    <a:pt x="68641" y="316103"/>
                  </a:lnTo>
                  <a:lnTo>
                    <a:pt x="61727" y="269589"/>
                  </a:lnTo>
                  <a:lnTo>
                    <a:pt x="57894" y="223107"/>
                  </a:lnTo>
                  <a:lnTo>
                    <a:pt x="55066" y="184651"/>
                  </a:lnTo>
                  <a:lnTo>
                    <a:pt x="52241" y="140692"/>
                  </a:lnTo>
                  <a:lnTo>
                    <a:pt x="57296" y="99222"/>
                  </a:lnTo>
                  <a:lnTo>
                    <a:pt x="61412" y="79752"/>
                  </a:lnTo>
                  <a:lnTo>
                    <a:pt x="82241" y="40296"/>
                  </a:lnTo>
                  <a:lnTo>
                    <a:pt x="88809" y="33190"/>
                  </a:lnTo>
                  <a:lnTo>
                    <a:pt x="100020" y="25330"/>
                  </a:lnTo>
                  <a:lnTo>
                    <a:pt x="108069" y="22666"/>
                  </a:lnTo>
                  <a:lnTo>
                    <a:pt x="122429" y="22067"/>
                  </a:lnTo>
                  <a:lnTo>
                    <a:pt x="124305" y="22754"/>
                  </a:lnTo>
                  <a:lnTo>
                    <a:pt x="127331" y="25398"/>
                  </a:lnTo>
                  <a:lnTo>
                    <a:pt x="138305" y="40069"/>
                  </a:lnTo>
                  <a:lnTo>
                    <a:pt x="154516" y="87551"/>
                  </a:lnTo>
                  <a:lnTo>
                    <a:pt x="161572" y="104786"/>
                  </a:lnTo>
                  <a:lnTo>
                    <a:pt x="171626" y="117094"/>
                  </a:lnTo>
                  <a:lnTo>
                    <a:pt x="180478" y="121131"/>
                  </a:lnTo>
                  <a:lnTo>
                    <a:pt x="195213" y="123283"/>
                  </a:lnTo>
                  <a:lnTo>
                    <a:pt x="205890" y="122572"/>
                  </a:lnTo>
                  <a:lnTo>
                    <a:pt x="219651" y="120011"/>
                  </a:lnTo>
                  <a:lnTo>
                    <a:pt x="230653" y="113319"/>
                  </a:lnTo>
                  <a:lnTo>
                    <a:pt x="233981" y="109159"/>
                  </a:lnTo>
                  <a:lnTo>
                    <a:pt x="236283" y="103782"/>
                  </a:lnTo>
                  <a:lnTo>
                    <a:pt x="240787" y="75348"/>
                  </a:lnTo>
                  <a:lnTo>
                    <a:pt x="236557" y="40994"/>
                  </a:lnTo>
                  <a:lnTo>
                    <a:pt x="232357" y="29794"/>
                  </a:lnTo>
                  <a:lnTo>
                    <a:pt x="229092" y="25752"/>
                  </a:lnTo>
                  <a:lnTo>
                    <a:pt x="228819" y="27319"/>
                  </a:lnTo>
                  <a:lnTo>
                    <a:pt x="228601" y="73801"/>
                  </a:lnTo>
                  <a:lnTo>
                    <a:pt x="231334" y="103099"/>
                  </a:lnTo>
                  <a:lnTo>
                    <a:pt x="235015" y="113103"/>
                  </a:lnTo>
                  <a:lnTo>
                    <a:pt x="247738" y="129678"/>
                  </a:lnTo>
                  <a:lnTo>
                    <a:pt x="253216" y="131599"/>
                  </a:lnTo>
                  <a:lnTo>
                    <a:pt x="264860" y="132832"/>
                  </a:lnTo>
                  <a:lnTo>
                    <a:pt x="271760" y="131360"/>
                  </a:lnTo>
                  <a:lnTo>
                    <a:pt x="286357" y="121245"/>
                  </a:lnTo>
                  <a:lnTo>
                    <a:pt x="301072" y="105401"/>
                  </a:lnTo>
                  <a:lnTo>
                    <a:pt x="311788" y="84536"/>
                  </a:lnTo>
                  <a:lnTo>
                    <a:pt x="316836" y="62592"/>
                  </a:lnTo>
                  <a:lnTo>
                    <a:pt x="319996" y="35611"/>
                  </a:lnTo>
                  <a:lnTo>
                    <a:pt x="325475" y="18950"/>
                  </a:lnTo>
                  <a:lnTo>
                    <a:pt x="329158" y="14653"/>
                  </a:lnTo>
                  <a:lnTo>
                    <a:pt x="336829" y="8972"/>
                  </a:lnTo>
                  <a:lnTo>
                    <a:pt x="341495" y="7396"/>
                  </a:lnTo>
                  <a:lnTo>
                    <a:pt x="345921" y="7636"/>
                  </a:lnTo>
                  <a:lnTo>
                    <a:pt x="350240" y="9272"/>
                  </a:lnTo>
                  <a:lnTo>
                    <a:pt x="356638" y="14512"/>
                  </a:lnTo>
                  <a:lnTo>
                    <a:pt x="360883" y="19736"/>
                  </a:lnTo>
                  <a:lnTo>
                    <a:pt x="366469" y="35724"/>
                  </a:lnTo>
                  <a:lnTo>
                    <a:pt x="372210" y="83195"/>
                  </a:lnTo>
                  <a:lnTo>
                    <a:pt x="374507" y="105021"/>
                  </a:lnTo>
                  <a:lnTo>
                    <a:pt x="371486" y="123492"/>
                  </a:lnTo>
                  <a:lnTo>
                    <a:pt x="373160" y="79555"/>
                  </a:lnTo>
                  <a:lnTo>
                    <a:pt x="377243" y="61808"/>
                  </a:lnTo>
                  <a:lnTo>
                    <a:pt x="384808" y="47830"/>
                  </a:lnTo>
                  <a:lnTo>
                    <a:pt x="397013" y="31930"/>
                  </a:lnTo>
                  <a:lnTo>
                    <a:pt x="405892" y="27732"/>
                  </a:lnTo>
                  <a:lnTo>
                    <a:pt x="414636" y="25688"/>
                  </a:lnTo>
                  <a:lnTo>
                    <a:pt x="419938" y="25409"/>
                  </a:lnTo>
                  <a:lnTo>
                    <a:pt x="422481" y="26392"/>
                  </a:lnTo>
                  <a:lnTo>
                    <a:pt x="432119" y="35091"/>
                  </a:lnTo>
                  <a:lnTo>
                    <a:pt x="448287" y="67667"/>
                  </a:lnTo>
                  <a:lnTo>
                    <a:pt x="461430" y="114950"/>
                  </a:lnTo>
                  <a:lnTo>
                    <a:pt x="464607" y="122730"/>
                  </a:lnTo>
                  <a:lnTo>
                    <a:pt x="474525" y="130640"/>
                  </a:lnTo>
                  <a:lnTo>
                    <a:pt x="483578" y="134630"/>
                  </a:lnTo>
                  <a:lnTo>
                    <a:pt x="507084" y="132635"/>
                  </a:lnTo>
                  <a:lnTo>
                    <a:pt x="536305" y="121916"/>
                  </a:lnTo>
                  <a:lnTo>
                    <a:pt x="571500" y="101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403">
              <a:extLst>
                <a:ext uri="{FF2B5EF4-FFF2-40B4-BE49-F238E27FC236}">
                  <a16:creationId xmlns:a16="http://schemas.microsoft.com/office/drawing/2014/main" xmlns="" id="{6D5F593E-4EFC-41BB-9F61-EB5D6A4330D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451475" y="5591175"/>
              <a:ext cx="6599" cy="3176"/>
            </a:xfrm>
            <a:custGeom>
              <a:avLst/>
              <a:gdLst/>
              <a:ahLst/>
              <a:cxnLst/>
              <a:rect l="0" t="0" r="0" b="0"/>
              <a:pathLst>
                <a:path w="6599" h="3176">
                  <a:moveTo>
                    <a:pt x="0" y="0"/>
                  </a:moveTo>
                  <a:lnTo>
                    <a:pt x="0" y="0"/>
                  </a:lnTo>
                  <a:lnTo>
                    <a:pt x="6193" y="2182"/>
                  </a:lnTo>
                  <a:lnTo>
                    <a:pt x="6598" y="2513"/>
                  </a:lnTo>
                  <a:lnTo>
                    <a:pt x="6515" y="2734"/>
                  </a:lnTo>
                  <a:lnTo>
                    <a:pt x="5483" y="2979"/>
                  </a:lnTo>
                  <a:lnTo>
                    <a:pt x="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4" name="SMARTInkShape-Group143">
            <a:extLst>
              <a:ext uri="{FF2B5EF4-FFF2-40B4-BE49-F238E27FC236}">
                <a16:creationId xmlns:a16="http://schemas.microsoft.com/office/drawing/2014/main" xmlns="" id="{DB052CBC-EA91-484E-9EDC-DE2F754471E3}"/>
              </a:ext>
            </a:extLst>
          </p:cNvPr>
          <p:cNvGrpSpPr/>
          <p:nvPr/>
        </p:nvGrpSpPr>
        <p:grpSpPr>
          <a:xfrm>
            <a:off x="4733015" y="5591731"/>
            <a:ext cx="384872" cy="279794"/>
            <a:chOff x="4733015" y="5591731"/>
            <a:chExt cx="384872" cy="279794"/>
          </a:xfrm>
        </p:grpSpPr>
        <p:sp>
          <p:nvSpPr>
            <p:cNvPr id="152" name="SMARTInkShape-404">
              <a:extLst>
                <a:ext uri="{FF2B5EF4-FFF2-40B4-BE49-F238E27FC236}">
                  <a16:creationId xmlns:a16="http://schemas.microsoft.com/office/drawing/2014/main" xmlns="" id="{E4E2CE9C-F294-4434-A379-B1E0A06B739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33015" y="5591731"/>
              <a:ext cx="127532" cy="279794"/>
            </a:xfrm>
            <a:custGeom>
              <a:avLst/>
              <a:gdLst/>
              <a:ahLst/>
              <a:cxnLst/>
              <a:rect l="0" t="0" r="0" b="0"/>
              <a:pathLst>
                <a:path w="127532" h="279794">
                  <a:moveTo>
                    <a:pt x="4085" y="142319"/>
                  </a:moveTo>
                  <a:lnTo>
                    <a:pt x="4085" y="142319"/>
                  </a:lnTo>
                  <a:lnTo>
                    <a:pt x="74" y="144501"/>
                  </a:lnTo>
                  <a:lnTo>
                    <a:pt x="0" y="144832"/>
                  </a:lnTo>
                  <a:lnTo>
                    <a:pt x="857" y="145455"/>
                  </a:lnTo>
                  <a:lnTo>
                    <a:pt x="46549" y="108458"/>
                  </a:lnTo>
                  <a:lnTo>
                    <a:pt x="82613" y="64222"/>
                  </a:lnTo>
                  <a:lnTo>
                    <a:pt x="113498" y="18851"/>
                  </a:lnTo>
                  <a:lnTo>
                    <a:pt x="119196" y="9248"/>
                  </a:lnTo>
                  <a:lnTo>
                    <a:pt x="123641" y="3929"/>
                  </a:lnTo>
                  <a:lnTo>
                    <a:pt x="124249" y="2260"/>
                  </a:lnTo>
                  <a:lnTo>
                    <a:pt x="124639" y="0"/>
                  </a:lnTo>
                  <a:lnTo>
                    <a:pt x="125663" y="3912"/>
                  </a:lnTo>
                  <a:lnTo>
                    <a:pt x="126911" y="8133"/>
                  </a:lnTo>
                  <a:lnTo>
                    <a:pt x="127531" y="34980"/>
                  </a:lnTo>
                  <a:lnTo>
                    <a:pt x="124469" y="79829"/>
                  </a:lnTo>
                  <a:lnTo>
                    <a:pt x="121650" y="125841"/>
                  </a:lnTo>
                  <a:lnTo>
                    <a:pt x="119052" y="170518"/>
                  </a:lnTo>
                  <a:lnTo>
                    <a:pt x="118411" y="215145"/>
                  </a:lnTo>
                  <a:lnTo>
                    <a:pt x="118386" y="260240"/>
                  </a:lnTo>
                  <a:lnTo>
                    <a:pt x="118738" y="269255"/>
                  </a:lnTo>
                  <a:lnTo>
                    <a:pt x="121266" y="279739"/>
                  </a:lnTo>
                  <a:lnTo>
                    <a:pt x="121364" y="279793"/>
                  </a:lnTo>
                  <a:lnTo>
                    <a:pt x="121560" y="275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405">
              <a:extLst>
                <a:ext uri="{FF2B5EF4-FFF2-40B4-BE49-F238E27FC236}">
                  <a16:creationId xmlns:a16="http://schemas.microsoft.com/office/drawing/2014/main" xmlns="" id="{09F1FF94-1161-4C27-A8FE-A7603FEAAD3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49825" y="5607249"/>
              <a:ext cx="168062" cy="253559"/>
            </a:xfrm>
            <a:custGeom>
              <a:avLst/>
              <a:gdLst/>
              <a:ahLst/>
              <a:cxnLst/>
              <a:rect l="0" t="0" r="0" b="0"/>
              <a:pathLst>
                <a:path w="168062" h="253559">
                  <a:moveTo>
                    <a:pt x="0" y="60126"/>
                  </a:moveTo>
                  <a:lnTo>
                    <a:pt x="0" y="60126"/>
                  </a:lnTo>
                  <a:lnTo>
                    <a:pt x="2535" y="51398"/>
                  </a:lnTo>
                  <a:lnTo>
                    <a:pt x="27005" y="26767"/>
                  </a:lnTo>
                  <a:lnTo>
                    <a:pt x="65614" y="4368"/>
                  </a:lnTo>
                  <a:lnTo>
                    <a:pt x="78970" y="472"/>
                  </a:lnTo>
                  <a:lnTo>
                    <a:pt x="86545" y="0"/>
                  </a:lnTo>
                  <a:lnTo>
                    <a:pt x="92440" y="1771"/>
                  </a:lnTo>
                  <a:lnTo>
                    <a:pt x="108854" y="11999"/>
                  </a:lnTo>
                  <a:lnTo>
                    <a:pt x="119926" y="24191"/>
                  </a:lnTo>
                  <a:lnTo>
                    <a:pt x="121152" y="32161"/>
                  </a:lnTo>
                  <a:lnTo>
                    <a:pt x="118994" y="62524"/>
                  </a:lnTo>
                  <a:lnTo>
                    <a:pt x="113189" y="77864"/>
                  </a:lnTo>
                  <a:lnTo>
                    <a:pt x="101420" y="91843"/>
                  </a:lnTo>
                  <a:lnTo>
                    <a:pt x="94256" y="97471"/>
                  </a:lnTo>
                  <a:lnTo>
                    <a:pt x="88458" y="99654"/>
                  </a:lnTo>
                  <a:lnTo>
                    <a:pt x="62006" y="106748"/>
                  </a:lnTo>
                  <a:lnTo>
                    <a:pt x="53784" y="109996"/>
                  </a:lnTo>
                  <a:lnTo>
                    <a:pt x="48842" y="110742"/>
                  </a:lnTo>
                  <a:lnTo>
                    <a:pt x="47225" y="109904"/>
                  </a:lnTo>
                  <a:lnTo>
                    <a:pt x="46300" y="109186"/>
                  </a:lnTo>
                  <a:lnTo>
                    <a:pt x="46036" y="108708"/>
                  </a:lnTo>
                  <a:lnTo>
                    <a:pt x="46213" y="108389"/>
                  </a:lnTo>
                  <a:lnTo>
                    <a:pt x="47350" y="107682"/>
                  </a:lnTo>
                  <a:lnTo>
                    <a:pt x="52448" y="103848"/>
                  </a:lnTo>
                  <a:lnTo>
                    <a:pt x="63783" y="99541"/>
                  </a:lnTo>
                  <a:lnTo>
                    <a:pt x="89662" y="98277"/>
                  </a:lnTo>
                  <a:lnTo>
                    <a:pt x="123441" y="107174"/>
                  </a:lnTo>
                  <a:lnTo>
                    <a:pt x="135118" y="113577"/>
                  </a:lnTo>
                  <a:lnTo>
                    <a:pt x="145986" y="122530"/>
                  </a:lnTo>
                  <a:lnTo>
                    <a:pt x="160317" y="139684"/>
                  </a:lnTo>
                  <a:lnTo>
                    <a:pt x="165841" y="153923"/>
                  </a:lnTo>
                  <a:lnTo>
                    <a:pt x="168061" y="174936"/>
                  </a:lnTo>
                  <a:lnTo>
                    <a:pt x="164793" y="194697"/>
                  </a:lnTo>
                  <a:lnTo>
                    <a:pt x="159953" y="204304"/>
                  </a:lnTo>
                  <a:lnTo>
                    <a:pt x="152756" y="213265"/>
                  </a:lnTo>
                  <a:lnTo>
                    <a:pt x="106730" y="246319"/>
                  </a:lnTo>
                  <a:lnTo>
                    <a:pt x="89221" y="251957"/>
                  </a:lnTo>
                  <a:lnTo>
                    <a:pt x="66691" y="253558"/>
                  </a:lnTo>
                  <a:lnTo>
                    <a:pt x="52149" y="249036"/>
                  </a:lnTo>
                  <a:lnTo>
                    <a:pt x="35071" y="239671"/>
                  </a:lnTo>
                  <a:lnTo>
                    <a:pt x="8254" y="220605"/>
                  </a:lnTo>
                  <a:lnTo>
                    <a:pt x="7972" y="220029"/>
                  </a:lnTo>
                  <a:lnTo>
                    <a:pt x="9525" y="218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0" name="SMARTInkShape-Group144">
            <a:extLst>
              <a:ext uri="{FF2B5EF4-FFF2-40B4-BE49-F238E27FC236}">
                <a16:creationId xmlns:a16="http://schemas.microsoft.com/office/drawing/2014/main" xmlns="" id="{C8864B3F-4F69-42EC-B639-3B1CDF6B8725}"/>
              </a:ext>
            </a:extLst>
          </p:cNvPr>
          <p:cNvGrpSpPr/>
          <p:nvPr/>
        </p:nvGrpSpPr>
        <p:grpSpPr>
          <a:xfrm>
            <a:off x="2930917" y="5349875"/>
            <a:ext cx="1574409" cy="510281"/>
            <a:chOff x="2930917" y="5349875"/>
            <a:chExt cx="1574409" cy="510281"/>
          </a:xfrm>
        </p:grpSpPr>
        <p:sp>
          <p:nvSpPr>
            <p:cNvPr id="155" name="SMARTInkShape-406">
              <a:extLst>
                <a:ext uri="{FF2B5EF4-FFF2-40B4-BE49-F238E27FC236}">
                  <a16:creationId xmlns:a16="http://schemas.microsoft.com/office/drawing/2014/main" xmlns="" id="{ACEB58AF-E86A-4EF0-B60A-D800A3C478E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930917" y="5349875"/>
              <a:ext cx="612384" cy="510281"/>
            </a:xfrm>
            <a:custGeom>
              <a:avLst/>
              <a:gdLst/>
              <a:ahLst/>
              <a:cxnLst/>
              <a:rect l="0" t="0" r="0" b="0"/>
              <a:pathLst>
                <a:path w="612384" h="510281">
                  <a:moveTo>
                    <a:pt x="117083" y="3175"/>
                  </a:moveTo>
                  <a:lnTo>
                    <a:pt x="117083" y="3175"/>
                  </a:lnTo>
                  <a:lnTo>
                    <a:pt x="115397" y="3175"/>
                  </a:lnTo>
                  <a:lnTo>
                    <a:pt x="114901" y="2822"/>
                  </a:lnTo>
                  <a:lnTo>
                    <a:pt x="114570" y="2234"/>
                  </a:lnTo>
                  <a:lnTo>
                    <a:pt x="113908" y="0"/>
                  </a:lnTo>
                  <a:lnTo>
                    <a:pt x="74112" y="12723"/>
                  </a:lnTo>
                  <a:lnTo>
                    <a:pt x="35850" y="36145"/>
                  </a:lnTo>
                  <a:lnTo>
                    <a:pt x="21479" y="50069"/>
                  </a:lnTo>
                  <a:lnTo>
                    <a:pt x="7569" y="83182"/>
                  </a:lnTo>
                  <a:lnTo>
                    <a:pt x="2889" y="127116"/>
                  </a:lnTo>
                  <a:lnTo>
                    <a:pt x="3873" y="140205"/>
                  </a:lnTo>
                  <a:lnTo>
                    <a:pt x="12674" y="164705"/>
                  </a:lnTo>
                  <a:lnTo>
                    <a:pt x="21393" y="177879"/>
                  </a:lnTo>
                  <a:lnTo>
                    <a:pt x="44248" y="194561"/>
                  </a:lnTo>
                  <a:lnTo>
                    <a:pt x="74495" y="206858"/>
                  </a:lnTo>
                  <a:lnTo>
                    <a:pt x="99159" y="208666"/>
                  </a:lnTo>
                  <a:lnTo>
                    <a:pt x="112713" y="206505"/>
                  </a:lnTo>
                  <a:lnTo>
                    <a:pt x="132313" y="199332"/>
                  </a:lnTo>
                  <a:lnTo>
                    <a:pt x="150266" y="182762"/>
                  </a:lnTo>
                  <a:lnTo>
                    <a:pt x="155412" y="170843"/>
                  </a:lnTo>
                  <a:lnTo>
                    <a:pt x="157485" y="157825"/>
                  </a:lnTo>
                  <a:lnTo>
                    <a:pt x="156414" y="148402"/>
                  </a:lnTo>
                  <a:lnTo>
                    <a:pt x="146865" y="132610"/>
                  </a:lnTo>
                  <a:lnTo>
                    <a:pt x="145405" y="130740"/>
                  </a:lnTo>
                  <a:lnTo>
                    <a:pt x="134921" y="124737"/>
                  </a:lnTo>
                  <a:lnTo>
                    <a:pt x="119137" y="121009"/>
                  </a:lnTo>
                  <a:lnTo>
                    <a:pt x="108055" y="121074"/>
                  </a:lnTo>
                  <a:lnTo>
                    <a:pt x="92750" y="126764"/>
                  </a:lnTo>
                  <a:lnTo>
                    <a:pt x="82856" y="133179"/>
                  </a:lnTo>
                  <a:lnTo>
                    <a:pt x="76958" y="138972"/>
                  </a:lnTo>
                  <a:lnTo>
                    <a:pt x="68270" y="153108"/>
                  </a:lnTo>
                  <a:lnTo>
                    <a:pt x="66225" y="154479"/>
                  </a:lnTo>
                  <a:lnTo>
                    <a:pt x="65186" y="154844"/>
                  </a:lnTo>
                  <a:lnTo>
                    <a:pt x="63091" y="158073"/>
                  </a:lnTo>
                  <a:lnTo>
                    <a:pt x="47429" y="183066"/>
                  </a:lnTo>
                  <a:lnTo>
                    <a:pt x="46305" y="184486"/>
                  </a:lnTo>
                  <a:lnTo>
                    <a:pt x="35475" y="209646"/>
                  </a:lnTo>
                  <a:lnTo>
                    <a:pt x="34549" y="232714"/>
                  </a:lnTo>
                  <a:lnTo>
                    <a:pt x="38120" y="253702"/>
                  </a:lnTo>
                  <a:lnTo>
                    <a:pt x="56227" y="283547"/>
                  </a:lnTo>
                  <a:lnTo>
                    <a:pt x="61108" y="287475"/>
                  </a:lnTo>
                  <a:lnTo>
                    <a:pt x="69494" y="292872"/>
                  </a:lnTo>
                  <a:lnTo>
                    <a:pt x="80130" y="294563"/>
                  </a:lnTo>
                  <a:lnTo>
                    <a:pt x="112505" y="288815"/>
                  </a:lnTo>
                  <a:lnTo>
                    <a:pt x="126331" y="282984"/>
                  </a:lnTo>
                  <a:lnTo>
                    <a:pt x="132680" y="278776"/>
                  </a:lnTo>
                  <a:lnTo>
                    <a:pt x="136795" y="273610"/>
                  </a:lnTo>
                  <a:lnTo>
                    <a:pt x="137280" y="271659"/>
                  </a:lnTo>
                  <a:lnTo>
                    <a:pt x="136878" y="267610"/>
                  </a:lnTo>
                  <a:lnTo>
                    <a:pt x="134668" y="261365"/>
                  </a:lnTo>
                  <a:lnTo>
                    <a:pt x="131837" y="258096"/>
                  </a:lnTo>
                  <a:lnTo>
                    <a:pt x="123704" y="252004"/>
                  </a:lnTo>
                  <a:lnTo>
                    <a:pt x="110891" y="248615"/>
                  </a:lnTo>
                  <a:lnTo>
                    <a:pt x="94693" y="247840"/>
                  </a:lnTo>
                  <a:lnTo>
                    <a:pt x="81364" y="251077"/>
                  </a:lnTo>
                  <a:lnTo>
                    <a:pt x="43695" y="272007"/>
                  </a:lnTo>
                  <a:lnTo>
                    <a:pt x="33168" y="282056"/>
                  </a:lnTo>
                  <a:lnTo>
                    <a:pt x="21322" y="301143"/>
                  </a:lnTo>
                  <a:lnTo>
                    <a:pt x="8079" y="346617"/>
                  </a:lnTo>
                  <a:lnTo>
                    <a:pt x="0" y="392839"/>
                  </a:lnTo>
                  <a:lnTo>
                    <a:pt x="5390" y="438175"/>
                  </a:lnTo>
                  <a:lnTo>
                    <a:pt x="8733" y="450855"/>
                  </a:lnTo>
                  <a:lnTo>
                    <a:pt x="24017" y="477298"/>
                  </a:lnTo>
                  <a:lnTo>
                    <a:pt x="38976" y="488099"/>
                  </a:lnTo>
                  <a:lnTo>
                    <a:pt x="62338" y="496136"/>
                  </a:lnTo>
                  <a:lnTo>
                    <a:pt x="86943" y="498167"/>
                  </a:lnTo>
                  <a:lnTo>
                    <a:pt x="132504" y="490624"/>
                  </a:lnTo>
                  <a:lnTo>
                    <a:pt x="173600" y="475535"/>
                  </a:lnTo>
                  <a:lnTo>
                    <a:pt x="198450" y="458692"/>
                  </a:lnTo>
                  <a:lnTo>
                    <a:pt x="236239" y="416208"/>
                  </a:lnTo>
                  <a:lnTo>
                    <a:pt x="263097" y="371261"/>
                  </a:lnTo>
                  <a:lnTo>
                    <a:pt x="282636" y="329519"/>
                  </a:lnTo>
                  <a:lnTo>
                    <a:pt x="294914" y="286460"/>
                  </a:lnTo>
                  <a:lnTo>
                    <a:pt x="305858" y="243142"/>
                  </a:lnTo>
                  <a:lnTo>
                    <a:pt x="311873" y="196589"/>
                  </a:lnTo>
                  <a:lnTo>
                    <a:pt x="306758" y="175828"/>
                  </a:lnTo>
                  <a:lnTo>
                    <a:pt x="298953" y="159615"/>
                  </a:lnTo>
                  <a:lnTo>
                    <a:pt x="285354" y="145881"/>
                  </a:lnTo>
                  <a:lnTo>
                    <a:pt x="280770" y="144211"/>
                  </a:lnTo>
                  <a:lnTo>
                    <a:pt x="275911" y="143821"/>
                  </a:lnTo>
                  <a:lnTo>
                    <a:pt x="272575" y="144824"/>
                  </a:lnTo>
                  <a:lnTo>
                    <a:pt x="265343" y="152429"/>
                  </a:lnTo>
                  <a:lnTo>
                    <a:pt x="244534" y="195492"/>
                  </a:lnTo>
                  <a:lnTo>
                    <a:pt x="235175" y="219310"/>
                  </a:lnTo>
                  <a:lnTo>
                    <a:pt x="232235" y="249027"/>
                  </a:lnTo>
                  <a:lnTo>
                    <a:pt x="236490" y="292379"/>
                  </a:lnTo>
                  <a:lnTo>
                    <a:pt x="237660" y="336152"/>
                  </a:lnTo>
                  <a:lnTo>
                    <a:pt x="235214" y="379332"/>
                  </a:lnTo>
                  <a:lnTo>
                    <a:pt x="237330" y="422518"/>
                  </a:lnTo>
                  <a:lnTo>
                    <a:pt x="240894" y="447357"/>
                  </a:lnTo>
                  <a:lnTo>
                    <a:pt x="250653" y="470955"/>
                  </a:lnTo>
                  <a:lnTo>
                    <a:pt x="267506" y="491488"/>
                  </a:lnTo>
                  <a:lnTo>
                    <a:pt x="280696" y="500403"/>
                  </a:lnTo>
                  <a:lnTo>
                    <a:pt x="294050" y="503515"/>
                  </a:lnTo>
                  <a:lnTo>
                    <a:pt x="314337" y="504653"/>
                  </a:lnTo>
                  <a:lnTo>
                    <a:pt x="333691" y="496346"/>
                  </a:lnTo>
                  <a:lnTo>
                    <a:pt x="367937" y="466455"/>
                  </a:lnTo>
                  <a:lnTo>
                    <a:pt x="396372" y="426667"/>
                  </a:lnTo>
                  <a:lnTo>
                    <a:pt x="414886" y="382789"/>
                  </a:lnTo>
                  <a:lnTo>
                    <a:pt x="427625" y="339059"/>
                  </a:lnTo>
                  <a:lnTo>
                    <a:pt x="436202" y="294521"/>
                  </a:lnTo>
                  <a:lnTo>
                    <a:pt x="440240" y="253361"/>
                  </a:lnTo>
                  <a:lnTo>
                    <a:pt x="438020" y="208983"/>
                  </a:lnTo>
                  <a:lnTo>
                    <a:pt x="428686" y="170840"/>
                  </a:lnTo>
                  <a:lnTo>
                    <a:pt x="418999" y="156061"/>
                  </a:lnTo>
                  <a:lnTo>
                    <a:pt x="409975" y="149173"/>
                  </a:lnTo>
                  <a:lnTo>
                    <a:pt x="406242" y="147438"/>
                  </a:lnTo>
                  <a:lnTo>
                    <a:pt x="393730" y="148147"/>
                  </a:lnTo>
                  <a:lnTo>
                    <a:pt x="387263" y="150627"/>
                  </a:lnTo>
                  <a:lnTo>
                    <a:pt x="382155" y="155492"/>
                  </a:lnTo>
                  <a:lnTo>
                    <a:pt x="366692" y="178429"/>
                  </a:lnTo>
                  <a:lnTo>
                    <a:pt x="358208" y="202958"/>
                  </a:lnTo>
                  <a:lnTo>
                    <a:pt x="355472" y="246348"/>
                  </a:lnTo>
                  <a:lnTo>
                    <a:pt x="356928" y="286288"/>
                  </a:lnTo>
                  <a:lnTo>
                    <a:pt x="358255" y="333309"/>
                  </a:lnTo>
                  <a:lnTo>
                    <a:pt x="361820" y="375800"/>
                  </a:lnTo>
                  <a:lnTo>
                    <a:pt x="369066" y="415632"/>
                  </a:lnTo>
                  <a:lnTo>
                    <a:pt x="378318" y="458766"/>
                  </a:lnTo>
                  <a:lnTo>
                    <a:pt x="394401" y="495826"/>
                  </a:lnTo>
                  <a:lnTo>
                    <a:pt x="398615" y="502119"/>
                  </a:lnTo>
                  <a:lnTo>
                    <a:pt x="405662" y="506327"/>
                  </a:lnTo>
                  <a:lnTo>
                    <a:pt x="421187" y="510217"/>
                  </a:lnTo>
                  <a:lnTo>
                    <a:pt x="444232" y="510280"/>
                  </a:lnTo>
                  <a:lnTo>
                    <a:pt x="485111" y="499871"/>
                  </a:lnTo>
                  <a:lnTo>
                    <a:pt x="529884" y="476595"/>
                  </a:lnTo>
                  <a:lnTo>
                    <a:pt x="545078" y="460744"/>
                  </a:lnTo>
                  <a:lnTo>
                    <a:pt x="567401" y="426475"/>
                  </a:lnTo>
                  <a:lnTo>
                    <a:pt x="572923" y="407857"/>
                  </a:lnTo>
                  <a:lnTo>
                    <a:pt x="571430" y="384744"/>
                  </a:lnTo>
                  <a:lnTo>
                    <a:pt x="567832" y="373133"/>
                  </a:lnTo>
                  <a:lnTo>
                    <a:pt x="559196" y="360213"/>
                  </a:lnTo>
                  <a:lnTo>
                    <a:pt x="557875" y="358675"/>
                  </a:lnTo>
                  <a:lnTo>
                    <a:pt x="553585" y="356967"/>
                  </a:lnTo>
                  <a:lnTo>
                    <a:pt x="548503" y="356560"/>
                  </a:lnTo>
                  <a:lnTo>
                    <a:pt x="543893" y="357555"/>
                  </a:lnTo>
                  <a:lnTo>
                    <a:pt x="533002" y="363604"/>
                  </a:lnTo>
                  <a:lnTo>
                    <a:pt x="525559" y="370593"/>
                  </a:lnTo>
                  <a:lnTo>
                    <a:pt x="515622" y="387280"/>
                  </a:lnTo>
                  <a:lnTo>
                    <a:pt x="510053" y="400898"/>
                  </a:lnTo>
                  <a:lnTo>
                    <a:pt x="510018" y="414883"/>
                  </a:lnTo>
                  <a:lnTo>
                    <a:pt x="513872" y="432025"/>
                  </a:lnTo>
                  <a:lnTo>
                    <a:pt x="523152" y="450934"/>
                  </a:lnTo>
                  <a:lnTo>
                    <a:pt x="555650" y="495886"/>
                  </a:lnTo>
                  <a:lnTo>
                    <a:pt x="563532" y="502616"/>
                  </a:lnTo>
                  <a:lnTo>
                    <a:pt x="570563" y="505607"/>
                  </a:lnTo>
                  <a:lnTo>
                    <a:pt x="580038" y="504115"/>
                  </a:lnTo>
                  <a:lnTo>
                    <a:pt x="612383" y="488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SMARTInkShape-407">
              <a:extLst>
                <a:ext uri="{FF2B5EF4-FFF2-40B4-BE49-F238E27FC236}">
                  <a16:creationId xmlns:a16="http://schemas.microsoft.com/office/drawing/2014/main" xmlns="" id="{0474F0AB-8C78-4E87-9321-07782637D02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30879" y="5705975"/>
              <a:ext cx="393447" cy="153887"/>
            </a:xfrm>
            <a:custGeom>
              <a:avLst/>
              <a:gdLst/>
              <a:ahLst/>
              <a:cxnLst/>
              <a:rect l="0" t="0" r="0" b="0"/>
              <a:pathLst>
                <a:path w="393447" h="153887">
                  <a:moveTo>
                    <a:pt x="60071" y="50300"/>
                  </a:moveTo>
                  <a:lnTo>
                    <a:pt x="60071" y="50300"/>
                  </a:lnTo>
                  <a:lnTo>
                    <a:pt x="61757" y="50300"/>
                  </a:lnTo>
                  <a:lnTo>
                    <a:pt x="63525" y="49359"/>
                  </a:lnTo>
                  <a:lnTo>
                    <a:pt x="64490" y="48614"/>
                  </a:lnTo>
                  <a:lnTo>
                    <a:pt x="65563" y="46846"/>
                  </a:lnTo>
                  <a:lnTo>
                    <a:pt x="66392" y="44884"/>
                  </a:lnTo>
                  <a:lnTo>
                    <a:pt x="69105" y="41386"/>
                  </a:lnTo>
                  <a:lnTo>
                    <a:pt x="70318" y="41046"/>
                  </a:lnTo>
                  <a:lnTo>
                    <a:pt x="71136" y="40956"/>
                  </a:lnTo>
                  <a:lnTo>
                    <a:pt x="73972" y="32401"/>
                  </a:lnTo>
                  <a:lnTo>
                    <a:pt x="75773" y="15672"/>
                  </a:lnTo>
                  <a:lnTo>
                    <a:pt x="72524" y="8172"/>
                  </a:lnTo>
                  <a:lnTo>
                    <a:pt x="69016" y="4178"/>
                  </a:lnTo>
                  <a:lnTo>
                    <a:pt x="67092" y="2618"/>
                  </a:lnTo>
                  <a:lnTo>
                    <a:pt x="62133" y="886"/>
                  </a:lnTo>
                  <a:lnTo>
                    <a:pt x="59329" y="424"/>
                  </a:lnTo>
                  <a:lnTo>
                    <a:pt x="53391" y="1792"/>
                  </a:lnTo>
                  <a:lnTo>
                    <a:pt x="42641" y="6734"/>
                  </a:lnTo>
                  <a:lnTo>
                    <a:pt x="15270" y="36396"/>
                  </a:lnTo>
                  <a:lnTo>
                    <a:pt x="2645" y="63060"/>
                  </a:lnTo>
                  <a:lnTo>
                    <a:pt x="0" y="91304"/>
                  </a:lnTo>
                  <a:lnTo>
                    <a:pt x="4188" y="116068"/>
                  </a:lnTo>
                  <a:lnTo>
                    <a:pt x="16816" y="140976"/>
                  </a:lnTo>
                  <a:lnTo>
                    <a:pt x="20973" y="146574"/>
                  </a:lnTo>
                  <a:lnTo>
                    <a:pt x="27054" y="150474"/>
                  </a:lnTo>
                  <a:lnTo>
                    <a:pt x="33755" y="152677"/>
                  </a:lnTo>
                  <a:lnTo>
                    <a:pt x="52795" y="150387"/>
                  </a:lnTo>
                  <a:lnTo>
                    <a:pt x="63520" y="147532"/>
                  </a:lnTo>
                  <a:lnTo>
                    <a:pt x="69718" y="141727"/>
                  </a:lnTo>
                  <a:lnTo>
                    <a:pt x="77264" y="130370"/>
                  </a:lnTo>
                  <a:lnTo>
                    <a:pt x="79100" y="85525"/>
                  </a:lnTo>
                  <a:lnTo>
                    <a:pt x="82001" y="39844"/>
                  </a:lnTo>
                  <a:lnTo>
                    <a:pt x="82284" y="28893"/>
                  </a:lnTo>
                  <a:lnTo>
                    <a:pt x="80607" y="33374"/>
                  </a:lnTo>
                  <a:lnTo>
                    <a:pt x="80464" y="35135"/>
                  </a:lnTo>
                  <a:lnTo>
                    <a:pt x="87776" y="80185"/>
                  </a:lnTo>
                  <a:lnTo>
                    <a:pt x="93484" y="117009"/>
                  </a:lnTo>
                  <a:lnTo>
                    <a:pt x="100616" y="132229"/>
                  </a:lnTo>
                  <a:lnTo>
                    <a:pt x="106735" y="140506"/>
                  </a:lnTo>
                  <a:lnTo>
                    <a:pt x="114702" y="145741"/>
                  </a:lnTo>
                  <a:lnTo>
                    <a:pt x="119747" y="146458"/>
                  </a:lnTo>
                  <a:lnTo>
                    <a:pt x="124693" y="145248"/>
                  </a:lnTo>
                  <a:lnTo>
                    <a:pt x="136223" y="138450"/>
                  </a:lnTo>
                  <a:lnTo>
                    <a:pt x="156736" y="113843"/>
                  </a:lnTo>
                  <a:lnTo>
                    <a:pt x="168535" y="81691"/>
                  </a:lnTo>
                  <a:lnTo>
                    <a:pt x="174171" y="37870"/>
                  </a:lnTo>
                  <a:lnTo>
                    <a:pt x="177219" y="23882"/>
                  </a:lnTo>
                  <a:lnTo>
                    <a:pt x="182662" y="11271"/>
                  </a:lnTo>
                  <a:lnTo>
                    <a:pt x="187934" y="5202"/>
                  </a:lnTo>
                  <a:lnTo>
                    <a:pt x="192864" y="2034"/>
                  </a:lnTo>
                  <a:lnTo>
                    <a:pt x="200092" y="0"/>
                  </a:lnTo>
                  <a:lnTo>
                    <a:pt x="201396" y="186"/>
                  </a:lnTo>
                  <a:lnTo>
                    <a:pt x="203786" y="1334"/>
                  </a:lnTo>
                  <a:lnTo>
                    <a:pt x="210335" y="21282"/>
                  </a:lnTo>
                  <a:lnTo>
                    <a:pt x="219879" y="67622"/>
                  </a:lnTo>
                  <a:lnTo>
                    <a:pt x="229287" y="109886"/>
                  </a:lnTo>
                  <a:lnTo>
                    <a:pt x="236999" y="128275"/>
                  </a:lnTo>
                  <a:lnTo>
                    <a:pt x="253311" y="145231"/>
                  </a:lnTo>
                  <a:lnTo>
                    <a:pt x="262593" y="151061"/>
                  </a:lnTo>
                  <a:lnTo>
                    <a:pt x="272595" y="153886"/>
                  </a:lnTo>
                  <a:lnTo>
                    <a:pt x="282262" y="153037"/>
                  </a:lnTo>
                  <a:lnTo>
                    <a:pt x="288645" y="148642"/>
                  </a:lnTo>
                  <a:lnTo>
                    <a:pt x="297995" y="137694"/>
                  </a:lnTo>
                  <a:lnTo>
                    <a:pt x="311592" y="95084"/>
                  </a:lnTo>
                  <a:lnTo>
                    <a:pt x="316129" y="67730"/>
                  </a:lnTo>
                  <a:lnTo>
                    <a:pt x="315229" y="52642"/>
                  </a:lnTo>
                  <a:lnTo>
                    <a:pt x="309358" y="39784"/>
                  </a:lnTo>
                  <a:lnTo>
                    <a:pt x="296130" y="25895"/>
                  </a:lnTo>
                  <a:lnTo>
                    <a:pt x="287975" y="20367"/>
                  </a:lnTo>
                  <a:lnTo>
                    <a:pt x="285069" y="19357"/>
                  </a:lnTo>
                  <a:lnTo>
                    <a:pt x="284153" y="19441"/>
                  </a:lnTo>
                  <a:lnTo>
                    <a:pt x="283542" y="19850"/>
                  </a:lnTo>
                  <a:lnTo>
                    <a:pt x="283135" y="20475"/>
                  </a:lnTo>
                  <a:lnTo>
                    <a:pt x="283217" y="21244"/>
                  </a:lnTo>
                  <a:lnTo>
                    <a:pt x="292539" y="36309"/>
                  </a:lnTo>
                  <a:lnTo>
                    <a:pt x="303964" y="46791"/>
                  </a:lnTo>
                  <a:lnTo>
                    <a:pt x="309109" y="50269"/>
                  </a:lnTo>
                  <a:lnTo>
                    <a:pt x="343932" y="53194"/>
                  </a:lnTo>
                  <a:lnTo>
                    <a:pt x="382955" y="52402"/>
                  </a:lnTo>
                  <a:lnTo>
                    <a:pt x="393446" y="56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SMARTInkShape-408">
              <a:extLst>
                <a:ext uri="{FF2B5EF4-FFF2-40B4-BE49-F238E27FC236}">
                  <a16:creationId xmlns:a16="http://schemas.microsoft.com/office/drawing/2014/main" xmlns="" id="{73908D88-1EE5-41D3-A2C6-FEDCCC67A72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48150" y="5594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5967" y="540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SMARTInkShape-409">
              <a:extLst>
                <a:ext uri="{FF2B5EF4-FFF2-40B4-BE49-F238E27FC236}">
                  <a16:creationId xmlns:a16="http://schemas.microsoft.com/office/drawing/2014/main" xmlns="" id="{3B9B7B40-EE93-4FA2-90EC-3E2A2D551F6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59275" y="5659808"/>
              <a:ext cx="101601" cy="16962"/>
            </a:xfrm>
            <a:custGeom>
              <a:avLst/>
              <a:gdLst/>
              <a:ahLst/>
              <a:cxnLst/>
              <a:rect l="0" t="0" r="0" b="0"/>
              <a:pathLst>
                <a:path w="101601" h="16962">
                  <a:moveTo>
                    <a:pt x="0" y="13917"/>
                  </a:moveTo>
                  <a:lnTo>
                    <a:pt x="0" y="13917"/>
                  </a:lnTo>
                  <a:lnTo>
                    <a:pt x="23749" y="16961"/>
                  </a:lnTo>
                  <a:lnTo>
                    <a:pt x="68103" y="4777"/>
                  </a:lnTo>
                  <a:lnTo>
                    <a:pt x="88322" y="0"/>
                  </a:lnTo>
                  <a:lnTo>
                    <a:pt x="90984" y="53"/>
                  </a:lnTo>
                  <a:lnTo>
                    <a:pt x="93112" y="794"/>
                  </a:lnTo>
                  <a:lnTo>
                    <a:pt x="96416" y="2793"/>
                  </a:lnTo>
                  <a:lnTo>
                    <a:pt x="101600" y="4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410">
              <a:extLst>
                <a:ext uri="{FF2B5EF4-FFF2-40B4-BE49-F238E27FC236}">
                  <a16:creationId xmlns:a16="http://schemas.microsoft.com/office/drawing/2014/main" xmlns="" id="{31E683BB-46FA-44F2-974C-8445E444712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115076" y="5555359"/>
              <a:ext cx="390250" cy="299145"/>
            </a:xfrm>
            <a:custGeom>
              <a:avLst/>
              <a:gdLst/>
              <a:ahLst/>
              <a:cxnLst/>
              <a:rect l="0" t="0" r="0" b="0"/>
              <a:pathLst>
                <a:path w="390250" h="299145">
                  <a:moveTo>
                    <a:pt x="63224" y="207266"/>
                  </a:moveTo>
                  <a:lnTo>
                    <a:pt x="63224" y="207266"/>
                  </a:lnTo>
                  <a:lnTo>
                    <a:pt x="69562" y="207266"/>
                  </a:lnTo>
                  <a:lnTo>
                    <a:pt x="72941" y="202210"/>
                  </a:lnTo>
                  <a:lnTo>
                    <a:pt x="73583" y="200015"/>
                  </a:lnTo>
                  <a:lnTo>
                    <a:pt x="72928" y="190980"/>
                  </a:lnTo>
                  <a:lnTo>
                    <a:pt x="70031" y="181306"/>
                  </a:lnTo>
                  <a:lnTo>
                    <a:pt x="64948" y="174491"/>
                  </a:lnTo>
                  <a:lnTo>
                    <a:pt x="62461" y="171768"/>
                  </a:lnTo>
                  <a:lnTo>
                    <a:pt x="52336" y="168251"/>
                  </a:lnTo>
                  <a:lnTo>
                    <a:pt x="44979" y="168877"/>
                  </a:lnTo>
                  <a:lnTo>
                    <a:pt x="30234" y="175125"/>
                  </a:lnTo>
                  <a:lnTo>
                    <a:pt x="20210" y="182338"/>
                  </a:lnTo>
                  <a:lnTo>
                    <a:pt x="8463" y="196802"/>
                  </a:lnTo>
                  <a:lnTo>
                    <a:pt x="2862" y="208673"/>
                  </a:lnTo>
                  <a:lnTo>
                    <a:pt x="0" y="234803"/>
                  </a:lnTo>
                  <a:lnTo>
                    <a:pt x="4155" y="258487"/>
                  </a:lnTo>
                  <a:lnTo>
                    <a:pt x="11614" y="275945"/>
                  </a:lnTo>
                  <a:lnTo>
                    <a:pt x="19475" y="286294"/>
                  </a:lnTo>
                  <a:lnTo>
                    <a:pt x="33563" y="294378"/>
                  </a:lnTo>
                  <a:lnTo>
                    <a:pt x="46087" y="297870"/>
                  </a:lnTo>
                  <a:lnTo>
                    <a:pt x="64603" y="296478"/>
                  </a:lnTo>
                  <a:lnTo>
                    <a:pt x="66965" y="294963"/>
                  </a:lnTo>
                  <a:lnTo>
                    <a:pt x="71472" y="289516"/>
                  </a:lnTo>
                  <a:lnTo>
                    <a:pt x="79409" y="273046"/>
                  </a:lnTo>
                  <a:lnTo>
                    <a:pt x="84896" y="243018"/>
                  </a:lnTo>
                  <a:lnTo>
                    <a:pt x="84502" y="201508"/>
                  </a:lnTo>
                  <a:lnTo>
                    <a:pt x="82911" y="195887"/>
                  </a:lnTo>
                  <a:lnTo>
                    <a:pt x="81029" y="193389"/>
                  </a:lnTo>
                  <a:lnTo>
                    <a:pt x="76535" y="188833"/>
                  </a:lnTo>
                  <a:lnTo>
                    <a:pt x="76331" y="189333"/>
                  </a:lnTo>
                  <a:lnTo>
                    <a:pt x="75940" y="204844"/>
                  </a:lnTo>
                  <a:lnTo>
                    <a:pt x="81693" y="232827"/>
                  </a:lnTo>
                  <a:lnTo>
                    <a:pt x="97418" y="279734"/>
                  </a:lnTo>
                  <a:lnTo>
                    <a:pt x="105113" y="292722"/>
                  </a:lnTo>
                  <a:lnTo>
                    <a:pt x="111971" y="298517"/>
                  </a:lnTo>
                  <a:lnTo>
                    <a:pt x="114420" y="299144"/>
                  </a:lnTo>
                  <a:lnTo>
                    <a:pt x="116757" y="298857"/>
                  </a:lnTo>
                  <a:lnTo>
                    <a:pt x="125578" y="295012"/>
                  </a:lnTo>
                  <a:lnTo>
                    <a:pt x="143825" y="278863"/>
                  </a:lnTo>
                  <a:lnTo>
                    <a:pt x="150802" y="265286"/>
                  </a:lnTo>
                  <a:lnTo>
                    <a:pt x="160149" y="232070"/>
                  </a:lnTo>
                  <a:lnTo>
                    <a:pt x="164589" y="186275"/>
                  </a:lnTo>
                  <a:lnTo>
                    <a:pt x="164777" y="176818"/>
                  </a:lnTo>
                  <a:lnTo>
                    <a:pt x="164440" y="175326"/>
                  </a:lnTo>
                  <a:lnTo>
                    <a:pt x="163862" y="174331"/>
                  </a:lnTo>
                  <a:lnTo>
                    <a:pt x="162086" y="172734"/>
                  </a:lnTo>
                  <a:lnTo>
                    <a:pt x="156947" y="202015"/>
                  </a:lnTo>
                  <a:lnTo>
                    <a:pt x="159126" y="245194"/>
                  </a:lnTo>
                  <a:lnTo>
                    <a:pt x="164430" y="263480"/>
                  </a:lnTo>
                  <a:lnTo>
                    <a:pt x="176628" y="286331"/>
                  </a:lnTo>
                  <a:lnTo>
                    <a:pt x="182653" y="290971"/>
                  </a:lnTo>
                  <a:lnTo>
                    <a:pt x="198018" y="296825"/>
                  </a:lnTo>
                  <a:lnTo>
                    <a:pt x="205330" y="297282"/>
                  </a:lnTo>
                  <a:lnTo>
                    <a:pt x="212460" y="295956"/>
                  </a:lnTo>
                  <a:lnTo>
                    <a:pt x="229327" y="289078"/>
                  </a:lnTo>
                  <a:lnTo>
                    <a:pt x="242699" y="277689"/>
                  </a:lnTo>
                  <a:lnTo>
                    <a:pt x="249125" y="268427"/>
                  </a:lnTo>
                  <a:lnTo>
                    <a:pt x="258538" y="244068"/>
                  </a:lnTo>
                  <a:lnTo>
                    <a:pt x="264659" y="199310"/>
                  </a:lnTo>
                  <a:lnTo>
                    <a:pt x="266321" y="154672"/>
                  </a:lnTo>
                  <a:lnTo>
                    <a:pt x="264233" y="112007"/>
                  </a:lnTo>
                  <a:lnTo>
                    <a:pt x="259853" y="64971"/>
                  </a:lnTo>
                  <a:lnTo>
                    <a:pt x="254463" y="20482"/>
                  </a:lnTo>
                  <a:lnTo>
                    <a:pt x="253733" y="0"/>
                  </a:lnTo>
                  <a:lnTo>
                    <a:pt x="253728" y="1788"/>
                  </a:lnTo>
                  <a:lnTo>
                    <a:pt x="252785" y="3995"/>
                  </a:lnTo>
                  <a:lnTo>
                    <a:pt x="252040" y="5077"/>
                  </a:lnTo>
                  <a:lnTo>
                    <a:pt x="250575" y="51410"/>
                  </a:lnTo>
                  <a:lnTo>
                    <a:pt x="252235" y="98812"/>
                  </a:lnTo>
                  <a:lnTo>
                    <a:pt x="256327" y="141628"/>
                  </a:lnTo>
                  <a:lnTo>
                    <a:pt x="259048" y="187032"/>
                  </a:lnTo>
                  <a:lnTo>
                    <a:pt x="260047" y="233205"/>
                  </a:lnTo>
                  <a:lnTo>
                    <a:pt x="265540" y="272824"/>
                  </a:lnTo>
                  <a:lnTo>
                    <a:pt x="271219" y="284821"/>
                  </a:lnTo>
                  <a:lnTo>
                    <a:pt x="276669" y="290300"/>
                  </a:lnTo>
                  <a:lnTo>
                    <a:pt x="283677" y="293912"/>
                  </a:lnTo>
                  <a:lnTo>
                    <a:pt x="306417" y="298556"/>
                  </a:lnTo>
                  <a:lnTo>
                    <a:pt x="336911" y="289817"/>
                  </a:lnTo>
                  <a:lnTo>
                    <a:pt x="383329" y="270707"/>
                  </a:lnTo>
                  <a:lnTo>
                    <a:pt x="390249" y="267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1" name="SMARTInkShape-411">
            <a:extLst>
              <a:ext uri="{FF2B5EF4-FFF2-40B4-BE49-F238E27FC236}">
                <a16:creationId xmlns:a16="http://schemas.microsoft.com/office/drawing/2014/main" xmlns="" id="{FA47E954-F717-48B5-8891-3B817F75A0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6900" y="2810091"/>
            <a:ext cx="4130364" cy="1331792"/>
          </a:xfrm>
          <a:custGeom>
            <a:avLst/>
            <a:gdLst/>
            <a:ahLst/>
            <a:cxnLst/>
            <a:rect l="0" t="0" r="0" b="0"/>
            <a:pathLst>
              <a:path w="4130364" h="1331792">
                <a:moveTo>
                  <a:pt x="6350" y="202984"/>
                </a:moveTo>
                <a:lnTo>
                  <a:pt x="6350" y="202984"/>
                </a:lnTo>
                <a:lnTo>
                  <a:pt x="8036" y="201298"/>
                </a:lnTo>
                <a:lnTo>
                  <a:pt x="9804" y="200471"/>
                </a:lnTo>
                <a:lnTo>
                  <a:pt x="22188" y="199809"/>
                </a:lnTo>
                <a:lnTo>
                  <a:pt x="68378" y="196637"/>
                </a:lnTo>
                <a:lnTo>
                  <a:pt x="113709" y="196634"/>
                </a:lnTo>
                <a:lnTo>
                  <a:pt x="127340" y="197575"/>
                </a:lnTo>
                <a:lnTo>
                  <a:pt x="147351" y="199722"/>
                </a:lnTo>
                <a:lnTo>
                  <a:pt x="193783" y="199809"/>
                </a:lnTo>
                <a:lnTo>
                  <a:pt x="241220" y="202543"/>
                </a:lnTo>
                <a:lnTo>
                  <a:pt x="284850" y="206064"/>
                </a:lnTo>
                <a:lnTo>
                  <a:pt x="331545" y="206157"/>
                </a:lnTo>
                <a:lnTo>
                  <a:pt x="379119" y="206159"/>
                </a:lnTo>
                <a:lnTo>
                  <a:pt x="423155" y="206159"/>
                </a:lnTo>
                <a:lnTo>
                  <a:pt x="463887" y="208893"/>
                </a:lnTo>
                <a:lnTo>
                  <a:pt x="504576" y="209295"/>
                </a:lnTo>
                <a:lnTo>
                  <a:pt x="550240" y="209332"/>
                </a:lnTo>
                <a:lnTo>
                  <a:pt x="595507" y="209334"/>
                </a:lnTo>
                <a:lnTo>
                  <a:pt x="640513" y="209334"/>
                </a:lnTo>
                <a:lnTo>
                  <a:pt x="688129" y="212068"/>
                </a:lnTo>
                <a:lnTo>
                  <a:pt x="732382" y="214156"/>
                </a:lnTo>
                <a:lnTo>
                  <a:pt x="779334" y="215947"/>
                </a:lnTo>
                <a:lnTo>
                  <a:pt x="818040" y="219120"/>
                </a:lnTo>
                <a:lnTo>
                  <a:pt x="859579" y="223144"/>
                </a:lnTo>
                <a:lnTo>
                  <a:pt x="900709" y="225878"/>
                </a:lnTo>
                <a:lnTo>
                  <a:pt x="943223" y="230236"/>
                </a:lnTo>
                <a:lnTo>
                  <a:pt x="986190" y="231385"/>
                </a:lnTo>
                <a:lnTo>
                  <a:pt x="1023792" y="231877"/>
                </a:lnTo>
                <a:lnTo>
                  <a:pt x="1069799" y="234288"/>
                </a:lnTo>
                <a:lnTo>
                  <a:pt x="1114575" y="234695"/>
                </a:lnTo>
                <a:lnTo>
                  <a:pt x="1158417" y="237464"/>
                </a:lnTo>
                <a:lnTo>
                  <a:pt x="1204336" y="235136"/>
                </a:lnTo>
                <a:lnTo>
                  <a:pt x="1243997" y="236359"/>
                </a:lnTo>
                <a:lnTo>
                  <a:pt x="1289132" y="234877"/>
                </a:lnTo>
                <a:lnTo>
                  <a:pt x="1332318" y="232234"/>
                </a:lnTo>
                <a:lnTo>
                  <a:pt x="1373130" y="229105"/>
                </a:lnTo>
                <a:lnTo>
                  <a:pt x="1417582" y="228447"/>
                </a:lnTo>
                <a:lnTo>
                  <a:pt x="1463251" y="228739"/>
                </a:lnTo>
                <a:lnTo>
                  <a:pt x="1509267" y="229743"/>
                </a:lnTo>
                <a:lnTo>
                  <a:pt x="1550734" y="230991"/>
                </a:lnTo>
                <a:lnTo>
                  <a:pt x="1593215" y="228568"/>
                </a:lnTo>
                <a:lnTo>
                  <a:pt x="1637215" y="229443"/>
                </a:lnTo>
                <a:lnTo>
                  <a:pt x="1684091" y="231327"/>
                </a:lnTo>
                <a:lnTo>
                  <a:pt x="1725897" y="231539"/>
                </a:lnTo>
                <a:lnTo>
                  <a:pt x="1769325" y="231557"/>
                </a:lnTo>
                <a:lnTo>
                  <a:pt x="1814856" y="231559"/>
                </a:lnTo>
                <a:lnTo>
                  <a:pt x="1858113" y="231559"/>
                </a:lnTo>
                <a:lnTo>
                  <a:pt x="1899329" y="231559"/>
                </a:lnTo>
                <a:lnTo>
                  <a:pt x="1945546" y="231559"/>
                </a:lnTo>
                <a:lnTo>
                  <a:pt x="1989530" y="231206"/>
                </a:lnTo>
                <a:lnTo>
                  <a:pt x="2035941" y="228580"/>
                </a:lnTo>
                <a:lnTo>
                  <a:pt x="2081709" y="228401"/>
                </a:lnTo>
                <a:lnTo>
                  <a:pt x="2127289" y="225873"/>
                </a:lnTo>
                <a:lnTo>
                  <a:pt x="2169574" y="225267"/>
                </a:lnTo>
                <a:lnTo>
                  <a:pt x="2212126" y="222701"/>
                </a:lnTo>
                <a:lnTo>
                  <a:pt x="2255279" y="222073"/>
                </a:lnTo>
                <a:lnTo>
                  <a:pt x="2298635" y="222039"/>
                </a:lnTo>
                <a:lnTo>
                  <a:pt x="2342480" y="220349"/>
                </a:lnTo>
                <a:lnTo>
                  <a:pt x="2384476" y="221568"/>
                </a:lnTo>
                <a:lnTo>
                  <a:pt x="2425178" y="221993"/>
                </a:lnTo>
                <a:lnTo>
                  <a:pt x="2466019" y="222971"/>
                </a:lnTo>
                <a:lnTo>
                  <a:pt x="2512899" y="225078"/>
                </a:lnTo>
                <a:lnTo>
                  <a:pt x="2554356" y="225201"/>
                </a:lnTo>
                <a:lnTo>
                  <a:pt x="2598892" y="225208"/>
                </a:lnTo>
                <a:lnTo>
                  <a:pt x="2646258" y="222696"/>
                </a:lnTo>
                <a:lnTo>
                  <a:pt x="2653901" y="221623"/>
                </a:lnTo>
                <a:lnTo>
                  <a:pt x="2682011" y="210797"/>
                </a:lnTo>
                <a:lnTo>
                  <a:pt x="2699743" y="195540"/>
                </a:lnTo>
                <a:lnTo>
                  <a:pt x="2702719" y="190738"/>
                </a:lnTo>
                <a:lnTo>
                  <a:pt x="2720509" y="143667"/>
                </a:lnTo>
                <a:lnTo>
                  <a:pt x="2735723" y="98699"/>
                </a:lnTo>
                <a:lnTo>
                  <a:pt x="2740683" y="79962"/>
                </a:lnTo>
                <a:lnTo>
                  <a:pt x="2741522" y="78636"/>
                </a:lnTo>
                <a:lnTo>
                  <a:pt x="2747759" y="73399"/>
                </a:lnTo>
                <a:lnTo>
                  <a:pt x="2766595" y="65545"/>
                </a:lnTo>
                <a:lnTo>
                  <a:pt x="2785626" y="63483"/>
                </a:lnTo>
                <a:lnTo>
                  <a:pt x="2831556" y="68784"/>
                </a:lnTo>
                <a:lnTo>
                  <a:pt x="2876750" y="71132"/>
                </a:lnTo>
                <a:lnTo>
                  <a:pt x="2918883" y="71660"/>
                </a:lnTo>
                <a:lnTo>
                  <a:pt x="2959283" y="69971"/>
                </a:lnTo>
                <a:lnTo>
                  <a:pt x="3003914" y="68738"/>
                </a:lnTo>
                <a:lnTo>
                  <a:pt x="3041758" y="66193"/>
                </a:lnTo>
                <a:lnTo>
                  <a:pt x="3089100" y="63859"/>
                </a:lnTo>
                <a:lnTo>
                  <a:pt x="3126775" y="61769"/>
                </a:lnTo>
                <a:lnTo>
                  <a:pt x="3165317" y="60437"/>
                </a:lnTo>
                <a:lnTo>
                  <a:pt x="3211710" y="59233"/>
                </a:lnTo>
                <a:lnTo>
                  <a:pt x="3256688" y="56884"/>
                </a:lnTo>
                <a:lnTo>
                  <a:pt x="3294571" y="54489"/>
                </a:lnTo>
                <a:lnTo>
                  <a:pt x="3338149" y="50519"/>
                </a:lnTo>
                <a:lnTo>
                  <a:pt x="3372095" y="47390"/>
                </a:lnTo>
                <a:lnTo>
                  <a:pt x="3412963" y="45169"/>
                </a:lnTo>
                <a:lnTo>
                  <a:pt x="3449531" y="43570"/>
                </a:lnTo>
                <a:lnTo>
                  <a:pt x="3489176" y="40862"/>
                </a:lnTo>
                <a:lnTo>
                  <a:pt x="3527028" y="36885"/>
                </a:lnTo>
                <a:lnTo>
                  <a:pt x="3572267" y="30905"/>
                </a:lnTo>
                <a:lnTo>
                  <a:pt x="3614050" y="25742"/>
                </a:lnTo>
                <a:lnTo>
                  <a:pt x="3659356" y="21430"/>
                </a:lnTo>
                <a:lnTo>
                  <a:pt x="3704344" y="16459"/>
                </a:lnTo>
                <a:lnTo>
                  <a:pt x="3744788" y="11741"/>
                </a:lnTo>
                <a:lnTo>
                  <a:pt x="3785791" y="7908"/>
                </a:lnTo>
                <a:lnTo>
                  <a:pt x="3830579" y="2251"/>
                </a:lnTo>
                <a:lnTo>
                  <a:pt x="3874925" y="0"/>
                </a:lnTo>
                <a:lnTo>
                  <a:pt x="3918556" y="753"/>
                </a:lnTo>
                <a:lnTo>
                  <a:pt x="3961517" y="6201"/>
                </a:lnTo>
                <a:lnTo>
                  <a:pt x="3972212" y="11759"/>
                </a:lnTo>
                <a:lnTo>
                  <a:pt x="4003940" y="38922"/>
                </a:lnTo>
                <a:lnTo>
                  <a:pt x="4016284" y="54967"/>
                </a:lnTo>
                <a:lnTo>
                  <a:pt x="4032718" y="101368"/>
                </a:lnTo>
                <a:lnTo>
                  <a:pt x="4044936" y="142205"/>
                </a:lnTo>
                <a:lnTo>
                  <a:pt x="4053763" y="181161"/>
                </a:lnTo>
                <a:lnTo>
                  <a:pt x="4061599" y="226255"/>
                </a:lnTo>
                <a:lnTo>
                  <a:pt x="4066910" y="263542"/>
                </a:lnTo>
                <a:lnTo>
                  <a:pt x="4071356" y="304042"/>
                </a:lnTo>
                <a:lnTo>
                  <a:pt x="4075984" y="346575"/>
                </a:lnTo>
                <a:lnTo>
                  <a:pt x="4082386" y="390411"/>
                </a:lnTo>
                <a:lnTo>
                  <a:pt x="4087152" y="432702"/>
                </a:lnTo>
                <a:lnTo>
                  <a:pt x="4092105" y="473974"/>
                </a:lnTo>
                <a:lnTo>
                  <a:pt x="4098041" y="519129"/>
                </a:lnTo>
                <a:lnTo>
                  <a:pt x="4102583" y="553675"/>
                </a:lnTo>
                <a:lnTo>
                  <a:pt x="4104477" y="600325"/>
                </a:lnTo>
                <a:lnTo>
                  <a:pt x="4105039" y="636372"/>
                </a:lnTo>
                <a:lnTo>
                  <a:pt x="4106890" y="681233"/>
                </a:lnTo>
                <a:lnTo>
                  <a:pt x="4108495" y="728221"/>
                </a:lnTo>
                <a:lnTo>
                  <a:pt x="4110541" y="769008"/>
                </a:lnTo>
                <a:lnTo>
                  <a:pt x="4111656" y="807708"/>
                </a:lnTo>
                <a:lnTo>
                  <a:pt x="4114065" y="852767"/>
                </a:lnTo>
                <a:lnTo>
                  <a:pt x="4116660" y="899906"/>
                </a:lnTo>
                <a:lnTo>
                  <a:pt x="4117715" y="943349"/>
                </a:lnTo>
                <a:lnTo>
                  <a:pt x="4118839" y="990441"/>
                </a:lnTo>
                <a:lnTo>
                  <a:pt x="4120476" y="1026040"/>
                </a:lnTo>
                <a:lnTo>
                  <a:pt x="4123733" y="1060803"/>
                </a:lnTo>
                <a:lnTo>
                  <a:pt x="4128305" y="1099718"/>
                </a:lnTo>
                <a:lnTo>
                  <a:pt x="4130363" y="1145915"/>
                </a:lnTo>
                <a:lnTo>
                  <a:pt x="4127726" y="1174656"/>
                </a:lnTo>
                <a:lnTo>
                  <a:pt x="4114295" y="1213604"/>
                </a:lnTo>
                <a:lnTo>
                  <a:pt x="4103989" y="1225817"/>
                </a:lnTo>
                <a:lnTo>
                  <a:pt x="4072820" y="1247689"/>
                </a:lnTo>
                <a:lnTo>
                  <a:pt x="4026114" y="1260978"/>
                </a:lnTo>
                <a:lnTo>
                  <a:pt x="3982961" y="1267582"/>
                </a:lnTo>
                <a:lnTo>
                  <a:pt x="3939717" y="1271180"/>
                </a:lnTo>
                <a:lnTo>
                  <a:pt x="3896331" y="1273666"/>
                </a:lnTo>
                <a:lnTo>
                  <a:pt x="3851003" y="1275646"/>
                </a:lnTo>
                <a:lnTo>
                  <a:pt x="3804698" y="1278583"/>
                </a:lnTo>
                <a:lnTo>
                  <a:pt x="3769742" y="1280035"/>
                </a:lnTo>
                <a:lnTo>
                  <a:pt x="3724005" y="1283685"/>
                </a:lnTo>
                <a:lnTo>
                  <a:pt x="3685507" y="1285074"/>
                </a:lnTo>
                <a:lnTo>
                  <a:pt x="3647617" y="1285544"/>
                </a:lnTo>
                <a:lnTo>
                  <a:pt x="3602659" y="1286577"/>
                </a:lnTo>
                <a:lnTo>
                  <a:pt x="3556044" y="1288388"/>
                </a:lnTo>
                <a:lnTo>
                  <a:pt x="3514002" y="1289099"/>
                </a:lnTo>
                <a:lnTo>
                  <a:pt x="3467709" y="1291343"/>
                </a:lnTo>
                <a:lnTo>
                  <a:pt x="3423144" y="1293889"/>
                </a:lnTo>
                <a:lnTo>
                  <a:pt x="3383481" y="1295153"/>
                </a:lnTo>
                <a:lnTo>
                  <a:pt x="3341665" y="1297252"/>
                </a:lnTo>
                <a:lnTo>
                  <a:pt x="3307795" y="1298384"/>
                </a:lnTo>
                <a:lnTo>
                  <a:pt x="3274001" y="1299899"/>
                </a:lnTo>
                <a:lnTo>
                  <a:pt x="3235535" y="1301050"/>
                </a:lnTo>
                <a:lnTo>
                  <a:pt x="3192780" y="1301391"/>
                </a:lnTo>
                <a:lnTo>
                  <a:pt x="3149419" y="1303177"/>
                </a:lnTo>
                <a:lnTo>
                  <a:pt x="3102470" y="1304255"/>
                </a:lnTo>
                <a:lnTo>
                  <a:pt x="3064610" y="1304575"/>
                </a:lnTo>
                <a:lnTo>
                  <a:pt x="3026541" y="1306355"/>
                </a:lnTo>
                <a:lnTo>
                  <a:pt x="2981738" y="1307935"/>
                </a:lnTo>
                <a:lnTo>
                  <a:pt x="2934998" y="1309977"/>
                </a:lnTo>
                <a:lnTo>
                  <a:pt x="2889556" y="1310738"/>
                </a:lnTo>
                <a:lnTo>
                  <a:pt x="2854814" y="1310916"/>
                </a:lnTo>
                <a:lnTo>
                  <a:pt x="2813038" y="1311017"/>
                </a:lnTo>
                <a:lnTo>
                  <a:pt x="2771575" y="1311046"/>
                </a:lnTo>
                <a:lnTo>
                  <a:pt x="2728174" y="1313238"/>
                </a:lnTo>
                <a:lnTo>
                  <a:pt x="2681867" y="1314038"/>
                </a:lnTo>
                <a:lnTo>
                  <a:pt x="2635892" y="1315117"/>
                </a:lnTo>
                <a:lnTo>
                  <a:pt x="2604844" y="1316390"/>
                </a:lnTo>
                <a:lnTo>
                  <a:pt x="2571054" y="1316956"/>
                </a:lnTo>
                <a:lnTo>
                  <a:pt x="2530401" y="1317208"/>
                </a:lnTo>
                <a:lnTo>
                  <a:pt x="2490225" y="1317672"/>
                </a:lnTo>
                <a:lnTo>
                  <a:pt x="2448346" y="1319564"/>
                </a:lnTo>
                <a:lnTo>
                  <a:pt x="2406109" y="1319929"/>
                </a:lnTo>
                <a:lnTo>
                  <a:pt x="2373366" y="1318764"/>
                </a:lnTo>
                <a:lnTo>
                  <a:pt x="2337882" y="1318011"/>
                </a:lnTo>
                <a:lnTo>
                  <a:pt x="2290672" y="1317588"/>
                </a:lnTo>
                <a:lnTo>
                  <a:pt x="2252812" y="1317462"/>
                </a:lnTo>
                <a:lnTo>
                  <a:pt x="2205674" y="1317419"/>
                </a:lnTo>
                <a:lnTo>
                  <a:pt x="2160365" y="1317412"/>
                </a:lnTo>
                <a:lnTo>
                  <a:pt x="2121892" y="1319095"/>
                </a:lnTo>
                <a:lnTo>
                  <a:pt x="2081957" y="1321828"/>
                </a:lnTo>
                <a:lnTo>
                  <a:pt x="2035061" y="1323378"/>
                </a:lnTo>
                <a:lnTo>
                  <a:pt x="2001470" y="1323999"/>
                </a:lnTo>
                <a:lnTo>
                  <a:pt x="1963868" y="1325394"/>
                </a:lnTo>
                <a:lnTo>
                  <a:pt x="1917308" y="1326478"/>
                </a:lnTo>
                <a:lnTo>
                  <a:pt x="1885658" y="1326731"/>
                </a:lnTo>
                <a:lnTo>
                  <a:pt x="1853012" y="1326844"/>
                </a:lnTo>
                <a:lnTo>
                  <a:pt x="1807085" y="1327260"/>
                </a:lnTo>
                <a:lnTo>
                  <a:pt x="1772230" y="1328608"/>
                </a:lnTo>
                <a:lnTo>
                  <a:pt x="1729927" y="1329442"/>
                </a:lnTo>
                <a:lnTo>
                  <a:pt x="1688195" y="1329813"/>
                </a:lnTo>
                <a:lnTo>
                  <a:pt x="1643676" y="1330021"/>
                </a:lnTo>
                <a:lnTo>
                  <a:pt x="1609645" y="1330070"/>
                </a:lnTo>
                <a:lnTo>
                  <a:pt x="1577116" y="1330092"/>
                </a:lnTo>
                <a:lnTo>
                  <a:pt x="1545138" y="1330454"/>
                </a:lnTo>
                <a:lnTo>
                  <a:pt x="1510934" y="1331791"/>
                </a:lnTo>
                <a:lnTo>
                  <a:pt x="1471445" y="1331156"/>
                </a:lnTo>
                <a:lnTo>
                  <a:pt x="1437613" y="1330574"/>
                </a:lnTo>
                <a:lnTo>
                  <a:pt x="1401645" y="1330316"/>
                </a:lnTo>
                <a:lnTo>
                  <a:pt x="1363765" y="1330170"/>
                </a:lnTo>
                <a:lnTo>
                  <a:pt x="1323221" y="1330127"/>
                </a:lnTo>
                <a:lnTo>
                  <a:pt x="1278400" y="1329762"/>
                </a:lnTo>
                <a:lnTo>
                  <a:pt x="1234500" y="1327597"/>
                </a:lnTo>
                <a:lnTo>
                  <a:pt x="1195041" y="1326189"/>
                </a:lnTo>
                <a:lnTo>
                  <a:pt x="1158721" y="1324486"/>
                </a:lnTo>
                <a:lnTo>
                  <a:pt x="1123764" y="1322554"/>
                </a:lnTo>
                <a:lnTo>
                  <a:pt x="1076380" y="1318791"/>
                </a:lnTo>
                <a:lnTo>
                  <a:pt x="1039417" y="1317466"/>
                </a:lnTo>
                <a:lnTo>
                  <a:pt x="995422" y="1315348"/>
                </a:lnTo>
                <a:lnTo>
                  <a:pt x="950283" y="1314212"/>
                </a:lnTo>
                <a:lnTo>
                  <a:pt x="910647" y="1312150"/>
                </a:lnTo>
                <a:lnTo>
                  <a:pt x="870563" y="1311382"/>
                </a:lnTo>
                <a:lnTo>
                  <a:pt x="824236" y="1311123"/>
                </a:lnTo>
                <a:lnTo>
                  <a:pt x="784086" y="1311078"/>
                </a:lnTo>
                <a:lnTo>
                  <a:pt x="745849" y="1310124"/>
                </a:lnTo>
                <a:lnTo>
                  <a:pt x="701240" y="1308548"/>
                </a:lnTo>
                <a:lnTo>
                  <a:pt x="658354" y="1306329"/>
                </a:lnTo>
                <a:lnTo>
                  <a:pt x="619420" y="1303504"/>
                </a:lnTo>
                <a:lnTo>
                  <a:pt x="578928" y="1299741"/>
                </a:lnTo>
                <a:lnTo>
                  <a:pt x="536121" y="1297691"/>
                </a:lnTo>
                <a:lnTo>
                  <a:pt x="496700" y="1293994"/>
                </a:lnTo>
                <a:lnTo>
                  <a:pt x="452342" y="1290219"/>
                </a:lnTo>
                <a:lnTo>
                  <a:pt x="409728" y="1287331"/>
                </a:lnTo>
                <a:lnTo>
                  <a:pt x="367937" y="1282425"/>
                </a:lnTo>
                <a:lnTo>
                  <a:pt x="326579" y="1277701"/>
                </a:lnTo>
                <a:lnTo>
                  <a:pt x="279008" y="1270862"/>
                </a:lnTo>
                <a:lnTo>
                  <a:pt x="232596" y="1263359"/>
                </a:lnTo>
                <a:lnTo>
                  <a:pt x="188181" y="1255684"/>
                </a:lnTo>
                <a:lnTo>
                  <a:pt x="140661" y="1245436"/>
                </a:lnTo>
                <a:lnTo>
                  <a:pt x="93136" y="1230081"/>
                </a:lnTo>
                <a:lnTo>
                  <a:pt x="76572" y="1221356"/>
                </a:lnTo>
                <a:lnTo>
                  <a:pt x="50885" y="1196477"/>
                </a:lnTo>
                <a:lnTo>
                  <a:pt x="40345" y="1180181"/>
                </a:lnTo>
                <a:lnTo>
                  <a:pt x="27023" y="1132980"/>
                </a:lnTo>
                <a:lnTo>
                  <a:pt x="22583" y="1091157"/>
                </a:lnTo>
                <a:lnTo>
                  <a:pt x="22246" y="1043804"/>
                </a:lnTo>
                <a:lnTo>
                  <a:pt x="22228" y="1001182"/>
                </a:lnTo>
                <a:lnTo>
                  <a:pt x="20043" y="957825"/>
                </a:lnTo>
                <a:lnTo>
                  <a:pt x="19246" y="921498"/>
                </a:lnTo>
                <a:lnTo>
                  <a:pt x="19429" y="877727"/>
                </a:lnTo>
                <a:lnTo>
                  <a:pt x="20102" y="832186"/>
                </a:lnTo>
                <a:lnTo>
                  <a:pt x="21440" y="791474"/>
                </a:lnTo>
                <a:lnTo>
                  <a:pt x="21129" y="750036"/>
                </a:lnTo>
                <a:lnTo>
                  <a:pt x="19461" y="709486"/>
                </a:lnTo>
                <a:lnTo>
                  <a:pt x="19104" y="664181"/>
                </a:lnTo>
                <a:lnTo>
                  <a:pt x="19061" y="625382"/>
                </a:lnTo>
                <a:lnTo>
                  <a:pt x="19052" y="579880"/>
                </a:lnTo>
                <a:lnTo>
                  <a:pt x="19050" y="533924"/>
                </a:lnTo>
                <a:lnTo>
                  <a:pt x="16868" y="490095"/>
                </a:lnTo>
                <a:lnTo>
                  <a:pt x="13427" y="443094"/>
                </a:lnTo>
                <a:lnTo>
                  <a:pt x="7732" y="396675"/>
                </a:lnTo>
                <a:lnTo>
                  <a:pt x="6119" y="354112"/>
                </a:lnTo>
                <a:lnTo>
                  <a:pt x="3480" y="311111"/>
                </a:lnTo>
                <a:lnTo>
                  <a:pt x="1001" y="263687"/>
                </a:lnTo>
                <a:lnTo>
                  <a:pt x="5" y="216554"/>
                </a:lnTo>
                <a:lnTo>
                  <a:pt x="0" y="1807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8" name="SMARTInkShape-Group146">
            <a:extLst>
              <a:ext uri="{FF2B5EF4-FFF2-40B4-BE49-F238E27FC236}">
                <a16:creationId xmlns:a16="http://schemas.microsoft.com/office/drawing/2014/main" xmlns="" id="{B6FA70AC-24D0-4A5E-ADA6-6A821F4F7A82}"/>
              </a:ext>
            </a:extLst>
          </p:cNvPr>
          <p:cNvGrpSpPr/>
          <p:nvPr/>
        </p:nvGrpSpPr>
        <p:grpSpPr>
          <a:xfrm>
            <a:off x="3435350" y="3448050"/>
            <a:ext cx="1104901" cy="282576"/>
            <a:chOff x="3435350" y="3448050"/>
            <a:chExt cx="1104901" cy="282576"/>
          </a:xfrm>
        </p:grpSpPr>
        <p:sp>
          <p:nvSpPr>
            <p:cNvPr id="162" name="SMARTInkShape-412">
              <a:extLst>
                <a:ext uri="{FF2B5EF4-FFF2-40B4-BE49-F238E27FC236}">
                  <a16:creationId xmlns:a16="http://schemas.microsoft.com/office/drawing/2014/main" xmlns="" id="{BDCE7B3E-9762-49D9-A898-ABBA1A54938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76725" y="3457718"/>
              <a:ext cx="263526" cy="247508"/>
            </a:xfrm>
            <a:custGeom>
              <a:avLst/>
              <a:gdLst/>
              <a:ahLst/>
              <a:cxnLst/>
              <a:rect l="0" t="0" r="0" b="0"/>
              <a:pathLst>
                <a:path w="263526" h="247508">
                  <a:moveTo>
                    <a:pt x="0" y="22082"/>
                  </a:moveTo>
                  <a:lnTo>
                    <a:pt x="0" y="22082"/>
                  </a:lnTo>
                  <a:lnTo>
                    <a:pt x="20096" y="14569"/>
                  </a:lnTo>
                  <a:lnTo>
                    <a:pt x="63779" y="9536"/>
                  </a:lnTo>
                  <a:lnTo>
                    <a:pt x="104111" y="8448"/>
                  </a:lnTo>
                  <a:lnTo>
                    <a:pt x="144486" y="6149"/>
                  </a:lnTo>
                  <a:lnTo>
                    <a:pt x="188973" y="2305"/>
                  </a:lnTo>
                  <a:lnTo>
                    <a:pt x="212891" y="0"/>
                  </a:lnTo>
                  <a:lnTo>
                    <a:pt x="217267" y="861"/>
                  </a:lnTo>
                  <a:lnTo>
                    <a:pt x="219683" y="2067"/>
                  </a:lnTo>
                  <a:lnTo>
                    <a:pt x="219833" y="2389"/>
                  </a:lnTo>
                  <a:lnTo>
                    <a:pt x="219580" y="2603"/>
                  </a:lnTo>
                  <a:lnTo>
                    <a:pt x="216993" y="7664"/>
                  </a:lnTo>
                  <a:lnTo>
                    <a:pt x="215871" y="11303"/>
                  </a:lnTo>
                  <a:lnTo>
                    <a:pt x="213209" y="15079"/>
                  </a:lnTo>
                  <a:lnTo>
                    <a:pt x="215782" y="23489"/>
                  </a:lnTo>
                  <a:lnTo>
                    <a:pt x="216174" y="23726"/>
                  </a:lnTo>
                  <a:lnTo>
                    <a:pt x="216788" y="23530"/>
                  </a:lnTo>
                  <a:lnTo>
                    <a:pt x="217551" y="23047"/>
                  </a:lnTo>
                  <a:lnTo>
                    <a:pt x="218059" y="23078"/>
                  </a:lnTo>
                  <a:lnTo>
                    <a:pt x="218398" y="23452"/>
                  </a:lnTo>
                  <a:lnTo>
                    <a:pt x="218941" y="24900"/>
                  </a:lnTo>
                  <a:lnTo>
                    <a:pt x="223482" y="31330"/>
                  </a:lnTo>
                  <a:lnTo>
                    <a:pt x="240429" y="78748"/>
                  </a:lnTo>
                  <a:lnTo>
                    <a:pt x="247824" y="123120"/>
                  </a:lnTo>
                  <a:lnTo>
                    <a:pt x="256090" y="169899"/>
                  </a:lnTo>
                  <a:lnTo>
                    <a:pt x="257111" y="212941"/>
                  </a:lnTo>
                  <a:lnTo>
                    <a:pt x="263525" y="247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413">
              <a:extLst>
                <a:ext uri="{FF2B5EF4-FFF2-40B4-BE49-F238E27FC236}">
                  <a16:creationId xmlns:a16="http://schemas.microsoft.com/office/drawing/2014/main" xmlns="" id="{4D59B68A-26FD-45E8-A534-958EF6E72CF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267200" y="3448050"/>
              <a:ext cx="238126" cy="259180"/>
            </a:xfrm>
            <a:custGeom>
              <a:avLst/>
              <a:gdLst/>
              <a:ahLst/>
              <a:cxnLst/>
              <a:rect l="0" t="0" r="0" b="0"/>
              <a:pathLst>
                <a:path w="238126" h="259180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7463" y="14616"/>
                  </a:lnTo>
                  <a:lnTo>
                    <a:pt x="9344" y="26862"/>
                  </a:lnTo>
                  <a:lnTo>
                    <a:pt x="10442" y="61611"/>
                  </a:lnTo>
                  <a:lnTo>
                    <a:pt x="12972" y="103392"/>
                  </a:lnTo>
                  <a:lnTo>
                    <a:pt x="15846" y="147279"/>
                  </a:lnTo>
                  <a:lnTo>
                    <a:pt x="19075" y="191692"/>
                  </a:lnTo>
                  <a:lnTo>
                    <a:pt x="22608" y="223950"/>
                  </a:lnTo>
                  <a:lnTo>
                    <a:pt x="28664" y="239629"/>
                  </a:lnTo>
                  <a:lnTo>
                    <a:pt x="31672" y="243615"/>
                  </a:lnTo>
                  <a:lnTo>
                    <a:pt x="39018" y="248140"/>
                  </a:lnTo>
                  <a:lnTo>
                    <a:pt x="46211" y="250029"/>
                  </a:lnTo>
                  <a:lnTo>
                    <a:pt x="88635" y="250804"/>
                  </a:lnTo>
                  <a:lnTo>
                    <a:pt x="133773" y="251529"/>
                  </a:lnTo>
                  <a:lnTo>
                    <a:pt x="174280" y="256939"/>
                  </a:lnTo>
                  <a:lnTo>
                    <a:pt x="216906" y="259179"/>
                  </a:lnTo>
                  <a:lnTo>
                    <a:pt x="225872" y="257360"/>
                  </a:lnTo>
                  <a:lnTo>
                    <a:pt x="238125" y="250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SMARTInkShape-414">
              <a:extLst>
                <a:ext uri="{FF2B5EF4-FFF2-40B4-BE49-F238E27FC236}">
                  <a16:creationId xmlns:a16="http://schemas.microsoft.com/office/drawing/2014/main" xmlns="" id="{33C80A71-8E34-41E7-9A80-68F9AFC0BA0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57625" y="3492500"/>
              <a:ext cx="250826" cy="230142"/>
            </a:xfrm>
            <a:custGeom>
              <a:avLst/>
              <a:gdLst/>
              <a:ahLst/>
              <a:cxnLst/>
              <a:rect l="0" t="0" r="0" b="0"/>
              <a:pathLst>
                <a:path w="250826" h="230142">
                  <a:moveTo>
                    <a:pt x="0" y="0"/>
                  </a:moveTo>
                  <a:lnTo>
                    <a:pt x="0" y="0"/>
                  </a:lnTo>
                  <a:lnTo>
                    <a:pt x="45778" y="6433"/>
                  </a:lnTo>
                  <a:lnTo>
                    <a:pt x="62845" y="9344"/>
                  </a:lnTo>
                  <a:lnTo>
                    <a:pt x="100935" y="7786"/>
                  </a:lnTo>
                  <a:lnTo>
                    <a:pt x="146520" y="6634"/>
                  </a:lnTo>
                  <a:lnTo>
                    <a:pt x="193684" y="9820"/>
                  </a:lnTo>
                  <a:lnTo>
                    <a:pt x="238119" y="15875"/>
                  </a:lnTo>
                  <a:lnTo>
                    <a:pt x="238477" y="21996"/>
                  </a:lnTo>
                  <a:lnTo>
                    <a:pt x="246544" y="65337"/>
                  </a:lnTo>
                  <a:lnTo>
                    <a:pt x="250098" y="111956"/>
                  </a:lnTo>
                  <a:lnTo>
                    <a:pt x="249820" y="153135"/>
                  </a:lnTo>
                  <a:lnTo>
                    <a:pt x="250615" y="196579"/>
                  </a:lnTo>
                  <a:lnTo>
                    <a:pt x="250823" y="230141"/>
                  </a:lnTo>
                  <a:lnTo>
                    <a:pt x="25082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SMARTInkShape-415">
              <a:extLst>
                <a:ext uri="{FF2B5EF4-FFF2-40B4-BE49-F238E27FC236}">
                  <a16:creationId xmlns:a16="http://schemas.microsoft.com/office/drawing/2014/main" xmlns="" id="{CF01455D-13D0-478B-A1A3-38E64A4424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870325" y="3489325"/>
              <a:ext cx="206376" cy="241301"/>
            </a:xfrm>
            <a:custGeom>
              <a:avLst/>
              <a:gdLst/>
              <a:ahLst/>
              <a:cxnLst/>
              <a:rect l="0" t="0" r="0" b="0"/>
              <a:pathLst>
                <a:path w="206376" h="241301">
                  <a:moveTo>
                    <a:pt x="0" y="0"/>
                  </a:moveTo>
                  <a:lnTo>
                    <a:pt x="0" y="0"/>
                  </a:lnTo>
                  <a:lnTo>
                    <a:pt x="0" y="46425"/>
                  </a:lnTo>
                  <a:lnTo>
                    <a:pt x="941" y="87928"/>
                  </a:lnTo>
                  <a:lnTo>
                    <a:pt x="3454" y="134473"/>
                  </a:lnTo>
                  <a:lnTo>
                    <a:pt x="7977" y="178108"/>
                  </a:lnTo>
                  <a:lnTo>
                    <a:pt x="13489" y="200157"/>
                  </a:lnTo>
                  <a:lnTo>
                    <a:pt x="22302" y="210961"/>
                  </a:lnTo>
                  <a:lnTo>
                    <a:pt x="34739" y="219622"/>
                  </a:lnTo>
                  <a:lnTo>
                    <a:pt x="55557" y="221904"/>
                  </a:lnTo>
                  <a:lnTo>
                    <a:pt x="102778" y="223182"/>
                  </a:lnTo>
                  <a:lnTo>
                    <a:pt x="144859" y="229846"/>
                  </a:lnTo>
                  <a:lnTo>
                    <a:pt x="191471" y="239149"/>
                  </a:lnTo>
                  <a:lnTo>
                    <a:pt x="206375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416">
              <a:extLst>
                <a:ext uri="{FF2B5EF4-FFF2-40B4-BE49-F238E27FC236}">
                  <a16:creationId xmlns:a16="http://schemas.microsoft.com/office/drawing/2014/main" xmlns="" id="{C419121C-66C6-4FD6-AFE0-55A21CA0816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435350" y="3502025"/>
              <a:ext cx="257176" cy="215901"/>
            </a:xfrm>
            <a:custGeom>
              <a:avLst/>
              <a:gdLst/>
              <a:ahLst/>
              <a:cxnLst/>
              <a:rect l="0" t="0" r="0" b="0"/>
              <a:pathLst>
                <a:path w="257176" h="215901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25132" y="2734"/>
                  </a:lnTo>
                  <a:lnTo>
                    <a:pt x="70819" y="4111"/>
                  </a:lnTo>
                  <a:lnTo>
                    <a:pt x="105559" y="5707"/>
                  </a:lnTo>
                  <a:lnTo>
                    <a:pt x="151902" y="8667"/>
                  </a:lnTo>
                  <a:lnTo>
                    <a:pt x="197438" y="10390"/>
                  </a:lnTo>
                  <a:lnTo>
                    <a:pt x="231859" y="18032"/>
                  </a:lnTo>
                  <a:lnTo>
                    <a:pt x="236281" y="20479"/>
                  </a:lnTo>
                  <a:lnTo>
                    <a:pt x="239069" y="23566"/>
                  </a:lnTo>
                  <a:lnTo>
                    <a:pt x="240309" y="26114"/>
                  </a:lnTo>
                  <a:lnTo>
                    <a:pt x="241289" y="71429"/>
                  </a:lnTo>
                  <a:lnTo>
                    <a:pt x="241651" y="116076"/>
                  </a:lnTo>
                  <a:lnTo>
                    <a:pt x="244534" y="162878"/>
                  </a:lnTo>
                  <a:lnTo>
                    <a:pt x="248855" y="196806"/>
                  </a:lnTo>
                  <a:lnTo>
                    <a:pt x="257175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417">
              <a:extLst>
                <a:ext uri="{FF2B5EF4-FFF2-40B4-BE49-F238E27FC236}">
                  <a16:creationId xmlns:a16="http://schemas.microsoft.com/office/drawing/2014/main" xmlns="" id="{1036DEFE-DA9F-4AC0-8518-5387242EA48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51275" y="3514725"/>
              <a:ext cx="215851" cy="192831"/>
            </a:xfrm>
            <a:custGeom>
              <a:avLst/>
              <a:gdLst/>
              <a:ahLst/>
              <a:cxnLst/>
              <a:rect l="0" t="0" r="0" b="0"/>
              <a:pathLst>
                <a:path w="215851" h="192831">
                  <a:moveTo>
                    <a:pt x="25350" y="0"/>
                  </a:moveTo>
                  <a:lnTo>
                    <a:pt x="25350" y="0"/>
                  </a:lnTo>
                  <a:lnTo>
                    <a:pt x="23168" y="5069"/>
                  </a:lnTo>
                  <a:lnTo>
                    <a:pt x="16409" y="51275"/>
                  </a:lnTo>
                  <a:lnTo>
                    <a:pt x="15998" y="57643"/>
                  </a:lnTo>
                  <a:lnTo>
                    <a:pt x="14961" y="60074"/>
                  </a:lnTo>
                  <a:lnTo>
                    <a:pt x="14191" y="61216"/>
                  </a:lnTo>
                  <a:lnTo>
                    <a:pt x="6365" y="104961"/>
                  </a:lnTo>
                  <a:lnTo>
                    <a:pt x="795" y="149184"/>
                  </a:lnTo>
                  <a:lnTo>
                    <a:pt x="0" y="179522"/>
                  </a:lnTo>
                  <a:lnTo>
                    <a:pt x="689" y="181418"/>
                  </a:lnTo>
                  <a:lnTo>
                    <a:pt x="3336" y="184464"/>
                  </a:lnTo>
                  <a:lnTo>
                    <a:pt x="6864" y="186053"/>
                  </a:lnTo>
                  <a:lnTo>
                    <a:pt x="18249" y="187074"/>
                  </a:lnTo>
                  <a:lnTo>
                    <a:pt x="57698" y="183395"/>
                  </a:lnTo>
                  <a:lnTo>
                    <a:pt x="101590" y="181647"/>
                  </a:lnTo>
                  <a:lnTo>
                    <a:pt x="144738" y="187122"/>
                  </a:lnTo>
                  <a:lnTo>
                    <a:pt x="186819" y="192830"/>
                  </a:lnTo>
                  <a:lnTo>
                    <a:pt x="202545" y="190642"/>
                  </a:lnTo>
                  <a:lnTo>
                    <a:pt x="2158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1" name="SMARTInkShape-Group147">
            <a:extLst>
              <a:ext uri="{FF2B5EF4-FFF2-40B4-BE49-F238E27FC236}">
                <a16:creationId xmlns:a16="http://schemas.microsoft.com/office/drawing/2014/main" xmlns="" id="{9B71D87F-D509-44CF-BAC0-B4F635A8A199}"/>
              </a:ext>
            </a:extLst>
          </p:cNvPr>
          <p:cNvGrpSpPr/>
          <p:nvPr/>
        </p:nvGrpSpPr>
        <p:grpSpPr>
          <a:xfrm>
            <a:off x="4235450" y="2533683"/>
            <a:ext cx="234951" cy="195380"/>
            <a:chOff x="4235450" y="2533683"/>
            <a:chExt cx="234951" cy="195380"/>
          </a:xfrm>
        </p:grpSpPr>
        <p:sp>
          <p:nvSpPr>
            <p:cNvPr id="169" name="SMARTInkShape-418">
              <a:extLst>
                <a:ext uri="{FF2B5EF4-FFF2-40B4-BE49-F238E27FC236}">
                  <a16:creationId xmlns:a16="http://schemas.microsoft.com/office/drawing/2014/main" xmlns="" id="{2EF453F5-6418-460A-B200-DCB06D7866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51325" y="2533683"/>
              <a:ext cx="209551" cy="193643"/>
            </a:xfrm>
            <a:custGeom>
              <a:avLst/>
              <a:gdLst/>
              <a:ahLst/>
              <a:cxnLst/>
              <a:rect l="0" t="0" r="0" b="0"/>
              <a:pathLst>
                <a:path w="209551" h="193643">
                  <a:moveTo>
                    <a:pt x="0" y="15842"/>
                  </a:moveTo>
                  <a:lnTo>
                    <a:pt x="0" y="15842"/>
                  </a:lnTo>
                  <a:lnTo>
                    <a:pt x="0" y="13108"/>
                  </a:lnTo>
                  <a:lnTo>
                    <a:pt x="353" y="12961"/>
                  </a:lnTo>
                  <a:lnTo>
                    <a:pt x="6181" y="12670"/>
                  </a:lnTo>
                  <a:lnTo>
                    <a:pt x="31582" y="1843"/>
                  </a:lnTo>
                  <a:lnTo>
                    <a:pt x="76660" y="0"/>
                  </a:lnTo>
                  <a:lnTo>
                    <a:pt x="121262" y="321"/>
                  </a:lnTo>
                  <a:lnTo>
                    <a:pt x="152757" y="4827"/>
                  </a:lnTo>
                  <a:lnTo>
                    <a:pt x="170373" y="13594"/>
                  </a:lnTo>
                  <a:lnTo>
                    <a:pt x="174264" y="16372"/>
                  </a:lnTo>
                  <a:lnTo>
                    <a:pt x="176228" y="19723"/>
                  </a:lnTo>
                  <a:lnTo>
                    <a:pt x="177454" y="23211"/>
                  </a:lnTo>
                  <a:lnTo>
                    <a:pt x="181116" y="31147"/>
                  </a:lnTo>
                  <a:lnTo>
                    <a:pt x="186213" y="63654"/>
                  </a:lnTo>
                  <a:lnTo>
                    <a:pt x="190714" y="110564"/>
                  </a:lnTo>
                  <a:lnTo>
                    <a:pt x="195297" y="152808"/>
                  </a:lnTo>
                  <a:lnTo>
                    <a:pt x="209550" y="1936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419">
              <a:extLst>
                <a:ext uri="{FF2B5EF4-FFF2-40B4-BE49-F238E27FC236}">
                  <a16:creationId xmlns:a16="http://schemas.microsoft.com/office/drawing/2014/main" xmlns="" id="{3F311252-878A-4EF6-9819-A9B330D0785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35450" y="2549525"/>
              <a:ext cx="234951" cy="179538"/>
            </a:xfrm>
            <a:custGeom>
              <a:avLst/>
              <a:gdLst/>
              <a:ahLst/>
              <a:cxnLst/>
              <a:rect l="0" t="0" r="0" b="0"/>
              <a:pathLst>
                <a:path w="234951" h="179538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2182" y="353"/>
                  </a:lnTo>
                  <a:lnTo>
                    <a:pt x="2513" y="941"/>
                  </a:lnTo>
                  <a:lnTo>
                    <a:pt x="3044" y="2734"/>
                  </a:lnTo>
                  <a:lnTo>
                    <a:pt x="8201" y="47803"/>
                  </a:lnTo>
                  <a:lnTo>
                    <a:pt x="4634" y="93000"/>
                  </a:lnTo>
                  <a:lnTo>
                    <a:pt x="680" y="139456"/>
                  </a:lnTo>
                  <a:lnTo>
                    <a:pt x="393" y="171116"/>
                  </a:lnTo>
                  <a:lnTo>
                    <a:pt x="1703" y="176123"/>
                  </a:lnTo>
                  <a:lnTo>
                    <a:pt x="3605" y="177740"/>
                  </a:lnTo>
                  <a:lnTo>
                    <a:pt x="9481" y="179537"/>
                  </a:lnTo>
                  <a:lnTo>
                    <a:pt x="19037" y="178864"/>
                  </a:lnTo>
                  <a:lnTo>
                    <a:pt x="63210" y="169919"/>
                  </a:lnTo>
                  <a:lnTo>
                    <a:pt x="109660" y="168419"/>
                  </a:lnTo>
                  <a:lnTo>
                    <a:pt x="150608" y="168303"/>
                  </a:lnTo>
                  <a:lnTo>
                    <a:pt x="198152" y="170790"/>
                  </a:lnTo>
                  <a:lnTo>
                    <a:pt x="226550" y="171010"/>
                  </a:lnTo>
                  <a:lnTo>
                    <a:pt x="234950" y="168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2" name="SMARTInkShape-Group148">
            <a:extLst>
              <a:ext uri="{FF2B5EF4-FFF2-40B4-BE49-F238E27FC236}">
                <a16:creationId xmlns:a16="http://schemas.microsoft.com/office/drawing/2014/main" xmlns="" id="{7018D1A5-7C38-4941-ADB7-83244AA5CCDB}"/>
              </a:ext>
            </a:extLst>
          </p:cNvPr>
          <p:cNvGrpSpPr/>
          <p:nvPr/>
        </p:nvGrpSpPr>
        <p:grpSpPr>
          <a:xfrm>
            <a:off x="3410151" y="2531993"/>
            <a:ext cx="1047550" cy="653695"/>
            <a:chOff x="3410151" y="2531993"/>
            <a:chExt cx="1047550" cy="653695"/>
          </a:xfrm>
        </p:grpSpPr>
        <p:sp>
          <p:nvSpPr>
            <p:cNvPr id="172" name="SMARTInkShape-420">
              <a:extLst>
                <a:ext uri="{FF2B5EF4-FFF2-40B4-BE49-F238E27FC236}">
                  <a16:creationId xmlns:a16="http://schemas.microsoft.com/office/drawing/2014/main" xmlns="" id="{049E0F5D-2DCD-4C28-9B42-86F45A781B3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232275" y="2949575"/>
              <a:ext cx="225426" cy="225426"/>
            </a:xfrm>
            <a:custGeom>
              <a:avLst/>
              <a:gdLst/>
              <a:ahLst/>
              <a:cxnLst/>
              <a:rect l="0" t="0" r="0" b="0"/>
              <a:pathLst>
                <a:path w="225426" h="225426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2887" y="1829"/>
                  </a:lnTo>
                  <a:lnTo>
                    <a:pt x="9225" y="92"/>
                  </a:lnTo>
                  <a:lnTo>
                    <a:pt x="11121" y="1713"/>
                  </a:lnTo>
                  <a:lnTo>
                    <a:pt x="54841" y="8514"/>
                  </a:lnTo>
                  <a:lnTo>
                    <a:pt x="99715" y="9436"/>
                  </a:lnTo>
                  <a:lnTo>
                    <a:pt x="142601" y="7000"/>
                  </a:lnTo>
                  <a:lnTo>
                    <a:pt x="185623" y="4794"/>
                  </a:lnTo>
                  <a:lnTo>
                    <a:pt x="193770" y="6043"/>
                  </a:lnTo>
                  <a:lnTo>
                    <a:pt x="194797" y="6498"/>
                  </a:lnTo>
                  <a:lnTo>
                    <a:pt x="195481" y="7154"/>
                  </a:lnTo>
                  <a:lnTo>
                    <a:pt x="195937" y="7944"/>
                  </a:lnTo>
                  <a:lnTo>
                    <a:pt x="196729" y="17165"/>
                  </a:lnTo>
                  <a:lnTo>
                    <a:pt x="196848" y="61853"/>
                  </a:lnTo>
                  <a:lnTo>
                    <a:pt x="197202" y="100190"/>
                  </a:lnTo>
                  <a:lnTo>
                    <a:pt x="202185" y="138860"/>
                  </a:lnTo>
                  <a:lnTo>
                    <a:pt x="214002" y="181243"/>
                  </a:lnTo>
                  <a:lnTo>
                    <a:pt x="225425" y="225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SMARTInkShape-421">
              <a:extLst>
                <a:ext uri="{FF2B5EF4-FFF2-40B4-BE49-F238E27FC236}">
                  <a16:creationId xmlns:a16="http://schemas.microsoft.com/office/drawing/2014/main" xmlns="" id="{BF793D2A-042E-4E4E-ABCD-74D9777D18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39052" y="2974975"/>
              <a:ext cx="212299" cy="199963"/>
            </a:xfrm>
            <a:custGeom>
              <a:avLst/>
              <a:gdLst/>
              <a:ahLst/>
              <a:cxnLst/>
              <a:rect l="0" t="0" r="0" b="0"/>
              <a:pathLst>
                <a:path w="212299" h="199963">
                  <a:moveTo>
                    <a:pt x="12273" y="0"/>
                  </a:moveTo>
                  <a:lnTo>
                    <a:pt x="12273" y="0"/>
                  </a:lnTo>
                  <a:lnTo>
                    <a:pt x="13959" y="0"/>
                  </a:lnTo>
                  <a:lnTo>
                    <a:pt x="14455" y="353"/>
                  </a:lnTo>
                  <a:lnTo>
                    <a:pt x="14786" y="941"/>
                  </a:lnTo>
                  <a:lnTo>
                    <a:pt x="15317" y="4419"/>
                  </a:lnTo>
                  <a:lnTo>
                    <a:pt x="12625" y="41484"/>
                  </a:lnTo>
                  <a:lnTo>
                    <a:pt x="6027" y="79437"/>
                  </a:lnTo>
                  <a:lnTo>
                    <a:pt x="848" y="125131"/>
                  </a:lnTo>
                  <a:lnTo>
                    <a:pt x="0" y="168670"/>
                  </a:lnTo>
                  <a:lnTo>
                    <a:pt x="4002" y="187961"/>
                  </a:lnTo>
                  <a:lnTo>
                    <a:pt x="7039" y="193667"/>
                  </a:lnTo>
                  <a:lnTo>
                    <a:pt x="11005" y="196376"/>
                  </a:lnTo>
                  <a:lnTo>
                    <a:pt x="18247" y="198944"/>
                  </a:lnTo>
                  <a:lnTo>
                    <a:pt x="44352" y="199962"/>
                  </a:lnTo>
                  <a:lnTo>
                    <a:pt x="90889" y="197140"/>
                  </a:lnTo>
                  <a:lnTo>
                    <a:pt x="135569" y="199057"/>
                  </a:lnTo>
                  <a:lnTo>
                    <a:pt x="178665" y="199587"/>
                  </a:lnTo>
                  <a:lnTo>
                    <a:pt x="212298" y="19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422">
              <a:extLst>
                <a:ext uri="{FF2B5EF4-FFF2-40B4-BE49-F238E27FC236}">
                  <a16:creationId xmlns:a16="http://schemas.microsoft.com/office/drawing/2014/main" xmlns="" id="{F8CD5B84-433C-43FC-B3A1-18C33637107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19525" y="2970142"/>
              <a:ext cx="219076" cy="211209"/>
            </a:xfrm>
            <a:custGeom>
              <a:avLst/>
              <a:gdLst/>
              <a:ahLst/>
              <a:cxnLst/>
              <a:rect l="0" t="0" r="0" b="0"/>
              <a:pathLst>
                <a:path w="219076" h="211209">
                  <a:moveTo>
                    <a:pt x="0" y="8008"/>
                  </a:moveTo>
                  <a:lnTo>
                    <a:pt x="0" y="8008"/>
                  </a:lnTo>
                  <a:lnTo>
                    <a:pt x="0" y="6322"/>
                  </a:lnTo>
                  <a:lnTo>
                    <a:pt x="353" y="5826"/>
                  </a:lnTo>
                  <a:lnTo>
                    <a:pt x="941" y="5495"/>
                  </a:lnTo>
                  <a:lnTo>
                    <a:pt x="12269" y="1800"/>
                  </a:lnTo>
                  <a:lnTo>
                    <a:pt x="51473" y="1686"/>
                  </a:lnTo>
                  <a:lnTo>
                    <a:pt x="91593" y="3347"/>
                  </a:lnTo>
                  <a:lnTo>
                    <a:pt x="131854" y="2124"/>
                  </a:lnTo>
                  <a:lnTo>
                    <a:pt x="178223" y="0"/>
                  </a:lnTo>
                  <a:lnTo>
                    <a:pt x="201873" y="1317"/>
                  </a:lnTo>
                  <a:lnTo>
                    <a:pt x="209195" y="3035"/>
                  </a:lnTo>
                  <a:lnTo>
                    <a:pt x="211783" y="4693"/>
                  </a:lnTo>
                  <a:lnTo>
                    <a:pt x="215599" y="9357"/>
                  </a:lnTo>
                  <a:lnTo>
                    <a:pt x="217530" y="14957"/>
                  </a:lnTo>
                  <a:lnTo>
                    <a:pt x="218770" y="30547"/>
                  </a:lnTo>
                  <a:lnTo>
                    <a:pt x="213994" y="73627"/>
                  </a:lnTo>
                  <a:lnTo>
                    <a:pt x="210302" y="118930"/>
                  </a:lnTo>
                  <a:lnTo>
                    <a:pt x="204937" y="166342"/>
                  </a:lnTo>
                  <a:lnTo>
                    <a:pt x="207801" y="197155"/>
                  </a:lnTo>
                  <a:lnTo>
                    <a:pt x="211595" y="203316"/>
                  </a:lnTo>
                  <a:lnTo>
                    <a:pt x="219075" y="211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SMARTInkShape-423">
              <a:extLst>
                <a:ext uri="{FF2B5EF4-FFF2-40B4-BE49-F238E27FC236}">
                  <a16:creationId xmlns:a16="http://schemas.microsoft.com/office/drawing/2014/main" xmlns="" id="{AECF0A0F-1154-431B-8955-BD8B51CD3C6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826353" y="2971800"/>
              <a:ext cx="194723" cy="213888"/>
            </a:xfrm>
            <a:custGeom>
              <a:avLst/>
              <a:gdLst/>
              <a:ahLst/>
              <a:cxnLst/>
              <a:rect l="0" t="0" r="0" b="0"/>
              <a:pathLst>
                <a:path w="194723" h="213888">
                  <a:moveTo>
                    <a:pt x="2697" y="0"/>
                  </a:moveTo>
                  <a:lnTo>
                    <a:pt x="2697" y="0"/>
                  </a:lnTo>
                  <a:lnTo>
                    <a:pt x="6068" y="0"/>
                  </a:lnTo>
                  <a:lnTo>
                    <a:pt x="7414" y="706"/>
                  </a:lnTo>
                  <a:lnTo>
                    <a:pt x="13205" y="7153"/>
                  </a:lnTo>
                  <a:lnTo>
                    <a:pt x="14423" y="10352"/>
                  </a:lnTo>
                  <a:lnTo>
                    <a:pt x="15340" y="17237"/>
                  </a:lnTo>
                  <a:lnTo>
                    <a:pt x="12009" y="53908"/>
                  </a:lnTo>
                  <a:lnTo>
                    <a:pt x="7098" y="99013"/>
                  </a:lnTo>
                  <a:lnTo>
                    <a:pt x="1661" y="142508"/>
                  </a:lnTo>
                  <a:lnTo>
                    <a:pt x="0" y="189774"/>
                  </a:lnTo>
                  <a:lnTo>
                    <a:pt x="1263" y="198526"/>
                  </a:lnTo>
                  <a:lnTo>
                    <a:pt x="4882" y="205709"/>
                  </a:lnTo>
                  <a:lnTo>
                    <a:pt x="7329" y="209106"/>
                  </a:lnTo>
                  <a:lnTo>
                    <a:pt x="11076" y="211371"/>
                  </a:lnTo>
                  <a:lnTo>
                    <a:pt x="20885" y="213887"/>
                  </a:lnTo>
                  <a:lnTo>
                    <a:pt x="31565" y="213618"/>
                  </a:lnTo>
                  <a:lnTo>
                    <a:pt x="72837" y="206327"/>
                  </a:lnTo>
                  <a:lnTo>
                    <a:pt x="116221" y="203383"/>
                  </a:lnTo>
                  <a:lnTo>
                    <a:pt x="158400" y="204901"/>
                  </a:lnTo>
                  <a:lnTo>
                    <a:pt x="189804" y="211713"/>
                  </a:lnTo>
                  <a:lnTo>
                    <a:pt x="191993" y="211345"/>
                  </a:lnTo>
                  <a:lnTo>
                    <a:pt x="193453" y="210394"/>
                  </a:lnTo>
                  <a:lnTo>
                    <a:pt x="194426" y="209054"/>
                  </a:lnTo>
                  <a:lnTo>
                    <a:pt x="194722" y="207808"/>
                  </a:lnTo>
                  <a:lnTo>
                    <a:pt x="193197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SMARTInkShape-424">
              <a:extLst>
                <a:ext uri="{FF2B5EF4-FFF2-40B4-BE49-F238E27FC236}">
                  <a16:creationId xmlns:a16="http://schemas.microsoft.com/office/drawing/2014/main" xmlns="" id="{BC0183D2-AE50-44CF-BC1F-5F88ABFFFB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41700" y="2949575"/>
              <a:ext cx="205610" cy="234951"/>
            </a:xfrm>
            <a:custGeom>
              <a:avLst/>
              <a:gdLst/>
              <a:ahLst/>
              <a:cxnLst/>
              <a:rect l="0" t="0" r="0" b="0"/>
              <a:pathLst>
                <a:path w="205610" h="234951">
                  <a:moveTo>
                    <a:pt x="0" y="0"/>
                  </a:moveTo>
                  <a:lnTo>
                    <a:pt x="0" y="0"/>
                  </a:lnTo>
                  <a:lnTo>
                    <a:pt x="13895" y="1686"/>
                  </a:lnTo>
                  <a:lnTo>
                    <a:pt x="50857" y="9436"/>
                  </a:lnTo>
                  <a:lnTo>
                    <a:pt x="90681" y="6128"/>
                  </a:lnTo>
                  <a:lnTo>
                    <a:pt x="134250" y="4111"/>
                  </a:lnTo>
                  <a:lnTo>
                    <a:pt x="174670" y="7671"/>
                  </a:lnTo>
                  <a:lnTo>
                    <a:pt x="188083" y="12347"/>
                  </a:lnTo>
                  <a:lnTo>
                    <a:pt x="199309" y="21572"/>
                  </a:lnTo>
                  <a:lnTo>
                    <a:pt x="203234" y="27344"/>
                  </a:lnTo>
                  <a:lnTo>
                    <a:pt x="204979" y="32967"/>
                  </a:lnTo>
                  <a:lnTo>
                    <a:pt x="205609" y="44066"/>
                  </a:lnTo>
                  <a:lnTo>
                    <a:pt x="198531" y="71389"/>
                  </a:lnTo>
                  <a:lnTo>
                    <a:pt x="185263" y="115627"/>
                  </a:lnTo>
                  <a:lnTo>
                    <a:pt x="181540" y="154805"/>
                  </a:lnTo>
                  <a:lnTo>
                    <a:pt x="181402" y="198578"/>
                  </a:lnTo>
                  <a:lnTo>
                    <a:pt x="187325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SMARTInkShape-425">
              <a:extLst>
                <a:ext uri="{FF2B5EF4-FFF2-40B4-BE49-F238E27FC236}">
                  <a16:creationId xmlns:a16="http://schemas.microsoft.com/office/drawing/2014/main" xmlns="" id="{F70F3FBE-89AE-46A9-B38C-B8BB01028EB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437437" y="2960589"/>
              <a:ext cx="188414" cy="217269"/>
            </a:xfrm>
            <a:custGeom>
              <a:avLst/>
              <a:gdLst/>
              <a:ahLst/>
              <a:cxnLst/>
              <a:rect l="0" t="0" r="0" b="0"/>
              <a:pathLst>
                <a:path w="188414" h="217269">
                  <a:moveTo>
                    <a:pt x="10613" y="1686"/>
                  </a:moveTo>
                  <a:lnTo>
                    <a:pt x="10613" y="1686"/>
                  </a:lnTo>
                  <a:lnTo>
                    <a:pt x="12299" y="0"/>
                  </a:lnTo>
                  <a:lnTo>
                    <a:pt x="12442" y="210"/>
                  </a:lnTo>
                  <a:lnTo>
                    <a:pt x="11079" y="6555"/>
                  </a:lnTo>
                  <a:lnTo>
                    <a:pt x="10262" y="49234"/>
                  </a:lnTo>
                  <a:lnTo>
                    <a:pt x="8431" y="96796"/>
                  </a:lnTo>
                  <a:lnTo>
                    <a:pt x="5883" y="140766"/>
                  </a:lnTo>
                  <a:lnTo>
                    <a:pt x="1023" y="181843"/>
                  </a:lnTo>
                  <a:lnTo>
                    <a:pt x="0" y="198525"/>
                  </a:lnTo>
                  <a:lnTo>
                    <a:pt x="1898" y="207116"/>
                  </a:lnTo>
                  <a:lnTo>
                    <a:pt x="3392" y="209547"/>
                  </a:lnTo>
                  <a:lnTo>
                    <a:pt x="5094" y="211169"/>
                  </a:lnTo>
                  <a:lnTo>
                    <a:pt x="6933" y="212249"/>
                  </a:lnTo>
                  <a:lnTo>
                    <a:pt x="17138" y="213984"/>
                  </a:lnTo>
                  <a:lnTo>
                    <a:pt x="41266" y="213445"/>
                  </a:lnTo>
                  <a:lnTo>
                    <a:pt x="61588" y="211672"/>
                  </a:lnTo>
                  <a:lnTo>
                    <a:pt x="104358" y="214008"/>
                  </a:lnTo>
                  <a:lnTo>
                    <a:pt x="146811" y="217268"/>
                  </a:lnTo>
                  <a:lnTo>
                    <a:pt x="177407" y="215859"/>
                  </a:lnTo>
                  <a:lnTo>
                    <a:pt x="188413" y="211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SMARTInkShape-426">
              <a:extLst>
                <a:ext uri="{FF2B5EF4-FFF2-40B4-BE49-F238E27FC236}">
                  <a16:creationId xmlns:a16="http://schemas.microsoft.com/office/drawing/2014/main" xmlns="" id="{0FB3F905-74A6-40FA-A60B-10EE09CC772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00475" y="2531993"/>
              <a:ext cx="214419" cy="185808"/>
            </a:xfrm>
            <a:custGeom>
              <a:avLst/>
              <a:gdLst/>
              <a:ahLst/>
              <a:cxnLst/>
              <a:rect l="0" t="0" r="0" b="0"/>
              <a:pathLst>
                <a:path w="214419" h="185808">
                  <a:moveTo>
                    <a:pt x="0" y="4832"/>
                  </a:moveTo>
                  <a:lnTo>
                    <a:pt x="0" y="4832"/>
                  </a:lnTo>
                  <a:lnTo>
                    <a:pt x="1686" y="3146"/>
                  </a:lnTo>
                  <a:lnTo>
                    <a:pt x="2535" y="3003"/>
                  </a:lnTo>
                  <a:lnTo>
                    <a:pt x="3454" y="3260"/>
                  </a:lnTo>
                  <a:lnTo>
                    <a:pt x="9149" y="6207"/>
                  </a:lnTo>
                  <a:lnTo>
                    <a:pt x="21840" y="7902"/>
                  </a:lnTo>
                  <a:lnTo>
                    <a:pt x="67036" y="5110"/>
                  </a:lnTo>
                  <a:lnTo>
                    <a:pt x="110961" y="0"/>
                  </a:lnTo>
                  <a:lnTo>
                    <a:pt x="156824" y="2069"/>
                  </a:lnTo>
                  <a:lnTo>
                    <a:pt x="178674" y="9343"/>
                  </a:lnTo>
                  <a:lnTo>
                    <a:pt x="192052" y="17928"/>
                  </a:lnTo>
                  <a:lnTo>
                    <a:pt x="202719" y="28860"/>
                  </a:lnTo>
                  <a:lnTo>
                    <a:pt x="210897" y="44407"/>
                  </a:lnTo>
                  <a:lnTo>
                    <a:pt x="214418" y="62419"/>
                  </a:lnTo>
                  <a:lnTo>
                    <a:pt x="213036" y="106636"/>
                  </a:lnTo>
                  <a:lnTo>
                    <a:pt x="208681" y="150774"/>
                  </a:lnTo>
                  <a:lnTo>
                    <a:pt x="210414" y="178054"/>
                  </a:lnTo>
                  <a:lnTo>
                    <a:pt x="212725" y="185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SMARTInkShape-427">
              <a:extLst>
                <a:ext uri="{FF2B5EF4-FFF2-40B4-BE49-F238E27FC236}">
                  <a16:creationId xmlns:a16="http://schemas.microsoft.com/office/drawing/2014/main" xmlns="" id="{4C63C8E8-765A-47B6-8CE1-0883CA7855C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03956" y="2562225"/>
              <a:ext cx="199720" cy="174088"/>
            </a:xfrm>
            <a:custGeom>
              <a:avLst/>
              <a:gdLst/>
              <a:ahLst/>
              <a:cxnLst/>
              <a:rect l="0" t="0" r="0" b="0"/>
              <a:pathLst>
                <a:path w="199720" h="174088">
                  <a:moveTo>
                    <a:pt x="6044" y="0"/>
                  </a:moveTo>
                  <a:lnTo>
                    <a:pt x="6044" y="0"/>
                  </a:lnTo>
                  <a:lnTo>
                    <a:pt x="7730" y="0"/>
                  </a:lnTo>
                  <a:lnTo>
                    <a:pt x="9498" y="941"/>
                  </a:lnTo>
                  <a:lnTo>
                    <a:pt x="10463" y="1686"/>
                  </a:lnTo>
                  <a:lnTo>
                    <a:pt x="15388" y="12269"/>
                  </a:lnTo>
                  <a:lnTo>
                    <a:pt x="10496" y="54573"/>
                  </a:lnTo>
                  <a:lnTo>
                    <a:pt x="4389" y="97668"/>
                  </a:lnTo>
                  <a:lnTo>
                    <a:pt x="0" y="143257"/>
                  </a:lnTo>
                  <a:lnTo>
                    <a:pt x="535" y="152922"/>
                  </a:lnTo>
                  <a:lnTo>
                    <a:pt x="3125" y="160746"/>
                  </a:lnTo>
                  <a:lnTo>
                    <a:pt x="6628" y="165870"/>
                  </a:lnTo>
                  <a:lnTo>
                    <a:pt x="10184" y="168970"/>
                  </a:lnTo>
                  <a:lnTo>
                    <a:pt x="12940" y="170348"/>
                  </a:lnTo>
                  <a:lnTo>
                    <a:pt x="39530" y="174087"/>
                  </a:lnTo>
                  <a:lnTo>
                    <a:pt x="84311" y="171844"/>
                  </a:lnTo>
                  <a:lnTo>
                    <a:pt x="130078" y="168114"/>
                  </a:lnTo>
                  <a:lnTo>
                    <a:pt x="170227" y="161102"/>
                  </a:lnTo>
                  <a:lnTo>
                    <a:pt x="19971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428">
              <a:extLst>
                <a:ext uri="{FF2B5EF4-FFF2-40B4-BE49-F238E27FC236}">
                  <a16:creationId xmlns:a16="http://schemas.microsoft.com/office/drawing/2014/main" xmlns="" id="{C4DA6656-2E3F-4DE5-9FE7-3DD45C1516B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19475" y="2558216"/>
              <a:ext cx="200026" cy="200860"/>
            </a:xfrm>
            <a:custGeom>
              <a:avLst/>
              <a:gdLst/>
              <a:ahLst/>
              <a:cxnLst/>
              <a:rect l="0" t="0" r="0" b="0"/>
              <a:pathLst>
                <a:path w="200026" h="200860">
                  <a:moveTo>
                    <a:pt x="0" y="7184"/>
                  </a:moveTo>
                  <a:lnTo>
                    <a:pt x="0" y="7184"/>
                  </a:lnTo>
                  <a:lnTo>
                    <a:pt x="3371" y="7184"/>
                  </a:lnTo>
                  <a:lnTo>
                    <a:pt x="5967" y="6243"/>
                  </a:lnTo>
                  <a:lnTo>
                    <a:pt x="7153" y="5498"/>
                  </a:lnTo>
                  <a:lnTo>
                    <a:pt x="45864" y="3311"/>
                  </a:lnTo>
                  <a:lnTo>
                    <a:pt x="91161" y="0"/>
                  </a:lnTo>
                  <a:lnTo>
                    <a:pt x="135050" y="2340"/>
                  </a:lnTo>
                  <a:lnTo>
                    <a:pt x="159857" y="15295"/>
                  </a:lnTo>
                  <a:lnTo>
                    <a:pt x="167591" y="20902"/>
                  </a:lnTo>
                  <a:lnTo>
                    <a:pt x="177597" y="34767"/>
                  </a:lnTo>
                  <a:lnTo>
                    <a:pt x="187220" y="62074"/>
                  </a:lnTo>
                  <a:lnTo>
                    <a:pt x="189859" y="104558"/>
                  </a:lnTo>
                  <a:lnTo>
                    <a:pt x="185412" y="151018"/>
                  </a:lnTo>
                  <a:lnTo>
                    <a:pt x="186002" y="182075"/>
                  </a:lnTo>
                  <a:lnTo>
                    <a:pt x="188618" y="190864"/>
                  </a:lnTo>
                  <a:lnTo>
                    <a:pt x="192133" y="196417"/>
                  </a:lnTo>
                  <a:lnTo>
                    <a:pt x="200025" y="200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429">
              <a:extLst>
                <a:ext uri="{FF2B5EF4-FFF2-40B4-BE49-F238E27FC236}">
                  <a16:creationId xmlns:a16="http://schemas.microsoft.com/office/drawing/2014/main" xmlns="" id="{F13B323D-A1B9-4FBD-A96A-DB250A60B66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410151" y="2581275"/>
              <a:ext cx="212525" cy="178771"/>
            </a:xfrm>
            <a:custGeom>
              <a:avLst/>
              <a:gdLst/>
              <a:ahLst/>
              <a:cxnLst/>
              <a:rect l="0" t="0" r="0" b="0"/>
              <a:pathLst>
                <a:path w="212525" h="178771">
                  <a:moveTo>
                    <a:pt x="6149" y="0"/>
                  </a:moveTo>
                  <a:lnTo>
                    <a:pt x="6149" y="0"/>
                  </a:lnTo>
                  <a:lnTo>
                    <a:pt x="5208" y="13478"/>
                  </a:lnTo>
                  <a:lnTo>
                    <a:pt x="1327" y="52412"/>
                  </a:lnTo>
                  <a:lnTo>
                    <a:pt x="0" y="93402"/>
                  </a:lnTo>
                  <a:lnTo>
                    <a:pt x="2341" y="137499"/>
                  </a:lnTo>
                  <a:lnTo>
                    <a:pt x="9349" y="161301"/>
                  </a:lnTo>
                  <a:lnTo>
                    <a:pt x="11452" y="165175"/>
                  </a:lnTo>
                  <a:lnTo>
                    <a:pt x="14266" y="167709"/>
                  </a:lnTo>
                  <a:lnTo>
                    <a:pt x="15048" y="169552"/>
                  </a:lnTo>
                  <a:lnTo>
                    <a:pt x="15962" y="170185"/>
                  </a:lnTo>
                  <a:lnTo>
                    <a:pt x="18860" y="170888"/>
                  </a:lnTo>
                  <a:lnTo>
                    <a:pt x="64399" y="171435"/>
                  </a:lnTo>
                  <a:lnTo>
                    <a:pt x="108897" y="176916"/>
                  </a:lnTo>
                  <a:lnTo>
                    <a:pt x="155199" y="178770"/>
                  </a:lnTo>
                  <a:lnTo>
                    <a:pt x="198416" y="173533"/>
                  </a:lnTo>
                  <a:lnTo>
                    <a:pt x="212524" y="168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7" name="SMARTInkShape-Group149">
            <a:extLst>
              <a:ext uri="{FF2B5EF4-FFF2-40B4-BE49-F238E27FC236}">
                <a16:creationId xmlns:a16="http://schemas.microsoft.com/office/drawing/2014/main" xmlns="" id="{CE336119-FC85-4B53-A122-D93469441BCD}"/>
              </a:ext>
            </a:extLst>
          </p:cNvPr>
          <p:cNvGrpSpPr/>
          <p:nvPr/>
        </p:nvGrpSpPr>
        <p:grpSpPr>
          <a:xfrm>
            <a:off x="1435100" y="2670851"/>
            <a:ext cx="372655" cy="655229"/>
            <a:chOff x="1435100" y="2670851"/>
            <a:chExt cx="372655" cy="655229"/>
          </a:xfrm>
        </p:grpSpPr>
        <p:sp>
          <p:nvSpPr>
            <p:cNvPr id="183" name="SMARTInkShape-430">
              <a:extLst>
                <a:ext uri="{FF2B5EF4-FFF2-40B4-BE49-F238E27FC236}">
                  <a16:creationId xmlns:a16="http://schemas.microsoft.com/office/drawing/2014/main" xmlns="" id="{40A4AA1F-6B6A-4C37-9C8A-15E65FAD180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04507" y="2683843"/>
              <a:ext cx="118051" cy="154171"/>
            </a:xfrm>
            <a:custGeom>
              <a:avLst/>
              <a:gdLst/>
              <a:ahLst/>
              <a:cxnLst/>
              <a:rect l="0" t="0" r="0" b="0"/>
              <a:pathLst>
                <a:path w="118051" h="154171">
                  <a:moveTo>
                    <a:pt x="62368" y="33957"/>
                  </a:moveTo>
                  <a:lnTo>
                    <a:pt x="62368" y="33957"/>
                  </a:lnTo>
                  <a:lnTo>
                    <a:pt x="62015" y="25447"/>
                  </a:lnTo>
                  <a:lnTo>
                    <a:pt x="59232" y="15047"/>
                  </a:lnTo>
                  <a:lnTo>
                    <a:pt x="32376" y="484"/>
                  </a:lnTo>
                  <a:lnTo>
                    <a:pt x="30732" y="0"/>
                  </a:lnTo>
                  <a:lnTo>
                    <a:pt x="21676" y="2690"/>
                  </a:lnTo>
                  <a:lnTo>
                    <a:pt x="11741" y="9641"/>
                  </a:lnTo>
                  <a:lnTo>
                    <a:pt x="3780" y="21774"/>
                  </a:lnTo>
                  <a:lnTo>
                    <a:pt x="323" y="33169"/>
                  </a:lnTo>
                  <a:lnTo>
                    <a:pt x="0" y="63234"/>
                  </a:lnTo>
                  <a:lnTo>
                    <a:pt x="8028" y="102348"/>
                  </a:lnTo>
                  <a:lnTo>
                    <a:pt x="25563" y="131093"/>
                  </a:lnTo>
                  <a:lnTo>
                    <a:pt x="51306" y="147146"/>
                  </a:lnTo>
                  <a:lnTo>
                    <a:pt x="64147" y="152396"/>
                  </a:lnTo>
                  <a:lnTo>
                    <a:pt x="81338" y="154170"/>
                  </a:lnTo>
                  <a:lnTo>
                    <a:pt x="89497" y="151591"/>
                  </a:lnTo>
                  <a:lnTo>
                    <a:pt x="103357" y="141311"/>
                  </a:lnTo>
                  <a:lnTo>
                    <a:pt x="109712" y="133891"/>
                  </a:lnTo>
                  <a:lnTo>
                    <a:pt x="116849" y="110207"/>
                  </a:lnTo>
                  <a:lnTo>
                    <a:pt x="118050" y="85146"/>
                  </a:lnTo>
                  <a:lnTo>
                    <a:pt x="111498" y="61107"/>
                  </a:lnTo>
                  <a:lnTo>
                    <a:pt x="104520" y="45843"/>
                  </a:lnTo>
                  <a:lnTo>
                    <a:pt x="92105" y="33285"/>
                  </a:lnTo>
                  <a:lnTo>
                    <a:pt x="72266" y="24404"/>
                  </a:lnTo>
                  <a:lnTo>
                    <a:pt x="33793" y="11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SMARTInkShape-431">
              <a:extLst>
                <a:ext uri="{FF2B5EF4-FFF2-40B4-BE49-F238E27FC236}">
                  <a16:creationId xmlns:a16="http://schemas.microsoft.com/office/drawing/2014/main" xmlns="" id="{3F2E6B63-5739-4E46-893D-4EDB14734B2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35100" y="2670851"/>
              <a:ext cx="69393" cy="158075"/>
            </a:xfrm>
            <a:custGeom>
              <a:avLst/>
              <a:gdLst/>
              <a:ahLst/>
              <a:cxnLst/>
              <a:rect l="0" t="0" r="0" b="0"/>
              <a:pathLst>
                <a:path w="69393" h="158075">
                  <a:moveTo>
                    <a:pt x="0" y="129499"/>
                  </a:moveTo>
                  <a:lnTo>
                    <a:pt x="0" y="129499"/>
                  </a:lnTo>
                  <a:lnTo>
                    <a:pt x="7153" y="125080"/>
                  </a:lnTo>
                  <a:lnTo>
                    <a:pt x="21960" y="101394"/>
                  </a:lnTo>
                  <a:lnTo>
                    <a:pt x="40722" y="56383"/>
                  </a:lnTo>
                  <a:lnTo>
                    <a:pt x="61057" y="9676"/>
                  </a:lnTo>
                  <a:lnTo>
                    <a:pt x="65691" y="2747"/>
                  </a:lnTo>
                  <a:lnTo>
                    <a:pt x="66481" y="0"/>
                  </a:lnTo>
                  <a:lnTo>
                    <a:pt x="68303" y="2895"/>
                  </a:lnTo>
                  <a:lnTo>
                    <a:pt x="69392" y="6536"/>
                  </a:lnTo>
                  <a:lnTo>
                    <a:pt x="65419" y="53896"/>
                  </a:lnTo>
                  <a:lnTo>
                    <a:pt x="60732" y="97618"/>
                  </a:lnTo>
                  <a:lnTo>
                    <a:pt x="63569" y="136784"/>
                  </a:lnTo>
                  <a:lnTo>
                    <a:pt x="65245" y="145298"/>
                  </a:lnTo>
                  <a:lnTo>
                    <a:pt x="64511" y="150162"/>
                  </a:lnTo>
                  <a:lnTo>
                    <a:pt x="63821" y="151741"/>
                  </a:lnTo>
                  <a:lnTo>
                    <a:pt x="63009" y="152794"/>
                  </a:lnTo>
                  <a:lnTo>
                    <a:pt x="62114" y="153495"/>
                  </a:lnTo>
                  <a:lnTo>
                    <a:pt x="60325" y="158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SMARTInkShape-432">
              <a:extLst>
                <a:ext uri="{FF2B5EF4-FFF2-40B4-BE49-F238E27FC236}">
                  <a16:creationId xmlns:a16="http://schemas.microsoft.com/office/drawing/2014/main" xmlns="" id="{C6A87F0E-72B4-448E-8CA2-7217BE7BABB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712677" y="3168758"/>
              <a:ext cx="95078" cy="157322"/>
            </a:xfrm>
            <a:custGeom>
              <a:avLst/>
              <a:gdLst/>
              <a:ahLst/>
              <a:cxnLst/>
              <a:rect l="0" t="0" r="0" b="0"/>
              <a:pathLst>
                <a:path w="95078" h="157322">
                  <a:moveTo>
                    <a:pt x="78023" y="22117"/>
                  </a:moveTo>
                  <a:lnTo>
                    <a:pt x="78023" y="22117"/>
                  </a:lnTo>
                  <a:lnTo>
                    <a:pt x="79709" y="20431"/>
                  </a:lnTo>
                  <a:lnTo>
                    <a:pt x="80536" y="17723"/>
                  </a:lnTo>
                  <a:lnTo>
                    <a:pt x="81067" y="10234"/>
                  </a:lnTo>
                  <a:lnTo>
                    <a:pt x="80053" y="8198"/>
                  </a:lnTo>
                  <a:lnTo>
                    <a:pt x="72062" y="257"/>
                  </a:lnTo>
                  <a:lnTo>
                    <a:pt x="70103" y="0"/>
                  </a:lnTo>
                  <a:lnTo>
                    <a:pt x="29730" y="4321"/>
                  </a:lnTo>
                  <a:lnTo>
                    <a:pt x="21047" y="11032"/>
                  </a:lnTo>
                  <a:lnTo>
                    <a:pt x="13189" y="21424"/>
                  </a:lnTo>
                  <a:lnTo>
                    <a:pt x="1774" y="50335"/>
                  </a:lnTo>
                  <a:lnTo>
                    <a:pt x="0" y="88749"/>
                  </a:lnTo>
                  <a:lnTo>
                    <a:pt x="6058" y="126579"/>
                  </a:lnTo>
                  <a:lnTo>
                    <a:pt x="7821" y="130917"/>
                  </a:lnTo>
                  <a:lnTo>
                    <a:pt x="20416" y="145449"/>
                  </a:lnTo>
                  <a:lnTo>
                    <a:pt x="32497" y="154184"/>
                  </a:lnTo>
                  <a:lnTo>
                    <a:pt x="46150" y="157321"/>
                  </a:lnTo>
                  <a:lnTo>
                    <a:pt x="64738" y="153194"/>
                  </a:lnTo>
                  <a:lnTo>
                    <a:pt x="73059" y="149048"/>
                  </a:lnTo>
                  <a:lnTo>
                    <a:pt x="78639" y="143794"/>
                  </a:lnTo>
                  <a:lnTo>
                    <a:pt x="90608" y="124410"/>
                  </a:lnTo>
                  <a:lnTo>
                    <a:pt x="95077" y="100244"/>
                  </a:lnTo>
                  <a:lnTo>
                    <a:pt x="93346" y="85365"/>
                  </a:lnTo>
                  <a:lnTo>
                    <a:pt x="79022" y="51216"/>
                  </a:lnTo>
                  <a:lnTo>
                    <a:pt x="66997" y="33000"/>
                  </a:lnTo>
                  <a:lnTo>
                    <a:pt x="43264" y="13769"/>
                  </a:lnTo>
                  <a:lnTo>
                    <a:pt x="27223" y="9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433">
              <a:extLst>
                <a:ext uri="{FF2B5EF4-FFF2-40B4-BE49-F238E27FC236}">
                  <a16:creationId xmlns:a16="http://schemas.microsoft.com/office/drawing/2014/main" xmlns="" id="{2EE9DCB8-EFCF-457B-9510-79A632C90D5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549400" y="3144675"/>
              <a:ext cx="81902" cy="163676"/>
            </a:xfrm>
            <a:custGeom>
              <a:avLst/>
              <a:gdLst/>
              <a:ahLst/>
              <a:cxnLst/>
              <a:rect l="0" t="0" r="0" b="0"/>
              <a:pathLst>
                <a:path w="81902" h="163676">
                  <a:moveTo>
                    <a:pt x="0" y="100175"/>
                  </a:moveTo>
                  <a:lnTo>
                    <a:pt x="0" y="100175"/>
                  </a:lnTo>
                  <a:lnTo>
                    <a:pt x="1686" y="100175"/>
                  </a:lnTo>
                  <a:lnTo>
                    <a:pt x="6105" y="98489"/>
                  </a:lnTo>
                  <a:lnTo>
                    <a:pt x="12528" y="93742"/>
                  </a:lnTo>
                  <a:lnTo>
                    <a:pt x="15214" y="91261"/>
                  </a:lnTo>
                  <a:lnTo>
                    <a:pt x="40311" y="46787"/>
                  </a:lnTo>
                  <a:lnTo>
                    <a:pt x="46987" y="34967"/>
                  </a:lnTo>
                  <a:lnTo>
                    <a:pt x="66879" y="8340"/>
                  </a:lnTo>
                  <a:lnTo>
                    <a:pt x="69323" y="1782"/>
                  </a:lnTo>
                  <a:lnTo>
                    <a:pt x="70204" y="713"/>
                  </a:lnTo>
                  <a:lnTo>
                    <a:pt x="71144" y="0"/>
                  </a:lnTo>
                  <a:lnTo>
                    <a:pt x="71771" y="231"/>
                  </a:lnTo>
                  <a:lnTo>
                    <a:pt x="72189" y="1090"/>
                  </a:lnTo>
                  <a:lnTo>
                    <a:pt x="75532" y="44542"/>
                  </a:lnTo>
                  <a:lnTo>
                    <a:pt x="78655" y="90195"/>
                  </a:lnTo>
                  <a:lnTo>
                    <a:pt x="80297" y="135593"/>
                  </a:lnTo>
                  <a:lnTo>
                    <a:pt x="81901" y="158827"/>
                  </a:lnTo>
                  <a:lnTo>
                    <a:pt x="81412" y="160443"/>
                  </a:lnTo>
                  <a:lnTo>
                    <a:pt x="79375" y="163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1" name="SMARTInkShape-Group150">
            <a:extLst>
              <a:ext uri="{FF2B5EF4-FFF2-40B4-BE49-F238E27FC236}">
                <a16:creationId xmlns:a16="http://schemas.microsoft.com/office/drawing/2014/main" xmlns="" id="{A618725D-DFA0-4BC7-B0FC-A0368D816CA9}"/>
              </a:ext>
            </a:extLst>
          </p:cNvPr>
          <p:cNvGrpSpPr/>
          <p:nvPr/>
        </p:nvGrpSpPr>
        <p:grpSpPr>
          <a:xfrm>
            <a:off x="819150" y="3562350"/>
            <a:ext cx="2446434" cy="320676"/>
            <a:chOff x="819150" y="3562350"/>
            <a:chExt cx="2446434" cy="320676"/>
          </a:xfrm>
        </p:grpSpPr>
        <p:sp>
          <p:nvSpPr>
            <p:cNvPr id="188" name="SMARTInkShape-434">
              <a:extLst>
                <a:ext uri="{FF2B5EF4-FFF2-40B4-BE49-F238E27FC236}">
                  <a16:creationId xmlns:a16="http://schemas.microsoft.com/office/drawing/2014/main" xmlns="" id="{70839463-3D15-4560-A015-9AD3124DB9D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810540" y="3684234"/>
              <a:ext cx="112128" cy="161063"/>
            </a:xfrm>
            <a:custGeom>
              <a:avLst/>
              <a:gdLst/>
              <a:ahLst/>
              <a:cxnLst/>
              <a:rect l="0" t="0" r="0" b="0"/>
              <a:pathLst>
                <a:path w="112128" h="161063">
                  <a:moveTo>
                    <a:pt x="100810" y="33691"/>
                  </a:moveTo>
                  <a:lnTo>
                    <a:pt x="100810" y="33691"/>
                  </a:lnTo>
                  <a:lnTo>
                    <a:pt x="99124" y="33691"/>
                  </a:lnTo>
                  <a:lnTo>
                    <a:pt x="97356" y="32750"/>
                  </a:lnTo>
                  <a:lnTo>
                    <a:pt x="96391" y="32005"/>
                  </a:lnTo>
                  <a:lnTo>
                    <a:pt x="95318" y="30237"/>
                  </a:lnTo>
                  <a:lnTo>
                    <a:pt x="91431" y="21303"/>
                  </a:lnTo>
                  <a:lnTo>
                    <a:pt x="67437" y="5013"/>
                  </a:lnTo>
                  <a:lnTo>
                    <a:pt x="52629" y="0"/>
                  </a:lnTo>
                  <a:lnTo>
                    <a:pt x="40124" y="2503"/>
                  </a:lnTo>
                  <a:lnTo>
                    <a:pt x="15207" y="16705"/>
                  </a:lnTo>
                  <a:lnTo>
                    <a:pt x="11992" y="19192"/>
                  </a:lnTo>
                  <a:lnTo>
                    <a:pt x="4095" y="32805"/>
                  </a:lnTo>
                  <a:lnTo>
                    <a:pt x="657" y="45188"/>
                  </a:lnTo>
                  <a:lnTo>
                    <a:pt x="0" y="90475"/>
                  </a:lnTo>
                  <a:lnTo>
                    <a:pt x="8059" y="123475"/>
                  </a:lnTo>
                  <a:lnTo>
                    <a:pt x="19197" y="140217"/>
                  </a:lnTo>
                  <a:lnTo>
                    <a:pt x="40239" y="155902"/>
                  </a:lnTo>
                  <a:lnTo>
                    <a:pt x="48490" y="160091"/>
                  </a:lnTo>
                  <a:lnTo>
                    <a:pt x="67512" y="161062"/>
                  </a:lnTo>
                  <a:lnTo>
                    <a:pt x="82595" y="159116"/>
                  </a:lnTo>
                  <a:lnTo>
                    <a:pt x="90245" y="154464"/>
                  </a:lnTo>
                  <a:lnTo>
                    <a:pt x="103780" y="139980"/>
                  </a:lnTo>
                  <a:lnTo>
                    <a:pt x="110078" y="120962"/>
                  </a:lnTo>
                  <a:lnTo>
                    <a:pt x="112127" y="90310"/>
                  </a:lnTo>
                  <a:lnTo>
                    <a:pt x="107534" y="70771"/>
                  </a:lnTo>
                  <a:lnTo>
                    <a:pt x="94775" y="39589"/>
                  </a:lnTo>
                  <a:lnTo>
                    <a:pt x="77150" y="24777"/>
                  </a:lnTo>
                  <a:lnTo>
                    <a:pt x="50010" y="11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SMARTInkShape-435">
              <a:extLst>
                <a:ext uri="{FF2B5EF4-FFF2-40B4-BE49-F238E27FC236}">
                  <a16:creationId xmlns:a16="http://schemas.microsoft.com/office/drawing/2014/main" xmlns="" id="{C6BE7A18-F4E5-4AE1-9DD9-DBA4060B076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663700" y="3667596"/>
              <a:ext cx="47440" cy="174155"/>
            </a:xfrm>
            <a:custGeom>
              <a:avLst/>
              <a:gdLst/>
              <a:ahLst/>
              <a:cxnLst/>
              <a:rect l="0" t="0" r="0" b="0"/>
              <a:pathLst>
                <a:path w="47440" h="174155">
                  <a:moveTo>
                    <a:pt x="0" y="97954"/>
                  </a:moveTo>
                  <a:lnTo>
                    <a:pt x="0" y="97954"/>
                  </a:lnTo>
                  <a:lnTo>
                    <a:pt x="3044" y="100998"/>
                  </a:lnTo>
                  <a:lnTo>
                    <a:pt x="3502" y="96386"/>
                  </a:lnTo>
                  <a:lnTo>
                    <a:pt x="23410" y="48871"/>
                  </a:lnTo>
                  <a:lnTo>
                    <a:pt x="43381" y="3109"/>
                  </a:lnTo>
                  <a:lnTo>
                    <a:pt x="46997" y="0"/>
                  </a:lnTo>
                  <a:lnTo>
                    <a:pt x="47206" y="549"/>
                  </a:lnTo>
                  <a:lnTo>
                    <a:pt x="47439" y="3040"/>
                  </a:lnTo>
                  <a:lnTo>
                    <a:pt x="44147" y="17438"/>
                  </a:lnTo>
                  <a:lnTo>
                    <a:pt x="43190" y="19935"/>
                  </a:lnTo>
                  <a:lnTo>
                    <a:pt x="39777" y="62689"/>
                  </a:lnTo>
                  <a:lnTo>
                    <a:pt x="42873" y="104314"/>
                  </a:lnTo>
                  <a:lnTo>
                    <a:pt x="43302" y="135990"/>
                  </a:lnTo>
                  <a:lnTo>
                    <a:pt x="39525" y="168075"/>
                  </a:lnTo>
                  <a:lnTo>
                    <a:pt x="41275" y="174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SMARTInkShape-436">
              <a:extLst>
                <a:ext uri="{FF2B5EF4-FFF2-40B4-BE49-F238E27FC236}">
                  <a16:creationId xmlns:a16="http://schemas.microsoft.com/office/drawing/2014/main" xmlns="" id="{4283F7A8-73FE-43FF-8FB0-E101E11642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19150" y="3562350"/>
              <a:ext cx="2446434" cy="320676"/>
            </a:xfrm>
            <a:custGeom>
              <a:avLst/>
              <a:gdLst/>
              <a:ahLst/>
              <a:cxnLst/>
              <a:rect l="0" t="0" r="0" b="0"/>
              <a:pathLst>
                <a:path w="2446434" h="320676">
                  <a:moveTo>
                    <a:pt x="0" y="38100"/>
                  </a:moveTo>
                  <a:lnTo>
                    <a:pt x="0" y="38100"/>
                  </a:lnTo>
                  <a:lnTo>
                    <a:pt x="5967" y="35587"/>
                  </a:lnTo>
                  <a:lnTo>
                    <a:pt x="52332" y="31948"/>
                  </a:lnTo>
                  <a:lnTo>
                    <a:pt x="94814" y="31767"/>
                  </a:lnTo>
                  <a:lnTo>
                    <a:pt x="130987" y="31755"/>
                  </a:lnTo>
                  <a:lnTo>
                    <a:pt x="171022" y="31751"/>
                  </a:lnTo>
                  <a:lnTo>
                    <a:pt x="206092" y="31750"/>
                  </a:lnTo>
                  <a:lnTo>
                    <a:pt x="244391" y="31750"/>
                  </a:lnTo>
                  <a:lnTo>
                    <a:pt x="284348" y="31397"/>
                  </a:lnTo>
                  <a:lnTo>
                    <a:pt x="319672" y="29568"/>
                  </a:lnTo>
                  <a:lnTo>
                    <a:pt x="361104" y="28869"/>
                  </a:lnTo>
                  <a:lnTo>
                    <a:pt x="403249" y="28662"/>
                  </a:lnTo>
                  <a:lnTo>
                    <a:pt x="441881" y="28954"/>
                  </a:lnTo>
                  <a:lnTo>
                    <a:pt x="475909" y="30272"/>
                  </a:lnTo>
                  <a:lnTo>
                    <a:pt x="519020" y="32034"/>
                  </a:lnTo>
                  <a:lnTo>
                    <a:pt x="562639" y="33640"/>
                  </a:lnTo>
                  <a:lnTo>
                    <a:pt x="594961" y="34354"/>
                  </a:lnTo>
                  <a:lnTo>
                    <a:pt x="632610" y="35612"/>
                  </a:lnTo>
                  <a:lnTo>
                    <a:pt x="671332" y="37347"/>
                  </a:lnTo>
                  <a:lnTo>
                    <a:pt x="717065" y="39955"/>
                  </a:lnTo>
                  <a:lnTo>
                    <a:pt x="750378" y="40688"/>
                  </a:lnTo>
                  <a:lnTo>
                    <a:pt x="792737" y="41101"/>
                  </a:lnTo>
                  <a:lnTo>
                    <a:pt x="829864" y="41223"/>
                  </a:lnTo>
                  <a:lnTo>
                    <a:pt x="867127" y="42945"/>
                  </a:lnTo>
                  <a:lnTo>
                    <a:pt x="904979" y="44004"/>
                  </a:lnTo>
                  <a:lnTo>
                    <a:pt x="941320" y="44318"/>
                  </a:lnTo>
                  <a:lnTo>
                    <a:pt x="972461" y="44391"/>
                  </a:lnTo>
                  <a:lnTo>
                    <a:pt x="1005822" y="44424"/>
                  </a:lnTo>
                  <a:lnTo>
                    <a:pt x="1050653" y="44090"/>
                  </a:lnTo>
                  <a:lnTo>
                    <a:pt x="1091256" y="42761"/>
                  </a:lnTo>
                  <a:lnTo>
                    <a:pt x="1126000" y="42876"/>
                  </a:lnTo>
                  <a:lnTo>
                    <a:pt x="1157669" y="43398"/>
                  </a:lnTo>
                  <a:lnTo>
                    <a:pt x="1192911" y="42454"/>
                  </a:lnTo>
                  <a:lnTo>
                    <a:pt x="1236654" y="41624"/>
                  </a:lnTo>
                  <a:lnTo>
                    <a:pt x="1275877" y="41378"/>
                  </a:lnTo>
                  <a:lnTo>
                    <a:pt x="1311888" y="40380"/>
                  </a:lnTo>
                  <a:lnTo>
                    <a:pt x="1353175" y="39114"/>
                  </a:lnTo>
                  <a:lnTo>
                    <a:pt x="1392692" y="38550"/>
                  </a:lnTo>
                  <a:lnTo>
                    <a:pt x="1436125" y="38300"/>
                  </a:lnTo>
                  <a:lnTo>
                    <a:pt x="1478594" y="38189"/>
                  </a:lnTo>
                  <a:lnTo>
                    <a:pt x="1525951" y="38126"/>
                  </a:lnTo>
                  <a:lnTo>
                    <a:pt x="1564717" y="37755"/>
                  </a:lnTo>
                  <a:lnTo>
                    <a:pt x="1602896" y="35568"/>
                  </a:lnTo>
                  <a:lnTo>
                    <a:pt x="1649486" y="33038"/>
                  </a:lnTo>
                  <a:lnTo>
                    <a:pt x="1690533" y="31779"/>
                  </a:lnTo>
                  <a:lnTo>
                    <a:pt x="1730604" y="29328"/>
                  </a:lnTo>
                  <a:lnTo>
                    <a:pt x="1766342" y="27381"/>
                  </a:lnTo>
                  <a:lnTo>
                    <a:pt x="1800100" y="26281"/>
                  </a:lnTo>
                  <a:lnTo>
                    <a:pt x="1833683" y="25438"/>
                  </a:lnTo>
                  <a:lnTo>
                    <a:pt x="1872128" y="23888"/>
                  </a:lnTo>
                  <a:lnTo>
                    <a:pt x="1914898" y="21032"/>
                  </a:lnTo>
                  <a:lnTo>
                    <a:pt x="1947617" y="18990"/>
                  </a:lnTo>
                  <a:lnTo>
                    <a:pt x="1984266" y="16907"/>
                  </a:lnTo>
                  <a:lnTo>
                    <a:pt x="2019369" y="14805"/>
                  </a:lnTo>
                  <a:lnTo>
                    <a:pt x="2059067" y="11638"/>
                  </a:lnTo>
                  <a:lnTo>
                    <a:pt x="2102736" y="10151"/>
                  </a:lnTo>
                  <a:lnTo>
                    <a:pt x="2141170" y="7467"/>
                  </a:lnTo>
                  <a:lnTo>
                    <a:pt x="2185138" y="6571"/>
                  </a:lnTo>
                  <a:lnTo>
                    <a:pt x="2226840" y="4708"/>
                  </a:lnTo>
                  <a:lnTo>
                    <a:pt x="2268915" y="2436"/>
                  </a:lnTo>
                  <a:lnTo>
                    <a:pt x="2315174" y="214"/>
                  </a:lnTo>
                  <a:lnTo>
                    <a:pt x="2362161" y="1"/>
                  </a:lnTo>
                  <a:lnTo>
                    <a:pt x="2371702" y="0"/>
                  </a:lnTo>
                  <a:lnTo>
                    <a:pt x="2371723" y="2734"/>
                  </a:lnTo>
                  <a:lnTo>
                    <a:pt x="2374259" y="7805"/>
                  </a:lnTo>
                  <a:lnTo>
                    <a:pt x="2376144" y="10289"/>
                  </a:lnTo>
                  <a:lnTo>
                    <a:pt x="2379098" y="11628"/>
                  </a:lnTo>
                  <a:lnTo>
                    <a:pt x="2382410" y="12576"/>
                  </a:lnTo>
                  <a:lnTo>
                    <a:pt x="2387411" y="16060"/>
                  </a:lnTo>
                  <a:lnTo>
                    <a:pt x="2390111" y="18459"/>
                  </a:lnTo>
                  <a:lnTo>
                    <a:pt x="2401240" y="18998"/>
                  </a:lnTo>
                  <a:lnTo>
                    <a:pt x="2415013" y="16312"/>
                  </a:lnTo>
                  <a:lnTo>
                    <a:pt x="2418363" y="17010"/>
                  </a:lnTo>
                  <a:lnTo>
                    <a:pt x="2422233" y="18445"/>
                  </a:lnTo>
                  <a:lnTo>
                    <a:pt x="2425015" y="18931"/>
                  </a:lnTo>
                  <a:lnTo>
                    <a:pt x="2424891" y="19323"/>
                  </a:lnTo>
                  <a:lnTo>
                    <a:pt x="2423383" y="21561"/>
                  </a:lnTo>
                  <a:lnTo>
                    <a:pt x="2422695" y="25478"/>
                  </a:lnTo>
                  <a:lnTo>
                    <a:pt x="2421585" y="47708"/>
                  </a:lnTo>
                  <a:lnTo>
                    <a:pt x="2420012" y="53999"/>
                  </a:lnTo>
                  <a:lnTo>
                    <a:pt x="2419352" y="100281"/>
                  </a:lnTo>
                  <a:lnTo>
                    <a:pt x="2421532" y="147446"/>
                  </a:lnTo>
                  <a:lnTo>
                    <a:pt x="2423270" y="158190"/>
                  </a:lnTo>
                  <a:lnTo>
                    <a:pt x="2424980" y="165875"/>
                  </a:lnTo>
                  <a:lnTo>
                    <a:pt x="2428140" y="182906"/>
                  </a:lnTo>
                  <a:lnTo>
                    <a:pt x="2431173" y="195102"/>
                  </a:lnTo>
                  <a:lnTo>
                    <a:pt x="2432914" y="212293"/>
                  </a:lnTo>
                  <a:lnTo>
                    <a:pt x="2442769" y="246109"/>
                  </a:lnTo>
                  <a:lnTo>
                    <a:pt x="2442929" y="252492"/>
                  </a:lnTo>
                  <a:lnTo>
                    <a:pt x="2442530" y="259327"/>
                  </a:lnTo>
                  <a:lnTo>
                    <a:pt x="2445687" y="306415"/>
                  </a:lnTo>
                  <a:lnTo>
                    <a:pt x="2446433" y="307993"/>
                  </a:lnTo>
                  <a:lnTo>
                    <a:pt x="2446321" y="311629"/>
                  </a:lnTo>
                  <a:lnTo>
                    <a:pt x="2445095" y="315243"/>
                  </a:lnTo>
                  <a:lnTo>
                    <a:pt x="2443375" y="318026"/>
                  </a:lnTo>
                  <a:lnTo>
                    <a:pt x="2441434" y="319498"/>
                  </a:lnTo>
                  <a:lnTo>
                    <a:pt x="2438400" y="320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2" name="SMARTInkShape-437">
            <a:extLst>
              <a:ext uri="{FF2B5EF4-FFF2-40B4-BE49-F238E27FC236}">
                <a16:creationId xmlns:a16="http://schemas.microsoft.com/office/drawing/2014/main" xmlns="" id="{A9EDF595-2148-479C-A042-51061C64F9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3750" y="3630371"/>
            <a:ext cx="2501901" cy="319328"/>
          </a:xfrm>
          <a:custGeom>
            <a:avLst/>
            <a:gdLst/>
            <a:ahLst/>
            <a:cxnLst/>
            <a:rect l="0" t="0" r="0" b="0"/>
            <a:pathLst>
              <a:path w="2501901" h="319328">
                <a:moveTo>
                  <a:pt x="0" y="1829"/>
                </a:moveTo>
                <a:lnTo>
                  <a:pt x="0" y="1829"/>
                </a:lnTo>
                <a:lnTo>
                  <a:pt x="1829" y="0"/>
                </a:lnTo>
                <a:lnTo>
                  <a:pt x="1048" y="781"/>
                </a:lnTo>
                <a:lnTo>
                  <a:pt x="1052" y="1483"/>
                </a:lnTo>
                <a:lnTo>
                  <a:pt x="2651" y="5145"/>
                </a:lnTo>
                <a:lnTo>
                  <a:pt x="3526" y="52392"/>
                </a:lnTo>
                <a:lnTo>
                  <a:pt x="6408" y="93243"/>
                </a:lnTo>
                <a:lnTo>
                  <a:pt x="10252" y="138129"/>
                </a:lnTo>
                <a:lnTo>
                  <a:pt x="12636" y="185259"/>
                </a:lnTo>
                <a:lnTo>
                  <a:pt x="13635" y="209435"/>
                </a:lnTo>
                <a:lnTo>
                  <a:pt x="16619" y="222967"/>
                </a:lnTo>
                <a:lnTo>
                  <a:pt x="17970" y="225702"/>
                </a:lnTo>
                <a:lnTo>
                  <a:pt x="19083" y="229224"/>
                </a:lnTo>
                <a:lnTo>
                  <a:pt x="20593" y="231422"/>
                </a:lnTo>
                <a:lnTo>
                  <a:pt x="22440" y="232634"/>
                </a:lnTo>
                <a:lnTo>
                  <a:pt x="24815" y="233413"/>
                </a:lnTo>
                <a:lnTo>
                  <a:pt x="34534" y="241062"/>
                </a:lnTo>
                <a:lnTo>
                  <a:pt x="69428" y="257360"/>
                </a:lnTo>
                <a:lnTo>
                  <a:pt x="116880" y="264375"/>
                </a:lnTo>
                <a:lnTo>
                  <a:pt x="155035" y="265225"/>
                </a:lnTo>
                <a:lnTo>
                  <a:pt x="200751" y="265337"/>
                </a:lnTo>
                <a:lnTo>
                  <a:pt x="245494" y="265351"/>
                </a:lnTo>
                <a:lnTo>
                  <a:pt x="280290" y="265353"/>
                </a:lnTo>
                <a:lnTo>
                  <a:pt x="322820" y="265354"/>
                </a:lnTo>
                <a:lnTo>
                  <a:pt x="362350" y="265354"/>
                </a:lnTo>
                <a:lnTo>
                  <a:pt x="407733" y="265354"/>
                </a:lnTo>
                <a:lnTo>
                  <a:pt x="447677" y="267536"/>
                </a:lnTo>
                <a:lnTo>
                  <a:pt x="493301" y="269274"/>
                </a:lnTo>
                <a:lnTo>
                  <a:pt x="540099" y="271925"/>
                </a:lnTo>
                <a:lnTo>
                  <a:pt x="572713" y="273919"/>
                </a:lnTo>
                <a:lnTo>
                  <a:pt x="608375" y="275981"/>
                </a:lnTo>
                <a:lnTo>
                  <a:pt x="652354" y="277440"/>
                </a:lnTo>
                <a:lnTo>
                  <a:pt x="690926" y="279662"/>
                </a:lnTo>
                <a:lnTo>
                  <a:pt x="736056" y="283002"/>
                </a:lnTo>
                <a:lnTo>
                  <a:pt x="780808" y="286838"/>
                </a:lnTo>
                <a:lnTo>
                  <a:pt x="815044" y="289954"/>
                </a:lnTo>
                <a:lnTo>
                  <a:pt x="846253" y="293221"/>
                </a:lnTo>
                <a:lnTo>
                  <a:pt x="885994" y="298200"/>
                </a:lnTo>
                <a:lnTo>
                  <a:pt x="925764" y="302060"/>
                </a:lnTo>
                <a:lnTo>
                  <a:pt x="966723" y="304951"/>
                </a:lnTo>
                <a:lnTo>
                  <a:pt x="1013149" y="307412"/>
                </a:lnTo>
                <a:lnTo>
                  <a:pt x="1050716" y="309682"/>
                </a:lnTo>
                <a:lnTo>
                  <a:pt x="1095666" y="312002"/>
                </a:lnTo>
                <a:lnTo>
                  <a:pt x="1134855" y="313631"/>
                </a:lnTo>
                <a:lnTo>
                  <a:pt x="1177628" y="316347"/>
                </a:lnTo>
                <a:lnTo>
                  <a:pt x="1224874" y="318445"/>
                </a:lnTo>
                <a:lnTo>
                  <a:pt x="1264743" y="319067"/>
                </a:lnTo>
                <a:lnTo>
                  <a:pt x="1303015" y="319251"/>
                </a:lnTo>
                <a:lnTo>
                  <a:pt x="1347163" y="319306"/>
                </a:lnTo>
                <a:lnTo>
                  <a:pt x="1394463" y="319322"/>
                </a:lnTo>
                <a:lnTo>
                  <a:pt x="1426564" y="319326"/>
                </a:lnTo>
                <a:lnTo>
                  <a:pt x="1466702" y="319327"/>
                </a:lnTo>
                <a:lnTo>
                  <a:pt x="1501004" y="318388"/>
                </a:lnTo>
                <a:lnTo>
                  <a:pt x="1532124" y="316794"/>
                </a:lnTo>
                <a:lnTo>
                  <a:pt x="1565946" y="314910"/>
                </a:lnTo>
                <a:lnTo>
                  <a:pt x="1608591" y="313551"/>
                </a:lnTo>
                <a:lnTo>
                  <a:pt x="1645804" y="311463"/>
                </a:lnTo>
                <a:lnTo>
                  <a:pt x="1678088" y="309601"/>
                </a:lnTo>
                <a:lnTo>
                  <a:pt x="1721248" y="307244"/>
                </a:lnTo>
                <a:lnTo>
                  <a:pt x="1750043" y="305628"/>
                </a:lnTo>
                <a:lnTo>
                  <a:pt x="1781587" y="303845"/>
                </a:lnTo>
                <a:lnTo>
                  <a:pt x="1809672" y="302304"/>
                </a:lnTo>
                <a:lnTo>
                  <a:pt x="1835451" y="300923"/>
                </a:lnTo>
                <a:lnTo>
                  <a:pt x="1879028" y="298448"/>
                </a:lnTo>
                <a:lnTo>
                  <a:pt x="1922822" y="295072"/>
                </a:lnTo>
                <a:lnTo>
                  <a:pt x="1962805" y="292190"/>
                </a:lnTo>
                <a:lnTo>
                  <a:pt x="2004534" y="291038"/>
                </a:lnTo>
                <a:lnTo>
                  <a:pt x="2039855" y="289897"/>
                </a:lnTo>
                <a:lnTo>
                  <a:pt x="2083599" y="287325"/>
                </a:lnTo>
                <a:lnTo>
                  <a:pt x="2120549" y="284329"/>
                </a:lnTo>
                <a:lnTo>
                  <a:pt x="2158107" y="281841"/>
                </a:lnTo>
                <a:lnTo>
                  <a:pt x="2193504" y="279725"/>
                </a:lnTo>
                <a:lnTo>
                  <a:pt x="2230215" y="278549"/>
                </a:lnTo>
                <a:lnTo>
                  <a:pt x="2270725" y="276515"/>
                </a:lnTo>
                <a:lnTo>
                  <a:pt x="2309023" y="273020"/>
                </a:lnTo>
                <a:lnTo>
                  <a:pt x="2353329" y="271964"/>
                </a:lnTo>
                <a:lnTo>
                  <a:pt x="2398335" y="271738"/>
                </a:lnTo>
                <a:lnTo>
                  <a:pt x="2443542" y="271708"/>
                </a:lnTo>
                <a:lnTo>
                  <a:pt x="2489527" y="274217"/>
                </a:lnTo>
                <a:lnTo>
                  <a:pt x="2501900" y="2748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6" name="SMARTInkShape-Group152">
            <a:extLst>
              <a:ext uri="{FF2B5EF4-FFF2-40B4-BE49-F238E27FC236}">
                <a16:creationId xmlns:a16="http://schemas.microsoft.com/office/drawing/2014/main" xmlns="" id="{C610F8D7-A95D-401B-964B-78A96BAD3B60}"/>
              </a:ext>
            </a:extLst>
          </p:cNvPr>
          <p:cNvGrpSpPr/>
          <p:nvPr/>
        </p:nvGrpSpPr>
        <p:grpSpPr>
          <a:xfrm>
            <a:off x="752475" y="2590800"/>
            <a:ext cx="2463744" cy="844098"/>
            <a:chOff x="752475" y="2590800"/>
            <a:chExt cx="2463744" cy="844098"/>
          </a:xfrm>
        </p:grpSpPr>
        <p:sp>
          <p:nvSpPr>
            <p:cNvPr id="193" name="SMARTInkShape-438">
              <a:extLst>
                <a:ext uri="{FF2B5EF4-FFF2-40B4-BE49-F238E27FC236}">
                  <a16:creationId xmlns:a16="http://schemas.microsoft.com/office/drawing/2014/main" xmlns="" id="{F7D468F5-928C-4265-AFFD-00C9A8EA07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84225" y="3082942"/>
              <a:ext cx="2431994" cy="330184"/>
            </a:xfrm>
            <a:custGeom>
              <a:avLst/>
              <a:gdLst/>
              <a:ahLst/>
              <a:cxnLst/>
              <a:rect l="0" t="0" r="0" b="0"/>
              <a:pathLst>
                <a:path w="2431994" h="330184">
                  <a:moveTo>
                    <a:pt x="0" y="6333"/>
                  </a:moveTo>
                  <a:lnTo>
                    <a:pt x="0" y="6333"/>
                  </a:lnTo>
                  <a:lnTo>
                    <a:pt x="1686" y="4647"/>
                  </a:lnTo>
                  <a:lnTo>
                    <a:pt x="3454" y="3820"/>
                  </a:lnTo>
                  <a:lnTo>
                    <a:pt x="44733" y="977"/>
                  </a:lnTo>
                  <a:lnTo>
                    <a:pt x="87504" y="70"/>
                  </a:lnTo>
                  <a:lnTo>
                    <a:pt x="128776" y="0"/>
                  </a:lnTo>
                  <a:lnTo>
                    <a:pt x="172271" y="1672"/>
                  </a:lnTo>
                  <a:lnTo>
                    <a:pt x="208696" y="2718"/>
                  </a:lnTo>
                  <a:lnTo>
                    <a:pt x="245711" y="3028"/>
                  </a:lnTo>
                  <a:lnTo>
                    <a:pt x="289683" y="3119"/>
                  </a:lnTo>
                  <a:lnTo>
                    <a:pt x="326662" y="3147"/>
                  </a:lnTo>
                  <a:lnTo>
                    <a:pt x="360848" y="3153"/>
                  </a:lnTo>
                  <a:lnTo>
                    <a:pt x="398502" y="3156"/>
                  </a:lnTo>
                  <a:lnTo>
                    <a:pt x="439534" y="3157"/>
                  </a:lnTo>
                  <a:lnTo>
                    <a:pt x="477914" y="3158"/>
                  </a:lnTo>
                  <a:lnTo>
                    <a:pt x="514384" y="3158"/>
                  </a:lnTo>
                  <a:lnTo>
                    <a:pt x="559712" y="3158"/>
                  </a:lnTo>
                  <a:lnTo>
                    <a:pt x="606146" y="3158"/>
                  </a:lnTo>
                  <a:lnTo>
                    <a:pt x="643696" y="4099"/>
                  </a:lnTo>
                  <a:lnTo>
                    <a:pt x="681551" y="5693"/>
                  </a:lnTo>
                  <a:lnTo>
                    <a:pt x="725032" y="8221"/>
                  </a:lnTo>
                  <a:lnTo>
                    <a:pt x="766334" y="9479"/>
                  </a:lnTo>
                  <a:lnTo>
                    <a:pt x="798733" y="11024"/>
                  </a:lnTo>
                  <a:lnTo>
                    <a:pt x="837828" y="12886"/>
                  </a:lnTo>
                  <a:lnTo>
                    <a:pt x="877193" y="14537"/>
                  </a:lnTo>
                  <a:lnTo>
                    <a:pt x="921524" y="15819"/>
                  </a:lnTo>
                  <a:lnTo>
                    <a:pt x="963078" y="17924"/>
                  </a:lnTo>
                  <a:lnTo>
                    <a:pt x="995536" y="18540"/>
                  </a:lnTo>
                  <a:lnTo>
                    <a:pt x="1039100" y="18887"/>
                  </a:lnTo>
                  <a:lnTo>
                    <a:pt x="1078818" y="20675"/>
                  </a:lnTo>
                  <a:lnTo>
                    <a:pt x="1115713" y="21754"/>
                  </a:lnTo>
                  <a:lnTo>
                    <a:pt x="1151221" y="22074"/>
                  </a:lnTo>
                  <a:lnTo>
                    <a:pt x="1196432" y="22168"/>
                  </a:lnTo>
                  <a:lnTo>
                    <a:pt x="1237697" y="23882"/>
                  </a:lnTo>
                  <a:lnTo>
                    <a:pt x="1276186" y="24938"/>
                  </a:lnTo>
                  <a:lnTo>
                    <a:pt x="1314401" y="25251"/>
                  </a:lnTo>
                  <a:lnTo>
                    <a:pt x="1350850" y="25344"/>
                  </a:lnTo>
                  <a:lnTo>
                    <a:pt x="1388601" y="26306"/>
                  </a:lnTo>
                  <a:lnTo>
                    <a:pt x="1428898" y="27557"/>
                  </a:lnTo>
                  <a:lnTo>
                    <a:pt x="1467011" y="28262"/>
                  </a:lnTo>
                  <a:lnTo>
                    <a:pt x="1510368" y="28823"/>
                  </a:lnTo>
                  <a:lnTo>
                    <a:pt x="1547203" y="30714"/>
                  </a:lnTo>
                  <a:lnTo>
                    <a:pt x="1585673" y="31431"/>
                  </a:lnTo>
                  <a:lnTo>
                    <a:pt x="1628704" y="31643"/>
                  </a:lnTo>
                  <a:lnTo>
                    <a:pt x="1668069" y="31706"/>
                  </a:lnTo>
                  <a:lnTo>
                    <a:pt x="1712619" y="31725"/>
                  </a:lnTo>
                  <a:lnTo>
                    <a:pt x="1743650" y="31730"/>
                  </a:lnTo>
                  <a:lnTo>
                    <a:pt x="1782607" y="32672"/>
                  </a:lnTo>
                  <a:lnTo>
                    <a:pt x="1820617" y="33914"/>
                  </a:lnTo>
                  <a:lnTo>
                    <a:pt x="1867857" y="33771"/>
                  </a:lnTo>
                  <a:lnTo>
                    <a:pt x="1913695" y="32135"/>
                  </a:lnTo>
                  <a:lnTo>
                    <a:pt x="1955701" y="32165"/>
                  </a:lnTo>
                  <a:lnTo>
                    <a:pt x="2000270" y="33321"/>
                  </a:lnTo>
                  <a:lnTo>
                    <a:pt x="2038354" y="33732"/>
                  </a:lnTo>
                  <a:lnTo>
                    <a:pt x="2077039" y="32874"/>
                  </a:lnTo>
                  <a:lnTo>
                    <a:pt x="2115273" y="32071"/>
                  </a:lnTo>
                  <a:lnTo>
                    <a:pt x="2152864" y="30148"/>
                  </a:lnTo>
                  <a:lnTo>
                    <a:pt x="2190814" y="29029"/>
                  </a:lnTo>
                  <a:lnTo>
                    <a:pt x="2232129" y="26116"/>
                  </a:lnTo>
                  <a:lnTo>
                    <a:pt x="2275609" y="22792"/>
                  </a:lnTo>
                  <a:lnTo>
                    <a:pt x="2318794" y="19772"/>
                  </a:lnTo>
                  <a:lnTo>
                    <a:pt x="2363309" y="19076"/>
                  </a:lnTo>
                  <a:lnTo>
                    <a:pt x="2392643" y="16508"/>
                  </a:lnTo>
                  <a:lnTo>
                    <a:pt x="2405448" y="21647"/>
                  </a:lnTo>
                  <a:lnTo>
                    <a:pt x="2405849" y="22187"/>
                  </a:lnTo>
                  <a:lnTo>
                    <a:pt x="2406544" y="24892"/>
                  </a:lnTo>
                  <a:lnTo>
                    <a:pt x="2411707" y="30770"/>
                  </a:lnTo>
                  <a:lnTo>
                    <a:pt x="2416378" y="40602"/>
                  </a:lnTo>
                  <a:lnTo>
                    <a:pt x="2423595" y="53047"/>
                  </a:lnTo>
                  <a:lnTo>
                    <a:pt x="2427466" y="64283"/>
                  </a:lnTo>
                  <a:lnTo>
                    <a:pt x="2430440" y="106821"/>
                  </a:lnTo>
                  <a:lnTo>
                    <a:pt x="2429289" y="140352"/>
                  </a:lnTo>
                  <a:lnTo>
                    <a:pt x="2431993" y="183844"/>
                  </a:lnTo>
                  <a:lnTo>
                    <a:pt x="2427319" y="227409"/>
                  </a:lnTo>
                  <a:lnTo>
                    <a:pt x="2423267" y="265344"/>
                  </a:lnTo>
                  <a:lnTo>
                    <a:pt x="2425976" y="312848"/>
                  </a:lnTo>
                  <a:lnTo>
                    <a:pt x="2428875" y="330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SMARTInkShape-439">
              <a:extLst>
                <a:ext uri="{FF2B5EF4-FFF2-40B4-BE49-F238E27FC236}">
                  <a16:creationId xmlns:a16="http://schemas.microsoft.com/office/drawing/2014/main" xmlns="" id="{3CB4CE50-F2B5-4E88-BE57-B25E062CA26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5175" y="3124247"/>
              <a:ext cx="2425701" cy="310651"/>
            </a:xfrm>
            <a:custGeom>
              <a:avLst/>
              <a:gdLst/>
              <a:ahLst/>
              <a:cxnLst/>
              <a:rect l="0" t="0" r="0" b="0"/>
              <a:pathLst>
                <a:path w="2425701" h="310651">
                  <a:moveTo>
                    <a:pt x="0" y="12653"/>
                  </a:moveTo>
                  <a:lnTo>
                    <a:pt x="0" y="12653"/>
                  </a:lnTo>
                  <a:lnTo>
                    <a:pt x="0" y="0"/>
                  </a:lnTo>
                  <a:lnTo>
                    <a:pt x="3088" y="47595"/>
                  </a:lnTo>
                  <a:lnTo>
                    <a:pt x="3520" y="89766"/>
                  </a:lnTo>
                  <a:lnTo>
                    <a:pt x="6761" y="135173"/>
                  </a:lnTo>
                  <a:lnTo>
                    <a:pt x="13464" y="175046"/>
                  </a:lnTo>
                  <a:lnTo>
                    <a:pt x="21524" y="215113"/>
                  </a:lnTo>
                  <a:lnTo>
                    <a:pt x="30312" y="261372"/>
                  </a:lnTo>
                  <a:lnTo>
                    <a:pt x="31561" y="275705"/>
                  </a:lnTo>
                  <a:lnTo>
                    <a:pt x="29883" y="285884"/>
                  </a:lnTo>
                  <a:lnTo>
                    <a:pt x="31892" y="297202"/>
                  </a:lnTo>
                  <a:lnTo>
                    <a:pt x="34222" y="302555"/>
                  </a:lnTo>
                  <a:lnTo>
                    <a:pt x="37520" y="307151"/>
                  </a:lnTo>
                  <a:lnTo>
                    <a:pt x="41299" y="309383"/>
                  </a:lnTo>
                  <a:lnTo>
                    <a:pt x="46887" y="310593"/>
                  </a:lnTo>
                  <a:lnTo>
                    <a:pt x="59461" y="310650"/>
                  </a:lnTo>
                  <a:lnTo>
                    <a:pt x="104757" y="305321"/>
                  </a:lnTo>
                  <a:lnTo>
                    <a:pt x="142411" y="301374"/>
                  </a:lnTo>
                  <a:lnTo>
                    <a:pt x="186232" y="296259"/>
                  </a:lnTo>
                  <a:lnTo>
                    <a:pt x="229508" y="292988"/>
                  </a:lnTo>
                  <a:lnTo>
                    <a:pt x="264617" y="291389"/>
                  </a:lnTo>
                  <a:lnTo>
                    <a:pt x="306182" y="288682"/>
                  </a:lnTo>
                  <a:lnTo>
                    <a:pt x="347308" y="286586"/>
                  </a:lnTo>
                  <a:lnTo>
                    <a:pt x="394183" y="285965"/>
                  </a:lnTo>
                  <a:lnTo>
                    <a:pt x="435353" y="285781"/>
                  </a:lnTo>
                  <a:lnTo>
                    <a:pt x="471832" y="285737"/>
                  </a:lnTo>
                  <a:lnTo>
                    <a:pt x="516267" y="285718"/>
                  </a:lnTo>
                  <a:lnTo>
                    <a:pt x="563601" y="285707"/>
                  </a:lnTo>
                  <a:lnTo>
                    <a:pt x="598328" y="285705"/>
                  </a:lnTo>
                  <a:lnTo>
                    <a:pt x="634224" y="285704"/>
                  </a:lnTo>
                  <a:lnTo>
                    <a:pt x="674752" y="286056"/>
                  </a:lnTo>
                  <a:lnTo>
                    <a:pt x="719646" y="287885"/>
                  </a:lnTo>
                  <a:lnTo>
                    <a:pt x="758309" y="288584"/>
                  </a:lnTo>
                  <a:lnTo>
                    <a:pt x="797517" y="288791"/>
                  </a:lnTo>
                  <a:lnTo>
                    <a:pt x="833054" y="288839"/>
                  </a:lnTo>
                  <a:lnTo>
                    <a:pt x="869544" y="288861"/>
                  </a:lnTo>
                  <a:lnTo>
                    <a:pt x="903636" y="288870"/>
                  </a:lnTo>
                  <a:lnTo>
                    <a:pt x="944999" y="289228"/>
                  </a:lnTo>
                  <a:lnTo>
                    <a:pt x="987437" y="291059"/>
                  </a:lnTo>
                  <a:lnTo>
                    <a:pt x="1026353" y="291611"/>
                  </a:lnTo>
                  <a:lnTo>
                    <a:pt x="1064816" y="291857"/>
                  </a:lnTo>
                  <a:lnTo>
                    <a:pt x="1103666" y="291966"/>
                  </a:lnTo>
                  <a:lnTo>
                    <a:pt x="1146802" y="292014"/>
                  </a:lnTo>
                  <a:lnTo>
                    <a:pt x="1183378" y="292036"/>
                  </a:lnTo>
                  <a:lnTo>
                    <a:pt x="1218096" y="292045"/>
                  </a:lnTo>
                  <a:lnTo>
                    <a:pt x="1259396" y="292050"/>
                  </a:lnTo>
                  <a:lnTo>
                    <a:pt x="1299859" y="292051"/>
                  </a:lnTo>
                  <a:lnTo>
                    <a:pt x="1340774" y="292405"/>
                  </a:lnTo>
                  <a:lnTo>
                    <a:pt x="1386004" y="293738"/>
                  </a:lnTo>
                  <a:lnTo>
                    <a:pt x="1422805" y="294566"/>
                  </a:lnTo>
                  <a:lnTo>
                    <a:pt x="1467323" y="295032"/>
                  </a:lnTo>
                  <a:lnTo>
                    <a:pt x="1512969" y="295170"/>
                  </a:lnTo>
                  <a:lnTo>
                    <a:pt x="1546261" y="295202"/>
                  </a:lnTo>
                  <a:lnTo>
                    <a:pt x="1588451" y="295573"/>
                  </a:lnTo>
                  <a:lnTo>
                    <a:pt x="1626039" y="297408"/>
                  </a:lnTo>
                  <a:lnTo>
                    <a:pt x="1663830" y="298108"/>
                  </a:lnTo>
                  <a:lnTo>
                    <a:pt x="1703602" y="298668"/>
                  </a:lnTo>
                  <a:lnTo>
                    <a:pt x="1750821" y="300559"/>
                  </a:lnTo>
                  <a:lnTo>
                    <a:pt x="1792407" y="301629"/>
                  </a:lnTo>
                  <a:lnTo>
                    <a:pt x="1831187" y="303671"/>
                  </a:lnTo>
                  <a:lnTo>
                    <a:pt x="1873056" y="304432"/>
                  </a:lnTo>
                  <a:lnTo>
                    <a:pt x="1917966" y="304610"/>
                  </a:lnTo>
                  <a:lnTo>
                    <a:pt x="1953684" y="304690"/>
                  </a:lnTo>
                  <a:lnTo>
                    <a:pt x="1995507" y="304734"/>
                  </a:lnTo>
                  <a:lnTo>
                    <a:pt x="2042509" y="304749"/>
                  </a:lnTo>
                  <a:lnTo>
                    <a:pt x="2086666" y="305105"/>
                  </a:lnTo>
                  <a:lnTo>
                    <a:pt x="2127220" y="306582"/>
                  </a:lnTo>
                  <a:lnTo>
                    <a:pt x="2169499" y="305219"/>
                  </a:lnTo>
                  <a:lnTo>
                    <a:pt x="2216930" y="303159"/>
                  </a:lnTo>
                  <a:lnTo>
                    <a:pt x="2248364" y="301340"/>
                  </a:lnTo>
                  <a:lnTo>
                    <a:pt x="2290371" y="299273"/>
                  </a:lnTo>
                  <a:lnTo>
                    <a:pt x="2332398" y="298518"/>
                  </a:lnTo>
                  <a:lnTo>
                    <a:pt x="2376160" y="298426"/>
                  </a:lnTo>
                  <a:lnTo>
                    <a:pt x="2425700" y="295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SMARTInkShape-440">
              <a:extLst>
                <a:ext uri="{FF2B5EF4-FFF2-40B4-BE49-F238E27FC236}">
                  <a16:creationId xmlns:a16="http://schemas.microsoft.com/office/drawing/2014/main" xmlns="" id="{44289862-1154-413B-A9ED-FB433AC74B3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2475" y="2590800"/>
              <a:ext cx="2432051" cy="355601"/>
            </a:xfrm>
            <a:custGeom>
              <a:avLst/>
              <a:gdLst/>
              <a:ahLst/>
              <a:cxnLst/>
              <a:rect l="0" t="0" r="0" b="0"/>
              <a:pathLst>
                <a:path w="2432051" h="355601">
                  <a:moveTo>
                    <a:pt x="0" y="0"/>
                  </a:moveTo>
                  <a:lnTo>
                    <a:pt x="0" y="0"/>
                  </a:lnTo>
                  <a:lnTo>
                    <a:pt x="35913" y="3441"/>
                  </a:lnTo>
                  <a:lnTo>
                    <a:pt x="78923" y="5331"/>
                  </a:lnTo>
                  <a:lnTo>
                    <a:pt x="122024" y="7089"/>
                  </a:lnTo>
                  <a:lnTo>
                    <a:pt x="160746" y="9044"/>
                  </a:lnTo>
                  <a:lnTo>
                    <a:pt x="203086" y="9382"/>
                  </a:lnTo>
                  <a:lnTo>
                    <a:pt x="246752" y="9497"/>
                  </a:lnTo>
                  <a:lnTo>
                    <a:pt x="286892" y="9519"/>
                  </a:lnTo>
                  <a:lnTo>
                    <a:pt x="328892" y="9523"/>
                  </a:lnTo>
                  <a:lnTo>
                    <a:pt x="371793" y="9524"/>
                  </a:lnTo>
                  <a:lnTo>
                    <a:pt x="414020" y="9525"/>
                  </a:lnTo>
                  <a:lnTo>
                    <a:pt x="459575" y="9525"/>
                  </a:lnTo>
                  <a:lnTo>
                    <a:pt x="488242" y="9172"/>
                  </a:lnTo>
                  <a:lnTo>
                    <a:pt x="530381" y="7839"/>
                  </a:lnTo>
                  <a:lnTo>
                    <a:pt x="564396" y="7012"/>
                  </a:lnTo>
                  <a:lnTo>
                    <a:pt x="595507" y="6644"/>
                  </a:lnTo>
                  <a:lnTo>
                    <a:pt x="635204" y="6481"/>
                  </a:lnTo>
                  <a:lnTo>
                    <a:pt x="680961" y="6389"/>
                  </a:lnTo>
                  <a:lnTo>
                    <a:pt x="711989" y="6367"/>
                  </a:lnTo>
                  <a:lnTo>
                    <a:pt x="757530" y="6355"/>
                  </a:lnTo>
                  <a:lnTo>
                    <a:pt x="796541" y="6352"/>
                  </a:lnTo>
                  <a:lnTo>
                    <a:pt x="833971" y="6351"/>
                  </a:lnTo>
                  <a:lnTo>
                    <a:pt x="870578" y="6350"/>
                  </a:lnTo>
                  <a:lnTo>
                    <a:pt x="912940" y="6350"/>
                  </a:lnTo>
                  <a:lnTo>
                    <a:pt x="958770" y="6350"/>
                  </a:lnTo>
                  <a:lnTo>
                    <a:pt x="999161" y="6350"/>
                  </a:lnTo>
                  <a:lnTo>
                    <a:pt x="1037939" y="5409"/>
                  </a:lnTo>
                  <a:lnTo>
                    <a:pt x="1076240" y="3837"/>
                  </a:lnTo>
                  <a:lnTo>
                    <a:pt x="1114400" y="3371"/>
                  </a:lnTo>
                  <a:lnTo>
                    <a:pt x="1158162" y="3233"/>
                  </a:lnTo>
                  <a:lnTo>
                    <a:pt x="1205701" y="3192"/>
                  </a:lnTo>
                  <a:lnTo>
                    <a:pt x="1246597" y="3180"/>
                  </a:lnTo>
                  <a:lnTo>
                    <a:pt x="1285526" y="3177"/>
                  </a:lnTo>
                  <a:lnTo>
                    <a:pt x="1323872" y="3176"/>
                  </a:lnTo>
                  <a:lnTo>
                    <a:pt x="1367689" y="3175"/>
                  </a:lnTo>
                  <a:lnTo>
                    <a:pt x="1415244" y="3175"/>
                  </a:lnTo>
                  <a:lnTo>
                    <a:pt x="1456145" y="3175"/>
                  </a:lnTo>
                  <a:lnTo>
                    <a:pt x="1495075" y="3175"/>
                  </a:lnTo>
                  <a:lnTo>
                    <a:pt x="1534362" y="3175"/>
                  </a:lnTo>
                  <a:lnTo>
                    <a:pt x="1578811" y="3175"/>
                  </a:lnTo>
                  <a:lnTo>
                    <a:pt x="1614330" y="3528"/>
                  </a:lnTo>
                  <a:lnTo>
                    <a:pt x="1655987" y="4861"/>
                  </a:lnTo>
                  <a:lnTo>
                    <a:pt x="1690023" y="5688"/>
                  </a:lnTo>
                  <a:lnTo>
                    <a:pt x="1731942" y="6154"/>
                  </a:lnTo>
                  <a:lnTo>
                    <a:pt x="1774936" y="7233"/>
                  </a:lnTo>
                  <a:lnTo>
                    <a:pt x="1808741" y="8506"/>
                  </a:lnTo>
                  <a:lnTo>
                    <a:pt x="1848460" y="9072"/>
                  </a:lnTo>
                  <a:lnTo>
                    <a:pt x="1893931" y="9391"/>
                  </a:lnTo>
                  <a:lnTo>
                    <a:pt x="1928655" y="9465"/>
                  </a:lnTo>
                  <a:lnTo>
                    <a:pt x="1966314" y="9851"/>
                  </a:lnTo>
                  <a:lnTo>
                    <a:pt x="1999513" y="11199"/>
                  </a:lnTo>
                  <a:lnTo>
                    <a:pt x="2033554" y="12033"/>
                  </a:lnTo>
                  <a:lnTo>
                    <a:pt x="2077969" y="12502"/>
                  </a:lnTo>
                  <a:lnTo>
                    <a:pt x="2120292" y="12641"/>
                  </a:lnTo>
                  <a:lnTo>
                    <a:pt x="2155908" y="12674"/>
                  </a:lnTo>
                  <a:lnTo>
                    <a:pt x="2202886" y="12692"/>
                  </a:lnTo>
                  <a:lnTo>
                    <a:pt x="2236875" y="12345"/>
                  </a:lnTo>
                  <a:lnTo>
                    <a:pt x="2277402" y="10517"/>
                  </a:lnTo>
                  <a:lnTo>
                    <a:pt x="2323430" y="9656"/>
                  </a:lnTo>
                  <a:lnTo>
                    <a:pt x="2368571" y="9536"/>
                  </a:lnTo>
                  <a:lnTo>
                    <a:pt x="2393557" y="11212"/>
                  </a:lnTo>
                  <a:lnTo>
                    <a:pt x="2411082" y="15846"/>
                  </a:lnTo>
                  <a:lnTo>
                    <a:pt x="2416005" y="18313"/>
                  </a:lnTo>
                  <a:lnTo>
                    <a:pt x="2418689" y="18904"/>
                  </a:lnTo>
                  <a:lnTo>
                    <a:pt x="2420840" y="20692"/>
                  </a:lnTo>
                  <a:lnTo>
                    <a:pt x="2421776" y="22484"/>
                  </a:lnTo>
                  <a:lnTo>
                    <a:pt x="2422481" y="27963"/>
                  </a:lnTo>
                  <a:lnTo>
                    <a:pt x="2422512" y="31765"/>
                  </a:lnTo>
                  <a:lnTo>
                    <a:pt x="2423460" y="34461"/>
                  </a:lnTo>
                  <a:lnTo>
                    <a:pt x="2426943" y="42438"/>
                  </a:lnTo>
                  <a:lnTo>
                    <a:pt x="2427234" y="44520"/>
                  </a:lnTo>
                  <a:lnTo>
                    <a:pt x="2425716" y="89817"/>
                  </a:lnTo>
                  <a:lnTo>
                    <a:pt x="2426642" y="112782"/>
                  </a:lnTo>
                  <a:lnTo>
                    <a:pt x="2428213" y="123023"/>
                  </a:lnTo>
                  <a:lnTo>
                    <a:pt x="2426685" y="167865"/>
                  </a:lnTo>
                  <a:lnTo>
                    <a:pt x="2422972" y="211293"/>
                  </a:lnTo>
                  <a:lnTo>
                    <a:pt x="2428707" y="254371"/>
                  </a:lnTo>
                  <a:lnTo>
                    <a:pt x="2427281" y="273068"/>
                  </a:lnTo>
                  <a:lnTo>
                    <a:pt x="2428735" y="285752"/>
                  </a:lnTo>
                  <a:lnTo>
                    <a:pt x="2429803" y="305989"/>
                  </a:lnTo>
                  <a:lnTo>
                    <a:pt x="2431754" y="320479"/>
                  </a:lnTo>
                  <a:lnTo>
                    <a:pt x="2432050" y="345093"/>
                  </a:lnTo>
                  <a:lnTo>
                    <a:pt x="2429537" y="349399"/>
                  </a:lnTo>
                  <a:lnTo>
                    <a:pt x="2429316" y="350408"/>
                  </a:lnTo>
                  <a:lnTo>
                    <a:pt x="2428816" y="351080"/>
                  </a:lnTo>
                  <a:lnTo>
                    <a:pt x="2428130" y="351528"/>
                  </a:lnTo>
                  <a:lnTo>
                    <a:pt x="2426427" y="352379"/>
                  </a:lnTo>
                  <a:lnTo>
                    <a:pt x="2423485" y="354489"/>
                  </a:lnTo>
                  <a:lnTo>
                    <a:pt x="2420379" y="355271"/>
                  </a:lnTo>
                  <a:lnTo>
                    <a:pt x="2384994" y="355600"/>
                  </a:lnTo>
                  <a:lnTo>
                    <a:pt x="2381973" y="354659"/>
                  </a:lnTo>
                  <a:lnTo>
                    <a:pt x="2379455" y="353418"/>
                  </a:lnTo>
                  <a:lnTo>
                    <a:pt x="2375348" y="352719"/>
                  </a:lnTo>
                  <a:lnTo>
                    <a:pt x="234315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7" name="SMARTInkShape-441">
            <a:extLst>
              <a:ext uri="{FF2B5EF4-FFF2-40B4-BE49-F238E27FC236}">
                <a16:creationId xmlns:a16="http://schemas.microsoft.com/office/drawing/2014/main" xmlns="" id="{9352F36F-7FC6-4C8A-B423-D2F2DF30516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4850" y="2622811"/>
            <a:ext cx="2397126" cy="339460"/>
          </a:xfrm>
          <a:custGeom>
            <a:avLst/>
            <a:gdLst/>
            <a:ahLst/>
            <a:cxnLst/>
            <a:rect l="0" t="0" r="0" b="0"/>
            <a:pathLst>
              <a:path w="2397126" h="339460">
                <a:moveTo>
                  <a:pt x="0" y="6089"/>
                </a:moveTo>
                <a:lnTo>
                  <a:pt x="0" y="6089"/>
                </a:lnTo>
                <a:lnTo>
                  <a:pt x="1686" y="6089"/>
                </a:lnTo>
                <a:lnTo>
                  <a:pt x="9202" y="327"/>
                </a:lnTo>
                <a:lnTo>
                  <a:pt x="10910" y="0"/>
                </a:lnTo>
                <a:lnTo>
                  <a:pt x="12543" y="40582"/>
                </a:lnTo>
                <a:lnTo>
                  <a:pt x="13620" y="88029"/>
                </a:lnTo>
                <a:lnTo>
                  <a:pt x="19942" y="132499"/>
                </a:lnTo>
                <a:lnTo>
                  <a:pt x="22715" y="170511"/>
                </a:lnTo>
                <a:lnTo>
                  <a:pt x="26555" y="208332"/>
                </a:lnTo>
                <a:lnTo>
                  <a:pt x="28176" y="249434"/>
                </a:lnTo>
                <a:lnTo>
                  <a:pt x="28552" y="296273"/>
                </a:lnTo>
                <a:lnTo>
                  <a:pt x="29514" y="321156"/>
                </a:lnTo>
                <a:lnTo>
                  <a:pt x="31308" y="328204"/>
                </a:lnTo>
                <a:lnTo>
                  <a:pt x="34883" y="333062"/>
                </a:lnTo>
                <a:lnTo>
                  <a:pt x="36598" y="333098"/>
                </a:lnTo>
                <a:lnTo>
                  <a:pt x="48843" y="335994"/>
                </a:lnTo>
                <a:lnTo>
                  <a:pt x="91383" y="339168"/>
                </a:lnTo>
                <a:lnTo>
                  <a:pt x="131090" y="339425"/>
                </a:lnTo>
                <a:lnTo>
                  <a:pt x="172507" y="339459"/>
                </a:lnTo>
                <a:lnTo>
                  <a:pt x="216483" y="339111"/>
                </a:lnTo>
                <a:lnTo>
                  <a:pt x="260779" y="336951"/>
                </a:lnTo>
                <a:lnTo>
                  <a:pt x="299165" y="336485"/>
                </a:lnTo>
                <a:lnTo>
                  <a:pt x="340290" y="335406"/>
                </a:lnTo>
                <a:lnTo>
                  <a:pt x="380815" y="333793"/>
                </a:lnTo>
                <a:lnTo>
                  <a:pt x="411962" y="333063"/>
                </a:lnTo>
                <a:lnTo>
                  <a:pt x="446972" y="331563"/>
                </a:lnTo>
                <a:lnTo>
                  <a:pt x="493955" y="330420"/>
                </a:lnTo>
                <a:lnTo>
                  <a:pt x="526570" y="330153"/>
                </a:lnTo>
                <a:lnTo>
                  <a:pt x="571123" y="330002"/>
                </a:lnTo>
                <a:lnTo>
                  <a:pt x="617602" y="329958"/>
                </a:lnTo>
                <a:lnTo>
                  <a:pt x="655137" y="329947"/>
                </a:lnTo>
                <a:lnTo>
                  <a:pt x="697999" y="329942"/>
                </a:lnTo>
                <a:lnTo>
                  <a:pt x="734143" y="329940"/>
                </a:lnTo>
                <a:lnTo>
                  <a:pt x="778429" y="330880"/>
                </a:lnTo>
                <a:lnTo>
                  <a:pt x="822219" y="332121"/>
                </a:lnTo>
                <a:lnTo>
                  <a:pt x="853440" y="332673"/>
                </a:lnTo>
                <a:lnTo>
                  <a:pt x="889423" y="332918"/>
                </a:lnTo>
                <a:lnTo>
                  <a:pt x="926230" y="333027"/>
                </a:lnTo>
                <a:lnTo>
                  <a:pt x="972429" y="333088"/>
                </a:lnTo>
                <a:lnTo>
                  <a:pt x="1016979" y="333102"/>
                </a:lnTo>
                <a:lnTo>
                  <a:pt x="1054182" y="333109"/>
                </a:lnTo>
                <a:lnTo>
                  <a:pt x="1088003" y="333112"/>
                </a:lnTo>
                <a:lnTo>
                  <a:pt x="1127729" y="333113"/>
                </a:lnTo>
                <a:lnTo>
                  <a:pt x="1173204" y="333114"/>
                </a:lnTo>
                <a:lnTo>
                  <a:pt x="1217449" y="333114"/>
                </a:lnTo>
                <a:lnTo>
                  <a:pt x="1249348" y="332173"/>
                </a:lnTo>
                <a:lnTo>
                  <a:pt x="1282341" y="330932"/>
                </a:lnTo>
                <a:lnTo>
                  <a:pt x="1315819" y="330380"/>
                </a:lnTo>
                <a:lnTo>
                  <a:pt x="1359658" y="328384"/>
                </a:lnTo>
                <a:lnTo>
                  <a:pt x="1406201" y="327244"/>
                </a:lnTo>
                <a:lnTo>
                  <a:pt x="1447312" y="326906"/>
                </a:lnTo>
                <a:lnTo>
                  <a:pt x="1482385" y="326806"/>
                </a:lnTo>
                <a:lnTo>
                  <a:pt x="1516558" y="326783"/>
                </a:lnTo>
                <a:lnTo>
                  <a:pt x="1556323" y="326772"/>
                </a:lnTo>
                <a:lnTo>
                  <a:pt x="1592811" y="326768"/>
                </a:lnTo>
                <a:lnTo>
                  <a:pt x="1640031" y="326765"/>
                </a:lnTo>
                <a:lnTo>
                  <a:pt x="1679696" y="326764"/>
                </a:lnTo>
                <a:lnTo>
                  <a:pt x="1715377" y="326764"/>
                </a:lnTo>
                <a:lnTo>
                  <a:pt x="1756517" y="326764"/>
                </a:lnTo>
                <a:lnTo>
                  <a:pt x="1795969" y="326764"/>
                </a:lnTo>
                <a:lnTo>
                  <a:pt x="1829025" y="326764"/>
                </a:lnTo>
                <a:lnTo>
                  <a:pt x="1871435" y="326764"/>
                </a:lnTo>
                <a:lnTo>
                  <a:pt x="1909872" y="326764"/>
                </a:lnTo>
                <a:lnTo>
                  <a:pt x="1946777" y="326764"/>
                </a:lnTo>
                <a:lnTo>
                  <a:pt x="1983583" y="326764"/>
                </a:lnTo>
                <a:lnTo>
                  <a:pt x="2023769" y="326764"/>
                </a:lnTo>
                <a:lnTo>
                  <a:pt x="2056917" y="326764"/>
                </a:lnTo>
                <a:lnTo>
                  <a:pt x="2096344" y="326764"/>
                </a:lnTo>
                <a:lnTo>
                  <a:pt x="2137620" y="325823"/>
                </a:lnTo>
                <a:lnTo>
                  <a:pt x="2177015" y="324582"/>
                </a:lnTo>
                <a:lnTo>
                  <a:pt x="2209810" y="324030"/>
                </a:lnTo>
                <a:lnTo>
                  <a:pt x="2255743" y="323720"/>
                </a:lnTo>
                <a:lnTo>
                  <a:pt x="2295585" y="323615"/>
                </a:lnTo>
                <a:lnTo>
                  <a:pt x="2334395" y="323594"/>
                </a:lnTo>
                <a:lnTo>
                  <a:pt x="2378697" y="321904"/>
                </a:lnTo>
                <a:lnTo>
                  <a:pt x="2397125" y="3204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0" name="SMARTInkShape-Group154">
            <a:extLst>
              <a:ext uri="{FF2B5EF4-FFF2-40B4-BE49-F238E27FC236}">
                <a16:creationId xmlns:a16="http://schemas.microsoft.com/office/drawing/2014/main" xmlns="" id="{B220D4D3-879F-4AAC-B0E2-5DF26703F32F}"/>
              </a:ext>
            </a:extLst>
          </p:cNvPr>
          <p:cNvGrpSpPr/>
          <p:nvPr/>
        </p:nvGrpSpPr>
        <p:grpSpPr>
          <a:xfrm>
            <a:off x="5378450" y="2635886"/>
            <a:ext cx="574140" cy="459740"/>
            <a:chOff x="5378450" y="2635886"/>
            <a:chExt cx="574140" cy="459740"/>
          </a:xfrm>
        </p:grpSpPr>
        <p:sp>
          <p:nvSpPr>
            <p:cNvPr id="198" name="SMARTInkShape-442">
              <a:extLst>
                <a:ext uri="{FF2B5EF4-FFF2-40B4-BE49-F238E27FC236}">
                  <a16:creationId xmlns:a16="http://schemas.microsoft.com/office/drawing/2014/main" xmlns="" id="{95618870-2200-44E2-AB23-C6C01FABF77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37225" y="2667671"/>
              <a:ext cx="215365" cy="395906"/>
            </a:xfrm>
            <a:custGeom>
              <a:avLst/>
              <a:gdLst/>
              <a:ahLst/>
              <a:cxnLst/>
              <a:rect l="0" t="0" r="0" b="0"/>
              <a:pathLst>
                <a:path w="215365" h="395906">
                  <a:moveTo>
                    <a:pt x="3175" y="81879"/>
                  </a:moveTo>
                  <a:lnTo>
                    <a:pt x="3175" y="81879"/>
                  </a:lnTo>
                  <a:lnTo>
                    <a:pt x="4860" y="81879"/>
                  </a:lnTo>
                  <a:lnTo>
                    <a:pt x="6629" y="82820"/>
                  </a:lnTo>
                  <a:lnTo>
                    <a:pt x="9475" y="85015"/>
                  </a:lnTo>
                  <a:lnTo>
                    <a:pt x="10465" y="73623"/>
                  </a:lnTo>
                  <a:lnTo>
                    <a:pt x="12979" y="67321"/>
                  </a:lnTo>
                  <a:lnTo>
                    <a:pt x="33554" y="33584"/>
                  </a:lnTo>
                  <a:lnTo>
                    <a:pt x="51953" y="20481"/>
                  </a:lnTo>
                  <a:lnTo>
                    <a:pt x="78392" y="6421"/>
                  </a:lnTo>
                  <a:lnTo>
                    <a:pt x="107903" y="0"/>
                  </a:lnTo>
                  <a:lnTo>
                    <a:pt x="126576" y="2871"/>
                  </a:lnTo>
                  <a:lnTo>
                    <a:pt x="136399" y="6729"/>
                  </a:lnTo>
                  <a:lnTo>
                    <a:pt x="142114" y="10379"/>
                  </a:lnTo>
                  <a:lnTo>
                    <a:pt x="159862" y="27912"/>
                  </a:lnTo>
                  <a:lnTo>
                    <a:pt x="165881" y="39887"/>
                  </a:lnTo>
                  <a:lnTo>
                    <a:pt x="167802" y="51660"/>
                  </a:lnTo>
                  <a:lnTo>
                    <a:pt x="170301" y="85281"/>
                  </a:lnTo>
                  <a:lnTo>
                    <a:pt x="163637" y="114121"/>
                  </a:lnTo>
                  <a:lnTo>
                    <a:pt x="153803" y="131748"/>
                  </a:lnTo>
                  <a:lnTo>
                    <a:pt x="119363" y="160326"/>
                  </a:lnTo>
                  <a:lnTo>
                    <a:pt x="84483" y="179393"/>
                  </a:lnTo>
                  <a:lnTo>
                    <a:pt x="70170" y="183294"/>
                  </a:lnTo>
                  <a:lnTo>
                    <a:pt x="69005" y="184061"/>
                  </a:lnTo>
                  <a:lnTo>
                    <a:pt x="68228" y="184925"/>
                  </a:lnTo>
                  <a:lnTo>
                    <a:pt x="65484" y="185886"/>
                  </a:lnTo>
                  <a:lnTo>
                    <a:pt x="63764" y="186142"/>
                  </a:lnTo>
                  <a:lnTo>
                    <a:pt x="62618" y="185960"/>
                  </a:lnTo>
                  <a:lnTo>
                    <a:pt x="61854" y="185486"/>
                  </a:lnTo>
                  <a:lnTo>
                    <a:pt x="60627" y="183875"/>
                  </a:lnTo>
                  <a:lnTo>
                    <a:pt x="60879" y="183743"/>
                  </a:lnTo>
                  <a:lnTo>
                    <a:pt x="63272" y="183205"/>
                  </a:lnTo>
                  <a:lnTo>
                    <a:pt x="69283" y="180041"/>
                  </a:lnTo>
                  <a:lnTo>
                    <a:pt x="79784" y="173148"/>
                  </a:lnTo>
                  <a:lnTo>
                    <a:pt x="102751" y="168405"/>
                  </a:lnTo>
                  <a:lnTo>
                    <a:pt x="143559" y="167966"/>
                  </a:lnTo>
                  <a:lnTo>
                    <a:pt x="154680" y="170494"/>
                  </a:lnTo>
                  <a:lnTo>
                    <a:pt x="163776" y="175202"/>
                  </a:lnTo>
                  <a:lnTo>
                    <a:pt x="174425" y="182933"/>
                  </a:lnTo>
                  <a:lnTo>
                    <a:pt x="190924" y="194117"/>
                  </a:lnTo>
                  <a:lnTo>
                    <a:pt x="196780" y="201173"/>
                  </a:lnTo>
                  <a:lnTo>
                    <a:pt x="211109" y="229915"/>
                  </a:lnTo>
                  <a:lnTo>
                    <a:pt x="215364" y="257423"/>
                  </a:lnTo>
                  <a:lnTo>
                    <a:pt x="211960" y="283584"/>
                  </a:lnTo>
                  <a:lnTo>
                    <a:pt x="195592" y="329879"/>
                  </a:lnTo>
                  <a:lnTo>
                    <a:pt x="167981" y="366262"/>
                  </a:lnTo>
                  <a:lnTo>
                    <a:pt x="147332" y="380507"/>
                  </a:lnTo>
                  <a:lnTo>
                    <a:pt x="127657" y="390169"/>
                  </a:lnTo>
                  <a:lnTo>
                    <a:pt x="106959" y="392778"/>
                  </a:lnTo>
                  <a:lnTo>
                    <a:pt x="87859" y="393937"/>
                  </a:lnTo>
                  <a:lnTo>
                    <a:pt x="70706" y="395905"/>
                  </a:lnTo>
                  <a:lnTo>
                    <a:pt x="38379" y="391773"/>
                  </a:lnTo>
                  <a:lnTo>
                    <a:pt x="23331" y="385603"/>
                  </a:lnTo>
                  <a:lnTo>
                    <a:pt x="10587" y="374850"/>
                  </a:lnTo>
                  <a:lnTo>
                    <a:pt x="8233" y="371662"/>
                  </a:lnTo>
                  <a:lnTo>
                    <a:pt x="993" y="356293"/>
                  </a:lnTo>
                  <a:lnTo>
                    <a:pt x="294" y="349728"/>
                  </a:lnTo>
                  <a:lnTo>
                    <a:pt x="1071" y="346385"/>
                  </a:lnTo>
                  <a:lnTo>
                    <a:pt x="3052" y="342472"/>
                  </a:lnTo>
                  <a:lnTo>
                    <a:pt x="1453" y="342301"/>
                  </a:lnTo>
                  <a:lnTo>
                    <a:pt x="969" y="342630"/>
                  </a:lnTo>
                  <a:lnTo>
                    <a:pt x="646" y="343202"/>
                  </a:lnTo>
                  <a:lnTo>
                    <a:pt x="0" y="345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SMARTInkShape-443">
              <a:extLst>
                <a:ext uri="{FF2B5EF4-FFF2-40B4-BE49-F238E27FC236}">
                  <a16:creationId xmlns:a16="http://schemas.microsoft.com/office/drawing/2014/main" xmlns="" id="{463FF5C5-CD22-4992-B373-B7D114D1F2E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378450" y="2635886"/>
              <a:ext cx="193676" cy="459740"/>
            </a:xfrm>
            <a:custGeom>
              <a:avLst/>
              <a:gdLst/>
              <a:ahLst/>
              <a:cxnLst/>
              <a:rect l="0" t="0" r="0" b="0"/>
              <a:pathLst>
                <a:path w="193676" h="459740">
                  <a:moveTo>
                    <a:pt x="0" y="313689"/>
                  </a:moveTo>
                  <a:lnTo>
                    <a:pt x="0" y="313689"/>
                  </a:lnTo>
                  <a:lnTo>
                    <a:pt x="19213" y="297648"/>
                  </a:lnTo>
                  <a:lnTo>
                    <a:pt x="49935" y="254309"/>
                  </a:lnTo>
                  <a:lnTo>
                    <a:pt x="75436" y="208955"/>
                  </a:lnTo>
                  <a:lnTo>
                    <a:pt x="99326" y="164403"/>
                  </a:lnTo>
                  <a:lnTo>
                    <a:pt x="124567" y="120681"/>
                  </a:lnTo>
                  <a:lnTo>
                    <a:pt x="143133" y="83475"/>
                  </a:lnTo>
                  <a:lnTo>
                    <a:pt x="159776" y="35927"/>
                  </a:lnTo>
                  <a:lnTo>
                    <a:pt x="165295" y="13886"/>
                  </a:lnTo>
                  <a:lnTo>
                    <a:pt x="172520" y="4762"/>
                  </a:lnTo>
                  <a:lnTo>
                    <a:pt x="177174" y="0"/>
                  </a:lnTo>
                  <a:lnTo>
                    <a:pt x="177383" y="141"/>
                  </a:lnTo>
                  <a:lnTo>
                    <a:pt x="178029" y="2024"/>
                  </a:lnTo>
                  <a:lnTo>
                    <a:pt x="179431" y="3839"/>
                  </a:lnTo>
                  <a:lnTo>
                    <a:pt x="180518" y="10215"/>
                  </a:lnTo>
                  <a:lnTo>
                    <a:pt x="183948" y="51978"/>
                  </a:lnTo>
                  <a:lnTo>
                    <a:pt x="184138" y="95387"/>
                  </a:lnTo>
                  <a:lnTo>
                    <a:pt x="184149" y="141868"/>
                  </a:lnTo>
                  <a:lnTo>
                    <a:pt x="184150" y="186638"/>
                  </a:lnTo>
                  <a:lnTo>
                    <a:pt x="184503" y="230985"/>
                  </a:lnTo>
                  <a:lnTo>
                    <a:pt x="185722" y="269692"/>
                  </a:lnTo>
                  <a:lnTo>
                    <a:pt x="184615" y="307120"/>
                  </a:lnTo>
                  <a:lnTo>
                    <a:pt x="184242" y="348845"/>
                  </a:lnTo>
                  <a:lnTo>
                    <a:pt x="184162" y="395716"/>
                  </a:lnTo>
                  <a:lnTo>
                    <a:pt x="187604" y="433426"/>
                  </a:lnTo>
                  <a:lnTo>
                    <a:pt x="193675" y="459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3" name="SMARTInkShape-Group155">
            <a:extLst>
              <a:ext uri="{FF2B5EF4-FFF2-40B4-BE49-F238E27FC236}">
                <a16:creationId xmlns:a16="http://schemas.microsoft.com/office/drawing/2014/main" xmlns="" id="{D594C9C9-3A58-44BF-852C-63630C35DC96}"/>
              </a:ext>
            </a:extLst>
          </p:cNvPr>
          <p:cNvGrpSpPr/>
          <p:nvPr/>
        </p:nvGrpSpPr>
        <p:grpSpPr>
          <a:xfrm>
            <a:off x="6839213" y="3090371"/>
            <a:ext cx="645622" cy="478278"/>
            <a:chOff x="6839213" y="3090371"/>
            <a:chExt cx="645622" cy="478278"/>
          </a:xfrm>
        </p:grpSpPr>
        <p:sp>
          <p:nvSpPr>
            <p:cNvPr id="201" name="SMARTInkShape-444">
              <a:extLst>
                <a:ext uri="{FF2B5EF4-FFF2-40B4-BE49-F238E27FC236}">
                  <a16:creationId xmlns:a16="http://schemas.microsoft.com/office/drawing/2014/main" xmlns="" id="{34481C37-E1E7-49B4-90AA-156094C563E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02754" y="3090371"/>
              <a:ext cx="182081" cy="436545"/>
            </a:xfrm>
            <a:custGeom>
              <a:avLst/>
              <a:gdLst/>
              <a:ahLst/>
              <a:cxnLst/>
              <a:rect l="0" t="0" r="0" b="0"/>
              <a:pathLst>
                <a:path w="182081" h="436545">
                  <a:moveTo>
                    <a:pt x="155321" y="110029"/>
                  </a:moveTo>
                  <a:lnTo>
                    <a:pt x="155321" y="110029"/>
                  </a:lnTo>
                  <a:lnTo>
                    <a:pt x="152587" y="110029"/>
                  </a:lnTo>
                  <a:lnTo>
                    <a:pt x="153962" y="110029"/>
                  </a:lnTo>
                  <a:lnTo>
                    <a:pt x="154415" y="109323"/>
                  </a:lnTo>
                  <a:lnTo>
                    <a:pt x="155310" y="103757"/>
                  </a:lnTo>
                  <a:lnTo>
                    <a:pt x="154615" y="74862"/>
                  </a:lnTo>
                  <a:lnTo>
                    <a:pt x="139036" y="29990"/>
                  </a:lnTo>
                  <a:lnTo>
                    <a:pt x="128595" y="15055"/>
                  </a:lnTo>
                  <a:lnTo>
                    <a:pt x="122080" y="10196"/>
                  </a:lnTo>
                  <a:lnTo>
                    <a:pt x="97491" y="1370"/>
                  </a:lnTo>
                  <a:lnTo>
                    <a:pt x="88227" y="0"/>
                  </a:lnTo>
                  <a:lnTo>
                    <a:pt x="75077" y="2600"/>
                  </a:lnTo>
                  <a:lnTo>
                    <a:pt x="47369" y="15231"/>
                  </a:lnTo>
                  <a:lnTo>
                    <a:pt x="37689" y="22713"/>
                  </a:lnTo>
                  <a:lnTo>
                    <a:pt x="15174" y="50259"/>
                  </a:lnTo>
                  <a:lnTo>
                    <a:pt x="2637" y="78852"/>
                  </a:lnTo>
                  <a:lnTo>
                    <a:pt x="0" y="106791"/>
                  </a:lnTo>
                  <a:lnTo>
                    <a:pt x="3233" y="129319"/>
                  </a:lnTo>
                  <a:lnTo>
                    <a:pt x="5882" y="135888"/>
                  </a:lnTo>
                  <a:lnTo>
                    <a:pt x="32894" y="181389"/>
                  </a:lnTo>
                  <a:lnTo>
                    <a:pt x="41788" y="189656"/>
                  </a:lnTo>
                  <a:lnTo>
                    <a:pt x="61159" y="200557"/>
                  </a:lnTo>
                  <a:lnTo>
                    <a:pt x="81232" y="207485"/>
                  </a:lnTo>
                  <a:lnTo>
                    <a:pt x="88879" y="207318"/>
                  </a:lnTo>
                  <a:lnTo>
                    <a:pt x="111234" y="201596"/>
                  </a:lnTo>
                  <a:lnTo>
                    <a:pt x="125108" y="190604"/>
                  </a:lnTo>
                  <a:lnTo>
                    <a:pt x="151062" y="155871"/>
                  </a:lnTo>
                  <a:lnTo>
                    <a:pt x="165534" y="121378"/>
                  </a:lnTo>
                  <a:lnTo>
                    <a:pt x="171036" y="82654"/>
                  </a:lnTo>
                  <a:lnTo>
                    <a:pt x="170184" y="77519"/>
                  </a:lnTo>
                  <a:lnTo>
                    <a:pt x="168982" y="73355"/>
                  </a:lnTo>
                  <a:lnTo>
                    <a:pt x="168032" y="59505"/>
                  </a:lnTo>
                  <a:lnTo>
                    <a:pt x="168024" y="60996"/>
                  </a:lnTo>
                  <a:lnTo>
                    <a:pt x="174629" y="105201"/>
                  </a:lnTo>
                  <a:lnTo>
                    <a:pt x="179285" y="152439"/>
                  </a:lnTo>
                  <a:lnTo>
                    <a:pt x="180368" y="199253"/>
                  </a:lnTo>
                  <a:lnTo>
                    <a:pt x="180700" y="245197"/>
                  </a:lnTo>
                  <a:lnTo>
                    <a:pt x="180720" y="290623"/>
                  </a:lnTo>
                  <a:lnTo>
                    <a:pt x="182080" y="336850"/>
                  </a:lnTo>
                  <a:lnTo>
                    <a:pt x="174976" y="382335"/>
                  </a:lnTo>
                  <a:lnTo>
                    <a:pt x="164020" y="400611"/>
                  </a:lnTo>
                  <a:lnTo>
                    <a:pt x="153812" y="411994"/>
                  </a:lnTo>
                  <a:lnTo>
                    <a:pt x="116509" y="431257"/>
                  </a:lnTo>
                  <a:lnTo>
                    <a:pt x="73911" y="436544"/>
                  </a:lnTo>
                  <a:lnTo>
                    <a:pt x="50448" y="428507"/>
                  </a:lnTo>
                  <a:lnTo>
                    <a:pt x="37827" y="421803"/>
                  </a:lnTo>
                  <a:lnTo>
                    <a:pt x="34310" y="418752"/>
                  </a:lnTo>
                  <a:lnTo>
                    <a:pt x="28321" y="405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SMARTInkShape-445">
              <a:extLst>
                <a:ext uri="{FF2B5EF4-FFF2-40B4-BE49-F238E27FC236}">
                  <a16:creationId xmlns:a16="http://schemas.microsoft.com/office/drawing/2014/main" xmlns="" id="{C4081C95-0515-4893-BD9E-32CBE9FC548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39213" y="3128160"/>
              <a:ext cx="291688" cy="440489"/>
            </a:xfrm>
            <a:custGeom>
              <a:avLst/>
              <a:gdLst/>
              <a:ahLst/>
              <a:cxnLst/>
              <a:rect l="0" t="0" r="0" b="0"/>
              <a:pathLst>
                <a:path w="291688" h="440489">
                  <a:moveTo>
                    <a:pt x="15612" y="119865"/>
                  </a:moveTo>
                  <a:lnTo>
                    <a:pt x="15612" y="119865"/>
                  </a:lnTo>
                  <a:lnTo>
                    <a:pt x="9834" y="114087"/>
                  </a:lnTo>
                  <a:lnTo>
                    <a:pt x="8576" y="113769"/>
                  </a:lnTo>
                  <a:lnTo>
                    <a:pt x="6130" y="113519"/>
                  </a:lnTo>
                  <a:lnTo>
                    <a:pt x="624" y="110782"/>
                  </a:lnTo>
                  <a:lnTo>
                    <a:pt x="131" y="108655"/>
                  </a:lnTo>
                  <a:lnTo>
                    <a:pt x="0" y="107100"/>
                  </a:lnTo>
                  <a:lnTo>
                    <a:pt x="2493" y="97110"/>
                  </a:lnTo>
                  <a:lnTo>
                    <a:pt x="24677" y="55457"/>
                  </a:lnTo>
                  <a:lnTo>
                    <a:pt x="63422" y="24412"/>
                  </a:lnTo>
                  <a:lnTo>
                    <a:pt x="106365" y="3187"/>
                  </a:lnTo>
                  <a:lnTo>
                    <a:pt x="121550" y="0"/>
                  </a:lnTo>
                  <a:lnTo>
                    <a:pt x="139706" y="311"/>
                  </a:lnTo>
                  <a:lnTo>
                    <a:pt x="156471" y="4651"/>
                  </a:lnTo>
                  <a:lnTo>
                    <a:pt x="180184" y="21817"/>
                  </a:lnTo>
                  <a:lnTo>
                    <a:pt x="200855" y="47920"/>
                  </a:lnTo>
                  <a:lnTo>
                    <a:pt x="210009" y="70640"/>
                  </a:lnTo>
                  <a:lnTo>
                    <a:pt x="212398" y="104128"/>
                  </a:lnTo>
                  <a:lnTo>
                    <a:pt x="208315" y="135318"/>
                  </a:lnTo>
                  <a:lnTo>
                    <a:pt x="197412" y="156395"/>
                  </a:lnTo>
                  <a:lnTo>
                    <a:pt x="182688" y="174296"/>
                  </a:lnTo>
                  <a:lnTo>
                    <a:pt x="164732" y="187193"/>
                  </a:lnTo>
                  <a:lnTo>
                    <a:pt x="144487" y="195039"/>
                  </a:lnTo>
                  <a:lnTo>
                    <a:pt x="107711" y="202399"/>
                  </a:lnTo>
                  <a:lnTo>
                    <a:pt x="106644" y="202052"/>
                  </a:lnTo>
                  <a:lnTo>
                    <a:pt x="105934" y="201467"/>
                  </a:lnTo>
                  <a:lnTo>
                    <a:pt x="104793" y="199680"/>
                  </a:lnTo>
                  <a:lnTo>
                    <a:pt x="105052" y="199533"/>
                  </a:lnTo>
                  <a:lnTo>
                    <a:pt x="113668" y="197566"/>
                  </a:lnTo>
                  <a:lnTo>
                    <a:pt x="120458" y="193827"/>
                  </a:lnTo>
                  <a:lnTo>
                    <a:pt x="137203" y="190326"/>
                  </a:lnTo>
                  <a:lnTo>
                    <a:pt x="169902" y="189731"/>
                  </a:lnTo>
                  <a:lnTo>
                    <a:pt x="197944" y="197555"/>
                  </a:lnTo>
                  <a:lnTo>
                    <a:pt x="225477" y="213747"/>
                  </a:lnTo>
                  <a:lnTo>
                    <a:pt x="246513" y="229596"/>
                  </a:lnTo>
                  <a:lnTo>
                    <a:pt x="278970" y="273670"/>
                  </a:lnTo>
                  <a:lnTo>
                    <a:pt x="287050" y="296164"/>
                  </a:lnTo>
                  <a:lnTo>
                    <a:pt x="291687" y="339311"/>
                  </a:lnTo>
                  <a:lnTo>
                    <a:pt x="288364" y="358949"/>
                  </a:lnTo>
                  <a:lnTo>
                    <a:pt x="276598" y="389189"/>
                  </a:lnTo>
                  <a:lnTo>
                    <a:pt x="256610" y="414714"/>
                  </a:lnTo>
                  <a:lnTo>
                    <a:pt x="228426" y="431729"/>
                  </a:lnTo>
                  <a:lnTo>
                    <a:pt x="207447" y="438556"/>
                  </a:lnTo>
                  <a:lnTo>
                    <a:pt x="170746" y="440488"/>
                  </a:lnTo>
                  <a:lnTo>
                    <a:pt x="124956" y="433075"/>
                  </a:lnTo>
                  <a:lnTo>
                    <a:pt x="77859" y="412742"/>
                  </a:lnTo>
                  <a:lnTo>
                    <a:pt x="67923" y="408080"/>
                  </a:lnTo>
                  <a:lnTo>
                    <a:pt x="50635" y="395617"/>
                  </a:lnTo>
                  <a:lnTo>
                    <a:pt x="48817" y="392234"/>
                  </a:lnTo>
                  <a:lnTo>
                    <a:pt x="47362" y="383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" name="SMARTInkShape-Group156">
            <a:extLst>
              <a:ext uri="{FF2B5EF4-FFF2-40B4-BE49-F238E27FC236}">
                <a16:creationId xmlns:a16="http://schemas.microsoft.com/office/drawing/2014/main" xmlns="" id="{148F2FD6-46FC-4E06-91D7-673908B4A668}"/>
              </a:ext>
            </a:extLst>
          </p:cNvPr>
          <p:cNvGrpSpPr/>
          <p:nvPr/>
        </p:nvGrpSpPr>
        <p:grpSpPr>
          <a:xfrm>
            <a:off x="7708900" y="3074096"/>
            <a:ext cx="977058" cy="402275"/>
            <a:chOff x="7708900" y="3074096"/>
            <a:chExt cx="977058" cy="402275"/>
          </a:xfrm>
        </p:grpSpPr>
        <p:sp>
          <p:nvSpPr>
            <p:cNvPr id="204" name="SMARTInkShape-446">
              <a:extLst>
                <a:ext uri="{FF2B5EF4-FFF2-40B4-BE49-F238E27FC236}">
                  <a16:creationId xmlns:a16="http://schemas.microsoft.com/office/drawing/2014/main" xmlns="" id="{F547CD35-31FD-4342-8DC4-1004C9642A1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08900" y="3454400"/>
              <a:ext cx="232985" cy="19051"/>
            </a:xfrm>
            <a:custGeom>
              <a:avLst/>
              <a:gdLst/>
              <a:ahLst/>
              <a:cxnLst/>
              <a:rect l="0" t="0" r="0" b="0"/>
              <a:pathLst>
                <a:path w="232985" h="19051">
                  <a:moveTo>
                    <a:pt x="0" y="19050"/>
                  </a:moveTo>
                  <a:lnTo>
                    <a:pt x="0" y="19050"/>
                  </a:lnTo>
                  <a:lnTo>
                    <a:pt x="2734" y="19050"/>
                  </a:lnTo>
                  <a:lnTo>
                    <a:pt x="4730" y="17364"/>
                  </a:lnTo>
                  <a:lnTo>
                    <a:pt x="5630" y="15596"/>
                  </a:lnTo>
                  <a:lnTo>
                    <a:pt x="6308" y="12869"/>
                  </a:lnTo>
                  <a:lnTo>
                    <a:pt x="53070" y="10874"/>
                  </a:lnTo>
                  <a:lnTo>
                    <a:pt x="99644" y="10311"/>
                  </a:lnTo>
                  <a:lnTo>
                    <a:pt x="143037" y="9594"/>
                  </a:lnTo>
                  <a:lnTo>
                    <a:pt x="189995" y="7349"/>
                  </a:lnTo>
                  <a:lnTo>
                    <a:pt x="232530" y="6353"/>
                  </a:lnTo>
                  <a:lnTo>
                    <a:pt x="232984" y="6000"/>
                  </a:lnTo>
                  <a:lnTo>
                    <a:pt x="232934" y="5411"/>
                  </a:lnTo>
                  <a:lnTo>
                    <a:pt x="232290" y="3816"/>
                  </a:lnTo>
                  <a:lnTo>
                    <a:pt x="231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SMARTInkShape-447">
              <a:extLst>
                <a:ext uri="{FF2B5EF4-FFF2-40B4-BE49-F238E27FC236}">
                  <a16:creationId xmlns:a16="http://schemas.microsoft.com/office/drawing/2014/main" xmlns="" id="{1D13C472-923A-407C-BE6F-50CE24A1180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79678" y="3074096"/>
              <a:ext cx="261048" cy="402275"/>
            </a:xfrm>
            <a:custGeom>
              <a:avLst/>
              <a:gdLst/>
              <a:ahLst/>
              <a:cxnLst/>
              <a:rect l="0" t="0" r="0" b="0"/>
              <a:pathLst>
                <a:path w="261048" h="402275">
                  <a:moveTo>
                    <a:pt x="134047" y="151704"/>
                  </a:moveTo>
                  <a:lnTo>
                    <a:pt x="134047" y="151704"/>
                  </a:lnTo>
                  <a:lnTo>
                    <a:pt x="141837" y="151704"/>
                  </a:lnTo>
                  <a:lnTo>
                    <a:pt x="143826" y="152410"/>
                  </a:lnTo>
                  <a:lnTo>
                    <a:pt x="146978" y="155075"/>
                  </a:lnTo>
                  <a:lnTo>
                    <a:pt x="148614" y="157671"/>
                  </a:lnTo>
                  <a:lnTo>
                    <a:pt x="149845" y="161021"/>
                  </a:lnTo>
                  <a:lnTo>
                    <a:pt x="144448" y="174879"/>
                  </a:lnTo>
                  <a:lnTo>
                    <a:pt x="142080" y="177056"/>
                  </a:lnTo>
                  <a:lnTo>
                    <a:pt x="140461" y="178130"/>
                  </a:lnTo>
                  <a:lnTo>
                    <a:pt x="135839" y="178383"/>
                  </a:lnTo>
                  <a:lnTo>
                    <a:pt x="125934" y="175671"/>
                  </a:lnTo>
                  <a:lnTo>
                    <a:pt x="119335" y="171074"/>
                  </a:lnTo>
                  <a:lnTo>
                    <a:pt x="103708" y="149824"/>
                  </a:lnTo>
                  <a:lnTo>
                    <a:pt x="89504" y="122854"/>
                  </a:lnTo>
                  <a:lnTo>
                    <a:pt x="86693" y="89112"/>
                  </a:lnTo>
                  <a:lnTo>
                    <a:pt x="87181" y="69882"/>
                  </a:lnTo>
                  <a:lnTo>
                    <a:pt x="95428" y="44115"/>
                  </a:lnTo>
                  <a:lnTo>
                    <a:pt x="112808" y="18071"/>
                  </a:lnTo>
                  <a:lnTo>
                    <a:pt x="126899" y="8486"/>
                  </a:lnTo>
                  <a:lnTo>
                    <a:pt x="143061" y="2829"/>
                  </a:lnTo>
                  <a:lnTo>
                    <a:pt x="159581" y="0"/>
                  </a:lnTo>
                  <a:lnTo>
                    <a:pt x="183976" y="3784"/>
                  </a:lnTo>
                  <a:lnTo>
                    <a:pt x="201034" y="10354"/>
                  </a:lnTo>
                  <a:lnTo>
                    <a:pt x="208771" y="17434"/>
                  </a:lnTo>
                  <a:lnTo>
                    <a:pt x="224173" y="38411"/>
                  </a:lnTo>
                  <a:lnTo>
                    <a:pt x="230533" y="67229"/>
                  </a:lnTo>
                  <a:lnTo>
                    <a:pt x="230616" y="101044"/>
                  </a:lnTo>
                  <a:lnTo>
                    <a:pt x="218536" y="147666"/>
                  </a:lnTo>
                  <a:lnTo>
                    <a:pt x="197764" y="195065"/>
                  </a:lnTo>
                  <a:lnTo>
                    <a:pt x="164665" y="240268"/>
                  </a:lnTo>
                  <a:lnTo>
                    <a:pt x="127462" y="287115"/>
                  </a:lnTo>
                  <a:lnTo>
                    <a:pt x="96817" y="313508"/>
                  </a:lnTo>
                  <a:lnTo>
                    <a:pt x="53997" y="335480"/>
                  </a:lnTo>
                  <a:lnTo>
                    <a:pt x="34862" y="340771"/>
                  </a:lnTo>
                  <a:lnTo>
                    <a:pt x="19362" y="341921"/>
                  </a:lnTo>
                  <a:lnTo>
                    <a:pt x="13226" y="340197"/>
                  </a:lnTo>
                  <a:lnTo>
                    <a:pt x="4034" y="335026"/>
                  </a:lnTo>
                  <a:lnTo>
                    <a:pt x="1240" y="329959"/>
                  </a:lnTo>
                  <a:lnTo>
                    <a:pt x="0" y="326632"/>
                  </a:lnTo>
                  <a:lnTo>
                    <a:pt x="505" y="319173"/>
                  </a:lnTo>
                  <a:lnTo>
                    <a:pt x="3815" y="309863"/>
                  </a:lnTo>
                  <a:lnTo>
                    <a:pt x="9779" y="300185"/>
                  </a:lnTo>
                  <a:lnTo>
                    <a:pt x="14612" y="296130"/>
                  </a:lnTo>
                  <a:lnTo>
                    <a:pt x="17381" y="294555"/>
                  </a:lnTo>
                  <a:lnTo>
                    <a:pt x="29708" y="292337"/>
                  </a:lnTo>
                  <a:lnTo>
                    <a:pt x="39475" y="293366"/>
                  </a:lnTo>
                  <a:lnTo>
                    <a:pt x="56221" y="301625"/>
                  </a:lnTo>
                  <a:lnTo>
                    <a:pt x="93673" y="345390"/>
                  </a:lnTo>
                  <a:lnTo>
                    <a:pt x="123255" y="378253"/>
                  </a:lnTo>
                  <a:lnTo>
                    <a:pt x="170397" y="399628"/>
                  </a:lnTo>
                  <a:lnTo>
                    <a:pt x="203664" y="402274"/>
                  </a:lnTo>
                  <a:lnTo>
                    <a:pt x="227827" y="397409"/>
                  </a:lnTo>
                  <a:lnTo>
                    <a:pt x="261047" y="370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SMARTInkShape-448">
              <a:extLst>
                <a:ext uri="{FF2B5EF4-FFF2-40B4-BE49-F238E27FC236}">
                  <a16:creationId xmlns:a16="http://schemas.microsoft.com/office/drawing/2014/main" xmlns="" id="{AF20B600-4AD5-49CA-BBE8-D83E3F1C33C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13243" y="3089602"/>
              <a:ext cx="172715" cy="382031"/>
            </a:xfrm>
            <a:custGeom>
              <a:avLst/>
              <a:gdLst/>
              <a:ahLst/>
              <a:cxnLst/>
              <a:rect l="0" t="0" r="0" b="0"/>
              <a:pathLst>
                <a:path w="172715" h="382031">
                  <a:moveTo>
                    <a:pt x="164032" y="28248"/>
                  </a:moveTo>
                  <a:lnTo>
                    <a:pt x="164032" y="28248"/>
                  </a:lnTo>
                  <a:lnTo>
                    <a:pt x="164032" y="29934"/>
                  </a:lnTo>
                  <a:lnTo>
                    <a:pt x="164385" y="30077"/>
                  </a:lnTo>
                  <a:lnTo>
                    <a:pt x="165717" y="29296"/>
                  </a:lnTo>
                  <a:lnTo>
                    <a:pt x="169810" y="25606"/>
                  </a:lnTo>
                  <a:lnTo>
                    <a:pt x="170366" y="18998"/>
                  </a:lnTo>
                  <a:lnTo>
                    <a:pt x="167491" y="7515"/>
                  </a:lnTo>
                  <a:lnTo>
                    <a:pt x="164276" y="3393"/>
                  </a:lnTo>
                  <a:lnTo>
                    <a:pt x="161436" y="1326"/>
                  </a:lnTo>
                  <a:lnTo>
                    <a:pt x="160184" y="775"/>
                  </a:lnTo>
                  <a:lnTo>
                    <a:pt x="149996" y="0"/>
                  </a:lnTo>
                  <a:lnTo>
                    <a:pt x="126535" y="6855"/>
                  </a:lnTo>
                  <a:lnTo>
                    <a:pt x="79860" y="37409"/>
                  </a:lnTo>
                  <a:lnTo>
                    <a:pt x="65087" y="50679"/>
                  </a:lnTo>
                  <a:lnTo>
                    <a:pt x="40994" y="91128"/>
                  </a:lnTo>
                  <a:lnTo>
                    <a:pt x="22031" y="134771"/>
                  </a:lnTo>
                  <a:lnTo>
                    <a:pt x="5739" y="181574"/>
                  </a:lnTo>
                  <a:lnTo>
                    <a:pt x="381" y="210203"/>
                  </a:lnTo>
                  <a:lnTo>
                    <a:pt x="0" y="252013"/>
                  </a:lnTo>
                  <a:lnTo>
                    <a:pt x="6948" y="297285"/>
                  </a:lnTo>
                  <a:lnTo>
                    <a:pt x="15522" y="336164"/>
                  </a:lnTo>
                  <a:lnTo>
                    <a:pt x="23995" y="349650"/>
                  </a:lnTo>
                  <a:lnTo>
                    <a:pt x="35842" y="362485"/>
                  </a:lnTo>
                  <a:lnTo>
                    <a:pt x="57266" y="378176"/>
                  </a:lnTo>
                  <a:lnTo>
                    <a:pt x="83911" y="382030"/>
                  </a:lnTo>
                  <a:lnTo>
                    <a:pt x="103024" y="380954"/>
                  </a:lnTo>
                  <a:lnTo>
                    <a:pt x="129791" y="373337"/>
                  </a:lnTo>
                  <a:lnTo>
                    <a:pt x="140128" y="367681"/>
                  </a:lnTo>
                  <a:lnTo>
                    <a:pt x="157813" y="350853"/>
                  </a:lnTo>
                  <a:lnTo>
                    <a:pt x="167036" y="338290"/>
                  </a:lnTo>
                  <a:lnTo>
                    <a:pt x="171904" y="324650"/>
                  </a:lnTo>
                  <a:lnTo>
                    <a:pt x="172714" y="315704"/>
                  </a:lnTo>
                  <a:lnTo>
                    <a:pt x="168668" y="285492"/>
                  </a:lnTo>
                  <a:lnTo>
                    <a:pt x="155557" y="255138"/>
                  </a:lnTo>
                  <a:lnTo>
                    <a:pt x="143060" y="240701"/>
                  </a:lnTo>
                  <a:lnTo>
                    <a:pt x="120738" y="226677"/>
                  </a:lnTo>
                  <a:lnTo>
                    <a:pt x="103740" y="221177"/>
                  </a:lnTo>
                  <a:lnTo>
                    <a:pt x="78393" y="218961"/>
                  </a:lnTo>
                  <a:lnTo>
                    <a:pt x="52046" y="222347"/>
                  </a:lnTo>
                  <a:lnTo>
                    <a:pt x="35917" y="229038"/>
                  </a:lnTo>
                  <a:lnTo>
                    <a:pt x="19570" y="245542"/>
                  </a:lnTo>
                  <a:lnTo>
                    <a:pt x="10806" y="267102"/>
                  </a:lnTo>
                  <a:lnTo>
                    <a:pt x="9153" y="279485"/>
                  </a:lnTo>
                  <a:lnTo>
                    <a:pt x="14807" y="310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2" name="SMARTInkShape-Group157">
            <a:extLst>
              <a:ext uri="{FF2B5EF4-FFF2-40B4-BE49-F238E27FC236}">
                <a16:creationId xmlns:a16="http://schemas.microsoft.com/office/drawing/2014/main" xmlns="" id="{E1EF844D-12F9-4C7F-9929-15F659BD22CF}"/>
              </a:ext>
            </a:extLst>
          </p:cNvPr>
          <p:cNvGrpSpPr/>
          <p:nvPr/>
        </p:nvGrpSpPr>
        <p:grpSpPr>
          <a:xfrm>
            <a:off x="8940800" y="3092934"/>
            <a:ext cx="958140" cy="389798"/>
            <a:chOff x="8940800" y="3092934"/>
            <a:chExt cx="958140" cy="389798"/>
          </a:xfrm>
        </p:grpSpPr>
        <p:sp>
          <p:nvSpPr>
            <p:cNvPr id="208" name="SMARTInkShape-449">
              <a:extLst>
                <a:ext uri="{FF2B5EF4-FFF2-40B4-BE49-F238E27FC236}">
                  <a16:creationId xmlns:a16="http://schemas.microsoft.com/office/drawing/2014/main" xmlns="" id="{7372010D-E447-4EA7-8CD6-573338A29A8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943975" y="33147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11307" y="5997"/>
                  </a:lnTo>
                  <a:lnTo>
                    <a:pt x="18707" y="3306"/>
                  </a:lnTo>
                  <a:lnTo>
                    <a:pt x="65453" y="3180"/>
                  </a:lnTo>
                  <a:lnTo>
                    <a:pt x="110358" y="3528"/>
                  </a:lnTo>
                  <a:lnTo>
                    <a:pt x="148365" y="5910"/>
                  </a:lnTo>
                  <a:lnTo>
                    <a:pt x="162109" y="3109"/>
                  </a:lnTo>
                  <a:lnTo>
                    <a:pt x="163106" y="242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SMARTInkShape-450">
              <a:extLst>
                <a:ext uri="{FF2B5EF4-FFF2-40B4-BE49-F238E27FC236}">
                  <a16:creationId xmlns:a16="http://schemas.microsoft.com/office/drawing/2014/main" xmlns="" id="{FF4A9A9D-8329-4420-A5F1-E2485EC983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40800" y="3439873"/>
              <a:ext cx="168276" cy="11353"/>
            </a:xfrm>
            <a:custGeom>
              <a:avLst/>
              <a:gdLst/>
              <a:ahLst/>
              <a:cxnLst/>
              <a:rect l="0" t="0" r="0" b="0"/>
              <a:pathLst>
                <a:path w="168276" h="11353">
                  <a:moveTo>
                    <a:pt x="0" y="1827"/>
                  </a:moveTo>
                  <a:lnTo>
                    <a:pt x="0" y="1827"/>
                  </a:lnTo>
                  <a:lnTo>
                    <a:pt x="0" y="3513"/>
                  </a:lnTo>
                  <a:lnTo>
                    <a:pt x="353" y="4009"/>
                  </a:lnTo>
                  <a:lnTo>
                    <a:pt x="940" y="4340"/>
                  </a:lnTo>
                  <a:lnTo>
                    <a:pt x="4419" y="4871"/>
                  </a:lnTo>
                  <a:lnTo>
                    <a:pt x="6433" y="4003"/>
                  </a:lnTo>
                  <a:lnTo>
                    <a:pt x="7463" y="3278"/>
                  </a:lnTo>
                  <a:lnTo>
                    <a:pt x="18604" y="1865"/>
                  </a:lnTo>
                  <a:lnTo>
                    <a:pt x="60331" y="0"/>
                  </a:lnTo>
                  <a:lnTo>
                    <a:pt x="107300" y="2630"/>
                  </a:lnTo>
                  <a:lnTo>
                    <a:pt x="154850" y="8903"/>
                  </a:lnTo>
                  <a:lnTo>
                    <a:pt x="168275" y="11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SMARTInkShape-451">
              <a:extLst>
                <a:ext uri="{FF2B5EF4-FFF2-40B4-BE49-F238E27FC236}">
                  <a16:creationId xmlns:a16="http://schemas.microsoft.com/office/drawing/2014/main" xmlns="" id="{7D080A7F-600C-4342-93BB-363D657125E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334500" y="3092934"/>
              <a:ext cx="186992" cy="362325"/>
            </a:xfrm>
            <a:custGeom>
              <a:avLst/>
              <a:gdLst/>
              <a:ahLst/>
              <a:cxnLst/>
              <a:rect l="0" t="0" r="0" b="0"/>
              <a:pathLst>
                <a:path w="186992" h="362325">
                  <a:moveTo>
                    <a:pt x="0" y="332891"/>
                  </a:moveTo>
                  <a:lnTo>
                    <a:pt x="0" y="332891"/>
                  </a:lnTo>
                  <a:lnTo>
                    <a:pt x="1685" y="332891"/>
                  </a:lnTo>
                  <a:lnTo>
                    <a:pt x="3454" y="333832"/>
                  </a:lnTo>
                  <a:lnTo>
                    <a:pt x="5778" y="335625"/>
                  </a:lnTo>
                  <a:lnTo>
                    <a:pt x="13518" y="328886"/>
                  </a:lnTo>
                  <a:lnTo>
                    <a:pt x="53294" y="286766"/>
                  </a:lnTo>
                  <a:lnTo>
                    <a:pt x="79698" y="246605"/>
                  </a:lnTo>
                  <a:lnTo>
                    <a:pt x="98755" y="206235"/>
                  </a:lnTo>
                  <a:lnTo>
                    <a:pt x="121403" y="160067"/>
                  </a:lnTo>
                  <a:lnTo>
                    <a:pt x="137499" y="115826"/>
                  </a:lnTo>
                  <a:lnTo>
                    <a:pt x="151954" y="73825"/>
                  </a:lnTo>
                  <a:lnTo>
                    <a:pt x="173363" y="27281"/>
                  </a:lnTo>
                  <a:lnTo>
                    <a:pt x="186991" y="0"/>
                  </a:lnTo>
                  <a:lnTo>
                    <a:pt x="186952" y="14667"/>
                  </a:lnTo>
                  <a:lnTo>
                    <a:pt x="179861" y="56279"/>
                  </a:lnTo>
                  <a:lnTo>
                    <a:pt x="177981" y="97466"/>
                  </a:lnTo>
                  <a:lnTo>
                    <a:pt x="177811" y="140880"/>
                  </a:lnTo>
                  <a:lnTo>
                    <a:pt x="175266" y="182179"/>
                  </a:lnTo>
                  <a:lnTo>
                    <a:pt x="170764" y="229415"/>
                  </a:lnTo>
                  <a:lnTo>
                    <a:pt x="168372" y="275557"/>
                  </a:lnTo>
                  <a:lnTo>
                    <a:pt x="168278" y="319174"/>
                  </a:lnTo>
                  <a:lnTo>
                    <a:pt x="168275" y="361695"/>
                  </a:lnTo>
                  <a:lnTo>
                    <a:pt x="168628" y="362324"/>
                  </a:lnTo>
                  <a:lnTo>
                    <a:pt x="171450" y="361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SMARTInkShape-452">
              <a:extLst>
                <a:ext uri="{FF2B5EF4-FFF2-40B4-BE49-F238E27FC236}">
                  <a16:creationId xmlns:a16="http://schemas.microsoft.com/office/drawing/2014/main" xmlns="" id="{1AAC045C-2164-47CB-9129-CCCFF275114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67875" y="3100673"/>
              <a:ext cx="231065" cy="382059"/>
            </a:xfrm>
            <a:custGeom>
              <a:avLst/>
              <a:gdLst/>
              <a:ahLst/>
              <a:cxnLst/>
              <a:rect l="0" t="0" r="0" b="0"/>
              <a:pathLst>
                <a:path w="231065" h="382059">
                  <a:moveTo>
                    <a:pt x="0" y="109252"/>
                  </a:moveTo>
                  <a:lnTo>
                    <a:pt x="0" y="109252"/>
                  </a:lnTo>
                  <a:lnTo>
                    <a:pt x="0" y="118623"/>
                  </a:lnTo>
                  <a:lnTo>
                    <a:pt x="3044" y="102177"/>
                  </a:lnTo>
                  <a:lnTo>
                    <a:pt x="5906" y="79397"/>
                  </a:lnTo>
                  <a:lnTo>
                    <a:pt x="14139" y="62752"/>
                  </a:lnTo>
                  <a:lnTo>
                    <a:pt x="23999" y="48287"/>
                  </a:lnTo>
                  <a:lnTo>
                    <a:pt x="59793" y="14193"/>
                  </a:lnTo>
                  <a:lnTo>
                    <a:pt x="82794" y="5303"/>
                  </a:lnTo>
                  <a:lnTo>
                    <a:pt x="106859" y="0"/>
                  </a:lnTo>
                  <a:lnTo>
                    <a:pt x="130774" y="1847"/>
                  </a:lnTo>
                  <a:lnTo>
                    <a:pt x="150298" y="10290"/>
                  </a:lnTo>
                  <a:lnTo>
                    <a:pt x="163640" y="20873"/>
                  </a:lnTo>
                  <a:lnTo>
                    <a:pt x="181517" y="47664"/>
                  </a:lnTo>
                  <a:lnTo>
                    <a:pt x="185604" y="60312"/>
                  </a:lnTo>
                  <a:lnTo>
                    <a:pt x="186632" y="78079"/>
                  </a:lnTo>
                  <a:lnTo>
                    <a:pt x="181176" y="98579"/>
                  </a:lnTo>
                  <a:lnTo>
                    <a:pt x="170396" y="119148"/>
                  </a:lnTo>
                  <a:lnTo>
                    <a:pt x="161613" y="129706"/>
                  </a:lnTo>
                  <a:lnTo>
                    <a:pt x="129122" y="153972"/>
                  </a:lnTo>
                  <a:lnTo>
                    <a:pt x="118556" y="159007"/>
                  </a:lnTo>
                  <a:lnTo>
                    <a:pt x="111330" y="160034"/>
                  </a:lnTo>
                  <a:lnTo>
                    <a:pt x="113876" y="157317"/>
                  </a:lnTo>
                  <a:lnTo>
                    <a:pt x="122724" y="154422"/>
                  </a:lnTo>
                  <a:lnTo>
                    <a:pt x="153879" y="153705"/>
                  </a:lnTo>
                  <a:lnTo>
                    <a:pt x="162913" y="155388"/>
                  </a:lnTo>
                  <a:lnTo>
                    <a:pt x="179377" y="163899"/>
                  </a:lnTo>
                  <a:lnTo>
                    <a:pt x="186106" y="170717"/>
                  </a:lnTo>
                  <a:lnTo>
                    <a:pt x="195256" y="182148"/>
                  </a:lnTo>
                  <a:lnTo>
                    <a:pt x="201787" y="188589"/>
                  </a:lnTo>
                  <a:lnTo>
                    <a:pt x="217373" y="213855"/>
                  </a:lnTo>
                  <a:lnTo>
                    <a:pt x="230566" y="254162"/>
                  </a:lnTo>
                  <a:lnTo>
                    <a:pt x="231064" y="262764"/>
                  </a:lnTo>
                  <a:lnTo>
                    <a:pt x="225346" y="295183"/>
                  </a:lnTo>
                  <a:lnTo>
                    <a:pt x="219863" y="304071"/>
                  </a:lnTo>
                  <a:lnTo>
                    <a:pt x="173796" y="351048"/>
                  </a:lnTo>
                  <a:lnTo>
                    <a:pt x="146338" y="368123"/>
                  </a:lnTo>
                  <a:lnTo>
                    <a:pt x="108272" y="380448"/>
                  </a:lnTo>
                  <a:lnTo>
                    <a:pt x="80685" y="382058"/>
                  </a:lnTo>
                  <a:lnTo>
                    <a:pt x="62557" y="377537"/>
                  </a:lnTo>
                  <a:lnTo>
                    <a:pt x="49568" y="371000"/>
                  </a:lnTo>
                  <a:lnTo>
                    <a:pt x="31258" y="357656"/>
                  </a:lnTo>
                  <a:lnTo>
                    <a:pt x="14553" y="338092"/>
                  </a:lnTo>
                  <a:lnTo>
                    <a:pt x="13249" y="332318"/>
                  </a:lnTo>
                  <a:lnTo>
                    <a:pt x="13884" y="329160"/>
                  </a:lnTo>
                  <a:lnTo>
                    <a:pt x="16226" y="325399"/>
                  </a:lnTo>
                  <a:lnTo>
                    <a:pt x="18148" y="323498"/>
                  </a:lnTo>
                  <a:lnTo>
                    <a:pt x="22225" y="321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573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711" y="302174"/>
            <a:ext cx="10515600" cy="446703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9" y="787786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 ses élèves, la maîtresse a des pinces.</a:t>
            </a:r>
          </a:p>
          <a:p>
            <a:r>
              <a:rPr lang="fr-FR" sz="3200" dirty="0"/>
              <a:t>Elle en achète encore 34. Elle en a maintenant 61.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2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2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7" y="214778"/>
            <a:ext cx="10515600" cy="446703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9" y="768325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 ses élèves, la maîtresse a des pinces.</a:t>
            </a:r>
          </a:p>
          <a:p>
            <a:r>
              <a:rPr lang="fr-FR" sz="3200" dirty="0"/>
              <a:t>Elle en achète encore 23. Elle en a maintenant 52.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2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711" y="214238"/>
            <a:ext cx="10515600" cy="446703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Situation pour plus tard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8" y="787785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des élèves, la maîtresse a des pinces à linge.</a:t>
            </a:r>
          </a:p>
          <a:p>
            <a:r>
              <a:rPr lang="fr-FR" sz="3200" dirty="0"/>
              <a:t>Elle en achète encore 29. Elle en a maintenant 36.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2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628C8925-6F96-4E4C-B1DB-F8F453A6C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626365"/>
              </p:ext>
            </p:extLst>
          </p:nvPr>
        </p:nvGraphicFramePr>
        <p:xfrm>
          <a:off x="2436438" y="802043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900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D1FF0D-ED30-4C3F-B25D-CC5CE0FE35DE}"/>
              </a:ext>
            </a:extLst>
          </p:cNvPr>
          <p:cNvSpPr/>
          <p:nvPr/>
        </p:nvSpPr>
        <p:spPr>
          <a:xfrm rot="16200000">
            <a:off x="5780302" y="-1094428"/>
            <a:ext cx="674649" cy="7669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</p:spTree>
    <p:extLst>
      <p:ext uri="{BB962C8B-B14F-4D97-AF65-F5344CB8AC3E}">
        <p14:creationId xmlns:p14="http://schemas.microsoft.com/office/powerpoint/2010/main" val="25459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2CC2472-788D-A947-BB20-AEE8550CC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301275" y="1476423"/>
            <a:ext cx="2806700" cy="3835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D0DC2B1-0690-4539-9B6D-D8AB828A7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13"/>
          <a:stretch/>
        </p:blipFill>
        <p:spPr>
          <a:xfrm>
            <a:off x="6224266" y="1476423"/>
            <a:ext cx="2686873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769E-6 2.96296E-6 L 0.06005 0.28935 C 0.07269 0.35463 0.09158 0.38981 0.11125 0.38981 C 0.13379 0.38981 0.15164 0.35463 0.16427 0.28935 L 0.22446 2.9629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7" y="1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1018 L -0.07734 -0.23912 C -0.09128 -0.29537 -0.11224 -0.32709 -0.13425 -0.32709 C -0.15925 -0.32709 -0.1793 -0.29537 -0.19323 -0.23912 L -0.26029 0.01018 " pathEditMode="relative" rAng="1080000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960532"/>
              </p:ext>
            </p:extLst>
          </p:nvPr>
        </p:nvGraphicFramePr>
        <p:xfrm>
          <a:off x="2436438" y="802043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D1FF0D-ED30-4C3F-B25D-CC5CE0FE35DE}"/>
              </a:ext>
            </a:extLst>
          </p:cNvPr>
          <p:cNvSpPr/>
          <p:nvPr/>
        </p:nvSpPr>
        <p:spPr>
          <a:xfrm>
            <a:off x="4355693" y="715249"/>
            <a:ext cx="831273" cy="6259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CCD58C-4000-4F62-931C-6ACE2C332BF6}"/>
              </a:ext>
            </a:extLst>
          </p:cNvPr>
          <p:cNvSpPr/>
          <p:nvPr/>
        </p:nvSpPr>
        <p:spPr>
          <a:xfrm>
            <a:off x="2336800" y="2438400"/>
            <a:ext cx="75184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</p:spTree>
    <p:extLst>
      <p:ext uri="{BB962C8B-B14F-4D97-AF65-F5344CB8AC3E}">
        <p14:creationId xmlns:p14="http://schemas.microsoft.com/office/powerpoint/2010/main" val="1572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716804"/>
              </p:ext>
            </p:extLst>
          </p:nvPr>
        </p:nvGraphicFramePr>
        <p:xfrm>
          <a:off x="2436438" y="802043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7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6+3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8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2+3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8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3+5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5"/>
            <a:ext cx="3206539" cy="4335151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2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7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7116</TotalTime>
  <Words>914</Words>
  <Application>Microsoft Office PowerPoint</Application>
  <PresentationFormat>Personnalisé</PresentationFormat>
  <Paragraphs>451</Paragraphs>
  <Slides>27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Mercredi 15 avril 2020</vt:lpstr>
      <vt:lpstr>Calcul mental</vt:lpstr>
      <vt:lpstr>Présentation PowerPoint</vt:lpstr>
      <vt:lpstr>Les tables d’addition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Présentation PowerPoint</vt:lpstr>
      <vt:lpstr>Trouve le nombre de fraises.</vt:lpstr>
      <vt:lpstr>Présentation PowerPoint</vt:lpstr>
      <vt:lpstr>Présentation PowerPoint</vt:lpstr>
      <vt:lpstr>Présentation PowerPoint</vt:lpstr>
      <vt:lpstr>Présentation PowerPoint</vt:lpstr>
      <vt:lpstr>Problèmes</vt:lpstr>
      <vt:lpstr>Situation d’hier</vt:lpstr>
      <vt:lpstr>Situation d’hier</vt:lpstr>
      <vt:lpstr>Situation d’hier</vt:lpstr>
      <vt:lpstr>Première situation</vt:lpstr>
      <vt:lpstr>Deuxième situation</vt:lpstr>
      <vt:lpstr>Situation pour plus tard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258</cp:revision>
  <dcterms:created xsi:type="dcterms:W3CDTF">2020-03-19T21:38:13Z</dcterms:created>
  <dcterms:modified xsi:type="dcterms:W3CDTF">2020-05-04T10:26:34Z</dcterms:modified>
</cp:coreProperties>
</file>