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3" r:id="rId2"/>
    <p:sldId id="425" r:id="rId3"/>
    <p:sldId id="426" r:id="rId4"/>
    <p:sldId id="427" r:id="rId5"/>
    <p:sldId id="428" r:id="rId6"/>
    <p:sldId id="429" r:id="rId7"/>
    <p:sldId id="479" r:id="rId8"/>
    <p:sldId id="431" r:id="rId9"/>
    <p:sldId id="451" r:id="rId10"/>
    <p:sldId id="478" r:id="rId11"/>
    <p:sldId id="455" r:id="rId12"/>
    <p:sldId id="466" r:id="rId13"/>
    <p:sldId id="469" r:id="rId14"/>
    <p:sldId id="439" r:id="rId15"/>
    <p:sldId id="491" r:id="rId16"/>
    <p:sldId id="461" r:id="rId17"/>
    <p:sldId id="471" r:id="rId18"/>
    <p:sldId id="472" r:id="rId19"/>
    <p:sldId id="444" r:id="rId20"/>
    <p:sldId id="301" r:id="rId21"/>
    <p:sldId id="484" r:id="rId22"/>
    <p:sldId id="489" r:id="rId23"/>
    <p:sldId id="480" r:id="rId24"/>
    <p:sldId id="485" r:id="rId25"/>
    <p:sldId id="486" r:id="rId26"/>
    <p:sldId id="487" r:id="rId27"/>
    <p:sldId id="492" r:id="rId28"/>
    <p:sldId id="477" r:id="rId29"/>
    <p:sldId id="476" r:id="rId3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1F5"/>
    <a:srgbClr val="E49CF2"/>
    <a:srgbClr val="E898C8"/>
    <a:srgbClr val="D78DCE"/>
    <a:srgbClr val="FFCCFF"/>
    <a:srgbClr val="FF00FF"/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53" autoAdjust="0"/>
    <p:restoredTop sz="89007" autoAdjust="0"/>
  </p:normalViewPr>
  <p:slideViewPr>
    <p:cSldViewPr snapToGrid="0">
      <p:cViewPr varScale="1">
        <p:scale>
          <a:sx n="45" d="100"/>
          <a:sy n="45" d="100"/>
        </p:scale>
        <p:origin x="-67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 de la notion étudiée : les familles de 60 et 70 en lien avec les nombres de 11 à 19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64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Référence à l’imparfait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594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286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286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286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28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Mardi 31 mars 2020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444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74887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Le tableau des nombres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096998"/>
              </p:ext>
            </p:extLst>
          </p:nvPr>
        </p:nvGraphicFramePr>
        <p:xfrm>
          <a:off x="3164540" y="1803493"/>
          <a:ext cx="5859660" cy="445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66">
                  <a:extLst>
                    <a:ext uri="{9D8B030D-6E8A-4147-A177-3AD203B41FA5}">
                      <a16:colId xmlns:a16="http://schemas.microsoft.com/office/drawing/2014/main" xmlns="" val="2420847034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480872400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934363649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072706557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889925062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544732703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49455025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3716303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944406011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237117159"/>
                    </a:ext>
                  </a:extLst>
                </a:gridCol>
              </a:tblGrid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4485838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5893252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8359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2025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209904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478528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56210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3502527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1621966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7968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569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e 101"/>
          <p:cNvGrpSpPr/>
          <p:nvPr/>
        </p:nvGrpSpPr>
        <p:grpSpPr>
          <a:xfrm>
            <a:off x="4021873" y="3509029"/>
            <a:ext cx="1978456" cy="1782955"/>
            <a:chOff x="819814" y="4314081"/>
            <a:chExt cx="2549137" cy="2085324"/>
          </a:xfrm>
        </p:grpSpPr>
        <p:pic>
          <p:nvPicPr>
            <p:cNvPr id="10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" name="Image 103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105" name="ZoneTexte 104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grpSp>
        <p:nvGrpSpPr>
          <p:cNvPr id="106" name="Groupe 105"/>
          <p:cNvGrpSpPr/>
          <p:nvPr/>
        </p:nvGrpSpPr>
        <p:grpSpPr>
          <a:xfrm>
            <a:off x="528541" y="962440"/>
            <a:ext cx="1978456" cy="1782955"/>
            <a:chOff x="4605311" y="4205729"/>
            <a:chExt cx="1978456" cy="1782955"/>
          </a:xfrm>
        </p:grpSpPr>
        <p:grpSp>
          <p:nvGrpSpPr>
            <p:cNvPr id="107" name="Groupe 106"/>
            <p:cNvGrpSpPr/>
            <p:nvPr/>
          </p:nvGrpSpPr>
          <p:grpSpPr>
            <a:xfrm>
              <a:off x="4605311" y="4205729"/>
              <a:ext cx="1978456" cy="1782955"/>
              <a:chOff x="819814" y="4314081"/>
              <a:chExt cx="2549137" cy="2085324"/>
            </a:xfrm>
          </p:grpSpPr>
          <p:pic>
            <p:nvPicPr>
              <p:cNvPr id="109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9814" y="4314081"/>
                <a:ext cx="2549137" cy="2085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0" name="ZoneTexte 109"/>
              <p:cNvSpPr txBox="1"/>
              <p:nvPr/>
            </p:nvSpPr>
            <p:spPr>
              <a:xfrm rot="20867329">
                <a:off x="1733180" y="5304069"/>
                <a:ext cx="905069" cy="683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i="1" dirty="0"/>
                  <a:t>10</a:t>
                </a:r>
              </a:p>
            </p:txBody>
          </p:sp>
        </p:grpSp>
        <p:pic>
          <p:nvPicPr>
            <p:cNvPr id="108" name="Image 107" descr="Meyve Armut Sarı · Pixabay'da ücretsiz vektör grafik">
              <a:extLst>
                <a:ext uri="{FF2B5EF4-FFF2-40B4-BE49-F238E27FC236}">
                  <a16:creationId xmlns:a16="http://schemas.microsoft.com/office/drawing/2014/main" xmlns="" id="{DB79E928-C79C-4597-86FC-509A0D298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4315" y="5101413"/>
              <a:ext cx="234142" cy="344046"/>
            </a:xfrm>
            <a:prstGeom prst="rect">
              <a:avLst/>
            </a:prstGeom>
          </p:spPr>
        </p:pic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2616" y="109491"/>
            <a:ext cx="10515600" cy="941286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Trouve le nombre de fruits.</a:t>
            </a:r>
          </a:p>
        </p:txBody>
      </p:sp>
      <p:pic>
        <p:nvPicPr>
          <p:cNvPr id="74" name="Image 73" descr="Meyve Armut Sarı · Pixabay'da ücretsiz vektör grafik">
            <a:extLst>
              <a:ext uri="{FF2B5EF4-FFF2-40B4-BE49-F238E27FC236}">
                <a16:creationId xmlns:a16="http://schemas.microsoft.com/office/drawing/2014/main" xmlns="" id="{E973882C-2FD7-469D-980B-BB3161375E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958" y="1564722"/>
            <a:ext cx="321175" cy="471931"/>
          </a:xfrm>
          <a:prstGeom prst="rect">
            <a:avLst/>
          </a:prstGeom>
        </p:spPr>
      </p:pic>
      <p:pic>
        <p:nvPicPr>
          <p:cNvPr id="75" name="Image 74" descr="Meyve Armut Sarı · Pixabay'da ücretsiz vektör grafik">
            <a:extLst>
              <a:ext uri="{FF2B5EF4-FFF2-40B4-BE49-F238E27FC236}">
                <a16:creationId xmlns:a16="http://schemas.microsoft.com/office/drawing/2014/main" xmlns="" id="{DB79E928-C79C-4597-86FC-509A0D2985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169" y="3544169"/>
            <a:ext cx="321175" cy="471931"/>
          </a:xfrm>
          <a:prstGeom prst="rect">
            <a:avLst/>
          </a:prstGeom>
        </p:spPr>
      </p:pic>
      <p:pic>
        <p:nvPicPr>
          <p:cNvPr id="77" name="Image 76" descr="Meyve Armut Sarı · Pixabay'da ücretsiz vektör grafik">
            <a:extLst>
              <a:ext uri="{FF2B5EF4-FFF2-40B4-BE49-F238E27FC236}">
                <a16:creationId xmlns:a16="http://schemas.microsoft.com/office/drawing/2014/main" xmlns="" id="{EC036505-7573-4836-A1F6-2E4B4C32C4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660" y="2625228"/>
            <a:ext cx="321175" cy="471931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01E4A0AD-FFE1-4E99-8B88-D9BE4D201A37}"/>
              </a:ext>
            </a:extLst>
          </p:cNvPr>
          <p:cNvGrpSpPr/>
          <p:nvPr/>
        </p:nvGrpSpPr>
        <p:grpSpPr>
          <a:xfrm>
            <a:off x="6729751" y="2875327"/>
            <a:ext cx="938962" cy="1096262"/>
            <a:chOff x="6917328" y="3325500"/>
            <a:chExt cx="938962" cy="1096262"/>
          </a:xfrm>
        </p:grpSpPr>
        <p:pic>
          <p:nvPicPr>
            <p:cNvPr id="79" name="Image 78" descr="Meyve Armut Sarı · Pixabay'da ücretsiz vektör grafik">
              <a:extLst>
                <a:ext uri="{FF2B5EF4-FFF2-40B4-BE49-F238E27FC236}">
                  <a16:creationId xmlns:a16="http://schemas.microsoft.com/office/drawing/2014/main" xmlns="" id="{A4D5DC4C-7A60-4858-AB1A-450587946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80" name="Image 79" descr="Meyve Armut Sarı · Pixabay'da ücretsiz vektör grafik">
              <a:extLst>
                <a:ext uri="{FF2B5EF4-FFF2-40B4-BE49-F238E27FC236}">
                  <a16:creationId xmlns:a16="http://schemas.microsoft.com/office/drawing/2014/main" xmlns="" id="{CFB6E404-3305-4AEB-8D0E-6537C80D12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81" name="Image 80" descr="Meyve Armut Sarı · Pixabay'da ücretsiz vektör grafik">
              <a:extLst>
                <a:ext uri="{FF2B5EF4-FFF2-40B4-BE49-F238E27FC236}">
                  <a16:creationId xmlns:a16="http://schemas.microsoft.com/office/drawing/2014/main" xmlns="" id="{251BA05F-2DC3-41AF-ADEE-B1535ABEF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82" name="Image 81" descr="Meyve Armut Sarı · Pixabay'da ücretsiz vektör grafik">
              <a:extLst>
                <a:ext uri="{FF2B5EF4-FFF2-40B4-BE49-F238E27FC236}">
                  <a16:creationId xmlns:a16="http://schemas.microsoft.com/office/drawing/2014/main" xmlns="" id="{805B85D6-90A8-4E7B-9E41-B4F377447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83" name="Image 82" descr="Meyve Armut Sarı · Pixabay'da ücretsiz vektör grafik">
              <a:extLst>
                <a:ext uri="{FF2B5EF4-FFF2-40B4-BE49-F238E27FC236}">
                  <a16:creationId xmlns:a16="http://schemas.microsoft.com/office/drawing/2014/main" xmlns="" id="{50E59FD5-3C87-47DF-AC49-8BE11A3CF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  <p:pic>
        <p:nvPicPr>
          <p:cNvPr id="84" name="Image 83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E53770B2-BC6B-4D91-9222-AF661B86E3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101" y="2130972"/>
            <a:ext cx="389952" cy="389952"/>
          </a:xfrm>
          <a:prstGeom prst="rect">
            <a:avLst/>
          </a:prstGeom>
        </p:spPr>
      </p:pic>
      <p:pic>
        <p:nvPicPr>
          <p:cNvPr id="85" name="Image 84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C737EE36-B52D-483A-A98D-A876CD4BC1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336" y="3796605"/>
            <a:ext cx="389952" cy="389952"/>
          </a:xfrm>
          <a:prstGeom prst="rect">
            <a:avLst/>
          </a:prstGeom>
        </p:spPr>
      </p:pic>
      <p:pic>
        <p:nvPicPr>
          <p:cNvPr id="86" name="Image 85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81F5DD22-7635-4BBF-BB38-4051041C6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832" y="1690688"/>
            <a:ext cx="389952" cy="389952"/>
          </a:xfrm>
          <a:prstGeom prst="rect">
            <a:avLst/>
          </a:prstGeom>
        </p:spPr>
      </p:pic>
      <p:pic>
        <p:nvPicPr>
          <p:cNvPr id="87" name="Image 86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DE6D0877-9500-4C58-8C0E-FFB24492A7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963" y="2355443"/>
            <a:ext cx="389952" cy="389952"/>
          </a:xfrm>
          <a:prstGeom prst="rect">
            <a:avLst/>
          </a:prstGeom>
        </p:spPr>
      </p:pic>
      <p:pic>
        <p:nvPicPr>
          <p:cNvPr id="88" name="Image 87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E60C5779-1188-4102-B960-A4A69AD61B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784" y="3256665"/>
            <a:ext cx="389952" cy="389952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BC2E1E5B-E094-47F5-BE84-3900BDAD6675}"/>
              </a:ext>
            </a:extLst>
          </p:cNvPr>
          <p:cNvGrpSpPr/>
          <p:nvPr/>
        </p:nvGrpSpPr>
        <p:grpSpPr>
          <a:xfrm>
            <a:off x="9739952" y="1793639"/>
            <a:ext cx="999552" cy="999552"/>
            <a:chOff x="6302869" y="5151188"/>
            <a:chExt cx="999552" cy="999552"/>
          </a:xfrm>
        </p:grpSpPr>
        <p:pic>
          <p:nvPicPr>
            <p:cNvPr id="89" name="Image 88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EA98B32A-5977-42BF-8866-297B5CA433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2869" y="5151188"/>
              <a:ext cx="389952" cy="389952"/>
            </a:xfrm>
            <a:prstGeom prst="rect">
              <a:avLst/>
            </a:prstGeom>
          </p:spPr>
        </p:pic>
        <p:pic>
          <p:nvPicPr>
            <p:cNvPr id="90" name="Image 89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9D670945-094F-4548-800F-F287DD9C1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269" y="5303588"/>
              <a:ext cx="389952" cy="389952"/>
            </a:xfrm>
            <a:prstGeom prst="rect">
              <a:avLst/>
            </a:prstGeom>
          </p:spPr>
        </p:pic>
        <p:pic>
          <p:nvPicPr>
            <p:cNvPr id="91" name="Image 90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D6043473-BA4C-44E8-826A-841D2B18C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669" y="5455988"/>
              <a:ext cx="389952" cy="389952"/>
            </a:xfrm>
            <a:prstGeom prst="rect">
              <a:avLst/>
            </a:prstGeom>
          </p:spPr>
        </p:pic>
        <p:pic>
          <p:nvPicPr>
            <p:cNvPr id="92" name="Image 91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772D3DA-6E0E-42FC-B90A-60ED71AF4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0069" y="5608388"/>
              <a:ext cx="389952" cy="389952"/>
            </a:xfrm>
            <a:prstGeom prst="rect">
              <a:avLst/>
            </a:prstGeom>
          </p:spPr>
        </p:pic>
        <p:pic>
          <p:nvPicPr>
            <p:cNvPr id="97" name="Image 96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82594110-86CB-4BBA-99B9-941429EB89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469" y="5760788"/>
              <a:ext cx="389952" cy="389952"/>
            </a:xfrm>
            <a:prstGeom prst="rect">
              <a:avLst/>
            </a:prstGeom>
          </p:spPr>
        </p:pic>
      </p:grpSp>
      <p:pic>
        <p:nvPicPr>
          <p:cNvPr id="152" name="Image 151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6478DA6D-D164-4114-AF0E-B893067DC6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440" y="2561153"/>
            <a:ext cx="389952" cy="389952"/>
          </a:xfrm>
          <a:prstGeom prst="rect">
            <a:avLst/>
          </a:prstGeom>
        </p:spPr>
      </p:pic>
      <p:grpSp>
        <p:nvGrpSpPr>
          <p:cNvPr id="198" name="Groupe 197">
            <a:extLst>
              <a:ext uri="{FF2B5EF4-FFF2-40B4-BE49-F238E27FC236}">
                <a16:creationId xmlns:a16="http://schemas.microsoft.com/office/drawing/2014/main" xmlns="" id="{D66CAD58-364B-49D9-9F28-9AAA83FD9136}"/>
              </a:ext>
            </a:extLst>
          </p:cNvPr>
          <p:cNvGrpSpPr/>
          <p:nvPr/>
        </p:nvGrpSpPr>
        <p:grpSpPr>
          <a:xfrm>
            <a:off x="9469394" y="2916316"/>
            <a:ext cx="999552" cy="999552"/>
            <a:chOff x="6302869" y="5151188"/>
            <a:chExt cx="999552" cy="999552"/>
          </a:xfrm>
        </p:grpSpPr>
        <p:pic>
          <p:nvPicPr>
            <p:cNvPr id="199" name="Image 198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FED41B49-A74C-49F2-B689-4D2E52659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2869" y="5151188"/>
              <a:ext cx="389952" cy="389952"/>
            </a:xfrm>
            <a:prstGeom prst="rect">
              <a:avLst/>
            </a:prstGeom>
          </p:spPr>
        </p:pic>
        <p:pic>
          <p:nvPicPr>
            <p:cNvPr id="200" name="Image 199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86F8B90F-D9C0-4C76-8D0A-BAD7609E4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269" y="5303588"/>
              <a:ext cx="389952" cy="389952"/>
            </a:xfrm>
            <a:prstGeom prst="rect">
              <a:avLst/>
            </a:prstGeom>
          </p:spPr>
        </p:pic>
        <p:pic>
          <p:nvPicPr>
            <p:cNvPr id="201" name="Image 200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EC1360A4-546D-473A-B146-0BA1AB718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669" y="5455988"/>
              <a:ext cx="389952" cy="389952"/>
            </a:xfrm>
            <a:prstGeom prst="rect">
              <a:avLst/>
            </a:prstGeom>
          </p:spPr>
        </p:pic>
        <p:pic>
          <p:nvPicPr>
            <p:cNvPr id="202" name="Image 201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B30368E9-83E8-4625-BF42-8836AAAE0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0069" y="5608388"/>
              <a:ext cx="389952" cy="389952"/>
            </a:xfrm>
            <a:prstGeom prst="rect">
              <a:avLst/>
            </a:prstGeom>
          </p:spPr>
        </p:pic>
        <p:pic>
          <p:nvPicPr>
            <p:cNvPr id="203" name="Image 202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078ABD44-28CD-4293-A9DA-4307877AA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469" y="5760788"/>
              <a:ext cx="389952" cy="389952"/>
            </a:xfrm>
            <a:prstGeom prst="rect">
              <a:avLst/>
            </a:prstGeom>
          </p:spPr>
        </p:pic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xmlns="" id="{85718DD4-525D-4C45-A3FD-83F833B98922}"/>
              </a:ext>
            </a:extLst>
          </p:cNvPr>
          <p:cNvGrpSpPr/>
          <p:nvPr/>
        </p:nvGrpSpPr>
        <p:grpSpPr>
          <a:xfrm>
            <a:off x="6420857" y="1562046"/>
            <a:ext cx="938962" cy="1096262"/>
            <a:chOff x="6917328" y="3325500"/>
            <a:chExt cx="938962" cy="1096262"/>
          </a:xfrm>
        </p:grpSpPr>
        <p:pic>
          <p:nvPicPr>
            <p:cNvPr id="205" name="Image 204" descr="Meyve Armut Sarı · Pixabay'da ücretsiz vektör grafik">
              <a:extLst>
                <a:ext uri="{FF2B5EF4-FFF2-40B4-BE49-F238E27FC236}">
                  <a16:creationId xmlns:a16="http://schemas.microsoft.com/office/drawing/2014/main" xmlns="" id="{D2D56BB1-A44B-446A-86FC-81A9684C1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206" name="Image 205" descr="Meyve Armut Sarı · Pixabay'da ücretsiz vektör grafik">
              <a:extLst>
                <a:ext uri="{FF2B5EF4-FFF2-40B4-BE49-F238E27FC236}">
                  <a16:creationId xmlns:a16="http://schemas.microsoft.com/office/drawing/2014/main" xmlns="" id="{E273AED8-509D-423C-AA95-CFAF3F730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207" name="Image 206" descr="Meyve Armut Sarı · Pixabay'da ücretsiz vektör grafik">
              <a:extLst>
                <a:ext uri="{FF2B5EF4-FFF2-40B4-BE49-F238E27FC236}">
                  <a16:creationId xmlns:a16="http://schemas.microsoft.com/office/drawing/2014/main" xmlns="" id="{5DFBCD41-5835-4846-BAD4-984A14AE1B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208" name="Image 207" descr="Meyve Armut Sarı · Pixabay'da ücretsiz vektör grafik">
              <a:extLst>
                <a:ext uri="{FF2B5EF4-FFF2-40B4-BE49-F238E27FC236}">
                  <a16:creationId xmlns:a16="http://schemas.microsoft.com/office/drawing/2014/main" xmlns="" id="{E58B6EF1-F691-4F90-9884-6443791F1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209" name="Image 208" descr="Meyve Armut Sarı · Pixabay'da ücretsiz vektör grafik">
              <a:extLst>
                <a:ext uri="{FF2B5EF4-FFF2-40B4-BE49-F238E27FC236}">
                  <a16:creationId xmlns:a16="http://schemas.microsoft.com/office/drawing/2014/main" xmlns="" id="{A59D60EF-76D9-4129-8CBD-95FD67441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  <p:grpSp>
        <p:nvGrpSpPr>
          <p:cNvPr id="93" name="Groupe 92"/>
          <p:cNvGrpSpPr/>
          <p:nvPr/>
        </p:nvGrpSpPr>
        <p:grpSpPr>
          <a:xfrm>
            <a:off x="2195672" y="2250839"/>
            <a:ext cx="1978456" cy="1782955"/>
            <a:chOff x="819814" y="4314081"/>
            <a:chExt cx="2549137" cy="2085324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Image 94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96" name="ZoneTexte 95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grpSp>
        <p:nvGrpSpPr>
          <p:cNvPr id="98" name="Groupe 97"/>
          <p:cNvGrpSpPr/>
          <p:nvPr/>
        </p:nvGrpSpPr>
        <p:grpSpPr>
          <a:xfrm>
            <a:off x="472682" y="3080111"/>
            <a:ext cx="1978456" cy="1782955"/>
            <a:chOff x="819814" y="4314081"/>
            <a:chExt cx="2549137" cy="2085324"/>
          </a:xfrm>
        </p:grpSpPr>
        <p:pic>
          <p:nvPicPr>
            <p:cNvPr id="9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0" name="Image 99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101" name="ZoneTexte 100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pic>
        <p:nvPicPr>
          <p:cNvPr id="53" name="Image 52" descr="Meyve Armut Sarı · Pixabay'da ücretsiz vektör grafik">
            <a:extLst>
              <a:ext uri="{FF2B5EF4-FFF2-40B4-BE49-F238E27FC236}">
                <a16:creationId xmlns:a16="http://schemas.microsoft.com/office/drawing/2014/main" xmlns="" id="{CE004640-A644-4E4C-B523-3E3DB87F45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605" y="1449586"/>
            <a:ext cx="453882" cy="666928"/>
          </a:xfrm>
          <a:prstGeom prst="rect">
            <a:avLst/>
          </a:prstGeom>
        </p:spPr>
      </p:pic>
      <p:pic>
        <p:nvPicPr>
          <p:cNvPr id="54" name="Image 53" descr="Meyve Armut Sarı · Pixabay'da ücretsiz vektör grafik">
            <a:extLst>
              <a:ext uri="{FF2B5EF4-FFF2-40B4-BE49-F238E27FC236}">
                <a16:creationId xmlns:a16="http://schemas.microsoft.com/office/drawing/2014/main" xmlns="" id="{2850EA5A-59BF-4907-8311-31704F6CC6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816" y="3429033"/>
            <a:ext cx="453882" cy="666928"/>
          </a:xfrm>
          <a:prstGeom prst="rect">
            <a:avLst/>
          </a:prstGeom>
        </p:spPr>
      </p:pic>
      <p:pic>
        <p:nvPicPr>
          <p:cNvPr id="55" name="Image 54" descr="Meyve Armut Sarı · Pixabay'da ücretsiz vektör grafik">
            <a:extLst>
              <a:ext uri="{FF2B5EF4-FFF2-40B4-BE49-F238E27FC236}">
                <a16:creationId xmlns:a16="http://schemas.microsoft.com/office/drawing/2014/main" xmlns="" id="{3E469F9A-6865-4B97-8871-B35F21BF35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307" y="2510092"/>
            <a:ext cx="453882" cy="666928"/>
          </a:xfrm>
          <a:prstGeom prst="rect">
            <a:avLst/>
          </a:prstGeom>
        </p:spPr>
      </p:pic>
      <p:grpSp>
        <p:nvGrpSpPr>
          <p:cNvPr id="56" name="Groupe 55">
            <a:extLst>
              <a:ext uri="{FF2B5EF4-FFF2-40B4-BE49-F238E27FC236}">
                <a16:creationId xmlns:a16="http://schemas.microsoft.com/office/drawing/2014/main" xmlns="" id="{8E5CBCFB-E751-40C0-8E5F-79691DDD6E1B}"/>
              </a:ext>
            </a:extLst>
          </p:cNvPr>
          <p:cNvGrpSpPr/>
          <p:nvPr/>
        </p:nvGrpSpPr>
        <p:grpSpPr>
          <a:xfrm>
            <a:off x="6535767" y="2674992"/>
            <a:ext cx="1326930" cy="1461656"/>
            <a:chOff x="6917328" y="3325500"/>
            <a:chExt cx="938962" cy="1096262"/>
          </a:xfrm>
        </p:grpSpPr>
        <p:pic>
          <p:nvPicPr>
            <p:cNvPr id="57" name="Image 56" descr="Meyve Armut Sarı · Pixabay'da ücretsiz vektör grafik">
              <a:extLst>
                <a:ext uri="{FF2B5EF4-FFF2-40B4-BE49-F238E27FC236}">
                  <a16:creationId xmlns:a16="http://schemas.microsoft.com/office/drawing/2014/main" xmlns="" id="{D2856C6B-2647-4C5C-891B-296C2722A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58" name="Image 57" descr="Meyve Armut Sarı · Pixabay'da ücretsiz vektör grafik">
              <a:extLst>
                <a:ext uri="{FF2B5EF4-FFF2-40B4-BE49-F238E27FC236}">
                  <a16:creationId xmlns:a16="http://schemas.microsoft.com/office/drawing/2014/main" xmlns="" id="{F2D5203B-7F79-4812-9EC1-ED32004DC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59" name="Image 58" descr="Meyve Armut Sarı · Pixabay'da ücretsiz vektör grafik">
              <a:extLst>
                <a:ext uri="{FF2B5EF4-FFF2-40B4-BE49-F238E27FC236}">
                  <a16:creationId xmlns:a16="http://schemas.microsoft.com/office/drawing/2014/main" xmlns="" id="{3B552DE8-2FF8-4AA4-9244-B2C44E04F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60" name="Image 59" descr="Meyve Armut Sarı · Pixabay'da ücretsiz vektör grafik">
              <a:extLst>
                <a:ext uri="{FF2B5EF4-FFF2-40B4-BE49-F238E27FC236}">
                  <a16:creationId xmlns:a16="http://schemas.microsoft.com/office/drawing/2014/main" xmlns="" id="{235CE69A-FEE3-4A3F-86C1-0820C9D0CD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61" name="Image 60" descr="Meyve Armut Sarı · Pixabay'da ücretsiz vektör grafik">
              <a:extLst>
                <a:ext uri="{FF2B5EF4-FFF2-40B4-BE49-F238E27FC236}">
                  <a16:creationId xmlns:a16="http://schemas.microsoft.com/office/drawing/2014/main" xmlns="" id="{7395799F-3010-47AE-9D47-D452FC29C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  <p:pic>
        <p:nvPicPr>
          <p:cNvPr id="62" name="Image 61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6ADAB39D-6AA9-49A2-8EBC-AA73B85120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539" y="2032772"/>
            <a:ext cx="551076" cy="551076"/>
          </a:xfrm>
          <a:prstGeom prst="rect">
            <a:avLst/>
          </a:prstGeom>
        </p:spPr>
      </p:pic>
      <p:pic>
        <p:nvPicPr>
          <p:cNvPr id="63" name="Image 62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A1D4309E-5351-41A3-9A3D-11418D29AD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270" y="1592488"/>
            <a:ext cx="551076" cy="551076"/>
          </a:xfrm>
          <a:prstGeom prst="rect">
            <a:avLst/>
          </a:prstGeom>
        </p:spPr>
      </p:pic>
      <p:pic>
        <p:nvPicPr>
          <p:cNvPr id="64" name="Image 63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2FAD01E1-9F64-44FE-94A8-48BF4D7B5D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01" y="2257243"/>
            <a:ext cx="551076" cy="551076"/>
          </a:xfrm>
          <a:prstGeom prst="rect">
            <a:avLst/>
          </a:prstGeom>
        </p:spPr>
      </p:pic>
      <p:pic>
        <p:nvPicPr>
          <p:cNvPr id="65" name="Image 64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A437A867-9122-4920-839B-1F7903B52B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222" y="3158465"/>
            <a:ext cx="551076" cy="551076"/>
          </a:xfrm>
          <a:prstGeom prst="rect">
            <a:avLst/>
          </a:prstGeom>
        </p:spPr>
      </p:pic>
      <p:grpSp>
        <p:nvGrpSpPr>
          <p:cNvPr id="66" name="Groupe 65">
            <a:extLst>
              <a:ext uri="{FF2B5EF4-FFF2-40B4-BE49-F238E27FC236}">
                <a16:creationId xmlns:a16="http://schemas.microsoft.com/office/drawing/2014/main" xmlns="" id="{781CE2B0-B5EE-427D-8CAF-0E8E1DF2A535}"/>
              </a:ext>
            </a:extLst>
          </p:cNvPr>
          <p:cNvGrpSpPr/>
          <p:nvPr/>
        </p:nvGrpSpPr>
        <p:grpSpPr>
          <a:xfrm>
            <a:off x="9533450" y="1609421"/>
            <a:ext cx="1412556" cy="1332712"/>
            <a:chOff x="6302869" y="5151188"/>
            <a:chExt cx="999552" cy="999552"/>
          </a:xfrm>
        </p:grpSpPr>
        <p:pic>
          <p:nvPicPr>
            <p:cNvPr id="67" name="Image 66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D4708DF3-C8EB-4AF4-8449-81B4F24F22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2869" y="5151188"/>
              <a:ext cx="389952" cy="389952"/>
            </a:xfrm>
            <a:prstGeom prst="rect">
              <a:avLst/>
            </a:prstGeom>
          </p:spPr>
        </p:pic>
        <p:pic>
          <p:nvPicPr>
            <p:cNvPr id="68" name="Image 67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81E28871-B37E-4BB1-BE3F-E648794FF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269" y="5303588"/>
              <a:ext cx="389952" cy="389952"/>
            </a:xfrm>
            <a:prstGeom prst="rect">
              <a:avLst/>
            </a:prstGeom>
          </p:spPr>
        </p:pic>
        <p:pic>
          <p:nvPicPr>
            <p:cNvPr id="69" name="Image 68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C4AE6480-2435-48FA-966C-A847C913A2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669" y="5455988"/>
              <a:ext cx="389952" cy="389952"/>
            </a:xfrm>
            <a:prstGeom prst="rect">
              <a:avLst/>
            </a:prstGeom>
          </p:spPr>
        </p:pic>
        <p:pic>
          <p:nvPicPr>
            <p:cNvPr id="70" name="Image 69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300216D1-7E34-4FEA-AA65-A0CA26C01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0069" y="5608388"/>
              <a:ext cx="389952" cy="389952"/>
            </a:xfrm>
            <a:prstGeom prst="rect">
              <a:avLst/>
            </a:prstGeom>
          </p:spPr>
        </p:pic>
        <p:pic>
          <p:nvPicPr>
            <p:cNvPr id="71" name="Image 70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BD6C397D-6CF2-4F2A-BD5B-3CC6168F2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469" y="5760788"/>
              <a:ext cx="389952" cy="389952"/>
            </a:xfrm>
            <a:prstGeom prst="rect">
              <a:avLst/>
            </a:prstGeom>
          </p:spPr>
        </p:pic>
      </p:grpSp>
      <p:pic>
        <p:nvPicPr>
          <p:cNvPr id="72" name="Image 71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23925FE6-95FE-47CA-8623-F74C7EA35B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878" y="2462953"/>
            <a:ext cx="551076" cy="551076"/>
          </a:xfrm>
          <a:prstGeom prst="rect">
            <a:avLst/>
          </a:prstGeom>
        </p:spPr>
      </p:pic>
      <p:grpSp>
        <p:nvGrpSpPr>
          <p:cNvPr id="73" name="Groupe 72">
            <a:extLst>
              <a:ext uri="{FF2B5EF4-FFF2-40B4-BE49-F238E27FC236}">
                <a16:creationId xmlns:a16="http://schemas.microsoft.com/office/drawing/2014/main" xmlns="" id="{647A41F7-376D-4FE3-B281-66859D168FA8}"/>
              </a:ext>
            </a:extLst>
          </p:cNvPr>
          <p:cNvGrpSpPr/>
          <p:nvPr/>
        </p:nvGrpSpPr>
        <p:grpSpPr>
          <a:xfrm>
            <a:off x="9262892" y="2732098"/>
            <a:ext cx="1412556" cy="1332712"/>
            <a:chOff x="6302869" y="5151188"/>
            <a:chExt cx="999552" cy="999552"/>
          </a:xfrm>
        </p:grpSpPr>
        <p:pic>
          <p:nvPicPr>
            <p:cNvPr id="76" name="Image 75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13C4AFA4-C081-4366-89EB-EAEB84711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2869" y="5151188"/>
              <a:ext cx="389952" cy="389952"/>
            </a:xfrm>
            <a:prstGeom prst="rect">
              <a:avLst/>
            </a:prstGeom>
          </p:spPr>
        </p:pic>
        <p:pic>
          <p:nvPicPr>
            <p:cNvPr id="78" name="Image 77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AEE7CF9B-4BD7-4C41-B9B0-7CBA8D981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269" y="5303588"/>
              <a:ext cx="389952" cy="389952"/>
            </a:xfrm>
            <a:prstGeom prst="rect">
              <a:avLst/>
            </a:prstGeom>
          </p:spPr>
        </p:pic>
        <p:pic>
          <p:nvPicPr>
            <p:cNvPr id="111" name="Image 110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BC957BDA-2E61-4203-817F-2B08A41745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669" y="5455988"/>
              <a:ext cx="389952" cy="389952"/>
            </a:xfrm>
            <a:prstGeom prst="rect">
              <a:avLst/>
            </a:prstGeom>
          </p:spPr>
        </p:pic>
        <p:pic>
          <p:nvPicPr>
            <p:cNvPr id="112" name="Image 111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DA17720A-4A55-4111-A735-DC058B2CB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0069" y="5608388"/>
              <a:ext cx="389952" cy="389952"/>
            </a:xfrm>
            <a:prstGeom prst="rect">
              <a:avLst/>
            </a:prstGeom>
          </p:spPr>
        </p:pic>
        <p:pic>
          <p:nvPicPr>
            <p:cNvPr id="113" name="Image 112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D6EE7C5F-57FD-446F-9CAC-9BEE3D031E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469" y="5760788"/>
              <a:ext cx="389952" cy="38995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1E096B6E-EDEE-4348-BB37-34F672F0235E}"/>
              </a:ext>
            </a:extLst>
          </p:cNvPr>
          <p:cNvGrpSpPr/>
          <p:nvPr/>
        </p:nvGrpSpPr>
        <p:grpSpPr>
          <a:xfrm>
            <a:off x="6226873" y="1361711"/>
            <a:ext cx="1326930" cy="1461656"/>
            <a:chOff x="6917328" y="3325500"/>
            <a:chExt cx="938962" cy="1096262"/>
          </a:xfrm>
        </p:grpSpPr>
        <p:pic>
          <p:nvPicPr>
            <p:cNvPr id="115" name="Image 114" descr="Meyve Armut Sarı · Pixabay'da ücretsiz vektör grafik">
              <a:extLst>
                <a:ext uri="{FF2B5EF4-FFF2-40B4-BE49-F238E27FC236}">
                  <a16:creationId xmlns:a16="http://schemas.microsoft.com/office/drawing/2014/main" xmlns="" id="{4A05D49D-F398-486B-8409-09D7150A2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116" name="Image 115" descr="Meyve Armut Sarı · Pixabay'da ücretsiz vektör grafik">
              <a:extLst>
                <a:ext uri="{FF2B5EF4-FFF2-40B4-BE49-F238E27FC236}">
                  <a16:creationId xmlns:a16="http://schemas.microsoft.com/office/drawing/2014/main" xmlns="" id="{93E22F1E-B7FA-4491-B277-8EE963A18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117" name="Image 116" descr="Meyve Armut Sarı · Pixabay'da ücretsiz vektör grafik">
              <a:extLst>
                <a:ext uri="{FF2B5EF4-FFF2-40B4-BE49-F238E27FC236}">
                  <a16:creationId xmlns:a16="http://schemas.microsoft.com/office/drawing/2014/main" xmlns="" id="{E8AF086C-8171-4191-BAE8-6C34BC7842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118" name="Image 117" descr="Meyve Armut Sarı · Pixabay'da ücretsiz vektör grafik">
              <a:extLst>
                <a:ext uri="{FF2B5EF4-FFF2-40B4-BE49-F238E27FC236}">
                  <a16:creationId xmlns:a16="http://schemas.microsoft.com/office/drawing/2014/main" xmlns="" id="{3DAB0266-30A6-463B-A15B-6EFE70A051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119" name="Image 118" descr="Meyve Armut Sarı · Pixabay'da ücretsiz vektör grafik">
              <a:extLst>
                <a:ext uri="{FF2B5EF4-FFF2-40B4-BE49-F238E27FC236}">
                  <a16:creationId xmlns:a16="http://schemas.microsoft.com/office/drawing/2014/main" xmlns="" id="{53793C8E-B497-49E1-9546-506E6985A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3127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9719257" y="4027484"/>
            <a:ext cx="1978456" cy="1782955"/>
            <a:chOff x="4605311" y="4205729"/>
            <a:chExt cx="1978456" cy="1782955"/>
          </a:xfrm>
        </p:grpSpPr>
        <p:grpSp>
          <p:nvGrpSpPr>
            <p:cNvPr id="103" name="Groupe 102"/>
            <p:cNvGrpSpPr/>
            <p:nvPr/>
          </p:nvGrpSpPr>
          <p:grpSpPr>
            <a:xfrm>
              <a:off x="4605311" y="4205729"/>
              <a:ext cx="1978456" cy="1782955"/>
              <a:chOff x="819814" y="4314081"/>
              <a:chExt cx="2549137" cy="2085324"/>
            </a:xfrm>
          </p:grpSpPr>
          <p:pic>
            <p:nvPicPr>
              <p:cNvPr id="104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9814" y="4314081"/>
                <a:ext cx="2549137" cy="2085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" name="ZoneTexte 105"/>
              <p:cNvSpPr txBox="1"/>
              <p:nvPr/>
            </p:nvSpPr>
            <p:spPr>
              <a:xfrm rot="20867329">
                <a:off x="1733180" y="5304069"/>
                <a:ext cx="905069" cy="683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i="1" dirty="0"/>
                  <a:t>10</a:t>
                </a:r>
              </a:p>
            </p:txBody>
          </p:sp>
        </p:grpSp>
        <p:pic>
          <p:nvPicPr>
            <p:cNvPr id="107" name="Image 106" descr="Meyve Armut Sarı · Pixabay'da ücretsiz vektör grafik">
              <a:extLst>
                <a:ext uri="{FF2B5EF4-FFF2-40B4-BE49-F238E27FC236}">
                  <a16:creationId xmlns:a16="http://schemas.microsoft.com/office/drawing/2014/main" xmlns="" id="{DB79E928-C79C-4597-86FC-509A0D298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4315" y="5101413"/>
              <a:ext cx="234142" cy="344046"/>
            </a:xfrm>
            <a:prstGeom prst="rect">
              <a:avLst/>
            </a:prstGeom>
          </p:spPr>
        </p:pic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4890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Trouve le nombre de fruits.</a:t>
            </a:r>
          </a:p>
        </p:txBody>
      </p:sp>
      <p:pic>
        <p:nvPicPr>
          <p:cNvPr id="74" name="Image 73" descr="Meyve Armut Sarı · Pixabay'da ücretsiz vektör grafik">
            <a:extLst>
              <a:ext uri="{FF2B5EF4-FFF2-40B4-BE49-F238E27FC236}">
                <a16:creationId xmlns:a16="http://schemas.microsoft.com/office/drawing/2014/main" xmlns="" id="{E973882C-2FD7-469D-980B-BB3161375E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560" y="3012212"/>
            <a:ext cx="445876" cy="655164"/>
          </a:xfrm>
          <a:prstGeom prst="rect">
            <a:avLst/>
          </a:prstGeom>
        </p:spPr>
      </p:pic>
      <p:pic>
        <p:nvPicPr>
          <p:cNvPr id="75" name="Image 74" descr="Meyve Armut Sarı · Pixabay'da ücretsiz vektör grafik">
            <a:extLst>
              <a:ext uri="{FF2B5EF4-FFF2-40B4-BE49-F238E27FC236}">
                <a16:creationId xmlns:a16="http://schemas.microsoft.com/office/drawing/2014/main" xmlns="" id="{DB79E928-C79C-4597-86FC-509A0D2985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819" y="3452553"/>
            <a:ext cx="445876" cy="655164"/>
          </a:xfrm>
          <a:prstGeom prst="rect">
            <a:avLst/>
          </a:prstGeom>
        </p:spPr>
      </p:pic>
      <p:pic>
        <p:nvPicPr>
          <p:cNvPr id="77" name="Image 76" descr="Meyve Armut Sarı · Pixabay'da ücretsiz vektör grafik">
            <a:extLst>
              <a:ext uri="{FF2B5EF4-FFF2-40B4-BE49-F238E27FC236}">
                <a16:creationId xmlns:a16="http://schemas.microsoft.com/office/drawing/2014/main" xmlns="" id="{EC036505-7573-4836-A1F6-2E4B4C32C4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065" y="1485169"/>
            <a:ext cx="445876" cy="655164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01E4A0AD-FFE1-4E99-8B88-D9BE4D201A37}"/>
              </a:ext>
            </a:extLst>
          </p:cNvPr>
          <p:cNvGrpSpPr/>
          <p:nvPr/>
        </p:nvGrpSpPr>
        <p:grpSpPr>
          <a:xfrm>
            <a:off x="5203449" y="2562255"/>
            <a:ext cx="938962" cy="1096262"/>
            <a:chOff x="6917328" y="3325500"/>
            <a:chExt cx="938962" cy="1096262"/>
          </a:xfrm>
        </p:grpSpPr>
        <p:pic>
          <p:nvPicPr>
            <p:cNvPr id="79" name="Image 78" descr="Meyve Armut Sarı · Pixabay'da ücretsiz vektör grafik">
              <a:extLst>
                <a:ext uri="{FF2B5EF4-FFF2-40B4-BE49-F238E27FC236}">
                  <a16:creationId xmlns:a16="http://schemas.microsoft.com/office/drawing/2014/main" xmlns="" id="{A4D5DC4C-7A60-4858-AB1A-450587946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80" name="Image 79" descr="Meyve Armut Sarı · Pixabay'da ücretsiz vektör grafik">
              <a:extLst>
                <a:ext uri="{FF2B5EF4-FFF2-40B4-BE49-F238E27FC236}">
                  <a16:creationId xmlns:a16="http://schemas.microsoft.com/office/drawing/2014/main" xmlns="" id="{CFB6E404-3305-4AEB-8D0E-6537C80D12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81" name="Image 80" descr="Meyve Armut Sarı · Pixabay'da ücretsiz vektör grafik">
              <a:extLst>
                <a:ext uri="{FF2B5EF4-FFF2-40B4-BE49-F238E27FC236}">
                  <a16:creationId xmlns:a16="http://schemas.microsoft.com/office/drawing/2014/main" xmlns="" id="{251BA05F-2DC3-41AF-ADEE-B1535ABEF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82" name="Image 81" descr="Meyve Armut Sarı · Pixabay'da ücretsiz vektör grafik">
              <a:extLst>
                <a:ext uri="{FF2B5EF4-FFF2-40B4-BE49-F238E27FC236}">
                  <a16:creationId xmlns:a16="http://schemas.microsoft.com/office/drawing/2014/main" xmlns="" id="{805B85D6-90A8-4E7B-9E41-B4F377447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83" name="Image 82" descr="Meyve Armut Sarı · Pixabay'da ücretsiz vektör grafik">
              <a:extLst>
                <a:ext uri="{FF2B5EF4-FFF2-40B4-BE49-F238E27FC236}">
                  <a16:creationId xmlns:a16="http://schemas.microsoft.com/office/drawing/2014/main" xmlns="" id="{50E59FD5-3C87-47DF-AC49-8BE11A3CF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  <p:pic>
        <p:nvPicPr>
          <p:cNvPr id="84" name="Image 83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E53770B2-BC6B-4D91-9222-AF661B86E3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981" y="3590462"/>
            <a:ext cx="541356" cy="541356"/>
          </a:xfrm>
          <a:prstGeom prst="rect">
            <a:avLst/>
          </a:prstGeom>
        </p:spPr>
      </p:pic>
      <p:pic>
        <p:nvPicPr>
          <p:cNvPr id="85" name="Image 84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C737EE36-B52D-483A-A98D-A876CD4BC1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581" y="2467451"/>
            <a:ext cx="541356" cy="541356"/>
          </a:xfrm>
          <a:prstGeom prst="rect">
            <a:avLst/>
          </a:prstGeom>
        </p:spPr>
      </p:pic>
      <p:pic>
        <p:nvPicPr>
          <p:cNvPr id="86" name="Image 85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81F5DD22-7635-4BBF-BB38-4051041C64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130" y="1614986"/>
            <a:ext cx="541356" cy="541356"/>
          </a:xfrm>
          <a:prstGeom prst="rect">
            <a:avLst/>
          </a:prstGeom>
        </p:spPr>
      </p:pic>
      <p:pic>
        <p:nvPicPr>
          <p:cNvPr id="87" name="Image 86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DE6D0877-9500-4C58-8C0E-FFB24492A7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5261" y="2279741"/>
            <a:ext cx="541356" cy="541356"/>
          </a:xfrm>
          <a:prstGeom prst="rect">
            <a:avLst/>
          </a:prstGeom>
        </p:spPr>
      </p:pic>
      <p:pic>
        <p:nvPicPr>
          <p:cNvPr id="88" name="Image 87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E60C5779-1188-4102-B960-A4A69AD61B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534" y="3008807"/>
            <a:ext cx="528348" cy="528348"/>
          </a:xfrm>
          <a:prstGeom prst="rect">
            <a:avLst/>
          </a:prstGeom>
        </p:spPr>
      </p:pic>
      <p:pic>
        <p:nvPicPr>
          <p:cNvPr id="152" name="Image 151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6478DA6D-D164-4114-AF0E-B893067DC6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501" y="3590462"/>
            <a:ext cx="541356" cy="541356"/>
          </a:xfrm>
          <a:prstGeom prst="rect">
            <a:avLst/>
          </a:prstGeom>
        </p:spPr>
      </p:pic>
      <p:grpSp>
        <p:nvGrpSpPr>
          <p:cNvPr id="198" name="Groupe 197">
            <a:extLst>
              <a:ext uri="{FF2B5EF4-FFF2-40B4-BE49-F238E27FC236}">
                <a16:creationId xmlns:a16="http://schemas.microsoft.com/office/drawing/2014/main" xmlns="" id="{D66CAD58-364B-49D9-9F28-9AAA83FD9136}"/>
              </a:ext>
            </a:extLst>
          </p:cNvPr>
          <p:cNvGrpSpPr/>
          <p:nvPr/>
        </p:nvGrpSpPr>
        <p:grpSpPr>
          <a:xfrm>
            <a:off x="3210732" y="1569260"/>
            <a:ext cx="1059099" cy="999552"/>
            <a:chOff x="6302869" y="5151188"/>
            <a:chExt cx="999552" cy="999552"/>
          </a:xfrm>
        </p:grpSpPr>
        <p:pic>
          <p:nvPicPr>
            <p:cNvPr id="199" name="Image 198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FED41B49-A74C-49F2-B689-4D2E52659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2869" y="5151188"/>
              <a:ext cx="389952" cy="389952"/>
            </a:xfrm>
            <a:prstGeom prst="rect">
              <a:avLst/>
            </a:prstGeom>
          </p:spPr>
        </p:pic>
        <p:pic>
          <p:nvPicPr>
            <p:cNvPr id="200" name="Image 199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86F8B90F-D9C0-4C76-8D0A-BAD7609E4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269" y="5303588"/>
              <a:ext cx="389952" cy="389952"/>
            </a:xfrm>
            <a:prstGeom prst="rect">
              <a:avLst/>
            </a:prstGeom>
          </p:spPr>
        </p:pic>
        <p:pic>
          <p:nvPicPr>
            <p:cNvPr id="201" name="Image 200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EC1360A4-546D-473A-B146-0BA1AB718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669" y="5455988"/>
              <a:ext cx="389952" cy="389952"/>
            </a:xfrm>
            <a:prstGeom prst="rect">
              <a:avLst/>
            </a:prstGeom>
          </p:spPr>
        </p:pic>
        <p:pic>
          <p:nvPicPr>
            <p:cNvPr id="202" name="Image 201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B30368E9-83E8-4625-BF42-8836AAAE0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0069" y="5608388"/>
              <a:ext cx="389952" cy="389952"/>
            </a:xfrm>
            <a:prstGeom prst="rect">
              <a:avLst/>
            </a:prstGeom>
          </p:spPr>
        </p:pic>
        <p:pic>
          <p:nvPicPr>
            <p:cNvPr id="203" name="Image 202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078ABD44-28CD-4293-A9DA-4307877AA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469" y="5760788"/>
              <a:ext cx="389952" cy="389952"/>
            </a:xfrm>
            <a:prstGeom prst="rect">
              <a:avLst/>
            </a:prstGeom>
          </p:spPr>
        </p:pic>
      </p:grpSp>
      <p:pic>
        <p:nvPicPr>
          <p:cNvPr id="93" name="Image 92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051F9210-B151-455B-8B37-49F52367A3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09" y="4077601"/>
            <a:ext cx="541356" cy="541356"/>
          </a:xfrm>
          <a:prstGeom prst="rect">
            <a:avLst/>
          </a:prstGeom>
        </p:spPr>
      </p:pic>
      <p:pic>
        <p:nvPicPr>
          <p:cNvPr id="94" name="Image 93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B940483E-1F45-4FC7-8E1E-59E2E5FE49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783" y="2291577"/>
            <a:ext cx="541356" cy="541356"/>
          </a:xfrm>
          <a:prstGeom prst="rect">
            <a:avLst/>
          </a:prstGeom>
        </p:spPr>
      </p:pic>
      <p:pic>
        <p:nvPicPr>
          <p:cNvPr id="95" name="Image 94" descr="Meyve Armut Sarı · Pixabay'da ücretsiz vektör grafik">
            <a:extLst>
              <a:ext uri="{FF2B5EF4-FFF2-40B4-BE49-F238E27FC236}">
                <a16:creationId xmlns:a16="http://schemas.microsoft.com/office/drawing/2014/main" xmlns="" id="{10734259-38F5-412B-9F94-8A517637DF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852" y="1542802"/>
            <a:ext cx="321175" cy="471931"/>
          </a:xfrm>
          <a:prstGeom prst="rect">
            <a:avLst/>
          </a:prstGeom>
        </p:spPr>
      </p:pic>
      <p:pic>
        <p:nvPicPr>
          <p:cNvPr id="96" name="Image 95" descr="Meyve Armut Sarı · Pixabay'da ücretsiz vektör grafik">
            <a:extLst>
              <a:ext uri="{FF2B5EF4-FFF2-40B4-BE49-F238E27FC236}">
                <a16:creationId xmlns:a16="http://schemas.microsoft.com/office/drawing/2014/main" xmlns="" id="{0F5E9994-E8CF-4895-91D0-350DF5CB65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939" y="2106781"/>
            <a:ext cx="321175" cy="471931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772120" y="1524934"/>
            <a:ext cx="1978456" cy="1782955"/>
            <a:chOff x="819814" y="4314081"/>
            <a:chExt cx="2549137" cy="208532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" name="Image 97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3" name="ZoneTexte 2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grpSp>
        <p:nvGrpSpPr>
          <p:cNvPr id="99" name="Groupe 98"/>
          <p:cNvGrpSpPr/>
          <p:nvPr/>
        </p:nvGrpSpPr>
        <p:grpSpPr>
          <a:xfrm>
            <a:off x="2672265" y="2888656"/>
            <a:ext cx="1978456" cy="1782955"/>
            <a:chOff x="819814" y="4314081"/>
            <a:chExt cx="2549137" cy="2085324"/>
          </a:xfrm>
        </p:grpSpPr>
        <p:pic>
          <p:nvPicPr>
            <p:cNvPr id="10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1" name="Image 100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102" name="ZoneTexte 101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xmlns="" id="{D50320D0-526C-4153-A3E3-EB3DAED8DF12}"/>
              </a:ext>
            </a:extLst>
          </p:cNvPr>
          <p:cNvGrpSpPr/>
          <p:nvPr/>
        </p:nvGrpSpPr>
        <p:grpSpPr>
          <a:xfrm>
            <a:off x="5021167" y="2461151"/>
            <a:ext cx="1303526" cy="1323862"/>
            <a:chOff x="6917328" y="3325500"/>
            <a:chExt cx="938962" cy="1096262"/>
          </a:xfrm>
        </p:grpSpPr>
        <p:pic>
          <p:nvPicPr>
            <p:cNvPr id="42" name="Image 41" descr="Meyve Armut Sarı · Pixabay'da ücretsiz vektör grafik">
              <a:extLst>
                <a:ext uri="{FF2B5EF4-FFF2-40B4-BE49-F238E27FC236}">
                  <a16:creationId xmlns:a16="http://schemas.microsoft.com/office/drawing/2014/main" xmlns="" id="{352B0867-8B3C-4AB7-9EC2-93DE1C357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43" name="Image 42" descr="Meyve Armut Sarı · Pixabay'da ücretsiz vektör grafik">
              <a:extLst>
                <a:ext uri="{FF2B5EF4-FFF2-40B4-BE49-F238E27FC236}">
                  <a16:creationId xmlns:a16="http://schemas.microsoft.com/office/drawing/2014/main" xmlns="" id="{7FAD1831-4403-4D71-A5D1-39578DAB86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44" name="Image 43" descr="Meyve Armut Sarı · Pixabay'da ücretsiz vektör grafik">
              <a:extLst>
                <a:ext uri="{FF2B5EF4-FFF2-40B4-BE49-F238E27FC236}">
                  <a16:creationId xmlns:a16="http://schemas.microsoft.com/office/drawing/2014/main" xmlns="" id="{D282D671-00CB-4540-BA51-E7A5A40BF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45" name="Image 44" descr="Meyve Armut Sarı · Pixabay'da ücretsiz vektör grafik">
              <a:extLst>
                <a:ext uri="{FF2B5EF4-FFF2-40B4-BE49-F238E27FC236}">
                  <a16:creationId xmlns:a16="http://schemas.microsoft.com/office/drawing/2014/main" xmlns="" id="{21AD117E-D580-4A6D-BDD7-250325068D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46" name="Image 45" descr="Meyve Armut Sarı · Pixabay'da ücretsiz vektör grafik">
              <a:extLst>
                <a:ext uri="{FF2B5EF4-FFF2-40B4-BE49-F238E27FC236}">
                  <a16:creationId xmlns:a16="http://schemas.microsoft.com/office/drawing/2014/main" xmlns="" id="{2AB52AAC-F176-4114-88DF-136832AB0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xmlns="" id="{CD7CDCBD-C0F0-4F96-8678-5B37E7A20A89}"/>
              </a:ext>
            </a:extLst>
          </p:cNvPr>
          <p:cNvGrpSpPr/>
          <p:nvPr/>
        </p:nvGrpSpPr>
        <p:grpSpPr>
          <a:xfrm>
            <a:off x="3005128" y="1478195"/>
            <a:ext cx="1470308" cy="1207074"/>
            <a:chOff x="6302869" y="5151188"/>
            <a:chExt cx="999552" cy="999552"/>
          </a:xfrm>
        </p:grpSpPr>
        <p:pic>
          <p:nvPicPr>
            <p:cNvPr id="48" name="Image 47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81B239D6-9C40-4914-936C-E55E773952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2869" y="5151188"/>
              <a:ext cx="389952" cy="389952"/>
            </a:xfrm>
            <a:prstGeom prst="rect">
              <a:avLst/>
            </a:prstGeom>
          </p:spPr>
        </p:pic>
        <p:pic>
          <p:nvPicPr>
            <p:cNvPr id="49" name="Image 48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CB29F095-4ECA-496E-B567-98175536B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269" y="5303588"/>
              <a:ext cx="389952" cy="389952"/>
            </a:xfrm>
            <a:prstGeom prst="rect">
              <a:avLst/>
            </a:prstGeom>
          </p:spPr>
        </p:pic>
        <p:pic>
          <p:nvPicPr>
            <p:cNvPr id="50" name="Image 49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1F320DD8-4DE5-408D-8678-116D98BAC8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669" y="5455988"/>
              <a:ext cx="389952" cy="389952"/>
            </a:xfrm>
            <a:prstGeom prst="rect">
              <a:avLst/>
            </a:prstGeom>
          </p:spPr>
        </p:pic>
        <p:pic>
          <p:nvPicPr>
            <p:cNvPr id="51" name="Image 50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229B3AD1-2925-4A4B-9710-B9FDA7EA5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0069" y="5608388"/>
              <a:ext cx="389952" cy="389952"/>
            </a:xfrm>
            <a:prstGeom prst="rect">
              <a:avLst/>
            </a:prstGeom>
          </p:spPr>
        </p:pic>
        <p:pic>
          <p:nvPicPr>
            <p:cNvPr id="52" name="Image 51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918F0641-2583-41BA-9C5D-E73C0CB77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469" y="5760788"/>
              <a:ext cx="389952" cy="389952"/>
            </a:xfrm>
            <a:prstGeom prst="rect">
              <a:avLst/>
            </a:prstGeom>
          </p:spPr>
        </p:pic>
      </p:grpSp>
      <p:pic>
        <p:nvPicPr>
          <p:cNvPr id="53" name="Image 52" descr="Meyve Armut Sarı · Pixabay'da ücretsiz vektör grafik">
            <a:extLst>
              <a:ext uri="{FF2B5EF4-FFF2-40B4-BE49-F238E27FC236}">
                <a16:creationId xmlns:a16="http://schemas.microsoft.com/office/drawing/2014/main" xmlns="" id="{A9D49D56-3CE1-493C-AE7F-C95BA7882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502" y="1463882"/>
            <a:ext cx="445876" cy="655164"/>
          </a:xfrm>
          <a:prstGeom prst="rect">
            <a:avLst/>
          </a:prstGeom>
        </p:spPr>
      </p:pic>
      <p:pic>
        <p:nvPicPr>
          <p:cNvPr id="54" name="Image 53" descr="Meyve Armut Sarı · Pixabay'da ücretsiz vektör grafik">
            <a:extLst>
              <a:ext uri="{FF2B5EF4-FFF2-40B4-BE49-F238E27FC236}">
                <a16:creationId xmlns:a16="http://schemas.microsoft.com/office/drawing/2014/main" xmlns="" id="{89DE44A3-CE00-477E-83BA-AF1B350F28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89" y="2027861"/>
            <a:ext cx="445876" cy="65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2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9405" y="185983"/>
            <a:ext cx="10515600" cy="911112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Trouve le nombre de fruits.</a:t>
            </a:r>
          </a:p>
        </p:txBody>
      </p:sp>
      <p:pic>
        <p:nvPicPr>
          <p:cNvPr id="74" name="Image 73" descr="Meyve Armut Sarı · Pixabay'da ücretsiz vektör grafik">
            <a:extLst>
              <a:ext uri="{FF2B5EF4-FFF2-40B4-BE49-F238E27FC236}">
                <a16:creationId xmlns:a16="http://schemas.microsoft.com/office/drawing/2014/main" xmlns="" id="{E973882C-2FD7-469D-980B-BB3161375E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958" y="2942958"/>
            <a:ext cx="472606" cy="694442"/>
          </a:xfrm>
          <a:prstGeom prst="rect">
            <a:avLst/>
          </a:prstGeom>
        </p:spPr>
      </p:pic>
      <p:pic>
        <p:nvPicPr>
          <p:cNvPr id="77" name="Image 76" descr="Meyve Armut Sarı · Pixabay'da ücretsiz vektör grafik">
            <a:extLst>
              <a:ext uri="{FF2B5EF4-FFF2-40B4-BE49-F238E27FC236}">
                <a16:creationId xmlns:a16="http://schemas.microsoft.com/office/drawing/2014/main" xmlns="" id="{EC036505-7573-4836-A1F6-2E4B4C32C4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135" y="3280716"/>
            <a:ext cx="472606" cy="694442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01E4A0AD-FFE1-4E99-8B88-D9BE4D201A37}"/>
              </a:ext>
            </a:extLst>
          </p:cNvPr>
          <p:cNvGrpSpPr/>
          <p:nvPr/>
        </p:nvGrpSpPr>
        <p:grpSpPr>
          <a:xfrm>
            <a:off x="4659982" y="1485674"/>
            <a:ext cx="1381672" cy="1472988"/>
            <a:chOff x="6917328" y="3325500"/>
            <a:chExt cx="938962" cy="1096262"/>
          </a:xfrm>
        </p:grpSpPr>
        <p:pic>
          <p:nvPicPr>
            <p:cNvPr id="79" name="Image 78" descr="Meyve Armut Sarı · Pixabay'da ücretsiz vektör grafik">
              <a:extLst>
                <a:ext uri="{FF2B5EF4-FFF2-40B4-BE49-F238E27FC236}">
                  <a16:creationId xmlns:a16="http://schemas.microsoft.com/office/drawing/2014/main" xmlns="" id="{A4D5DC4C-7A60-4858-AB1A-450587946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80" name="Image 79" descr="Meyve Armut Sarı · Pixabay'da ücretsiz vektör grafik">
              <a:extLst>
                <a:ext uri="{FF2B5EF4-FFF2-40B4-BE49-F238E27FC236}">
                  <a16:creationId xmlns:a16="http://schemas.microsoft.com/office/drawing/2014/main" xmlns="" id="{CFB6E404-3305-4AEB-8D0E-6537C80D12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81" name="Image 80" descr="Meyve Armut Sarı · Pixabay'da ücretsiz vektör grafik">
              <a:extLst>
                <a:ext uri="{FF2B5EF4-FFF2-40B4-BE49-F238E27FC236}">
                  <a16:creationId xmlns:a16="http://schemas.microsoft.com/office/drawing/2014/main" xmlns="" id="{251BA05F-2DC3-41AF-ADEE-B1535ABEF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82" name="Image 81" descr="Meyve Armut Sarı · Pixabay'da ücretsiz vektör grafik">
              <a:extLst>
                <a:ext uri="{FF2B5EF4-FFF2-40B4-BE49-F238E27FC236}">
                  <a16:creationId xmlns:a16="http://schemas.microsoft.com/office/drawing/2014/main" xmlns="" id="{805B85D6-90A8-4E7B-9E41-B4F377447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83" name="Image 82" descr="Meyve Armut Sarı · Pixabay'da ücretsiz vektör grafik">
              <a:extLst>
                <a:ext uri="{FF2B5EF4-FFF2-40B4-BE49-F238E27FC236}">
                  <a16:creationId xmlns:a16="http://schemas.microsoft.com/office/drawing/2014/main" xmlns="" id="{50E59FD5-3C87-47DF-AC49-8BE11A3CF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  <p:pic>
        <p:nvPicPr>
          <p:cNvPr id="86" name="Image 85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81F5DD22-7635-4BBF-BB38-4051041C6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796" y="2411262"/>
            <a:ext cx="573810" cy="573810"/>
          </a:xfrm>
          <a:prstGeom prst="rect">
            <a:avLst/>
          </a:prstGeom>
        </p:spPr>
      </p:pic>
      <p:pic>
        <p:nvPicPr>
          <p:cNvPr id="87" name="Image 86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DE6D0877-9500-4C58-8C0E-FFB24492A7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03" y="2212369"/>
            <a:ext cx="573810" cy="573810"/>
          </a:xfrm>
          <a:prstGeom prst="rect">
            <a:avLst/>
          </a:prstGeom>
        </p:spPr>
      </p:pic>
      <p:pic>
        <p:nvPicPr>
          <p:cNvPr id="88" name="Image 87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E60C5779-1188-4102-B960-A4A69AD61B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681" y="3698366"/>
            <a:ext cx="573810" cy="573810"/>
          </a:xfrm>
          <a:prstGeom prst="rect">
            <a:avLst/>
          </a:prstGeom>
        </p:spPr>
      </p:pic>
      <p:pic>
        <p:nvPicPr>
          <p:cNvPr id="152" name="Image 151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6478DA6D-D164-4114-AF0E-B893067DC6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304" y="2547553"/>
            <a:ext cx="573810" cy="573810"/>
          </a:xfrm>
          <a:prstGeom prst="rect">
            <a:avLst/>
          </a:prstGeom>
        </p:spPr>
      </p:pic>
      <p:grpSp>
        <p:nvGrpSpPr>
          <p:cNvPr id="204" name="Groupe 203">
            <a:extLst>
              <a:ext uri="{FF2B5EF4-FFF2-40B4-BE49-F238E27FC236}">
                <a16:creationId xmlns:a16="http://schemas.microsoft.com/office/drawing/2014/main" xmlns="" id="{85718DD4-525D-4C45-A3FD-83F833B98922}"/>
              </a:ext>
            </a:extLst>
          </p:cNvPr>
          <p:cNvGrpSpPr/>
          <p:nvPr/>
        </p:nvGrpSpPr>
        <p:grpSpPr>
          <a:xfrm>
            <a:off x="4606154" y="2704780"/>
            <a:ext cx="1381672" cy="1472988"/>
            <a:chOff x="6917328" y="3325500"/>
            <a:chExt cx="938962" cy="1096262"/>
          </a:xfrm>
        </p:grpSpPr>
        <p:pic>
          <p:nvPicPr>
            <p:cNvPr id="205" name="Image 204" descr="Meyve Armut Sarı · Pixabay'da ücretsiz vektör grafik">
              <a:extLst>
                <a:ext uri="{FF2B5EF4-FFF2-40B4-BE49-F238E27FC236}">
                  <a16:creationId xmlns:a16="http://schemas.microsoft.com/office/drawing/2014/main" xmlns="" id="{D2D56BB1-A44B-446A-86FC-81A9684C1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7328" y="3325500"/>
              <a:ext cx="321175" cy="471931"/>
            </a:xfrm>
            <a:prstGeom prst="rect">
              <a:avLst/>
            </a:prstGeom>
          </p:spPr>
        </p:pic>
        <p:pic>
          <p:nvPicPr>
            <p:cNvPr id="206" name="Image 205" descr="Meyve Armut Sarı · Pixabay'da ücretsiz vektör grafik">
              <a:extLst>
                <a:ext uri="{FF2B5EF4-FFF2-40B4-BE49-F238E27FC236}">
                  <a16:creationId xmlns:a16="http://schemas.microsoft.com/office/drawing/2014/main" xmlns="" id="{E273AED8-509D-423C-AA95-CFAF3F730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7915" y="3507410"/>
              <a:ext cx="321175" cy="471931"/>
            </a:xfrm>
            <a:prstGeom prst="rect">
              <a:avLst/>
            </a:prstGeom>
          </p:spPr>
        </p:pic>
        <p:pic>
          <p:nvPicPr>
            <p:cNvPr id="207" name="Image 206" descr="Meyve Armut Sarı · Pixabay'da ücretsiz vektör grafik">
              <a:extLst>
                <a:ext uri="{FF2B5EF4-FFF2-40B4-BE49-F238E27FC236}">
                  <a16:creationId xmlns:a16="http://schemas.microsoft.com/office/drawing/2014/main" xmlns="" id="{5DFBCD41-5835-4846-BAD4-984A14AE1B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2128" y="3630300"/>
              <a:ext cx="321175" cy="471931"/>
            </a:xfrm>
            <a:prstGeom prst="rect">
              <a:avLst/>
            </a:prstGeom>
          </p:spPr>
        </p:pic>
        <p:pic>
          <p:nvPicPr>
            <p:cNvPr id="208" name="Image 207" descr="Meyve Armut Sarı · Pixabay'da ücretsiz vektör grafik">
              <a:extLst>
                <a:ext uri="{FF2B5EF4-FFF2-40B4-BE49-F238E27FC236}">
                  <a16:creationId xmlns:a16="http://schemas.microsoft.com/office/drawing/2014/main" xmlns="" id="{E58B6EF1-F691-4F90-9884-6443791F1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528" y="3782700"/>
              <a:ext cx="321175" cy="471931"/>
            </a:xfrm>
            <a:prstGeom prst="rect">
              <a:avLst/>
            </a:prstGeom>
          </p:spPr>
        </p:pic>
        <p:pic>
          <p:nvPicPr>
            <p:cNvPr id="209" name="Image 208" descr="Meyve Armut Sarı · Pixabay'da ücretsiz vektör grafik">
              <a:extLst>
                <a:ext uri="{FF2B5EF4-FFF2-40B4-BE49-F238E27FC236}">
                  <a16:creationId xmlns:a16="http://schemas.microsoft.com/office/drawing/2014/main" xmlns="" id="{A59D60EF-76D9-4129-8CBD-95FD67441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5115" y="3949831"/>
              <a:ext cx="321175" cy="471931"/>
            </a:xfrm>
            <a:prstGeom prst="rect">
              <a:avLst/>
            </a:prstGeom>
          </p:spPr>
        </p:pic>
      </p:grpSp>
      <p:pic>
        <p:nvPicPr>
          <p:cNvPr id="93" name="Image 92" descr="File:Red &lt;strong&gt;apple&lt;/strong&gt; with leaf.svg - Wikimedia Commons">
            <a:extLst>
              <a:ext uri="{FF2B5EF4-FFF2-40B4-BE49-F238E27FC236}">
                <a16:creationId xmlns:a16="http://schemas.microsoft.com/office/drawing/2014/main" xmlns="" id="{051F9210-B151-455B-8B37-49F52367A3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97" y="2564321"/>
            <a:ext cx="573810" cy="573810"/>
          </a:xfrm>
          <a:prstGeom prst="rect">
            <a:avLst/>
          </a:prstGeom>
        </p:spPr>
      </p:pic>
      <p:pic>
        <p:nvPicPr>
          <p:cNvPr id="95" name="Image 94" descr="Meyve Armut Sarı · Pixabay'da ücretsiz vektör grafik">
            <a:extLst>
              <a:ext uri="{FF2B5EF4-FFF2-40B4-BE49-F238E27FC236}">
                <a16:creationId xmlns:a16="http://schemas.microsoft.com/office/drawing/2014/main" xmlns="" id="{10734259-38F5-412B-9F94-8A517637DF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736" y="1526359"/>
            <a:ext cx="472606" cy="694442"/>
          </a:xfrm>
          <a:prstGeom prst="rect">
            <a:avLst/>
          </a:prstGeom>
        </p:spPr>
      </p:pic>
      <p:pic>
        <p:nvPicPr>
          <p:cNvPr id="96" name="Image 95" descr="Meyve Armut Sarı · Pixabay'da ücretsiz vektör grafik">
            <a:extLst>
              <a:ext uri="{FF2B5EF4-FFF2-40B4-BE49-F238E27FC236}">
                <a16:creationId xmlns:a16="http://schemas.microsoft.com/office/drawing/2014/main" xmlns="" id="{0F5E9994-E8CF-4895-91D0-350DF5CB6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153" y="1480642"/>
            <a:ext cx="472606" cy="694442"/>
          </a:xfrm>
          <a:prstGeom prst="rect">
            <a:avLst/>
          </a:prstGeom>
        </p:spPr>
      </p:pic>
      <p:grpSp>
        <p:nvGrpSpPr>
          <p:cNvPr id="125" name="Groupe 124"/>
          <p:cNvGrpSpPr/>
          <p:nvPr/>
        </p:nvGrpSpPr>
        <p:grpSpPr>
          <a:xfrm>
            <a:off x="10019454" y="2216409"/>
            <a:ext cx="1978456" cy="1782955"/>
            <a:chOff x="819814" y="4314081"/>
            <a:chExt cx="2549137" cy="2085324"/>
          </a:xfrm>
        </p:grpSpPr>
        <p:pic>
          <p:nvPicPr>
            <p:cNvPr id="1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7" name="Image 126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128" name="ZoneTexte 127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grpSp>
        <p:nvGrpSpPr>
          <p:cNvPr id="129" name="Groupe 128"/>
          <p:cNvGrpSpPr/>
          <p:nvPr/>
        </p:nvGrpSpPr>
        <p:grpSpPr>
          <a:xfrm>
            <a:off x="8268284" y="877504"/>
            <a:ext cx="1978456" cy="1782955"/>
            <a:chOff x="4605311" y="4205729"/>
            <a:chExt cx="1978456" cy="1782955"/>
          </a:xfrm>
        </p:grpSpPr>
        <p:grpSp>
          <p:nvGrpSpPr>
            <p:cNvPr id="130" name="Groupe 129"/>
            <p:cNvGrpSpPr/>
            <p:nvPr/>
          </p:nvGrpSpPr>
          <p:grpSpPr>
            <a:xfrm>
              <a:off x="4605311" y="4205729"/>
              <a:ext cx="1978456" cy="1782955"/>
              <a:chOff x="819814" y="4314081"/>
              <a:chExt cx="2549137" cy="2085324"/>
            </a:xfrm>
          </p:grpSpPr>
          <p:pic>
            <p:nvPicPr>
              <p:cNvPr id="132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9814" y="4314081"/>
                <a:ext cx="2549137" cy="2085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" name="ZoneTexte 132"/>
              <p:cNvSpPr txBox="1"/>
              <p:nvPr/>
            </p:nvSpPr>
            <p:spPr>
              <a:xfrm rot="20867329">
                <a:off x="1733180" y="5304069"/>
                <a:ext cx="905069" cy="683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i="1" dirty="0"/>
                  <a:t>10</a:t>
                </a:r>
              </a:p>
            </p:txBody>
          </p:sp>
        </p:grpSp>
        <p:pic>
          <p:nvPicPr>
            <p:cNvPr id="131" name="Image 130" descr="Meyve Armut Sarı · Pixabay'da ücretsiz vektör grafik">
              <a:extLst>
                <a:ext uri="{FF2B5EF4-FFF2-40B4-BE49-F238E27FC236}">
                  <a16:creationId xmlns:a16="http://schemas.microsoft.com/office/drawing/2014/main" xmlns="" id="{DB79E928-C79C-4597-86FC-509A0D298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4315" y="5101413"/>
              <a:ext cx="234142" cy="344046"/>
            </a:xfrm>
            <a:prstGeom prst="rect">
              <a:avLst/>
            </a:prstGeom>
          </p:spPr>
        </p:pic>
      </p:grpSp>
      <p:grpSp>
        <p:nvGrpSpPr>
          <p:cNvPr id="134" name="Groupe 133"/>
          <p:cNvGrpSpPr/>
          <p:nvPr/>
        </p:nvGrpSpPr>
        <p:grpSpPr>
          <a:xfrm>
            <a:off x="8212425" y="2995175"/>
            <a:ext cx="1978456" cy="1782955"/>
            <a:chOff x="819814" y="4314081"/>
            <a:chExt cx="2549137" cy="2085324"/>
          </a:xfrm>
        </p:grpSpPr>
        <p:pic>
          <p:nvPicPr>
            <p:cNvPr id="135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" name="Image 135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137" name="ZoneTexte 136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grpSp>
        <p:nvGrpSpPr>
          <p:cNvPr id="138" name="Groupe 137"/>
          <p:cNvGrpSpPr/>
          <p:nvPr/>
        </p:nvGrpSpPr>
        <p:grpSpPr>
          <a:xfrm>
            <a:off x="6289828" y="994422"/>
            <a:ext cx="1978456" cy="1782955"/>
            <a:chOff x="4605311" y="4205729"/>
            <a:chExt cx="1978456" cy="1782955"/>
          </a:xfrm>
        </p:grpSpPr>
        <p:grpSp>
          <p:nvGrpSpPr>
            <p:cNvPr id="139" name="Groupe 138"/>
            <p:cNvGrpSpPr/>
            <p:nvPr/>
          </p:nvGrpSpPr>
          <p:grpSpPr>
            <a:xfrm>
              <a:off x="4605311" y="4205729"/>
              <a:ext cx="1978456" cy="1782955"/>
              <a:chOff x="819814" y="4314081"/>
              <a:chExt cx="2549137" cy="2085324"/>
            </a:xfrm>
          </p:grpSpPr>
          <p:pic>
            <p:nvPicPr>
              <p:cNvPr id="141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9814" y="4314081"/>
                <a:ext cx="2549137" cy="2085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2" name="ZoneTexte 141"/>
              <p:cNvSpPr txBox="1"/>
              <p:nvPr/>
            </p:nvSpPr>
            <p:spPr>
              <a:xfrm rot="20867329">
                <a:off x="1733180" y="5304069"/>
                <a:ext cx="905069" cy="683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i="1" dirty="0"/>
                  <a:t>10</a:t>
                </a:r>
              </a:p>
            </p:txBody>
          </p:sp>
        </p:grpSp>
        <p:pic>
          <p:nvPicPr>
            <p:cNvPr id="140" name="Image 139" descr="Meyve Armut Sarı · Pixabay'da ücretsiz vektör grafik">
              <a:extLst>
                <a:ext uri="{FF2B5EF4-FFF2-40B4-BE49-F238E27FC236}">
                  <a16:creationId xmlns:a16="http://schemas.microsoft.com/office/drawing/2014/main" xmlns="" id="{DB79E928-C79C-4597-86FC-509A0D298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4315" y="5101413"/>
              <a:ext cx="234142" cy="344046"/>
            </a:xfrm>
            <a:prstGeom prst="rect">
              <a:avLst/>
            </a:prstGeom>
          </p:spPr>
        </p:pic>
      </p:grpSp>
      <p:grpSp>
        <p:nvGrpSpPr>
          <p:cNvPr id="143" name="Groupe 142"/>
          <p:cNvGrpSpPr/>
          <p:nvPr/>
        </p:nvGrpSpPr>
        <p:grpSpPr>
          <a:xfrm>
            <a:off x="6233969" y="3112093"/>
            <a:ext cx="1978456" cy="1782955"/>
            <a:chOff x="819814" y="4314081"/>
            <a:chExt cx="2549137" cy="2085324"/>
          </a:xfrm>
        </p:grpSpPr>
        <p:pic>
          <p:nvPicPr>
            <p:cNvPr id="14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" name="Image 144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146" name="ZoneTexte 145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  <p:grpSp>
        <p:nvGrpSpPr>
          <p:cNvPr id="153" name="Groupe 152"/>
          <p:cNvGrpSpPr/>
          <p:nvPr/>
        </p:nvGrpSpPr>
        <p:grpSpPr>
          <a:xfrm>
            <a:off x="10090339" y="65648"/>
            <a:ext cx="1978456" cy="1782955"/>
            <a:chOff x="819814" y="4314081"/>
            <a:chExt cx="2549137" cy="2085324"/>
          </a:xfrm>
        </p:grpSpPr>
        <p:pic>
          <p:nvPicPr>
            <p:cNvPr id="15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14" y="4314081"/>
              <a:ext cx="2549137" cy="208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5" name="Image 154" descr="File:Red &lt;strong&gt;apple&lt;/strong&gt; with leaf.svg - Wikimedia Commons">
              <a:extLst>
                <a:ext uri="{FF2B5EF4-FFF2-40B4-BE49-F238E27FC236}">
                  <a16:creationId xmlns:a16="http://schemas.microsoft.com/office/drawing/2014/main" xmlns="" id="{6478DA6D-D164-4114-AF0E-B893067DC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31077">
              <a:off x="2418838" y="5346225"/>
              <a:ext cx="461427" cy="461426"/>
            </a:xfrm>
            <a:prstGeom prst="rect">
              <a:avLst/>
            </a:prstGeom>
          </p:spPr>
        </p:pic>
        <p:sp>
          <p:nvSpPr>
            <p:cNvPr id="156" name="ZoneTexte 155"/>
            <p:cNvSpPr txBox="1"/>
            <p:nvPr/>
          </p:nvSpPr>
          <p:spPr>
            <a:xfrm rot="20867329">
              <a:off x="1733180" y="5304069"/>
              <a:ext cx="905069" cy="6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i="1" dirty="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9868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2965" y="1758857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2397035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2358BE7-FF43-41E4-AF1F-2E6094D3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029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Situation d’hier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xmlns="" id="{6A243240-D768-4E08-82F6-6FD6ED435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5326"/>
            <a:ext cx="10515600" cy="16458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/>
              <a:t>Il y avait 56 bonbons dans ma boîte. Puis, papi m’en a donné 18 autres que j’ai mis dans la boîte. </a:t>
            </a:r>
          </a:p>
          <a:p>
            <a:pPr marL="0" indent="0">
              <a:buNone/>
            </a:pPr>
            <a:r>
              <a:rPr lang="fr-FR" sz="3200" b="1" dirty="0"/>
              <a:t>Combien y </a:t>
            </a:r>
            <a:r>
              <a:rPr lang="fr-FR" sz="3200" b="1" dirty="0" err="1"/>
              <a:t>a-t-il</a:t>
            </a:r>
            <a:r>
              <a:rPr lang="fr-FR" sz="3200" b="1" dirty="0"/>
              <a:t> de bonbons dans ma boîte ?</a:t>
            </a:r>
          </a:p>
          <a:p>
            <a:pPr marL="0" indent="0">
              <a:buNone/>
            </a:pPr>
            <a:endParaRPr lang="fr-FR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3F00BB77-3F6F-4B11-9524-89FB727841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927224" y="3445343"/>
            <a:ext cx="10461840" cy="16093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1D57D05-9CE1-4006-9B4E-4A738508F36A}"/>
              </a:ext>
            </a:extLst>
          </p:cNvPr>
          <p:cNvSpPr/>
          <p:nvPr/>
        </p:nvSpPr>
        <p:spPr>
          <a:xfrm>
            <a:off x="2519937" y="3878316"/>
            <a:ext cx="8545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Il y a 74 bonbons dans ma boîte.</a:t>
            </a:r>
          </a:p>
          <a:p>
            <a:endParaRPr lang="fr-F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03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20226"/>
            <a:ext cx="10515600" cy="856459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Première 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88400" y="818102"/>
            <a:ext cx="115742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Il y avait des pommes dans un panier. J’en ai ajouté 5 et maintenant, il y en a 9, dans le panier.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DE5E1C5-6CB6-4EFA-BBC1-CACCFE516B13}"/>
              </a:ext>
            </a:extLst>
          </p:cNvPr>
          <p:cNvSpPr txBox="1"/>
          <p:nvPr/>
        </p:nvSpPr>
        <p:spPr>
          <a:xfrm>
            <a:off x="229386" y="1793818"/>
            <a:ext cx="10282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</a:t>
            </a:r>
            <a:r>
              <a:rPr lang="fr-FR" sz="3200" b="1" dirty="0"/>
              <a:t>Combien y en avait-il avant que j’en ai ajoutées ?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xmlns="" id="{1017E6B2-954A-4615-97F9-40E0C72013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99191" y="4962681"/>
            <a:ext cx="10461840" cy="160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97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20226"/>
            <a:ext cx="10515600" cy="856459"/>
          </a:xfrm>
        </p:spPr>
        <p:txBody>
          <a:bodyPr/>
          <a:lstStyle/>
          <a:p>
            <a:pPr algn="ctr"/>
            <a:r>
              <a:rPr lang="fr-FR" dirty="0"/>
              <a:t>Deuxième 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8893" y="678722"/>
            <a:ext cx="116841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Il y avait des pommes dans un panier. J’en ai ajouté 12 et maintenant, il y en a 26, dans le panier.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DE5E1C5-6CB6-4EFA-BBC1-CACCFE516B13}"/>
              </a:ext>
            </a:extLst>
          </p:cNvPr>
          <p:cNvSpPr txBox="1"/>
          <p:nvPr/>
        </p:nvSpPr>
        <p:spPr>
          <a:xfrm>
            <a:off x="157227" y="1680526"/>
            <a:ext cx="11574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</a:t>
            </a:r>
            <a:r>
              <a:rPr lang="fr-FR" sz="3200" b="1" dirty="0"/>
              <a:t>Combien y en avait-il avant que j’en ai ajoutées?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F1520B6-3BE5-4E45-98CB-ED2D7EA35A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31241" y="5102061"/>
            <a:ext cx="10461840" cy="160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2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20226"/>
            <a:ext cx="10515600" cy="856459"/>
          </a:xfrm>
        </p:spPr>
        <p:txBody>
          <a:bodyPr/>
          <a:lstStyle/>
          <a:p>
            <a:pPr algn="ctr"/>
            <a:r>
              <a:rPr lang="fr-FR" dirty="0"/>
              <a:t>Troisième 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4800" y="735283"/>
            <a:ext cx="1178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Il y avait des pommes dans un panier. J’en ai ajouté 25 et maintenant, il y en a 75, dans le panier.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DE5E1C5-6CB6-4EFA-BBC1-CACCFE516B13}"/>
              </a:ext>
            </a:extLst>
          </p:cNvPr>
          <p:cNvSpPr txBox="1"/>
          <p:nvPr/>
        </p:nvSpPr>
        <p:spPr>
          <a:xfrm>
            <a:off x="312986" y="1708806"/>
            <a:ext cx="9093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Combien y en avait-il avant que j’en ai ajoutées 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6BAC437B-025D-4217-9E14-13991C71DB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02960" y="5045500"/>
            <a:ext cx="10461840" cy="160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3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427163"/>
            <a:ext cx="9144000" cy="2387600"/>
          </a:xfrm>
        </p:spPr>
        <p:txBody>
          <a:bodyPr>
            <a:normAutofit/>
          </a:bodyPr>
          <a:lstStyle/>
          <a:p>
            <a:r>
              <a:rPr lang="fr-FR" sz="6600" dirty="0">
                <a:solidFill>
                  <a:srgbClr val="7030A0"/>
                </a:solidFill>
                <a:latin typeface="Comic Sans MS" panose="030F0702030302020204" pitchFamily="66" charset="0"/>
              </a:rPr>
              <a:t>Pour les CE1 seulement </a:t>
            </a:r>
          </a:p>
        </p:txBody>
      </p:sp>
    </p:spTree>
    <p:extLst>
      <p:ext uri="{BB962C8B-B14F-4D97-AF65-F5344CB8AC3E}">
        <p14:creationId xmlns:p14="http://schemas.microsoft.com/office/powerpoint/2010/main" val="369135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6000" dirty="0"/>
              <a:t>Additionner deux nombres inférieurs à 100</a:t>
            </a:r>
          </a:p>
        </p:txBody>
      </p:sp>
    </p:spTree>
    <p:extLst>
      <p:ext uri="{BB962C8B-B14F-4D97-AF65-F5344CB8AC3E}">
        <p14:creationId xmlns:p14="http://schemas.microsoft.com/office/powerpoint/2010/main" val="3582604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1017E6B2-954A-4615-97F9-40E0C72013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567627" y="3411021"/>
            <a:ext cx="11297369" cy="173792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763571" y="1527956"/>
            <a:ext cx="112461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Il y avait déjà 463 paquets de bonbons dans le carton sous le préau. Un papa en apporte encore 258.</a:t>
            </a:r>
          </a:p>
          <a:p>
            <a:r>
              <a:rPr lang="fr-FR" sz="3200" b="1" dirty="0"/>
              <a:t>Combien y-a-t-il de paquets de bonbons pour la fête de l’école ?</a:t>
            </a:r>
          </a:p>
          <a:p>
            <a:endParaRPr lang="fr-FR" sz="32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C511DA6-2484-4EC4-9FAC-D1CA513B8F48}"/>
              </a:ext>
            </a:extLst>
          </p:cNvPr>
          <p:cNvSpPr txBox="1"/>
          <p:nvPr/>
        </p:nvSpPr>
        <p:spPr>
          <a:xfrm>
            <a:off x="2439040" y="343905"/>
            <a:ext cx="698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Problème d’hier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242435" y="3858842"/>
            <a:ext cx="85453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Il y a 721 paquets de bonbons pour la fête de l’école.</a:t>
            </a:r>
          </a:p>
          <a:p>
            <a:endParaRPr lang="fr-F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149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8570" y="365126"/>
            <a:ext cx="11074829" cy="801714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352 – 124  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9013560" y="2082311"/>
            <a:ext cx="63308" cy="679989"/>
            <a:chOff x="7586599" y="1875909"/>
            <a:chExt cx="63308" cy="679989"/>
          </a:xfrm>
        </p:grpSpPr>
        <p:sp>
          <p:nvSpPr>
            <p:cNvPr id="8" name="Rectangle 7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6694831" y="2046813"/>
            <a:ext cx="637949" cy="680630"/>
            <a:chOff x="7077842" y="1876517"/>
            <a:chExt cx="637949" cy="680630"/>
          </a:xfrm>
        </p:grpSpPr>
        <p:grpSp>
          <p:nvGrpSpPr>
            <p:cNvPr id="19" name="Groupe 18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" name="Groupe 19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1" name="Groupe 20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" name="Groupe 21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" name="Groupe 22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4" name="Groupe 23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5" name="Groupe 24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6" name="Groupe 25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" name="Groupe 26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" name="Groupe 27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34" name="Rectangle 133"/>
          <p:cNvSpPr/>
          <p:nvPr/>
        </p:nvSpPr>
        <p:spPr>
          <a:xfrm>
            <a:off x="9996885" y="2258924"/>
            <a:ext cx="63303" cy="6858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5" name="Groupe 134"/>
          <p:cNvGrpSpPr/>
          <p:nvPr/>
        </p:nvGrpSpPr>
        <p:grpSpPr>
          <a:xfrm>
            <a:off x="8423010" y="2077125"/>
            <a:ext cx="63308" cy="679989"/>
            <a:chOff x="7586599" y="1875909"/>
            <a:chExt cx="63308" cy="679989"/>
          </a:xfrm>
        </p:grpSpPr>
        <p:sp>
          <p:nvSpPr>
            <p:cNvPr id="136" name="Rectangle 135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6" name="Groupe 145"/>
          <p:cNvGrpSpPr/>
          <p:nvPr/>
        </p:nvGrpSpPr>
        <p:grpSpPr>
          <a:xfrm>
            <a:off x="8734160" y="2064777"/>
            <a:ext cx="63308" cy="679989"/>
            <a:chOff x="7586599" y="1875909"/>
            <a:chExt cx="63308" cy="679989"/>
          </a:xfrm>
        </p:grpSpPr>
        <p:sp>
          <p:nvSpPr>
            <p:cNvPr id="147" name="Rectangle 146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7" name="Rectangle 156"/>
          <p:cNvSpPr/>
          <p:nvPr/>
        </p:nvSpPr>
        <p:spPr>
          <a:xfrm>
            <a:off x="10149285" y="2411324"/>
            <a:ext cx="63303" cy="6858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9" name="Groupe 158"/>
          <p:cNvGrpSpPr/>
          <p:nvPr/>
        </p:nvGrpSpPr>
        <p:grpSpPr>
          <a:xfrm>
            <a:off x="5071698" y="2045925"/>
            <a:ext cx="637949" cy="680630"/>
            <a:chOff x="7077842" y="1876517"/>
            <a:chExt cx="637949" cy="680630"/>
          </a:xfrm>
        </p:grpSpPr>
        <p:grpSp>
          <p:nvGrpSpPr>
            <p:cNvPr id="160" name="Groupe 159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260" name="Rectangle 25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1" name="Groupe 160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250" name="Rectangle 24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" name="Groupe 161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240" name="Rectangle 23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" name="Rectangle 24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3" name="Groupe 162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230" name="Rectangle 22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4" name="Groupe 163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220" name="Rectangle 21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5" name="Groupe 164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210" name="Rectangle 20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6" name="Groupe 165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200" name="Rectangle 19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7" name="Groupe 166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8" name="Groupe 167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180" name="Rectangle 17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9" name="Groupe 168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170" name="Rectangle 16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70" name="Groupe 269"/>
          <p:cNvGrpSpPr/>
          <p:nvPr/>
        </p:nvGrpSpPr>
        <p:grpSpPr>
          <a:xfrm>
            <a:off x="5886269" y="2036305"/>
            <a:ext cx="637949" cy="680630"/>
            <a:chOff x="7077842" y="1876517"/>
            <a:chExt cx="637949" cy="680630"/>
          </a:xfrm>
        </p:grpSpPr>
        <p:grpSp>
          <p:nvGrpSpPr>
            <p:cNvPr id="271" name="Groupe 270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371" name="Rectangle 37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9" name="Rectangle 37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0" name="Rectangle 37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2" name="Groupe 271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361" name="Rectangle 36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3" name="Groupe 272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351" name="Rectangle 35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4" name="Groupe 273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341" name="Rectangle 34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5" name="Groupe 274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331" name="Rectangle 33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6" name="Groupe 275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321" name="Rectangle 32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7" name="Groupe 276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311" name="Rectangle 31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8" name="Groupe 277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301" name="Rectangle 30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9" name="Groupe 278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291" name="Rectangle 29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0" name="Groupe 279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281" name="Rectangle 28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81" name="Groupe 380"/>
          <p:cNvGrpSpPr/>
          <p:nvPr/>
        </p:nvGrpSpPr>
        <p:grpSpPr>
          <a:xfrm>
            <a:off x="8171638" y="2056400"/>
            <a:ext cx="63308" cy="679989"/>
            <a:chOff x="7586599" y="1875909"/>
            <a:chExt cx="63308" cy="679989"/>
          </a:xfrm>
        </p:grpSpPr>
        <p:sp>
          <p:nvSpPr>
            <p:cNvPr id="382" name="Rectangle 381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37" name="Groupe 536"/>
          <p:cNvGrpSpPr/>
          <p:nvPr/>
        </p:nvGrpSpPr>
        <p:grpSpPr>
          <a:xfrm>
            <a:off x="7894180" y="2048588"/>
            <a:ext cx="63308" cy="679989"/>
            <a:chOff x="7586599" y="1875909"/>
            <a:chExt cx="63308" cy="679989"/>
          </a:xfrm>
        </p:grpSpPr>
        <p:sp>
          <p:nvSpPr>
            <p:cNvPr id="538" name="Rectangle 537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94" name="ZoneTexte 393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989422" y="2355242"/>
            <a:ext cx="156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352 </a:t>
            </a:r>
          </a:p>
        </p:txBody>
      </p:sp>
    </p:spTree>
    <p:extLst>
      <p:ext uri="{BB962C8B-B14F-4D97-AF65-F5344CB8AC3E}">
        <p14:creationId xmlns:p14="http://schemas.microsoft.com/office/powerpoint/2010/main" val="384040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5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8570" y="365126"/>
            <a:ext cx="11074829" cy="801714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352 – 124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989422" y="2355242"/>
            <a:ext cx="156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352 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9013560" y="2082311"/>
            <a:ext cx="63308" cy="679989"/>
            <a:chOff x="7586599" y="1875909"/>
            <a:chExt cx="63308" cy="679989"/>
          </a:xfrm>
        </p:grpSpPr>
        <p:sp>
          <p:nvSpPr>
            <p:cNvPr id="8" name="Rectangle 7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6694831" y="2046813"/>
            <a:ext cx="637949" cy="680630"/>
            <a:chOff x="7077842" y="1876517"/>
            <a:chExt cx="637949" cy="680630"/>
          </a:xfrm>
        </p:grpSpPr>
        <p:grpSp>
          <p:nvGrpSpPr>
            <p:cNvPr id="19" name="Groupe 18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" name="Groupe 19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1" name="Groupe 20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" name="Groupe 21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" name="Groupe 22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4" name="Groupe 23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5" name="Groupe 24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6" name="Groupe 25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" name="Groupe 26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" name="Groupe 27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34" name="Rectangle 133"/>
          <p:cNvSpPr/>
          <p:nvPr/>
        </p:nvSpPr>
        <p:spPr>
          <a:xfrm>
            <a:off x="9996885" y="2258924"/>
            <a:ext cx="63303" cy="6858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5" name="Groupe 134"/>
          <p:cNvGrpSpPr/>
          <p:nvPr/>
        </p:nvGrpSpPr>
        <p:grpSpPr>
          <a:xfrm>
            <a:off x="8423010" y="2077125"/>
            <a:ext cx="63308" cy="679989"/>
            <a:chOff x="7586599" y="1875909"/>
            <a:chExt cx="63308" cy="679989"/>
          </a:xfrm>
        </p:grpSpPr>
        <p:sp>
          <p:nvSpPr>
            <p:cNvPr id="136" name="Rectangle 135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6" name="Groupe 145"/>
          <p:cNvGrpSpPr/>
          <p:nvPr/>
        </p:nvGrpSpPr>
        <p:grpSpPr>
          <a:xfrm>
            <a:off x="8734160" y="2064777"/>
            <a:ext cx="63308" cy="679989"/>
            <a:chOff x="7586599" y="1875909"/>
            <a:chExt cx="63308" cy="679989"/>
          </a:xfrm>
        </p:grpSpPr>
        <p:sp>
          <p:nvSpPr>
            <p:cNvPr id="147" name="Rectangle 146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7" name="Rectangle 156"/>
          <p:cNvSpPr/>
          <p:nvPr/>
        </p:nvSpPr>
        <p:spPr>
          <a:xfrm>
            <a:off x="10149285" y="2411324"/>
            <a:ext cx="63303" cy="6858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9" name="Groupe 158"/>
          <p:cNvGrpSpPr/>
          <p:nvPr/>
        </p:nvGrpSpPr>
        <p:grpSpPr>
          <a:xfrm>
            <a:off x="5071698" y="2045925"/>
            <a:ext cx="637949" cy="680630"/>
            <a:chOff x="7077842" y="1876517"/>
            <a:chExt cx="637949" cy="680630"/>
          </a:xfrm>
        </p:grpSpPr>
        <p:grpSp>
          <p:nvGrpSpPr>
            <p:cNvPr id="160" name="Groupe 159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260" name="Rectangle 25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1" name="Groupe 160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250" name="Rectangle 24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" name="Groupe 161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240" name="Rectangle 23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" name="Rectangle 24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3" name="Groupe 162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230" name="Rectangle 22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4" name="Groupe 163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220" name="Rectangle 21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5" name="Groupe 164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210" name="Rectangle 20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6" name="Groupe 165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200" name="Rectangle 19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7" name="Groupe 166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8" name="Groupe 167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180" name="Rectangle 17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9" name="Groupe 168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170" name="Rectangle 16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70" name="Groupe 269"/>
          <p:cNvGrpSpPr/>
          <p:nvPr/>
        </p:nvGrpSpPr>
        <p:grpSpPr>
          <a:xfrm>
            <a:off x="5886269" y="2036305"/>
            <a:ext cx="637949" cy="680630"/>
            <a:chOff x="7077842" y="1876517"/>
            <a:chExt cx="637949" cy="680630"/>
          </a:xfrm>
        </p:grpSpPr>
        <p:grpSp>
          <p:nvGrpSpPr>
            <p:cNvPr id="271" name="Groupe 270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371" name="Rectangle 37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9" name="Rectangle 37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0" name="Rectangle 37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2" name="Groupe 271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361" name="Rectangle 36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3" name="Groupe 272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351" name="Rectangle 35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4" name="Groupe 273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341" name="Rectangle 34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5" name="Groupe 274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331" name="Rectangle 33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6" name="Groupe 275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321" name="Rectangle 32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7" name="Groupe 276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311" name="Rectangle 31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8" name="Groupe 277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301" name="Rectangle 30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9" name="Groupe 278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291" name="Rectangle 29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0" name="Groupe 279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281" name="Rectangle 28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81" name="Groupe 380"/>
          <p:cNvGrpSpPr/>
          <p:nvPr/>
        </p:nvGrpSpPr>
        <p:grpSpPr>
          <a:xfrm>
            <a:off x="8171638" y="2056400"/>
            <a:ext cx="63308" cy="679989"/>
            <a:chOff x="7586599" y="1875909"/>
            <a:chExt cx="63308" cy="679989"/>
          </a:xfrm>
        </p:grpSpPr>
        <p:sp>
          <p:nvSpPr>
            <p:cNvPr id="382" name="Rectangle 381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92" name="ZoneTexte 391">
            <a:extLst>
              <a:ext uri="{FF2B5EF4-FFF2-40B4-BE49-F238E27FC236}">
                <a16:creationId xmlns:a16="http://schemas.microsoft.com/office/drawing/2014/main" xmlns="" id="{A79DEBE2-65B6-4715-B937-F5E519A615DF}"/>
              </a:ext>
            </a:extLst>
          </p:cNvPr>
          <p:cNvSpPr txBox="1"/>
          <p:nvPr/>
        </p:nvSpPr>
        <p:spPr>
          <a:xfrm>
            <a:off x="647478" y="2955115"/>
            <a:ext cx="2089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u="sng" dirty="0"/>
              <a:t>– 124</a:t>
            </a:r>
          </a:p>
        </p:txBody>
      </p:sp>
      <p:grpSp>
        <p:nvGrpSpPr>
          <p:cNvPr id="537" name="Groupe 536"/>
          <p:cNvGrpSpPr/>
          <p:nvPr/>
        </p:nvGrpSpPr>
        <p:grpSpPr>
          <a:xfrm>
            <a:off x="7894180" y="2048588"/>
            <a:ext cx="63308" cy="679989"/>
            <a:chOff x="7586599" y="1875909"/>
            <a:chExt cx="63308" cy="679989"/>
          </a:xfrm>
        </p:grpSpPr>
        <p:sp>
          <p:nvSpPr>
            <p:cNvPr id="538" name="Rectangle 537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48" name="ZoneTexte 547">
            <a:extLst>
              <a:ext uri="{FF2B5EF4-FFF2-40B4-BE49-F238E27FC236}">
                <a16:creationId xmlns:a16="http://schemas.microsoft.com/office/drawing/2014/main" xmlns="" id="{A79DEBE2-65B6-4715-B937-F5E519A615DF}"/>
              </a:ext>
            </a:extLst>
          </p:cNvPr>
          <p:cNvSpPr txBox="1"/>
          <p:nvPr/>
        </p:nvSpPr>
        <p:spPr>
          <a:xfrm>
            <a:off x="3166013" y="3141037"/>
            <a:ext cx="3229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dois enlever </a:t>
            </a:r>
          </a:p>
        </p:txBody>
      </p:sp>
      <p:sp>
        <p:nvSpPr>
          <p:cNvPr id="549" name="ZoneTexte 548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9307373" y="2974470"/>
            <a:ext cx="156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4u </a:t>
            </a:r>
          </a:p>
        </p:txBody>
      </p:sp>
      <p:sp>
        <p:nvSpPr>
          <p:cNvPr id="550" name="ZoneTexte 549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7525291" y="2980389"/>
            <a:ext cx="156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2d </a:t>
            </a:r>
          </a:p>
        </p:txBody>
      </p:sp>
      <p:sp>
        <p:nvSpPr>
          <p:cNvPr id="551" name="ZoneTexte 550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5772710" y="2974470"/>
            <a:ext cx="1119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1c </a:t>
            </a:r>
          </a:p>
        </p:txBody>
      </p:sp>
    </p:spTree>
    <p:extLst>
      <p:ext uri="{BB962C8B-B14F-4D97-AF65-F5344CB8AC3E}">
        <p14:creationId xmlns:p14="http://schemas.microsoft.com/office/powerpoint/2010/main" val="218604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" grpId="0"/>
      <p:bldP spid="548" grpId="0"/>
      <p:bldP spid="549" grpId="0"/>
      <p:bldP spid="550" grpId="0"/>
      <p:bldP spid="55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3140549" y="2525486"/>
            <a:ext cx="1513114" cy="827314"/>
            <a:chOff x="3140549" y="2525486"/>
            <a:chExt cx="1513114" cy="827314"/>
          </a:xfrm>
        </p:grpSpPr>
        <p:sp>
          <p:nvSpPr>
            <p:cNvPr id="10" name="Triangle isocèle 9"/>
            <p:cNvSpPr/>
            <p:nvPr/>
          </p:nvSpPr>
          <p:spPr>
            <a:xfrm rot="10800000">
              <a:off x="3140549" y="2525486"/>
              <a:ext cx="272149" cy="827314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Triangle isocèle 183"/>
            <p:cNvSpPr/>
            <p:nvPr/>
          </p:nvSpPr>
          <p:spPr>
            <a:xfrm rot="10800000">
              <a:off x="4381514" y="2525486"/>
              <a:ext cx="272149" cy="827314"/>
            </a:xfrm>
            <a:prstGeom prst="triangl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1251857" y="3178629"/>
            <a:ext cx="10134600" cy="799117"/>
            <a:chOff x="1251857" y="3178629"/>
            <a:chExt cx="10134600" cy="799117"/>
          </a:xfrm>
        </p:grpSpPr>
        <p:cxnSp>
          <p:nvCxnSpPr>
            <p:cNvPr id="157" name="Connecteur droit 156"/>
            <p:cNvCxnSpPr/>
            <p:nvPr/>
          </p:nvCxnSpPr>
          <p:spPr>
            <a:xfrm>
              <a:off x="1621971" y="3352800"/>
              <a:ext cx="8969829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stealth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621971" y="31786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161"/>
            <p:cNvCxnSpPr/>
            <p:nvPr/>
          </p:nvCxnSpPr>
          <p:spPr>
            <a:xfrm>
              <a:off x="2035628" y="318951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>
              <a:off x="2449292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165"/>
            <p:cNvCxnSpPr/>
            <p:nvPr/>
          </p:nvCxnSpPr>
          <p:spPr>
            <a:xfrm>
              <a:off x="2862960" y="320039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166"/>
            <p:cNvCxnSpPr/>
            <p:nvPr/>
          </p:nvCxnSpPr>
          <p:spPr>
            <a:xfrm>
              <a:off x="3276624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>
              <a:off x="3690257" y="318950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4103921" y="321127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>
              <a:off x="4517589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>
              <a:off x="4931253" y="322215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>
              <a:off x="4931227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>
              <a:off x="5344884" y="322216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/>
            <p:nvPr/>
          </p:nvCxnSpPr>
          <p:spPr>
            <a:xfrm>
              <a:off x="5758548" y="32439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>
              <a:off x="6172216" y="323304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/>
            <p:cNvCxnSpPr/>
            <p:nvPr/>
          </p:nvCxnSpPr>
          <p:spPr>
            <a:xfrm>
              <a:off x="6585880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>
              <a:off x="6999513" y="318949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>
              <a:off x="7413177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>
              <a:off x="7826845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>
              <a:off x="8240509" y="322214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1251857" y="3516081"/>
              <a:ext cx="1013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   0    1    2   3    4    5    6    7   8    9   10  11 12  13 14  15  16 17  18  19 20</a:t>
              </a:r>
            </a:p>
          </p:txBody>
        </p:sp>
        <p:cxnSp>
          <p:nvCxnSpPr>
            <p:cNvPr id="185" name="Connecteur droit 184"/>
            <p:cNvCxnSpPr/>
            <p:nvPr/>
          </p:nvCxnSpPr>
          <p:spPr>
            <a:xfrm>
              <a:off x="8240508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cteur droit 185"/>
            <p:cNvCxnSpPr/>
            <p:nvPr/>
          </p:nvCxnSpPr>
          <p:spPr>
            <a:xfrm>
              <a:off x="8654141" y="320038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>
              <a:off x="9067805" y="322215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>
              <a:off x="9481473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>
              <a:off x="9895137" y="323303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1186567" y="957943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7 – 4 = 3</a:t>
            </a:r>
          </a:p>
        </p:txBody>
      </p:sp>
    </p:spTree>
    <p:extLst>
      <p:ext uri="{BB962C8B-B14F-4D97-AF65-F5344CB8AC3E}">
        <p14:creationId xmlns:p14="http://schemas.microsoft.com/office/powerpoint/2010/main" val="428197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3140549" y="2525486"/>
            <a:ext cx="1513114" cy="827314"/>
            <a:chOff x="3140549" y="2525486"/>
            <a:chExt cx="1513114" cy="827314"/>
          </a:xfrm>
        </p:grpSpPr>
        <p:sp>
          <p:nvSpPr>
            <p:cNvPr id="10" name="Triangle isocèle 9"/>
            <p:cNvSpPr/>
            <p:nvPr/>
          </p:nvSpPr>
          <p:spPr>
            <a:xfrm rot="10800000">
              <a:off x="3140549" y="2525486"/>
              <a:ext cx="272149" cy="827314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Triangle isocèle 183"/>
            <p:cNvSpPr/>
            <p:nvPr/>
          </p:nvSpPr>
          <p:spPr>
            <a:xfrm rot="10800000">
              <a:off x="4381514" y="2525486"/>
              <a:ext cx="272149" cy="827314"/>
            </a:xfrm>
            <a:prstGeom prst="triangl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1251857" y="3178629"/>
            <a:ext cx="10134600" cy="799117"/>
            <a:chOff x="1251857" y="3178629"/>
            <a:chExt cx="10134600" cy="799117"/>
          </a:xfrm>
        </p:grpSpPr>
        <p:cxnSp>
          <p:nvCxnSpPr>
            <p:cNvPr id="157" name="Connecteur droit 156"/>
            <p:cNvCxnSpPr/>
            <p:nvPr/>
          </p:nvCxnSpPr>
          <p:spPr>
            <a:xfrm>
              <a:off x="1621971" y="3352800"/>
              <a:ext cx="8969829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stealth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621971" y="31786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161"/>
            <p:cNvCxnSpPr/>
            <p:nvPr/>
          </p:nvCxnSpPr>
          <p:spPr>
            <a:xfrm>
              <a:off x="2035628" y="318951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>
              <a:off x="2449292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165"/>
            <p:cNvCxnSpPr/>
            <p:nvPr/>
          </p:nvCxnSpPr>
          <p:spPr>
            <a:xfrm>
              <a:off x="2862960" y="320039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166"/>
            <p:cNvCxnSpPr/>
            <p:nvPr/>
          </p:nvCxnSpPr>
          <p:spPr>
            <a:xfrm>
              <a:off x="3276624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>
              <a:off x="3690257" y="318950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4103921" y="321127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>
              <a:off x="4517589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>
              <a:off x="4931253" y="322215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>
              <a:off x="4931227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>
              <a:off x="5344884" y="322216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/>
            <p:nvPr/>
          </p:nvCxnSpPr>
          <p:spPr>
            <a:xfrm>
              <a:off x="5758548" y="32439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>
              <a:off x="6172216" y="323304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/>
            <p:cNvCxnSpPr/>
            <p:nvPr/>
          </p:nvCxnSpPr>
          <p:spPr>
            <a:xfrm>
              <a:off x="6585880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>
              <a:off x="6999513" y="318949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>
              <a:off x="7413177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>
              <a:off x="7826845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>
              <a:off x="8240509" y="322214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1251857" y="3516081"/>
              <a:ext cx="1013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   0    1    2   3    4    5    6    7   8    9   10  11 12  13 14  15  16 17  18  19 20</a:t>
              </a:r>
            </a:p>
          </p:txBody>
        </p:sp>
        <p:cxnSp>
          <p:nvCxnSpPr>
            <p:cNvPr id="185" name="Connecteur droit 184"/>
            <p:cNvCxnSpPr/>
            <p:nvPr/>
          </p:nvCxnSpPr>
          <p:spPr>
            <a:xfrm>
              <a:off x="8240508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cteur droit 185"/>
            <p:cNvCxnSpPr/>
            <p:nvPr/>
          </p:nvCxnSpPr>
          <p:spPr>
            <a:xfrm>
              <a:off x="8654141" y="320038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>
              <a:off x="9067805" y="322215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>
              <a:off x="9481473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>
              <a:off x="9895137" y="323303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1186567" y="957943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7 – 4 = 3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528498" y="969535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8 – 5 = 3</a:t>
            </a:r>
          </a:p>
        </p:txBody>
      </p:sp>
    </p:spTree>
    <p:extLst>
      <p:ext uri="{BB962C8B-B14F-4D97-AF65-F5344CB8AC3E}">
        <p14:creationId xmlns:p14="http://schemas.microsoft.com/office/powerpoint/2010/main" val="53406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33333E-6 L 0.03307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4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3140549" y="2525486"/>
            <a:ext cx="1513114" cy="827314"/>
            <a:chOff x="3140549" y="2525486"/>
            <a:chExt cx="1513114" cy="827314"/>
          </a:xfrm>
        </p:grpSpPr>
        <p:sp>
          <p:nvSpPr>
            <p:cNvPr id="10" name="Triangle isocèle 9"/>
            <p:cNvSpPr/>
            <p:nvPr/>
          </p:nvSpPr>
          <p:spPr>
            <a:xfrm rot="10800000">
              <a:off x="3140549" y="2525486"/>
              <a:ext cx="272149" cy="827314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Triangle isocèle 183"/>
            <p:cNvSpPr/>
            <p:nvPr/>
          </p:nvSpPr>
          <p:spPr>
            <a:xfrm rot="10800000">
              <a:off x="4381514" y="2525486"/>
              <a:ext cx="272149" cy="827314"/>
            </a:xfrm>
            <a:prstGeom prst="triangl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1251857" y="3178629"/>
            <a:ext cx="10134600" cy="799117"/>
            <a:chOff x="1251857" y="3178629"/>
            <a:chExt cx="10134600" cy="799117"/>
          </a:xfrm>
        </p:grpSpPr>
        <p:cxnSp>
          <p:nvCxnSpPr>
            <p:cNvPr id="157" name="Connecteur droit 156"/>
            <p:cNvCxnSpPr/>
            <p:nvPr/>
          </p:nvCxnSpPr>
          <p:spPr>
            <a:xfrm>
              <a:off x="1621971" y="3352800"/>
              <a:ext cx="8969829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stealth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621971" y="31786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161"/>
            <p:cNvCxnSpPr/>
            <p:nvPr/>
          </p:nvCxnSpPr>
          <p:spPr>
            <a:xfrm>
              <a:off x="2035628" y="318951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>
              <a:off x="2449292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165"/>
            <p:cNvCxnSpPr/>
            <p:nvPr/>
          </p:nvCxnSpPr>
          <p:spPr>
            <a:xfrm>
              <a:off x="2862960" y="320039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166"/>
            <p:cNvCxnSpPr/>
            <p:nvPr/>
          </p:nvCxnSpPr>
          <p:spPr>
            <a:xfrm>
              <a:off x="3276624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>
              <a:off x="3690257" y="318950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4103921" y="321127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>
              <a:off x="4517589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>
              <a:off x="4931253" y="322215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>
              <a:off x="4931227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>
              <a:off x="5344884" y="322216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/>
            <p:nvPr/>
          </p:nvCxnSpPr>
          <p:spPr>
            <a:xfrm>
              <a:off x="5758548" y="32439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>
              <a:off x="6172216" y="323304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/>
            <p:cNvCxnSpPr/>
            <p:nvPr/>
          </p:nvCxnSpPr>
          <p:spPr>
            <a:xfrm>
              <a:off x="6585880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>
              <a:off x="6999513" y="318949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>
              <a:off x="7413177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>
              <a:off x="7826845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>
              <a:off x="8240509" y="322214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1251857" y="3516081"/>
              <a:ext cx="1013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   0    1    2   3    4    5    6    7   8    9   10  11 12  13 14  15  16 17  18  19 20</a:t>
              </a:r>
            </a:p>
          </p:txBody>
        </p:sp>
        <p:cxnSp>
          <p:nvCxnSpPr>
            <p:cNvPr id="185" name="Connecteur droit 184"/>
            <p:cNvCxnSpPr/>
            <p:nvPr/>
          </p:nvCxnSpPr>
          <p:spPr>
            <a:xfrm>
              <a:off x="8240508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cteur droit 185"/>
            <p:cNvCxnSpPr/>
            <p:nvPr/>
          </p:nvCxnSpPr>
          <p:spPr>
            <a:xfrm>
              <a:off x="8654141" y="320038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>
              <a:off x="9067805" y="322215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>
              <a:off x="9481473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>
              <a:off x="9895137" y="323303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1186567" y="957943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7 – 4 = 3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528498" y="969535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9 – 6 = 3</a:t>
            </a:r>
          </a:p>
        </p:txBody>
      </p:sp>
    </p:spTree>
    <p:extLst>
      <p:ext uri="{BB962C8B-B14F-4D97-AF65-F5344CB8AC3E}">
        <p14:creationId xmlns:p14="http://schemas.microsoft.com/office/powerpoint/2010/main" val="47947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22222E-6 L 0.06719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3140549" y="2525486"/>
            <a:ext cx="1513114" cy="827314"/>
            <a:chOff x="3140549" y="2525486"/>
            <a:chExt cx="1513114" cy="827314"/>
          </a:xfrm>
        </p:grpSpPr>
        <p:sp>
          <p:nvSpPr>
            <p:cNvPr id="10" name="Triangle isocèle 9"/>
            <p:cNvSpPr/>
            <p:nvPr/>
          </p:nvSpPr>
          <p:spPr>
            <a:xfrm rot="10800000">
              <a:off x="3140549" y="2525486"/>
              <a:ext cx="272149" cy="827314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Triangle isocèle 183"/>
            <p:cNvSpPr/>
            <p:nvPr/>
          </p:nvSpPr>
          <p:spPr>
            <a:xfrm rot="10800000">
              <a:off x="4381514" y="2525486"/>
              <a:ext cx="272149" cy="827314"/>
            </a:xfrm>
            <a:prstGeom prst="triangl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1251857" y="3178629"/>
            <a:ext cx="10134600" cy="799117"/>
            <a:chOff x="1251857" y="3178629"/>
            <a:chExt cx="10134600" cy="799117"/>
          </a:xfrm>
        </p:grpSpPr>
        <p:cxnSp>
          <p:nvCxnSpPr>
            <p:cNvPr id="157" name="Connecteur droit 156"/>
            <p:cNvCxnSpPr/>
            <p:nvPr/>
          </p:nvCxnSpPr>
          <p:spPr>
            <a:xfrm>
              <a:off x="1621971" y="3352800"/>
              <a:ext cx="8969829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stealth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621971" y="31786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161"/>
            <p:cNvCxnSpPr/>
            <p:nvPr/>
          </p:nvCxnSpPr>
          <p:spPr>
            <a:xfrm>
              <a:off x="2035628" y="318951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>
              <a:off x="2449292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165"/>
            <p:cNvCxnSpPr/>
            <p:nvPr/>
          </p:nvCxnSpPr>
          <p:spPr>
            <a:xfrm>
              <a:off x="2862960" y="320039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166"/>
            <p:cNvCxnSpPr/>
            <p:nvPr/>
          </p:nvCxnSpPr>
          <p:spPr>
            <a:xfrm>
              <a:off x="3276624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>
              <a:off x="3690257" y="318950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4103921" y="321127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>
              <a:off x="4517589" y="320038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>
              <a:off x="4931253" y="322215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>
              <a:off x="4931227" y="321127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>
              <a:off x="5344884" y="322216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/>
            <p:nvPr/>
          </p:nvCxnSpPr>
          <p:spPr>
            <a:xfrm>
              <a:off x="5758548" y="324392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>
              <a:off x="6172216" y="323304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/>
            <p:cNvCxnSpPr/>
            <p:nvPr/>
          </p:nvCxnSpPr>
          <p:spPr>
            <a:xfrm>
              <a:off x="6585880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>
              <a:off x="6999513" y="318949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>
              <a:off x="7413177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>
              <a:off x="7826845" y="3200381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>
              <a:off x="8240509" y="3222149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1251857" y="3516081"/>
              <a:ext cx="1013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   0    1    2   3    4    5    6    7   8    9   10  11 12  13 14  15  16 17  18  19 20</a:t>
              </a:r>
            </a:p>
          </p:txBody>
        </p:sp>
        <p:cxnSp>
          <p:nvCxnSpPr>
            <p:cNvPr id="185" name="Connecteur droit 184"/>
            <p:cNvCxnSpPr/>
            <p:nvPr/>
          </p:nvCxnSpPr>
          <p:spPr>
            <a:xfrm>
              <a:off x="8240508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cteur droit 185"/>
            <p:cNvCxnSpPr/>
            <p:nvPr/>
          </p:nvCxnSpPr>
          <p:spPr>
            <a:xfrm>
              <a:off x="8654141" y="320038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>
              <a:off x="9067805" y="3222153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>
              <a:off x="9481473" y="3211267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>
              <a:off x="9895137" y="3233035"/>
              <a:ext cx="0" cy="35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1186567" y="957943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7 – 4 = 3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528498" y="969535"/>
            <a:ext cx="2917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17 – 14 = 3</a:t>
            </a:r>
          </a:p>
        </p:txBody>
      </p:sp>
    </p:spTree>
    <p:extLst>
      <p:ext uri="{BB962C8B-B14F-4D97-AF65-F5344CB8AC3E}">
        <p14:creationId xmlns:p14="http://schemas.microsoft.com/office/powerpoint/2010/main" val="365889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22222E-6 L 0.33932 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6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8570" y="365126"/>
            <a:ext cx="11074829" cy="801714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352 – 124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989422" y="2355242"/>
            <a:ext cx="156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3 5 2 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9013560" y="2082311"/>
            <a:ext cx="63308" cy="679989"/>
            <a:chOff x="7586599" y="1875909"/>
            <a:chExt cx="63308" cy="679989"/>
          </a:xfrm>
        </p:grpSpPr>
        <p:sp>
          <p:nvSpPr>
            <p:cNvPr id="8" name="Rectangle 7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6694831" y="2046813"/>
            <a:ext cx="637949" cy="680630"/>
            <a:chOff x="7077842" y="1876517"/>
            <a:chExt cx="637949" cy="680630"/>
          </a:xfrm>
        </p:grpSpPr>
        <p:grpSp>
          <p:nvGrpSpPr>
            <p:cNvPr id="19" name="Groupe 18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" name="Groupe 19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1" name="Groupe 20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" name="Groupe 21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" name="Groupe 22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4" name="Groupe 23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5" name="Groupe 24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6" name="Groupe 25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" name="Groupe 26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" name="Groupe 27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34" name="Rectangle 133"/>
          <p:cNvSpPr/>
          <p:nvPr/>
        </p:nvSpPr>
        <p:spPr>
          <a:xfrm>
            <a:off x="9996885" y="2258924"/>
            <a:ext cx="63303" cy="6858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5" name="Groupe 134"/>
          <p:cNvGrpSpPr/>
          <p:nvPr/>
        </p:nvGrpSpPr>
        <p:grpSpPr>
          <a:xfrm>
            <a:off x="8423010" y="2077125"/>
            <a:ext cx="63308" cy="679989"/>
            <a:chOff x="7586599" y="1875909"/>
            <a:chExt cx="63308" cy="679989"/>
          </a:xfrm>
        </p:grpSpPr>
        <p:sp>
          <p:nvSpPr>
            <p:cNvPr id="136" name="Rectangle 135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6" name="Groupe 145"/>
          <p:cNvGrpSpPr/>
          <p:nvPr/>
        </p:nvGrpSpPr>
        <p:grpSpPr>
          <a:xfrm>
            <a:off x="8734160" y="2064777"/>
            <a:ext cx="63308" cy="679989"/>
            <a:chOff x="7586599" y="1875909"/>
            <a:chExt cx="63308" cy="679989"/>
          </a:xfrm>
        </p:grpSpPr>
        <p:sp>
          <p:nvSpPr>
            <p:cNvPr id="147" name="Rectangle 146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7" name="Rectangle 156"/>
          <p:cNvSpPr/>
          <p:nvPr/>
        </p:nvSpPr>
        <p:spPr>
          <a:xfrm>
            <a:off x="10149285" y="2411324"/>
            <a:ext cx="63303" cy="6858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9" name="Groupe 158"/>
          <p:cNvGrpSpPr/>
          <p:nvPr/>
        </p:nvGrpSpPr>
        <p:grpSpPr>
          <a:xfrm>
            <a:off x="5071698" y="2045925"/>
            <a:ext cx="637949" cy="680630"/>
            <a:chOff x="7077842" y="1876517"/>
            <a:chExt cx="637949" cy="680630"/>
          </a:xfrm>
        </p:grpSpPr>
        <p:grpSp>
          <p:nvGrpSpPr>
            <p:cNvPr id="160" name="Groupe 159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260" name="Rectangle 25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1" name="Groupe 160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250" name="Rectangle 24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" name="Groupe 161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240" name="Rectangle 23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" name="Rectangle 24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3" name="Groupe 162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230" name="Rectangle 22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4" name="Groupe 163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220" name="Rectangle 21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5" name="Groupe 164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210" name="Rectangle 20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6" name="Groupe 165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200" name="Rectangle 19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7" name="Groupe 166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8" name="Groupe 167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180" name="Rectangle 17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9" name="Groupe 168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170" name="Rectangle 169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70" name="Groupe 269"/>
          <p:cNvGrpSpPr/>
          <p:nvPr/>
        </p:nvGrpSpPr>
        <p:grpSpPr>
          <a:xfrm>
            <a:off x="5886269" y="2036305"/>
            <a:ext cx="637949" cy="680630"/>
            <a:chOff x="7077842" y="1876517"/>
            <a:chExt cx="637949" cy="680630"/>
          </a:xfrm>
        </p:grpSpPr>
        <p:grpSp>
          <p:nvGrpSpPr>
            <p:cNvPr id="271" name="Groupe 270"/>
            <p:cNvGrpSpPr/>
            <p:nvPr/>
          </p:nvGrpSpPr>
          <p:grpSpPr>
            <a:xfrm>
              <a:off x="7459983" y="1876517"/>
              <a:ext cx="63308" cy="679989"/>
              <a:chOff x="7586599" y="1875909"/>
              <a:chExt cx="63308" cy="679989"/>
            </a:xfrm>
          </p:grpSpPr>
          <p:sp>
            <p:nvSpPr>
              <p:cNvPr id="371" name="Rectangle 37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9" name="Rectangle 37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0" name="Rectangle 37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2" name="Groupe 271"/>
            <p:cNvGrpSpPr/>
            <p:nvPr/>
          </p:nvGrpSpPr>
          <p:grpSpPr>
            <a:xfrm>
              <a:off x="7396680" y="1877043"/>
              <a:ext cx="63308" cy="679989"/>
              <a:chOff x="7586599" y="1875909"/>
              <a:chExt cx="63308" cy="679989"/>
            </a:xfrm>
          </p:grpSpPr>
          <p:sp>
            <p:nvSpPr>
              <p:cNvPr id="361" name="Rectangle 36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3" name="Groupe 272"/>
            <p:cNvGrpSpPr/>
            <p:nvPr/>
          </p:nvGrpSpPr>
          <p:grpSpPr>
            <a:xfrm>
              <a:off x="7524163" y="1876537"/>
              <a:ext cx="63308" cy="679989"/>
              <a:chOff x="7586599" y="1875909"/>
              <a:chExt cx="63308" cy="679989"/>
            </a:xfrm>
          </p:grpSpPr>
          <p:sp>
            <p:nvSpPr>
              <p:cNvPr id="351" name="Rectangle 35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4" name="Groupe 273"/>
            <p:cNvGrpSpPr/>
            <p:nvPr/>
          </p:nvGrpSpPr>
          <p:grpSpPr>
            <a:xfrm>
              <a:off x="7588323" y="1876537"/>
              <a:ext cx="63308" cy="679989"/>
              <a:chOff x="7586599" y="1875909"/>
              <a:chExt cx="63308" cy="679989"/>
            </a:xfrm>
          </p:grpSpPr>
          <p:sp>
            <p:nvSpPr>
              <p:cNvPr id="341" name="Rectangle 34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5" name="Groupe 274"/>
            <p:cNvGrpSpPr/>
            <p:nvPr/>
          </p:nvGrpSpPr>
          <p:grpSpPr>
            <a:xfrm>
              <a:off x="7652483" y="1876537"/>
              <a:ext cx="63308" cy="679989"/>
              <a:chOff x="7586599" y="1875909"/>
              <a:chExt cx="63308" cy="679989"/>
            </a:xfrm>
          </p:grpSpPr>
          <p:sp>
            <p:nvSpPr>
              <p:cNvPr id="331" name="Rectangle 33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6" name="Groupe 275"/>
            <p:cNvGrpSpPr/>
            <p:nvPr/>
          </p:nvGrpSpPr>
          <p:grpSpPr>
            <a:xfrm>
              <a:off x="7141145" y="1876632"/>
              <a:ext cx="63308" cy="679989"/>
              <a:chOff x="7586599" y="1875909"/>
              <a:chExt cx="63308" cy="679989"/>
            </a:xfrm>
          </p:grpSpPr>
          <p:sp>
            <p:nvSpPr>
              <p:cNvPr id="321" name="Rectangle 32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7" name="Groupe 276"/>
            <p:cNvGrpSpPr/>
            <p:nvPr/>
          </p:nvGrpSpPr>
          <p:grpSpPr>
            <a:xfrm>
              <a:off x="7077842" y="1877158"/>
              <a:ext cx="63308" cy="679989"/>
              <a:chOff x="7586599" y="1875909"/>
              <a:chExt cx="63308" cy="679989"/>
            </a:xfrm>
          </p:grpSpPr>
          <p:sp>
            <p:nvSpPr>
              <p:cNvPr id="311" name="Rectangle 31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8" name="Groupe 277"/>
            <p:cNvGrpSpPr/>
            <p:nvPr/>
          </p:nvGrpSpPr>
          <p:grpSpPr>
            <a:xfrm>
              <a:off x="7205325" y="1876652"/>
              <a:ext cx="63308" cy="679989"/>
              <a:chOff x="7586599" y="1875909"/>
              <a:chExt cx="63308" cy="679989"/>
            </a:xfrm>
          </p:grpSpPr>
          <p:sp>
            <p:nvSpPr>
              <p:cNvPr id="301" name="Rectangle 30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9" name="Groupe 278"/>
            <p:cNvGrpSpPr/>
            <p:nvPr/>
          </p:nvGrpSpPr>
          <p:grpSpPr>
            <a:xfrm>
              <a:off x="7269485" y="1876652"/>
              <a:ext cx="63308" cy="679989"/>
              <a:chOff x="7586599" y="1875909"/>
              <a:chExt cx="63308" cy="679989"/>
            </a:xfrm>
          </p:grpSpPr>
          <p:sp>
            <p:nvSpPr>
              <p:cNvPr id="291" name="Rectangle 29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0" name="Groupe 279"/>
            <p:cNvGrpSpPr/>
            <p:nvPr/>
          </p:nvGrpSpPr>
          <p:grpSpPr>
            <a:xfrm>
              <a:off x="7333645" y="1876652"/>
              <a:ext cx="63308" cy="679989"/>
              <a:chOff x="7586599" y="1875909"/>
              <a:chExt cx="63308" cy="679989"/>
            </a:xfrm>
          </p:grpSpPr>
          <p:sp>
            <p:nvSpPr>
              <p:cNvPr id="281" name="Rectangle 280"/>
              <p:cNvSpPr/>
              <p:nvPr/>
            </p:nvSpPr>
            <p:spPr>
              <a:xfrm>
                <a:off x="7586604" y="201168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7586604" y="194448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7586603" y="1875909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7586604" y="2080260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7586602" y="2147891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7586601" y="235110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7586601" y="228391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7586600" y="2215336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7586601" y="2419687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7586599" y="2487318"/>
                <a:ext cx="63303" cy="68580"/>
              </a:xfrm>
              <a:prstGeom prst="rect">
                <a:avLst/>
              </a:prstGeom>
              <a:solidFill>
                <a:srgbClr val="0070C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81" name="Groupe 380"/>
          <p:cNvGrpSpPr/>
          <p:nvPr/>
        </p:nvGrpSpPr>
        <p:grpSpPr>
          <a:xfrm>
            <a:off x="8171638" y="2056400"/>
            <a:ext cx="63308" cy="679989"/>
            <a:chOff x="7586599" y="1875909"/>
            <a:chExt cx="63308" cy="679989"/>
          </a:xfrm>
        </p:grpSpPr>
        <p:sp>
          <p:nvSpPr>
            <p:cNvPr id="382" name="Rectangle 381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92" name="ZoneTexte 391">
            <a:extLst>
              <a:ext uri="{FF2B5EF4-FFF2-40B4-BE49-F238E27FC236}">
                <a16:creationId xmlns:a16="http://schemas.microsoft.com/office/drawing/2014/main" xmlns="" id="{A79DEBE2-65B6-4715-B937-F5E519A615DF}"/>
              </a:ext>
            </a:extLst>
          </p:cNvPr>
          <p:cNvSpPr txBox="1"/>
          <p:nvPr/>
        </p:nvSpPr>
        <p:spPr>
          <a:xfrm>
            <a:off x="647478" y="2955115"/>
            <a:ext cx="2089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u="sng" dirty="0"/>
              <a:t>–1 2 4</a:t>
            </a:r>
          </a:p>
        </p:txBody>
      </p:sp>
      <p:grpSp>
        <p:nvGrpSpPr>
          <p:cNvPr id="537" name="Groupe 536"/>
          <p:cNvGrpSpPr/>
          <p:nvPr/>
        </p:nvGrpSpPr>
        <p:grpSpPr>
          <a:xfrm>
            <a:off x="7894180" y="2048588"/>
            <a:ext cx="63308" cy="679989"/>
            <a:chOff x="7586599" y="1875909"/>
            <a:chExt cx="63308" cy="679989"/>
          </a:xfrm>
        </p:grpSpPr>
        <p:sp>
          <p:nvSpPr>
            <p:cNvPr id="538" name="Rectangle 537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48" name="ZoneTexte 547">
            <a:extLst>
              <a:ext uri="{FF2B5EF4-FFF2-40B4-BE49-F238E27FC236}">
                <a16:creationId xmlns:a16="http://schemas.microsoft.com/office/drawing/2014/main" xmlns="" id="{A79DEBE2-65B6-4715-B937-F5E519A615DF}"/>
              </a:ext>
            </a:extLst>
          </p:cNvPr>
          <p:cNvSpPr txBox="1"/>
          <p:nvPr/>
        </p:nvSpPr>
        <p:spPr>
          <a:xfrm>
            <a:off x="3166013" y="3141037"/>
            <a:ext cx="3229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dois enlever </a:t>
            </a:r>
          </a:p>
        </p:txBody>
      </p:sp>
      <p:sp>
        <p:nvSpPr>
          <p:cNvPr id="549" name="ZoneTexte 548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9307373" y="2974470"/>
            <a:ext cx="156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4u </a:t>
            </a:r>
          </a:p>
        </p:txBody>
      </p:sp>
      <p:sp>
        <p:nvSpPr>
          <p:cNvPr id="550" name="ZoneTexte 549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7454267" y="2980389"/>
            <a:ext cx="156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2d </a:t>
            </a:r>
          </a:p>
        </p:txBody>
      </p:sp>
      <p:sp>
        <p:nvSpPr>
          <p:cNvPr id="551" name="ZoneTexte 550">
            <a:extLst>
              <a:ext uri="{FF2B5EF4-FFF2-40B4-BE49-F238E27FC236}">
                <a16:creationId xmlns:a16="http://schemas.microsoft.com/office/drawing/2014/main" xmlns="" id="{800736A6-915B-4735-AB66-29F93D3664DE}"/>
              </a:ext>
            </a:extLst>
          </p:cNvPr>
          <p:cNvSpPr txBox="1"/>
          <p:nvPr/>
        </p:nvSpPr>
        <p:spPr>
          <a:xfrm>
            <a:off x="5772710" y="2974470"/>
            <a:ext cx="1119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1c </a:t>
            </a:r>
          </a:p>
        </p:txBody>
      </p:sp>
      <p:cxnSp>
        <p:nvCxnSpPr>
          <p:cNvPr id="399" name="Connecteur droit 398"/>
          <p:cNvCxnSpPr/>
          <p:nvPr/>
        </p:nvCxnSpPr>
        <p:spPr>
          <a:xfrm>
            <a:off x="4657901" y="4025791"/>
            <a:ext cx="5890260" cy="762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0" name="Groupe 399"/>
          <p:cNvGrpSpPr/>
          <p:nvPr/>
        </p:nvGrpSpPr>
        <p:grpSpPr>
          <a:xfrm>
            <a:off x="9676526" y="1998325"/>
            <a:ext cx="195659" cy="339383"/>
            <a:chOff x="9813192" y="2255429"/>
            <a:chExt cx="195659" cy="339383"/>
          </a:xfrm>
          <a:solidFill>
            <a:srgbClr val="FF0000"/>
          </a:solidFill>
        </p:grpSpPr>
        <p:sp>
          <p:nvSpPr>
            <p:cNvPr id="401" name="Rectangle 400"/>
            <p:cNvSpPr/>
            <p:nvPr/>
          </p:nvSpPr>
          <p:spPr>
            <a:xfrm>
              <a:off x="9813192" y="2260287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9945548" y="2255429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9814906" y="2526232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9941238" y="2522836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9876495" y="2387449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06" name="Groupe 405"/>
          <p:cNvGrpSpPr/>
          <p:nvPr/>
        </p:nvGrpSpPr>
        <p:grpSpPr>
          <a:xfrm>
            <a:off x="9680836" y="2425120"/>
            <a:ext cx="195659" cy="339383"/>
            <a:chOff x="9813192" y="2255429"/>
            <a:chExt cx="195659" cy="339383"/>
          </a:xfrm>
          <a:solidFill>
            <a:srgbClr val="FF0000"/>
          </a:solidFill>
        </p:grpSpPr>
        <p:sp>
          <p:nvSpPr>
            <p:cNvPr id="407" name="Rectangle 406"/>
            <p:cNvSpPr/>
            <p:nvPr/>
          </p:nvSpPr>
          <p:spPr>
            <a:xfrm>
              <a:off x="9813192" y="2260287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9945548" y="2255429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9814906" y="2526232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9941238" y="2522836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9876495" y="2387449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2" name="Groupe 411"/>
          <p:cNvGrpSpPr/>
          <p:nvPr/>
        </p:nvGrpSpPr>
        <p:grpSpPr>
          <a:xfrm>
            <a:off x="8820703" y="3125428"/>
            <a:ext cx="63308" cy="679989"/>
            <a:chOff x="7586599" y="1875909"/>
            <a:chExt cx="63308" cy="679989"/>
          </a:xfrm>
          <a:solidFill>
            <a:srgbClr val="FF0000"/>
          </a:solidFill>
        </p:grpSpPr>
        <p:sp>
          <p:nvSpPr>
            <p:cNvPr id="413" name="Rectangle 412"/>
            <p:cNvSpPr/>
            <p:nvPr/>
          </p:nvSpPr>
          <p:spPr>
            <a:xfrm>
              <a:off x="7586604" y="2011680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7586604" y="1944489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7586603" y="1875909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7586604" y="2080260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7586602" y="2147891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7586601" y="2351107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7586601" y="2283916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7586600" y="2215336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7586601" y="2419687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7586599" y="2487318"/>
              <a:ext cx="63303" cy="6858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SMARTInkShape-15">
            <a:extLst>
              <a:ext uri="{FF2B5EF4-FFF2-40B4-BE49-F238E27FC236}">
                <a16:creationId xmlns:a16="http://schemas.microsoft.com/office/drawing/2014/main" xmlns="" id="{59048703-0C30-475A-8362-02EADE09D065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790701" y="2867022"/>
            <a:ext cx="45102" cy="33207"/>
          </a:xfrm>
          <a:custGeom>
            <a:avLst/>
            <a:gdLst/>
            <a:ahLst/>
            <a:cxnLst/>
            <a:rect l="0" t="0" r="0" b="0"/>
            <a:pathLst>
              <a:path w="45102" h="33207">
                <a:moveTo>
                  <a:pt x="0" y="0"/>
                </a:moveTo>
                <a:lnTo>
                  <a:pt x="0" y="0"/>
                </a:lnTo>
                <a:lnTo>
                  <a:pt x="25303" y="20611"/>
                </a:lnTo>
                <a:lnTo>
                  <a:pt x="45101" y="33206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85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8571" y="365126"/>
            <a:ext cx="10515600" cy="801714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531 - 215</a:t>
            </a:r>
          </a:p>
        </p:txBody>
      </p:sp>
      <p:pic>
        <p:nvPicPr>
          <p:cNvPr id="5" name="Image 4" descr="Une image contenant écran, bâtiment&#10;&#10;Description générée automatiquement">
            <a:extLst>
              <a:ext uri="{FF2B5EF4-FFF2-40B4-BE49-F238E27FC236}">
                <a16:creationId xmlns:a16="http://schemas.microsoft.com/office/drawing/2014/main" xmlns="" id="{0A7B8F6A-10B1-478A-AD15-40AA627E0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899" y="1468899"/>
            <a:ext cx="7199515" cy="464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34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6032" y="284175"/>
            <a:ext cx="10515600" cy="856459"/>
          </a:xfrm>
        </p:spPr>
        <p:txBody>
          <a:bodyPr/>
          <a:lstStyle/>
          <a:p>
            <a:pPr algn="ctr"/>
            <a:r>
              <a:rPr lang="fr-FR" dirty="0"/>
              <a:t>Pour plus tard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6146" y="2298701"/>
            <a:ext cx="10515600" cy="801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Calcule en posant l’opération : 645 – 318</a:t>
            </a:r>
          </a:p>
        </p:txBody>
      </p:sp>
    </p:spTree>
    <p:extLst>
      <p:ext uri="{BB962C8B-B14F-4D97-AF65-F5344CB8AC3E}">
        <p14:creationId xmlns:p14="http://schemas.microsoft.com/office/powerpoint/2010/main" val="280947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77A2AE73-BBCA-48C7-A146-B71E5DBBBBD4}"/>
              </a:ext>
            </a:extLst>
          </p:cNvPr>
          <p:cNvSpPr txBox="1"/>
          <p:nvPr/>
        </p:nvSpPr>
        <p:spPr>
          <a:xfrm>
            <a:off x="4206388" y="612742"/>
            <a:ext cx="3467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32 +  26  =  </a:t>
            </a:r>
          </a:p>
        </p:txBody>
      </p:sp>
    </p:spTree>
    <p:extLst>
      <p:ext uri="{BB962C8B-B14F-4D97-AF65-F5344CB8AC3E}">
        <p14:creationId xmlns:p14="http://schemas.microsoft.com/office/powerpoint/2010/main" val="109355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506" y="595717"/>
            <a:ext cx="11219012" cy="7078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800" dirty="0"/>
              <a:t>12 + 26 = </a:t>
            </a:r>
          </a:p>
          <a:p>
            <a:pPr marL="0" indent="0" algn="ctr">
              <a:buNone/>
            </a:pPr>
            <a:endParaRPr lang="fr-FR" sz="4000" b="1" u="sng" dirty="0"/>
          </a:p>
          <a:p>
            <a:pPr marL="0" indent="0" algn="ctr">
              <a:buNone/>
            </a:pPr>
            <a:endParaRPr lang="fr-FR" sz="4000" b="1" dirty="0"/>
          </a:p>
          <a:p>
            <a:pPr marL="914400" lvl="2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16767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5243" y="331965"/>
            <a:ext cx="7182455" cy="7078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800" dirty="0"/>
              <a:t>38 + 12 = </a:t>
            </a:r>
          </a:p>
          <a:p>
            <a:pPr marL="0" indent="0" algn="ctr">
              <a:buNone/>
            </a:pPr>
            <a:endParaRPr lang="fr-FR" sz="4000" b="1" u="sng" dirty="0"/>
          </a:p>
          <a:p>
            <a:pPr marL="0" indent="0" algn="ctr">
              <a:buNone/>
            </a:pPr>
            <a:endParaRPr lang="fr-FR" sz="4000" b="1" dirty="0"/>
          </a:p>
          <a:p>
            <a:pPr marL="914400" lvl="2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95728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632" y="586092"/>
            <a:ext cx="11095471" cy="7078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800" dirty="0"/>
              <a:t>34 + 44 = </a:t>
            </a:r>
          </a:p>
          <a:p>
            <a:pPr marL="0" indent="0" algn="ctr">
              <a:buNone/>
            </a:pPr>
            <a:endParaRPr lang="fr-FR" sz="4000" b="1" u="sng" dirty="0"/>
          </a:p>
          <a:p>
            <a:pPr marL="0" indent="0" algn="ctr">
              <a:buNone/>
            </a:pPr>
            <a:endParaRPr lang="fr-FR" sz="4000" b="1" dirty="0"/>
          </a:p>
          <a:p>
            <a:pPr marL="914400" lvl="2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146086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632" y="647052"/>
            <a:ext cx="11095471" cy="7078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800" dirty="0"/>
              <a:t>43 + 27 = </a:t>
            </a:r>
          </a:p>
          <a:p>
            <a:pPr marL="0" indent="0" algn="ctr">
              <a:buNone/>
            </a:pPr>
            <a:endParaRPr lang="fr-FR" sz="4000" b="1" u="sng" dirty="0"/>
          </a:p>
          <a:p>
            <a:pPr marL="0" indent="0" algn="ctr">
              <a:buNone/>
            </a:pPr>
            <a:endParaRPr lang="fr-FR" sz="4000" b="1" dirty="0"/>
          </a:p>
          <a:p>
            <a:pPr marL="914400" lvl="2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707974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</p:spTree>
    <p:extLst>
      <p:ext uri="{BB962C8B-B14F-4D97-AF65-F5344CB8AC3E}">
        <p14:creationId xmlns:p14="http://schemas.microsoft.com/office/powerpoint/2010/main" val="157413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CA76888-923E-4A07-A00A-F39BC355E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040" y="1941922"/>
            <a:ext cx="10515600" cy="3327662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anose="05000000000000000000" pitchFamily="2" charset="2"/>
              <a:buChar char="Ø"/>
            </a:pPr>
            <a:r>
              <a:rPr lang="fr-FR" sz="3200" dirty="0"/>
              <a:t>Dire la suite des nombres de 1 en 1 de 60 à 79 seuls d’abord et ensemble ensuite.</a:t>
            </a:r>
          </a:p>
          <a:p>
            <a:pPr marL="354013" indent="-354013">
              <a:buFont typeface="Wingdings" panose="05000000000000000000" pitchFamily="2" charset="2"/>
              <a:buChar char="Ø"/>
            </a:pPr>
            <a:endParaRPr lang="fr-FR" sz="3200" dirty="0"/>
          </a:p>
          <a:p>
            <a:pPr marL="354013" indent="-354013">
              <a:buFont typeface="Wingdings" panose="05000000000000000000" pitchFamily="2" charset="2"/>
              <a:buChar char="Ø"/>
            </a:pPr>
            <a:r>
              <a:rPr lang="fr-FR" sz="3200" dirty="0"/>
              <a:t>Dire la suite des nombres à l’envers à partir de 79 jusqu’à 60 avec tableau des nombres puis oralement ensemble. </a:t>
            </a:r>
          </a:p>
          <a:p>
            <a:pPr marL="354013" indent="-354013">
              <a:buFont typeface="Wingdings" panose="05000000000000000000" pitchFamily="2" charset="2"/>
              <a:buChar char="Ø"/>
            </a:pPr>
            <a:endParaRPr lang="fr-FR" sz="3200" dirty="0"/>
          </a:p>
          <a:p>
            <a:pPr marL="354013" indent="-354013">
              <a:buFont typeface="Wingdings" panose="05000000000000000000" pitchFamily="2" charset="2"/>
              <a:buChar char="Ø"/>
            </a:pPr>
            <a:r>
              <a:rPr lang="fr-FR" sz="3200" dirty="0"/>
              <a:t>Compléter le tableau.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endParaRPr lang="fr-FR" sz="58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562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3486</TotalTime>
  <Words>638</Words>
  <Application>Microsoft Office PowerPoint</Application>
  <PresentationFormat>Personnalisé</PresentationFormat>
  <Paragraphs>187</Paragraphs>
  <Slides>29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Mardi 31 mars 2020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Le tableau des nombres</vt:lpstr>
      <vt:lpstr>Trouve le nombre de fruits.</vt:lpstr>
      <vt:lpstr>Trouve le nombre de fruits.</vt:lpstr>
      <vt:lpstr>Trouve le nombre de fruits.</vt:lpstr>
      <vt:lpstr>Problèmes</vt:lpstr>
      <vt:lpstr>Situation d’hier</vt:lpstr>
      <vt:lpstr>Première situation</vt:lpstr>
      <vt:lpstr>Deuxième situation</vt:lpstr>
      <vt:lpstr>Troisième situation</vt:lpstr>
      <vt:lpstr>Pour les CE1 seulement </vt:lpstr>
      <vt:lpstr>Présentation PowerPoint</vt:lpstr>
      <vt:lpstr>Calcule en posant l’opération : 352 – 124  </vt:lpstr>
      <vt:lpstr>Calcule en posant l’opération : 352 – 124  </vt:lpstr>
      <vt:lpstr>Présentation PowerPoint</vt:lpstr>
      <vt:lpstr>Présentation PowerPoint</vt:lpstr>
      <vt:lpstr>Présentation PowerPoint</vt:lpstr>
      <vt:lpstr>Présentation PowerPoint</vt:lpstr>
      <vt:lpstr>Calcule en posant l’opération : 352 – 124  </vt:lpstr>
      <vt:lpstr>Calcule en posant l’opération : 531 - 215</vt:lpstr>
      <vt:lpstr>Pour plus tard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170</cp:revision>
  <dcterms:created xsi:type="dcterms:W3CDTF">2020-03-19T21:38:13Z</dcterms:created>
  <dcterms:modified xsi:type="dcterms:W3CDTF">2020-05-04T12:17:58Z</dcterms:modified>
</cp:coreProperties>
</file>