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0" r:id="rId2"/>
    <p:sldId id="346" r:id="rId3"/>
    <p:sldId id="349" r:id="rId4"/>
    <p:sldId id="422" r:id="rId5"/>
    <p:sldId id="423" r:id="rId6"/>
    <p:sldId id="424" r:id="rId7"/>
    <p:sldId id="352" r:id="rId8"/>
    <p:sldId id="361" r:id="rId9"/>
    <p:sldId id="362" r:id="rId10"/>
    <p:sldId id="363" r:id="rId11"/>
    <p:sldId id="406" r:id="rId12"/>
    <p:sldId id="365" r:id="rId13"/>
    <p:sldId id="408" r:id="rId14"/>
    <p:sldId id="410" r:id="rId15"/>
    <p:sldId id="411" r:id="rId16"/>
    <p:sldId id="404" r:id="rId17"/>
    <p:sldId id="403" r:id="rId18"/>
    <p:sldId id="364" r:id="rId19"/>
    <p:sldId id="407" r:id="rId20"/>
    <p:sldId id="366" r:id="rId21"/>
    <p:sldId id="409" r:id="rId22"/>
    <p:sldId id="375" r:id="rId23"/>
    <p:sldId id="426" r:id="rId24"/>
    <p:sldId id="425" r:id="rId25"/>
    <p:sldId id="427" r:id="rId26"/>
    <p:sldId id="430" r:id="rId27"/>
    <p:sldId id="387" r:id="rId28"/>
    <p:sldId id="429" r:id="rId29"/>
    <p:sldId id="388" r:id="rId30"/>
    <p:sldId id="389" r:id="rId31"/>
    <p:sldId id="393" r:id="rId32"/>
    <p:sldId id="394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9C0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88966" autoAdjust="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48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65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8ADFDE6-DBB6-4140-98C2-86BEF41A13B9}" type="presOf" srcId="{877D7047-60CD-754B-B94B-0D52DA8802EF}" destId="{E895D6B0-A2C0-8846-B022-1C147093D231}" srcOrd="0" destOrd="0" presId="urn:microsoft.com/office/officeart/2005/8/layout/vList5"/>
    <dgm:cxn modelId="{784B6DF9-7F50-471F-894D-B7313F5FD7CE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ACB0F46-47B2-4655-9224-A056CBC10009}" type="presOf" srcId="{DD6BBC1B-D149-744A-A30E-EFE273F02222}" destId="{B2E2EFB5-3D81-DA40-B0AB-7277103CCFA5}" srcOrd="0" destOrd="0" presId="urn:microsoft.com/office/officeart/2005/8/layout/vList5"/>
    <dgm:cxn modelId="{107E9A38-1878-4EAA-8F38-4E6D5CE09B47}" type="presOf" srcId="{31427C3A-E33A-4C40-B6A8-DF440F9FA9C2}" destId="{09F84ED2-5430-D348-8351-1C588DA968EF}" srcOrd="0" destOrd="0" presId="urn:microsoft.com/office/officeart/2005/8/layout/vList5"/>
    <dgm:cxn modelId="{30D28831-55DE-4D9A-8C5B-65FBB6FF8382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9CC59B4-F310-402B-98BC-D084FB7D7037}" type="presOf" srcId="{39104730-2024-374C-98E0-3A4CE7ED9881}" destId="{82B71E07-46A9-1F4C-9980-576B2FA3ADD8}" srcOrd="0" destOrd="0" presId="urn:microsoft.com/office/officeart/2005/8/layout/vList5"/>
    <dgm:cxn modelId="{3106C639-A0B5-4926-8FF0-32CB32B72742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ACB9026-EB36-4C51-A4A9-237EB795D8BB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D9AA2B7-EF73-433B-82F7-3601F98BC518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F782BC2-DE67-4469-8114-F625C33D436E}" type="presParOf" srcId="{82B71E07-46A9-1F4C-9980-576B2FA3ADD8}" destId="{A3A8D8DA-067B-EC42-9EAF-7E4FD8AA6489}" srcOrd="0" destOrd="0" presId="urn:microsoft.com/office/officeart/2005/8/layout/vList5"/>
    <dgm:cxn modelId="{1CC0C6A6-E415-44B3-8405-A94AD809C6D7}" type="presParOf" srcId="{A3A8D8DA-067B-EC42-9EAF-7E4FD8AA6489}" destId="{5131D196-118F-ED4B-8F8C-9F861CEE6268}" srcOrd="0" destOrd="0" presId="urn:microsoft.com/office/officeart/2005/8/layout/vList5"/>
    <dgm:cxn modelId="{27D3E6FF-C498-43AF-A157-1452717906DC}" type="presParOf" srcId="{A3A8D8DA-067B-EC42-9EAF-7E4FD8AA6489}" destId="{B2E2EFB5-3D81-DA40-B0AB-7277103CCFA5}" srcOrd="1" destOrd="0" presId="urn:microsoft.com/office/officeart/2005/8/layout/vList5"/>
    <dgm:cxn modelId="{8D6C90EF-3FE8-4B42-8966-5D5091FC5114}" type="presParOf" srcId="{82B71E07-46A9-1F4C-9980-576B2FA3ADD8}" destId="{86757E5C-20F4-E745-A720-B10E686939A4}" srcOrd="1" destOrd="0" presId="urn:microsoft.com/office/officeart/2005/8/layout/vList5"/>
    <dgm:cxn modelId="{C710D11B-4403-4484-AFE0-E62A9C2D5025}" type="presParOf" srcId="{82B71E07-46A9-1F4C-9980-576B2FA3ADD8}" destId="{0760AE06-7B56-494A-A0E8-36B594643D8E}" srcOrd="2" destOrd="0" presId="urn:microsoft.com/office/officeart/2005/8/layout/vList5"/>
    <dgm:cxn modelId="{CCEBF305-BF64-4104-9A6E-2389C107B089}" type="presParOf" srcId="{0760AE06-7B56-494A-A0E8-36B594643D8E}" destId="{C3381103-080C-D746-8B27-46B2DEE4028C}" srcOrd="0" destOrd="0" presId="urn:microsoft.com/office/officeart/2005/8/layout/vList5"/>
    <dgm:cxn modelId="{9393A334-D012-467E-A1B3-C6B4314D9689}" type="presParOf" srcId="{0760AE06-7B56-494A-A0E8-36B594643D8E}" destId="{FBE9ED35-B856-174C-8737-A32D2C924CA6}" srcOrd="1" destOrd="0" presId="urn:microsoft.com/office/officeart/2005/8/layout/vList5"/>
    <dgm:cxn modelId="{130C90B1-7EDA-44D8-A823-B0FE6FBD5152}" type="presParOf" srcId="{82B71E07-46A9-1F4C-9980-576B2FA3ADD8}" destId="{42D27948-8160-FF47-9116-9786F5E669CE}" srcOrd="3" destOrd="0" presId="urn:microsoft.com/office/officeart/2005/8/layout/vList5"/>
    <dgm:cxn modelId="{6244F389-9FBC-4549-85E3-62F205669246}" type="presParOf" srcId="{82B71E07-46A9-1F4C-9980-576B2FA3ADD8}" destId="{39BBA486-03BD-2144-ABBF-AE369E5400B7}" srcOrd="4" destOrd="0" presId="urn:microsoft.com/office/officeart/2005/8/layout/vList5"/>
    <dgm:cxn modelId="{1713F31F-8E39-456F-9E36-A55EC374685A}" type="presParOf" srcId="{39BBA486-03BD-2144-ABBF-AE369E5400B7}" destId="{70B8D9E0-4A6D-2F44-B595-4E51FB1CC510}" srcOrd="0" destOrd="0" presId="urn:microsoft.com/office/officeart/2005/8/layout/vList5"/>
    <dgm:cxn modelId="{3EB81B29-20E5-4F59-A5C3-029E110DEC5F}" type="presParOf" srcId="{39BBA486-03BD-2144-ABBF-AE369E5400B7}" destId="{09F84ED2-5430-D348-8351-1C588DA968EF}" srcOrd="1" destOrd="0" presId="urn:microsoft.com/office/officeart/2005/8/layout/vList5"/>
    <dgm:cxn modelId="{F4496174-7E75-49FA-B68A-9A9521F226B6}" type="presParOf" srcId="{82B71E07-46A9-1F4C-9980-576B2FA3ADD8}" destId="{26A10C18-A8F4-6A4C-BDEE-6F7DE3CE4615}" srcOrd="5" destOrd="0" presId="urn:microsoft.com/office/officeart/2005/8/layout/vList5"/>
    <dgm:cxn modelId="{52AD71A8-5C7A-40D3-81C9-E87D4A6E864D}" type="presParOf" srcId="{82B71E07-46A9-1F4C-9980-576B2FA3ADD8}" destId="{4ECD3363-8FE6-2E4D-AEB8-DD61ACBB9653}" srcOrd="6" destOrd="0" presId="urn:microsoft.com/office/officeart/2005/8/layout/vList5"/>
    <dgm:cxn modelId="{B0E696B1-3B65-4AB8-AD98-4245FDF4EB72}" type="presParOf" srcId="{4ECD3363-8FE6-2E4D-AEB8-DD61ACBB9653}" destId="{E895D6B0-A2C0-8846-B022-1C147093D231}" srcOrd="0" destOrd="0" presId="urn:microsoft.com/office/officeart/2005/8/layout/vList5"/>
    <dgm:cxn modelId="{D5CF7D76-61B1-47F6-8128-C597FC0426A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618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6018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618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6018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4ED4A0-DDDB-4172-A453-DAFE3C07000B}" type="presOf" srcId="{877D7047-60CD-754B-B94B-0D52DA8802EF}" destId="{E895D6B0-A2C0-8846-B022-1C147093D231}" srcOrd="0" destOrd="0" presId="urn:microsoft.com/office/officeart/2005/8/layout/vList5"/>
    <dgm:cxn modelId="{754E4B85-75E1-4365-B95B-A1D5CE2A13E3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322B77B-B404-414F-ACE4-4AA119D2A389}" type="presOf" srcId="{39104730-2024-374C-98E0-3A4CE7ED9881}" destId="{82B71E07-46A9-1F4C-9980-576B2FA3ADD8}" srcOrd="0" destOrd="0" presId="urn:microsoft.com/office/officeart/2005/8/layout/vList5"/>
    <dgm:cxn modelId="{66FF47CB-C06C-4FB2-9B35-20CF81DE8BAB}" type="presOf" srcId="{8943F2E6-3B0D-E448-9217-B317A1C852F5}" destId="{1017B7CB-13B4-9B4A-A898-E550BB192901}" srcOrd="0" destOrd="0" presId="urn:microsoft.com/office/officeart/2005/8/layout/vList5"/>
    <dgm:cxn modelId="{9A598E63-2565-4F6B-AB3C-49DFB056C084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8291A87-40EF-4F23-826F-E99C40F44CF6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8331A69-B3F8-4F95-AE2F-DA890D41533C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88C84BA-6132-47FF-A837-735655339D8E}" type="presOf" srcId="{D865DF60-6A8A-1346-86CF-ADC5241F7441}" destId="{C3381103-080C-D746-8B27-46B2DEE4028C}" srcOrd="0" destOrd="0" presId="urn:microsoft.com/office/officeart/2005/8/layout/vList5"/>
    <dgm:cxn modelId="{E35D5087-4D31-4255-BEBA-EBB945933508}" type="presOf" srcId="{2C8EC395-066D-984E-8F48-1D03BBA365D6}" destId="{FBE9ED35-B856-174C-8737-A32D2C924CA6}" srcOrd="0" destOrd="0" presId="urn:microsoft.com/office/officeart/2005/8/layout/vList5"/>
    <dgm:cxn modelId="{ED998866-990C-4495-933F-C019D2B34480}" type="presParOf" srcId="{82B71E07-46A9-1F4C-9980-576B2FA3ADD8}" destId="{A3A8D8DA-067B-EC42-9EAF-7E4FD8AA6489}" srcOrd="0" destOrd="0" presId="urn:microsoft.com/office/officeart/2005/8/layout/vList5"/>
    <dgm:cxn modelId="{362E5258-E3DF-4D8F-9E07-9648B00E6246}" type="presParOf" srcId="{A3A8D8DA-067B-EC42-9EAF-7E4FD8AA6489}" destId="{5131D196-118F-ED4B-8F8C-9F861CEE6268}" srcOrd="0" destOrd="0" presId="urn:microsoft.com/office/officeart/2005/8/layout/vList5"/>
    <dgm:cxn modelId="{6D05FD01-1A8B-436D-A148-77F8080F1A60}" type="presParOf" srcId="{A3A8D8DA-067B-EC42-9EAF-7E4FD8AA6489}" destId="{B2E2EFB5-3D81-DA40-B0AB-7277103CCFA5}" srcOrd="1" destOrd="0" presId="urn:microsoft.com/office/officeart/2005/8/layout/vList5"/>
    <dgm:cxn modelId="{1A3787F9-303C-4606-871F-C6A89AF139FA}" type="presParOf" srcId="{82B71E07-46A9-1F4C-9980-576B2FA3ADD8}" destId="{86757E5C-20F4-E745-A720-B10E686939A4}" srcOrd="1" destOrd="0" presId="urn:microsoft.com/office/officeart/2005/8/layout/vList5"/>
    <dgm:cxn modelId="{5C4ADDAB-4EE5-48D3-9897-B8A5CF8FCBB1}" type="presParOf" srcId="{82B71E07-46A9-1F4C-9980-576B2FA3ADD8}" destId="{0760AE06-7B56-494A-A0E8-36B594643D8E}" srcOrd="2" destOrd="0" presId="urn:microsoft.com/office/officeart/2005/8/layout/vList5"/>
    <dgm:cxn modelId="{B66A8DB9-9E7E-47E2-B700-614622250F4E}" type="presParOf" srcId="{0760AE06-7B56-494A-A0E8-36B594643D8E}" destId="{C3381103-080C-D746-8B27-46B2DEE4028C}" srcOrd="0" destOrd="0" presId="urn:microsoft.com/office/officeart/2005/8/layout/vList5"/>
    <dgm:cxn modelId="{611827C6-79F9-46A5-83EC-E568F36D545B}" type="presParOf" srcId="{0760AE06-7B56-494A-A0E8-36B594643D8E}" destId="{FBE9ED35-B856-174C-8737-A32D2C924CA6}" srcOrd="1" destOrd="0" presId="urn:microsoft.com/office/officeart/2005/8/layout/vList5"/>
    <dgm:cxn modelId="{F6DA9774-B58B-4A6D-86E5-F443092A9D3B}" type="presParOf" srcId="{82B71E07-46A9-1F4C-9980-576B2FA3ADD8}" destId="{42D27948-8160-FF47-9116-9786F5E669CE}" srcOrd="3" destOrd="0" presId="urn:microsoft.com/office/officeart/2005/8/layout/vList5"/>
    <dgm:cxn modelId="{DCBADF5B-93D6-4003-B4CA-5E0118F149D9}" type="presParOf" srcId="{82B71E07-46A9-1F4C-9980-576B2FA3ADD8}" destId="{39BBA486-03BD-2144-ABBF-AE369E5400B7}" srcOrd="4" destOrd="0" presId="urn:microsoft.com/office/officeart/2005/8/layout/vList5"/>
    <dgm:cxn modelId="{7BD56E8F-991D-425F-AE9B-597AEE55260D}" type="presParOf" srcId="{39BBA486-03BD-2144-ABBF-AE369E5400B7}" destId="{70B8D9E0-4A6D-2F44-B595-4E51FB1CC510}" srcOrd="0" destOrd="0" presId="urn:microsoft.com/office/officeart/2005/8/layout/vList5"/>
    <dgm:cxn modelId="{820B5811-4107-4E0C-956E-E59B7E385325}" type="presParOf" srcId="{39BBA486-03BD-2144-ABBF-AE369E5400B7}" destId="{09F84ED2-5430-D348-8351-1C588DA968EF}" srcOrd="1" destOrd="0" presId="urn:microsoft.com/office/officeart/2005/8/layout/vList5"/>
    <dgm:cxn modelId="{20E3A2C9-9874-43B7-901B-B4D709D744FE}" type="presParOf" srcId="{82B71E07-46A9-1F4C-9980-576B2FA3ADD8}" destId="{26A10C18-A8F4-6A4C-BDEE-6F7DE3CE4615}" srcOrd="5" destOrd="0" presId="urn:microsoft.com/office/officeart/2005/8/layout/vList5"/>
    <dgm:cxn modelId="{A9A1FE4D-9C4C-4CED-9161-A7F87B212758}" type="presParOf" srcId="{82B71E07-46A9-1F4C-9980-576B2FA3ADD8}" destId="{4ECD3363-8FE6-2E4D-AEB8-DD61ACBB9653}" srcOrd="6" destOrd="0" presId="urn:microsoft.com/office/officeart/2005/8/layout/vList5"/>
    <dgm:cxn modelId="{DB44AFF2-E861-499E-AFAB-119E0B1278F6}" type="presParOf" srcId="{4ECD3363-8FE6-2E4D-AEB8-DD61ACBB9653}" destId="{E895D6B0-A2C0-8846-B022-1C147093D231}" srcOrd="0" destOrd="0" presId="urn:microsoft.com/office/officeart/2005/8/layout/vList5"/>
    <dgm:cxn modelId="{86AFAB57-D2A7-45D0-BC40-D1A5AF51CEA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48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C536046-47A1-4C4E-8695-207094CC0622}" type="presOf" srcId="{877D7047-60CD-754B-B94B-0D52DA8802EF}" destId="{E895D6B0-A2C0-8846-B022-1C147093D231}" srcOrd="0" destOrd="0" presId="urn:microsoft.com/office/officeart/2005/8/layout/vList5"/>
    <dgm:cxn modelId="{9E5A5F35-F807-4FF6-BE08-EB1EADBE4B3A}" type="presOf" srcId="{2C8EC395-066D-984E-8F48-1D03BBA365D6}" destId="{FBE9ED35-B856-174C-8737-A32D2C924CA6}" srcOrd="0" destOrd="0" presId="urn:microsoft.com/office/officeart/2005/8/layout/vList5"/>
    <dgm:cxn modelId="{651F4ABE-D4F6-425C-A734-0D8F717D5784}" type="presOf" srcId="{31427C3A-E33A-4C40-B6A8-DF440F9FA9C2}" destId="{09F84ED2-5430-D348-8351-1C588DA968EF}" srcOrd="0" destOrd="0" presId="urn:microsoft.com/office/officeart/2005/8/layout/vList5"/>
    <dgm:cxn modelId="{AF74BB5C-2BA7-45D5-8DA3-34B5ACD0C972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21F4068-73F8-466B-8B40-D1BF207C1639}" type="presOf" srcId="{DD6BBC1B-D149-744A-A30E-EFE273F02222}" destId="{B2E2EFB5-3D81-DA40-B0AB-7277103CCFA5}" srcOrd="0" destOrd="0" presId="urn:microsoft.com/office/officeart/2005/8/layout/vList5"/>
    <dgm:cxn modelId="{4AA4AC67-0F59-4057-ACEA-305D01D027A5}" type="presOf" srcId="{5A256FE1-617A-F64B-AAA5-E71BA3D8E71B}" destId="{5131D196-118F-ED4B-8F8C-9F861CEE6268}" srcOrd="0" destOrd="0" presId="urn:microsoft.com/office/officeart/2005/8/layout/vList5"/>
    <dgm:cxn modelId="{3AF7AF86-CF64-4CD2-9363-6844805692EA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3D6C072C-97C9-4BAB-8DB7-676B704C261E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D21B9ED-FE4F-4C7C-9880-99BE73DF4627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4E58B53-7854-4C40-A49E-351F1AF0852E}" type="presParOf" srcId="{82B71E07-46A9-1F4C-9980-576B2FA3ADD8}" destId="{A3A8D8DA-067B-EC42-9EAF-7E4FD8AA6489}" srcOrd="0" destOrd="0" presId="urn:microsoft.com/office/officeart/2005/8/layout/vList5"/>
    <dgm:cxn modelId="{563B4AE0-8BC5-40BF-A302-8E8020AB7851}" type="presParOf" srcId="{A3A8D8DA-067B-EC42-9EAF-7E4FD8AA6489}" destId="{5131D196-118F-ED4B-8F8C-9F861CEE6268}" srcOrd="0" destOrd="0" presId="urn:microsoft.com/office/officeart/2005/8/layout/vList5"/>
    <dgm:cxn modelId="{CAFD5145-C2C9-4A99-B58D-4318F44305B2}" type="presParOf" srcId="{A3A8D8DA-067B-EC42-9EAF-7E4FD8AA6489}" destId="{B2E2EFB5-3D81-DA40-B0AB-7277103CCFA5}" srcOrd="1" destOrd="0" presId="urn:microsoft.com/office/officeart/2005/8/layout/vList5"/>
    <dgm:cxn modelId="{E7683896-7B59-4814-9C6C-CC86D4CF5FE3}" type="presParOf" srcId="{82B71E07-46A9-1F4C-9980-576B2FA3ADD8}" destId="{86757E5C-20F4-E745-A720-B10E686939A4}" srcOrd="1" destOrd="0" presId="urn:microsoft.com/office/officeart/2005/8/layout/vList5"/>
    <dgm:cxn modelId="{D246DB2D-AF9D-434C-B3B3-BCF8E5E318C2}" type="presParOf" srcId="{82B71E07-46A9-1F4C-9980-576B2FA3ADD8}" destId="{0760AE06-7B56-494A-A0E8-36B594643D8E}" srcOrd="2" destOrd="0" presId="urn:microsoft.com/office/officeart/2005/8/layout/vList5"/>
    <dgm:cxn modelId="{984E0354-0576-45A7-8ACD-5EBC11CA0562}" type="presParOf" srcId="{0760AE06-7B56-494A-A0E8-36B594643D8E}" destId="{C3381103-080C-D746-8B27-46B2DEE4028C}" srcOrd="0" destOrd="0" presId="urn:microsoft.com/office/officeart/2005/8/layout/vList5"/>
    <dgm:cxn modelId="{752103FD-D757-498A-872A-3FF424ACE1A3}" type="presParOf" srcId="{0760AE06-7B56-494A-A0E8-36B594643D8E}" destId="{FBE9ED35-B856-174C-8737-A32D2C924CA6}" srcOrd="1" destOrd="0" presId="urn:microsoft.com/office/officeart/2005/8/layout/vList5"/>
    <dgm:cxn modelId="{A186E0ED-4B22-446E-AB4A-27EEEA6024B6}" type="presParOf" srcId="{82B71E07-46A9-1F4C-9980-576B2FA3ADD8}" destId="{42D27948-8160-FF47-9116-9786F5E669CE}" srcOrd="3" destOrd="0" presId="urn:microsoft.com/office/officeart/2005/8/layout/vList5"/>
    <dgm:cxn modelId="{715200DE-A368-4384-9A8F-456D81E96E54}" type="presParOf" srcId="{82B71E07-46A9-1F4C-9980-576B2FA3ADD8}" destId="{39BBA486-03BD-2144-ABBF-AE369E5400B7}" srcOrd="4" destOrd="0" presId="urn:microsoft.com/office/officeart/2005/8/layout/vList5"/>
    <dgm:cxn modelId="{5027B70A-D5DE-4C98-A047-A3B73A924958}" type="presParOf" srcId="{39BBA486-03BD-2144-ABBF-AE369E5400B7}" destId="{70B8D9E0-4A6D-2F44-B595-4E51FB1CC510}" srcOrd="0" destOrd="0" presId="urn:microsoft.com/office/officeart/2005/8/layout/vList5"/>
    <dgm:cxn modelId="{C69ABD44-BC94-448E-81B8-9C39A6EDA4D5}" type="presParOf" srcId="{39BBA486-03BD-2144-ABBF-AE369E5400B7}" destId="{09F84ED2-5430-D348-8351-1C588DA968EF}" srcOrd="1" destOrd="0" presId="urn:microsoft.com/office/officeart/2005/8/layout/vList5"/>
    <dgm:cxn modelId="{2D430106-B37C-4C7C-AEE9-916001D3D649}" type="presParOf" srcId="{82B71E07-46A9-1F4C-9980-576B2FA3ADD8}" destId="{26A10C18-A8F4-6A4C-BDEE-6F7DE3CE4615}" srcOrd="5" destOrd="0" presId="urn:microsoft.com/office/officeart/2005/8/layout/vList5"/>
    <dgm:cxn modelId="{BEF6E39F-64ED-490C-8E84-EFDB3F683DEA}" type="presParOf" srcId="{82B71E07-46A9-1F4C-9980-576B2FA3ADD8}" destId="{4ECD3363-8FE6-2E4D-AEB8-DD61ACBB9653}" srcOrd="6" destOrd="0" presId="urn:microsoft.com/office/officeart/2005/8/layout/vList5"/>
    <dgm:cxn modelId="{C1FF5E0D-5E80-4BE0-B278-69D0E60237C8}" type="presParOf" srcId="{4ECD3363-8FE6-2E4D-AEB8-DD61ACBB9653}" destId="{E895D6B0-A2C0-8846-B022-1C147093D231}" srcOrd="0" destOrd="0" presId="urn:microsoft.com/office/officeart/2005/8/layout/vList5"/>
    <dgm:cxn modelId="{DA140F40-979F-4A5A-8960-C1C96947C31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69DEBEC-6E39-4704-90DC-B288BD139E67}" type="presOf" srcId="{5A256FE1-617A-F64B-AAA5-E71BA3D8E71B}" destId="{5131D196-118F-ED4B-8F8C-9F861CEE6268}" srcOrd="0" destOrd="0" presId="urn:microsoft.com/office/officeart/2005/8/layout/vList5"/>
    <dgm:cxn modelId="{ADF0700B-4C44-4CEE-91F4-B4DC0D70B1B1}" type="presOf" srcId="{D865DF60-6A8A-1346-86CF-ADC5241F7441}" destId="{C3381103-080C-D746-8B27-46B2DEE4028C}" srcOrd="0" destOrd="0" presId="urn:microsoft.com/office/officeart/2005/8/layout/vList5"/>
    <dgm:cxn modelId="{3C7CBD79-7F26-4B83-B5F2-8E69C2712E9B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1C0DF868-2092-4B6C-A5DD-4FFA9C670E9F}" type="presOf" srcId="{31427C3A-E33A-4C40-B6A8-DF440F9FA9C2}" destId="{09F84ED2-5430-D348-8351-1C588DA968EF}" srcOrd="0" destOrd="0" presId="urn:microsoft.com/office/officeart/2005/8/layout/vList5"/>
    <dgm:cxn modelId="{2B9BDC1C-AA29-4279-85D2-72DD730D8A04}" type="presOf" srcId="{8943F2E6-3B0D-E448-9217-B317A1C852F5}" destId="{1017B7CB-13B4-9B4A-A898-E550BB192901}" srcOrd="0" destOrd="0" presId="urn:microsoft.com/office/officeart/2005/8/layout/vList5"/>
    <dgm:cxn modelId="{D8D80FA3-6D89-4FE5-9DAB-0976C1CDCA43}" type="presOf" srcId="{2C8EC395-066D-984E-8F48-1D03BBA365D6}" destId="{FBE9ED35-B856-174C-8737-A32D2C924CA6}" srcOrd="0" destOrd="0" presId="urn:microsoft.com/office/officeart/2005/8/layout/vList5"/>
    <dgm:cxn modelId="{37005977-4707-4036-8C1B-F7452D82589E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9BB0571D-0905-4E86-9E28-5044EE10A010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5569A8F-F7BC-4CE2-848E-10EDDE7F297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3555C2C-0F46-4BDD-B513-22F1F6802B87}" type="presParOf" srcId="{82B71E07-46A9-1F4C-9980-576B2FA3ADD8}" destId="{A3A8D8DA-067B-EC42-9EAF-7E4FD8AA6489}" srcOrd="0" destOrd="0" presId="urn:microsoft.com/office/officeart/2005/8/layout/vList5"/>
    <dgm:cxn modelId="{C4942FDD-8685-4E35-AA93-E3226819D48D}" type="presParOf" srcId="{A3A8D8DA-067B-EC42-9EAF-7E4FD8AA6489}" destId="{5131D196-118F-ED4B-8F8C-9F861CEE6268}" srcOrd="0" destOrd="0" presId="urn:microsoft.com/office/officeart/2005/8/layout/vList5"/>
    <dgm:cxn modelId="{12B4C49C-B3C6-4A30-9FD1-F4E8DD6CD8DA}" type="presParOf" srcId="{A3A8D8DA-067B-EC42-9EAF-7E4FD8AA6489}" destId="{B2E2EFB5-3D81-DA40-B0AB-7277103CCFA5}" srcOrd="1" destOrd="0" presId="urn:microsoft.com/office/officeart/2005/8/layout/vList5"/>
    <dgm:cxn modelId="{AE135BFB-6B65-4943-BE0B-FBAA85533123}" type="presParOf" srcId="{82B71E07-46A9-1F4C-9980-576B2FA3ADD8}" destId="{86757E5C-20F4-E745-A720-B10E686939A4}" srcOrd="1" destOrd="0" presId="urn:microsoft.com/office/officeart/2005/8/layout/vList5"/>
    <dgm:cxn modelId="{0684569F-4FDE-4B95-94FC-EA73235CB947}" type="presParOf" srcId="{82B71E07-46A9-1F4C-9980-576B2FA3ADD8}" destId="{0760AE06-7B56-494A-A0E8-36B594643D8E}" srcOrd="2" destOrd="0" presId="urn:microsoft.com/office/officeart/2005/8/layout/vList5"/>
    <dgm:cxn modelId="{B83D8B14-C8E6-43D2-B017-3A4C7B02A39A}" type="presParOf" srcId="{0760AE06-7B56-494A-A0E8-36B594643D8E}" destId="{C3381103-080C-D746-8B27-46B2DEE4028C}" srcOrd="0" destOrd="0" presId="urn:microsoft.com/office/officeart/2005/8/layout/vList5"/>
    <dgm:cxn modelId="{ABBC2834-D0AA-47E0-B675-6B0812830A61}" type="presParOf" srcId="{0760AE06-7B56-494A-A0E8-36B594643D8E}" destId="{FBE9ED35-B856-174C-8737-A32D2C924CA6}" srcOrd="1" destOrd="0" presId="urn:microsoft.com/office/officeart/2005/8/layout/vList5"/>
    <dgm:cxn modelId="{EF301516-B2E5-442D-92EC-C531B07D4EBA}" type="presParOf" srcId="{82B71E07-46A9-1F4C-9980-576B2FA3ADD8}" destId="{42D27948-8160-FF47-9116-9786F5E669CE}" srcOrd="3" destOrd="0" presId="urn:microsoft.com/office/officeart/2005/8/layout/vList5"/>
    <dgm:cxn modelId="{686158E8-A675-4E0F-9055-E66460A4B8D9}" type="presParOf" srcId="{82B71E07-46A9-1F4C-9980-576B2FA3ADD8}" destId="{39BBA486-03BD-2144-ABBF-AE369E5400B7}" srcOrd="4" destOrd="0" presId="urn:microsoft.com/office/officeart/2005/8/layout/vList5"/>
    <dgm:cxn modelId="{AF8F4D14-5550-456F-A5AB-FFB72FEF882B}" type="presParOf" srcId="{39BBA486-03BD-2144-ABBF-AE369E5400B7}" destId="{70B8D9E0-4A6D-2F44-B595-4E51FB1CC510}" srcOrd="0" destOrd="0" presId="urn:microsoft.com/office/officeart/2005/8/layout/vList5"/>
    <dgm:cxn modelId="{72D5E714-AE21-4A8C-A29B-9D4E1E7A12B7}" type="presParOf" srcId="{39BBA486-03BD-2144-ABBF-AE369E5400B7}" destId="{09F84ED2-5430-D348-8351-1C588DA968EF}" srcOrd="1" destOrd="0" presId="urn:microsoft.com/office/officeart/2005/8/layout/vList5"/>
    <dgm:cxn modelId="{3457C85A-1872-42D2-81B6-963D35F59792}" type="presParOf" srcId="{82B71E07-46A9-1F4C-9980-576B2FA3ADD8}" destId="{26A10C18-A8F4-6A4C-BDEE-6F7DE3CE4615}" srcOrd="5" destOrd="0" presId="urn:microsoft.com/office/officeart/2005/8/layout/vList5"/>
    <dgm:cxn modelId="{91D6B8D6-5396-47C2-BE8A-C1E0533C7C9B}" type="presParOf" srcId="{82B71E07-46A9-1F4C-9980-576B2FA3ADD8}" destId="{4ECD3363-8FE6-2E4D-AEB8-DD61ACBB9653}" srcOrd="6" destOrd="0" presId="urn:microsoft.com/office/officeart/2005/8/layout/vList5"/>
    <dgm:cxn modelId="{F44E35E2-336C-4C5E-BB99-2041DEBC4CEF}" type="presParOf" srcId="{4ECD3363-8FE6-2E4D-AEB8-DD61ACBB9653}" destId="{E895D6B0-A2C0-8846-B022-1C147093D231}" srcOrd="0" destOrd="0" presId="urn:microsoft.com/office/officeart/2005/8/layout/vList5"/>
    <dgm:cxn modelId="{167CA679-3344-4FB3-AD9E-479FAB98F3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65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65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692ECBA-93C4-4630-B1F1-DC2209DDE8B5}" type="presOf" srcId="{877D7047-60CD-754B-B94B-0D52DA8802EF}" destId="{E895D6B0-A2C0-8846-B022-1C147093D231}" srcOrd="0" destOrd="0" presId="urn:microsoft.com/office/officeart/2005/8/layout/vList5"/>
    <dgm:cxn modelId="{14EDA49F-8E83-4BA2-AF93-63AE46A6401F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63AFB41-8391-4BEA-A51F-21F757D0B8F7}" type="presOf" srcId="{DD6BBC1B-D149-744A-A30E-EFE273F02222}" destId="{B2E2EFB5-3D81-DA40-B0AB-7277103CCFA5}" srcOrd="0" destOrd="0" presId="urn:microsoft.com/office/officeart/2005/8/layout/vList5"/>
    <dgm:cxn modelId="{4C3DB5B2-D7B2-4C6F-B697-62B2D7CC7C9F}" type="presOf" srcId="{31427C3A-E33A-4C40-B6A8-DF440F9FA9C2}" destId="{09F84ED2-5430-D348-8351-1C588DA968EF}" srcOrd="0" destOrd="0" presId="urn:microsoft.com/office/officeart/2005/8/layout/vList5"/>
    <dgm:cxn modelId="{7CC21361-3B22-4AB0-B092-E85E1A2014F8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186F4BE-B5E0-4AC8-AA35-F626C2664C49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7F11773-E9E3-4A24-A83D-C9E0E14C170B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5B2B50A-0B12-475F-8502-D79C9065087E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BE1F911-8405-42BC-8A27-38603A396AFE}" type="presOf" srcId="{8943F2E6-3B0D-E448-9217-B317A1C852F5}" destId="{1017B7CB-13B4-9B4A-A898-E550BB192901}" srcOrd="0" destOrd="0" presId="urn:microsoft.com/office/officeart/2005/8/layout/vList5"/>
    <dgm:cxn modelId="{97F1ACBD-75DF-473D-92BF-B10CFD6EEFC3}" type="presParOf" srcId="{82B71E07-46A9-1F4C-9980-576B2FA3ADD8}" destId="{A3A8D8DA-067B-EC42-9EAF-7E4FD8AA6489}" srcOrd="0" destOrd="0" presId="urn:microsoft.com/office/officeart/2005/8/layout/vList5"/>
    <dgm:cxn modelId="{8801690B-095C-4E05-95F3-D0D838B35BEA}" type="presParOf" srcId="{A3A8D8DA-067B-EC42-9EAF-7E4FD8AA6489}" destId="{5131D196-118F-ED4B-8F8C-9F861CEE6268}" srcOrd="0" destOrd="0" presId="urn:microsoft.com/office/officeart/2005/8/layout/vList5"/>
    <dgm:cxn modelId="{E09B2633-DFE3-4ACA-BC9B-87F6A6E7569D}" type="presParOf" srcId="{A3A8D8DA-067B-EC42-9EAF-7E4FD8AA6489}" destId="{B2E2EFB5-3D81-DA40-B0AB-7277103CCFA5}" srcOrd="1" destOrd="0" presId="urn:microsoft.com/office/officeart/2005/8/layout/vList5"/>
    <dgm:cxn modelId="{04157145-42CA-4492-82EB-ACFE6FAFBE5C}" type="presParOf" srcId="{82B71E07-46A9-1F4C-9980-576B2FA3ADD8}" destId="{86757E5C-20F4-E745-A720-B10E686939A4}" srcOrd="1" destOrd="0" presId="urn:microsoft.com/office/officeart/2005/8/layout/vList5"/>
    <dgm:cxn modelId="{1F56F1A2-DD22-40E4-8F66-EF57E686B7EC}" type="presParOf" srcId="{82B71E07-46A9-1F4C-9980-576B2FA3ADD8}" destId="{0760AE06-7B56-494A-A0E8-36B594643D8E}" srcOrd="2" destOrd="0" presId="urn:microsoft.com/office/officeart/2005/8/layout/vList5"/>
    <dgm:cxn modelId="{8B9BCB5E-DC23-478B-8D95-018767473E80}" type="presParOf" srcId="{0760AE06-7B56-494A-A0E8-36B594643D8E}" destId="{C3381103-080C-D746-8B27-46B2DEE4028C}" srcOrd="0" destOrd="0" presId="urn:microsoft.com/office/officeart/2005/8/layout/vList5"/>
    <dgm:cxn modelId="{585C8540-F34D-47EA-9555-99E78ABACB38}" type="presParOf" srcId="{0760AE06-7B56-494A-A0E8-36B594643D8E}" destId="{FBE9ED35-B856-174C-8737-A32D2C924CA6}" srcOrd="1" destOrd="0" presId="urn:microsoft.com/office/officeart/2005/8/layout/vList5"/>
    <dgm:cxn modelId="{0B20A148-B1C6-4DBB-83D1-48E67358BD12}" type="presParOf" srcId="{82B71E07-46A9-1F4C-9980-576B2FA3ADD8}" destId="{42D27948-8160-FF47-9116-9786F5E669CE}" srcOrd="3" destOrd="0" presId="urn:microsoft.com/office/officeart/2005/8/layout/vList5"/>
    <dgm:cxn modelId="{382D6633-F006-4888-A47E-3F32D544D717}" type="presParOf" srcId="{82B71E07-46A9-1F4C-9980-576B2FA3ADD8}" destId="{39BBA486-03BD-2144-ABBF-AE369E5400B7}" srcOrd="4" destOrd="0" presId="urn:microsoft.com/office/officeart/2005/8/layout/vList5"/>
    <dgm:cxn modelId="{100C6702-0CE4-4062-9270-A7A075EEF1E6}" type="presParOf" srcId="{39BBA486-03BD-2144-ABBF-AE369E5400B7}" destId="{70B8D9E0-4A6D-2F44-B595-4E51FB1CC510}" srcOrd="0" destOrd="0" presId="urn:microsoft.com/office/officeart/2005/8/layout/vList5"/>
    <dgm:cxn modelId="{893B0808-D56D-4E11-83EA-8CBE235F6790}" type="presParOf" srcId="{39BBA486-03BD-2144-ABBF-AE369E5400B7}" destId="{09F84ED2-5430-D348-8351-1C588DA968EF}" srcOrd="1" destOrd="0" presId="urn:microsoft.com/office/officeart/2005/8/layout/vList5"/>
    <dgm:cxn modelId="{CA1FA2C4-2122-440D-9F86-614E4C924FEC}" type="presParOf" srcId="{82B71E07-46A9-1F4C-9980-576B2FA3ADD8}" destId="{26A10C18-A8F4-6A4C-BDEE-6F7DE3CE4615}" srcOrd="5" destOrd="0" presId="urn:microsoft.com/office/officeart/2005/8/layout/vList5"/>
    <dgm:cxn modelId="{E005E079-37FC-48AF-9000-A41EB23EFA7E}" type="presParOf" srcId="{82B71E07-46A9-1F4C-9980-576B2FA3ADD8}" destId="{4ECD3363-8FE6-2E4D-AEB8-DD61ACBB9653}" srcOrd="6" destOrd="0" presId="urn:microsoft.com/office/officeart/2005/8/layout/vList5"/>
    <dgm:cxn modelId="{477A8567-8F56-4DF0-93E1-DFD6A0D2C5AE}" type="presParOf" srcId="{4ECD3363-8FE6-2E4D-AEB8-DD61ACBB9653}" destId="{E895D6B0-A2C0-8846-B022-1C147093D231}" srcOrd="0" destOrd="0" presId="urn:microsoft.com/office/officeart/2005/8/layout/vList5"/>
    <dgm:cxn modelId="{765C8C2B-D282-452A-828B-89AA257CE7E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6012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dirty="0"/>
            <a:t> </a:t>
          </a:r>
          <a:r>
            <a:rPr lang="fr-FR" b="1" i="0" dirty="0"/>
            <a:t>62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FBDEFC-A872-4975-9C39-5C057E898BEF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6211298-2592-431F-BE55-C502E00FF243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8C9006F-EB83-4E37-A33C-3559A186B1D7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7524646-F4F5-4FA6-801C-86F84602B9AD}" type="presOf" srcId="{31427C3A-E33A-4C40-B6A8-DF440F9FA9C2}" destId="{09F84ED2-5430-D348-8351-1C588DA968EF}" srcOrd="0" destOrd="0" presId="urn:microsoft.com/office/officeart/2005/8/layout/vList5"/>
    <dgm:cxn modelId="{2CE1D323-9827-4C90-9A04-ABB36F2F2D53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27AE4D2-A7A7-4068-B450-B5B0B5538D67}" type="presOf" srcId="{8943F2E6-3B0D-E448-9217-B317A1C852F5}" destId="{1017B7CB-13B4-9B4A-A898-E550BB192901}" srcOrd="0" destOrd="0" presId="urn:microsoft.com/office/officeart/2005/8/layout/vList5"/>
    <dgm:cxn modelId="{1FB97258-9D2A-4F83-9502-82B9BC31CA42}" type="presOf" srcId="{877D7047-60CD-754B-B94B-0D52DA8802EF}" destId="{E895D6B0-A2C0-8846-B022-1C147093D231}" srcOrd="0" destOrd="0" presId="urn:microsoft.com/office/officeart/2005/8/layout/vList5"/>
    <dgm:cxn modelId="{AFCD8CDE-550A-4646-8771-F3D8EF707DE3}" type="presOf" srcId="{D865DF60-6A8A-1346-86CF-ADC5241F7441}" destId="{C3381103-080C-D746-8B27-46B2DEE4028C}" srcOrd="0" destOrd="0" presId="urn:microsoft.com/office/officeart/2005/8/layout/vList5"/>
    <dgm:cxn modelId="{45B04268-E677-4145-A6C6-32CCC755953C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239BE6F-2870-4F34-A8F5-8549BF390F35}" type="presParOf" srcId="{82B71E07-46A9-1F4C-9980-576B2FA3ADD8}" destId="{A3A8D8DA-067B-EC42-9EAF-7E4FD8AA6489}" srcOrd="0" destOrd="0" presId="urn:microsoft.com/office/officeart/2005/8/layout/vList5"/>
    <dgm:cxn modelId="{056DF415-88B4-496A-96B2-EE1634E2BB22}" type="presParOf" srcId="{A3A8D8DA-067B-EC42-9EAF-7E4FD8AA6489}" destId="{5131D196-118F-ED4B-8F8C-9F861CEE6268}" srcOrd="0" destOrd="0" presId="urn:microsoft.com/office/officeart/2005/8/layout/vList5"/>
    <dgm:cxn modelId="{C1593267-7093-4387-A79A-9492CDAFA83D}" type="presParOf" srcId="{A3A8D8DA-067B-EC42-9EAF-7E4FD8AA6489}" destId="{B2E2EFB5-3D81-DA40-B0AB-7277103CCFA5}" srcOrd="1" destOrd="0" presId="urn:microsoft.com/office/officeart/2005/8/layout/vList5"/>
    <dgm:cxn modelId="{4A4142F6-4478-4C2D-AFB9-B99E0CEB2ACC}" type="presParOf" srcId="{82B71E07-46A9-1F4C-9980-576B2FA3ADD8}" destId="{86757E5C-20F4-E745-A720-B10E686939A4}" srcOrd="1" destOrd="0" presId="urn:microsoft.com/office/officeart/2005/8/layout/vList5"/>
    <dgm:cxn modelId="{8577027D-074D-4FFB-8DCB-AB64B67E68BF}" type="presParOf" srcId="{82B71E07-46A9-1F4C-9980-576B2FA3ADD8}" destId="{0760AE06-7B56-494A-A0E8-36B594643D8E}" srcOrd="2" destOrd="0" presId="urn:microsoft.com/office/officeart/2005/8/layout/vList5"/>
    <dgm:cxn modelId="{E0E5BAC4-0897-4128-95D6-DCD8D831D237}" type="presParOf" srcId="{0760AE06-7B56-494A-A0E8-36B594643D8E}" destId="{C3381103-080C-D746-8B27-46B2DEE4028C}" srcOrd="0" destOrd="0" presId="urn:microsoft.com/office/officeart/2005/8/layout/vList5"/>
    <dgm:cxn modelId="{442F0043-1FE1-415A-9441-882A654FE6B9}" type="presParOf" srcId="{0760AE06-7B56-494A-A0E8-36B594643D8E}" destId="{FBE9ED35-B856-174C-8737-A32D2C924CA6}" srcOrd="1" destOrd="0" presId="urn:microsoft.com/office/officeart/2005/8/layout/vList5"/>
    <dgm:cxn modelId="{F4F26734-061E-4414-B332-09BEE3EC3875}" type="presParOf" srcId="{82B71E07-46A9-1F4C-9980-576B2FA3ADD8}" destId="{42D27948-8160-FF47-9116-9786F5E669CE}" srcOrd="3" destOrd="0" presId="urn:microsoft.com/office/officeart/2005/8/layout/vList5"/>
    <dgm:cxn modelId="{6E9BFEAA-4636-4B4B-A4A8-4FD0E7197607}" type="presParOf" srcId="{82B71E07-46A9-1F4C-9980-576B2FA3ADD8}" destId="{39BBA486-03BD-2144-ABBF-AE369E5400B7}" srcOrd="4" destOrd="0" presId="urn:microsoft.com/office/officeart/2005/8/layout/vList5"/>
    <dgm:cxn modelId="{EE8EE514-B4DF-4D08-B98F-40ECAC373DA2}" type="presParOf" srcId="{39BBA486-03BD-2144-ABBF-AE369E5400B7}" destId="{70B8D9E0-4A6D-2F44-B595-4E51FB1CC510}" srcOrd="0" destOrd="0" presId="urn:microsoft.com/office/officeart/2005/8/layout/vList5"/>
    <dgm:cxn modelId="{02375AB2-7677-434C-990F-D07537C345C1}" type="presParOf" srcId="{39BBA486-03BD-2144-ABBF-AE369E5400B7}" destId="{09F84ED2-5430-D348-8351-1C588DA968EF}" srcOrd="1" destOrd="0" presId="urn:microsoft.com/office/officeart/2005/8/layout/vList5"/>
    <dgm:cxn modelId="{DA63E8FD-7C96-4BDC-A0B8-1CBD6E5FC174}" type="presParOf" srcId="{82B71E07-46A9-1F4C-9980-576B2FA3ADD8}" destId="{26A10C18-A8F4-6A4C-BDEE-6F7DE3CE4615}" srcOrd="5" destOrd="0" presId="urn:microsoft.com/office/officeart/2005/8/layout/vList5"/>
    <dgm:cxn modelId="{59001561-CAD8-4F23-A183-C15AB3965333}" type="presParOf" srcId="{82B71E07-46A9-1F4C-9980-576B2FA3ADD8}" destId="{4ECD3363-8FE6-2E4D-AEB8-DD61ACBB9653}" srcOrd="6" destOrd="0" presId="urn:microsoft.com/office/officeart/2005/8/layout/vList5"/>
    <dgm:cxn modelId="{9C2D48A5-E143-46B4-A082-062D74EEED39}" type="presParOf" srcId="{4ECD3363-8FE6-2E4D-AEB8-DD61ACBB9653}" destId="{E895D6B0-A2C0-8846-B022-1C147093D231}" srcOrd="0" destOrd="0" presId="urn:microsoft.com/office/officeart/2005/8/layout/vList5"/>
    <dgm:cxn modelId="{42FA3B4E-BA90-496E-AF59-0E5F9D53CE6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62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B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6012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12C9AD-21A6-4632-9447-A280FD6B131A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2CAE119-C54F-4C90-AB88-204CD8F27449}" type="presOf" srcId="{877D7047-60CD-754B-B94B-0D52DA8802EF}" destId="{E895D6B0-A2C0-8846-B022-1C147093D231}" srcOrd="0" destOrd="0" presId="urn:microsoft.com/office/officeart/2005/8/layout/vList5"/>
    <dgm:cxn modelId="{60C22F13-7927-445F-84C3-F029F1E6C768}" type="presOf" srcId="{31427C3A-E33A-4C40-B6A8-DF440F9FA9C2}" destId="{09F84ED2-5430-D348-8351-1C588DA968EF}" srcOrd="0" destOrd="0" presId="urn:microsoft.com/office/officeart/2005/8/layout/vList5"/>
    <dgm:cxn modelId="{85BEC10B-B0A9-4DEF-9E9B-F0D84CDB8051}" type="presOf" srcId="{DD6BBC1B-D149-744A-A30E-EFE273F02222}" destId="{B2E2EFB5-3D81-DA40-B0AB-7277103CCFA5}" srcOrd="0" destOrd="0" presId="urn:microsoft.com/office/officeart/2005/8/layout/vList5"/>
    <dgm:cxn modelId="{ED6E8986-F654-4CFF-A0A4-458BA1FAD7CC}" type="presOf" srcId="{C98D5B68-7884-6648-A6A0-2E344EE2F2C1}" destId="{70B8D9E0-4A6D-2F44-B595-4E51FB1CC510}" srcOrd="0" destOrd="0" presId="urn:microsoft.com/office/officeart/2005/8/layout/vList5"/>
    <dgm:cxn modelId="{8F1E29BC-4D37-44AD-AD18-3DAB41B9F3DF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757E59F-08EF-4DED-9394-A212D89F2F1B}" type="presOf" srcId="{D865DF60-6A8A-1346-86CF-ADC5241F7441}" destId="{C3381103-080C-D746-8B27-46B2DEE4028C}" srcOrd="0" destOrd="0" presId="urn:microsoft.com/office/officeart/2005/8/layout/vList5"/>
    <dgm:cxn modelId="{55863497-BB64-493B-9F9C-01982FE9E95E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88DC954-C28D-4B4C-B617-C56543D94DC4}" type="presOf" srcId="{39104730-2024-374C-98E0-3A4CE7ED9881}" destId="{82B71E07-46A9-1F4C-9980-576B2FA3ADD8}" srcOrd="0" destOrd="0" presId="urn:microsoft.com/office/officeart/2005/8/layout/vList5"/>
    <dgm:cxn modelId="{78081118-4070-40A4-A5D4-6BA68196B61D}" type="presParOf" srcId="{82B71E07-46A9-1F4C-9980-576B2FA3ADD8}" destId="{A3A8D8DA-067B-EC42-9EAF-7E4FD8AA6489}" srcOrd="0" destOrd="0" presId="urn:microsoft.com/office/officeart/2005/8/layout/vList5"/>
    <dgm:cxn modelId="{00365588-2A71-4423-AC4C-3907A7967A34}" type="presParOf" srcId="{A3A8D8DA-067B-EC42-9EAF-7E4FD8AA6489}" destId="{5131D196-118F-ED4B-8F8C-9F861CEE6268}" srcOrd="0" destOrd="0" presId="urn:microsoft.com/office/officeart/2005/8/layout/vList5"/>
    <dgm:cxn modelId="{D7B076E1-3BBF-4E4F-B396-B4FF6378B07D}" type="presParOf" srcId="{A3A8D8DA-067B-EC42-9EAF-7E4FD8AA6489}" destId="{B2E2EFB5-3D81-DA40-B0AB-7277103CCFA5}" srcOrd="1" destOrd="0" presId="urn:microsoft.com/office/officeart/2005/8/layout/vList5"/>
    <dgm:cxn modelId="{090C4D83-D496-4624-9954-47E7CE4D8D5D}" type="presParOf" srcId="{82B71E07-46A9-1F4C-9980-576B2FA3ADD8}" destId="{86757E5C-20F4-E745-A720-B10E686939A4}" srcOrd="1" destOrd="0" presId="urn:microsoft.com/office/officeart/2005/8/layout/vList5"/>
    <dgm:cxn modelId="{BC7D70BF-B93D-4CDE-B611-0CBBC2D19CC7}" type="presParOf" srcId="{82B71E07-46A9-1F4C-9980-576B2FA3ADD8}" destId="{0760AE06-7B56-494A-A0E8-36B594643D8E}" srcOrd="2" destOrd="0" presId="urn:microsoft.com/office/officeart/2005/8/layout/vList5"/>
    <dgm:cxn modelId="{B26339C5-BEC2-430B-90FD-EDC170454815}" type="presParOf" srcId="{0760AE06-7B56-494A-A0E8-36B594643D8E}" destId="{C3381103-080C-D746-8B27-46B2DEE4028C}" srcOrd="0" destOrd="0" presId="urn:microsoft.com/office/officeart/2005/8/layout/vList5"/>
    <dgm:cxn modelId="{AD85C4AA-BD62-48E4-B232-F7C699735A9A}" type="presParOf" srcId="{0760AE06-7B56-494A-A0E8-36B594643D8E}" destId="{FBE9ED35-B856-174C-8737-A32D2C924CA6}" srcOrd="1" destOrd="0" presId="urn:microsoft.com/office/officeart/2005/8/layout/vList5"/>
    <dgm:cxn modelId="{CE330CF9-78E8-4C10-A34A-BCD524EB4C86}" type="presParOf" srcId="{82B71E07-46A9-1F4C-9980-576B2FA3ADD8}" destId="{42D27948-8160-FF47-9116-9786F5E669CE}" srcOrd="3" destOrd="0" presId="urn:microsoft.com/office/officeart/2005/8/layout/vList5"/>
    <dgm:cxn modelId="{454D4A78-2780-4971-A9C6-9123AE45650A}" type="presParOf" srcId="{82B71E07-46A9-1F4C-9980-576B2FA3ADD8}" destId="{39BBA486-03BD-2144-ABBF-AE369E5400B7}" srcOrd="4" destOrd="0" presId="urn:microsoft.com/office/officeart/2005/8/layout/vList5"/>
    <dgm:cxn modelId="{5C6F87BA-23E7-4537-B493-F48B3A5F3400}" type="presParOf" srcId="{39BBA486-03BD-2144-ABBF-AE369E5400B7}" destId="{70B8D9E0-4A6D-2F44-B595-4E51FB1CC510}" srcOrd="0" destOrd="0" presId="urn:microsoft.com/office/officeart/2005/8/layout/vList5"/>
    <dgm:cxn modelId="{AB588E02-BFC9-458E-8689-95B9011F30A3}" type="presParOf" srcId="{39BBA486-03BD-2144-ABBF-AE369E5400B7}" destId="{09F84ED2-5430-D348-8351-1C588DA968EF}" srcOrd="1" destOrd="0" presId="urn:microsoft.com/office/officeart/2005/8/layout/vList5"/>
    <dgm:cxn modelId="{9455DB5A-7AA0-4178-A758-F6C7AC082A7A}" type="presParOf" srcId="{82B71E07-46A9-1F4C-9980-576B2FA3ADD8}" destId="{26A10C18-A8F4-6A4C-BDEE-6F7DE3CE4615}" srcOrd="5" destOrd="0" presId="urn:microsoft.com/office/officeart/2005/8/layout/vList5"/>
    <dgm:cxn modelId="{4093D734-28D9-4722-9292-14AB53416416}" type="presParOf" srcId="{82B71E07-46A9-1F4C-9980-576B2FA3ADD8}" destId="{4ECD3363-8FE6-2E4D-AEB8-DD61ACBB9653}" srcOrd="6" destOrd="0" presId="urn:microsoft.com/office/officeart/2005/8/layout/vList5"/>
    <dgm:cxn modelId="{8902EC18-663F-4E6E-A1A8-1DAB384B6142}" type="presParOf" srcId="{4ECD3363-8FE6-2E4D-AEB8-DD61ACBB9653}" destId="{E895D6B0-A2C0-8846-B022-1C147093D231}" srcOrd="0" destOrd="0" presId="urn:microsoft.com/office/officeart/2005/8/layout/vList5"/>
    <dgm:cxn modelId="{C9D95E47-0D37-4362-8E0F-15D6BEB6EE0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65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les familles de 60 et 70 en lien avec les nombres de 11 à 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4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6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60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situation que les fermiers avec leurs œufs.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7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situation que les allumettes.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7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situation que les allumettes.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7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8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Calcul à poser directement sur le tableau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4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 du furet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31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Calcul à poser directement sur le tableau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53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6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6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E68D1B-E18D-AE40-9B7F-DF4F218B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27 mars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24614D-4FE0-CA44-9D0D-355ABAE7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5760" y="1371600"/>
            <a:ext cx="11506200" cy="519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2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490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4094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38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898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85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37176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14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258552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09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9439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10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3263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45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0937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03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1982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6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2892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08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Les doubles et les moitiés </a:t>
            </a:r>
          </a:p>
        </p:txBody>
      </p:sp>
    </p:spTree>
    <p:extLst>
      <p:ext uri="{BB962C8B-B14F-4D97-AF65-F5344CB8AC3E}">
        <p14:creationId xmlns:p14="http://schemas.microsoft.com/office/powerpoint/2010/main" val="249786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196287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35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3799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03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985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DA24EC5-952F-0047-AE06-9F5B59BCBFA1}"/>
              </a:ext>
            </a:extLst>
          </p:cNvPr>
          <p:cNvSpPr txBox="1"/>
          <p:nvPr/>
        </p:nvSpPr>
        <p:spPr>
          <a:xfrm>
            <a:off x="921893" y="1415198"/>
            <a:ext cx="1105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réserve, il ne reste que des pommes et des poires.</a:t>
            </a:r>
          </a:p>
          <a:p>
            <a:r>
              <a:rPr lang="fr-FR" sz="3200" dirty="0"/>
              <a:t>Il y a 78 fruits en tout. Il n’y a plus que 24 poires. 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pommes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513" y="257275"/>
            <a:ext cx="7466647" cy="1325563"/>
          </a:xfrm>
        </p:spPr>
        <p:txBody>
          <a:bodyPr/>
          <a:lstStyle/>
          <a:p>
            <a:r>
              <a:rPr lang="fr-FR" dirty="0"/>
              <a:t>Correction du problème d’hier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BE0D55-1F12-964C-A89A-5DD944C4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347619" y="3357186"/>
            <a:ext cx="10461840" cy="20961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6DE1AB9-DFE1-B248-8883-3B6181DFD620}"/>
              </a:ext>
            </a:extLst>
          </p:cNvPr>
          <p:cNvSpPr txBox="1"/>
          <p:nvPr/>
        </p:nvSpPr>
        <p:spPr>
          <a:xfrm>
            <a:off x="1907633" y="4249003"/>
            <a:ext cx="934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Cursive standard" pitchFamily="2" charset="0"/>
              </a:rPr>
              <a:t>Il y a 54 pommes. </a:t>
            </a:r>
          </a:p>
        </p:txBody>
      </p:sp>
    </p:spTree>
    <p:extLst>
      <p:ext uri="{BB962C8B-B14F-4D97-AF65-F5344CB8AC3E}">
        <p14:creationId xmlns:p14="http://schemas.microsoft.com/office/powerpoint/2010/main" val="520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40F00B-B2CD-754D-AC39-E8E7E7A5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319" y="390901"/>
            <a:ext cx="4310553" cy="892175"/>
          </a:xfrm>
        </p:spPr>
        <p:txBody>
          <a:bodyPr>
            <a:normAutofit fontScale="90000"/>
          </a:bodyPr>
          <a:lstStyle/>
          <a:p>
            <a:r>
              <a:rPr lang="fr-FR" dirty="0"/>
              <a:t>Première situation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9D3187FC-A435-F240-B224-CFAE8EC81E07}"/>
              </a:ext>
            </a:extLst>
          </p:cNvPr>
          <p:cNvGrpSpPr/>
          <p:nvPr/>
        </p:nvGrpSpPr>
        <p:grpSpPr>
          <a:xfrm>
            <a:off x="809299" y="2342199"/>
            <a:ext cx="337238" cy="2173176"/>
            <a:chOff x="1614487" y="2143920"/>
            <a:chExt cx="600076" cy="397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3F0870-8CE1-2C4D-8940-35EEBF28CDF8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5B8EA58-FF98-9F40-8F75-ECEBE0F50639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F677905-21AF-FB4D-A802-5380EF09965C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2423873-7E82-E84E-96B1-DEC324E832E1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6848A3-6502-2944-8648-7C7CDCDF2F5C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43FA0D7-802C-AC48-85FC-647813DDAF37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CE6389E-5E00-6343-9806-D833212CC80C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87016D0-133F-C14F-8D92-5F37C22A1890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A8BF1A7-81A3-3849-B4E4-0DAF04FF88CA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2D944CF-8566-4F43-B40C-E4BCD91DFF84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1F72BCDC-B12B-BD45-A3B9-15F702079FCE}"/>
              </a:ext>
            </a:extLst>
          </p:cNvPr>
          <p:cNvSpPr txBox="1"/>
          <p:nvPr/>
        </p:nvSpPr>
        <p:spPr>
          <a:xfrm>
            <a:off x="483086" y="1228708"/>
            <a:ext cx="11160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enfant a trouvé 35 cubes. Sa sœur en a trouvés 42. Combien en ont-ils </a:t>
            </a:r>
            <a:r>
              <a:rPr lang="fr-FR" sz="3200" dirty="0" smtClean="0"/>
              <a:t>trouvés au </a:t>
            </a:r>
            <a:r>
              <a:rPr lang="fr-FR" sz="3200" dirty="0"/>
              <a:t>total ? 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xmlns="" id="{CA4DE193-1E4F-1B49-B5F0-D27719AC24CC}"/>
              </a:ext>
            </a:extLst>
          </p:cNvPr>
          <p:cNvGrpSpPr/>
          <p:nvPr/>
        </p:nvGrpSpPr>
        <p:grpSpPr>
          <a:xfrm rot="717456">
            <a:off x="1436529" y="2254945"/>
            <a:ext cx="337238" cy="2173176"/>
            <a:chOff x="1614487" y="2143920"/>
            <a:chExt cx="600076" cy="397668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1418C909-EE53-2547-8A35-8D2FBAB3B306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F505681F-36F5-AB4E-B1C2-EEB922453BD2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89029AA7-07BF-D84C-B541-4AD72BAD7577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039A3662-A034-7A44-800B-36CF7BAC386D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44E45954-3AA9-F749-A20E-42DAC8462D48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79DCC16B-7A26-9449-9C2E-E5EBE5785671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64DC2B8B-1BBC-EC4F-87BD-B6264F4183B1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7AD6E4D5-BB32-D449-8576-652679CBE308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3CBA15B6-EEF6-1C4C-AB83-D491DE592807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652E2B9C-4336-F54E-8A9C-DAC2D9A66D5F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xmlns="" id="{3967ED5C-907B-EA4C-A3E3-51AF78C58DAA}"/>
              </a:ext>
            </a:extLst>
          </p:cNvPr>
          <p:cNvGrpSpPr/>
          <p:nvPr/>
        </p:nvGrpSpPr>
        <p:grpSpPr>
          <a:xfrm rot="21148273">
            <a:off x="5863441" y="2466332"/>
            <a:ext cx="337238" cy="2173176"/>
            <a:chOff x="1614487" y="2143920"/>
            <a:chExt cx="600076" cy="397668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66C14B7D-5B76-C149-8FEA-7692B4C8C0B8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00B723CB-98D0-4F43-9D61-A3F4061B4740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3EBDBC5A-61F7-FC46-9612-85B6B492A309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8EFD9CFF-C215-3447-AF15-42A3162069AB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FEBAAB54-8462-5D49-B7C5-A598450F1A50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5D545BBF-04C7-944F-901B-C45267FDAEE9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CE968298-B71B-E44E-904A-5B66C5732A15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E4C2B175-04F6-DE41-B367-2D9FDB4E0E7B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94C23C76-3DC7-0A4B-A185-C5679AF958D6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452A8D4-6536-2042-BB05-B5D4C543BD96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xmlns="" id="{BD9B6AF8-E2D4-EF4E-81C7-8E99A3F0DB48}"/>
              </a:ext>
            </a:extLst>
          </p:cNvPr>
          <p:cNvGrpSpPr/>
          <p:nvPr/>
        </p:nvGrpSpPr>
        <p:grpSpPr>
          <a:xfrm>
            <a:off x="6510106" y="1957798"/>
            <a:ext cx="337238" cy="2173176"/>
            <a:chOff x="1614487" y="2143920"/>
            <a:chExt cx="600076" cy="397668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FC867D53-9E00-C44F-BE6F-01E84E4AD63A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02E582A1-C1BF-814D-950B-1A4C329189B1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AEED2ABB-FD1A-B242-B746-AB59889F98E0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C8C47595-87C4-474B-AB1E-59A325332568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6B8211D1-AF31-9E4C-A591-5CB2353620D4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CFB93E31-2649-EE45-B8BD-DE0FC9522B94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5458987A-F3E1-284A-95BC-ED285D0E9D7E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5BFB46C9-A2DE-734A-A54E-D1A7F37D7CB1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C098E2DF-BA85-8C4B-822A-97E8F0648C07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A1CAB177-5A72-A941-9CCF-7C063F97511D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7AFB1BC2-B603-3B4D-B1B5-86D71C9845DD}"/>
              </a:ext>
            </a:extLst>
          </p:cNvPr>
          <p:cNvGrpSpPr/>
          <p:nvPr/>
        </p:nvGrpSpPr>
        <p:grpSpPr>
          <a:xfrm rot="661956">
            <a:off x="7194921" y="2432612"/>
            <a:ext cx="337238" cy="2173176"/>
            <a:chOff x="1614487" y="2143920"/>
            <a:chExt cx="600076" cy="397668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997AF374-822F-4845-AF20-5A2E41871D84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18C691EA-FC3B-E242-BA84-0A1FD5B218F5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897EE7AC-1AB1-BC46-903B-07D7C8257D37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1267747-D7C6-6D44-B157-F154C2C12BEC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C8FC01F7-00C8-264B-838D-80C99D9536BC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924582E1-7513-924F-94A0-85532C9274CF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A037E6AD-C35B-6A48-93BA-06A960AE6EC3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B13FA7B0-DEE5-F140-B3CD-61C380C08829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BE5CDF7-6E14-1143-A663-0F872B904F1D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F57DD939-5B5C-964E-95B9-F88361D4980E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xmlns="" id="{971045A0-EC70-F74B-972D-E3FA354B79A1}"/>
              </a:ext>
            </a:extLst>
          </p:cNvPr>
          <p:cNvGrpSpPr/>
          <p:nvPr/>
        </p:nvGrpSpPr>
        <p:grpSpPr>
          <a:xfrm>
            <a:off x="2049084" y="2432612"/>
            <a:ext cx="337238" cy="2173176"/>
            <a:chOff x="1614487" y="2143920"/>
            <a:chExt cx="600076" cy="397668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3B5337F-C4F4-AC4B-B3C1-D22EBE294B32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43C84DCC-7931-9241-B193-91FB0918B087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EC06F13A-B613-0443-9451-1FFF9019A049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B851B51F-C287-7F49-A83A-213C8F76E6D8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2F9A23A7-A1CE-B240-815D-504D617BFE06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9FEEDAE2-F0AA-6046-9AE5-4F2B0CCAFFB3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A48FA06D-1BFF-3546-8202-5036FABA868D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62713A4B-045C-1E4A-88C9-9366DBEEF889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0B3053A1-3051-614D-91AC-A44FB8E04A7A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46768C90-146A-8B47-A616-FD43921B4889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xmlns="" id="{04E37B3C-90CD-4A41-B0C6-3D1D33DA15F0}"/>
              </a:ext>
            </a:extLst>
          </p:cNvPr>
          <p:cNvGrpSpPr/>
          <p:nvPr/>
        </p:nvGrpSpPr>
        <p:grpSpPr>
          <a:xfrm rot="717456">
            <a:off x="5005966" y="2135465"/>
            <a:ext cx="337238" cy="2173176"/>
            <a:chOff x="1614487" y="2143920"/>
            <a:chExt cx="600076" cy="397668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39C0CEEB-AFF7-9B4C-9B69-30411CF2D572}"/>
                </a:ext>
              </a:extLst>
            </p:cNvPr>
            <p:cNvSpPr/>
            <p:nvPr/>
          </p:nvSpPr>
          <p:spPr>
            <a:xfrm>
              <a:off x="1614488" y="4927598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E859AD7C-4A91-CE47-BF15-A7B470A447CC}"/>
                </a:ext>
              </a:extLst>
            </p:cNvPr>
            <p:cNvSpPr/>
            <p:nvPr/>
          </p:nvSpPr>
          <p:spPr>
            <a:xfrm>
              <a:off x="1614488" y="4529930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DFB74DCF-16B4-D446-829D-79917F62F04B}"/>
                </a:ext>
              </a:extLst>
            </p:cNvPr>
            <p:cNvSpPr/>
            <p:nvPr/>
          </p:nvSpPr>
          <p:spPr>
            <a:xfrm>
              <a:off x="1614488" y="4132262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7EEEA15-924B-EF45-AA45-D2006A613731}"/>
                </a:ext>
              </a:extLst>
            </p:cNvPr>
            <p:cNvSpPr/>
            <p:nvPr/>
          </p:nvSpPr>
          <p:spPr>
            <a:xfrm>
              <a:off x="1614488" y="3734593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709B0AA8-6472-A84B-8798-DDC5E345CC09}"/>
                </a:ext>
              </a:extLst>
            </p:cNvPr>
            <p:cNvSpPr/>
            <p:nvPr/>
          </p:nvSpPr>
          <p:spPr>
            <a:xfrm>
              <a:off x="1614488" y="5325267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3833A89D-FA7F-7B48-8885-38B8F5A61B3A}"/>
                </a:ext>
              </a:extLst>
            </p:cNvPr>
            <p:cNvSpPr/>
            <p:nvPr/>
          </p:nvSpPr>
          <p:spPr>
            <a:xfrm>
              <a:off x="1614488" y="3336925"/>
              <a:ext cx="600075" cy="397668"/>
            </a:xfrm>
            <a:prstGeom prst="rect">
              <a:avLst/>
            </a:prstGeom>
            <a:solidFill>
              <a:srgbClr val="D549C0"/>
            </a:solidFill>
            <a:ln>
              <a:solidFill>
                <a:srgbClr val="D54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AAC3068-0060-F64C-AE48-5C55E904BC86}"/>
                </a:ext>
              </a:extLst>
            </p:cNvPr>
            <p:cNvSpPr/>
            <p:nvPr/>
          </p:nvSpPr>
          <p:spPr>
            <a:xfrm>
              <a:off x="1614488" y="2939256"/>
              <a:ext cx="600075" cy="39766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44EC734D-FC7D-2248-9141-AA9994DACEC9}"/>
                </a:ext>
              </a:extLst>
            </p:cNvPr>
            <p:cNvSpPr/>
            <p:nvPr/>
          </p:nvSpPr>
          <p:spPr>
            <a:xfrm>
              <a:off x="1614488" y="5722934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2C88794-CC46-2344-AFD0-6206D632B107}"/>
                </a:ext>
              </a:extLst>
            </p:cNvPr>
            <p:cNvSpPr/>
            <p:nvPr/>
          </p:nvSpPr>
          <p:spPr>
            <a:xfrm>
              <a:off x="1614488" y="2527695"/>
              <a:ext cx="600075" cy="397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E80C97EE-10CD-FB44-A2F0-1ECE6BC4A950}"/>
                </a:ext>
              </a:extLst>
            </p:cNvPr>
            <p:cNvSpPr/>
            <p:nvPr/>
          </p:nvSpPr>
          <p:spPr>
            <a:xfrm>
              <a:off x="1614487" y="2143920"/>
              <a:ext cx="600075" cy="3976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6DFA4187-49D8-C045-8A0B-DBA8AC5BEAD9}"/>
              </a:ext>
            </a:extLst>
          </p:cNvPr>
          <p:cNvSpPr/>
          <p:nvPr/>
        </p:nvSpPr>
        <p:spPr>
          <a:xfrm rot="717456">
            <a:off x="2861575" y="3771907"/>
            <a:ext cx="337238" cy="217317"/>
          </a:xfrm>
          <a:prstGeom prst="rect">
            <a:avLst/>
          </a:prstGeom>
          <a:solidFill>
            <a:srgbClr val="D549C0"/>
          </a:solidFill>
          <a:ln>
            <a:solidFill>
              <a:srgbClr val="D54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326D92B6-879E-C84E-B5EA-1F0B808F5929}"/>
              </a:ext>
            </a:extLst>
          </p:cNvPr>
          <p:cNvSpPr/>
          <p:nvPr/>
        </p:nvSpPr>
        <p:spPr>
          <a:xfrm rot="717456">
            <a:off x="3240769" y="2903150"/>
            <a:ext cx="337238" cy="2173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54DBB965-028D-4D4D-B006-0EE0CCF18965}"/>
              </a:ext>
            </a:extLst>
          </p:cNvPr>
          <p:cNvSpPr/>
          <p:nvPr/>
        </p:nvSpPr>
        <p:spPr>
          <a:xfrm rot="717456">
            <a:off x="3313722" y="3360932"/>
            <a:ext cx="337238" cy="2173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26DD90FD-0683-DC4E-8709-66EF84939142}"/>
              </a:ext>
            </a:extLst>
          </p:cNvPr>
          <p:cNvSpPr/>
          <p:nvPr/>
        </p:nvSpPr>
        <p:spPr>
          <a:xfrm rot="717456">
            <a:off x="4230571" y="3575030"/>
            <a:ext cx="337238" cy="2173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DC117B2F-D43B-374F-A4A5-849AB7AB7E45}"/>
              </a:ext>
            </a:extLst>
          </p:cNvPr>
          <p:cNvSpPr/>
          <p:nvPr/>
        </p:nvSpPr>
        <p:spPr>
          <a:xfrm rot="717456">
            <a:off x="2661875" y="3269304"/>
            <a:ext cx="337238" cy="2173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BDA8E21E-FA29-9049-AC4F-657E7B366C98}"/>
              </a:ext>
            </a:extLst>
          </p:cNvPr>
          <p:cNvSpPr/>
          <p:nvPr/>
        </p:nvSpPr>
        <p:spPr>
          <a:xfrm rot="717456">
            <a:off x="4502058" y="2421699"/>
            <a:ext cx="337238" cy="217317"/>
          </a:xfrm>
          <a:prstGeom prst="rect">
            <a:avLst/>
          </a:prstGeom>
          <a:solidFill>
            <a:srgbClr val="D549C0"/>
          </a:solidFill>
          <a:ln>
            <a:solidFill>
              <a:srgbClr val="D54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5DA4D9D0-D315-C740-91A7-3870EE32D12A}"/>
              </a:ext>
            </a:extLst>
          </p:cNvPr>
          <p:cNvSpPr/>
          <p:nvPr/>
        </p:nvSpPr>
        <p:spPr>
          <a:xfrm rot="717456">
            <a:off x="2619428" y="2682508"/>
            <a:ext cx="337238" cy="2173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xmlns="" id="{D0C8546B-ACAC-5F48-A1E8-7C902764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40F00B-B2CD-754D-AC39-E8E7E7A5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319" y="390901"/>
            <a:ext cx="4310553" cy="892175"/>
          </a:xfrm>
        </p:spPr>
        <p:txBody>
          <a:bodyPr>
            <a:normAutofit fontScale="90000"/>
          </a:bodyPr>
          <a:lstStyle/>
          <a:p>
            <a:r>
              <a:rPr lang="fr-FR" dirty="0"/>
              <a:t>Deuxième situation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1F72BCDC-B12B-BD45-A3B9-15F702079FCE}"/>
              </a:ext>
            </a:extLst>
          </p:cNvPr>
          <p:cNvSpPr txBox="1"/>
          <p:nvPr/>
        </p:nvSpPr>
        <p:spPr>
          <a:xfrm>
            <a:off x="483086" y="1228708"/>
            <a:ext cx="11160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 arrivant à l’école, Jules avait 78 billes. Il en a donné 5. Combien en </a:t>
            </a:r>
            <a:r>
              <a:rPr lang="fr-FR" sz="3200" dirty="0" err="1"/>
              <a:t>a-t-il</a:t>
            </a:r>
            <a:r>
              <a:rPr lang="fr-FR" sz="3200" dirty="0"/>
              <a:t> à la fin de la journée ? </a:t>
            </a:r>
          </a:p>
        </p:txBody>
      </p:sp>
      <p:grpSp>
        <p:nvGrpSpPr>
          <p:cNvPr id="150" name="Groupe 149">
            <a:extLst>
              <a:ext uri="{FF2B5EF4-FFF2-40B4-BE49-F238E27FC236}">
                <a16:creationId xmlns:a16="http://schemas.microsoft.com/office/drawing/2014/main" xmlns="" id="{AC28DA48-FF79-8741-BA0D-3116EFE0AA37}"/>
              </a:ext>
            </a:extLst>
          </p:cNvPr>
          <p:cNvGrpSpPr/>
          <p:nvPr/>
        </p:nvGrpSpPr>
        <p:grpSpPr>
          <a:xfrm rot="1089259">
            <a:off x="2208848" y="3312604"/>
            <a:ext cx="1260337" cy="1225417"/>
            <a:chOff x="5958112" y="1189165"/>
            <a:chExt cx="3967566" cy="3976914"/>
          </a:xfrm>
        </p:grpSpPr>
        <p:pic>
          <p:nvPicPr>
            <p:cNvPr id="157" name="Espace réservé du contenu 3">
              <a:extLst>
                <a:ext uri="{FF2B5EF4-FFF2-40B4-BE49-F238E27FC236}">
                  <a16:creationId xmlns:a16="http://schemas.microsoft.com/office/drawing/2014/main" xmlns="" id="{C109EF9E-9314-3241-AAE7-B20105591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159" name="Espace réservé du contenu 3">
              <a:extLst>
                <a:ext uri="{FF2B5EF4-FFF2-40B4-BE49-F238E27FC236}">
                  <a16:creationId xmlns:a16="http://schemas.microsoft.com/office/drawing/2014/main" xmlns="" id="{415C31D7-0C89-DD4D-8650-BF9209F9E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160" name="Espace réservé du contenu 3">
              <a:extLst>
                <a:ext uri="{FF2B5EF4-FFF2-40B4-BE49-F238E27FC236}">
                  <a16:creationId xmlns:a16="http://schemas.microsoft.com/office/drawing/2014/main" xmlns="" id="{4951F97B-198A-A24C-A195-4A83327F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162" name="Espace réservé du contenu 3">
              <a:extLst>
                <a:ext uri="{FF2B5EF4-FFF2-40B4-BE49-F238E27FC236}">
                  <a16:creationId xmlns:a16="http://schemas.microsoft.com/office/drawing/2014/main" xmlns="" id="{4D832B3C-443F-314F-94AE-AC83FADC8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163" name="Espace réservé du contenu 3">
              <a:extLst>
                <a:ext uri="{FF2B5EF4-FFF2-40B4-BE49-F238E27FC236}">
                  <a16:creationId xmlns:a16="http://schemas.microsoft.com/office/drawing/2014/main" xmlns="" id="{A6434F8C-CBFA-124A-A530-921663D74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164" name="Larme 163">
              <a:extLst>
                <a:ext uri="{FF2B5EF4-FFF2-40B4-BE49-F238E27FC236}">
                  <a16:creationId xmlns:a16="http://schemas.microsoft.com/office/drawing/2014/main" xmlns="" id="{DB33DB5A-3589-F647-9E45-91DB1BCD688C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xmlns="" id="{6E3CA9F9-B9D8-8B43-A45F-C236985EA3FA}"/>
              </a:ext>
            </a:extLst>
          </p:cNvPr>
          <p:cNvGrpSpPr/>
          <p:nvPr/>
        </p:nvGrpSpPr>
        <p:grpSpPr>
          <a:xfrm rot="16200000">
            <a:off x="3275570" y="4181307"/>
            <a:ext cx="1260337" cy="1225417"/>
            <a:chOff x="5958112" y="1189165"/>
            <a:chExt cx="3967566" cy="3976914"/>
          </a:xfrm>
        </p:grpSpPr>
        <p:pic>
          <p:nvPicPr>
            <p:cNvPr id="180" name="Espace réservé du contenu 3">
              <a:extLst>
                <a:ext uri="{FF2B5EF4-FFF2-40B4-BE49-F238E27FC236}">
                  <a16:creationId xmlns:a16="http://schemas.microsoft.com/office/drawing/2014/main" xmlns="" id="{A68FF3B2-AF25-C049-AEA4-072BB6347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181" name="Espace réservé du contenu 3">
              <a:extLst>
                <a:ext uri="{FF2B5EF4-FFF2-40B4-BE49-F238E27FC236}">
                  <a16:creationId xmlns:a16="http://schemas.microsoft.com/office/drawing/2014/main" xmlns="" id="{B4071E0C-392B-E74A-ACE7-C56811C22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182" name="Espace réservé du contenu 3">
              <a:extLst>
                <a:ext uri="{FF2B5EF4-FFF2-40B4-BE49-F238E27FC236}">
                  <a16:creationId xmlns:a16="http://schemas.microsoft.com/office/drawing/2014/main" xmlns="" id="{82B0A412-AC32-D040-ADA1-94D2C8910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183" name="Espace réservé du contenu 3">
              <a:extLst>
                <a:ext uri="{FF2B5EF4-FFF2-40B4-BE49-F238E27FC236}">
                  <a16:creationId xmlns:a16="http://schemas.microsoft.com/office/drawing/2014/main" xmlns="" id="{E30F362F-F773-1B42-A677-BFAC0BE00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184" name="Espace réservé du contenu 3">
              <a:extLst>
                <a:ext uri="{FF2B5EF4-FFF2-40B4-BE49-F238E27FC236}">
                  <a16:creationId xmlns:a16="http://schemas.microsoft.com/office/drawing/2014/main" xmlns="" id="{D33FBCCD-9971-294B-992C-F2121A359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185" name="Larme 184">
              <a:extLst>
                <a:ext uri="{FF2B5EF4-FFF2-40B4-BE49-F238E27FC236}">
                  <a16:creationId xmlns:a16="http://schemas.microsoft.com/office/drawing/2014/main" xmlns="" id="{DC166C7A-6605-8B46-BCFB-1E5830AA9CDF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xmlns="" id="{2A1FFD6D-559A-6B46-97CB-B89D05C0AC72}"/>
              </a:ext>
            </a:extLst>
          </p:cNvPr>
          <p:cNvGrpSpPr/>
          <p:nvPr/>
        </p:nvGrpSpPr>
        <p:grpSpPr>
          <a:xfrm rot="3187782">
            <a:off x="4127995" y="3130203"/>
            <a:ext cx="1260337" cy="1225417"/>
            <a:chOff x="5958112" y="1189165"/>
            <a:chExt cx="3967566" cy="3976914"/>
          </a:xfrm>
        </p:grpSpPr>
        <p:pic>
          <p:nvPicPr>
            <p:cNvPr id="187" name="Espace réservé du contenu 3">
              <a:extLst>
                <a:ext uri="{FF2B5EF4-FFF2-40B4-BE49-F238E27FC236}">
                  <a16:creationId xmlns:a16="http://schemas.microsoft.com/office/drawing/2014/main" xmlns="" id="{A4789DC0-9736-6C43-9A75-182B62C14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188" name="Espace réservé du contenu 3">
              <a:extLst>
                <a:ext uri="{FF2B5EF4-FFF2-40B4-BE49-F238E27FC236}">
                  <a16:creationId xmlns:a16="http://schemas.microsoft.com/office/drawing/2014/main" xmlns="" id="{CA604C66-246E-B843-B7DE-46370E9C5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189" name="Espace réservé du contenu 3">
              <a:extLst>
                <a:ext uri="{FF2B5EF4-FFF2-40B4-BE49-F238E27FC236}">
                  <a16:creationId xmlns:a16="http://schemas.microsoft.com/office/drawing/2014/main" xmlns="" id="{6EB7422F-20D5-6F4B-A58F-8E70B1BA7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190" name="Espace réservé du contenu 3">
              <a:extLst>
                <a:ext uri="{FF2B5EF4-FFF2-40B4-BE49-F238E27FC236}">
                  <a16:creationId xmlns:a16="http://schemas.microsoft.com/office/drawing/2014/main" xmlns="" id="{32C73DDB-9709-C545-B4E0-631964584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191" name="Espace réservé du contenu 3">
              <a:extLst>
                <a:ext uri="{FF2B5EF4-FFF2-40B4-BE49-F238E27FC236}">
                  <a16:creationId xmlns:a16="http://schemas.microsoft.com/office/drawing/2014/main" xmlns="" id="{4055D321-B7BF-7E46-BEDA-CB9926378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192" name="Larme 191">
              <a:extLst>
                <a:ext uri="{FF2B5EF4-FFF2-40B4-BE49-F238E27FC236}">
                  <a16:creationId xmlns:a16="http://schemas.microsoft.com/office/drawing/2014/main" xmlns="" id="{93A76CCC-2DAB-B542-BB9D-48652EF4DE01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xmlns="" id="{06AC18A8-6910-6C48-BE7A-713EE34F944A}"/>
              </a:ext>
            </a:extLst>
          </p:cNvPr>
          <p:cNvGrpSpPr/>
          <p:nvPr/>
        </p:nvGrpSpPr>
        <p:grpSpPr>
          <a:xfrm rot="1089259">
            <a:off x="5168378" y="4167428"/>
            <a:ext cx="1260337" cy="1225417"/>
            <a:chOff x="5958112" y="1189165"/>
            <a:chExt cx="3967566" cy="3976914"/>
          </a:xfrm>
        </p:grpSpPr>
        <p:pic>
          <p:nvPicPr>
            <p:cNvPr id="194" name="Espace réservé du contenu 3">
              <a:extLst>
                <a:ext uri="{FF2B5EF4-FFF2-40B4-BE49-F238E27FC236}">
                  <a16:creationId xmlns:a16="http://schemas.microsoft.com/office/drawing/2014/main" xmlns="" id="{3DDC8CA0-B888-6545-AAA2-F3C862BA3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195" name="Espace réservé du contenu 3">
              <a:extLst>
                <a:ext uri="{FF2B5EF4-FFF2-40B4-BE49-F238E27FC236}">
                  <a16:creationId xmlns:a16="http://schemas.microsoft.com/office/drawing/2014/main" xmlns="" id="{8D94A36F-6733-0B4C-A0FF-2614CDD29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196" name="Espace réservé du contenu 3">
              <a:extLst>
                <a:ext uri="{FF2B5EF4-FFF2-40B4-BE49-F238E27FC236}">
                  <a16:creationId xmlns:a16="http://schemas.microsoft.com/office/drawing/2014/main" xmlns="" id="{80AA5BEE-E7D4-FC41-A76E-6745A6BE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197" name="Espace réservé du contenu 3">
              <a:extLst>
                <a:ext uri="{FF2B5EF4-FFF2-40B4-BE49-F238E27FC236}">
                  <a16:creationId xmlns:a16="http://schemas.microsoft.com/office/drawing/2014/main" xmlns="" id="{ADBCFFD8-87EF-1E4E-8EA4-AA4B93AE0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198" name="Espace réservé du contenu 3">
              <a:extLst>
                <a:ext uri="{FF2B5EF4-FFF2-40B4-BE49-F238E27FC236}">
                  <a16:creationId xmlns:a16="http://schemas.microsoft.com/office/drawing/2014/main" xmlns="" id="{E33A2798-50D0-AA4D-9DA6-103B9B755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199" name="Larme 198">
              <a:extLst>
                <a:ext uri="{FF2B5EF4-FFF2-40B4-BE49-F238E27FC236}">
                  <a16:creationId xmlns:a16="http://schemas.microsoft.com/office/drawing/2014/main" xmlns="" id="{982EEBBB-3E59-B248-9E3D-F8E8B3B2C18A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0" name="Groupe 199">
            <a:extLst>
              <a:ext uri="{FF2B5EF4-FFF2-40B4-BE49-F238E27FC236}">
                <a16:creationId xmlns:a16="http://schemas.microsoft.com/office/drawing/2014/main" xmlns="" id="{282C68F3-0349-DA4B-AC11-E7CC9744C866}"/>
              </a:ext>
            </a:extLst>
          </p:cNvPr>
          <p:cNvGrpSpPr/>
          <p:nvPr/>
        </p:nvGrpSpPr>
        <p:grpSpPr>
          <a:xfrm rot="1089259">
            <a:off x="6019692" y="3154551"/>
            <a:ext cx="1260337" cy="1225417"/>
            <a:chOff x="5958112" y="1189165"/>
            <a:chExt cx="3967566" cy="3976914"/>
          </a:xfrm>
        </p:grpSpPr>
        <p:pic>
          <p:nvPicPr>
            <p:cNvPr id="201" name="Espace réservé du contenu 3">
              <a:extLst>
                <a:ext uri="{FF2B5EF4-FFF2-40B4-BE49-F238E27FC236}">
                  <a16:creationId xmlns:a16="http://schemas.microsoft.com/office/drawing/2014/main" xmlns="" id="{B4A237B1-91E2-B14A-8F6E-D01506780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202" name="Espace réservé du contenu 3">
              <a:extLst>
                <a:ext uri="{FF2B5EF4-FFF2-40B4-BE49-F238E27FC236}">
                  <a16:creationId xmlns:a16="http://schemas.microsoft.com/office/drawing/2014/main" xmlns="" id="{6CE7F359-BA5A-F84B-AE05-FFBDE0C0F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203" name="Espace réservé du contenu 3">
              <a:extLst>
                <a:ext uri="{FF2B5EF4-FFF2-40B4-BE49-F238E27FC236}">
                  <a16:creationId xmlns:a16="http://schemas.microsoft.com/office/drawing/2014/main" xmlns="" id="{BDFDB2CD-CB6E-D046-B24C-EE938EAE4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204" name="Espace réservé du contenu 3">
              <a:extLst>
                <a:ext uri="{FF2B5EF4-FFF2-40B4-BE49-F238E27FC236}">
                  <a16:creationId xmlns:a16="http://schemas.microsoft.com/office/drawing/2014/main" xmlns="" id="{7B75D1E3-FBA3-7742-AC4F-DAA3A04A2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205" name="Espace réservé du contenu 3">
              <a:extLst>
                <a:ext uri="{FF2B5EF4-FFF2-40B4-BE49-F238E27FC236}">
                  <a16:creationId xmlns:a16="http://schemas.microsoft.com/office/drawing/2014/main" xmlns="" id="{BB6E80D5-FDC3-B845-92C7-A97D2E558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206" name="Larme 205">
              <a:extLst>
                <a:ext uri="{FF2B5EF4-FFF2-40B4-BE49-F238E27FC236}">
                  <a16:creationId xmlns:a16="http://schemas.microsoft.com/office/drawing/2014/main" xmlns="" id="{618E835C-FC9F-9141-BCC5-5B1E302456DC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xmlns="" id="{16CE7EBE-1CBA-A646-A829-AC00EF0BD8FB}"/>
              </a:ext>
            </a:extLst>
          </p:cNvPr>
          <p:cNvGrpSpPr/>
          <p:nvPr/>
        </p:nvGrpSpPr>
        <p:grpSpPr>
          <a:xfrm rot="10384704">
            <a:off x="7050088" y="4196162"/>
            <a:ext cx="1260337" cy="1225417"/>
            <a:chOff x="5958112" y="1189165"/>
            <a:chExt cx="3967566" cy="3976914"/>
          </a:xfrm>
        </p:grpSpPr>
        <p:pic>
          <p:nvPicPr>
            <p:cNvPr id="208" name="Espace réservé du contenu 3">
              <a:extLst>
                <a:ext uri="{FF2B5EF4-FFF2-40B4-BE49-F238E27FC236}">
                  <a16:creationId xmlns:a16="http://schemas.microsoft.com/office/drawing/2014/main" xmlns="" id="{8C109820-933D-F348-93CB-853DADE22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209" name="Espace réservé du contenu 3">
              <a:extLst>
                <a:ext uri="{FF2B5EF4-FFF2-40B4-BE49-F238E27FC236}">
                  <a16:creationId xmlns:a16="http://schemas.microsoft.com/office/drawing/2014/main" xmlns="" id="{0770B393-D580-2540-8686-CB90078C2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210" name="Espace réservé du contenu 3">
              <a:extLst>
                <a:ext uri="{FF2B5EF4-FFF2-40B4-BE49-F238E27FC236}">
                  <a16:creationId xmlns:a16="http://schemas.microsoft.com/office/drawing/2014/main" xmlns="" id="{5FDDD5DA-918F-9343-B152-CE2CA20AD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211" name="Espace réservé du contenu 3">
              <a:extLst>
                <a:ext uri="{FF2B5EF4-FFF2-40B4-BE49-F238E27FC236}">
                  <a16:creationId xmlns:a16="http://schemas.microsoft.com/office/drawing/2014/main" xmlns="" id="{C00DB90D-37F4-304D-8ACF-F75299187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212" name="Espace réservé du contenu 3">
              <a:extLst>
                <a:ext uri="{FF2B5EF4-FFF2-40B4-BE49-F238E27FC236}">
                  <a16:creationId xmlns:a16="http://schemas.microsoft.com/office/drawing/2014/main" xmlns="" id="{1585DA6F-547C-0E48-AA40-BD60D7336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213" name="Larme 212">
              <a:extLst>
                <a:ext uri="{FF2B5EF4-FFF2-40B4-BE49-F238E27FC236}">
                  <a16:creationId xmlns:a16="http://schemas.microsoft.com/office/drawing/2014/main" xmlns="" id="{73D23D27-F2AE-174F-ABC2-22B45C345676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4" name="Groupe 213">
            <a:extLst>
              <a:ext uri="{FF2B5EF4-FFF2-40B4-BE49-F238E27FC236}">
                <a16:creationId xmlns:a16="http://schemas.microsoft.com/office/drawing/2014/main" xmlns="" id="{21E0A5B4-ACDC-D248-A08F-642A9673DDC8}"/>
              </a:ext>
            </a:extLst>
          </p:cNvPr>
          <p:cNvGrpSpPr/>
          <p:nvPr/>
        </p:nvGrpSpPr>
        <p:grpSpPr>
          <a:xfrm rot="1089259">
            <a:off x="7720080" y="2864758"/>
            <a:ext cx="1260337" cy="1225417"/>
            <a:chOff x="5958112" y="1189165"/>
            <a:chExt cx="3967566" cy="3976914"/>
          </a:xfrm>
        </p:grpSpPr>
        <p:pic>
          <p:nvPicPr>
            <p:cNvPr id="215" name="Espace réservé du contenu 3">
              <a:extLst>
                <a:ext uri="{FF2B5EF4-FFF2-40B4-BE49-F238E27FC236}">
                  <a16:creationId xmlns:a16="http://schemas.microsoft.com/office/drawing/2014/main" xmlns="" id="{46050A44-B0D9-1544-A30D-C2A19938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656371" y="2021444"/>
              <a:ext cx="1575793" cy="780117"/>
            </a:xfrm>
            <a:prstGeom prst="rect">
              <a:avLst/>
            </a:prstGeom>
          </p:spPr>
        </p:pic>
        <p:pic>
          <p:nvPicPr>
            <p:cNvPr id="216" name="Espace réservé du contenu 3">
              <a:extLst>
                <a:ext uri="{FF2B5EF4-FFF2-40B4-BE49-F238E27FC236}">
                  <a16:creationId xmlns:a16="http://schemas.microsoft.com/office/drawing/2014/main" xmlns="" id="{132157ED-4A9F-244B-B7F7-FC33155DB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748595" y="2021444"/>
              <a:ext cx="1575793" cy="780117"/>
            </a:xfrm>
            <a:prstGeom prst="rect">
              <a:avLst/>
            </a:prstGeom>
          </p:spPr>
        </p:pic>
        <p:pic>
          <p:nvPicPr>
            <p:cNvPr id="217" name="Espace réservé du contenu 3">
              <a:extLst>
                <a:ext uri="{FF2B5EF4-FFF2-40B4-BE49-F238E27FC236}">
                  <a16:creationId xmlns:a16="http://schemas.microsoft.com/office/drawing/2014/main" xmlns="" id="{B1672A8D-1043-1447-927F-8C009006D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6117251" y="2787679"/>
              <a:ext cx="1575793" cy="780117"/>
            </a:xfrm>
            <a:prstGeom prst="rect">
              <a:avLst/>
            </a:prstGeom>
          </p:spPr>
        </p:pic>
        <p:pic>
          <p:nvPicPr>
            <p:cNvPr id="218" name="Espace réservé du contenu 3">
              <a:extLst>
                <a:ext uri="{FF2B5EF4-FFF2-40B4-BE49-F238E27FC236}">
                  <a16:creationId xmlns:a16="http://schemas.microsoft.com/office/drawing/2014/main" xmlns="" id="{F4B303F2-B7C8-8141-8D8E-BA88171B5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316770" y="3830462"/>
              <a:ext cx="1575793" cy="780117"/>
            </a:xfrm>
            <a:prstGeom prst="rect">
              <a:avLst/>
            </a:prstGeom>
          </p:spPr>
        </p:pic>
        <p:pic>
          <p:nvPicPr>
            <p:cNvPr id="219" name="Espace réservé du contenu 3">
              <a:extLst>
                <a:ext uri="{FF2B5EF4-FFF2-40B4-BE49-F238E27FC236}">
                  <a16:creationId xmlns:a16="http://schemas.microsoft.com/office/drawing/2014/main" xmlns="" id="{F0C324EC-7538-E941-99EB-6FEFCE5B0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14" b="78807"/>
            <a:stretch/>
          </p:blipFill>
          <p:spPr>
            <a:xfrm rot="2961564">
              <a:off x="7861057" y="3312178"/>
              <a:ext cx="1575793" cy="780117"/>
            </a:xfrm>
            <a:prstGeom prst="rect">
              <a:avLst/>
            </a:prstGeom>
          </p:spPr>
        </p:pic>
        <p:sp>
          <p:nvSpPr>
            <p:cNvPr id="220" name="Larme 219">
              <a:extLst>
                <a:ext uri="{FF2B5EF4-FFF2-40B4-BE49-F238E27FC236}">
                  <a16:creationId xmlns:a16="http://schemas.microsoft.com/office/drawing/2014/main" xmlns="" id="{6A9B7043-7A45-B545-AF19-E10DEBD27E58}"/>
                </a:ext>
              </a:extLst>
            </p:cNvPr>
            <p:cNvSpPr/>
            <p:nvPr/>
          </p:nvSpPr>
          <p:spPr>
            <a:xfrm rot="2184061">
              <a:off x="5958112" y="1189165"/>
              <a:ext cx="3967566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2" name="Espace réservé du contenu 3">
            <a:extLst>
              <a:ext uri="{FF2B5EF4-FFF2-40B4-BE49-F238E27FC236}">
                <a16:creationId xmlns:a16="http://schemas.microsoft.com/office/drawing/2014/main" xmlns="" id="{03E96C89-D59E-E045-9A4D-E94E08105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14" b="78807"/>
          <a:stretch/>
        </p:blipFill>
        <p:spPr>
          <a:xfrm rot="4050823">
            <a:off x="9142190" y="4082132"/>
            <a:ext cx="485553" cy="247812"/>
          </a:xfrm>
          <a:prstGeom prst="rect">
            <a:avLst/>
          </a:prstGeom>
        </p:spPr>
      </p:pic>
      <p:pic>
        <p:nvPicPr>
          <p:cNvPr id="223" name="Espace réservé du contenu 3">
            <a:extLst>
              <a:ext uri="{FF2B5EF4-FFF2-40B4-BE49-F238E27FC236}">
                <a16:creationId xmlns:a16="http://schemas.microsoft.com/office/drawing/2014/main" xmlns="" id="{ACE0F27C-4FB7-FC45-B0D9-71D24976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14" b="78807"/>
          <a:stretch/>
        </p:blipFill>
        <p:spPr>
          <a:xfrm rot="4050823">
            <a:off x="9471874" y="4190236"/>
            <a:ext cx="485553" cy="247812"/>
          </a:xfrm>
          <a:prstGeom prst="rect">
            <a:avLst/>
          </a:prstGeom>
        </p:spPr>
      </p:pic>
      <p:pic>
        <p:nvPicPr>
          <p:cNvPr id="225" name="Espace réservé du contenu 3">
            <a:extLst>
              <a:ext uri="{FF2B5EF4-FFF2-40B4-BE49-F238E27FC236}">
                <a16:creationId xmlns:a16="http://schemas.microsoft.com/office/drawing/2014/main" xmlns="" id="{98F4757A-C4D8-0543-8B5B-A32AE1384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14" b="78807"/>
          <a:stretch/>
        </p:blipFill>
        <p:spPr>
          <a:xfrm rot="4050823">
            <a:off x="9167850" y="4677165"/>
            <a:ext cx="485553" cy="247812"/>
          </a:xfrm>
          <a:prstGeom prst="rect">
            <a:avLst/>
          </a:prstGeom>
        </p:spPr>
      </p:pic>
      <p:pic>
        <p:nvPicPr>
          <p:cNvPr id="226" name="Espace réservé du contenu 3">
            <a:extLst>
              <a:ext uri="{FF2B5EF4-FFF2-40B4-BE49-F238E27FC236}">
                <a16:creationId xmlns:a16="http://schemas.microsoft.com/office/drawing/2014/main" xmlns="" id="{C0C6DFCC-FFDD-0444-AF12-47468D825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14" b="78807"/>
          <a:stretch/>
        </p:blipFill>
        <p:spPr>
          <a:xfrm rot="4050823">
            <a:off x="9381901" y="4579286"/>
            <a:ext cx="485553" cy="2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40F00B-B2CD-754D-AC39-E8E7E7A5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319" y="390901"/>
            <a:ext cx="4310553" cy="892175"/>
          </a:xfrm>
        </p:spPr>
        <p:txBody>
          <a:bodyPr>
            <a:normAutofit fontScale="90000"/>
          </a:bodyPr>
          <a:lstStyle/>
          <a:p>
            <a:r>
              <a:rPr lang="fr-FR" dirty="0"/>
              <a:t>Deuxième situation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1F72BCDC-B12B-BD45-A3B9-15F702079FCE}"/>
              </a:ext>
            </a:extLst>
          </p:cNvPr>
          <p:cNvSpPr txBox="1"/>
          <p:nvPr/>
        </p:nvSpPr>
        <p:spPr>
          <a:xfrm>
            <a:off x="483086" y="1228708"/>
            <a:ext cx="11160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 arrivant à l’école, Jules avait 78 billes. Il en a donné 5. Combien en </a:t>
            </a:r>
            <a:r>
              <a:rPr lang="fr-FR" sz="3200" dirty="0" err="1"/>
              <a:t>a-t-il</a:t>
            </a:r>
            <a:r>
              <a:rPr lang="fr-FR" sz="3200" dirty="0"/>
              <a:t> à la fin de la journée ? </a:t>
            </a: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xmlns="" id="{D0C8546B-ACAC-5F48-A1E8-7C902764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740699" y="4616432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des CE1</a:t>
            </a:r>
          </a:p>
        </p:txBody>
      </p:sp>
    </p:spTree>
    <p:extLst>
      <p:ext uri="{BB962C8B-B14F-4D97-AF65-F5344CB8AC3E}">
        <p14:creationId xmlns:p14="http://schemas.microsoft.com/office/powerpoint/2010/main" val="3328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jeudi: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548 – 25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62B3D95-3206-FD4A-BF2C-4CCE4607B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7907"/>
          <a:stretch/>
        </p:blipFill>
        <p:spPr>
          <a:xfrm>
            <a:off x="792480" y="3292930"/>
            <a:ext cx="10461840" cy="3469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87AFD58-D26B-CC4F-BF7C-E93A65120EF3}"/>
              </a:ext>
            </a:extLst>
          </p:cNvPr>
          <p:cNvSpPr txBox="1"/>
          <p:nvPr/>
        </p:nvSpPr>
        <p:spPr>
          <a:xfrm>
            <a:off x="5152571" y="4001294"/>
            <a:ext cx="18868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5   4  8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3C61751-E661-7F41-BFBD-8D17ADEBE53D}"/>
              </a:ext>
            </a:extLst>
          </p:cNvPr>
          <p:cNvSpPr txBox="1"/>
          <p:nvPr/>
        </p:nvSpPr>
        <p:spPr>
          <a:xfrm>
            <a:off x="5152571" y="4607657"/>
            <a:ext cx="18868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     2  </a:t>
            </a:r>
            <a:r>
              <a:rPr lang="fr-FR" sz="4000" dirty="0" smtClean="0">
                <a:solidFill>
                  <a:srgbClr val="002060"/>
                </a:solidFill>
              </a:rPr>
              <a:t> 5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0C7ACFF-2009-974E-971D-DD91B547C952}"/>
              </a:ext>
            </a:extLst>
          </p:cNvPr>
          <p:cNvSpPr txBox="1"/>
          <p:nvPr/>
        </p:nvSpPr>
        <p:spPr>
          <a:xfrm>
            <a:off x="4552335" y="4490174"/>
            <a:ext cx="78658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-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553D0DA5-50F8-8946-892A-5BFCE02D3C2E}"/>
              </a:ext>
            </a:extLst>
          </p:cNvPr>
          <p:cNvCxnSpPr/>
          <p:nvPr/>
        </p:nvCxnSpPr>
        <p:spPr>
          <a:xfrm>
            <a:off x="4945625" y="5198060"/>
            <a:ext cx="184846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C1F94B6-50B1-E246-B37D-75003B14D71A}"/>
              </a:ext>
            </a:extLst>
          </p:cNvPr>
          <p:cNvSpPr txBox="1"/>
          <p:nvPr/>
        </p:nvSpPr>
        <p:spPr>
          <a:xfrm>
            <a:off x="5152102" y="5171252"/>
            <a:ext cx="18868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5   2  3</a:t>
            </a:r>
          </a:p>
        </p:txBody>
      </p:sp>
    </p:spTree>
    <p:extLst>
      <p:ext uri="{BB962C8B-B14F-4D97-AF65-F5344CB8AC3E}">
        <p14:creationId xmlns:p14="http://schemas.microsoft.com/office/powerpoint/2010/main" val="29170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473 + 219</a:t>
            </a:r>
          </a:p>
        </p:txBody>
      </p:sp>
    </p:spTree>
    <p:extLst>
      <p:ext uri="{BB962C8B-B14F-4D97-AF65-F5344CB8AC3E}">
        <p14:creationId xmlns:p14="http://schemas.microsoft.com/office/powerpoint/2010/main" val="15109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xmlns="" id="{ADAACBF8-B9E3-FF4E-93D3-9436AB616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97" y="2457463"/>
            <a:ext cx="4091860" cy="302893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4041D7-29DA-DF43-BBBC-DD556B19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73" y="411034"/>
            <a:ext cx="8175654" cy="132556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+mn-lt"/>
              </a:rPr>
              <a:t>Les doubles et les moitiés </a:t>
            </a:r>
          </a:p>
        </p:txBody>
      </p:sp>
      <p:pic>
        <p:nvPicPr>
          <p:cNvPr id="5" name="Espace réservé du contenu 9">
            <a:extLst>
              <a:ext uri="{FF2B5EF4-FFF2-40B4-BE49-F238E27FC236}">
                <a16:creationId xmlns:a16="http://schemas.microsoft.com/office/drawing/2014/main" xmlns="" id="{B53B5704-F42F-4149-B131-8BBF78D5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79984">
            <a:off x="6515877" y="2457462"/>
            <a:ext cx="4091860" cy="30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473 + 219</a:t>
            </a:r>
          </a:p>
        </p:txBody>
      </p:sp>
      <p:pic>
        <p:nvPicPr>
          <p:cNvPr id="5" name="Image 4" descr="Une image contenant écran, bâtiment&#10;&#10;Description générée automatiquement">
            <a:extLst>
              <a:ext uri="{FF2B5EF4-FFF2-40B4-BE49-F238E27FC236}">
                <a16:creationId xmlns:a16="http://schemas.microsoft.com/office/drawing/2014/main" xmlns="" id="{39DB6D61-B645-3642-80E6-B7C5C784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1682750"/>
            <a:ext cx="7199515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637 - 27</a:t>
            </a:r>
          </a:p>
        </p:txBody>
      </p:sp>
    </p:spTree>
    <p:extLst>
      <p:ext uri="{BB962C8B-B14F-4D97-AF65-F5344CB8AC3E}">
        <p14:creationId xmlns:p14="http://schemas.microsoft.com/office/powerpoint/2010/main" val="4162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Pose et calcule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637 - 27</a:t>
            </a:r>
          </a:p>
        </p:txBody>
      </p:sp>
      <p:pic>
        <p:nvPicPr>
          <p:cNvPr id="5" name="Image 4" descr="Une image contenant écran, bâtiment&#10;&#10;Description générée automatiquement">
            <a:extLst>
              <a:ext uri="{FF2B5EF4-FFF2-40B4-BE49-F238E27FC236}">
                <a16:creationId xmlns:a16="http://schemas.microsoft.com/office/drawing/2014/main" xmlns="" id="{39DB6D61-B645-3642-80E6-B7C5C784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1682750"/>
            <a:ext cx="7199515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042213-5619-D449-A6DE-6378596F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20" y="1487299"/>
            <a:ext cx="4997335" cy="5112962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  <a:p>
            <a:pPr marL="514350" indent="-514350">
              <a:buAutoNum type="alphaUcPeriod"/>
            </a:pPr>
            <a:r>
              <a:rPr lang="fr-FR" dirty="0"/>
              <a:t>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10D81CF-2B98-6341-9277-B7C397F5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75" y="365125"/>
            <a:ext cx="8206047" cy="132556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+mn-lt"/>
              </a:rPr>
              <a:t>Les doubles et les moitiés </a:t>
            </a:r>
          </a:p>
        </p:txBody>
      </p:sp>
    </p:spTree>
    <p:extLst>
      <p:ext uri="{BB962C8B-B14F-4D97-AF65-F5344CB8AC3E}">
        <p14:creationId xmlns:p14="http://schemas.microsoft.com/office/powerpoint/2010/main" val="314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042213-5619-D449-A6DE-6378596F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20" y="1487299"/>
            <a:ext cx="4997335" cy="5112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4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20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6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40 ?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9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8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18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6 ? </a:t>
            </a:r>
          </a:p>
          <a:p>
            <a:pPr marL="514350" indent="-514350">
              <a:buAutoNum type="alphaUcPeriod"/>
            </a:pPr>
            <a:r>
              <a:rPr lang="fr-FR" dirty="0"/>
              <a:t>L</a:t>
            </a:r>
            <a:r>
              <a:rPr lang="fr-FR" dirty="0">
                <a:solidFill>
                  <a:srgbClr val="002060"/>
                </a:solidFill>
              </a:rPr>
              <a:t>a moitié de 60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10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10D81CF-2B98-6341-9277-B7C397F5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75" y="365125"/>
            <a:ext cx="8206047" cy="132556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+mn-lt"/>
              </a:rPr>
              <a:t>Les doubles et les moitiés </a:t>
            </a:r>
          </a:p>
        </p:txBody>
      </p:sp>
    </p:spTree>
    <p:extLst>
      <p:ext uri="{BB962C8B-B14F-4D97-AF65-F5344CB8AC3E}">
        <p14:creationId xmlns:p14="http://schemas.microsoft.com/office/powerpoint/2010/main" val="963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042213-5619-D449-A6DE-6378596F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20" y="1487299"/>
            <a:ext cx="4997335" cy="5112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4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20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6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40 ?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double de 9 ?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8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18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6 ? </a:t>
            </a:r>
          </a:p>
          <a:p>
            <a:pPr marL="514350" indent="-514350">
              <a:buAutoNum type="alphaUcPeriod"/>
            </a:pPr>
            <a:r>
              <a:rPr lang="fr-FR" dirty="0"/>
              <a:t>L</a:t>
            </a:r>
            <a:r>
              <a:rPr lang="fr-FR" dirty="0">
                <a:solidFill>
                  <a:srgbClr val="002060"/>
                </a:solidFill>
              </a:rPr>
              <a:t>a moitié de 60 ? </a:t>
            </a:r>
          </a:p>
          <a:p>
            <a:pPr marL="514350" indent="-514350">
              <a:buAutoNum type="alphaUcPeriod"/>
            </a:pPr>
            <a:r>
              <a:rPr lang="fr-FR" dirty="0">
                <a:solidFill>
                  <a:srgbClr val="002060"/>
                </a:solidFill>
              </a:rPr>
              <a:t>La moitié de 10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10D81CF-2B98-6341-9277-B7C397F5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75" y="365125"/>
            <a:ext cx="8206047" cy="1325563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+mn-lt"/>
              </a:rPr>
              <a:t>Les doubles et les moitiés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86D6D5B-E88B-F64D-B6C2-B612B14A7D55}"/>
              </a:ext>
            </a:extLst>
          </p:cNvPr>
          <p:cNvSpPr txBox="1"/>
          <p:nvPr/>
        </p:nvSpPr>
        <p:spPr>
          <a:xfrm>
            <a:off x="8169000" y="1487299"/>
            <a:ext cx="901209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8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40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12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80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18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16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9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3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30</a:t>
            </a:r>
          </a:p>
          <a:p>
            <a:pPr marL="24840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fr-FR" sz="2800" dirty="0">
                <a:sym typeface="Wingdings" pitchFamily="2" charset="2"/>
              </a:rPr>
              <a:t>5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0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86313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58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8B102E0F-C429-4248-9903-5FA24B92F624}"/>
              </a:ext>
            </a:extLst>
          </p:cNvPr>
          <p:cNvGrpSpPr/>
          <p:nvPr/>
        </p:nvGrpSpPr>
        <p:grpSpPr>
          <a:xfrm>
            <a:off x="3291839" y="2261626"/>
            <a:ext cx="439274" cy="4000497"/>
            <a:chOff x="2743199" y="2277035"/>
            <a:chExt cx="439274" cy="4000497"/>
          </a:xfrm>
        </p:grpSpPr>
        <p:sp>
          <p:nvSpPr>
            <p:cNvPr id="5" name="Ellipse 4"/>
            <p:cNvSpPr/>
            <p:nvPr/>
          </p:nvSpPr>
          <p:spPr>
            <a:xfrm>
              <a:off x="2743201" y="227703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743201" y="2719947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743200" y="3162859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743200" y="3620431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61131" y="450009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61132" y="404868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61131" y="497970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1131" y="540795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743199" y="586515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9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6361024F-5833-7A40-AE94-9300BFD73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39128"/>
              </p:ext>
            </p:extLst>
          </p:nvPr>
        </p:nvGraphicFramePr>
        <p:xfrm>
          <a:off x="838200" y="1825624"/>
          <a:ext cx="10262620" cy="18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262">
                  <a:extLst>
                    <a:ext uri="{9D8B030D-6E8A-4147-A177-3AD203B41FA5}">
                      <a16:colId xmlns:a16="http://schemas.microsoft.com/office/drawing/2014/main" xmlns="" val="2723848055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528227138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2975609871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1479814582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351404084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2234882440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338310521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464999515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4269857237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xmlns="" val="3181220892"/>
                    </a:ext>
                  </a:extLst>
                </a:gridCol>
              </a:tblGrid>
              <a:tr h="94342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sz="4000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096876"/>
                  </a:ext>
                </a:extLst>
              </a:tr>
              <a:tr h="943420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sz="40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8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2370</TotalTime>
  <Words>691</Words>
  <Application>Microsoft Office PowerPoint</Application>
  <PresentationFormat>Personnalisé</PresentationFormat>
  <Paragraphs>344</Paragraphs>
  <Slides>32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Vendredi 27 mars</vt:lpstr>
      <vt:lpstr>Calcul mental</vt:lpstr>
      <vt:lpstr>Les doubles et les moitiés </vt:lpstr>
      <vt:lpstr>Les doubles et les moitiés </vt:lpstr>
      <vt:lpstr>Les doubles et les moitiés </vt:lpstr>
      <vt:lpstr>Les doubles et les moitiés </vt:lpstr>
      <vt:lpstr>Nombres</vt:lpstr>
      <vt:lpstr>Le tableau des nombres</vt:lpstr>
      <vt:lpstr>Le tableau des nombres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Correction du problème d’hier</vt:lpstr>
      <vt:lpstr>Première situation</vt:lpstr>
      <vt:lpstr>Deuxième situation</vt:lpstr>
      <vt:lpstr>Deuxième situation</vt:lpstr>
      <vt:lpstr>Calcul des CE1</vt:lpstr>
      <vt:lpstr>Calcul de jeudi: </vt:lpstr>
      <vt:lpstr>Pose et calcule :</vt:lpstr>
      <vt:lpstr>Pose et calcule :</vt:lpstr>
      <vt:lpstr>Pose et calcule :</vt:lpstr>
      <vt:lpstr>Pose et calcule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102</cp:revision>
  <dcterms:created xsi:type="dcterms:W3CDTF">2020-03-19T21:38:13Z</dcterms:created>
  <dcterms:modified xsi:type="dcterms:W3CDTF">2020-05-05T10:27:30Z</dcterms:modified>
</cp:coreProperties>
</file>