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09" r:id="rId3"/>
    <p:sldId id="408" r:id="rId4"/>
    <p:sldId id="415" r:id="rId5"/>
    <p:sldId id="343" r:id="rId6"/>
    <p:sldId id="416" r:id="rId7"/>
    <p:sldId id="421" r:id="rId8"/>
    <p:sldId id="422" r:id="rId9"/>
    <p:sldId id="423" r:id="rId10"/>
    <p:sldId id="406" r:id="rId11"/>
    <p:sldId id="411" r:id="rId12"/>
    <p:sldId id="397" r:id="rId13"/>
    <p:sldId id="410" r:id="rId14"/>
    <p:sldId id="432" r:id="rId15"/>
    <p:sldId id="425" r:id="rId16"/>
    <p:sldId id="424" r:id="rId17"/>
    <p:sldId id="426" r:id="rId18"/>
    <p:sldId id="419" r:id="rId19"/>
    <p:sldId id="420" r:id="rId20"/>
    <p:sldId id="427" r:id="rId21"/>
    <p:sldId id="396" r:id="rId22"/>
    <p:sldId id="265" r:id="rId23"/>
    <p:sldId id="401" r:id="rId24"/>
    <p:sldId id="402" r:id="rId25"/>
    <p:sldId id="412" r:id="rId26"/>
    <p:sldId id="413" r:id="rId27"/>
    <p:sldId id="414" r:id="rId28"/>
    <p:sldId id="428" r:id="rId29"/>
    <p:sldId id="429" r:id="rId30"/>
    <p:sldId id="430" r:id="rId31"/>
    <p:sldId id="431" r:id="rId32"/>
    <p:sldId id="28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p:scale>
          <a:sx n="50" d="100"/>
          <a:sy n="50" d="100"/>
        </p:scale>
        <p:origin x="-1422" y="-2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71E76-8A13-4B3D-BB3C-801D54E374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2B8AF2-F9B7-430E-8122-65200ABB51BC}">
      <dgm:prSet phldrT="[Texte]"/>
      <dgm:spPr/>
      <dgm:t>
        <a:bodyPr/>
        <a:lstStyle/>
        <a:p>
          <a:r>
            <a:rPr lang="fr-FR" dirty="0" smtClean="0"/>
            <a:t>Quel est l’attribut de Zeus ?</a:t>
          </a:r>
          <a:endParaRPr lang="fr-FR" dirty="0"/>
        </a:p>
      </dgm:t>
    </dgm:pt>
    <dgm:pt modelId="{2FA7FAE3-D314-4775-A7B3-7E5E940E216B}" type="parTrans" cxnId="{7EF6C1E4-5EC0-459D-AB94-3A7AE877BBF5}">
      <dgm:prSet/>
      <dgm:spPr/>
      <dgm:t>
        <a:bodyPr/>
        <a:lstStyle/>
        <a:p>
          <a:endParaRPr lang="fr-FR"/>
        </a:p>
      </dgm:t>
    </dgm:pt>
    <dgm:pt modelId="{853FC1B3-6140-4607-B492-644138063689}" type="sibTrans" cxnId="{7EF6C1E4-5EC0-459D-AB94-3A7AE877BBF5}">
      <dgm:prSet/>
      <dgm:spPr/>
      <dgm:t>
        <a:bodyPr/>
        <a:lstStyle/>
        <a:p>
          <a:endParaRPr lang="fr-FR"/>
        </a:p>
      </dgm:t>
    </dgm:pt>
    <dgm:pt modelId="{9835E0C7-5339-4C1D-881E-69A3A8143D4B}">
      <dgm:prSet phldrT="[Texte]"/>
      <dgm:spPr/>
      <dgm:t>
        <a:bodyPr/>
        <a:lstStyle/>
        <a:p>
          <a:r>
            <a:rPr lang="fr-FR" dirty="0" smtClean="0"/>
            <a:t>la foudre</a:t>
          </a:r>
          <a:endParaRPr lang="fr-FR" dirty="0"/>
        </a:p>
      </dgm:t>
    </dgm:pt>
    <dgm:pt modelId="{856D0957-458C-4F1D-81EA-E58273CC912F}" type="parTrans" cxnId="{B719C5B9-0734-413E-B2D7-FA0446D18481}">
      <dgm:prSet/>
      <dgm:spPr>
        <a:ln w="57150"/>
      </dgm:spPr>
      <dgm:t>
        <a:bodyPr/>
        <a:lstStyle/>
        <a:p>
          <a:endParaRPr lang="fr-FR"/>
        </a:p>
      </dgm:t>
    </dgm:pt>
    <dgm:pt modelId="{A4562ED8-E987-4C73-8838-19218694DA00}" type="sibTrans" cxnId="{B719C5B9-0734-413E-B2D7-FA0446D18481}">
      <dgm:prSet/>
      <dgm:spPr/>
      <dgm:t>
        <a:bodyPr/>
        <a:lstStyle/>
        <a:p>
          <a:endParaRPr lang="fr-FR"/>
        </a:p>
      </dgm:t>
    </dgm:pt>
    <dgm:pt modelId="{C0A092DA-B5A2-47C8-A252-983B0689B428}">
      <dgm:prSet phldrT="[Texte]"/>
      <dgm:spPr/>
      <dgm:t>
        <a:bodyPr/>
        <a:lstStyle/>
        <a:p>
          <a:r>
            <a:rPr lang="fr-FR" dirty="0" smtClean="0"/>
            <a:t>un trident</a:t>
          </a:r>
          <a:endParaRPr lang="fr-FR" dirty="0"/>
        </a:p>
      </dgm:t>
    </dgm:pt>
    <dgm:pt modelId="{883DF30F-7775-4173-8598-AFF9AB9ACD8B}" type="parTrans" cxnId="{9477930A-45F6-47F7-872D-F711DAA6B68C}">
      <dgm:prSet/>
      <dgm:spPr>
        <a:ln w="57150"/>
      </dgm:spPr>
      <dgm:t>
        <a:bodyPr/>
        <a:lstStyle/>
        <a:p>
          <a:endParaRPr lang="fr-FR"/>
        </a:p>
      </dgm:t>
    </dgm:pt>
    <dgm:pt modelId="{D9576697-45AD-4AB6-A8F6-4E8C9CA6D31D}" type="sibTrans" cxnId="{9477930A-45F6-47F7-872D-F711DAA6B68C}">
      <dgm:prSet/>
      <dgm:spPr/>
      <dgm:t>
        <a:bodyPr/>
        <a:lstStyle/>
        <a:p>
          <a:endParaRPr lang="fr-FR"/>
        </a:p>
      </dgm:t>
    </dgm:pt>
    <dgm:pt modelId="{B2338FCC-FFEC-4423-9432-1430E9B657C2}">
      <dgm:prSet phldrT="[Texte]"/>
      <dgm:spPr/>
      <dgm:t>
        <a:bodyPr/>
        <a:lstStyle/>
        <a:p>
          <a:r>
            <a:rPr lang="fr-FR" dirty="0" smtClean="0"/>
            <a:t>un casque</a:t>
          </a:r>
          <a:endParaRPr lang="fr-FR" dirty="0"/>
        </a:p>
      </dgm:t>
    </dgm:pt>
    <dgm:pt modelId="{7476FFC5-4E97-4889-AD13-966CB6269838}" type="parTrans" cxnId="{8C81C82F-F1A1-4086-BEB5-158294BD4698}">
      <dgm:prSet/>
      <dgm:spPr>
        <a:ln w="57150"/>
      </dgm:spPr>
      <dgm:t>
        <a:bodyPr/>
        <a:lstStyle/>
        <a:p>
          <a:endParaRPr lang="fr-FR"/>
        </a:p>
      </dgm:t>
    </dgm:pt>
    <dgm:pt modelId="{8918FB6F-12AD-4D46-B8BF-87A2C1C83177}" type="sibTrans" cxnId="{8C81C82F-F1A1-4086-BEB5-158294BD4698}">
      <dgm:prSet/>
      <dgm:spPr/>
      <dgm:t>
        <a:bodyPr/>
        <a:lstStyle/>
        <a:p>
          <a:endParaRPr lang="fr-FR"/>
        </a:p>
      </dgm:t>
    </dgm:pt>
    <dgm:pt modelId="{5F3E1211-5D0C-4EAB-9580-F4FF58732703}" type="pres">
      <dgm:prSet presAssocID="{72471E76-8A13-4B3D-BB3C-801D54E374B2}" presName="hierChild1" presStyleCnt="0">
        <dgm:presLayoutVars>
          <dgm:orgChart val="1"/>
          <dgm:chPref val="1"/>
          <dgm:dir/>
          <dgm:animOne val="branch"/>
          <dgm:animLvl val="lvl"/>
          <dgm:resizeHandles/>
        </dgm:presLayoutVars>
      </dgm:prSet>
      <dgm:spPr/>
      <dgm:t>
        <a:bodyPr/>
        <a:lstStyle/>
        <a:p>
          <a:endParaRPr lang="fr-FR"/>
        </a:p>
      </dgm:t>
    </dgm:pt>
    <dgm:pt modelId="{41A20A60-3041-447A-A54D-9D15AEECC4F0}" type="pres">
      <dgm:prSet presAssocID="{4C2B8AF2-F9B7-430E-8122-65200ABB51BC}" presName="hierRoot1" presStyleCnt="0">
        <dgm:presLayoutVars>
          <dgm:hierBranch val="init"/>
        </dgm:presLayoutVars>
      </dgm:prSet>
      <dgm:spPr/>
    </dgm:pt>
    <dgm:pt modelId="{EB2CD894-13FA-4A90-9765-B83B68E42F0E}" type="pres">
      <dgm:prSet presAssocID="{4C2B8AF2-F9B7-430E-8122-65200ABB51BC}" presName="rootComposite1" presStyleCnt="0"/>
      <dgm:spPr/>
    </dgm:pt>
    <dgm:pt modelId="{B683637C-F6BD-4166-95B4-64295DD569A5}" type="pres">
      <dgm:prSet presAssocID="{4C2B8AF2-F9B7-430E-8122-65200ABB51BC}" presName="rootText1" presStyleLbl="node0" presStyleIdx="0" presStyleCnt="1" custScaleX="273637" custScaleY="140188">
        <dgm:presLayoutVars>
          <dgm:chPref val="3"/>
        </dgm:presLayoutVars>
      </dgm:prSet>
      <dgm:spPr/>
      <dgm:t>
        <a:bodyPr/>
        <a:lstStyle/>
        <a:p>
          <a:endParaRPr lang="fr-FR"/>
        </a:p>
      </dgm:t>
    </dgm:pt>
    <dgm:pt modelId="{727C09A4-61A8-4F60-BDCF-FE7FC6A6BD64}" type="pres">
      <dgm:prSet presAssocID="{4C2B8AF2-F9B7-430E-8122-65200ABB51BC}" presName="rootConnector1" presStyleLbl="node1" presStyleIdx="0" presStyleCnt="0"/>
      <dgm:spPr/>
      <dgm:t>
        <a:bodyPr/>
        <a:lstStyle/>
        <a:p>
          <a:endParaRPr lang="fr-FR"/>
        </a:p>
      </dgm:t>
    </dgm:pt>
    <dgm:pt modelId="{651E724B-D9FD-4DBD-8715-F3BAD3D02CD8}" type="pres">
      <dgm:prSet presAssocID="{4C2B8AF2-F9B7-430E-8122-65200ABB51BC}" presName="hierChild2" presStyleCnt="0"/>
      <dgm:spPr/>
    </dgm:pt>
    <dgm:pt modelId="{A36606C9-E1CD-4BB2-B5D2-5ED6984ABA8D}" type="pres">
      <dgm:prSet presAssocID="{856D0957-458C-4F1D-81EA-E58273CC912F}" presName="Name37" presStyleLbl="parChTrans1D2" presStyleIdx="0" presStyleCnt="3"/>
      <dgm:spPr/>
      <dgm:t>
        <a:bodyPr/>
        <a:lstStyle/>
        <a:p>
          <a:endParaRPr lang="fr-FR"/>
        </a:p>
      </dgm:t>
    </dgm:pt>
    <dgm:pt modelId="{8BBC8E6F-B763-4E77-A287-12CB3B237DAE}" type="pres">
      <dgm:prSet presAssocID="{9835E0C7-5339-4C1D-881E-69A3A8143D4B}" presName="hierRoot2" presStyleCnt="0">
        <dgm:presLayoutVars>
          <dgm:hierBranch val="init"/>
        </dgm:presLayoutVars>
      </dgm:prSet>
      <dgm:spPr/>
    </dgm:pt>
    <dgm:pt modelId="{50A312EB-12AC-43F7-956F-EC9CF94E8A9B}" type="pres">
      <dgm:prSet presAssocID="{9835E0C7-5339-4C1D-881E-69A3A8143D4B}" presName="rootComposite" presStyleCnt="0"/>
      <dgm:spPr/>
    </dgm:pt>
    <dgm:pt modelId="{F7C917E8-CB00-4ED2-96D8-1A2EF65D190C}" type="pres">
      <dgm:prSet presAssocID="{9835E0C7-5339-4C1D-881E-69A3A8143D4B}" presName="rootText" presStyleLbl="node2" presStyleIdx="0" presStyleCnt="3">
        <dgm:presLayoutVars>
          <dgm:chPref val="3"/>
        </dgm:presLayoutVars>
      </dgm:prSet>
      <dgm:spPr/>
      <dgm:t>
        <a:bodyPr/>
        <a:lstStyle/>
        <a:p>
          <a:endParaRPr lang="fr-FR"/>
        </a:p>
      </dgm:t>
    </dgm:pt>
    <dgm:pt modelId="{0F8381BC-B9BA-4BA9-A83C-1EC7AA9092C6}" type="pres">
      <dgm:prSet presAssocID="{9835E0C7-5339-4C1D-881E-69A3A8143D4B}" presName="rootConnector" presStyleLbl="node2" presStyleIdx="0" presStyleCnt="3"/>
      <dgm:spPr/>
      <dgm:t>
        <a:bodyPr/>
        <a:lstStyle/>
        <a:p>
          <a:endParaRPr lang="fr-FR"/>
        </a:p>
      </dgm:t>
    </dgm:pt>
    <dgm:pt modelId="{7FA2E52F-CB9F-45B3-84A4-EFADF3D362B6}" type="pres">
      <dgm:prSet presAssocID="{9835E0C7-5339-4C1D-881E-69A3A8143D4B}" presName="hierChild4" presStyleCnt="0"/>
      <dgm:spPr/>
    </dgm:pt>
    <dgm:pt modelId="{8EA21E59-262B-4E3F-9DF7-928E1FA00BA6}" type="pres">
      <dgm:prSet presAssocID="{9835E0C7-5339-4C1D-881E-69A3A8143D4B}" presName="hierChild5" presStyleCnt="0"/>
      <dgm:spPr/>
    </dgm:pt>
    <dgm:pt modelId="{B7BA07A4-DDB9-4B12-80E1-EDE1DA777A86}" type="pres">
      <dgm:prSet presAssocID="{883DF30F-7775-4173-8598-AFF9AB9ACD8B}" presName="Name37" presStyleLbl="parChTrans1D2" presStyleIdx="1" presStyleCnt="3"/>
      <dgm:spPr/>
      <dgm:t>
        <a:bodyPr/>
        <a:lstStyle/>
        <a:p>
          <a:endParaRPr lang="fr-FR"/>
        </a:p>
      </dgm:t>
    </dgm:pt>
    <dgm:pt modelId="{2F82BA48-308A-4A6F-81A1-1C913851F443}" type="pres">
      <dgm:prSet presAssocID="{C0A092DA-B5A2-47C8-A252-983B0689B428}" presName="hierRoot2" presStyleCnt="0">
        <dgm:presLayoutVars>
          <dgm:hierBranch val="init"/>
        </dgm:presLayoutVars>
      </dgm:prSet>
      <dgm:spPr/>
    </dgm:pt>
    <dgm:pt modelId="{008802EE-EA9B-4CE0-973C-DA856E3BBEFB}" type="pres">
      <dgm:prSet presAssocID="{C0A092DA-B5A2-47C8-A252-983B0689B428}" presName="rootComposite" presStyleCnt="0"/>
      <dgm:spPr/>
    </dgm:pt>
    <dgm:pt modelId="{BF82BC93-4225-4DE6-81B4-02E7D1D025A2}" type="pres">
      <dgm:prSet presAssocID="{C0A092DA-B5A2-47C8-A252-983B0689B428}" presName="rootText" presStyleLbl="node2" presStyleIdx="1" presStyleCnt="3">
        <dgm:presLayoutVars>
          <dgm:chPref val="3"/>
        </dgm:presLayoutVars>
      </dgm:prSet>
      <dgm:spPr/>
      <dgm:t>
        <a:bodyPr/>
        <a:lstStyle/>
        <a:p>
          <a:endParaRPr lang="fr-FR"/>
        </a:p>
      </dgm:t>
    </dgm:pt>
    <dgm:pt modelId="{3241A9F1-5725-4DB1-98BC-F627B45DFF80}" type="pres">
      <dgm:prSet presAssocID="{C0A092DA-B5A2-47C8-A252-983B0689B428}" presName="rootConnector" presStyleLbl="node2" presStyleIdx="1" presStyleCnt="3"/>
      <dgm:spPr/>
      <dgm:t>
        <a:bodyPr/>
        <a:lstStyle/>
        <a:p>
          <a:endParaRPr lang="fr-FR"/>
        </a:p>
      </dgm:t>
    </dgm:pt>
    <dgm:pt modelId="{C4B9650E-05E1-4B16-9107-B40493A88583}" type="pres">
      <dgm:prSet presAssocID="{C0A092DA-B5A2-47C8-A252-983B0689B428}" presName="hierChild4" presStyleCnt="0"/>
      <dgm:spPr/>
    </dgm:pt>
    <dgm:pt modelId="{9465AAE5-1828-403E-A1A5-9369E5248C88}" type="pres">
      <dgm:prSet presAssocID="{C0A092DA-B5A2-47C8-A252-983B0689B428}" presName="hierChild5" presStyleCnt="0"/>
      <dgm:spPr/>
    </dgm:pt>
    <dgm:pt modelId="{60348BC1-06C9-4D43-A772-6CD5DC028240}" type="pres">
      <dgm:prSet presAssocID="{7476FFC5-4E97-4889-AD13-966CB6269838}" presName="Name37" presStyleLbl="parChTrans1D2" presStyleIdx="2" presStyleCnt="3"/>
      <dgm:spPr/>
      <dgm:t>
        <a:bodyPr/>
        <a:lstStyle/>
        <a:p>
          <a:endParaRPr lang="fr-FR"/>
        </a:p>
      </dgm:t>
    </dgm:pt>
    <dgm:pt modelId="{E21C3619-64BA-4EAA-A0B9-EF62BA8D495A}" type="pres">
      <dgm:prSet presAssocID="{B2338FCC-FFEC-4423-9432-1430E9B657C2}" presName="hierRoot2" presStyleCnt="0">
        <dgm:presLayoutVars>
          <dgm:hierBranch val="init"/>
        </dgm:presLayoutVars>
      </dgm:prSet>
      <dgm:spPr/>
    </dgm:pt>
    <dgm:pt modelId="{B6B97E07-18F3-413B-83DD-3599E07B4C8F}" type="pres">
      <dgm:prSet presAssocID="{B2338FCC-FFEC-4423-9432-1430E9B657C2}" presName="rootComposite" presStyleCnt="0"/>
      <dgm:spPr/>
    </dgm:pt>
    <dgm:pt modelId="{C9C2A5C0-E9DF-4CAB-8C22-87AFA5280246}" type="pres">
      <dgm:prSet presAssocID="{B2338FCC-FFEC-4423-9432-1430E9B657C2}" presName="rootText" presStyleLbl="node2" presStyleIdx="2" presStyleCnt="3">
        <dgm:presLayoutVars>
          <dgm:chPref val="3"/>
        </dgm:presLayoutVars>
      </dgm:prSet>
      <dgm:spPr/>
      <dgm:t>
        <a:bodyPr/>
        <a:lstStyle/>
        <a:p>
          <a:endParaRPr lang="fr-FR"/>
        </a:p>
      </dgm:t>
    </dgm:pt>
    <dgm:pt modelId="{C967BE4D-734B-4788-8257-751F7BB964EE}" type="pres">
      <dgm:prSet presAssocID="{B2338FCC-FFEC-4423-9432-1430E9B657C2}" presName="rootConnector" presStyleLbl="node2" presStyleIdx="2" presStyleCnt="3"/>
      <dgm:spPr/>
      <dgm:t>
        <a:bodyPr/>
        <a:lstStyle/>
        <a:p>
          <a:endParaRPr lang="fr-FR"/>
        </a:p>
      </dgm:t>
    </dgm:pt>
    <dgm:pt modelId="{EAF1E639-E952-4059-BAA3-A3B60A872EAE}" type="pres">
      <dgm:prSet presAssocID="{B2338FCC-FFEC-4423-9432-1430E9B657C2}" presName="hierChild4" presStyleCnt="0"/>
      <dgm:spPr/>
    </dgm:pt>
    <dgm:pt modelId="{ED2058EE-F621-4E4A-8FE0-E77569783247}" type="pres">
      <dgm:prSet presAssocID="{B2338FCC-FFEC-4423-9432-1430E9B657C2}" presName="hierChild5" presStyleCnt="0"/>
      <dgm:spPr/>
    </dgm:pt>
    <dgm:pt modelId="{20B94534-E8DD-4DE6-9E14-2C2CE93D258C}" type="pres">
      <dgm:prSet presAssocID="{4C2B8AF2-F9B7-430E-8122-65200ABB51BC}" presName="hierChild3" presStyleCnt="0"/>
      <dgm:spPr/>
    </dgm:pt>
  </dgm:ptLst>
  <dgm:cxnLst>
    <dgm:cxn modelId="{443594C8-2FB4-48C2-9035-9C6B31E8C3CE}" type="presOf" srcId="{B2338FCC-FFEC-4423-9432-1430E9B657C2}" destId="{C967BE4D-734B-4788-8257-751F7BB964EE}" srcOrd="1" destOrd="0" presId="urn:microsoft.com/office/officeart/2005/8/layout/orgChart1"/>
    <dgm:cxn modelId="{1D7F9AA9-12A3-472E-9691-2ABE8A3892CF}" type="presOf" srcId="{B2338FCC-FFEC-4423-9432-1430E9B657C2}" destId="{C9C2A5C0-E9DF-4CAB-8C22-87AFA5280246}" srcOrd="0" destOrd="0" presId="urn:microsoft.com/office/officeart/2005/8/layout/orgChart1"/>
    <dgm:cxn modelId="{3A58B7BC-DFCC-4A61-8AE9-81392015C079}" type="presOf" srcId="{9835E0C7-5339-4C1D-881E-69A3A8143D4B}" destId="{F7C917E8-CB00-4ED2-96D8-1A2EF65D190C}" srcOrd="0" destOrd="0" presId="urn:microsoft.com/office/officeart/2005/8/layout/orgChart1"/>
    <dgm:cxn modelId="{BA5B4EB0-0DD1-4CEB-95D9-512F2A48B172}" type="presOf" srcId="{7476FFC5-4E97-4889-AD13-966CB6269838}" destId="{60348BC1-06C9-4D43-A772-6CD5DC028240}" srcOrd="0" destOrd="0" presId="urn:microsoft.com/office/officeart/2005/8/layout/orgChart1"/>
    <dgm:cxn modelId="{2BB91736-0E32-4882-829A-525CD406D0DB}" type="presOf" srcId="{9835E0C7-5339-4C1D-881E-69A3A8143D4B}" destId="{0F8381BC-B9BA-4BA9-A83C-1EC7AA9092C6}" srcOrd="1" destOrd="0" presId="urn:microsoft.com/office/officeart/2005/8/layout/orgChart1"/>
    <dgm:cxn modelId="{B719C5B9-0734-413E-B2D7-FA0446D18481}" srcId="{4C2B8AF2-F9B7-430E-8122-65200ABB51BC}" destId="{9835E0C7-5339-4C1D-881E-69A3A8143D4B}" srcOrd="0" destOrd="0" parTransId="{856D0957-458C-4F1D-81EA-E58273CC912F}" sibTransId="{A4562ED8-E987-4C73-8838-19218694DA00}"/>
    <dgm:cxn modelId="{313BB33C-CBBE-4AAB-8473-FC4AD22E2035}" type="presOf" srcId="{4C2B8AF2-F9B7-430E-8122-65200ABB51BC}" destId="{727C09A4-61A8-4F60-BDCF-FE7FC6A6BD64}" srcOrd="1" destOrd="0" presId="urn:microsoft.com/office/officeart/2005/8/layout/orgChart1"/>
    <dgm:cxn modelId="{248081E7-A2D2-4066-A58F-0A3E66C79D82}" type="presOf" srcId="{72471E76-8A13-4B3D-BB3C-801D54E374B2}" destId="{5F3E1211-5D0C-4EAB-9580-F4FF58732703}" srcOrd="0" destOrd="0" presId="urn:microsoft.com/office/officeart/2005/8/layout/orgChart1"/>
    <dgm:cxn modelId="{AFAB2789-0F4B-4166-8720-B3FE66B800DF}" type="presOf" srcId="{4C2B8AF2-F9B7-430E-8122-65200ABB51BC}" destId="{B683637C-F6BD-4166-95B4-64295DD569A5}" srcOrd="0" destOrd="0" presId="urn:microsoft.com/office/officeart/2005/8/layout/orgChart1"/>
    <dgm:cxn modelId="{9684DAC1-91E9-4B55-A762-9D5F4DC0D8FB}" type="presOf" srcId="{C0A092DA-B5A2-47C8-A252-983B0689B428}" destId="{3241A9F1-5725-4DB1-98BC-F627B45DFF80}" srcOrd="1" destOrd="0" presId="urn:microsoft.com/office/officeart/2005/8/layout/orgChart1"/>
    <dgm:cxn modelId="{F92ACE20-1F01-40C7-A09F-BD97D220DE07}" type="presOf" srcId="{C0A092DA-B5A2-47C8-A252-983B0689B428}" destId="{BF82BC93-4225-4DE6-81B4-02E7D1D025A2}" srcOrd="0" destOrd="0" presId="urn:microsoft.com/office/officeart/2005/8/layout/orgChart1"/>
    <dgm:cxn modelId="{8C81C82F-F1A1-4086-BEB5-158294BD4698}" srcId="{4C2B8AF2-F9B7-430E-8122-65200ABB51BC}" destId="{B2338FCC-FFEC-4423-9432-1430E9B657C2}" srcOrd="2" destOrd="0" parTransId="{7476FFC5-4E97-4889-AD13-966CB6269838}" sibTransId="{8918FB6F-12AD-4D46-B8BF-87A2C1C83177}"/>
    <dgm:cxn modelId="{7EF6C1E4-5EC0-459D-AB94-3A7AE877BBF5}" srcId="{72471E76-8A13-4B3D-BB3C-801D54E374B2}" destId="{4C2B8AF2-F9B7-430E-8122-65200ABB51BC}" srcOrd="0" destOrd="0" parTransId="{2FA7FAE3-D314-4775-A7B3-7E5E940E216B}" sibTransId="{853FC1B3-6140-4607-B492-644138063689}"/>
    <dgm:cxn modelId="{9477930A-45F6-47F7-872D-F711DAA6B68C}" srcId="{4C2B8AF2-F9B7-430E-8122-65200ABB51BC}" destId="{C0A092DA-B5A2-47C8-A252-983B0689B428}" srcOrd="1" destOrd="0" parTransId="{883DF30F-7775-4173-8598-AFF9AB9ACD8B}" sibTransId="{D9576697-45AD-4AB6-A8F6-4E8C9CA6D31D}"/>
    <dgm:cxn modelId="{9FB077A0-A2F3-4A80-8AEA-0776F29466BA}" type="presOf" srcId="{856D0957-458C-4F1D-81EA-E58273CC912F}" destId="{A36606C9-E1CD-4BB2-B5D2-5ED6984ABA8D}" srcOrd="0" destOrd="0" presId="urn:microsoft.com/office/officeart/2005/8/layout/orgChart1"/>
    <dgm:cxn modelId="{6716562F-DED3-4C63-AA06-5DE30ECD9623}" type="presOf" srcId="{883DF30F-7775-4173-8598-AFF9AB9ACD8B}" destId="{B7BA07A4-DDB9-4B12-80E1-EDE1DA777A86}" srcOrd="0" destOrd="0" presId="urn:microsoft.com/office/officeart/2005/8/layout/orgChart1"/>
    <dgm:cxn modelId="{BC739921-430C-47EA-9117-0E5B247332B4}" type="presParOf" srcId="{5F3E1211-5D0C-4EAB-9580-F4FF58732703}" destId="{41A20A60-3041-447A-A54D-9D15AEECC4F0}" srcOrd="0" destOrd="0" presId="urn:microsoft.com/office/officeart/2005/8/layout/orgChart1"/>
    <dgm:cxn modelId="{96CA6C17-4A78-4EB4-98C5-DC3F6D9E596C}" type="presParOf" srcId="{41A20A60-3041-447A-A54D-9D15AEECC4F0}" destId="{EB2CD894-13FA-4A90-9765-B83B68E42F0E}" srcOrd="0" destOrd="0" presId="urn:microsoft.com/office/officeart/2005/8/layout/orgChart1"/>
    <dgm:cxn modelId="{48816011-890F-4730-8DF4-522803DD8F4D}" type="presParOf" srcId="{EB2CD894-13FA-4A90-9765-B83B68E42F0E}" destId="{B683637C-F6BD-4166-95B4-64295DD569A5}" srcOrd="0" destOrd="0" presId="urn:microsoft.com/office/officeart/2005/8/layout/orgChart1"/>
    <dgm:cxn modelId="{785A9B1A-16DB-48E1-9C1F-7EA8A575865C}" type="presParOf" srcId="{EB2CD894-13FA-4A90-9765-B83B68E42F0E}" destId="{727C09A4-61A8-4F60-BDCF-FE7FC6A6BD64}" srcOrd="1" destOrd="0" presId="urn:microsoft.com/office/officeart/2005/8/layout/orgChart1"/>
    <dgm:cxn modelId="{5778AD46-D752-468D-8B5B-582A9C5A57BE}" type="presParOf" srcId="{41A20A60-3041-447A-A54D-9D15AEECC4F0}" destId="{651E724B-D9FD-4DBD-8715-F3BAD3D02CD8}" srcOrd="1" destOrd="0" presId="urn:microsoft.com/office/officeart/2005/8/layout/orgChart1"/>
    <dgm:cxn modelId="{C9D46891-3B4C-483A-827E-9766E44726E8}" type="presParOf" srcId="{651E724B-D9FD-4DBD-8715-F3BAD3D02CD8}" destId="{A36606C9-E1CD-4BB2-B5D2-5ED6984ABA8D}" srcOrd="0" destOrd="0" presId="urn:microsoft.com/office/officeart/2005/8/layout/orgChart1"/>
    <dgm:cxn modelId="{6DC74D91-8E10-45FF-867D-CD20D73946CB}" type="presParOf" srcId="{651E724B-D9FD-4DBD-8715-F3BAD3D02CD8}" destId="{8BBC8E6F-B763-4E77-A287-12CB3B237DAE}" srcOrd="1" destOrd="0" presId="urn:microsoft.com/office/officeart/2005/8/layout/orgChart1"/>
    <dgm:cxn modelId="{24070E88-4852-41E3-B358-5D2FCF6D6876}" type="presParOf" srcId="{8BBC8E6F-B763-4E77-A287-12CB3B237DAE}" destId="{50A312EB-12AC-43F7-956F-EC9CF94E8A9B}" srcOrd="0" destOrd="0" presId="urn:microsoft.com/office/officeart/2005/8/layout/orgChart1"/>
    <dgm:cxn modelId="{A9DEEB49-FD4C-4083-A26A-F430AF94FD8E}" type="presParOf" srcId="{50A312EB-12AC-43F7-956F-EC9CF94E8A9B}" destId="{F7C917E8-CB00-4ED2-96D8-1A2EF65D190C}" srcOrd="0" destOrd="0" presId="urn:microsoft.com/office/officeart/2005/8/layout/orgChart1"/>
    <dgm:cxn modelId="{4B76DA62-C58A-4F94-9EB2-2679196C9FEB}" type="presParOf" srcId="{50A312EB-12AC-43F7-956F-EC9CF94E8A9B}" destId="{0F8381BC-B9BA-4BA9-A83C-1EC7AA9092C6}" srcOrd="1" destOrd="0" presId="urn:microsoft.com/office/officeart/2005/8/layout/orgChart1"/>
    <dgm:cxn modelId="{ECF947FF-3FB3-4BB1-8BBF-B44BEA702A55}" type="presParOf" srcId="{8BBC8E6F-B763-4E77-A287-12CB3B237DAE}" destId="{7FA2E52F-CB9F-45B3-84A4-EFADF3D362B6}" srcOrd="1" destOrd="0" presId="urn:microsoft.com/office/officeart/2005/8/layout/orgChart1"/>
    <dgm:cxn modelId="{EEBFEF47-DD99-452E-859F-6E6667BCE09E}" type="presParOf" srcId="{8BBC8E6F-B763-4E77-A287-12CB3B237DAE}" destId="{8EA21E59-262B-4E3F-9DF7-928E1FA00BA6}" srcOrd="2" destOrd="0" presId="urn:microsoft.com/office/officeart/2005/8/layout/orgChart1"/>
    <dgm:cxn modelId="{AAB79260-65EE-4E55-AFBC-28298F01B528}" type="presParOf" srcId="{651E724B-D9FD-4DBD-8715-F3BAD3D02CD8}" destId="{B7BA07A4-DDB9-4B12-80E1-EDE1DA777A86}" srcOrd="2" destOrd="0" presId="urn:microsoft.com/office/officeart/2005/8/layout/orgChart1"/>
    <dgm:cxn modelId="{CB6BFA0A-3DF8-450D-A4A8-B9C01A6F1E55}" type="presParOf" srcId="{651E724B-D9FD-4DBD-8715-F3BAD3D02CD8}" destId="{2F82BA48-308A-4A6F-81A1-1C913851F443}" srcOrd="3" destOrd="0" presId="urn:microsoft.com/office/officeart/2005/8/layout/orgChart1"/>
    <dgm:cxn modelId="{3A1F5971-8F4F-4AA7-82EB-F3F26CC1BF71}" type="presParOf" srcId="{2F82BA48-308A-4A6F-81A1-1C913851F443}" destId="{008802EE-EA9B-4CE0-973C-DA856E3BBEFB}" srcOrd="0" destOrd="0" presId="urn:microsoft.com/office/officeart/2005/8/layout/orgChart1"/>
    <dgm:cxn modelId="{63F877A0-42DC-4C67-9668-85DDEB215621}" type="presParOf" srcId="{008802EE-EA9B-4CE0-973C-DA856E3BBEFB}" destId="{BF82BC93-4225-4DE6-81B4-02E7D1D025A2}" srcOrd="0" destOrd="0" presId="urn:microsoft.com/office/officeart/2005/8/layout/orgChart1"/>
    <dgm:cxn modelId="{842C18A7-A220-4B8B-B2EE-0C6C2F20A0BB}" type="presParOf" srcId="{008802EE-EA9B-4CE0-973C-DA856E3BBEFB}" destId="{3241A9F1-5725-4DB1-98BC-F627B45DFF80}" srcOrd="1" destOrd="0" presId="urn:microsoft.com/office/officeart/2005/8/layout/orgChart1"/>
    <dgm:cxn modelId="{561FEE16-CB57-4596-8F0B-7AF481A73FE7}" type="presParOf" srcId="{2F82BA48-308A-4A6F-81A1-1C913851F443}" destId="{C4B9650E-05E1-4B16-9107-B40493A88583}" srcOrd="1" destOrd="0" presId="urn:microsoft.com/office/officeart/2005/8/layout/orgChart1"/>
    <dgm:cxn modelId="{ECFA280B-7291-45CE-ABCA-334A95A6C6EF}" type="presParOf" srcId="{2F82BA48-308A-4A6F-81A1-1C913851F443}" destId="{9465AAE5-1828-403E-A1A5-9369E5248C88}" srcOrd="2" destOrd="0" presId="urn:microsoft.com/office/officeart/2005/8/layout/orgChart1"/>
    <dgm:cxn modelId="{6E4238DE-D14E-4CAF-862B-A1A8A2BD5913}" type="presParOf" srcId="{651E724B-D9FD-4DBD-8715-F3BAD3D02CD8}" destId="{60348BC1-06C9-4D43-A772-6CD5DC028240}" srcOrd="4" destOrd="0" presId="urn:microsoft.com/office/officeart/2005/8/layout/orgChart1"/>
    <dgm:cxn modelId="{AEEE81C8-BBBE-438B-94A0-783F61EE944D}" type="presParOf" srcId="{651E724B-D9FD-4DBD-8715-F3BAD3D02CD8}" destId="{E21C3619-64BA-4EAA-A0B9-EF62BA8D495A}" srcOrd="5" destOrd="0" presId="urn:microsoft.com/office/officeart/2005/8/layout/orgChart1"/>
    <dgm:cxn modelId="{AD48CD07-2E4F-442D-B19C-D5791258C0D3}" type="presParOf" srcId="{E21C3619-64BA-4EAA-A0B9-EF62BA8D495A}" destId="{B6B97E07-18F3-413B-83DD-3599E07B4C8F}" srcOrd="0" destOrd="0" presId="urn:microsoft.com/office/officeart/2005/8/layout/orgChart1"/>
    <dgm:cxn modelId="{F302978F-5FF7-4ECD-8523-9EAAD70B8FCD}" type="presParOf" srcId="{B6B97E07-18F3-413B-83DD-3599E07B4C8F}" destId="{C9C2A5C0-E9DF-4CAB-8C22-87AFA5280246}" srcOrd="0" destOrd="0" presId="urn:microsoft.com/office/officeart/2005/8/layout/orgChart1"/>
    <dgm:cxn modelId="{D289AB77-050A-4106-B56A-193BD90AA8B9}" type="presParOf" srcId="{B6B97E07-18F3-413B-83DD-3599E07B4C8F}" destId="{C967BE4D-734B-4788-8257-751F7BB964EE}" srcOrd="1" destOrd="0" presId="urn:microsoft.com/office/officeart/2005/8/layout/orgChart1"/>
    <dgm:cxn modelId="{5E65FA4D-90ED-48E3-BFFC-A1D879C73C4E}" type="presParOf" srcId="{E21C3619-64BA-4EAA-A0B9-EF62BA8D495A}" destId="{EAF1E639-E952-4059-BAA3-A3B60A872EAE}" srcOrd="1" destOrd="0" presId="urn:microsoft.com/office/officeart/2005/8/layout/orgChart1"/>
    <dgm:cxn modelId="{706F7234-83AF-4AF7-BBF8-C9B7493142A5}" type="presParOf" srcId="{E21C3619-64BA-4EAA-A0B9-EF62BA8D495A}" destId="{ED2058EE-F621-4E4A-8FE0-E77569783247}" srcOrd="2" destOrd="0" presId="urn:microsoft.com/office/officeart/2005/8/layout/orgChart1"/>
    <dgm:cxn modelId="{22DA2A1A-C0A9-44F0-B839-FF37A6937819}" type="presParOf" srcId="{41A20A60-3041-447A-A54D-9D15AEECC4F0}" destId="{20B94534-E8DD-4DE6-9E14-2C2CE93D25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71E76-8A13-4B3D-BB3C-801D54E374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2B8AF2-F9B7-430E-8122-65200ABB51BC}">
      <dgm:prSet phldrT="[Texte]"/>
      <dgm:spPr/>
      <dgm:t>
        <a:bodyPr/>
        <a:lstStyle/>
        <a:p>
          <a:r>
            <a:rPr lang="fr-FR" dirty="0" smtClean="0"/>
            <a:t>Quel est l’attribut de Zeus ?</a:t>
          </a:r>
          <a:endParaRPr lang="fr-FR" dirty="0"/>
        </a:p>
      </dgm:t>
    </dgm:pt>
    <dgm:pt modelId="{2FA7FAE3-D314-4775-A7B3-7E5E940E216B}" type="parTrans" cxnId="{7EF6C1E4-5EC0-459D-AB94-3A7AE877BBF5}">
      <dgm:prSet/>
      <dgm:spPr/>
      <dgm:t>
        <a:bodyPr/>
        <a:lstStyle/>
        <a:p>
          <a:endParaRPr lang="fr-FR"/>
        </a:p>
      </dgm:t>
    </dgm:pt>
    <dgm:pt modelId="{853FC1B3-6140-4607-B492-644138063689}" type="sibTrans" cxnId="{7EF6C1E4-5EC0-459D-AB94-3A7AE877BBF5}">
      <dgm:prSet/>
      <dgm:spPr/>
      <dgm:t>
        <a:bodyPr/>
        <a:lstStyle/>
        <a:p>
          <a:endParaRPr lang="fr-FR"/>
        </a:p>
      </dgm:t>
    </dgm:pt>
    <dgm:pt modelId="{9835E0C7-5339-4C1D-881E-69A3A8143D4B}">
      <dgm:prSet phldrT="[Texte]"/>
      <dgm:spPr/>
      <dgm:t>
        <a:bodyPr/>
        <a:lstStyle/>
        <a:p>
          <a:r>
            <a:rPr lang="fr-FR" dirty="0" smtClean="0"/>
            <a:t>la foudre</a:t>
          </a:r>
          <a:endParaRPr lang="fr-FR" dirty="0"/>
        </a:p>
      </dgm:t>
    </dgm:pt>
    <dgm:pt modelId="{856D0957-458C-4F1D-81EA-E58273CC912F}" type="parTrans" cxnId="{B719C5B9-0734-413E-B2D7-FA0446D18481}">
      <dgm:prSet/>
      <dgm:spPr>
        <a:ln w="57150"/>
      </dgm:spPr>
      <dgm:t>
        <a:bodyPr/>
        <a:lstStyle/>
        <a:p>
          <a:endParaRPr lang="fr-FR"/>
        </a:p>
      </dgm:t>
    </dgm:pt>
    <dgm:pt modelId="{A4562ED8-E987-4C73-8838-19218694DA00}" type="sibTrans" cxnId="{B719C5B9-0734-413E-B2D7-FA0446D18481}">
      <dgm:prSet/>
      <dgm:spPr/>
      <dgm:t>
        <a:bodyPr/>
        <a:lstStyle/>
        <a:p>
          <a:endParaRPr lang="fr-FR"/>
        </a:p>
      </dgm:t>
    </dgm:pt>
    <dgm:pt modelId="{C0A092DA-B5A2-47C8-A252-983B0689B428}">
      <dgm:prSet phldrT="[Texte]"/>
      <dgm:spPr/>
      <dgm:t>
        <a:bodyPr/>
        <a:lstStyle/>
        <a:p>
          <a:r>
            <a:rPr lang="fr-FR" dirty="0" smtClean="0"/>
            <a:t>un trident</a:t>
          </a:r>
          <a:endParaRPr lang="fr-FR" dirty="0"/>
        </a:p>
      </dgm:t>
    </dgm:pt>
    <dgm:pt modelId="{883DF30F-7775-4173-8598-AFF9AB9ACD8B}" type="parTrans" cxnId="{9477930A-45F6-47F7-872D-F711DAA6B68C}">
      <dgm:prSet/>
      <dgm:spPr>
        <a:ln w="57150"/>
      </dgm:spPr>
      <dgm:t>
        <a:bodyPr/>
        <a:lstStyle/>
        <a:p>
          <a:endParaRPr lang="fr-FR"/>
        </a:p>
      </dgm:t>
    </dgm:pt>
    <dgm:pt modelId="{D9576697-45AD-4AB6-A8F6-4E8C9CA6D31D}" type="sibTrans" cxnId="{9477930A-45F6-47F7-872D-F711DAA6B68C}">
      <dgm:prSet/>
      <dgm:spPr/>
      <dgm:t>
        <a:bodyPr/>
        <a:lstStyle/>
        <a:p>
          <a:endParaRPr lang="fr-FR"/>
        </a:p>
      </dgm:t>
    </dgm:pt>
    <dgm:pt modelId="{B2338FCC-FFEC-4423-9432-1430E9B657C2}">
      <dgm:prSet phldrT="[Texte]"/>
      <dgm:spPr/>
      <dgm:t>
        <a:bodyPr/>
        <a:lstStyle/>
        <a:p>
          <a:r>
            <a:rPr lang="fr-FR" dirty="0" smtClean="0"/>
            <a:t>un casque</a:t>
          </a:r>
          <a:endParaRPr lang="fr-FR" dirty="0"/>
        </a:p>
      </dgm:t>
    </dgm:pt>
    <dgm:pt modelId="{7476FFC5-4E97-4889-AD13-966CB6269838}" type="parTrans" cxnId="{8C81C82F-F1A1-4086-BEB5-158294BD4698}">
      <dgm:prSet/>
      <dgm:spPr>
        <a:ln w="57150"/>
      </dgm:spPr>
      <dgm:t>
        <a:bodyPr/>
        <a:lstStyle/>
        <a:p>
          <a:endParaRPr lang="fr-FR"/>
        </a:p>
      </dgm:t>
    </dgm:pt>
    <dgm:pt modelId="{8918FB6F-12AD-4D46-B8BF-87A2C1C83177}" type="sibTrans" cxnId="{8C81C82F-F1A1-4086-BEB5-158294BD4698}">
      <dgm:prSet/>
      <dgm:spPr/>
      <dgm:t>
        <a:bodyPr/>
        <a:lstStyle/>
        <a:p>
          <a:endParaRPr lang="fr-FR"/>
        </a:p>
      </dgm:t>
    </dgm:pt>
    <dgm:pt modelId="{5F3E1211-5D0C-4EAB-9580-F4FF58732703}" type="pres">
      <dgm:prSet presAssocID="{72471E76-8A13-4B3D-BB3C-801D54E374B2}" presName="hierChild1" presStyleCnt="0">
        <dgm:presLayoutVars>
          <dgm:orgChart val="1"/>
          <dgm:chPref val="1"/>
          <dgm:dir/>
          <dgm:animOne val="branch"/>
          <dgm:animLvl val="lvl"/>
          <dgm:resizeHandles/>
        </dgm:presLayoutVars>
      </dgm:prSet>
      <dgm:spPr/>
      <dgm:t>
        <a:bodyPr/>
        <a:lstStyle/>
        <a:p>
          <a:endParaRPr lang="fr-FR"/>
        </a:p>
      </dgm:t>
    </dgm:pt>
    <dgm:pt modelId="{41A20A60-3041-447A-A54D-9D15AEECC4F0}" type="pres">
      <dgm:prSet presAssocID="{4C2B8AF2-F9B7-430E-8122-65200ABB51BC}" presName="hierRoot1" presStyleCnt="0">
        <dgm:presLayoutVars>
          <dgm:hierBranch val="init"/>
        </dgm:presLayoutVars>
      </dgm:prSet>
      <dgm:spPr/>
    </dgm:pt>
    <dgm:pt modelId="{EB2CD894-13FA-4A90-9765-B83B68E42F0E}" type="pres">
      <dgm:prSet presAssocID="{4C2B8AF2-F9B7-430E-8122-65200ABB51BC}" presName="rootComposite1" presStyleCnt="0"/>
      <dgm:spPr/>
    </dgm:pt>
    <dgm:pt modelId="{B683637C-F6BD-4166-95B4-64295DD569A5}" type="pres">
      <dgm:prSet presAssocID="{4C2B8AF2-F9B7-430E-8122-65200ABB51BC}" presName="rootText1" presStyleLbl="node0" presStyleIdx="0" presStyleCnt="1" custScaleX="273637" custScaleY="140188">
        <dgm:presLayoutVars>
          <dgm:chPref val="3"/>
        </dgm:presLayoutVars>
      </dgm:prSet>
      <dgm:spPr/>
      <dgm:t>
        <a:bodyPr/>
        <a:lstStyle/>
        <a:p>
          <a:endParaRPr lang="fr-FR"/>
        </a:p>
      </dgm:t>
    </dgm:pt>
    <dgm:pt modelId="{727C09A4-61A8-4F60-BDCF-FE7FC6A6BD64}" type="pres">
      <dgm:prSet presAssocID="{4C2B8AF2-F9B7-430E-8122-65200ABB51BC}" presName="rootConnector1" presStyleLbl="node1" presStyleIdx="0" presStyleCnt="0"/>
      <dgm:spPr/>
      <dgm:t>
        <a:bodyPr/>
        <a:lstStyle/>
        <a:p>
          <a:endParaRPr lang="fr-FR"/>
        </a:p>
      </dgm:t>
    </dgm:pt>
    <dgm:pt modelId="{651E724B-D9FD-4DBD-8715-F3BAD3D02CD8}" type="pres">
      <dgm:prSet presAssocID="{4C2B8AF2-F9B7-430E-8122-65200ABB51BC}" presName="hierChild2" presStyleCnt="0"/>
      <dgm:spPr/>
    </dgm:pt>
    <dgm:pt modelId="{A36606C9-E1CD-4BB2-B5D2-5ED6984ABA8D}" type="pres">
      <dgm:prSet presAssocID="{856D0957-458C-4F1D-81EA-E58273CC912F}" presName="Name37" presStyleLbl="parChTrans1D2" presStyleIdx="0" presStyleCnt="3"/>
      <dgm:spPr/>
      <dgm:t>
        <a:bodyPr/>
        <a:lstStyle/>
        <a:p>
          <a:endParaRPr lang="fr-FR"/>
        </a:p>
      </dgm:t>
    </dgm:pt>
    <dgm:pt modelId="{8BBC8E6F-B763-4E77-A287-12CB3B237DAE}" type="pres">
      <dgm:prSet presAssocID="{9835E0C7-5339-4C1D-881E-69A3A8143D4B}" presName="hierRoot2" presStyleCnt="0">
        <dgm:presLayoutVars>
          <dgm:hierBranch val="init"/>
        </dgm:presLayoutVars>
      </dgm:prSet>
      <dgm:spPr/>
    </dgm:pt>
    <dgm:pt modelId="{50A312EB-12AC-43F7-956F-EC9CF94E8A9B}" type="pres">
      <dgm:prSet presAssocID="{9835E0C7-5339-4C1D-881E-69A3A8143D4B}" presName="rootComposite" presStyleCnt="0"/>
      <dgm:spPr/>
    </dgm:pt>
    <dgm:pt modelId="{F7C917E8-CB00-4ED2-96D8-1A2EF65D190C}" type="pres">
      <dgm:prSet presAssocID="{9835E0C7-5339-4C1D-881E-69A3A8143D4B}" presName="rootText" presStyleLbl="node2" presStyleIdx="0" presStyleCnt="3">
        <dgm:presLayoutVars>
          <dgm:chPref val="3"/>
        </dgm:presLayoutVars>
      </dgm:prSet>
      <dgm:spPr/>
      <dgm:t>
        <a:bodyPr/>
        <a:lstStyle/>
        <a:p>
          <a:endParaRPr lang="fr-FR"/>
        </a:p>
      </dgm:t>
    </dgm:pt>
    <dgm:pt modelId="{0F8381BC-B9BA-4BA9-A83C-1EC7AA9092C6}" type="pres">
      <dgm:prSet presAssocID="{9835E0C7-5339-4C1D-881E-69A3A8143D4B}" presName="rootConnector" presStyleLbl="node2" presStyleIdx="0" presStyleCnt="3"/>
      <dgm:spPr/>
      <dgm:t>
        <a:bodyPr/>
        <a:lstStyle/>
        <a:p>
          <a:endParaRPr lang="fr-FR"/>
        </a:p>
      </dgm:t>
    </dgm:pt>
    <dgm:pt modelId="{7FA2E52F-CB9F-45B3-84A4-EFADF3D362B6}" type="pres">
      <dgm:prSet presAssocID="{9835E0C7-5339-4C1D-881E-69A3A8143D4B}" presName="hierChild4" presStyleCnt="0"/>
      <dgm:spPr/>
    </dgm:pt>
    <dgm:pt modelId="{8EA21E59-262B-4E3F-9DF7-928E1FA00BA6}" type="pres">
      <dgm:prSet presAssocID="{9835E0C7-5339-4C1D-881E-69A3A8143D4B}" presName="hierChild5" presStyleCnt="0"/>
      <dgm:spPr/>
    </dgm:pt>
    <dgm:pt modelId="{B7BA07A4-DDB9-4B12-80E1-EDE1DA777A86}" type="pres">
      <dgm:prSet presAssocID="{883DF30F-7775-4173-8598-AFF9AB9ACD8B}" presName="Name37" presStyleLbl="parChTrans1D2" presStyleIdx="1" presStyleCnt="3"/>
      <dgm:spPr/>
      <dgm:t>
        <a:bodyPr/>
        <a:lstStyle/>
        <a:p>
          <a:endParaRPr lang="fr-FR"/>
        </a:p>
      </dgm:t>
    </dgm:pt>
    <dgm:pt modelId="{2F82BA48-308A-4A6F-81A1-1C913851F443}" type="pres">
      <dgm:prSet presAssocID="{C0A092DA-B5A2-47C8-A252-983B0689B428}" presName="hierRoot2" presStyleCnt="0">
        <dgm:presLayoutVars>
          <dgm:hierBranch val="init"/>
        </dgm:presLayoutVars>
      </dgm:prSet>
      <dgm:spPr/>
    </dgm:pt>
    <dgm:pt modelId="{008802EE-EA9B-4CE0-973C-DA856E3BBEFB}" type="pres">
      <dgm:prSet presAssocID="{C0A092DA-B5A2-47C8-A252-983B0689B428}" presName="rootComposite" presStyleCnt="0"/>
      <dgm:spPr/>
    </dgm:pt>
    <dgm:pt modelId="{BF82BC93-4225-4DE6-81B4-02E7D1D025A2}" type="pres">
      <dgm:prSet presAssocID="{C0A092DA-B5A2-47C8-A252-983B0689B428}" presName="rootText" presStyleLbl="node2" presStyleIdx="1" presStyleCnt="3">
        <dgm:presLayoutVars>
          <dgm:chPref val="3"/>
        </dgm:presLayoutVars>
      </dgm:prSet>
      <dgm:spPr/>
      <dgm:t>
        <a:bodyPr/>
        <a:lstStyle/>
        <a:p>
          <a:endParaRPr lang="fr-FR"/>
        </a:p>
      </dgm:t>
    </dgm:pt>
    <dgm:pt modelId="{3241A9F1-5725-4DB1-98BC-F627B45DFF80}" type="pres">
      <dgm:prSet presAssocID="{C0A092DA-B5A2-47C8-A252-983B0689B428}" presName="rootConnector" presStyleLbl="node2" presStyleIdx="1" presStyleCnt="3"/>
      <dgm:spPr/>
      <dgm:t>
        <a:bodyPr/>
        <a:lstStyle/>
        <a:p>
          <a:endParaRPr lang="fr-FR"/>
        </a:p>
      </dgm:t>
    </dgm:pt>
    <dgm:pt modelId="{C4B9650E-05E1-4B16-9107-B40493A88583}" type="pres">
      <dgm:prSet presAssocID="{C0A092DA-B5A2-47C8-A252-983B0689B428}" presName="hierChild4" presStyleCnt="0"/>
      <dgm:spPr/>
    </dgm:pt>
    <dgm:pt modelId="{9465AAE5-1828-403E-A1A5-9369E5248C88}" type="pres">
      <dgm:prSet presAssocID="{C0A092DA-B5A2-47C8-A252-983B0689B428}" presName="hierChild5" presStyleCnt="0"/>
      <dgm:spPr/>
    </dgm:pt>
    <dgm:pt modelId="{60348BC1-06C9-4D43-A772-6CD5DC028240}" type="pres">
      <dgm:prSet presAssocID="{7476FFC5-4E97-4889-AD13-966CB6269838}" presName="Name37" presStyleLbl="parChTrans1D2" presStyleIdx="2" presStyleCnt="3"/>
      <dgm:spPr/>
      <dgm:t>
        <a:bodyPr/>
        <a:lstStyle/>
        <a:p>
          <a:endParaRPr lang="fr-FR"/>
        </a:p>
      </dgm:t>
    </dgm:pt>
    <dgm:pt modelId="{E21C3619-64BA-4EAA-A0B9-EF62BA8D495A}" type="pres">
      <dgm:prSet presAssocID="{B2338FCC-FFEC-4423-9432-1430E9B657C2}" presName="hierRoot2" presStyleCnt="0">
        <dgm:presLayoutVars>
          <dgm:hierBranch val="init"/>
        </dgm:presLayoutVars>
      </dgm:prSet>
      <dgm:spPr/>
    </dgm:pt>
    <dgm:pt modelId="{B6B97E07-18F3-413B-83DD-3599E07B4C8F}" type="pres">
      <dgm:prSet presAssocID="{B2338FCC-FFEC-4423-9432-1430E9B657C2}" presName="rootComposite" presStyleCnt="0"/>
      <dgm:spPr/>
    </dgm:pt>
    <dgm:pt modelId="{C9C2A5C0-E9DF-4CAB-8C22-87AFA5280246}" type="pres">
      <dgm:prSet presAssocID="{B2338FCC-FFEC-4423-9432-1430E9B657C2}" presName="rootText" presStyleLbl="node2" presStyleIdx="2" presStyleCnt="3">
        <dgm:presLayoutVars>
          <dgm:chPref val="3"/>
        </dgm:presLayoutVars>
      </dgm:prSet>
      <dgm:spPr/>
      <dgm:t>
        <a:bodyPr/>
        <a:lstStyle/>
        <a:p>
          <a:endParaRPr lang="fr-FR"/>
        </a:p>
      </dgm:t>
    </dgm:pt>
    <dgm:pt modelId="{C967BE4D-734B-4788-8257-751F7BB964EE}" type="pres">
      <dgm:prSet presAssocID="{B2338FCC-FFEC-4423-9432-1430E9B657C2}" presName="rootConnector" presStyleLbl="node2" presStyleIdx="2" presStyleCnt="3"/>
      <dgm:spPr/>
      <dgm:t>
        <a:bodyPr/>
        <a:lstStyle/>
        <a:p>
          <a:endParaRPr lang="fr-FR"/>
        </a:p>
      </dgm:t>
    </dgm:pt>
    <dgm:pt modelId="{EAF1E639-E952-4059-BAA3-A3B60A872EAE}" type="pres">
      <dgm:prSet presAssocID="{B2338FCC-FFEC-4423-9432-1430E9B657C2}" presName="hierChild4" presStyleCnt="0"/>
      <dgm:spPr/>
    </dgm:pt>
    <dgm:pt modelId="{ED2058EE-F621-4E4A-8FE0-E77569783247}" type="pres">
      <dgm:prSet presAssocID="{B2338FCC-FFEC-4423-9432-1430E9B657C2}" presName="hierChild5" presStyleCnt="0"/>
      <dgm:spPr/>
    </dgm:pt>
    <dgm:pt modelId="{20B94534-E8DD-4DE6-9E14-2C2CE93D258C}" type="pres">
      <dgm:prSet presAssocID="{4C2B8AF2-F9B7-430E-8122-65200ABB51BC}" presName="hierChild3" presStyleCnt="0"/>
      <dgm:spPr/>
    </dgm:pt>
  </dgm:ptLst>
  <dgm:cxnLst>
    <dgm:cxn modelId="{3C9BE817-1E2D-4F7A-9495-4DECC19C0AC8}" type="presOf" srcId="{7476FFC5-4E97-4889-AD13-966CB6269838}" destId="{60348BC1-06C9-4D43-A772-6CD5DC028240}" srcOrd="0" destOrd="0" presId="urn:microsoft.com/office/officeart/2005/8/layout/orgChart1"/>
    <dgm:cxn modelId="{0FA656EA-2686-44FD-8410-67BB8AA29619}" type="presOf" srcId="{72471E76-8A13-4B3D-BB3C-801D54E374B2}" destId="{5F3E1211-5D0C-4EAB-9580-F4FF58732703}" srcOrd="0" destOrd="0" presId="urn:microsoft.com/office/officeart/2005/8/layout/orgChart1"/>
    <dgm:cxn modelId="{F607AAB5-477B-480D-AD6F-7515DEAE6025}" type="presOf" srcId="{9835E0C7-5339-4C1D-881E-69A3A8143D4B}" destId="{0F8381BC-B9BA-4BA9-A83C-1EC7AA9092C6}" srcOrd="1" destOrd="0" presId="urn:microsoft.com/office/officeart/2005/8/layout/orgChart1"/>
    <dgm:cxn modelId="{A0E27A49-6268-45C3-AAF1-40127256523F}" type="presOf" srcId="{B2338FCC-FFEC-4423-9432-1430E9B657C2}" destId="{C9C2A5C0-E9DF-4CAB-8C22-87AFA5280246}" srcOrd="0" destOrd="0" presId="urn:microsoft.com/office/officeart/2005/8/layout/orgChart1"/>
    <dgm:cxn modelId="{BBFD4521-35B3-455D-8728-8C4A1EF3DF5B}" type="presOf" srcId="{9835E0C7-5339-4C1D-881E-69A3A8143D4B}" destId="{F7C917E8-CB00-4ED2-96D8-1A2EF65D190C}" srcOrd="0" destOrd="0" presId="urn:microsoft.com/office/officeart/2005/8/layout/orgChart1"/>
    <dgm:cxn modelId="{7EB501AB-4FE1-4A48-9EBC-863C29026EE2}" type="presOf" srcId="{856D0957-458C-4F1D-81EA-E58273CC912F}" destId="{A36606C9-E1CD-4BB2-B5D2-5ED6984ABA8D}" srcOrd="0" destOrd="0" presId="urn:microsoft.com/office/officeart/2005/8/layout/orgChart1"/>
    <dgm:cxn modelId="{B719C5B9-0734-413E-B2D7-FA0446D18481}" srcId="{4C2B8AF2-F9B7-430E-8122-65200ABB51BC}" destId="{9835E0C7-5339-4C1D-881E-69A3A8143D4B}" srcOrd="0" destOrd="0" parTransId="{856D0957-458C-4F1D-81EA-E58273CC912F}" sibTransId="{A4562ED8-E987-4C73-8838-19218694DA00}"/>
    <dgm:cxn modelId="{0E507A8C-7CCC-463B-B35B-3E1141609260}" type="presOf" srcId="{C0A092DA-B5A2-47C8-A252-983B0689B428}" destId="{3241A9F1-5725-4DB1-98BC-F627B45DFF80}" srcOrd="1" destOrd="0" presId="urn:microsoft.com/office/officeart/2005/8/layout/orgChart1"/>
    <dgm:cxn modelId="{4858FFC4-5EA5-4B37-8B52-F077A9EB80F5}" type="presOf" srcId="{4C2B8AF2-F9B7-430E-8122-65200ABB51BC}" destId="{727C09A4-61A8-4F60-BDCF-FE7FC6A6BD64}" srcOrd="1" destOrd="0" presId="urn:microsoft.com/office/officeart/2005/8/layout/orgChart1"/>
    <dgm:cxn modelId="{1262A86E-B47F-42A0-BC86-3FCEF324F6C6}" type="presOf" srcId="{883DF30F-7775-4173-8598-AFF9AB9ACD8B}" destId="{B7BA07A4-DDB9-4B12-80E1-EDE1DA777A86}" srcOrd="0" destOrd="0" presId="urn:microsoft.com/office/officeart/2005/8/layout/orgChart1"/>
    <dgm:cxn modelId="{F95225D6-DF1A-4E38-AB0E-ACDCF862054E}" type="presOf" srcId="{4C2B8AF2-F9B7-430E-8122-65200ABB51BC}" destId="{B683637C-F6BD-4166-95B4-64295DD569A5}" srcOrd="0" destOrd="0" presId="urn:microsoft.com/office/officeart/2005/8/layout/orgChart1"/>
    <dgm:cxn modelId="{7902C90C-2B04-4B28-B015-D21038C8D748}" type="presOf" srcId="{B2338FCC-FFEC-4423-9432-1430E9B657C2}" destId="{C967BE4D-734B-4788-8257-751F7BB964EE}" srcOrd="1" destOrd="0" presId="urn:microsoft.com/office/officeart/2005/8/layout/orgChart1"/>
    <dgm:cxn modelId="{72BB6D16-8830-44F5-9AFE-AA892464544D}" type="presOf" srcId="{C0A092DA-B5A2-47C8-A252-983B0689B428}" destId="{BF82BC93-4225-4DE6-81B4-02E7D1D025A2}" srcOrd="0" destOrd="0" presId="urn:microsoft.com/office/officeart/2005/8/layout/orgChart1"/>
    <dgm:cxn modelId="{8C81C82F-F1A1-4086-BEB5-158294BD4698}" srcId="{4C2B8AF2-F9B7-430E-8122-65200ABB51BC}" destId="{B2338FCC-FFEC-4423-9432-1430E9B657C2}" srcOrd="2" destOrd="0" parTransId="{7476FFC5-4E97-4889-AD13-966CB6269838}" sibTransId="{8918FB6F-12AD-4D46-B8BF-87A2C1C83177}"/>
    <dgm:cxn modelId="{7EF6C1E4-5EC0-459D-AB94-3A7AE877BBF5}" srcId="{72471E76-8A13-4B3D-BB3C-801D54E374B2}" destId="{4C2B8AF2-F9B7-430E-8122-65200ABB51BC}" srcOrd="0" destOrd="0" parTransId="{2FA7FAE3-D314-4775-A7B3-7E5E940E216B}" sibTransId="{853FC1B3-6140-4607-B492-644138063689}"/>
    <dgm:cxn modelId="{9477930A-45F6-47F7-872D-F711DAA6B68C}" srcId="{4C2B8AF2-F9B7-430E-8122-65200ABB51BC}" destId="{C0A092DA-B5A2-47C8-A252-983B0689B428}" srcOrd="1" destOrd="0" parTransId="{883DF30F-7775-4173-8598-AFF9AB9ACD8B}" sibTransId="{D9576697-45AD-4AB6-A8F6-4E8C9CA6D31D}"/>
    <dgm:cxn modelId="{DE0F1F31-A76E-432B-B77C-1182E6190F78}" type="presParOf" srcId="{5F3E1211-5D0C-4EAB-9580-F4FF58732703}" destId="{41A20A60-3041-447A-A54D-9D15AEECC4F0}" srcOrd="0" destOrd="0" presId="urn:microsoft.com/office/officeart/2005/8/layout/orgChart1"/>
    <dgm:cxn modelId="{FD2949BA-FD85-4530-9606-2F8B5151CF1E}" type="presParOf" srcId="{41A20A60-3041-447A-A54D-9D15AEECC4F0}" destId="{EB2CD894-13FA-4A90-9765-B83B68E42F0E}" srcOrd="0" destOrd="0" presId="urn:microsoft.com/office/officeart/2005/8/layout/orgChart1"/>
    <dgm:cxn modelId="{E8EE39D8-7A99-4B14-8C0C-00061E8A57FB}" type="presParOf" srcId="{EB2CD894-13FA-4A90-9765-B83B68E42F0E}" destId="{B683637C-F6BD-4166-95B4-64295DD569A5}" srcOrd="0" destOrd="0" presId="urn:microsoft.com/office/officeart/2005/8/layout/orgChart1"/>
    <dgm:cxn modelId="{109465B5-A0E6-4D68-9B74-8E86CF9BA716}" type="presParOf" srcId="{EB2CD894-13FA-4A90-9765-B83B68E42F0E}" destId="{727C09A4-61A8-4F60-BDCF-FE7FC6A6BD64}" srcOrd="1" destOrd="0" presId="urn:microsoft.com/office/officeart/2005/8/layout/orgChart1"/>
    <dgm:cxn modelId="{FEF839D7-FFF6-4C5F-8383-774ED940B4AC}" type="presParOf" srcId="{41A20A60-3041-447A-A54D-9D15AEECC4F0}" destId="{651E724B-D9FD-4DBD-8715-F3BAD3D02CD8}" srcOrd="1" destOrd="0" presId="urn:microsoft.com/office/officeart/2005/8/layout/orgChart1"/>
    <dgm:cxn modelId="{CE51188C-67AB-4BB0-A175-78ADC0E39595}" type="presParOf" srcId="{651E724B-D9FD-4DBD-8715-F3BAD3D02CD8}" destId="{A36606C9-E1CD-4BB2-B5D2-5ED6984ABA8D}" srcOrd="0" destOrd="0" presId="urn:microsoft.com/office/officeart/2005/8/layout/orgChart1"/>
    <dgm:cxn modelId="{4F4D077F-523E-49A2-9541-88C0F680FDFE}" type="presParOf" srcId="{651E724B-D9FD-4DBD-8715-F3BAD3D02CD8}" destId="{8BBC8E6F-B763-4E77-A287-12CB3B237DAE}" srcOrd="1" destOrd="0" presId="urn:microsoft.com/office/officeart/2005/8/layout/orgChart1"/>
    <dgm:cxn modelId="{1F16BE18-DF31-48E4-912B-92D8006B5D85}" type="presParOf" srcId="{8BBC8E6F-B763-4E77-A287-12CB3B237DAE}" destId="{50A312EB-12AC-43F7-956F-EC9CF94E8A9B}" srcOrd="0" destOrd="0" presId="urn:microsoft.com/office/officeart/2005/8/layout/orgChart1"/>
    <dgm:cxn modelId="{6B4424EF-2086-4FF0-BE76-CEE6687D96F6}" type="presParOf" srcId="{50A312EB-12AC-43F7-956F-EC9CF94E8A9B}" destId="{F7C917E8-CB00-4ED2-96D8-1A2EF65D190C}" srcOrd="0" destOrd="0" presId="urn:microsoft.com/office/officeart/2005/8/layout/orgChart1"/>
    <dgm:cxn modelId="{67CE2543-701A-4CA9-B6D3-41DE1DCF4382}" type="presParOf" srcId="{50A312EB-12AC-43F7-956F-EC9CF94E8A9B}" destId="{0F8381BC-B9BA-4BA9-A83C-1EC7AA9092C6}" srcOrd="1" destOrd="0" presId="urn:microsoft.com/office/officeart/2005/8/layout/orgChart1"/>
    <dgm:cxn modelId="{66AF2A48-384A-4994-8FAB-BB47D75D6DE5}" type="presParOf" srcId="{8BBC8E6F-B763-4E77-A287-12CB3B237DAE}" destId="{7FA2E52F-CB9F-45B3-84A4-EFADF3D362B6}" srcOrd="1" destOrd="0" presId="urn:microsoft.com/office/officeart/2005/8/layout/orgChart1"/>
    <dgm:cxn modelId="{7779D948-2A85-4422-AA9C-659224CA0E4D}" type="presParOf" srcId="{8BBC8E6F-B763-4E77-A287-12CB3B237DAE}" destId="{8EA21E59-262B-4E3F-9DF7-928E1FA00BA6}" srcOrd="2" destOrd="0" presId="urn:microsoft.com/office/officeart/2005/8/layout/orgChart1"/>
    <dgm:cxn modelId="{479B3685-EA01-4194-93AA-4D99B4D88F5B}" type="presParOf" srcId="{651E724B-D9FD-4DBD-8715-F3BAD3D02CD8}" destId="{B7BA07A4-DDB9-4B12-80E1-EDE1DA777A86}" srcOrd="2" destOrd="0" presId="urn:microsoft.com/office/officeart/2005/8/layout/orgChart1"/>
    <dgm:cxn modelId="{F0059427-F933-40F4-80CF-DA19615812E5}" type="presParOf" srcId="{651E724B-D9FD-4DBD-8715-F3BAD3D02CD8}" destId="{2F82BA48-308A-4A6F-81A1-1C913851F443}" srcOrd="3" destOrd="0" presId="urn:microsoft.com/office/officeart/2005/8/layout/orgChart1"/>
    <dgm:cxn modelId="{E76AC225-BF43-47F8-BF31-F48030A47D7C}" type="presParOf" srcId="{2F82BA48-308A-4A6F-81A1-1C913851F443}" destId="{008802EE-EA9B-4CE0-973C-DA856E3BBEFB}" srcOrd="0" destOrd="0" presId="urn:microsoft.com/office/officeart/2005/8/layout/orgChart1"/>
    <dgm:cxn modelId="{CC3AF5EF-69CF-44C1-94E7-B58869E46B16}" type="presParOf" srcId="{008802EE-EA9B-4CE0-973C-DA856E3BBEFB}" destId="{BF82BC93-4225-4DE6-81B4-02E7D1D025A2}" srcOrd="0" destOrd="0" presId="urn:microsoft.com/office/officeart/2005/8/layout/orgChart1"/>
    <dgm:cxn modelId="{7AF92016-2938-4D8C-83DB-01709B08A5F0}" type="presParOf" srcId="{008802EE-EA9B-4CE0-973C-DA856E3BBEFB}" destId="{3241A9F1-5725-4DB1-98BC-F627B45DFF80}" srcOrd="1" destOrd="0" presId="urn:microsoft.com/office/officeart/2005/8/layout/orgChart1"/>
    <dgm:cxn modelId="{33DF6316-6E66-45E1-9AB5-C673D76CDEB7}" type="presParOf" srcId="{2F82BA48-308A-4A6F-81A1-1C913851F443}" destId="{C4B9650E-05E1-4B16-9107-B40493A88583}" srcOrd="1" destOrd="0" presId="urn:microsoft.com/office/officeart/2005/8/layout/orgChart1"/>
    <dgm:cxn modelId="{50399DE8-138F-4BFD-9931-DE5316A34AC9}" type="presParOf" srcId="{2F82BA48-308A-4A6F-81A1-1C913851F443}" destId="{9465AAE5-1828-403E-A1A5-9369E5248C88}" srcOrd="2" destOrd="0" presId="urn:microsoft.com/office/officeart/2005/8/layout/orgChart1"/>
    <dgm:cxn modelId="{29A5B7A9-1711-4C1C-B10D-2F85FD781683}" type="presParOf" srcId="{651E724B-D9FD-4DBD-8715-F3BAD3D02CD8}" destId="{60348BC1-06C9-4D43-A772-6CD5DC028240}" srcOrd="4" destOrd="0" presId="urn:microsoft.com/office/officeart/2005/8/layout/orgChart1"/>
    <dgm:cxn modelId="{106DBD73-0C8F-447A-927A-FFF9B6D645D6}" type="presParOf" srcId="{651E724B-D9FD-4DBD-8715-F3BAD3D02CD8}" destId="{E21C3619-64BA-4EAA-A0B9-EF62BA8D495A}" srcOrd="5" destOrd="0" presId="urn:microsoft.com/office/officeart/2005/8/layout/orgChart1"/>
    <dgm:cxn modelId="{EC6E1EAD-D4CE-4711-813F-612158858575}" type="presParOf" srcId="{E21C3619-64BA-4EAA-A0B9-EF62BA8D495A}" destId="{B6B97E07-18F3-413B-83DD-3599E07B4C8F}" srcOrd="0" destOrd="0" presId="urn:microsoft.com/office/officeart/2005/8/layout/orgChart1"/>
    <dgm:cxn modelId="{8D12EFE5-3E2C-444F-BECE-7D884084EC22}" type="presParOf" srcId="{B6B97E07-18F3-413B-83DD-3599E07B4C8F}" destId="{C9C2A5C0-E9DF-4CAB-8C22-87AFA5280246}" srcOrd="0" destOrd="0" presId="urn:microsoft.com/office/officeart/2005/8/layout/orgChart1"/>
    <dgm:cxn modelId="{0468E932-7597-433E-B58B-BA5ED107C72A}" type="presParOf" srcId="{B6B97E07-18F3-413B-83DD-3599E07B4C8F}" destId="{C967BE4D-734B-4788-8257-751F7BB964EE}" srcOrd="1" destOrd="0" presId="urn:microsoft.com/office/officeart/2005/8/layout/orgChart1"/>
    <dgm:cxn modelId="{8C527644-C0C5-49C9-90AA-575C4D47200E}" type="presParOf" srcId="{E21C3619-64BA-4EAA-A0B9-EF62BA8D495A}" destId="{EAF1E639-E952-4059-BAA3-A3B60A872EAE}" srcOrd="1" destOrd="0" presId="urn:microsoft.com/office/officeart/2005/8/layout/orgChart1"/>
    <dgm:cxn modelId="{609B4140-7E4B-4C9E-B01A-25294E8BDD02}" type="presParOf" srcId="{E21C3619-64BA-4EAA-A0B9-EF62BA8D495A}" destId="{ED2058EE-F621-4E4A-8FE0-E77569783247}" srcOrd="2" destOrd="0" presId="urn:microsoft.com/office/officeart/2005/8/layout/orgChart1"/>
    <dgm:cxn modelId="{E62F0A05-B447-40F4-8DE1-D07D5A92750E}" type="presParOf" srcId="{41A20A60-3041-447A-A54D-9D15AEECC4F0}" destId="{20B94534-E8DD-4DE6-9E14-2C2CE93D25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71E76-8A13-4B3D-BB3C-801D54E374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2B8AF2-F9B7-430E-8122-65200ABB51BC}">
      <dgm:prSet phldrT="[Texte]" custT="1"/>
      <dgm:spPr/>
      <dgm:t>
        <a:bodyPr/>
        <a:lstStyle/>
        <a:p>
          <a:r>
            <a:rPr lang="fr-FR" sz="5400" dirty="0" smtClean="0"/>
            <a:t>Qui est la Chimère ?</a:t>
          </a:r>
          <a:endParaRPr lang="fr-FR" sz="5400" dirty="0"/>
        </a:p>
      </dgm:t>
    </dgm:pt>
    <dgm:pt modelId="{2FA7FAE3-D314-4775-A7B3-7E5E940E216B}" type="parTrans" cxnId="{7EF6C1E4-5EC0-459D-AB94-3A7AE877BBF5}">
      <dgm:prSet/>
      <dgm:spPr/>
      <dgm:t>
        <a:bodyPr/>
        <a:lstStyle/>
        <a:p>
          <a:endParaRPr lang="fr-FR"/>
        </a:p>
      </dgm:t>
    </dgm:pt>
    <dgm:pt modelId="{853FC1B3-6140-4607-B492-644138063689}" type="sibTrans" cxnId="{7EF6C1E4-5EC0-459D-AB94-3A7AE877BBF5}">
      <dgm:prSet/>
      <dgm:spPr/>
      <dgm:t>
        <a:bodyPr/>
        <a:lstStyle/>
        <a:p>
          <a:endParaRPr lang="fr-FR"/>
        </a:p>
      </dgm:t>
    </dgm:pt>
    <dgm:pt modelId="{9835E0C7-5339-4C1D-881E-69A3A8143D4B}">
      <dgm:prSet phldrT="[Texte]"/>
      <dgm:spPr/>
      <dgm:t>
        <a:bodyPr/>
        <a:lstStyle/>
        <a:p>
          <a:r>
            <a:rPr lang="fr-FR" dirty="0" smtClean="0"/>
            <a:t>un dieu</a:t>
          </a:r>
          <a:endParaRPr lang="fr-FR" dirty="0"/>
        </a:p>
      </dgm:t>
    </dgm:pt>
    <dgm:pt modelId="{856D0957-458C-4F1D-81EA-E58273CC912F}" type="parTrans" cxnId="{B719C5B9-0734-413E-B2D7-FA0446D18481}">
      <dgm:prSet/>
      <dgm:spPr>
        <a:ln w="57150"/>
      </dgm:spPr>
      <dgm:t>
        <a:bodyPr/>
        <a:lstStyle/>
        <a:p>
          <a:endParaRPr lang="fr-FR"/>
        </a:p>
      </dgm:t>
    </dgm:pt>
    <dgm:pt modelId="{A4562ED8-E987-4C73-8838-19218694DA00}" type="sibTrans" cxnId="{B719C5B9-0734-413E-B2D7-FA0446D18481}">
      <dgm:prSet/>
      <dgm:spPr/>
      <dgm:t>
        <a:bodyPr/>
        <a:lstStyle/>
        <a:p>
          <a:endParaRPr lang="fr-FR"/>
        </a:p>
      </dgm:t>
    </dgm:pt>
    <dgm:pt modelId="{C0A092DA-B5A2-47C8-A252-983B0689B428}">
      <dgm:prSet phldrT="[Texte]"/>
      <dgm:spPr/>
      <dgm:t>
        <a:bodyPr/>
        <a:lstStyle/>
        <a:p>
          <a:r>
            <a:rPr lang="fr-FR" dirty="0" smtClean="0"/>
            <a:t>un héros</a:t>
          </a:r>
          <a:endParaRPr lang="fr-FR" dirty="0"/>
        </a:p>
      </dgm:t>
    </dgm:pt>
    <dgm:pt modelId="{883DF30F-7775-4173-8598-AFF9AB9ACD8B}" type="parTrans" cxnId="{9477930A-45F6-47F7-872D-F711DAA6B68C}">
      <dgm:prSet/>
      <dgm:spPr>
        <a:ln w="57150"/>
      </dgm:spPr>
      <dgm:t>
        <a:bodyPr/>
        <a:lstStyle/>
        <a:p>
          <a:endParaRPr lang="fr-FR"/>
        </a:p>
      </dgm:t>
    </dgm:pt>
    <dgm:pt modelId="{D9576697-45AD-4AB6-A8F6-4E8C9CA6D31D}" type="sibTrans" cxnId="{9477930A-45F6-47F7-872D-F711DAA6B68C}">
      <dgm:prSet/>
      <dgm:spPr/>
      <dgm:t>
        <a:bodyPr/>
        <a:lstStyle/>
        <a:p>
          <a:endParaRPr lang="fr-FR"/>
        </a:p>
      </dgm:t>
    </dgm:pt>
    <dgm:pt modelId="{B2338FCC-FFEC-4423-9432-1430E9B657C2}">
      <dgm:prSet phldrT="[Texte]"/>
      <dgm:spPr/>
      <dgm:t>
        <a:bodyPr/>
        <a:lstStyle/>
        <a:p>
          <a:r>
            <a:rPr lang="fr-FR" dirty="0" smtClean="0"/>
            <a:t>un monstre</a:t>
          </a:r>
          <a:endParaRPr lang="fr-FR" dirty="0"/>
        </a:p>
      </dgm:t>
    </dgm:pt>
    <dgm:pt modelId="{7476FFC5-4E97-4889-AD13-966CB6269838}" type="parTrans" cxnId="{8C81C82F-F1A1-4086-BEB5-158294BD4698}">
      <dgm:prSet/>
      <dgm:spPr>
        <a:ln w="57150"/>
      </dgm:spPr>
      <dgm:t>
        <a:bodyPr/>
        <a:lstStyle/>
        <a:p>
          <a:endParaRPr lang="fr-FR"/>
        </a:p>
      </dgm:t>
    </dgm:pt>
    <dgm:pt modelId="{8918FB6F-12AD-4D46-B8BF-87A2C1C83177}" type="sibTrans" cxnId="{8C81C82F-F1A1-4086-BEB5-158294BD4698}">
      <dgm:prSet/>
      <dgm:spPr/>
      <dgm:t>
        <a:bodyPr/>
        <a:lstStyle/>
        <a:p>
          <a:endParaRPr lang="fr-FR"/>
        </a:p>
      </dgm:t>
    </dgm:pt>
    <dgm:pt modelId="{5F3E1211-5D0C-4EAB-9580-F4FF58732703}" type="pres">
      <dgm:prSet presAssocID="{72471E76-8A13-4B3D-BB3C-801D54E374B2}" presName="hierChild1" presStyleCnt="0">
        <dgm:presLayoutVars>
          <dgm:orgChart val="1"/>
          <dgm:chPref val="1"/>
          <dgm:dir/>
          <dgm:animOne val="branch"/>
          <dgm:animLvl val="lvl"/>
          <dgm:resizeHandles/>
        </dgm:presLayoutVars>
      </dgm:prSet>
      <dgm:spPr/>
      <dgm:t>
        <a:bodyPr/>
        <a:lstStyle/>
        <a:p>
          <a:endParaRPr lang="fr-FR"/>
        </a:p>
      </dgm:t>
    </dgm:pt>
    <dgm:pt modelId="{41A20A60-3041-447A-A54D-9D15AEECC4F0}" type="pres">
      <dgm:prSet presAssocID="{4C2B8AF2-F9B7-430E-8122-65200ABB51BC}" presName="hierRoot1" presStyleCnt="0">
        <dgm:presLayoutVars>
          <dgm:hierBranch val="init"/>
        </dgm:presLayoutVars>
      </dgm:prSet>
      <dgm:spPr/>
    </dgm:pt>
    <dgm:pt modelId="{EB2CD894-13FA-4A90-9765-B83B68E42F0E}" type="pres">
      <dgm:prSet presAssocID="{4C2B8AF2-F9B7-430E-8122-65200ABB51BC}" presName="rootComposite1" presStyleCnt="0"/>
      <dgm:spPr/>
    </dgm:pt>
    <dgm:pt modelId="{B683637C-F6BD-4166-95B4-64295DD569A5}" type="pres">
      <dgm:prSet presAssocID="{4C2B8AF2-F9B7-430E-8122-65200ABB51BC}" presName="rootText1" presStyleLbl="node0" presStyleIdx="0" presStyleCnt="1" custScaleX="273637" custScaleY="140188">
        <dgm:presLayoutVars>
          <dgm:chPref val="3"/>
        </dgm:presLayoutVars>
      </dgm:prSet>
      <dgm:spPr/>
      <dgm:t>
        <a:bodyPr/>
        <a:lstStyle/>
        <a:p>
          <a:endParaRPr lang="fr-FR"/>
        </a:p>
      </dgm:t>
    </dgm:pt>
    <dgm:pt modelId="{727C09A4-61A8-4F60-BDCF-FE7FC6A6BD64}" type="pres">
      <dgm:prSet presAssocID="{4C2B8AF2-F9B7-430E-8122-65200ABB51BC}" presName="rootConnector1" presStyleLbl="node1" presStyleIdx="0" presStyleCnt="0"/>
      <dgm:spPr/>
      <dgm:t>
        <a:bodyPr/>
        <a:lstStyle/>
        <a:p>
          <a:endParaRPr lang="fr-FR"/>
        </a:p>
      </dgm:t>
    </dgm:pt>
    <dgm:pt modelId="{651E724B-D9FD-4DBD-8715-F3BAD3D02CD8}" type="pres">
      <dgm:prSet presAssocID="{4C2B8AF2-F9B7-430E-8122-65200ABB51BC}" presName="hierChild2" presStyleCnt="0"/>
      <dgm:spPr/>
    </dgm:pt>
    <dgm:pt modelId="{A36606C9-E1CD-4BB2-B5D2-5ED6984ABA8D}" type="pres">
      <dgm:prSet presAssocID="{856D0957-458C-4F1D-81EA-E58273CC912F}" presName="Name37" presStyleLbl="parChTrans1D2" presStyleIdx="0" presStyleCnt="3"/>
      <dgm:spPr/>
      <dgm:t>
        <a:bodyPr/>
        <a:lstStyle/>
        <a:p>
          <a:endParaRPr lang="fr-FR"/>
        </a:p>
      </dgm:t>
    </dgm:pt>
    <dgm:pt modelId="{8BBC8E6F-B763-4E77-A287-12CB3B237DAE}" type="pres">
      <dgm:prSet presAssocID="{9835E0C7-5339-4C1D-881E-69A3A8143D4B}" presName="hierRoot2" presStyleCnt="0">
        <dgm:presLayoutVars>
          <dgm:hierBranch val="init"/>
        </dgm:presLayoutVars>
      </dgm:prSet>
      <dgm:spPr/>
    </dgm:pt>
    <dgm:pt modelId="{50A312EB-12AC-43F7-956F-EC9CF94E8A9B}" type="pres">
      <dgm:prSet presAssocID="{9835E0C7-5339-4C1D-881E-69A3A8143D4B}" presName="rootComposite" presStyleCnt="0"/>
      <dgm:spPr/>
    </dgm:pt>
    <dgm:pt modelId="{F7C917E8-CB00-4ED2-96D8-1A2EF65D190C}" type="pres">
      <dgm:prSet presAssocID="{9835E0C7-5339-4C1D-881E-69A3A8143D4B}" presName="rootText" presStyleLbl="node2" presStyleIdx="0" presStyleCnt="3">
        <dgm:presLayoutVars>
          <dgm:chPref val="3"/>
        </dgm:presLayoutVars>
      </dgm:prSet>
      <dgm:spPr/>
      <dgm:t>
        <a:bodyPr/>
        <a:lstStyle/>
        <a:p>
          <a:endParaRPr lang="fr-FR"/>
        </a:p>
      </dgm:t>
    </dgm:pt>
    <dgm:pt modelId="{0F8381BC-B9BA-4BA9-A83C-1EC7AA9092C6}" type="pres">
      <dgm:prSet presAssocID="{9835E0C7-5339-4C1D-881E-69A3A8143D4B}" presName="rootConnector" presStyleLbl="node2" presStyleIdx="0" presStyleCnt="3"/>
      <dgm:spPr/>
      <dgm:t>
        <a:bodyPr/>
        <a:lstStyle/>
        <a:p>
          <a:endParaRPr lang="fr-FR"/>
        </a:p>
      </dgm:t>
    </dgm:pt>
    <dgm:pt modelId="{7FA2E52F-CB9F-45B3-84A4-EFADF3D362B6}" type="pres">
      <dgm:prSet presAssocID="{9835E0C7-5339-4C1D-881E-69A3A8143D4B}" presName="hierChild4" presStyleCnt="0"/>
      <dgm:spPr/>
    </dgm:pt>
    <dgm:pt modelId="{8EA21E59-262B-4E3F-9DF7-928E1FA00BA6}" type="pres">
      <dgm:prSet presAssocID="{9835E0C7-5339-4C1D-881E-69A3A8143D4B}" presName="hierChild5" presStyleCnt="0"/>
      <dgm:spPr/>
    </dgm:pt>
    <dgm:pt modelId="{B7BA07A4-DDB9-4B12-80E1-EDE1DA777A86}" type="pres">
      <dgm:prSet presAssocID="{883DF30F-7775-4173-8598-AFF9AB9ACD8B}" presName="Name37" presStyleLbl="parChTrans1D2" presStyleIdx="1" presStyleCnt="3"/>
      <dgm:spPr/>
      <dgm:t>
        <a:bodyPr/>
        <a:lstStyle/>
        <a:p>
          <a:endParaRPr lang="fr-FR"/>
        </a:p>
      </dgm:t>
    </dgm:pt>
    <dgm:pt modelId="{2F82BA48-308A-4A6F-81A1-1C913851F443}" type="pres">
      <dgm:prSet presAssocID="{C0A092DA-B5A2-47C8-A252-983B0689B428}" presName="hierRoot2" presStyleCnt="0">
        <dgm:presLayoutVars>
          <dgm:hierBranch val="init"/>
        </dgm:presLayoutVars>
      </dgm:prSet>
      <dgm:spPr/>
    </dgm:pt>
    <dgm:pt modelId="{008802EE-EA9B-4CE0-973C-DA856E3BBEFB}" type="pres">
      <dgm:prSet presAssocID="{C0A092DA-B5A2-47C8-A252-983B0689B428}" presName="rootComposite" presStyleCnt="0"/>
      <dgm:spPr/>
    </dgm:pt>
    <dgm:pt modelId="{BF82BC93-4225-4DE6-81B4-02E7D1D025A2}" type="pres">
      <dgm:prSet presAssocID="{C0A092DA-B5A2-47C8-A252-983B0689B428}" presName="rootText" presStyleLbl="node2" presStyleIdx="1" presStyleCnt="3">
        <dgm:presLayoutVars>
          <dgm:chPref val="3"/>
        </dgm:presLayoutVars>
      </dgm:prSet>
      <dgm:spPr/>
      <dgm:t>
        <a:bodyPr/>
        <a:lstStyle/>
        <a:p>
          <a:endParaRPr lang="fr-FR"/>
        </a:p>
      </dgm:t>
    </dgm:pt>
    <dgm:pt modelId="{3241A9F1-5725-4DB1-98BC-F627B45DFF80}" type="pres">
      <dgm:prSet presAssocID="{C0A092DA-B5A2-47C8-A252-983B0689B428}" presName="rootConnector" presStyleLbl="node2" presStyleIdx="1" presStyleCnt="3"/>
      <dgm:spPr/>
      <dgm:t>
        <a:bodyPr/>
        <a:lstStyle/>
        <a:p>
          <a:endParaRPr lang="fr-FR"/>
        </a:p>
      </dgm:t>
    </dgm:pt>
    <dgm:pt modelId="{C4B9650E-05E1-4B16-9107-B40493A88583}" type="pres">
      <dgm:prSet presAssocID="{C0A092DA-B5A2-47C8-A252-983B0689B428}" presName="hierChild4" presStyleCnt="0"/>
      <dgm:spPr/>
    </dgm:pt>
    <dgm:pt modelId="{9465AAE5-1828-403E-A1A5-9369E5248C88}" type="pres">
      <dgm:prSet presAssocID="{C0A092DA-B5A2-47C8-A252-983B0689B428}" presName="hierChild5" presStyleCnt="0"/>
      <dgm:spPr/>
    </dgm:pt>
    <dgm:pt modelId="{60348BC1-06C9-4D43-A772-6CD5DC028240}" type="pres">
      <dgm:prSet presAssocID="{7476FFC5-4E97-4889-AD13-966CB6269838}" presName="Name37" presStyleLbl="parChTrans1D2" presStyleIdx="2" presStyleCnt="3"/>
      <dgm:spPr/>
      <dgm:t>
        <a:bodyPr/>
        <a:lstStyle/>
        <a:p>
          <a:endParaRPr lang="fr-FR"/>
        </a:p>
      </dgm:t>
    </dgm:pt>
    <dgm:pt modelId="{E21C3619-64BA-4EAA-A0B9-EF62BA8D495A}" type="pres">
      <dgm:prSet presAssocID="{B2338FCC-FFEC-4423-9432-1430E9B657C2}" presName="hierRoot2" presStyleCnt="0">
        <dgm:presLayoutVars>
          <dgm:hierBranch val="init"/>
        </dgm:presLayoutVars>
      </dgm:prSet>
      <dgm:spPr/>
    </dgm:pt>
    <dgm:pt modelId="{B6B97E07-18F3-413B-83DD-3599E07B4C8F}" type="pres">
      <dgm:prSet presAssocID="{B2338FCC-FFEC-4423-9432-1430E9B657C2}" presName="rootComposite" presStyleCnt="0"/>
      <dgm:spPr/>
    </dgm:pt>
    <dgm:pt modelId="{C9C2A5C0-E9DF-4CAB-8C22-87AFA5280246}" type="pres">
      <dgm:prSet presAssocID="{B2338FCC-FFEC-4423-9432-1430E9B657C2}" presName="rootText" presStyleLbl="node2" presStyleIdx="2" presStyleCnt="3">
        <dgm:presLayoutVars>
          <dgm:chPref val="3"/>
        </dgm:presLayoutVars>
      </dgm:prSet>
      <dgm:spPr/>
      <dgm:t>
        <a:bodyPr/>
        <a:lstStyle/>
        <a:p>
          <a:endParaRPr lang="fr-FR"/>
        </a:p>
      </dgm:t>
    </dgm:pt>
    <dgm:pt modelId="{C967BE4D-734B-4788-8257-751F7BB964EE}" type="pres">
      <dgm:prSet presAssocID="{B2338FCC-FFEC-4423-9432-1430E9B657C2}" presName="rootConnector" presStyleLbl="node2" presStyleIdx="2" presStyleCnt="3"/>
      <dgm:spPr/>
      <dgm:t>
        <a:bodyPr/>
        <a:lstStyle/>
        <a:p>
          <a:endParaRPr lang="fr-FR"/>
        </a:p>
      </dgm:t>
    </dgm:pt>
    <dgm:pt modelId="{EAF1E639-E952-4059-BAA3-A3B60A872EAE}" type="pres">
      <dgm:prSet presAssocID="{B2338FCC-FFEC-4423-9432-1430E9B657C2}" presName="hierChild4" presStyleCnt="0"/>
      <dgm:spPr/>
    </dgm:pt>
    <dgm:pt modelId="{ED2058EE-F621-4E4A-8FE0-E77569783247}" type="pres">
      <dgm:prSet presAssocID="{B2338FCC-FFEC-4423-9432-1430E9B657C2}" presName="hierChild5" presStyleCnt="0"/>
      <dgm:spPr/>
    </dgm:pt>
    <dgm:pt modelId="{20B94534-E8DD-4DE6-9E14-2C2CE93D258C}" type="pres">
      <dgm:prSet presAssocID="{4C2B8AF2-F9B7-430E-8122-65200ABB51BC}" presName="hierChild3" presStyleCnt="0"/>
      <dgm:spPr/>
    </dgm:pt>
  </dgm:ptLst>
  <dgm:cxnLst>
    <dgm:cxn modelId="{9477930A-45F6-47F7-872D-F711DAA6B68C}" srcId="{4C2B8AF2-F9B7-430E-8122-65200ABB51BC}" destId="{C0A092DA-B5A2-47C8-A252-983B0689B428}" srcOrd="1" destOrd="0" parTransId="{883DF30F-7775-4173-8598-AFF9AB9ACD8B}" sibTransId="{D9576697-45AD-4AB6-A8F6-4E8C9CA6D31D}"/>
    <dgm:cxn modelId="{C60CCCEC-CFA5-4C40-8467-9478FB23D92C}" type="presOf" srcId="{7476FFC5-4E97-4889-AD13-966CB6269838}" destId="{60348BC1-06C9-4D43-A772-6CD5DC028240}" srcOrd="0" destOrd="0" presId="urn:microsoft.com/office/officeart/2005/8/layout/orgChart1"/>
    <dgm:cxn modelId="{90A21D95-BBBE-418D-8474-6B4E14A27CCE}" type="presOf" srcId="{4C2B8AF2-F9B7-430E-8122-65200ABB51BC}" destId="{B683637C-F6BD-4166-95B4-64295DD569A5}" srcOrd="0" destOrd="0" presId="urn:microsoft.com/office/officeart/2005/8/layout/orgChart1"/>
    <dgm:cxn modelId="{3E4909E1-4D6E-4109-8323-C67E9EA90F6A}" type="presOf" srcId="{856D0957-458C-4F1D-81EA-E58273CC912F}" destId="{A36606C9-E1CD-4BB2-B5D2-5ED6984ABA8D}" srcOrd="0" destOrd="0" presId="urn:microsoft.com/office/officeart/2005/8/layout/orgChart1"/>
    <dgm:cxn modelId="{AE2E149D-B8E1-48E3-9130-009665054696}" type="presOf" srcId="{B2338FCC-FFEC-4423-9432-1430E9B657C2}" destId="{C9C2A5C0-E9DF-4CAB-8C22-87AFA5280246}" srcOrd="0" destOrd="0" presId="urn:microsoft.com/office/officeart/2005/8/layout/orgChart1"/>
    <dgm:cxn modelId="{7EF6C1E4-5EC0-459D-AB94-3A7AE877BBF5}" srcId="{72471E76-8A13-4B3D-BB3C-801D54E374B2}" destId="{4C2B8AF2-F9B7-430E-8122-65200ABB51BC}" srcOrd="0" destOrd="0" parTransId="{2FA7FAE3-D314-4775-A7B3-7E5E940E216B}" sibTransId="{853FC1B3-6140-4607-B492-644138063689}"/>
    <dgm:cxn modelId="{C95358F4-0A0B-4AA5-944B-734A590E8891}" type="presOf" srcId="{72471E76-8A13-4B3D-BB3C-801D54E374B2}" destId="{5F3E1211-5D0C-4EAB-9580-F4FF58732703}" srcOrd="0" destOrd="0" presId="urn:microsoft.com/office/officeart/2005/8/layout/orgChart1"/>
    <dgm:cxn modelId="{B719C5B9-0734-413E-B2D7-FA0446D18481}" srcId="{4C2B8AF2-F9B7-430E-8122-65200ABB51BC}" destId="{9835E0C7-5339-4C1D-881E-69A3A8143D4B}" srcOrd="0" destOrd="0" parTransId="{856D0957-458C-4F1D-81EA-E58273CC912F}" sibTransId="{A4562ED8-E987-4C73-8838-19218694DA00}"/>
    <dgm:cxn modelId="{1ED970D4-0226-43AE-8322-7BB7EC30F6CE}" type="presOf" srcId="{883DF30F-7775-4173-8598-AFF9AB9ACD8B}" destId="{B7BA07A4-DDB9-4B12-80E1-EDE1DA777A86}" srcOrd="0" destOrd="0" presId="urn:microsoft.com/office/officeart/2005/8/layout/orgChart1"/>
    <dgm:cxn modelId="{E8F164E5-F562-488D-BD3B-3EB1F5B0E583}" type="presOf" srcId="{9835E0C7-5339-4C1D-881E-69A3A8143D4B}" destId="{F7C917E8-CB00-4ED2-96D8-1A2EF65D190C}" srcOrd="0" destOrd="0" presId="urn:microsoft.com/office/officeart/2005/8/layout/orgChart1"/>
    <dgm:cxn modelId="{8C81C82F-F1A1-4086-BEB5-158294BD4698}" srcId="{4C2B8AF2-F9B7-430E-8122-65200ABB51BC}" destId="{B2338FCC-FFEC-4423-9432-1430E9B657C2}" srcOrd="2" destOrd="0" parTransId="{7476FFC5-4E97-4889-AD13-966CB6269838}" sibTransId="{8918FB6F-12AD-4D46-B8BF-87A2C1C83177}"/>
    <dgm:cxn modelId="{6EC8C977-A9D6-4603-889E-D2103A79F6E1}" type="presOf" srcId="{9835E0C7-5339-4C1D-881E-69A3A8143D4B}" destId="{0F8381BC-B9BA-4BA9-A83C-1EC7AA9092C6}" srcOrd="1" destOrd="0" presId="urn:microsoft.com/office/officeart/2005/8/layout/orgChart1"/>
    <dgm:cxn modelId="{F182056A-7715-47BF-91DA-2710400874D5}" type="presOf" srcId="{4C2B8AF2-F9B7-430E-8122-65200ABB51BC}" destId="{727C09A4-61A8-4F60-BDCF-FE7FC6A6BD64}" srcOrd="1" destOrd="0" presId="urn:microsoft.com/office/officeart/2005/8/layout/orgChart1"/>
    <dgm:cxn modelId="{574A01DD-E6A8-4ECD-B5CD-2B75F1BA2C68}" type="presOf" srcId="{C0A092DA-B5A2-47C8-A252-983B0689B428}" destId="{BF82BC93-4225-4DE6-81B4-02E7D1D025A2}" srcOrd="0" destOrd="0" presId="urn:microsoft.com/office/officeart/2005/8/layout/orgChart1"/>
    <dgm:cxn modelId="{7A0124AC-D7E7-459D-A59C-2C8A46BA7C51}" type="presOf" srcId="{B2338FCC-FFEC-4423-9432-1430E9B657C2}" destId="{C967BE4D-734B-4788-8257-751F7BB964EE}" srcOrd="1" destOrd="0" presId="urn:microsoft.com/office/officeart/2005/8/layout/orgChart1"/>
    <dgm:cxn modelId="{B6B7D37E-37F3-41BB-B668-0C397343FC08}" type="presOf" srcId="{C0A092DA-B5A2-47C8-A252-983B0689B428}" destId="{3241A9F1-5725-4DB1-98BC-F627B45DFF80}" srcOrd="1" destOrd="0" presId="urn:microsoft.com/office/officeart/2005/8/layout/orgChart1"/>
    <dgm:cxn modelId="{61D61C10-A2F4-4E7A-AAC6-15B2D418F09E}" type="presParOf" srcId="{5F3E1211-5D0C-4EAB-9580-F4FF58732703}" destId="{41A20A60-3041-447A-A54D-9D15AEECC4F0}" srcOrd="0" destOrd="0" presId="urn:microsoft.com/office/officeart/2005/8/layout/orgChart1"/>
    <dgm:cxn modelId="{0632BF83-EC5E-4A4D-8728-DE363AECCE4E}" type="presParOf" srcId="{41A20A60-3041-447A-A54D-9D15AEECC4F0}" destId="{EB2CD894-13FA-4A90-9765-B83B68E42F0E}" srcOrd="0" destOrd="0" presId="urn:microsoft.com/office/officeart/2005/8/layout/orgChart1"/>
    <dgm:cxn modelId="{A7D4B78E-9622-4642-8CD6-2FE4D7ECA680}" type="presParOf" srcId="{EB2CD894-13FA-4A90-9765-B83B68E42F0E}" destId="{B683637C-F6BD-4166-95B4-64295DD569A5}" srcOrd="0" destOrd="0" presId="urn:microsoft.com/office/officeart/2005/8/layout/orgChart1"/>
    <dgm:cxn modelId="{7B012803-6E0C-4EF0-B8BE-BF8AD16EB335}" type="presParOf" srcId="{EB2CD894-13FA-4A90-9765-B83B68E42F0E}" destId="{727C09A4-61A8-4F60-BDCF-FE7FC6A6BD64}" srcOrd="1" destOrd="0" presId="urn:microsoft.com/office/officeart/2005/8/layout/orgChart1"/>
    <dgm:cxn modelId="{F989C0AF-5FBD-4821-9A8C-196BA0BFA91B}" type="presParOf" srcId="{41A20A60-3041-447A-A54D-9D15AEECC4F0}" destId="{651E724B-D9FD-4DBD-8715-F3BAD3D02CD8}" srcOrd="1" destOrd="0" presId="urn:microsoft.com/office/officeart/2005/8/layout/orgChart1"/>
    <dgm:cxn modelId="{FCE86EE4-4A3F-4434-BF96-C45A35385B53}" type="presParOf" srcId="{651E724B-D9FD-4DBD-8715-F3BAD3D02CD8}" destId="{A36606C9-E1CD-4BB2-B5D2-5ED6984ABA8D}" srcOrd="0" destOrd="0" presId="urn:microsoft.com/office/officeart/2005/8/layout/orgChart1"/>
    <dgm:cxn modelId="{CD16BCC1-3DC9-4A05-ACF1-35D9D1AF9D14}" type="presParOf" srcId="{651E724B-D9FD-4DBD-8715-F3BAD3D02CD8}" destId="{8BBC8E6F-B763-4E77-A287-12CB3B237DAE}" srcOrd="1" destOrd="0" presId="urn:microsoft.com/office/officeart/2005/8/layout/orgChart1"/>
    <dgm:cxn modelId="{2DC38DD1-52DC-444A-A971-30A585BFC8E5}" type="presParOf" srcId="{8BBC8E6F-B763-4E77-A287-12CB3B237DAE}" destId="{50A312EB-12AC-43F7-956F-EC9CF94E8A9B}" srcOrd="0" destOrd="0" presId="urn:microsoft.com/office/officeart/2005/8/layout/orgChart1"/>
    <dgm:cxn modelId="{A06A5CAE-6E0D-4980-B3B2-F4849A259F71}" type="presParOf" srcId="{50A312EB-12AC-43F7-956F-EC9CF94E8A9B}" destId="{F7C917E8-CB00-4ED2-96D8-1A2EF65D190C}" srcOrd="0" destOrd="0" presId="urn:microsoft.com/office/officeart/2005/8/layout/orgChart1"/>
    <dgm:cxn modelId="{B5676E96-0BE9-4A68-9AC8-97474E24B5ED}" type="presParOf" srcId="{50A312EB-12AC-43F7-956F-EC9CF94E8A9B}" destId="{0F8381BC-B9BA-4BA9-A83C-1EC7AA9092C6}" srcOrd="1" destOrd="0" presId="urn:microsoft.com/office/officeart/2005/8/layout/orgChart1"/>
    <dgm:cxn modelId="{18914577-A95E-4A91-931C-2D3B3D14B0E7}" type="presParOf" srcId="{8BBC8E6F-B763-4E77-A287-12CB3B237DAE}" destId="{7FA2E52F-CB9F-45B3-84A4-EFADF3D362B6}" srcOrd="1" destOrd="0" presId="urn:microsoft.com/office/officeart/2005/8/layout/orgChart1"/>
    <dgm:cxn modelId="{1EC46D3A-A838-4117-BB55-C97B16D36EBB}" type="presParOf" srcId="{8BBC8E6F-B763-4E77-A287-12CB3B237DAE}" destId="{8EA21E59-262B-4E3F-9DF7-928E1FA00BA6}" srcOrd="2" destOrd="0" presId="urn:microsoft.com/office/officeart/2005/8/layout/orgChart1"/>
    <dgm:cxn modelId="{AB43C492-ECA3-472A-8B3B-C4F2D04E8589}" type="presParOf" srcId="{651E724B-D9FD-4DBD-8715-F3BAD3D02CD8}" destId="{B7BA07A4-DDB9-4B12-80E1-EDE1DA777A86}" srcOrd="2" destOrd="0" presId="urn:microsoft.com/office/officeart/2005/8/layout/orgChart1"/>
    <dgm:cxn modelId="{FB65CAA0-9CA5-429C-8A8D-0E8888AC1C78}" type="presParOf" srcId="{651E724B-D9FD-4DBD-8715-F3BAD3D02CD8}" destId="{2F82BA48-308A-4A6F-81A1-1C913851F443}" srcOrd="3" destOrd="0" presId="urn:microsoft.com/office/officeart/2005/8/layout/orgChart1"/>
    <dgm:cxn modelId="{B7BB535F-6561-43A3-9CA1-3509E5F4A320}" type="presParOf" srcId="{2F82BA48-308A-4A6F-81A1-1C913851F443}" destId="{008802EE-EA9B-4CE0-973C-DA856E3BBEFB}" srcOrd="0" destOrd="0" presId="urn:microsoft.com/office/officeart/2005/8/layout/orgChart1"/>
    <dgm:cxn modelId="{5571E206-F277-4068-BB6B-D221E82E67E9}" type="presParOf" srcId="{008802EE-EA9B-4CE0-973C-DA856E3BBEFB}" destId="{BF82BC93-4225-4DE6-81B4-02E7D1D025A2}" srcOrd="0" destOrd="0" presId="urn:microsoft.com/office/officeart/2005/8/layout/orgChart1"/>
    <dgm:cxn modelId="{4DF56FAF-4AEB-4AED-9576-7640F5AD1295}" type="presParOf" srcId="{008802EE-EA9B-4CE0-973C-DA856E3BBEFB}" destId="{3241A9F1-5725-4DB1-98BC-F627B45DFF80}" srcOrd="1" destOrd="0" presId="urn:microsoft.com/office/officeart/2005/8/layout/orgChart1"/>
    <dgm:cxn modelId="{B8CB0404-E977-4DEF-B3AA-D36C27FE197F}" type="presParOf" srcId="{2F82BA48-308A-4A6F-81A1-1C913851F443}" destId="{C4B9650E-05E1-4B16-9107-B40493A88583}" srcOrd="1" destOrd="0" presId="urn:microsoft.com/office/officeart/2005/8/layout/orgChart1"/>
    <dgm:cxn modelId="{7BBF1CA6-73CD-40A9-A272-BF734C1CDB9A}" type="presParOf" srcId="{2F82BA48-308A-4A6F-81A1-1C913851F443}" destId="{9465AAE5-1828-403E-A1A5-9369E5248C88}" srcOrd="2" destOrd="0" presId="urn:microsoft.com/office/officeart/2005/8/layout/orgChart1"/>
    <dgm:cxn modelId="{32F7A2FC-A875-413C-B3FA-A33DCA9C057A}" type="presParOf" srcId="{651E724B-D9FD-4DBD-8715-F3BAD3D02CD8}" destId="{60348BC1-06C9-4D43-A772-6CD5DC028240}" srcOrd="4" destOrd="0" presId="urn:microsoft.com/office/officeart/2005/8/layout/orgChart1"/>
    <dgm:cxn modelId="{B9148D1C-8A01-4BDF-A643-55AD82B31CAB}" type="presParOf" srcId="{651E724B-D9FD-4DBD-8715-F3BAD3D02CD8}" destId="{E21C3619-64BA-4EAA-A0B9-EF62BA8D495A}" srcOrd="5" destOrd="0" presId="urn:microsoft.com/office/officeart/2005/8/layout/orgChart1"/>
    <dgm:cxn modelId="{D811D060-52CF-4402-A2D2-F408865DBBAA}" type="presParOf" srcId="{E21C3619-64BA-4EAA-A0B9-EF62BA8D495A}" destId="{B6B97E07-18F3-413B-83DD-3599E07B4C8F}" srcOrd="0" destOrd="0" presId="urn:microsoft.com/office/officeart/2005/8/layout/orgChart1"/>
    <dgm:cxn modelId="{756B3732-11C8-4B27-A531-D16BCE0C004A}" type="presParOf" srcId="{B6B97E07-18F3-413B-83DD-3599E07B4C8F}" destId="{C9C2A5C0-E9DF-4CAB-8C22-87AFA5280246}" srcOrd="0" destOrd="0" presId="urn:microsoft.com/office/officeart/2005/8/layout/orgChart1"/>
    <dgm:cxn modelId="{D68C8F92-F0C3-4353-B3E0-FA1FECF7EB28}" type="presParOf" srcId="{B6B97E07-18F3-413B-83DD-3599E07B4C8F}" destId="{C967BE4D-734B-4788-8257-751F7BB964EE}" srcOrd="1" destOrd="0" presId="urn:microsoft.com/office/officeart/2005/8/layout/orgChart1"/>
    <dgm:cxn modelId="{781CB4D5-582E-4920-9379-EC82E45543EE}" type="presParOf" srcId="{E21C3619-64BA-4EAA-A0B9-EF62BA8D495A}" destId="{EAF1E639-E952-4059-BAA3-A3B60A872EAE}" srcOrd="1" destOrd="0" presId="urn:microsoft.com/office/officeart/2005/8/layout/orgChart1"/>
    <dgm:cxn modelId="{5C509A45-2749-4FBE-9163-42B4EF36AD37}" type="presParOf" srcId="{E21C3619-64BA-4EAA-A0B9-EF62BA8D495A}" destId="{ED2058EE-F621-4E4A-8FE0-E77569783247}" srcOrd="2" destOrd="0" presId="urn:microsoft.com/office/officeart/2005/8/layout/orgChart1"/>
    <dgm:cxn modelId="{359A463F-2D55-4BBF-B38B-76A4A3600328}" type="presParOf" srcId="{41A20A60-3041-447A-A54D-9D15AEECC4F0}" destId="{20B94534-E8DD-4DE6-9E14-2C2CE93D25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71E76-8A13-4B3D-BB3C-801D54E374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2B8AF2-F9B7-430E-8122-65200ABB51BC}">
      <dgm:prSet phldrT="[Texte]" custT="1"/>
      <dgm:spPr/>
      <dgm:t>
        <a:bodyPr/>
        <a:lstStyle/>
        <a:p>
          <a:r>
            <a:rPr lang="fr-FR" sz="5400" dirty="0" smtClean="0"/>
            <a:t>Qui est la Chimère ?</a:t>
          </a:r>
          <a:endParaRPr lang="fr-FR" sz="5400" dirty="0"/>
        </a:p>
      </dgm:t>
    </dgm:pt>
    <dgm:pt modelId="{2FA7FAE3-D314-4775-A7B3-7E5E940E216B}" type="parTrans" cxnId="{7EF6C1E4-5EC0-459D-AB94-3A7AE877BBF5}">
      <dgm:prSet/>
      <dgm:spPr/>
      <dgm:t>
        <a:bodyPr/>
        <a:lstStyle/>
        <a:p>
          <a:endParaRPr lang="fr-FR"/>
        </a:p>
      </dgm:t>
    </dgm:pt>
    <dgm:pt modelId="{853FC1B3-6140-4607-B492-644138063689}" type="sibTrans" cxnId="{7EF6C1E4-5EC0-459D-AB94-3A7AE877BBF5}">
      <dgm:prSet/>
      <dgm:spPr/>
      <dgm:t>
        <a:bodyPr/>
        <a:lstStyle/>
        <a:p>
          <a:endParaRPr lang="fr-FR"/>
        </a:p>
      </dgm:t>
    </dgm:pt>
    <dgm:pt modelId="{9835E0C7-5339-4C1D-881E-69A3A8143D4B}">
      <dgm:prSet phldrT="[Texte]"/>
      <dgm:spPr/>
      <dgm:t>
        <a:bodyPr/>
        <a:lstStyle/>
        <a:p>
          <a:r>
            <a:rPr lang="fr-FR" dirty="0" smtClean="0"/>
            <a:t>un dieu</a:t>
          </a:r>
          <a:endParaRPr lang="fr-FR" dirty="0"/>
        </a:p>
      </dgm:t>
    </dgm:pt>
    <dgm:pt modelId="{856D0957-458C-4F1D-81EA-E58273CC912F}" type="parTrans" cxnId="{B719C5B9-0734-413E-B2D7-FA0446D18481}">
      <dgm:prSet/>
      <dgm:spPr>
        <a:ln w="57150"/>
      </dgm:spPr>
      <dgm:t>
        <a:bodyPr/>
        <a:lstStyle/>
        <a:p>
          <a:endParaRPr lang="fr-FR"/>
        </a:p>
      </dgm:t>
    </dgm:pt>
    <dgm:pt modelId="{A4562ED8-E987-4C73-8838-19218694DA00}" type="sibTrans" cxnId="{B719C5B9-0734-413E-B2D7-FA0446D18481}">
      <dgm:prSet/>
      <dgm:spPr/>
      <dgm:t>
        <a:bodyPr/>
        <a:lstStyle/>
        <a:p>
          <a:endParaRPr lang="fr-FR"/>
        </a:p>
      </dgm:t>
    </dgm:pt>
    <dgm:pt modelId="{C0A092DA-B5A2-47C8-A252-983B0689B428}">
      <dgm:prSet phldrT="[Texte]"/>
      <dgm:spPr/>
      <dgm:t>
        <a:bodyPr/>
        <a:lstStyle/>
        <a:p>
          <a:r>
            <a:rPr lang="fr-FR" dirty="0" smtClean="0"/>
            <a:t>un héros</a:t>
          </a:r>
          <a:endParaRPr lang="fr-FR" dirty="0"/>
        </a:p>
      </dgm:t>
    </dgm:pt>
    <dgm:pt modelId="{883DF30F-7775-4173-8598-AFF9AB9ACD8B}" type="parTrans" cxnId="{9477930A-45F6-47F7-872D-F711DAA6B68C}">
      <dgm:prSet/>
      <dgm:spPr>
        <a:ln w="57150"/>
      </dgm:spPr>
      <dgm:t>
        <a:bodyPr/>
        <a:lstStyle/>
        <a:p>
          <a:endParaRPr lang="fr-FR"/>
        </a:p>
      </dgm:t>
    </dgm:pt>
    <dgm:pt modelId="{D9576697-45AD-4AB6-A8F6-4E8C9CA6D31D}" type="sibTrans" cxnId="{9477930A-45F6-47F7-872D-F711DAA6B68C}">
      <dgm:prSet/>
      <dgm:spPr/>
      <dgm:t>
        <a:bodyPr/>
        <a:lstStyle/>
        <a:p>
          <a:endParaRPr lang="fr-FR"/>
        </a:p>
      </dgm:t>
    </dgm:pt>
    <dgm:pt modelId="{B2338FCC-FFEC-4423-9432-1430E9B657C2}">
      <dgm:prSet phldrT="[Texte]"/>
      <dgm:spPr/>
      <dgm:t>
        <a:bodyPr/>
        <a:lstStyle/>
        <a:p>
          <a:r>
            <a:rPr lang="fr-FR" dirty="0" smtClean="0"/>
            <a:t>un monstre</a:t>
          </a:r>
          <a:endParaRPr lang="fr-FR" dirty="0"/>
        </a:p>
      </dgm:t>
    </dgm:pt>
    <dgm:pt modelId="{7476FFC5-4E97-4889-AD13-966CB6269838}" type="parTrans" cxnId="{8C81C82F-F1A1-4086-BEB5-158294BD4698}">
      <dgm:prSet/>
      <dgm:spPr>
        <a:ln w="57150"/>
      </dgm:spPr>
      <dgm:t>
        <a:bodyPr/>
        <a:lstStyle/>
        <a:p>
          <a:endParaRPr lang="fr-FR"/>
        </a:p>
      </dgm:t>
    </dgm:pt>
    <dgm:pt modelId="{8918FB6F-12AD-4D46-B8BF-87A2C1C83177}" type="sibTrans" cxnId="{8C81C82F-F1A1-4086-BEB5-158294BD4698}">
      <dgm:prSet/>
      <dgm:spPr/>
      <dgm:t>
        <a:bodyPr/>
        <a:lstStyle/>
        <a:p>
          <a:endParaRPr lang="fr-FR"/>
        </a:p>
      </dgm:t>
    </dgm:pt>
    <dgm:pt modelId="{5F3E1211-5D0C-4EAB-9580-F4FF58732703}" type="pres">
      <dgm:prSet presAssocID="{72471E76-8A13-4B3D-BB3C-801D54E374B2}" presName="hierChild1" presStyleCnt="0">
        <dgm:presLayoutVars>
          <dgm:orgChart val="1"/>
          <dgm:chPref val="1"/>
          <dgm:dir/>
          <dgm:animOne val="branch"/>
          <dgm:animLvl val="lvl"/>
          <dgm:resizeHandles/>
        </dgm:presLayoutVars>
      </dgm:prSet>
      <dgm:spPr/>
      <dgm:t>
        <a:bodyPr/>
        <a:lstStyle/>
        <a:p>
          <a:endParaRPr lang="fr-FR"/>
        </a:p>
      </dgm:t>
    </dgm:pt>
    <dgm:pt modelId="{41A20A60-3041-447A-A54D-9D15AEECC4F0}" type="pres">
      <dgm:prSet presAssocID="{4C2B8AF2-F9B7-430E-8122-65200ABB51BC}" presName="hierRoot1" presStyleCnt="0">
        <dgm:presLayoutVars>
          <dgm:hierBranch val="init"/>
        </dgm:presLayoutVars>
      </dgm:prSet>
      <dgm:spPr/>
    </dgm:pt>
    <dgm:pt modelId="{EB2CD894-13FA-4A90-9765-B83B68E42F0E}" type="pres">
      <dgm:prSet presAssocID="{4C2B8AF2-F9B7-430E-8122-65200ABB51BC}" presName="rootComposite1" presStyleCnt="0"/>
      <dgm:spPr/>
    </dgm:pt>
    <dgm:pt modelId="{B683637C-F6BD-4166-95B4-64295DD569A5}" type="pres">
      <dgm:prSet presAssocID="{4C2B8AF2-F9B7-430E-8122-65200ABB51BC}" presName="rootText1" presStyleLbl="node0" presStyleIdx="0" presStyleCnt="1" custScaleX="273637" custScaleY="140188">
        <dgm:presLayoutVars>
          <dgm:chPref val="3"/>
        </dgm:presLayoutVars>
      </dgm:prSet>
      <dgm:spPr/>
      <dgm:t>
        <a:bodyPr/>
        <a:lstStyle/>
        <a:p>
          <a:endParaRPr lang="fr-FR"/>
        </a:p>
      </dgm:t>
    </dgm:pt>
    <dgm:pt modelId="{727C09A4-61A8-4F60-BDCF-FE7FC6A6BD64}" type="pres">
      <dgm:prSet presAssocID="{4C2B8AF2-F9B7-430E-8122-65200ABB51BC}" presName="rootConnector1" presStyleLbl="node1" presStyleIdx="0" presStyleCnt="0"/>
      <dgm:spPr/>
      <dgm:t>
        <a:bodyPr/>
        <a:lstStyle/>
        <a:p>
          <a:endParaRPr lang="fr-FR"/>
        </a:p>
      </dgm:t>
    </dgm:pt>
    <dgm:pt modelId="{651E724B-D9FD-4DBD-8715-F3BAD3D02CD8}" type="pres">
      <dgm:prSet presAssocID="{4C2B8AF2-F9B7-430E-8122-65200ABB51BC}" presName="hierChild2" presStyleCnt="0"/>
      <dgm:spPr/>
    </dgm:pt>
    <dgm:pt modelId="{A36606C9-E1CD-4BB2-B5D2-5ED6984ABA8D}" type="pres">
      <dgm:prSet presAssocID="{856D0957-458C-4F1D-81EA-E58273CC912F}" presName="Name37" presStyleLbl="parChTrans1D2" presStyleIdx="0" presStyleCnt="3"/>
      <dgm:spPr/>
      <dgm:t>
        <a:bodyPr/>
        <a:lstStyle/>
        <a:p>
          <a:endParaRPr lang="fr-FR"/>
        </a:p>
      </dgm:t>
    </dgm:pt>
    <dgm:pt modelId="{8BBC8E6F-B763-4E77-A287-12CB3B237DAE}" type="pres">
      <dgm:prSet presAssocID="{9835E0C7-5339-4C1D-881E-69A3A8143D4B}" presName="hierRoot2" presStyleCnt="0">
        <dgm:presLayoutVars>
          <dgm:hierBranch val="init"/>
        </dgm:presLayoutVars>
      </dgm:prSet>
      <dgm:spPr/>
    </dgm:pt>
    <dgm:pt modelId="{50A312EB-12AC-43F7-956F-EC9CF94E8A9B}" type="pres">
      <dgm:prSet presAssocID="{9835E0C7-5339-4C1D-881E-69A3A8143D4B}" presName="rootComposite" presStyleCnt="0"/>
      <dgm:spPr/>
    </dgm:pt>
    <dgm:pt modelId="{F7C917E8-CB00-4ED2-96D8-1A2EF65D190C}" type="pres">
      <dgm:prSet presAssocID="{9835E0C7-5339-4C1D-881E-69A3A8143D4B}" presName="rootText" presStyleLbl="node2" presStyleIdx="0" presStyleCnt="3">
        <dgm:presLayoutVars>
          <dgm:chPref val="3"/>
        </dgm:presLayoutVars>
      </dgm:prSet>
      <dgm:spPr/>
      <dgm:t>
        <a:bodyPr/>
        <a:lstStyle/>
        <a:p>
          <a:endParaRPr lang="fr-FR"/>
        </a:p>
      </dgm:t>
    </dgm:pt>
    <dgm:pt modelId="{0F8381BC-B9BA-4BA9-A83C-1EC7AA9092C6}" type="pres">
      <dgm:prSet presAssocID="{9835E0C7-5339-4C1D-881E-69A3A8143D4B}" presName="rootConnector" presStyleLbl="node2" presStyleIdx="0" presStyleCnt="3"/>
      <dgm:spPr/>
      <dgm:t>
        <a:bodyPr/>
        <a:lstStyle/>
        <a:p>
          <a:endParaRPr lang="fr-FR"/>
        </a:p>
      </dgm:t>
    </dgm:pt>
    <dgm:pt modelId="{7FA2E52F-CB9F-45B3-84A4-EFADF3D362B6}" type="pres">
      <dgm:prSet presAssocID="{9835E0C7-5339-4C1D-881E-69A3A8143D4B}" presName="hierChild4" presStyleCnt="0"/>
      <dgm:spPr/>
    </dgm:pt>
    <dgm:pt modelId="{8EA21E59-262B-4E3F-9DF7-928E1FA00BA6}" type="pres">
      <dgm:prSet presAssocID="{9835E0C7-5339-4C1D-881E-69A3A8143D4B}" presName="hierChild5" presStyleCnt="0"/>
      <dgm:spPr/>
    </dgm:pt>
    <dgm:pt modelId="{B7BA07A4-DDB9-4B12-80E1-EDE1DA777A86}" type="pres">
      <dgm:prSet presAssocID="{883DF30F-7775-4173-8598-AFF9AB9ACD8B}" presName="Name37" presStyleLbl="parChTrans1D2" presStyleIdx="1" presStyleCnt="3"/>
      <dgm:spPr/>
      <dgm:t>
        <a:bodyPr/>
        <a:lstStyle/>
        <a:p>
          <a:endParaRPr lang="fr-FR"/>
        </a:p>
      </dgm:t>
    </dgm:pt>
    <dgm:pt modelId="{2F82BA48-308A-4A6F-81A1-1C913851F443}" type="pres">
      <dgm:prSet presAssocID="{C0A092DA-B5A2-47C8-A252-983B0689B428}" presName="hierRoot2" presStyleCnt="0">
        <dgm:presLayoutVars>
          <dgm:hierBranch val="init"/>
        </dgm:presLayoutVars>
      </dgm:prSet>
      <dgm:spPr/>
    </dgm:pt>
    <dgm:pt modelId="{008802EE-EA9B-4CE0-973C-DA856E3BBEFB}" type="pres">
      <dgm:prSet presAssocID="{C0A092DA-B5A2-47C8-A252-983B0689B428}" presName="rootComposite" presStyleCnt="0"/>
      <dgm:spPr/>
    </dgm:pt>
    <dgm:pt modelId="{BF82BC93-4225-4DE6-81B4-02E7D1D025A2}" type="pres">
      <dgm:prSet presAssocID="{C0A092DA-B5A2-47C8-A252-983B0689B428}" presName="rootText" presStyleLbl="node2" presStyleIdx="1" presStyleCnt="3">
        <dgm:presLayoutVars>
          <dgm:chPref val="3"/>
        </dgm:presLayoutVars>
      </dgm:prSet>
      <dgm:spPr/>
      <dgm:t>
        <a:bodyPr/>
        <a:lstStyle/>
        <a:p>
          <a:endParaRPr lang="fr-FR"/>
        </a:p>
      </dgm:t>
    </dgm:pt>
    <dgm:pt modelId="{3241A9F1-5725-4DB1-98BC-F627B45DFF80}" type="pres">
      <dgm:prSet presAssocID="{C0A092DA-B5A2-47C8-A252-983B0689B428}" presName="rootConnector" presStyleLbl="node2" presStyleIdx="1" presStyleCnt="3"/>
      <dgm:spPr/>
      <dgm:t>
        <a:bodyPr/>
        <a:lstStyle/>
        <a:p>
          <a:endParaRPr lang="fr-FR"/>
        </a:p>
      </dgm:t>
    </dgm:pt>
    <dgm:pt modelId="{C4B9650E-05E1-4B16-9107-B40493A88583}" type="pres">
      <dgm:prSet presAssocID="{C0A092DA-B5A2-47C8-A252-983B0689B428}" presName="hierChild4" presStyleCnt="0"/>
      <dgm:spPr/>
    </dgm:pt>
    <dgm:pt modelId="{9465AAE5-1828-403E-A1A5-9369E5248C88}" type="pres">
      <dgm:prSet presAssocID="{C0A092DA-B5A2-47C8-A252-983B0689B428}" presName="hierChild5" presStyleCnt="0"/>
      <dgm:spPr/>
    </dgm:pt>
    <dgm:pt modelId="{60348BC1-06C9-4D43-A772-6CD5DC028240}" type="pres">
      <dgm:prSet presAssocID="{7476FFC5-4E97-4889-AD13-966CB6269838}" presName="Name37" presStyleLbl="parChTrans1D2" presStyleIdx="2" presStyleCnt="3"/>
      <dgm:spPr/>
      <dgm:t>
        <a:bodyPr/>
        <a:lstStyle/>
        <a:p>
          <a:endParaRPr lang="fr-FR"/>
        </a:p>
      </dgm:t>
    </dgm:pt>
    <dgm:pt modelId="{E21C3619-64BA-4EAA-A0B9-EF62BA8D495A}" type="pres">
      <dgm:prSet presAssocID="{B2338FCC-FFEC-4423-9432-1430E9B657C2}" presName="hierRoot2" presStyleCnt="0">
        <dgm:presLayoutVars>
          <dgm:hierBranch val="init"/>
        </dgm:presLayoutVars>
      </dgm:prSet>
      <dgm:spPr/>
    </dgm:pt>
    <dgm:pt modelId="{B6B97E07-18F3-413B-83DD-3599E07B4C8F}" type="pres">
      <dgm:prSet presAssocID="{B2338FCC-FFEC-4423-9432-1430E9B657C2}" presName="rootComposite" presStyleCnt="0"/>
      <dgm:spPr/>
    </dgm:pt>
    <dgm:pt modelId="{C9C2A5C0-E9DF-4CAB-8C22-87AFA5280246}" type="pres">
      <dgm:prSet presAssocID="{B2338FCC-FFEC-4423-9432-1430E9B657C2}" presName="rootText" presStyleLbl="node2" presStyleIdx="2" presStyleCnt="3">
        <dgm:presLayoutVars>
          <dgm:chPref val="3"/>
        </dgm:presLayoutVars>
      </dgm:prSet>
      <dgm:spPr/>
      <dgm:t>
        <a:bodyPr/>
        <a:lstStyle/>
        <a:p>
          <a:endParaRPr lang="fr-FR"/>
        </a:p>
      </dgm:t>
    </dgm:pt>
    <dgm:pt modelId="{C967BE4D-734B-4788-8257-751F7BB964EE}" type="pres">
      <dgm:prSet presAssocID="{B2338FCC-FFEC-4423-9432-1430E9B657C2}" presName="rootConnector" presStyleLbl="node2" presStyleIdx="2" presStyleCnt="3"/>
      <dgm:spPr/>
      <dgm:t>
        <a:bodyPr/>
        <a:lstStyle/>
        <a:p>
          <a:endParaRPr lang="fr-FR"/>
        </a:p>
      </dgm:t>
    </dgm:pt>
    <dgm:pt modelId="{EAF1E639-E952-4059-BAA3-A3B60A872EAE}" type="pres">
      <dgm:prSet presAssocID="{B2338FCC-FFEC-4423-9432-1430E9B657C2}" presName="hierChild4" presStyleCnt="0"/>
      <dgm:spPr/>
    </dgm:pt>
    <dgm:pt modelId="{ED2058EE-F621-4E4A-8FE0-E77569783247}" type="pres">
      <dgm:prSet presAssocID="{B2338FCC-FFEC-4423-9432-1430E9B657C2}" presName="hierChild5" presStyleCnt="0"/>
      <dgm:spPr/>
    </dgm:pt>
    <dgm:pt modelId="{20B94534-E8DD-4DE6-9E14-2C2CE93D258C}" type="pres">
      <dgm:prSet presAssocID="{4C2B8AF2-F9B7-430E-8122-65200ABB51BC}" presName="hierChild3" presStyleCnt="0"/>
      <dgm:spPr/>
    </dgm:pt>
  </dgm:ptLst>
  <dgm:cxnLst>
    <dgm:cxn modelId="{47F68A77-127C-4F5F-B250-F773D4B85A02}" type="presOf" srcId="{883DF30F-7775-4173-8598-AFF9AB9ACD8B}" destId="{B7BA07A4-DDB9-4B12-80E1-EDE1DA777A86}" srcOrd="0" destOrd="0" presId="urn:microsoft.com/office/officeart/2005/8/layout/orgChart1"/>
    <dgm:cxn modelId="{D70130DF-8257-4DD3-A9E6-789690A88A44}" type="presOf" srcId="{9835E0C7-5339-4C1D-881E-69A3A8143D4B}" destId="{F7C917E8-CB00-4ED2-96D8-1A2EF65D190C}" srcOrd="0" destOrd="0" presId="urn:microsoft.com/office/officeart/2005/8/layout/orgChart1"/>
    <dgm:cxn modelId="{A3BA97B3-978D-4CAE-8BCB-31246E9A346F}" type="presOf" srcId="{4C2B8AF2-F9B7-430E-8122-65200ABB51BC}" destId="{B683637C-F6BD-4166-95B4-64295DD569A5}" srcOrd="0" destOrd="0" presId="urn:microsoft.com/office/officeart/2005/8/layout/orgChart1"/>
    <dgm:cxn modelId="{238B75B2-623D-432D-8748-AA633896B18A}" type="presOf" srcId="{C0A092DA-B5A2-47C8-A252-983B0689B428}" destId="{3241A9F1-5725-4DB1-98BC-F627B45DFF80}" srcOrd="1" destOrd="0" presId="urn:microsoft.com/office/officeart/2005/8/layout/orgChart1"/>
    <dgm:cxn modelId="{5AEFF6B1-1C0C-4F4E-A1FA-C22BDD3C02CB}" type="presOf" srcId="{72471E76-8A13-4B3D-BB3C-801D54E374B2}" destId="{5F3E1211-5D0C-4EAB-9580-F4FF58732703}" srcOrd="0" destOrd="0" presId="urn:microsoft.com/office/officeart/2005/8/layout/orgChart1"/>
    <dgm:cxn modelId="{9AD1BC87-E1DB-424A-88D4-7C46909509E9}" type="presOf" srcId="{B2338FCC-FFEC-4423-9432-1430E9B657C2}" destId="{C967BE4D-734B-4788-8257-751F7BB964EE}" srcOrd="1" destOrd="0" presId="urn:microsoft.com/office/officeart/2005/8/layout/orgChart1"/>
    <dgm:cxn modelId="{AFDEB26C-D36D-4841-BD1A-BBFE119D7F1E}" type="presOf" srcId="{4C2B8AF2-F9B7-430E-8122-65200ABB51BC}" destId="{727C09A4-61A8-4F60-BDCF-FE7FC6A6BD64}" srcOrd="1" destOrd="0" presId="urn:microsoft.com/office/officeart/2005/8/layout/orgChart1"/>
    <dgm:cxn modelId="{31D9F823-AF02-4C99-A169-B5D2590166EA}" type="presOf" srcId="{B2338FCC-FFEC-4423-9432-1430E9B657C2}" destId="{C9C2A5C0-E9DF-4CAB-8C22-87AFA5280246}" srcOrd="0" destOrd="0" presId="urn:microsoft.com/office/officeart/2005/8/layout/orgChart1"/>
    <dgm:cxn modelId="{FFC7F779-DC31-45AA-B455-EFAC9F2FFBEF}" type="presOf" srcId="{C0A092DA-B5A2-47C8-A252-983B0689B428}" destId="{BF82BC93-4225-4DE6-81B4-02E7D1D025A2}" srcOrd="0" destOrd="0" presId="urn:microsoft.com/office/officeart/2005/8/layout/orgChart1"/>
    <dgm:cxn modelId="{B719C5B9-0734-413E-B2D7-FA0446D18481}" srcId="{4C2B8AF2-F9B7-430E-8122-65200ABB51BC}" destId="{9835E0C7-5339-4C1D-881E-69A3A8143D4B}" srcOrd="0" destOrd="0" parTransId="{856D0957-458C-4F1D-81EA-E58273CC912F}" sibTransId="{A4562ED8-E987-4C73-8838-19218694DA00}"/>
    <dgm:cxn modelId="{FA9FF8F6-AF9E-425D-A8F0-0965098FB0D7}" type="presOf" srcId="{856D0957-458C-4F1D-81EA-E58273CC912F}" destId="{A36606C9-E1CD-4BB2-B5D2-5ED6984ABA8D}" srcOrd="0" destOrd="0" presId="urn:microsoft.com/office/officeart/2005/8/layout/orgChart1"/>
    <dgm:cxn modelId="{B833353F-5C42-44FF-BBB7-144C853E690E}" type="presOf" srcId="{7476FFC5-4E97-4889-AD13-966CB6269838}" destId="{60348BC1-06C9-4D43-A772-6CD5DC028240}" srcOrd="0" destOrd="0" presId="urn:microsoft.com/office/officeart/2005/8/layout/orgChart1"/>
    <dgm:cxn modelId="{AA1C71D2-00E3-4FC9-959C-FE631103B026}" type="presOf" srcId="{9835E0C7-5339-4C1D-881E-69A3A8143D4B}" destId="{0F8381BC-B9BA-4BA9-A83C-1EC7AA9092C6}" srcOrd="1" destOrd="0" presId="urn:microsoft.com/office/officeart/2005/8/layout/orgChart1"/>
    <dgm:cxn modelId="{8C81C82F-F1A1-4086-BEB5-158294BD4698}" srcId="{4C2B8AF2-F9B7-430E-8122-65200ABB51BC}" destId="{B2338FCC-FFEC-4423-9432-1430E9B657C2}" srcOrd="2" destOrd="0" parTransId="{7476FFC5-4E97-4889-AD13-966CB6269838}" sibTransId="{8918FB6F-12AD-4D46-B8BF-87A2C1C83177}"/>
    <dgm:cxn modelId="{7EF6C1E4-5EC0-459D-AB94-3A7AE877BBF5}" srcId="{72471E76-8A13-4B3D-BB3C-801D54E374B2}" destId="{4C2B8AF2-F9B7-430E-8122-65200ABB51BC}" srcOrd="0" destOrd="0" parTransId="{2FA7FAE3-D314-4775-A7B3-7E5E940E216B}" sibTransId="{853FC1B3-6140-4607-B492-644138063689}"/>
    <dgm:cxn modelId="{9477930A-45F6-47F7-872D-F711DAA6B68C}" srcId="{4C2B8AF2-F9B7-430E-8122-65200ABB51BC}" destId="{C0A092DA-B5A2-47C8-A252-983B0689B428}" srcOrd="1" destOrd="0" parTransId="{883DF30F-7775-4173-8598-AFF9AB9ACD8B}" sibTransId="{D9576697-45AD-4AB6-A8F6-4E8C9CA6D31D}"/>
    <dgm:cxn modelId="{2B219384-179E-431E-A80F-9C18F54EE995}" type="presParOf" srcId="{5F3E1211-5D0C-4EAB-9580-F4FF58732703}" destId="{41A20A60-3041-447A-A54D-9D15AEECC4F0}" srcOrd="0" destOrd="0" presId="urn:microsoft.com/office/officeart/2005/8/layout/orgChart1"/>
    <dgm:cxn modelId="{EB6A2718-EA4F-4A2C-B593-9E0FD98068C2}" type="presParOf" srcId="{41A20A60-3041-447A-A54D-9D15AEECC4F0}" destId="{EB2CD894-13FA-4A90-9765-B83B68E42F0E}" srcOrd="0" destOrd="0" presId="urn:microsoft.com/office/officeart/2005/8/layout/orgChart1"/>
    <dgm:cxn modelId="{CA2B048F-CAA5-4509-9FF1-CE28A2AF9D42}" type="presParOf" srcId="{EB2CD894-13FA-4A90-9765-B83B68E42F0E}" destId="{B683637C-F6BD-4166-95B4-64295DD569A5}" srcOrd="0" destOrd="0" presId="urn:microsoft.com/office/officeart/2005/8/layout/orgChart1"/>
    <dgm:cxn modelId="{A3ED02EA-07B9-4F47-BC67-668EC73F5D63}" type="presParOf" srcId="{EB2CD894-13FA-4A90-9765-B83B68E42F0E}" destId="{727C09A4-61A8-4F60-BDCF-FE7FC6A6BD64}" srcOrd="1" destOrd="0" presId="urn:microsoft.com/office/officeart/2005/8/layout/orgChart1"/>
    <dgm:cxn modelId="{993609BB-8DB4-4538-BADA-8701F082F277}" type="presParOf" srcId="{41A20A60-3041-447A-A54D-9D15AEECC4F0}" destId="{651E724B-D9FD-4DBD-8715-F3BAD3D02CD8}" srcOrd="1" destOrd="0" presId="urn:microsoft.com/office/officeart/2005/8/layout/orgChart1"/>
    <dgm:cxn modelId="{A4CAB4A2-1FE8-4344-A762-10FAAFB895C5}" type="presParOf" srcId="{651E724B-D9FD-4DBD-8715-F3BAD3D02CD8}" destId="{A36606C9-E1CD-4BB2-B5D2-5ED6984ABA8D}" srcOrd="0" destOrd="0" presId="urn:microsoft.com/office/officeart/2005/8/layout/orgChart1"/>
    <dgm:cxn modelId="{397851DE-4F2F-41C3-9026-BDEB4A2D17FC}" type="presParOf" srcId="{651E724B-D9FD-4DBD-8715-F3BAD3D02CD8}" destId="{8BBC8E6F-B763-4E77-A287-12CB3B237DAE}" srcOrd="1" destOrd="0" presId="urn:microsoft.com/office/officeart/2005/8/layout/orgChart1"/>
    <dgm:cxn modelId="{E111F73D-4914-49CB-A0B6-9E4E7E8FE220}" type="presParOf" srcId="{8BBC8E6F-B763-4E77-A287-12CB3B237DAE}" destId="{50A312EB-12AC-43F7-956F-EC9CF94E8A9B}" srcOrd="0" destOrd="0" presId="urn:microsoft.com/office/officeart/2005/8/layout/orgChart1"/>
    <dgm:cxn modelId="{78F78783-78DF-45E9-AB53-330B2A2A8D36}" type="presParOf" srcId="{50A312EB-12AC-43F7-956F-EC9CF94E8A9B}" destId="{F7C917E8-CB00-4ED2-96D8-1A2EF65D190C}" srcOrd="0" destOrd="0" presId="urn:microsoft.com/office/officeart/2005/8/layout/orgChart1"/>
    <dgm:cxn modelId="{B8E480C8-6773-4097-BE63-31CE6B1677A9}" type="presParOf" srcId="{50A312EB-12AC-43F7-956F-EC9CF94E8A9B}" destId="{0F8381BC-B9BA-4BA9-A83C-1EC7AA9092C6}" srcOrd="1" destOrd="0" presId="urn:microsoft.com/office/officeart/2005/8/layout/orgChart1"/>
    <dgm:cxn modelId="{8FE568E3-8DC0-42D5-8E6A-E0DB9AC8E726}" type="presParOf" srcId="{8BBC8E6F-B763-4E77-A287-12CB3B237DAE}" destId="{7FA2E52F-CB9F-45B3-84A4-EFADF3D362B6}" srcOrd="1" destOrd="0" presId="urn:microsoft.com/office/officeart/2005/8/layout/orgChart1"/>
    <dgm:cxn modelId="{9DAD85C7-CAD4-43CD-A58E-133B53CF4ACC}" type="presParOf" srcId="{8BBC8E6F-B763-4E77-A287-12CB3B237DAE}" destId="{8EA21E59-262B-4E3F-9DF7-928E1FA00BA6}" srcOrd="2" destOrd="0" presId="urn:microsoft.com/office/officeart/2005/8/layout/orgChart1"/>
    <dgm:cxn modelId="{46D561EB-B08D-4AA5-848C-D16B4EB723C7}" type="presParOf" srcId="{651E724B-D9FD-4DBD-8715-F3BAD3D02CD8}" destId="{B7BA07A4-DDB9-4B12-80E1-EDE1DA777A86}" srcOrd="2" destOrd="0" presId="urn:microsoft.com/office/officeart/2005/8/layout/orgChart1"/>
    <dgm:cxn modelId="{CA52FD80-D0F2-4FB7-9C43-DFAB736F0074}" type="presParOf" srcId="{651E724B-D9FD-4DBD-8715-F3BAD3D02CD8}" destId="{2F82BA48-308A-4A6F-81A1-1C913851F443}" srcOrd="3" destOrd="0" presId="urn:microsoft.com/office/officeart/2005/8/layout/orgChart1"/>
    <dgm:cxn modelId="{9A391C60-2A1B-4FD6-96B5-0D9AD79C925C}" type="presParOf" srcId="{2F82BA48-308A-4A6F-81A1-1C913851F443}" destId="{008802EE-EA9B-4CE0-973C-DA856E3BBEFB}" srcOrd="0" destOrd="0" presId="urn:microsoft.com/office/officeart/2005/8/layout/orgChart1"/>
    <dgm:cxn modelId="{04EF5989-C55A-402F-BE3B-D71EFA505A4F}" type="presParOf" srcId="{008802EE-EA9B-4CE0-973C-DA856E3BBEFB}" destId="{BF82BC93-4225-4DE6-81B4-02E7D1D025A2}" srcOrd="0" destOrd="0" presId="urn:microsoft.com/office/officeart/2005/8/layout/orgChart1"/>
    <dgm:cxn modelId="{E243EACA-AD1A-49BC-8728-E140C208743D}" type="presParOf" srcId="{008802EE-EA9B-4CE0-973C-DA856E3BBEFB}" destId="{3241A9F1-5725-4DB1-98BC-F627B45DFF80}" srcOrd="1" destOrd="0" presId="urn:microsoft.com/office/officeart/2005/8/layout/orgChart1"/>
    <dgm:cxn modelId="{B47DE1DB-AE93-4D67-96DB-BF56E614DADB}" type="presParOf" srcId="{2F82BA48-308A-4A6F-81A1-1C913851F443}" destId="{C4B9650E-05E1-4B16-9107-B40493A88583}" srcOrd="1" destOrd="0" presId="urn:microsoft.com/office/officeart/2005/8/layout/orgChart1"/>
    <dgm:cxn modelId="{8188266F-0CCF-4E8F-BED5-AD68E44EF908}" type="presParOf" srcId="{2F82BA48-308A-4A6F-81A1-1C913851F443}" destId="{9465AAE5-1828-403E-A1A5-9369E5248C88}" srcOrd="2" destOrd="0" presId="urn:microsoft.com/office/officeart/2005/8/layout/orgChart1"/>
    <dgm:cxn modelId="{6EE2EE49-E360-4B9D-AED0-A25799E20BE5}" type="presParOf" srcId="{651E724B-D9FD-4DBD-8715-F3BAD3D02CD8}" destId="{60348BC1-06C9-4D43-A772-6CD5DC028240}" srcOrd="4" destOrd="0" presId="urn:microsoft.com/office/officeart/2005/8/layout/orgChart1"/>
    <dgm:cxn modelId="{1CCC40EE-68F0-4CCC-AA38-AF4BE4744BB4}" type="presParOf" srcId="{651E724B-D9FD-4DBD-8715-F3BAD3D02CD8}" destId="{E21C3619-64BA-4EAA-A0B9-EF62BA8D495A}" srcOrd="5" destOrd="0" presId="urn:microsoft.com/office/officeart/2005/8/layout/orgChart1"/>
    <dgm:cxn modelId="{F173C282-2634-4735-BB36-E5222050D25E}" type="presParOf" srcId="{E21C3619-64BA-4EAA-A0B9-EF62BA8D495A}" destId="{B6B97E07-18F3-413B-83DD-3599E07B4C8F}" srcOrd="0" destOrd="0" presId="urn:microsoft.com/office/officeart/2005/8/layout/orgChart1"/>
    <dgm:cxn modelId="{2C22D723-7A0B-4619-A3CB-D627E8570628}" type="presParOf" srcId="{B6B97E07-18F3-413B-83DD-3599E07B4C8F}" destId="{C9C2A5C0-E9DF-4CAB-8C22-87AFA5280246}" srcOrd="0" destOrd="0" presId="urn:microsoft.com/office/officeart/2005/8/layout/orgChart1"/>
    <dgm:cxn modelId="{A6B1C7C7-6AF7-438B-A148-481DEC4F6004}" type="presParOf" srcId="{B6B97E07-18F3-413B-83DD-3599E07B4C8F}" destId="{C967BE4D-734B-4788-8257-751F7BB964EE}" srcOrd="1" destOrd="0" presId="urn:microsoft.com/office/officeart/2005/8/layout/orgChart1"/>
    <dgm:cxn modelId="{9BD56203-5BBA-4C09-B622-BBDA51A579F2}" type="presParOf" srcId="{E21C3619-64BA-4EAA-A0B9-EF62BA8D495A}" destId="{EAF1E639-E952-4059-BAA3-A3B60A872EAE}" srcOrd="1" destOrd="0" presId="urn:microsoft.com/office/officeart/2005/8/layout/orgChart1"/>
    <dgm:cxn modelId="{D624DD69-3684-4EB2-ACD2-C8B7B643DA7C}" type="presParOf" srcId="{E21C3619-64BA-4EAA-A0B9-EF62BA8D495A}" destId="{ED2058EE-F621-4E4A-8FE0-E77569783247}" srcOrd="2" destOrd="0" presId="urn:microsoft.com/office/officeart/2005/8/layout/orgChart1"/>
    <dgm:cxn modelId="{9FEF9351-CD42-46E6-A9A4-F450CD3E6835}" type="presParOf" srcId="{41A20A60-3041-447A-A54D-9D15AEECC4F0}" destId="{20B94534-E8DD-4DE6-9E14-2C2CE93D25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05/06/2020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anoramadelart.com/heracles-taureau-crete-olympi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Dire</a:t>
            </a:r>
            <a:r>
              <a:rPr lang="fr-FR" baseline="0" dirty="0" smtClean="0"/>
              <a:t> que sur cette représentation manquent Héphaïstos (à cause de sa laideur et de son rejet par Héra, il ne figure que rarement avec les autres dieux) et Hestia</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à modifier en fonction de l’allègement effectué. OU, dans la mesure où l’émission ne porte que sur des connaissances mythologiques, placer cette diapo avant la 11, y situer les 5 dieux de la 10 et introduire les autres. Dans ce cas, maintenir les 11 et 12, mais peut-être après cette image de l’Olympe.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Demander</a:t>
            </a:r>
            <a:r>
              <a:rPr lang="fr-FR" baseline="0" dirty="0" smtClean="0"/>
              <a:t> aux élèves d’associer les dieux à leurs noms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dieux</a:t>
            </a:r>
            <a:r>
              <a:rPr lang="fr-FR" baseline="0" dirty="0" smtClean="0"/>
              <a:t> grecs sont représentés pour la majorité par des jeunes hommes et jeunes femmes de grande beauté (hormis les 3 principaux dieux) : leurs interventions et leurs actions mettent en avant les interrogations et les valeurs humaines : les héros se battent contre les monstres mais sont confrontés à leurs propres failles. Les dieux également ont des faiblesses (ce qui peut parfois expliquer le côté injuste de certains évènements)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Dire</a:t>
            </a:r>
            <a:r>
              <a:rPr lang="fr-FR" baseline="0" dirty="0" smtClean="0"/>
              <a:t> que sur cette représentation manquent Héphaïstos (à cause de sa laideur et de son rejet par Héra, il ne figure que rarement avec les autres dieux) et Hestia</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à modifier en fonction de l’allègement effectué. OU, dans la mesure où l’émission ne porte que sur des connaissances mythologiques, placer cette diapo avant la 11, y situer les 5 dieux de la 10 et introduire les autres. Dans ce cas, maintenir les 11 et 12, mais peut-être après cette image de l’Olympe.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la Grèce…et la Rome</a:t>
            </a:r>
            <a:r>
              <a:rPr lang="fr-FR" baseline="0" dirty="0" smtClean="0"/>
              <a:t> antiques ?</a:t>
            </a:r>
          </a:p>
          <a:p>
            <a:r>
              <a:rPr lang="fr-FR" baseline="0" dirty="0" smtClean="0"/>
              <a:t>Il faudra expliquer « les questions fondamentales sur l’homme ».</a:t>
            </a:r>
          </a:p>
          <a:p>
            <a:r>
              <a:rPr lang="fr-FR" baseline="0" dirty="0" smtClean="0"/>
              <a:t>12 dieux : préciser 12 grands dieux dits « Olympiens », parce qu’il y en a beaucoup plus.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Expliquer qu’au</a:t>
            </a:r>
            <a:r>
              <a:rPr lang="fr-FR" baseline="0" dirty="0" smtClean="0"/>
              <a:t> </a:t>
            </a:r>
            <a:r>
              <a:rPr lang="fr-FR" dirty="0" smtClean="0"/>
              <a:t>pied</a:t>
            </a:r>
            <a:r>
              <a:rPr lang="fr-FR" baseline="0" dirty="0" smtClean="0"/>
              <a:t> du mont Olympe existait un lieu de culte nommé Olympie et sur lequel de nombreux temples dédiés aux dieux étaient construits</a:t>
            </a:r>
          </a:p>
          <a:p>
            <a:r>
              <a:rPr lang="fr-FR" baseline="0" dirty="0" smtClean="0"/>
              <a:t>CM : le crédit de ces photos ne me semble pas conforme…viennent-elles vraiment d’</a:t>
            </a:r>
            <a:r>
              <a:rPr lang="fr-FR" baseline="0" dirty="0" err="1" smtClean="0"/>
              <a:t>Eduthèque</a:t>
            </a:r>
            <a:r>
              <a:rPr lang="fr-FR" baseline="0" dirty="0" smtClean="0"/>
              <a:t> ? Je ne les y trouve pas… </a:t>
            </a:r>
            <a:r>
              <a:rPr lang="fr-FR" i="1" baseline="0" dirty="0" smtClean="0"/>
              <a:t>en effet je n’avais pas correctement noté le crédit voici le lien suivi sur </a:t>
            </a:r>
            <a:r>
              <a:rPr lang="fr-FR" i="1" baseline="0" dirty="0" err="1" smtClean="0"/>
              <a:t>éduthèque</a:t>
            </a:r>
            <a:endParaRPr lang="fr-FR" baseline="0" dirty="0" smtClean="0"/>
          </a:p>
          <a:p>
            <a:r>
              <a:rPr lang="fr-FR" i="1" dirty="0" smtClean="0"/>
              <a:t>Panorama de l'art - </a:t>
            </a:r>
            <a:r>
              <a:rPr lang="fr-FR" i="1" dirty="0" err="1" smtClean="0"/>
              <a:t>Rmn</a:t>
            </a:r>
            <a:r>
              <a:rPr lang="fr-FR" i="1" dirty="0" smtClean="0"/>
              <a:t>-GP </a:t>
            </a:r>
          </a:p>
          <a:p>
            <a:r>
              <a:rPr lang="fr-FR" i="1" dirty="0" smtClean="0">
                <a:hlinkClick r:id="rId3" tooltip="voir la ressource - Nouvelle fenêtre"/>
              </a:rPr>
              <a:t>Héraclès et le triple Géryon Paris, musée du Louvre Maître d’Olympie, Fragments de la troisième métope est</a:t>
            </a:r>
            <a:r>
              <a:rPr lang="fr-FR" i="1" dirty="0" smtClean="0"/>
              <a:t> </a:t>
            </a:r>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Expliquer ce que représente l’assiette : un athlète (reconnaissable car sans vêtement</a:t>
            </a:r>
            <a:r>
              <a:rPr lang="fr-FR" baseline="0" dirty="0" smtClean="0"/>
              <a:t>) qui tient une branche et des bandelettes qui montrent qu’il est vainqueur. Expliquer l’importance des jeux olympiques à l’Antiquité.</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Faire un lien très rapide</a:t>
            </a:r>
            <a:r>
              <a:rPr lang="fr-FR" baseline="0" dirty="0" smtClean="0"/>
              <a:t> entre les jeux antiques et modernes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Dire aux élève</a:t>
            </a:r>
            <a:r>
              <a:rPr lang="fr-FR" baseline="0" dirty="0" smtClean="0"/>
              <a:t> que de nombreux mots ou expressions encore utilisés aujourd’hui sont issus de la mythologie et que nous allons en voir quelques-uns à travers des exemples.</a:t>
            </a:r>
          </a:p>
          <a:p>
            <a:r>
              <a:rPr lang="fr-FR" baseline="0" dirty="0" smtClean="0"/>
              <a:t>CM : à alléger en fonction de votre décision, mais j’enlèverais de toutes façons « aphrodisiaque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Mythologie : histoires</a:t>
            </a:r>
            <a:r>
              <a:rPr lang="fr-FR" baseline="0" dirty="0" smtClean="0"/>
              <a:t> racontées des héros et des dieux grecs (dire que dans la majorité des civilisations la mythologie est présente : mythologie égyptienne, nordique…)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même remarque sur « épique » que dans l’émission précédente.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athlète n’est pas utilisé avant, le donner ? Ou l’introduire dans une diapo précédente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à modifier si vous faites disparaître</a:t>
            </a:r>
            <a:r>
              <a:rPr lang="fr-FR" baseline="0" dirty="0" smtClean="0"/>
              <a:t> Apollon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25</a:t>
            </a:fld>
            <a:endParaRPr lang="fr-FR"/>
          </a:p>
        </p:txBody>
      </p:sp>
    </p:spTree>
    <p:extLst>
      <p:ext uri="{BB962C8B-B14F-4D97-AF65-F5344CB8AC3E}">
        <p14:creationId xmlns:p14="http://schemas.microsoft.com/office/powerpoint/2010/main" val="333885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32</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Demander aux élèves de placer les mots correspondants</a:t>
            </a:r>
            <a:r>
              <a:rPr lang="fr-FR" baseline="0" dirty="0" smtClean="0"/>
              <a:t> aux exemples donnés, et expliciter le lien avec le sens premier du mot mythologie.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Associe</a:t>
            </a:r>
            <a:r>
              <a:rPr lang="fr-FR" baseline="0" dirty="0" smtClean="0"/>
              <a:t> le héros au monstre qu’il a combattu.</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Relier les héros aux monstres et faire un rappel succinct sur ce qu’est un monstre mythologique (hybride, pouvoirs…)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Relier les objets qui ont aidé les héros à vaincre les monstres, rappel</a:t>
            </a:r>
            <a:r>
              <a:rPr lang="fr-FR" baseline="0" dirty="0" smtClean="0"/>
              <a:t> de l’usage de ces objets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Relier les personnages aux héros qu’ils</a:t>
            </a:r>
            <a:r>
              <a:rPr lang="fr-FR" baseline="0" dirty="0" smtClean="0"/>
              <a:t> ont aidés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a:t>
            </a:r>
            <a:r>
              <a:rPr lang="fr-FR" baseline="0" dirty="0" smtClean="0"/>
              <a:t> travers les couleurs, montrer aux élèves les invariants de ces mythes. Rappeler que les héros sont finalement très humains par leurs défauts/erreurs. Montrer également qu’ils ont souvent une fin tragique.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05/06/2020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05/06/2020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smtClean="0"/>
              <a:t>CM1</a:t>
            </a:r>
            <a:endParaRPr lang="fr-FR" dirty="0"/>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588962"/>
          </a:xfrm>
        </p:spPr>
        <p:txBody>
          <a:bodyPr>
            <a:normAutofit/>
          </a:bodyPr>
          <a:lstStyle/>
          <a:p>
            <a:r>
              <a:rPr lang="fr-FR" sz="3200" dirty="0" smtClean="0"/>
              <a:t>La mythologie grecque</a:t>
            </a:r>
            <a:endParaRPr lang="fr-FR" sz="32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8610600" y="3657600"/>
            <a:ext cx="2209800" cy="523220"/>
          </a:xfrm>
          <a:prstGeom prst="rect">
            <a:avLst/>
          </a:prstGeom>
          <a:solidFill>
            <a:srgbClr val="FFC000"/>
          </a:solidFill>
          <a:ln>
            <a:solidFill>
              <a:srgbClr val="0070C0"/>
            </a:solidFill>
          </a:ln>
        </p:spPr>
        <p:txBody>
          <a:bodyPr wrap="square" rtlCol="0">
            <a:spAutoFit/>
          </a:bodyPr>
          <a:lstStyle/>
          <a:p>
            <a:pPr algn="ctr"/>
            <a:r>
              <a:rPr lang="fr-FR" sz="2800" dirty="0" smtClean="0"/>
              <a:t>Athéna</a:t>
            </a:r>
            <a:endParaRPr lang="fr-FR" sz="2800" dirty="0"/>
          </a:p>
        </p:txBody>
      </p:sp>
      <p:sp>
        <p:nvSpPr>
          <p:cNvPr id="12" name="ZoneTexte 11"/>
          <p:cNvSpPr txBox="1"/>
          <p:nvPr/>
        </p:nvSpPr>
        <p:spPr>
          <a:xfrm>
            <a:off x="-990600" y="76200"/>
            <a:ext cx="5334000" cy="584775"/>
          </a:xfrm>
          <a:prstGeom prst="rect">
            <a:avLst/>
          </a:prstGeom>
          <a:noFill/>
          <a:ln>
            <a:noFill/>
          </a:ln>
        </p:spPr>
        <p:txBody>
          <a:bodyPr wrap="square" rtlCol="0">
            <a:spAutoFit/>
          </a:bodyPr>
          <a:lstStyle/>
          <a:p>
            <a:pPr algn="ctr"/>
            <a:r>
              <a:rPr lang="fr-FR" sz="3200" u="sng" dirty="0" smtClean="0">
                <a:solidFill>
                  <a:srgbClr val="0070C0"/>
                </a:solidFill>
              </a:rPr>
              <a:t>Différents dieux…</a:t>
            </a:r>
            <a:endParaRPr lang="fr-FR" sz="3200" u="sng" dirty="0">
              <a:solidFill>
                <a:srgbClr val="0070C0"/>
              </a:solidFill>
            </a:endParaRPr>
          </a:p>
        </p:txBody>
      </p:sp>
      <p:sp>
        <p:nvSpPr>
          <p:cNvPr id="13" name="ZoneTexte 12"/>
          <p:cNvSpPr txBox="1"/>
          <p:nvPr/>
        </p:nvSpPr>
        <p:spPr>
          <a:xfrm>
            <a:off x="4953000" y="914400"/>
            <a:ext cx="2209800" cy="523220"/>
          </a:xfrm>
          <a:prstGeom prst="rect">
            <a:avLst/>
          </a:prstGeom>
          <a:solidFill>
            <a:srgbClr val="00B0F0"/>
          </a:solidFill>
          <a:ln>
            <a:solidFill>
              <a:srgbClr val="0070C0"/>
            </a:solidFill>
          </a:ln>
        </p:spPr>
        <p:txBody>
          <a:bodyPr wrap="square" rtlCol="0">
            <a:spAutoFit/>
          </a:bodyPr>
          <a:lstStyle/>
          <a:p>
            <a:pPr algn="ctr"/>
            <a:r>
              <a:rPr lang="fr-FR" sz="2800" dirty="0" smtClean="0"/>
              <a:t>Zeus</a:t>
            </a:r>
            <a:endParaRPr lang="fr-FR" sz="2800" dirty="0"/>
          </a:p>
        </p:txBody>
      </p:sp>
      <p:sp>
        <p:nvSpPr>
          <p:cNvPr id="21" name="ZoneTexte 20"/>
          <p:cNvSpPr txBox="1"/>
          <p:nvPr/>
        </p:nvSpPr>
        <p:spPr>
          <a:xfrm>
            <a:off x="4800600" y="1524000"/>
            <a:ext cx="2590800" cy="523220"/>
          </a:xfrm>
          <a:prstGeom prst="rect">
            <a:avLst/>
          </a:prstGeom>
          <a:solidFill>
            <a:srgbClr val="00B0F0"/>
          </a:solidFill>
          <a:ln>
            <a:solidFill>
              <a:srgbClr val="0070C0"/>
            </a:solidFill>
          </a:ln>
        </p:spPr>
        <p:txBody>
          <a:bodyPr wrap="square" rtlCol="0">
            <a:spAutoFit/>
          </a:bodyPr>
          <a:lstStyle/>
          <a:p>
            <a:pPr algn="ctr"/>
            <a:r>
              <a:rPr lang="fr-FR" sz="2800" dirty="0" smtClean="0"/>
              <a:t>Dieu des dieux</a:t>
            </a:r>
            <a:endParaRPr lang="fr-FR" sz="2800" dirty="0"/>
          </a:p>
        </p:txBody>
      </p:sp>
      <p:sp>
        <p:nvSpPr>
          <p:cNvPr id="9" name="ZoneTexte 8"/>
          <p:cNvSpPr txBox="1"/>
          <p:nvPr/>
        </p:nvSpPr>
        <p:spPr>
          <a:xfrm>
            <a:off x="8610600" y="4267200"/>
            <a:ext cx="2209800" cy="1384995"/>
          </a:xfrm>
          <a:prstGeom prst="rect">
            <a:avLst/>
          </a:prstGeom>
          <a:solidFill>
            <a:srgbClr val="FFC000"/>
          </a:solidFill>
          <a:ln>
            <a:solidFill>
              <a:srgbClr val="0070C0"/>
            </a:solidFill>
          </a:ln>
        </p:spPr>
        <p:txBody>
          <a:bodyPr wrap="square" rtlCol="0">
            <a:spAutoFit/>
          </a:bodyPr>
          <a:lstStyle/>
          <a:p>
            <a:pPr algn="ctr"/>
            <a:r>
              <a:rPr lang="fr-FR" sz="2800" dirty="0" smtClean="0"/>
              <a:t>Déesse de la sagesse et de la guerre</a:t>
            </a:r>
            <a:endParaRPr lang="fr-FR" sz="2800" dirty="0"/>
          </a:p>
        </p:txBody>
      </p:sp>
      <p:sp>
        <p:nvSpPr>
          <p:cNvPr id="11" name="ZoneTexte 10"/>
          <p:cNvSpPr txBox="1"/>
          <p:nvPr/>
        </p:nvSpPr>
        <p:spPr>
          <a:xfrm>
            <a:off x="1447800" y="1524000"/>
            <a:ext cx="2362200" cy="523220"/>
          </a:xfrm>
          <a:prstGeom prst="rect">
            <a:avLst/>
          </a:prstGeom>
          <a:solidFill>
            <a:schemeClr val="accent1">
              <a:lumMod val="60000"/>
              <a:lumOff val="40000"/>
            </a:schemeClr>
          </a:solidFill>
          <a:ln>
            <a:solidFill>
              <a:srgbClr val="0070C0"/>
            </a:solidFill>
          </a:ln>
        </p:spPr>
        <p:txBody>
          <a:bodyPr wrap="square" rtlCol="0">
            <a:spAutoFit/>
          </a:bodyPr>
          <a:lstStyle/>
          <a:p>
            <a:pPr algn="ctr"/>
            <a:r>
              <a:rPr lang="fr-FR" sz="2800" dirty="0" smtClean="0"/>
              <a:t>Dieu de la mer</a:t>
            </a:r>
            <a:endParaRPr lang="fr-FR" sz="2800" dirty="0"/>
          </a:p>
        </p:txBody>
      </p:sp>
      <p:sp>
        <p:nvSpPr>
          <p:cNvPr id="14" name="ZoneTexte 13"/>
          <p:cNvSpPr txBox="1"/>
          <p:nvPr/>
        </p:nvSpPr>
        <p:spPr>
          <a:xfrm>
            <a:off x="1524000" y="914400"/>
            <a:ext cx="2209800" cy="523220"/>
          </a:xfrm>
          <a:prstGeom prst="rect">
            <a:avLst/>
          </a:prstGeom>
          <a:solidFill>
            <a:schemeClr val="accent1">
              <a:lumMod val="60000"/>
              <a:lumOff val="40000"/>
            </a:schemeClr>
          </a:solidFill>
          <a:ln>
            <a:solidFill>
              <a:srgbClr val="0070C0"/>
            </a:solidFill>
          </a:ln>
        </p:spPr>
        <p:txBody>
          <a:bodyPr wrap="square" rtlCol="0">
            <a:spAutoFit/>
          </a:bodyPr>
          <a:lstStyle/>
          <a:p>
            <a:pPr algn="ctr"/>
            <a:r>
              <a:rPr lang="fr-FR" sz="2800" dirty="0" smtClean="0"/>
              <a:t>Poséidon</a:t>
            </a:r>
            <a:endParaRPr lang="fr-FR" sz="2800" dirty="0"/>
          </a:p>
        </p:txBody>
      </p:sp>
      <p:sp>
        <p:nvSpPr>
          <p:cNvPr id="18" name="ZoneTexte 17"/>
          <p:cNvSpPr txBox="1"/>
          <p:nvPr/>
        </p:nvSpPr>
        <p:spPr>
          <a:xfrm>
            <a:off x="8534400" y="924580"/>
            <a:ext cx="2209800" cy="523220"/>
          </a:xfrm>
          <a:prstGeom prst="rect">
            <a:avLst/>
          </a:prstGeom>
          <a:solidFill>
            <a:srgbClr val="7030A0"/>
          </a:solidFill>
          <a:ln>
            <a:solidFill>
              <a:srgbClr val="0070C0"/>
            </a:solidFill>
          </a:ln>
        </p:spPr>
        <p:txBody>
          <a:bodyPr wrap="square" rtlCol="0">
            <a:spAutoFit/>
          </a:bodyPr>
          <a:lstStyle/>
          <a:p>
            <a:pPr algn="ctr"/>
            <a:r>
              <a:rPr lang="fr-FR" sz="2800" dirty="0" smtClean="0"/>
              <a:t>Hadès </a:t>
            </a:r>
            <a:endParaRPr lang="fr-FR" sz="2800" dirty="0"/>
          </a:p>
        </p:txBody>
      </p:sp>
      <p:sp>
        <p:nvSpPr>
          <p:cNvPr id="19" name="ZoneTexte 18"/>
          <p:cNvSpPr txBox="1"/>
          <p:nvPr/>
        </p:nvSpPr>
        <p:spPr>
          <a:xfrm>
            <a:off x="8382000" y="1534180"/>
            <a:ext cx="2590800" cy="523220"/>
          </a:xfrm>
          <a:prstGeom prst="rect">
            <a:avLst/>
          </a:prstGeom>
          <a:solidFill>
            <a:srgbClr val="7030A0"/>
          </a:solidFill>
          <a:ln>
            <a:solidFill>
              <a:srgbClr val="0070C0"/>
            </a:solidFill>
          </a:ln>
        </p:spPr>
        <p:txBody>
          <a:bodyPr wrap="square" rtlCol="0">
            <a:spAutoFit/>
          </a:bodyPr>
          <a:lstStyle/>
          <a:p>
            <a:pPr algn="ctr"/>
            <a:r>
              <a:rPr lang="fr-FR" sz="2800" dirty="0" smtClean="0"/>
              <a:t>Dieu des Enfers</a:t>
            </a:r>
            <a:endParaRPr lang="fr-FR" sz="2800" dirty="0"/>
          </a:p>
        </p:txBody>
      </p:sp>
      <p:sp>
        <p:nvSpPr>
          <p:cNvPr id="24" name="ZoneTexte 23"/>
          <p:cNvSpPr txBox="1"/>
          <p:nvPr/>
        </p:nvSpPr>
        <p:spPr>
          <a:xfrm>
            <a:off x="1447800" y="3581400"/>
            <a:ext cx="2209800" cy="52322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800" dirty="0" smtClean="0"/>
              <a:t>Hermès</a:t>
            </a:r>
            <a:endParaRPr lang="fr-FR" sz="2800" dirty="0"/>
          </a:p>
        </p:txBody>
      </p:sp>
      <p:sp>
        <p:nvSpPr>
          <p:cNvPr id="25" name="ZoneTexte 24"/>
          <p:cNvSpPr txBox="1"/>
          <p:nvPr/>
        </p:nvSpPr>
        <p:spPr>
          <a:xfrm>
            <a:off x="1447800" y="4191000"/>
            <a:ext cx="2209800" cy="1384995"/>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800" dirty="0" smtClean="0"/>
              <a:t>Dieu des voyageurs et des voleurs</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1" grpId="0" animBg="1"/>
      <p:bldP spid="9" grpId="0" animBg="1"/>
      <p:bldP spid="11" grpId="0" animBg="1"/>
      <p:bldP spid="14" grpId="0" animBg="1"/>
      <p:bldP spid="18" grpId="0" animBg="1"/>
      <p:bldP spid="19"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4817" name="Picture 1"/>
          <p:cNvPicPr>
            <a:picLocks noChangeAspect="1" noChangeArrowheads="1"/>
          </p:cNvPicPr>
          <p:nvPr/>
        </p:nvPicPr>
        <p:blipFill>
          <a:blip r:embed="rId3" cstate="print"/>
          <a:srcRect l="1335" t="3896" r="1189"/>
          <a:stretch>
            <a:fillRect/>
          </a:stretch>
        </p:blipFill>
        <p:spPr bwMode="auto">
          <a:xfrm>
            <a:off x="304800" y="76200"/>
            <a:ext cx="11576222" cy="5867400"/>
          </a:xfrm>
          <a:prstGeom prst="rect">
            <a:avLst/>
          </a:prstGeom>
          <a:noFill/>
          <a:ln w="9525">
            <a:noFill/>
            <a:miter lim="800000"/>
            <a:headEnd/>
            <a:tailEnd/>
          </a:ln>
        </p:spPr>
      </p:pic>
      <p:sp>
        <p:nvSpPr>
          <p:cNvPr id="5" name="Rectangle 4"/>
          <p:cNvSpPr/>
          <p:nvPr/>
        </p:nvSpPr>
        <p:spPr>
          <a:xfrm>
            <a:off x="304800" y="5966936"/>
            <a:ext cx="12192000" cy="738664"/>
          </a:xfrm>
          <a:prstGeom prst="rect">
            <a:avLst/>
          </a:prstGeom>
        </p:spPr>
        <p:txBody>
          <a:bodyPr wrap="square">
            <a:spAutoFit/>
          </a:bodyPr>
          <a:lstStyle/>
          <a:p>
            <a:r>
              <a:rPr lang="fr-FR" sz="1400" dirty="0" smtClean="0"/>
              <a:t>Assemblée des dieux sur l'</a:t>
            </a:r>
            <a:r>
              <a:rPr lang="fr-FR" sz="1400" dirty="0" err="1" smtClean="0"/>
              <a:t>Olympe</a:t>
            </a:r>
            <a:r>
              <a:rPr lang="fr-FR" sz="1400" i="1" dirty="0" err="1" smtClean="0"/>
              <a:t>The</a:t>
            </a:r>
            <a:r>
              <a:rPr lang="fr-FR" sz="1400" i="1" dirty="0" smtClean="0"/>
              <a:t> </a:t>
            </a:r>
            <a:r>
              <a:rPr lang="fr-FR" sz="1400" i="1" dirty="0" err="1" smtClean="0"/>
              <a:t>Iliad</a:t>
            </a:r>
            <a:r>
              <a:rPr lang="fr-FR" sz="1400" i="1" dirty="0" smtClean="0"/>
              <a:t> of Homer</a:t>
            </a:r>
            <a:r>
              <a:rPr lang="fr-FR" sz="1400" dirty="0" smtClean="0"/>
              <a:t>, part I, pl. 6 Tommaso </a:t>
            </a:r>
            <a:r>
              <a:rPr lang="fr-FR" sz="1400" dirty="0" err="1" smtClean="0"/>
              <a:t>Piroli</a:t>
            </a:r>
            <a:r>
              <a:rPr lang="fr-FR" sz="1400" dirty="0" smtClean="0"/>
              <a:t> (1750-1824), graveur ; John Flaxman (1755-1826), dessinateur, Rome, 1793.</a:t>
            </a:r>
            <a:r>
              <a:rPr lang="fr-FR" sz="1400" dirty="0" err="1" smtClean="0"/>
              <a:t>BnF</a:t>
            </a:r>
            <a:r>
              <a:rPr lang="fr-FR" sz="1400" dirty="0" smtClean="0"/>
              <a:t>, Estampes et Photographie, Ta-6-Pet. fol.</a:t>
            </a:r>
          </a:p>
          <a:p>
            <a:r>
              <a:rPr lang="fr-FR" sz="1400" dirty="0" smtClean="0"/>
              <a:t>© Bibliothèque nationale de France</a:t>
            </a:r>
            <a:endParaRPr lang="fr-FR" sz="1400" dirty="0"/>
          </a:p>
        </p:txBody>
      </p:sp>
      <p:sp>
        <p:nvSpPr>
          <p:cNvPr id="7" name="ZoneTexte 6"/>
          <p:cNvSpPr txBox="1"/>
          <p:nvPr/>
        </p:nvSpPr>
        <p:spPr>
          <a:xfrm>
            <a:off x="6019800" y="2286000"/>
            <a:ext cx="762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ZEUS</a:t>
            </a:r>
            <a:endParaRPr lang="fr-FR" b="1" u="sng" dirty="0">
              <a:solidFill>
                <a:srgbClr val="FF0000"/>
              </a:solidFill>
            </a:endParaRPr>
          </a:p>
        </p:txBody>
      </p:sp>
      <p:sp>
        <p:nvSpPr>
          <p:cNvPr id="8" name="ZoneTexte 7"/>
          <p:cNvSpPr txBox="1"/>
          <p:nvPr/>
        </p:nvSpPr>
        <p:spPr>
          <a:xfrm>
            <a:off x="838200" y="49530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POSEIDON</a:t>
            </a:r>
            <a:endParaRPr lang="fr-FR" b="1" u="sng" dirty="0">
              <a:solidFill>
                <a:srgbClr val="FF0000"/>
              </a:solidFill>
            </a:endParaRPr>
          </a:p>
        </p:txBody>
      </p:sp>
      <p:sp>
        <p:nvSpPr>
          <p:cNvPr id="9" name="ZoneTexte 8"/>
          <p:cNvSpPr txBox="1"/>
          <p:nvPr/>
        </p:nvSpPr>
        <p:spPr>
          <a:xfrm>
            <a:off x="3429000" y="310509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ATHENA</a:t>
            </a:r>
            <a:endParaRPr lang="fr-FR" b="1" u="sng" dirty="0">
              <a:solidFill>
                <a:srgbClr val="FF0000"/>
              </a:solidFill>
            </a:endParaRPr>
          </a:p>
        </p:txBody>
      </p:sp>
      <p:sp>
        <p:nvSpPr>
          <p:cNvPr id="11" name="ZoneTexte 10"/>
          <p:cNvSpPr txBox="1"/>
          <p:nvPr/>
        </p:nvSpPr>
        <p:spPr>
          <a:xfrm>
            <a:off x="5638800" y="51054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HADES</a:t>
            </a:r>
            <a:endParaRPr lang="fr-FR" b="1" u="sng" dirty="0">
              <a:solidFill>
                <a:srgbClr val="FF0000"/>
              </a:solidFill>
            </a:endParaRPr>
          </a:p>
        </p:txBody>
      </p:sp>
      <p:sp>
        <p:nvSpPr>
          <p:cNvPr id="15" name="ZoneTexte 14"/>
          <p:cNvSpPr txBox="1"/>
          <p:nvPr/>
        </p:nvSpPr>
        <p:spPr>
          <a:xfrm>
            <a:off x="10058400" y="3352800"/>
            <a:ext cx="1143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HERMES</a:t>
            </a:r>
            <a:endParaRPr lang="fr-FR" b="1" u="sng"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762001" y="1219200"/>
            <a:ext cx="46482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de la beauté</a:t>
            </a:r>
            <a:endParaRPr lang="fr-FR" sz="2800" dirty="0">
              <a:solidFill>
                <a:schemeClr val="tx1">
                  <a:lumMod val="95000"/>
                  <a:lumOff val="5000"/>
                </a:schemeClr>
              </a:solidFill>
            </a:endParaRPr>
          </a:p>
        </p:txBody>
      </p:sp>
      <p:sp>
        <p:nvSpPr>
          <p:cNvPr id="13" name="ZoneTexte 12"/>
          <p:cNvSpPr txBox="1"/>
          <p:nvPr/>
        </p:nvSpPr>
        <p:spPr>
          <a:xfrm>
            <a:off x="8610600" y="12293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Apollon</a:t>
            </a:r>
            <a:endParaRPr lang="fr-FR" sz="2800" dirty="0">
              <a:solidFill>
                <a:schemeClr val="tx1">
                  <a:lumMod val="95000"/>
                  <a:lumOff val="5000"/>
                </a:schemeClr>
              </a:solidFill>
            </a:endParaRPr>
          </a:p>
        </p:txBody>
      </p:sp>
      <p:sp>
        <p:nvSpPr>
          <p:cNvPr id="14" name="ZoneTexte 13"/>
          <p:cNvSpPr txBox="1"/>
          <p:nvPr/>
        </p:nvSpPr>
        <p:spPr>
          <a:xfrm>
            <a:off x="762000" y="2057400"/>
            <a:ext cx="4648201"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de la chasse</a:t>
            </a:r>
            <a:endParaRPr lang="fr-FR" sz="2800" dirty="0">
              <a:solidFill>
                <a:schemeClr val="accent2">
                  <a:lumMod val="75000"/>
                </a:schemeClr>
              </a:solidFill>
            </a:endParaRPr>
          </a:p>
        </p:txBody>
      </p:sp>
      <p:sp>
        <p:nvSpPr>
          <p:cNvPr id="18" name="ZoneTexte 17"/>
          <p:cNvSpPr txBox="1"/>
          <p:nvPr/>
        </p:nvSpPr>
        <p:spPr>
          <a:xfrm>
            <a:off x="762001" y="381000"/>
            <a:ext cx="462915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Dieu des arts</a:t>
            </a:r>
            <a:endParaRPr lang="fr-FR" sz="2800" dirty="0">
              <a:solidFill>
                <a:schemeClr val="tx1">
                  <a:lumMod val="95000"/>
                  <a:lumOff val="5000"/>
                </a:schemeClr>
              </a:solidFill>
            </a:endParaRPr>
          </a:p>
        </p:txBody>
      </p:sp>
      <p:sp>
        <p:nvSpPr>
          <p:cNvPr id="24" name="ZoneTexte 23"/>
          <p:cNvSpPr txBox="1"/>
          <p:nvPr/>
        </p:nvSpPr>
        <p:spPr>
          <a:xfrm>
            <a:off x="8610600" y="20675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Artémis</a:t>
            </a:r>
            <a:endParaRPr lang="fr-FR" sz="2800" dirty="0">
              <a:solidFill>
                <a:schemeClr val="tx1">
                  <a:lumMod val="95000"/>
                  <a:lumOff val="5000"/>
                </a:schemeClr>
              </a:solidFill>
            </a:endParaRPr>
          </a:p>
        </p:txBody>
      </p:sp>
      <p:sp>
        <p:nvSpPr>
          <p:cNvPr id="15" name="ZoneTexte 14"/>
          <p:cNvSpPr txBox="1"/>
          <p:nvPr/>
        </p:nvSpPr>
        <p:spPr>
          <a:xfrm>
            <a:off x="8610600" y="405825"/>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Aphrodite</a:t>
            </a:r>
            <a:endParaRPr lang="fr-FR" sz="2800" dirty="0">
              <a:solidFill>
                <a:schemeClr val="tx1">
                  <a:lumMod val="95000"/>
                  <a:lumOff val="5000"/>
                </a:schemeClr>
              </a:solidFill>
            </a:endParaRPr>
          </a:p>
        </p:txBody>
      </p:sp>
      <p:sp>
        <p:nvSpPr>
          <p:cNvPr id="16" name="ZoneTexte 15"/>
          <p:cNvSpPr txBox="1"/>
          <p:nvPr/>
        </p:nvSpPr>
        <p:spPr>
          <a:xfrm>
            <a:off x="762001" y="3820180"/>
            <a:ext cx="46482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du mariage</a:t>
            </a:r>
            <a:endParaRPr lang="fr-FR" sz="2800" dirty="0">
              <a:solidFill>
                <a:schemeClr val="tx1">
                  <a:lumMod val="95000"/>
                  <a:lumOff val="5000"/>
                </a:schemeClr>
              </a:solidFill>
            </a:endParaRPr>
          </a:p>
        </p:txBody>
      </p:sp>
      <p:sp>
        <p:nvSpPr>
          <p:cNvPr id="17" name="ZoneTexte 16"/>
          <p:cNvSpPr txBox="1"/>
          <p:nvPr/>
        </p:nvSpPr>
        <p:spPr>
          <a:xfrm>
            <a:off x="762000" y="4724400"/>
            <a:ext cx="4648201"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du foyer</a:t>
            </a:r>
            <a:endParaRPr lang="fr-FR" sz="2800" dirty="0">
              <a:solidFill>
                <a:schemeClr val="accent2">
                  <a:lumMod val="75000"/>
                </a:schemeClr>
              </a:solidFill>
            </a:endParaRPr>
          </a:p>
        </p:txBody>
      </p:sp>
      <p:sp>
        <p:nvSpPr>
          <p:cNvPr id="19" name="ZoneTexte 18"/>
          <p:cNvSpPr txBox="1"/>
          <p:nvPr/>
        </p:nvSpPr>
        <p:spPr>
          <a:xfrm>
            <a:off x="762001" y="2905780"/>
            <a:ext cx="462915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Dieu de la guerre</a:t>
            </a:r>
            <a:endParaRPr lang="fr-FR" sz="2800" dirty="0">
              <a:solidFill>
                <a:schemeClr val="tx1">
                  <a:lumMod val="95000"/>
                  <a:lumOff val="5000"/>
                </a:schemeClr>
              </a:solidFill>
            </a:endParaRPr>
          </a:p>
        </p:txBody>
      </p:sp>
      <p:sp>
        <p:nvSpPr>
          <p:cNvPr id="20" name="ZoneTexte 19"/>
          <p:cNvSpPr txBox="1"/>
          <p:nvPr/>
        </p:nvSpPr>
        <p:spPr>
          <a:xfrm>
            <a:off x="8610600" y="47345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Héphaïstos</a:t>
            </a:r>
            <a:endParaRPr lang="fr-FR" sz="2800" dirty="0">
              <a:solidFill>
                <a:schemeClr val="tx1">
                  <a:lumMod val="95000"/>
                  <a:lumOff val="5000"/>
                </a:schemeClr>
              </a:solidFill>
            </a:endParaRPr>
          </a:p>
        </p:txBody>
      </p:sp>
      <p:sp>
        <p:nvSpPr>
          <p:cNvPr id="21" name="ZoneTexte 20"/>
          <p:cNvSpPr txBox="1"/>
          <p:nvPr/>
        </p:nvSpPr>
        <p:spPr>
          <a:xfrm>
            <a:off x="8610600" y="55727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Héra</a:t>
            </a:r>
            <a:endParaRPr lang="fr-FR" sz="2800" dirty="0">
              <a:solidFill>
                <a:schemeClr val="tx1">
                  <a:lumMod val="95000"/>
                  <a:lumOff val="5000"/>
                </a:schemeClr>
              </a:solidFill>
            </a:endParaRPr>
          </a:p>
        </p:txBody>
      </p:sp>
      <p:sp>
        <p:nvSpPr>
          <p:cNvPr id="22" name="ZoneTexte 21"/>
          <p:cNvSpPr txBox="1"/>
          <p:nvPr/>
        </p:nvSpPr>
        <p:spPr>
          <a:xfrm>
            <a:off x="8610600" y="38963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Arès</a:t>
            </a:r>
            <a:endParaRPr lang="fr-FR" sz="2800" dirty="0">
              <a:solidFill>
                <a:schemeClr val="tx1">
                  <a:lumMod val="95000"/>
                  <a:lumOff val="5000"/>
                </a:schemeClr>
              </a:solidFill>
            </a:endParaRPr>
          </a:p>
        </p:txBody>
      </p:sp>
      <p:sp>
        <p:nvSpPr>
          <p:cNvPr id="32" name="ZoneTexte 31"/>
          <p:cNvSpPr txBox="1"/>
          <p:nvPr/>
        </p:nvSpPr>
        <p:spPr>
          <a:xfrm>
            <a:off x="762000" y="5572780"/>
            <a:ext cx="4648201"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Dieu des forgerons</a:t>
            </a:r>
            <a:endParaRPr lang="fr-FR" sz="2800" dirty="0">
              <a:solidFill>
                <a:schemeClr val="accent2">
                  <a:lumMod val="75000"/>
                </a:schemeClr>
              </a:solidFill>
            </a:endParaRPr>
          </a:p>
        </p:txBody>
      </p:sp>
      <p:sp>
        <p:nvSpPr>
          <p:cNvPr id="33" name="ZoneTexte 32"/>
          <p:cNvSpPr txBox="1"/>
          <p:nvPr/>
        </p:nvSpPr>
        <p:spPr>
          <a:xfrm>
            <a:off x="8610600" y="2981980"/>
            <a:ext cx="2590800" cy="523220"/>
          </a:xfrm>
          <a:prstGeom prst="rect">
            <a:avLst/>
          </a:prstGeom>
          <a:noFill/>
          <a:ln>
            <a:solidFill>
              <a:srgbClr val="0070C0"/>
            </a:solidFill>
          </a:ln>
        </p:spPr>
        <p:txBody>
          <a:bodyPr wrap="square" rtlCol="0">
            <a:spAutoFit/>
          </a:bodyPr>
          <a:lstStyle/>
          <a:p>
            <a:pPr algn="ctr"/>
            <a:r>
              <a:rPr lang="fr-FR" sz="2800" dirty="0" smtClean="0">
                <a:solidFill>
                  <a:schemeClr val="tx1">
                    <a:lumMod val="95000"/>
                    <a:lumOff val="5000"/>
                  </a:schemeClr>
                </a:solidFill>
              </a:rPr>
              <a:t>Hestia</a:t>
            </a:r>
            <a:endParaRPr lang="fr-FR" sz="2800" dirty="0">
              <a:solidFill>
                <a:schemeClr val="tx1">
                  <a:lumMod val="95000"/>
                  <a:lumOff val="5000"/>
                </a:schemeClr>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762001" y="1219200"/>
            <a:ext cx="4648200" cy="523220"/>
          </a:xfrm>
          <a:prstGeom prst="rect">
            <a:avLst/>
          </a:prstGeom>
          <a:solidFill>
            <a:srgbClr val="00B0F0"/>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de la beauté</a:t>
            </a:r>
            <a:endParaRPr lang="fr-FR" sz="2800" dirty="0">
              <a:solidFill>
                <a:schemeClr val="tx1">
                  <a:lumMod val="95000"/>
                  <a:lumOff val="5000"/>
                </a:schemeClr>
              </a:solidFill>
            </a:endParaRPr>
          </a:p>
        </p:txBody>
      </p:sp>
      <p:sp>
        <p:nvSpPr>
          <p:cNvPr id="13" name="ZoneTexte 12"/>
          <p:cNvSpPr txBox="1"/>
          <p:nvPr/>
        </p:nvSpPr>
        <p:spPr>
          <a:xfrm>
            <a:off x="8610600" y="1229380"/>
            <a:ext cx="2590800" cy="523220"/>
          </a:xfrm>
          <a:prstGeom prst="rect">
            <a:avLst/>
          </a:prstGeom>
          <a:solidFill>
            <a:srgbClr val="CF50C4"/>
          </a:solidFill>
          <a:ln>
            <a:solidFill>
              <a:srgbClr val="0070C0"/>
            </a:solidFill>
          </a:ln>
        </p:spPr>
        <p:txBody>
          <a:bodyPr wrap="square" rtlCol="0">
            <a:spAutoFit/>
          </a:bodyPr>
          <a:lstStyle/>
          <a:p>
            <a:pPr algn="ctr"/>
            <a:r>
              <a:rPr lang="fr-FR" sz="2800" dirty="0" smtClean="0">
                <a:solidFill>
                  <a:schemeClr val="tx1">
                    <a:lumMod val="95000"/>
                    <a:lumOff val="5000"/>
                  </a:schemeClr>
                </a:solidFill>
              </a:rPr>
              <a:t>Apollon</a:t>
            </a:r>
            <a:endParaRPr lang="fr-FR" sz="2800" dirty="0">
              <a:solidFill>
                <a:schemeClr val="tx1">
                  <a:lumMod val="95000"/>
                  <a:lumOff val="5000"/>
                </a:schemeClr>
              </a:solidFill>
            </a:endParaRPr>
          </a:p>
        </p:txBody>
      </p:sp>
      <p:sp>
        <p:nvSpPr>
          <p:cNvPr id="14" name="ZoneTexte 13"/>
          <p:cNvSpPr txBox="1"/>
          <p:nvPr/>
        </p:nvSpPr>
        <p:spPr>
          <a:xfrm>
            <a:off x="762000" y="2057400"/>
            <a:ext cx="4648201" cy="523220"/>
          </a:xfrm>
          <a:prstGeom prst="rect">
            <a:avLst/>
          </a:prstGeom>
          <a:solidFill>
            <a:schemeClr val="accent3"/>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de la chasse</a:t>
            </a:r>
            <a:endParaRPr lang="fr-FR" sz="2800" dirty="0">
              <a:solidFill>
                <a:schemeClr val="accent2">
                  <a:lumMod val="75000"/>
                </a:schemeClr>
              </a:solidFill>
            </a:endParaRPr>
          </a:p>
        </p:txBody>
      </p:sp>
      <p:sp>
        <p:nvSpPr>
          <p:cNvPr id="18" name="ZoneTexte 17"/>
          <p:cNvSpPr txBox="1"/>
          <p:nvPr/>
        </p:nvSpPr>
        <p:spPr>
          <a:xfrm>
            <a:off x="762001" y="381000"/>
            <a:ext cx="4629150" cy="523220"/>
          </a:xfrm>
          <a:prstGeom prst="rect">
            <a:avLst/>
          </a:prstGeom>
          <a:solidFill>
            <a:srgbClr val="CF50C4"/>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Dieu des arts</a:t>
            </a:r>
            <a:endParaRPr lang="fr-FR" sz="2800" dirty="0">
              <a:solidFill>
                <a:schemeClr val="tx1">
                  <a:lumMod val="95000"/>
                  <a:lumOff val="5000"/>
                </a:schemeClr>
              </a:solidFill>
            </a:endParaRPr>
          </a:p>
        </p:txBody>
      </p:sp>
      <p:sp>
        <p:nvSpPr>
          <p:cNvPr id="24" name="ZoneTexte 23"/>
          <p:cNvSpPr txBox="1"/>
          <p:nvPr/>
        </p:nvSpPr>
        <p:spPr>
          <a:xfrm>
            <a:off x="8610600" y="2067580"/>
            <a:ext cx="2590800" cy="523220"/>
          </a:xfrm>
          <a:prstGeom prst="rect">
            <a:avLst/>
          </a:prstGeom>
          <a:solidFill>
            <a:schemeClr val="accent3"/>
          </a:solidFill>
          <a:ln>
            <a:solidFill>
              <a:srgbClr val="0070C0"/>
            </a:solidFill>
          </a:ln>
        </p:spPr>
        <p:txBody>
          <a:bodyPr wrap="square" rtlCol="0">
            <a:spAutoFit/>
          </a:bodyPr>
          <a:lstStyle/>
          <a:p>
            <a:pPr algn="ctr"/>
            <a:r>
              <a:rPr lang="fr-FR" sz="2800" dirty="0" smtClean="0">
                <a:solidFill>
                  <a:schemeClr val="tx1">
                    <a:lumMod val="95000"/>
                    <a:lumOff val="5000"/>
                  </a:schemeClr>
                </a:solidFill>
              </a:rPr>
              <a:t>Artémis</a:t>
            </a:r>
            <a:endParaRPr lang="fr-FR" sz="2800" dirty="0">
              <a:solidFill>
                <a:schemeClr val="tx1">
                  <a:lumMod val="95000"/>
                  <a:lumOff val="5000"/>
                </a:schemeClr>
              </a:solidFill>
            </a:endParaRPr>
          </a:p>
        </p:txBody>
      </p:sp>
      <p:sp>
        <p:nvSpPr>
          <p:cNvPr id="15" name="ZoneTexte 14"/>
          <p:cNvSpPr txBox="1"/>
          <p:nvPr/>
        </p:nvSpPr>
        <p:spPr>
          <a:xfrm>
            <a:off x="8610600" y="405825"/>
            <a:ext cx="2590800" cy="523220"/>
          </a:xfrm>
          <a:prstGeom prst="rect">
            <a:avLst/>
          </a:prstGeom>
          <a:solidFill>
            <a:srgbClr val="00B0F0"/>
          </a:solidFill>
          <a:ln>
            <a:solidFill>
              <a:srgbClr val="0070C0"/>
            </a:solidFill>
          </a:ln>
        </p:spPr>
        <p:txBody>
          <a:bodyPr wrap="square" rtlCol="0">
            <a:spAutoFit/>
          </a:bodyPr>
          <a:lstStyle/>
          <a:p>
            <a:pPr algn="ctr"/>
            <a:r>
              <a:rPr lang="fr-FR" sz="2800" dirty="0" smtClean="0">
                <a:solidFill>
                  <a:schemeClr val="tx1">
                    <a:lumMod val="95000"/>
                    <a:lumOff val="5000"/>
                  </a:schemeClr>
                </a:solidFill>
              </a:rPr>
              <a:t>Aphrodite</a:t>
            </a:r>
            <a:endParaRPr lang="fr-FR" sz="2800" dirty="0">
              <a:solidFill>
                <a:schemeClr val="tx1">
                  <a:lumMod val="95000"/>
                  <a:lumOff val="5000"/>
                </a:schemeClr>
              </a:solidFill>
            </a:endParaRPr>
          </a:p>
        </p:txBody>
      </p:sp>
      <p:sp>
        <p:nvSpPr>
          <p:cNvPr id="16" name="ZoneTexte 15"/>
          <p:cNvSpPr txBox="1"/>
          <p:nvPr/>
        </p:nvSpPr>
        <p:spPr>
          <a:xfrm>
            <a:off x="762001" y="3820180"/>
            <a:ext cx="4648200" cy="523220"/>
          </a:xfrm>
          <a:prstGeom prst="rect">
            <a:avLst/>
          </a:prstGeom>
          <a:solidFill>
            <a:schemeClr val="accent2">
              <a:lumMod val="75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du mariage</a:t>
            </a:r>
            <a:endParaRPr lang="fr-FR" sz="2800" dirty="0">
              <a:solidFill>
                <a:schemeClr val="tx1">
                  <a:lumMod val="95000"/>
                  <a:lumOff val="5000"/>
                </a:schemeClr>
              </a:solidFill>
            </a:endParaRPr>
          </a:p>
        </p:txBody>
      </p:sp>
      <p:sp>
        <p:nvSpPr>
          <p:cNvPr id="17" name="ZoneTexte 16"/>
          <p:cNvSpPr txBox="1"/>
          <p:nvPr/>
        </p:nvSpPr>
        <p:spPr>
          <a:xfrm>
            <a:off x="762000" y="4724400"/>
            <a:ext cx="4648201" cy="523220"/>
          </a:xfrm>
          <a:prstGeom prst="rect">
            <a:avLst/>
          </a:prstGeom>
          <a:solidFill>
            <a:schemeClr val="accent1">
              <a:lumMod val="60000"/>
              <a:lumOff val="40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Déesse du foyer</a:t>
            </a:r>
            <a:endParaRPr lang="fr-FR" sz="2800" dirty="0">
              <a:solidFill>
                <a:schemeClr val="accent2">
                  <a:lumMod val="75000"/>
                </a:schemeClr>
              </a:solidFill>
            </a:endParaRPr>
          </a:p>
        </p:txBody>
      </p:sp>
      <p:sp>
        <p:nvSpPr>
          <p:cNvPr id="19" name="ZoneTexte 18"/>
          <p:cNvSpPr txBox="1"/>
          <p:nvPr/>
        </p:nvSpPr>
        <p:spPr>
          <a:xfrm>
            <a:off x="762001" y="2905780"/>
            <a:ext cx="4629150" cy="523220"/>
          </a:xfrm>
          <a:prstGeom prst="rect">
            <a:avLst/>
          </a:prstGeom>
          <a:solidFill>
            <a:schemeClr val="accent4">
              <a:lumMod val="75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Dieu de la guerre</a:t>
            </a:r>
            <a:endParaRPr lang="fr-FR" sz="2800" dirty="0">
              <a:solidFill>
                <a:schemeClr val="tx1">
                  <a:lumMod val="95000"/>
                  <a:lumOff val="5000"/>
                </a:schemeClr>
              </a:solidFill>
            </a:endParaRPr>
          </a:p>
        </p:txBody>
      </p:sp>
      <p:sp>
        <p:nvSpPr>
          <p:cNvPr id="20" name="ZoneTexte 19"/>
          <p:cNvSpPr txBox="1"/>
          <p:nvPr/>
        </p:nvSpPr>
        <p:spPr>
          <a:xfrm>
            <a:off x="8610600" y="4734580"/>
            <a:ext cx="2590800" cy="52322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Héphaïstos</a:t>
            </a:r>
            <a:endParaRPr lang="fr-FR" sz="2800" dirty="0">
              <a:solidFill>
                <a:schemeClr val="tx1">
                  <a:lumMod val="95000"/>
                  <a:lumOff val="5000"/>
                </a:schemeClr>
              </a:solidFill>
            </a:endParaRPr>
          </a:p>
        </p:txBody>
      </p:sp>
      <p:sp>
        <p:nvSpPr>
          <p:cNvPr id="21" name="ZoneTexte 20"/>
          <p:cNvSpPr txBox="1"/>
          <p:nvPr/>
        </p:nvSpPr>
        <p:spPr>
          <a:xfrm>
            <a:off x="8610600" y="5572780"/>
            <a:ext cx="2590800" cy="523220"/>
          </a:xfrm>
          <a:prstGeom prst="rect">
            <a:avLst/>
          </a:prstGeom>
          <a:solidFill>
            <a:schemeClr val="accent2">
              <a:lumMod val="75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Héra</a:t>
            </a:r>
            <a:endParaRPr lang="fr-FR" sz="2800" dirty="0">
              <a:solidFill>
                <a:schemeClr val="tx1">
                  <a:lumMod val="95000"/>
                  <a:lumOff val="5000"/>
                </a:schemeClr>
              </a:solidFill>
            </a:endParaRPr>
          </a:p>
        </p:txBody>
      </p:sp>
      <p:sp>
        <p:nvSpPr>
          <p:cNvPr id="22" name="ZoneTexte 21"/>
          <p:cNvSpPr txBox="1"/>
          <p:nvPr/>
        </p:nvSpPr>
        <p:spPr>
          <a:xfrm>
            <a:off x="8610600" y="3896380"/>
            <a:ext cx="2590800" cy="523220"/>
          </a:xfrm>
          <a:prstGeom prst="rect">
            <a:avLst/>
          </a:prstGeom>
          <a:solidFill>
            <a:schemeClr val="accent4">
              <a:lumMod val="75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Arès</a:t>
            </a:r>
            <a:endParaRPr lang="fr-FR" sz="2800" dirty="0">
              <a:solidFill>
                <a:schemeClr val="tx1">
                  <a:lumMod val="95000"/>
                  <a:lumOff val="5000"/>
                </a:schemeClr>
              </a:solidFill>
            </a:endParaRPr>
          </a:p>
        </p:txBody>
      </p:sp>
      <p:sp>
        <p:nvSpPr>
          <p:cNvPr id="32" name="ZoneTexte 31"/>
          <p:cNvSpPr txBox="1"/>
          <p:nvPr/>
        </p:nvSpPr>
        <p:spPr>
          <a:xfrm>
            <a:off x="762000" y="5572780"/>
            <a:ext cx="4648201" cy="52322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Dieu des forgerons</a:t>
            </a:r>
            <a:endParaRPr lang="fr-FR" sz="2800" dirty="0">
              <a:solidFill>
                <a:schemeClr val="accent2">
                  <a:lumMod val="75000"/>
                </a:schemeClr>
              </a:solidFill>
            </a:endParaRPr>
          </a:p>
        </p:txBody>
      </p:sp>
      <p:sp>
        <p:nvSpPr>
          <p:cNvPr id="33" name="ZoneTexte 32"/>
          <p:cNvSpPr txBox="1"/>
          <p:nvPr/>
        </p:nvSpPr>
        <p:spPr>
          <a:xfrm>
            <a:off x="8610600" y="2981980"/>
            <a:ext cx="2590800" cy="523220"/>
          </a:xfrm>
          <a:prstGeom prst="rect">
            <a:avLst/>
          </a:prstGeom>
          <a:solidFill>
            <a:schemeClr val="accent1">
              <a:lumMod val="60000"/>
              <a:lumOff val="40000"/>
            </a:schemeClr>
          </a:solidFill>
          <a:ln>
            <a:solidFill>
              <a:srgbClr val="0070C0"/>
            </a:solidFill>
          </a:ln>
        </p:spPr>
        <p:txBody>
          <a:bodyPr wrap="square" rtlCol="0">
            <a:spAutoFit/>
          </a:bodyPr>
          <a:lstStyle/>
          <a:p>
            <a:pPr algn="ctr"/>
            <a:r>
              <a:rPr lang="fr-FR" sz="2800" dirty="0" smtClean="0">
                <a:solidFill>
                  <a:schemeClr val="tx1">
                    <a:lumMod val="95000"/>
                    <a:lumOff val="5000"/>
                  </a:schemeClr>
                </a:solidFill>
              </a:rPr>
              <a:t>Hestia</a:t>
            </a:r>
            <a:endParaRPr lang="fr-FR" sz="2800" dirty="0">
              <a:solidFill>
                <a:schemeClr val="tx1">
                  <a:lumMod val="95000"/>
                  <a:lumOff val="5000"/>
                </a:schemeClr>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4817" name="Picture 1"/>
          <p:cNvPicPr>
            <a:picLocks noChangeAspect="1" noChangeArrowheads="1"/>
          </p:cNvPicPr>
          <p:nvPr/>
        </p:nvPicPr>
        <p:blipFill>
          <a:blip r:embed="rId3" cstate="print"/>
          <a:srcRect l="1335" t="3896" r="1189"/>
          <a:stretch>
            <a:fillRect/>
          </a:stretch>
        </p:blipFill>
        <p:spPr bwMode="auto">
          <a:xfrm>
            <a:off x="304800" y="76200"/>
            <a:ext cx="11576222" cy="5867400"/>
          </a:xfrm>
          <a:prstGeom prst="rect">
            <a:avLst/>
          </a:prstGeom>
          <a:noFill/>
          <a:ln w="9525">
            <a:noFill/>
            <a:miter lim="800000"/>
            <a:headEnd/>
            <a:tailEnd/>
          </a:ln>
        </p:spPr>
      </p:pic>
      <p:sp>
        <p:nvSpPr>
          <p:cNvPr id="5" name="Rectangle 4"/>
          <p:cNvSpPr/>
          <p:nvPr/>
        </p:nvSpPr>
        <p:spPr>
          <a:xfrm>
            <a:off x="304800" y="5966936"/>
            <a:ext cx="12192000" cy="738664"/>
          </a:xfrm>
          <a:prstGeom prst="rect">
            <a:avLst/>
          </a:prstGeom>
        </p:spPr>
        <p:txBody>
          <a:bodyPr wrap="square">
            <a:spAutoFit/>
          </a:bodyPr>
          <a:lstStyle/>
          <a:p>
            <a:r>
              <a:rPr lang="fr-FR" sz="1400" dirty="0" smtClean="0"/>
              <a:t>Assemblée des dieux sur l'</a:t>
            </a:r>
            <a:r>
              <a:rPr lang="fr-FR" sz="1400" dirty="0" err="1" smtClean="0"/>
              <a:t>Olympe</a:t>
            </a:r>
            <a:r>
              <a:rPr lang="fr-FR" sz="1400" i="1" dirty="0" err="1" smtClean="0"/>
              <a:t>The</a:t>
            </a:r>
            <a:r>
              <a:rPr lang="fr-FR" sz="1400" i="1" dirty="0" smtClean="0"/>
              <a:t> </a:t>
            </a:r>
            <a:r>
              <a:rPr lang="fr-FR" sz="1400" i="1" dirty="0" err="1" smtClean="0"/>
              <a:t>Iliad</a:t>
            </a:r>
            <a:r>
              <a:rPr lang="fr-FR" sz="1400" i="1" dirty="0" smtClean="0"/>
              <a:t> of Homer</a:t>
            </a:r>
            <a:r>
              <a:rPr lang="fr-FR" sz="1400" dirty="0" smtClean="0"/>
              <a:t>, part I, pl. 6 Tommaso </a:t>
            </a:r>
            <a:r>
              <a:rPr lang="fr-FR" sz="1400" dirty="0" err="1" smtClean="0"/>
              <a:t>Piroli</a:t>
            </a:r>
            <a:r>
              <a:rPr lang="fr-FR" sz="1400" dirty="0" smtClean="0"/>
              <a:t> (1750-1824), graveur ; John Flaxman (1755-1826), dessinateur, Rome, 1793.</a:t>
            </a:r>
            <a:r>
              <a:rPr lang="fr-FR" sz="1400" dirty="0" err="1" smtClean="0"/>
              <a:t>BnF</a:t>
            </a:r>
            <a:r>
              <a:rPr lang="fr-FR" sz="1400" dirty="0" smtClean="0"/>
              <a:t>, Estampes et Photographie, Ta-6-Pet. fol.</a:t>
            </a:r>
          </a:p>
          <a:p>
            <a:r>
              <a:rPr lang="fr-FR" sz="1400" dirty="0" smtClean="0"/>
              <a:t>© Bibliothèque nationale de France</a:t>
            </a:r>
            <a:endParaRPr lang="fr-FR" sz="1400" dirty="0"/>
          </a:p>
        </p:txBody>
      </p:sp>
      <p:sp>
        <p:nvSpPr>
          <p:cNvPr id="7" name="ZoneTexte 6"/>
          <p:cNvSpPr txBox="1"/>
          <p:nvPr/>
        </p:nvSpPr>
        <p:spPr>
          <a:xfrm>
            <a:off x="6019800" y="2286000"/>
            <a:ext cx="762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ZEUS</a:t>
            </a:r>
            <a:endParaRPr lang="fr-FR" b="1" u="sng" dirty="0">
              <a:solidFill>
                <a:srgbClr val="FF0000"/>
              </a:solidFill>
            </a:endParaRPr>
          </a:p>
        </p:txBody>
      </p:sp>
      <p:sp>
        <p:nvSpPr>
          <p:cNvPr id="8" name="ZoneTexte 7"/>
          <p:cNvSpPr txBox="1"/>
          <p:nvPr/>
        </p:nvSpPr>
        <p:spPr>
          <a:xfrm>
            <a:off x="838200" y="49530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POSEIDON</a:t>
            </a:r>
            <a:endParaRPr lang="fr-FR" b="1" u="sng" dirty="0">
              <a:solidFill>
                <a:srgbClr val="FF0000"/>
              </a:solidFill>
            </a:endParaRPr>
          </a:p>
        </p:txBody>
      </p:sp>
      <p:sp>
        <p:nvSpPr>
          <p:cNvPr id="9" name="ZoneTexte 8"/>
          <p:cNvSpPr txBox="1"/>
          <p:nvPr/>
        </p:nvSpPr>
        <p:spPr>
          <a:xfrm>
            <a:off x="3429000" y="310509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ATHENA</a:t>
            </a:r>
            <a:endParaRPr lang="fr-FR" b="1" u="sng" dirty="0">
              <a:solidFill>
                <a:srgbClr val="FF0000"/>
              </a:solidFill>
            </a:endParaRPr>
          </a:p>
        </p:txBody>
      </p:sp>
      <p:sp>
        <p:nvSpPr>
          <p:cNvPr id="10" name="ZoneTexte 9"/>
          <p:cNvSpPr txBox="1"/>
          <p:nvPr/>
        </p:nvSpPr>
        <p:spPr>
          <a:xfrm>
            <a:off x="533400" y="6858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APOLLON</a:t>
            </a:r>
            <a:endParaRPr lang="fr-FR" b="1" u="sng" dirty="0">
              <a:solidFill>
                <a:srgbClr val="FF0000"/>
              </a:solidFill>
            </a:endParaRPr>
          </a:p>
        </p:txBody>
      </p:sp>
      <p:sp>
        <p:nvSpPr>
          <p:cNvPr id="11" name="ZoneTexte 10"/>
          <p:cNvSpPr txBox="1"/>
          <p:nvPr/>
        </p:nvSpPr>
        <p:spPr>
          <a:xfrm>
            <a:off x="5638800" y="51054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HADES</a:t>
            </a:r>
            <a:endParaRPr lang="fr-FR" b="1" u="sng" dirty="0">
              <a:solidFill>
                <a:srgbClr val="FF0000"/>
              </a:solidFill>
            </a:endParaRPr>
          </a:p>
        </p:txBody>
      </p:sp>
      <p:sp>
        <p:nvSpPr>
          <p:cNvPr id="12" name="ZoneTexte 11"/>
          <p:cNvSpPr txBox="1"/>
          <p:nvPr/>
        </p:nvSpPr>
        <p:spPr>
          <a:xfrm>
            <a:off x="381000" y="2495490"/>
            <a:ext cx="1143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ARTEMIS</a:t>
            </a:r>
            <a:endParaRPr lang="fr-FR" b="1" u="sng" dirty="0">
              <a:solidFill>
                <a:srgbClr val="FF0000"/>
              </a:solidFill>
            </a:endParaRPr>
          </a:p>
        </p:txBody>
      </p:sp>
      <p:sp>
        <p:nvSpPr>
          <p:cNvPr id="13" name="ZoneTexte 12"/>
          <p:cNvSpPr txBox="1"/>
          <p:nvPr/>
        </p:nvSpPr>
        <p:spPr>
          <a:xfrm>
            <a:off x="10210800" y="12192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APHRODITE</a:t>
            </a:r>
            <a:endParaRPr lang="fr-FR" b="1" u="sng" dirty="0">
              <a:solidFill>
                <a:srgbClr val="FF0000"/>
              </a:solidFill>
            </a:endParaRPr>
          </a:p>
        </p:txBody>
      </p:sp>
      <p:sp>
        <p:nvSpPr>
          <p:cNvPr id="14" name="ZoneTexte 13"/>
          <p:cNvSpPr txBox="1"/>
          <p:nvPr/>
        </p:nvSpPr>
        <p:spPr>
          <a:xfrm>
            <a:off x="11125200" y="2895600"/>
            <a:ext cx="8382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HERA</a:t>
            </a:r>
            <a:endParaRPr lang="fr-FR" b="1" u="sng" dirty="0">
              <a:solidFill>
                <a:srgbClr val="FF0000"/>
              </a:solidFill>
            </a:endParaRPr>
          </a:p>
        </p:txBody>
      </p:sp>
      <p:sp>
        <p:nvSpPr>
          <p:cNvPr id="15" name="ZoneTexte 14"/>
          <p:cNvSpPr txBox="1"/>
          <p:nvPr/>
        </p:nvSpPr>
        <p:spPr>
          <a:xfrm>
            <a:off x="10058400" y="3352800"/>
            <a:ext cx="1143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HERMES</a:t>
            </a:r>
            <a:endParaRPr lang="fr-FR" b="1" u="sng" dirty="0">
              <a:solidFill>
                <a:srgbClr val="FF0000"/>
              </a:solidFill>
            </a:endParaRPr>
          </a:p>
        </p:txBody>
      </p:sp>
      <p:sp>
        <p:nvSpPr>
          <p:cNvPr id="16" name="ZoneTexte 15"/>
          <p:cNvSpPr txBox="1"/>
          <p:nvPr/>
        </p:nvSpPr>
        <p:spPr>
          <a:xfrm>
            <a:off x="9372600" y="3048000"/>
            <a:ext cx="8382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FF0000"/>
                </a:solidFill>
              </a:rPr>
              <a:t>ARES</a:t>
            </a:r>
            <a:endParaRPr lang="fr-FR" b="1" u="sng"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Nuage 34"/>
          <p:cNvSpPr/>
          <p:nvPr/>
        </p:nvSpPr>
        <p:spPr>
          <a:xfrm>
            <a:off x="2590800" y="3581400"/>
            <a:ext cx="4038600" cy="2971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A28F4463-F816-3746-A2A7-8C721696087D}"/>
              </a:ext>
            </a:extLst>
          </p:cNvPr>
          <p:cNvSpPr txBox="1"/>
          <p:nvPr/>
        </p:nvSpPr>
        <p:spPr>
          <a:xfrm>
            <a:off x="4028021" y="2303183"/>
            <a:ext cx="5719229" cy="1015663"/>
          </a:xfrm>
          <a:prstGeom prst="rect">
            <a:avLst/>
          </a:prstGeom>
          <a:noFill/>
          <a:ln>
            <a:solidFill>
              <a:schemeClr val="accent1">
                <a:lumMod val="75000"/>
              </a:schemeClr>
            </a:solidFill>
          </a:ln>
        </p:spPr>
        <p:txBody>
          <a:bodyPr wrap="square" rtlCol="0">
            <a:spAutoFit/>
          </a:bodyPr>
          <a:lstStyle/>
          <a:p>
            <a:pPr algn="l"/>
            <a:r>
              <a:rPr lang="fr-FR"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MYTHOLOGIE</a:t>
            </a:r>
          </a:p>
        </p:txBody>
      </p:sp>
      <p:sp>
        <p:nvSpPr>
          <p:cNvPr id="5" name="ZoneTexte 4">
            <a:extLst>
              <a:ext uri="{FF2B5EF4-FFF2-40B4-BE49-F238E27FC236}">
                <a16:creationId xmlns:a16="http://schemas.microsoft.com/office/drawing/2014/main" xmlns="" id="{31227314-8DEB-024F-9153-C3B6814037FE}"/>
              </a:ext>
            </a:extLst>
          </p:cNvPr>
          <p:cNvSpPr txBox="1"/>
          <p:nvPr/>
        </p:nvSpPr>
        <p:spPr>
          <a:xfrm>
            <a:off x="8382000" y="381000"/>
            <a:ext cx="2808820" cy="954107"/>
          </a:xfrm>
          <a:prstGeom prst="rect">
            <a:avLst/>
          </a:prstGeom>
          <a:noFill/>
          <a:ln>
            <a:solidFill>
              <a:schemeClr val="accent5">
                <a:lumMod val="60000"/>
                <a:lumOff val="40000"/>
              </a:schemeClr>
            </a:solidFill>
          </a:ln>
        </p:spPr>
        <p:txBody>
          <a:bodyPr wrap="square" rtlCol="0">
            <a:spAutoFit/>
          </a:bodyPr>
          <a:lstStyle/>
          <a:p>
            <a:pPr algn="l"/>
            <a:r>
              <a:rPr lang="fr-FR" sz="2800" dirty="0"/>
              <a:t>La </a:t>
            </a:r>
            <a:r>
              <a:rPr lang="fr-FR" sz="2800" dirty="0" smtClean="0"/>
              <a:t>Grèce et la Rome antiques</a:t>
            </a:r>
            <a:endParaRPr lang="fr-FR" sz="2800" dirty="0"/>
          </a:p>
        </p:txBody>
      </p:sp>
      <p:sp>
        <p:nvSpPr>
          <p:cNvPr id="7" name="ZoneTexte 6">
            <a:extLst>
              <a:ext uri="{FF2B5EF4-FFF2-40B4-BE49-F238E27FC236}">
                <a16:creationId xmlns:a16="http://schemas.microsoft.com/office/drawing/2014/main" xmlns="" id="{A81630BA-EDB9-8147-A126-C12D4A7EC46D}"/>
              </a:ext>
            </a:extLst>
          </p:cNvPr>
          <p:cNvSpPr txBox="1"/>
          <p:nvPr/>
        </p:nvSpPr>
        <p:spPr>
          <a:xfrm>
            <a:off x="457200" y="381000"/>
            <a:ext cx="6477000" cy="954107"/>
          </a:xfrm>
          <a:prstGeom prst="rect">
            <a:avLst/>
          </a:prstGeom>
          <a:noFill/>
          <a:ln>
            <a:solidFill>
              <a:schemeClr val="accent2"/>
            </a:solidFill>
          </a:ln>
        </p:spPr>
        <p:txBody>
          <a:bodyPr wrap="square" rtlCol="0">
            <a:spAutoFit/>
          </a:bodyPr>
          <a:lstStyle/>
          <a:p>
            <a:pPr algn="l"/>
            <a:r>
              <a:rPr lang="fr-FR" sz="2800" dirty="0"/>
              <a:t>La naissance du </a:t>
            </a:r>
            <a:r>
              <a:rPr lang="fr-FR" sz="2800" dirty="0" smtClean="0"/>
              <a:t>monde</a:t>
            </a:r>
          </a:p>
          <a:p>
            <a:r>
              <a:rPr lang="fr-FR" sz="2800" dirty="0" smtClean="0"/>
              <a:t>Les questions fondamentales sur l’Homme</a:t>
            </a:r>
          </a:p>
        </p:txBody>
      </p:sp>
      <p:sp>
        <p:nvSpPr>
          <p:cNvPr id="19" name="ZoneTexte 18">
            <a:extLst>
              <a:ext uri="{FF2B5EF4-FFF2-40B4-BE49-F238E27FC236}">
                <a16:creationId xmlns:a16="http://schemas.microsoft.com/office/drawing/2014/main" xmlns="" id="{EC5BDB9B-DEAE-4E4D-AEED-0C3F92BB684E}"/>
              </a:ext>
            </a:extLst>
          </p:cNvPr>
          <p:cNvSpPr txBox="1"/>
          <p:nvPr/>
        </p:nvSpPr>
        <p:spPr>
          <a:xfrm>
            <a:off x="2971800" y="4078816"/>
            <a:ext cx="3505200" cy="2123658"/>
          </a:xfrm>
          <a:prstGeom prst="rect">
            <a:avLst/>
          </a:prstGeom>
          <a:noFill/>
        </p:spPr>
        <p:txBody>
          <a:bodyPr wrap="square" rtlCol="0">
            <a:spAutoFit/>
          </a:bodyPr>
          <a:lstStyle/>
          <a:p>
            <a:pPr algn="ctr"/>
            <a:r>
              <a:rPr lang="fr-FR" sz="2800" dirty="0" smtClean="0">
                <a:solidFill>
                  <a:schemeClr val="accent1"/>
                </a:solidFill>
              </a:rPr>
              <a:t>L’Olympe</a:t>
            </a:r>
          </a:p>
          <a:p>
            <a:pPr algn="ctr"/>
            <a:r>
              <a:rPr lang="fr-FR" sz="2800" dirty="0" smtClean="0">
                <a:solidFill>
                  <a:schemeClr val="accent1"/>
                </a:solidFill>
              </a:rPr>
              <a:t>Zeus le Dieu des Dieux</a:t>
            </a:r>
          </a:p>
          <a:p>
            <a:pPr algn="ctr"/>
            <a:r>
              <a:rPr lang="fr-FR" sz="2800" dirty="0" smtClean="0">
                <a:solidFill>
                  <a:schemeClr val="accent1"/>
                </a:solidFill>
              </a:rPr>
              <a:t>12 grands dieux</a:t>
            </a:r>
          </a:p>
          <a:p>
            <a:pPr algn="ctr"/>
            <a:endParaRPr lang="fr-FR" dirty="0" smtClean="0">
              <a:solidFill>
                <a:schemeClr val="accent1"/>
              </a:solidFill>
            </a:endParaRPr>
          </a:p>
          <a:p>
            <a:pPr algn="ctr"/>
            <a:r>
              <a:rPr lang="fr-FR" sz="2800" dirty="0" smtClean="0">
                <a:solidFill>
                  <a:schemeClr val="accent1"/>
                </a:solidFill>
              </a:rPr>
              <a:t>Régir- Aider - Punir</a:t>
            </a:r>
            <a:endParaRPr lang="fr-FR" sz="2800" dirty="0">
              <a:solidFill>
                <a:schemeClr val="accent1"/>
              </a:solidFill>
            </a:endParaRPr>
          </a:p>
        </p:txBody>
      </p:sp>
      <p:sp>
        <p:nvSpPr>
          <p:cNvPr id="23" name="ZoneTexte 22">
            <a:extLst>
              <a:ext uri="{FF2B5EF4-FFF2-40B4-BE49-F238E27FC236}">
                <a16:creationId xmlns:a16="http://schemas.microsoft.com/office/drawing/2014/main" xmlns="" id="{D2C8ABD9-32F8-0B4B-A6FB-138F866D91C8}"/>
              </a:ext>
            </a:extLst>
          </p:cNvPr>
          <p:cNvSpPr txBox="1"/>
          <p:nvPr/>
        </p:nvSpPr>
        <p:spPr>
          <a:xfrm>
            <a:off x="914400" y="2370260"/>
            <a:ext cx="1752600" cy="523220"/>
          </a:xfrm>
          <a:prstGeom prst="rect">
            <a:avLst/>
          </a:prstGeom>
          <a:noFill/>
        </p:spPr>
        <p:txBody>
          <a:bodyPr wrap="square" rtlCol="0">
            <a:spAutoFit/>
          </a:bodyPr>
          <a:lstStyle/>
          <a:p>
            <a:pPr algn="l"/>
            <a:r>
              <a:rPr lang="fr-FR" sz="2800" dirty="0">
                <a:solidFill>
                  <a:srgbClr val="C00000"/>
                </a:solidFill>
              </a:rPr>
              <a:t>Des </a:t>
            </a:r>
            <a:r>
              <a:rPr lang="fr-FR" sz="2800" dirty="0" smtClean="0">
                <a:solidFill>
                  <a:srgbClr val="C00000"/>
                </a:solidFill>
              </a:rPr>
              <a:t>héros</a:t>
            </a:r>
            <a:endParaRPr lang="fr-FR" sz="2800" dirty="0">
              <a:solidFill>
                <a:srgbClr val="C00000"/>
              </a:solidFill>
            </a:endParaRPr>
          </a:p>
        </p:txBody>
      </p:sp>
      <p:sp>
        <p:nvSpPr>
          <p:cNvPr id="25" name="ZoneTexte 24">
            <a:extLst>
              <a:ext uri="{FF2B5EF4-FFF2-40B4-BE49-F238E27FC236}">
                <a16:creationId xmlns:a16="http://schemas.microsoft.com/office/drawing/2014/main" xmlns="" id="{E3B23844-10A9-DF46-B9A1-C56A058B89C9}"/>
              </a:ext>
            </a:extLst>
          </p:cNvPr>
          <p:cNvSpPr txBox="1"/>
          <p:nvPr/>
        </p:nvSpPr>
        <p:spPr>
          <a:xfrm>
            <a:off x="9144000" y="4048780"/>
            <a:ext cx="2245780" cy="523220"/>
          </a:xfrm>
          <a:prstGeom prst="rect">
            <a:avLst/>
          </a:prstGeom>
          <a:noFill/>
          <a:ln>
            <a:noFill/>
          </a:ln>
        </p:spPr>
        <p:txBody>
          <a:bodyPr wrap="square" rtlCol="0">
            <a:spAutoFit/>
          </a:bodyPr>
          <a:lstStyle/>
          <a:p>
            <a:pPr algn="l"/>
            <a:r>
              <a:rPr lang="fr-FR" sz="2800" dirty="0">
                <a:solidFill>
                  <a:srgbClr val="A55ED5"/>
                </a:solidFill>
              </a:rPr>
              <a:t>Des monstres</a:t>
            </a:r>
          </a:p>
        </p:txBody>
      </p:sp>
      <p:sp>
        <p:nvSpPr>
          <p:cNvPr id="27" name="ZoneTexte 26">
            <a:extLst>
              <a:ext uri="{FF2B5EF4-FFF2-40B4-BE49-F238E27FC236}">
                <a16:creationId xmlns:a16="http://schemas.microsoft.com/office/drawing/2014/main" xmlns="" id="{F4F8528D-1B22-5A41-B375-09FD0548B25E}"/>
              </a:ext>
            </a:extLst>
          </p:cNvPr>
          <p:cNvSpPr txBox="1"/>
          <p:nvPr/>
        </p:nvSpPr>
        <p:spPr>
          <a:xfrm>
            <a:off x="899582" y="2819400"/>
            <a:ext cx="1752600" cy="523220"/>
          </a:xfrm>
          <a:prstGeom prst="rect">
            <a:avLst/>
          </a:prstGeom>
          <a:noFill/>
        </p:spPr>
        <p:txBody>
          <a:bodyPr wrap="square" rtlCol="0">
            <a:spAutoFit/>
          </a:bodyPr>
          <a:lstStyle/>
          <a:p>
            <a:pPr algn="l"/>
            <a:r>
              <a:rPr lang="fr-FR" sz="2800" dirty="0">
                <a:solidFill>
                  <a:srgbClr val="C00000"/>
                </a:solidFill>
              </a:rPr>
              <a:t>c</a:t>
            </a:r>
            <a:r>
              <a:rPr lang="fr-FR" sz="2800" dirty="0" smtClean="0">
                <a:solidFill>
                  <a:srgbClr val="C00000"/>
                </a:solidFill>
              </a:rPr>
              <a:t>ourageux</a:t>
            </a:r>
            <a:endParaRPr lang="fr-FR" sz="2800" dirty="0">
              <a:solidFill>
                <a:srgbClr val="C00000"/>
              </a:solidFill>
            </a:endParaRPr>
          </a:p>
        </p:txBody>
      </p:sp>
      <p:sp>
        <p:nvSpPr>
          <p:cNvPr id="29" name="ZoneTexte 28">
            <a:extLst>
              <a:ext uri="{FF2B5EF4-FFF2-40B4-BE49-F238E27FC236}">
                <a16:creationId xmlns:a16="http://schemas.microsoft.com/office/drawing/2014/main" xmlns="" id="{827DC03C-7666-7643-94B1-7EA62963CECE}"/>
              </a:ext>
            </a:extLst>
          </p:cNvPr>
          <p:cNvSpPr txBox="1"/>
          <p:nvPr/>
        </p:nvSpPr>
        <p:spPr>
          <a:xfrm>
            <a:off x="457200" y="3276600"/>
            <a:ext cx="2514600" cy="523220"/>
          </a:xfrm>
          <a:prstGeom prst="rect">
            <a:avLst/>
          </a:prstGeom>
          <a:noFill/>
        </p:spPr>
        <p:txBody>
          <a:bodyPr wrap="square" rtlCol="0">
            <a:spAutoFit/>
          </a:bodyPr>
          <a:lstStyle/>
          <a:p>
            <a:pPr algn="l"/>
            <a:r>
              <a:rPr lang="fr-FR" sz="2800" dirty="0">
                <a:solidFill>
                  <a:srgbClr val="C00000"/>
                </a:solidFill>
              </a:rPr>
              <a:t>m</a:t>
            </a:r>
            <a:r>
              <a:rPr lang="fr-FR" sz="2800" dirty="0" smtClean="0">
                <a:solidFill>
                  <a:srgbClr val="C00000"/>
                </a:solidFill>
              </a:rPr>
              <a:t>ais faillibles</a:t>
            </a:r>
            <a:endParaRPr lang="fr-FR" sz="2800" dirty="0">
              <a:solidFill>
                <a:srgbClr val="C00000"/>
              </a:solidFill>
            </a:endParaRPr>
          </a:p>
        </p:txBody>
      </p:sp>
      <p:sp>
        <p:nvSpPr>
          <p:cNvPr id="31" name="ZoneTexte 30">
            <a:extLst>
              <a:ext uri="{FF2B5EF4-FFF2-40B4-BE49-F238E27FC236}">
                <a16:creationId xmlns:a16="http://schemas.microsoft.com/office/drawing/2014/main" xmlns="" id="{F2CDC610-AB80-CB4A-B356-20E6D7CD7D3A}"/>
              </a:ext>
            </a:extLst>
          </p:cNvPr>
          <p:cNvSpPr txBox="1"/>
          <p:nvPr/>
        </p:nvSpPr>
        <p:spPr>
          <a:xfrm>
            <a:off x="9249832" y="4429780"/>
            <a:ext cx="1722968" cy="523220"/>
          </a:xfrm>
          <a:prstGeom prst="rect">
            <a:avLst/>
          </a:prstGeom>
          <a:noFill/>
          <a:ln>
            <a:noFill/>
          </a:ln>
        </p:spPr>
        <p:txBody>
          <a:bodyPr wrap="square" rtlCol="0">
            <a:spAutoFit/>
          </a:bodyPr>
          <a:lstStyle/>
          <a:p>
            <a:pPr algn="l"/>
            <a:r>
              <a:rPr lang="fr-FR" sz="2800" dirty="0">
                <a:solidFill>
                  <a:srgbClr val="A55ED5"/>
                </a:solidFill>
              </a:rPr>
              <a:t>e</a:t>
            </a:r>
            <a:r>
              <a:rPr lang="fr-FR" sz="2800" dirty="0" smtClean="0">
                <a:solidFill>
                  <a:srgbClr val="A55ED5"/>
                </a:solidFill>
              </a:rPr>
              <a:t>ffrayants</a:t>
            </a:r>
            <a:endParaRPr lang="fr-FR" sz="2800" dirty="0">
              <a:solidFill>
                <a:srgbClr val="A55ED5"/>
              </a:solidFill>
            </a:endParaRPr>
          </a:p>
        </p:txBody>
      </p:sp>
      <p:sp>
        <p:nvSpPr>
          <p:cNvPr id="33" name="ZoneTexte 32">
            <a:extLst>
              <a:ext uri="{FF2B5EF4-FFF2-40B4-BE49-F238E27FC236}">
                <a16:creationId xmlns:a16="http://schemas.microsoft.com/office/drawing/2014/main" xmlns="" id="{1949CE51-C1E1-DF41-8B7C-86D7874A0AF1}"/>
              </a:ext>
            </a:extLst>
          </p:cNvPr>
          <p:cNvSpPr txBox="1"/>
          <p:nvPr/>
        </p:nvSpPr>
        <p:spPr>
          <a:xfrm>
            <a:off x="9504896" y="4810780"/>
            <a:ext cx="1620304" cy="523220"/>
          </a:xfrm>
          <a:prstGeom prst="rect">
            <a:avLst/>
          </a:prstGeom>
          <a:noFill/>
        </p:spPr>
        <p:txBody>
          <a:bodyPr wrap="square" rtlCol="0">
            <a:spAutoFit/>
          </a:bodyPr>
          <a:lstStyle/>
          <a:p>
            <a:pPr algn="l"/>
            <a:r>
              <a:rPr lang="fr-FR" sz="2800" dirty="0">
                <a:solidFill>
                  <a:srgbClr val="A55ED5"/>
                </a:solidFill>
              </a:rPr>
              <a:t>h</a:t>
            </a:r>
            <a:r>
              <a:rPr lang="fr-FR" sz="2800" dirty="0" smtClean="0">
                <a:solidFill>
                  <a:srgbClr val="A55ED5"/>
                </a:solidFill>
              </a:rPr>
              <a:t>ybrides</a:t>
            </a:r>
            <a:endParaRPr lang="fr-FR" sz="2800" dirty="0">
              <a:solidFill>
                <a:srgbClr val="A55ED5"/>
              </a:solidFill>
            </a:endParaRPr>
          </a:p>
        </p:txBody>
      </p:sp>
      <p:cxnSp>
        <p:nvCxnSpPr>
          <p:cNvPr id="34" name="Connecteur droit avec flèche 33">
            <a:extLst>
              <a:ext uri="{FF2B5EF4-FFF2-40B4-BE49-F238E27FC236}">
                <a16:creationId xmlns:a16="http://schemas.microsoft.com/office/drawing/2014/main" xmlns="" id="{D9DCC3F8-7D21-BC47-B66F-EFBB99A24D1C}"/>
              </a:ext>
            </a:extLst>
          </p:cNvPr>
          <p:cNvCxnSpPr>
            <a:cxnSpLocks/>
          </p:cNvCxnSpPr>
          <p:nvPr/>
        </p:nvCxnSpPr>
        <p:spPr>
          <a:xfrm flipH="1">
            <a:off x="3048000" y="2667000"/>
            <a:ext cx="956734" cy="36170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0" name="Connecteur droit avec flèche 39">
            <a:extLst>
              <a:ext uri="{FF2B5EF4-FFF2-40B4-BE49-F238E27FC236}">
                <a16:creationId xmlns:a16="http://schemas.microsoft.com/office/drawing/2014/main" xmlns="" id="{6F843445-9A78-CE4E-A314-EDBF5FD954C2}"/>
              </a:ext>
            </a:extLst>
          </p:cNvPr>
          <p:cNvCxnSpPr>
            <a:cxnSpLocks/>
          </p:cNvCxnSpPr>
          <p:nvPr/>
        </p:nvCxnSpPr>
        <p:spPr>
          <a:xfrm flipH="1">
            <a:off x="6248400" y="3352800"/>
            <a:ext cx="838202" cy="60960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5" name="Connecteur droit avec flèche 44">
            <a:extLst>
              <a:ext uri="{FF2B5EF4-FFF2-40B4-BE49-F238E27FC236}">
                <a16:creationId xmlns:a16="http://schemas.microsoft.com/office/drawing/2014/main" xmlns="" id="{3344610A-747C-A540-8D50-41E00D743604}"/>
              </a:ext>
            </a:extLst>
          </p:cNvPr>
          <p:cNvCxnSpPr>
            <a:cxnSpLocks/>
          </p:cNvCxnSpPr>
          <p:nvPr/>
        </p:nvCxnSpPr>
        <p:spPr>
          <a:xfrm>
            <a:off x="7467600" y="3352800"/>
            <a:ext cx="1219200" cy="76200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9" name="Connecteur droit avec flèche 48">
            <a:extLst>
              <a:ext uri="{FF2B5EF4-FFF2-40B4-BE49-F238E27FC236}">
                <a16:creationId xmlns:a16="http://schemas.microsoft.com/office/drawing/2014/main" xmlns="" id="{28BBB2CD-6309-5140-83E7-D02B97D141B2}"/>
              </a:ext>
            </a:extLst>
          </p:cNvPr>
          <p:cNvCxnSpPr>
            <a:cxnSpLocks/>
          </p:cNvCxnSpPr>
          <p:nvPr/>
        </p:nvCxnSpPr>
        <p:spPr>
          <a:xfrm flipH="1" flipV="1">
            <a:off x="4343400" y="1447800"/>
            <a:ext cx="757771" cy="801007"/>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7" name="Connecteur droit avec flèche 56">
            <a:extLst>
              <a:ext uri="{FF2B5EF4-FFF2-40B4-BE49-F238E27FC236}">
                <a16:creationId xmlns:a16="http://schemas.microsoft.com/office/drawing/2014/main" xmlns="" id="{B84CBD5E-D665-464A-A55F-5C3F3FAE7E07}"/>
              </a:ext>
            </a:extLst>
          </p:cNvPr>
          <p:cNvCxnSpPr>
            <a:cxnSpLocks/>
          </p:cNvCxnSpPr>
          <p:nvPr/>
        </p:nvCxnSpPr>
        <p:spPr>
          <a:xfrm flipV="1">
            <a:off x="8043333" y="1371600"/>
            <a:ext cx="795867" cy="857416"/>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5" name="Parchemin : horizontal 74">
            <a:extLst>
              <a:ext uri="{FF2B5EF4-FFF2-40B4-BE49-F238E27FC236}">
                <a16:creationId xmlns:a16="http://schemas.microsoft.com/office/drawing/2014/main" xmlns="" id="{19D42907-C560-244C-BDC1-24A08FF07FA1}"/>
              </a:ext>
            </a:extLst>
          </p:cNvPr>
          <p:cNvSpPr/>
          <p:nvPr/>
        </p:nvSpPr>
        <p:spPr>
          <a:xfrm>
            <a:off x="228600" y="2057400"/>
            <a:ext cx="2819400" cy="2133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xplosion : 8 points 81">
            <a:extLst>
              <a:ext uri="{FF2B5EF4-FFF2-40B4-BE49-F238E27FC236}">
                <a16:creationId xmlns:a16="http://schemas.microsoft.com/office/drawing/2014/main" xmlns="" id="{9FD66866-BED2-1E41-B282-541852B5480D}"/>
              </a:ext>
            </a:extLst>
          </p:cNvPr>
          <p:cNvSpPr/>
          <p:nvPr/>
        </p:nvSpPr>
        <p:spPr>
          <a:xfrm>
            <a:off x="8534401" y="3276600"/>
            <a:ext cx="3428999" cy="30480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83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anim calcmode="lin" valueType="num">
                                      <p:cBhvr>
                                        <p:cTn id="37" dur="500" fill="hold"/>
                                        <p:tgtEl>
                                          <p:spTgt spid="82"/>
                                        </p:tgtEl>
                                        <p:attrNameLst>
                                          <p:attrName>ppt_x</p:attrName>
                                        </p:attrNameLst>
                                      </p:cBhvr>
                                      <p:tavLst>
                                        <p:tav tm="0">
                                          <p:val>
                                            <p:strVal val="#ppt_x"/>
                                          </p:val>
                                        </p:tav>
                                        <p:tav tm="100000">
                                          <p:val>
                                            <p:strVal val="#ppt_x"/>
                                          </p:val>
                                        </p:tav>
                                      </p:tavLst>
                                    </p:anim>
                                    <p:anim calcmode="lin" valueType="num">
                                      <p:cBhvr>
                                        <p:cTn id="38" dur="500" fill="hold"/>
                                        <p:tgtEl>
                                          <p:spTgt spid="8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anim calcmode="lin" valueType="num">
                                      <p:cBhvr>
                                        <p:cTn id="47" dur="500" fill="hold"/>
                                        <p:tgtEl>
                                          <p:spTgt spid="33"/>
                                        </p:tgtEl>
                                        <p:attrNameLst>
                                          <p:attrName>ppt_x</p:attrName>
                                        </p:attrNameLst>
                                      </p:cBhvr>
                                      <p:tavLst>
                                        <p:tav tm="0">
                                          <p:val>
                                            <p:strVal val="#ppt_x"/>
                                          </p:val>
                                        </p:tav>
                                        <p:tav tm="100000">
                                          <p:val>
                                            <p:strVal val="#ppt_x"/>
                                          </p:val>
                                        </p:tav>
                                      </p:tavLst>
                                    </p:anim>
                                    <p:anim calcmode="lin" valueType="num">
                                      <p:cBhvr>
                                        <p:cTn id="48" dur="5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anim calcmode="lin" valueType="num">
                                      <p:cBhvr>
                                        <p:cTn id="52" dur="500" fill="hold"/>
                                        <p:tgtEl>
                                          <p:spTgt spid="45"/>
                                        </p:tgtEl>
                                        <p:attrNameLst>
                                          <p:attrName>ppt_x</p:attrName>
                                        </p:attrNameLst>
                                      </p:cBhvr>
                                      <p:tavLst>
                                        <p:tav tm="0">
                                          <p:val>
                                            <p:strVal val="#ppt_x"/>
                                          </p:val>
                                        </p:tav>
                                        <p:tav tm="100000">
                                          <p:val>
                                            <p:strVal val="#ppt_x"/>
                                          </p:val>
                                        </p:tav>
                                      </p:tavLst>
                                    </p:anim>
                                    <p:anim calcmode="lin" valueType="num">
                                      <p:cBhvr>
                                        <p:cTn id="5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anim calcmode="lin" valueType="num">
                                      <p:cBhvr>
                                        <p:cTn id="69" dur="500" fill="hold"/>
                                        <p:tgtEl>
                                          <p:spTgt spid="23"/>
                                        </p:tgtEl>
                                        <p:attrNameLst>
                                          <p:attrName>ppt_x</p:attrName>
                                        </p:attrNameLst>
                                      </p:cBhvr>
                                      <p:tavLst>
                                        <p:tav tm="0">
                                          <p:val>
                                            <p:strVal val="#ppt_x"/>
                                          </p:val>
                                        </p:tav>
                                        <p:tav tm="100000">
                                          <p:val>
                                            <p:strVal val="#ppt_x"/>
                                          </p:val>
                                        </p:tav>
                                      </p:tavLst>
                                    </p:anim>
                                    <p:anim calcmode="lin" valueType="num">
                                      <p:cBhvr>
                                        <p:cTn id="70" dur="5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anim calcmode="lin" valueType="num">
                                      <p:cBhvr>
                                        <p:cTn id="79" dur="500" fill="hold"/>
                                        <p:tgtEl>
                                          <p:spTgt spid="75"/>
                                        </p:tgtEl>
                                        <p:attrNameLst>
                                          <p:attrName>ppt_x</p:attrName>
                                        </p:attrNameLst>
                                      </p:cBhvr>
                                      <p:tavLst>
                                        <p:tav tm="0">
                                          <p:val>
                                            <p:strVal val="#ppt_x"/>
                                          </p:val>
                                        </p:tav>
                                        <p:tav tm="100000">
                                          <p:val>
                                            <p:strVal val="#ppt_x"/>
                                          </p:val>
                                        </p:tav>
                                      </p:tavLst>
                                    </p:anim>
                                    <p:anim calcmode="lin" valueType="num">
                                      <p:cBhvr>
                                        <p:cTn id="8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anim calcmode="lin" valueType="num">
                                      <p:cBhvr>
                                        <p:cTn id="91" dur="500" fill="hold"/>
                                        <p:tgtEl>
                                          <p:spTgt spid="35"/>
                                        </p:tgtEl>
                                        <p:attrNameLst>
                                          <p:attrName>ppt_x</p:attrName>
                                        </p:attrNameLst>
                                      </p:cBhvr>
                                      <p:tavLst>
                                        <p:tav tm="0">
                                          <p:val>
                                            <p:strVal val="#ppt_x"/>
                                          </p:val>
                                        </p:tav>
                                        <p:tav tm="100000">
                                          <p:val>
                                            <p:strVal val="#ppt_x"/>
                                          </p:val>
                                        </p:tav>
                                      </p:tavLst>
                                    </p:anim>
                                    <p:anim calcmode="lin" valueType="num">
                                      <p:cBhvr>
                                        <p:cTn id="92" dur="500" fill="hold"/>
                                        <p:tgtEl>
                                          <p:spTgt spid="3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anim calcmode="lin" valueType="num">
                                      <p:cBhvr>
                                        <p:cTn id="96" dur="500" fill="hold"/>
                                        <p:tgtEl>
                                          <p:spTgt spid="19"/>
                                        </p:tgtEl>
                                        <p:attrNameLst>
                                          <p:attrName>ppt_x</p:attrName>
                                        </p:attrNameLst>
                                      </p:cBhvr>
                                      <p:tavLst>
                                        <p:tav tm="0">
                                          <p:val>
                                            <p:strVal val="#ppt_x"/>
                                          </p:val>
                                        </p:tav>
                                        <p:tav tm="100000">
                                          <p:val>
                                            <p:strVal val="#ppt_x"/>
                                          </p:val>
                                        </p:tav>
                                      </p:tavLst>
                                    </p:anim>
                                    <p:anim calcmode="lin" valueType="num">
                                      <p:cBhvr>
                                        <p:cTn id="9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7" grpId="0" animBg="1"/>
      <p:bldP spid="19" grpId="0"/>
      <p:bldP spid="23" grpId="0"/>
      <p:bldP spid="25" grpId="0"/>
      <p:bldP spid="27" grpId="0"/>
      <p:bldP spid="29" grpId="0"/>
      <p:bldP spid="31" grpId="0"/>
      <p:bldP spid="33" grpId="0"/>
      <p:bldP spid="75"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200" y="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L’olympe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ZoneTexte 13"/>
          <p:cNvSpPr txBox="1"/>
          <p:nvPr/>
        </p:nvSpPr>
        <p:spPr>
          <a:xfrm>
            <a:off x="3200400" y="3733800"/>
            <a:ext cx="2438400" cy="461665"/>
          </a:xfrm>
          <a:prstGeom prst="rect">
            <a:avLst/>
          </a:prstGeom>
          <a:noFill/>
          <a:ln>
            <a:solidFill>
              <a:srgbClr val="0070C0"/>
            </a:solidFill>
          </a:ln>
        </p:spPr>
        <p:txBody>
          <a:bodyPr wrap="square" rtlCol="0">
            <a:spAutoFit/>
          </a:bodyPr>
          <a:lstStyle/>
          <a:p>
            <a:pPr algn="ctr"/>
            <a:r>
              <a:rPr lang="fr-FR" sz="2400" dirty="0" smtClean="0"/>
              <a:t>Jeux olympiques</a:t>
            </a:r>
            <a:endParaRPr lang="fr-FR" sz="2400" dirty="0"/>
          </a:p>
        </p:txBody>
      </p:sp>
      <p:pic>
        <p:nvPicPr>
          <p:cNvPr id="27650" name="Picture 2" descr="https://i.pinimg.com/originals/87/2a/83/872a83be9423f1a8b26db1ffb5808856.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133600" y="1371600"/>
            <a:ext cx="8382000" cy="4714876"/>
          </a:xfrm>
          <a:prstGeom prst="rect">
            <a:avLst/>
          </a:prstGeom>
          <a:noFill/>
        </p:spPr>
      </p:pic>
      <p:sp>
        <p:nvSpPr>
          <p:cNvPr id="11" name="Rectangle 10"/>
          <p:cNvSpPr/>
          <p:nvPr/>
        </p:nvSpPr>
        <p:spPr>
          <a:xfrm>
            <a:off x="10668000" y="6396335"/>
            <a:ext cx="1219200" cy="461665"/>
          </a:xfrm>
          <a:prstGeom prst="rect">
            <a:avLst/>
          </a:prstGeom>
        </p:spPr>
        <p:txBody>
          <a:bodyPr wrap="square">
            <a:spAutoFit/>
          </a:bodyPr>
          <a:lstStyle/>
          <a:p>
            <a:r>
              <a:rPr lang="fr-FR" sz="1200" dirty="0" err="1" smtClean="0"/>
              <a:t>Qwant</a:t>
            </a:r>
            <a:r>
              <a:rPr lang="fr-FR" sz="1200" dirty="0" smtClean="0"/>
              <a:t> junior</a:t>
            </a:r>
          </a:p>
          <a:p>
            <a:endParaRPr lang="fr-FR"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596307"/>
            <a:ext cx="5486399" cy="373769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477000" y="990600"/>
            <a:ext cx="5105400" cy="4363790"/>
          </a:xfrm>
          <a:prstGeom prst="rect">
            <a:avLst/>
          </a:prstGeom>
          <a:noFill/>
          <a:ln w="9525">
            <a:noFill/>
            <a:miter lim="800000"/>
            <a:headEnd/>
            <a:tailEnd/>
          </a:ln>
        </p:spPr>
      </p:pic>
      <p:sp>
        <p:nvSpPr>
          <p:cNvPr id="8" name="Rectangle 7"/>
          <p:cNvSpPr/>
          <p:nvPr/>
        </p:nvSpPr>
        <p:spPr>
          <a:xfrm>
            <a:off x="304800" y="4953000"/>
            <a:ext cx="5486400" cy="461665"/>
          </a:xfrm>
          <a:prstGeom prst="rect">
            <a:avLst/>
          </a:prstGeom>
        </p:spPr>
        <p:txBody>
          <a:bodyPr wrap="square">
            <a:spAutoFit/>
          </a:bodyPr>
          <a:lstStyle/>
          <a:p>
            <a:pPr lvl="0" fontAlgn="base">
              <a:spcBef>
                <a:spcPct val="0"/>
              </a:spcBef>
              <a:spcAft>
                <a:spcPct val="0"/>
              </a:spcAft>
            </a:pPr>
            <a:r>
              <a:rPr lang="fr-FR" sz="1200" dirty="0" smtClean="0">
                <a:solidFill>
                  <a:schemeClr val="bg1"/>
                </a:solidFill>
                <a:latin typeface="Arial" charset="0"/>
                <a:cs typeface="Arial" charset="0"/>
              </a:rPr>
              <a:t>© Archives </a:t>
            </a:r>
            <a:r>
              <a:rPr lang="fr-FR" sz="1200" dirty="0" err="1" smtClean="0">
                <a:solidFill>
                  <a:schemeClr val="bg1"/>
                </a:solidFill>
                <a:latin typeface="Arial" charset="0"/>
                <a:cs typeface="Arial" charset="0"/>
              </a:rPr>
              <a:t>Alinari</a:t>
            </a:r>
            <a:r>
              <a:rPr lang="fr-FR" sz="1200" dirty="0" smtClean="0">
                <a:solidFill>
                  <a:schemeClr val="bg1"/>
                </a:solidFill>
                <a:latin typeface="Arial" charset="0"/>
                <a:cs typeface="Arial" charset="0"/>
              </a:rPr>
              <a:t>, Florence, </a:t>
            </a:r>
            <a:r>
              <a:rPr lang="fr-FR" sz="1200" dirty="0" err="1" smtClean="0">
                <a:solidFill>
                  <a:schemeClr val="bg1"/>
                </a:solidFill>
                <a:latin typeface="Arial" charset="0"/>
                <a:cs typeface="Arial" charset="0"/>
              </a:rPr>
              <a:t>dist</a:t>
            </a:r>
            <a:r>
              <a:rPr lang="fr-FR" sz="1200" dirty="0" smtClean="0">
                <a:solidFill>
                  <a:schemeClr val="bg1"/>
                </a:solidFill>
                <a:latin typeface="Arial" charset="0"/>
                <a:cs typeface="Arial" charset="0"/>
              </a:rPr>
              <a:t>. RMN – Grand Palais / Frédéric </a:t>
            </a:r>
            <a:r>
              <a:rPr lang="fr-FR" sz="1200" dirty="0" err="1" smtClean="0">
                <a:solidFill>
                  <a:schemeClr val="bg1"/>
                </a:solidFill>
                <a:latin typeface="Arial" charset="0"/>
                <a:cs typeface="Arial" charset="0"/>
              </a:rPr>
              <a:t>Boissonas</a:t>
            </a:r>
            <a:r>
              <a:rPr lang="fr-FR" sz="1200" dirty="0" smtClean="0">
                <a:solidFill>
                  <a:schemeClr val="bg1"/>
                </a:solidFill>
                <a:latin typeface="Arial" charset="0"/>
                <a:cs typeface="Arial" charset="0"/>
              </a:rPr>
              <a:t> et Cie</a:t>
            </a:r>
          </a:p>
        </p:txBody>
      </p:sp>
      <p:pic>
        <p:nvPicPr>
          <p:cNvPr id="27652" name="Picture 4" descr="zoom"/>
          <p:cNvPicPr>
            <a:picLocks noChangeAspect="1" noChangeArrowheads="1"/>
          </p:cNvPicPr>
          <p:nvPr/>
        </p:nvPicPr>
        <p:blipFill>
          <a:blip r:embed="rId5" cstate="print"/>
          <a:srcRect/>
          <a:stretch>
            <a:fillRect/>
          </a:stretch>
        </p:blipFill>
        <p:spPr bwMode="auto">
          <a:xfrm>
            <a:off x="155575" y="-136525"/>
            <a:ext cx="180975" cy="180975"/>
          </a:xfrm>
          <a:prstGeom prst="rect">
            <a:avLst/>
          </a:prstGeom>
          <a:noFill/>
        </p:spPr>
      </p:pic>
      <p:sp>
        <p:nvSpPr>
          <p:cNvPr id="11" name="Rectangle 10"/>
          <p:cNvSpPr/>
          <p:nvPr/>
        </p:nvSpPr>
        <p:spPr>
          <a:xfrm>
            <a:off x="6477000" y="4953000"/>
            <a:ext cx="5105400" cy="461665"/>
          </a:xfrm>
          <a:prstGeom prst="rect">
            <a:avLst/>
          </a:prstGeom>
        </p:spPr>
        <p:txBody>
          <a:bodyPr wrap="square">
            <a:spAutoFit/>
          </a:bodyPr>
          <a:lstStyle/>
          <a:p>
            <a:pPr lvl="0" fontAlgn="base">
              <a:spcBef>
                <a:spcPct val="0"/>
              </a:spcBef>
              <a:spcAft>
                <a:spcPct val="0"/>
              </a:spcAft>
            </a:pPr>
            <a:r>
              <a:rPr lang="fr-FR" sz="1200" dirty="0" smtClean="0">
                <a:latin typeface="Arial" charset="0"/>
                <a:cs typeface="Arial" charset="0"/>
              </a:rPr>
              <a:t>© </a:t>
            </a:r>
            <a:r>
              <a:rPr lang="fr-FR" sz="1200" dirty="0" err="1" smtClean="0">
                <a:latin typeface="Arial" charset="0"/>
                <a:cs typeface="Arial" charset="0"/>
              </a:rPr>
              <a:t>Beaux-Arts</a:t>
            </a:r>
            <a:r>
              <a:rPr lang="fr-FR" sz="1200" dirty="0" smtClean="0">
                <a:latin typeface="Arial" charset="0"/>
                <a:cs typeface="Arial" charset="0"/>
              </a:rPr>
              <a:t> de Paris, </a:t>
            </a:r>
            <a:r>
              <a:rPr lang="fr-FR" sz="1200" dirty="0" err="1" smtClean="0">
                <a:latin typeface="Arial" charset="0"/>
                <a:cs typeface="Arial" charset="0"/>
              </a:rPr>
              <a:t>dist</a:t>
            </a:r>
            <a:r>
              <a:rPr lang="fr-FR" sz="1200" dirty="0" smtClean="0">
                <a:latin typeface="Arial" charset="0"/>
                <a:cs typeface="Arial" charset="0"/>
              </a:rPr>
              <a:t>. RMN – Grand Palais / image </a:t>
            </a:r>
            <a:r>
              <a:rPr lang="fr-FR" sz="1200" dirty="0" err="1" smtClean="0">
                <a:latin typeface="Arial" charset="0"/>
                <a:cs typeface="Arial" charset="0"/>
              </a:rPr>
              <a:t>Beaux-Arts</a:t>
            </a:r>
            <a:r>
              <a:rPr lang="fr-FR" sz="1200" dirty="0" smtClean="0">
                <a:latin typeface="Arial" charset="0"/>
                <a:cs typeface="Arial" charset="0"/>
              </a:rPr>
              <a:t> de Paris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0805" y="2600980"/>
            <a:ext cx="1731564"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olympique</a:t>
            </a:r>
            <a:endParaRPr lang="fr-FR" sz="2800" dirty="0">
              <a:solidFill>
                <a:schemeClr val="accent2">
                  <a:lumMod val="75000"/>
                </a:schemeClr>
              </a:solidFill>
            </a:endParaRPr>
          </a:p>
        </p:txBody>
      </p:sp>
      <p:sp>
        <p:nvSpPr>
          <p:cNvPr id="4" name="Rectangle 3"/>
          <p:cNvSpPr/>
          <p:nvPr/>
        </p:nvSpPr>
        <p:spPr>
          <a:xfrm>
            <a:off x="5562600" y="95071"/>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olympe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9651205" y="2600980"/>
            <a:ext cx="1854995"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olympiades</a:t>
            </a:r>
            <a:endParaRPr lang="fr-FR" sz="2800" dirty="0">
              <a:solidFill>
                <a:schemeClr val="accent2">
                  <a:lumMod val="75000"/>
                </a:schemeClr>
              </a:solidFill>
            </a:endParaRPr>
          </a:p>
        </p:txBody>
      </p:sp>
      <p:sp>
        <p:nvSpPr>
          <p:cNvPr id="7" name="Rectangle 6"/>
          <p:cNvSpPr/>
          <p:nvPr/>
        </p:nvSpPr>
        <p:spPr>
          <a:xfrm>
            <a:off x="8305800" y="1676400"/>
            <a:ext cx="1401346"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Olympie</a:t>
            </a:r>
            <a:endParaRPr lang="fr-FR" sz="2800" dirty="0">
              <a:solidFill>
                <a:schemeClr val="accent2">
                  <a:lumMod val="75000"/>
                </a:schemeClr>
              </a:solidFill>
            </a:endParaRPr>
          </a:p>
        </p:txBody>
      </p:sp>
      <p:sp>
        <p:nvSpPr>
          <p:cNvPr id="8" name="Rectangle 7"/>
          <p:cNvSpPr/>
          <p:nvPr/>
        </p:nvSpPr>
        <p:spPr>
          <a:xfrm>
            <a:off x="5105400" y="3657600"/>
            <a:ext cx="77724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JEUX</a:t>
            </a:r>
          </a:p>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OLYMPIQUES</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4338" name="Picture 2" descr="https://www.louvre.fr/sites/default/files/medias/medias_images/images/louvre-assiette-figures-rouges.jpg"/>
          <p:cNvPicPr>
            <a:picLocks noChangeAspect="1" noChangeArrowheads="1"/>
          </p:cNvPicPr>
          <p:nvPr/>
        </p:nvPicPr>
        <p:blipFill>
          <a:blip r:embed="rId3" cstate="print"/>
          <a:srcRect l="15625" t="11576" r="17708" b="6109"/>
          <a:stretch>
            <a:fillRect/>
          </a:stretch>
        </p:blipFill>
        <p:spPr bwMode="auto">
          <a:xfrm>
            <a:off x="228600" y="228600"/>
            <a:ext cx="4876800" cy="4876800"/>
          </a:xfrm>
          <a:prstGeom prst="rect">
            <a:avLst/>
          </a:prstGeom>
          <a:noFill/>
        </p:spPr>
      </p:pic>
      <p:sp>
        <p:nvSpPr>
          <p:cNvPr id="10" name="Rectangle 9"/>
          <p:cNvSpPr/>
          <p:nvPr/>
        </p:nvSpPr>
        <p:spPr>
          <a:xfrm>
            <a:off x="228600" y="4643735"/>
            <a:ext cx="3505200" cy="461665"/>
          </a:xfrm>
          <a:prstGeom prst="rect">
            <a:avLst/>
          </a:prstGeom>
        </p:spPr>
        <p:txBody>
          <a:bodyPr wrap="square">
            <a:spAutoFit/>
          </a:bodyPr>
          <a:lstStyle/>
          <a:p>
            <a:r>
              <a:rPr lang="fr-FR" sz="1200" dirty="0" smtClean="0">
                <a:solidFill>
                  <a:schemeClr val="bg1"/>
                </a:solidFill>
              </a:rPr>
              <a:t>Assiette à figures rouges,</a:t>
            </a:r>
          </a:p>
          <a:p>
            <a:r>
              <a:rPr lang="fr-FR" sz="1200" dirty="0" smtClean="0">
                <a:solidFill>
                  <a:schemeClr val="bg1"/>
                </a:solidFill>
              </a:rPr>
              <a:t>© 1994 RMN / Hervé </a:t>
            </a:r>
            <a:r>
              <a:rPr lang="fr-FR" sz="1200" dirty="0" err="1" smtClean="0">
                <a:solidFill>
                  <a:schemeClr val="bg1"/>
                </a:solidFill>
              </a:rPr>
              <a:t>Lewandowski</a:t>
            </a:r>
            <a:r>
              <a:rPr lang="fr-FR" sz="1200" dirty="0" smtClean="0">
                <a:solidFill>
                  <a:schemeClr val="bg1"/>
                </a:solidFill>
              </a:rPr>
              <a:t> </a:t>
            </a:r>
            <a:endParaRPr lang="fr-FR" sz="1200" dirty="0">
              <a:solidFill>
                <a:schemeClr val="bg1"/>
              </a:solidFill>
            </a:endParaRPr>
          </a:p>
        </p:txBody>
      </p:sp>
      <p:sp>
        <p:nvSpPr>
          <p:cNvPr id="12" name="ZoneTexte 11"/>
          <p:cNvSpPr txBox="1"/>
          <p:nvPr/>
        </p:nvSpPr>
        <p:spPr>
          <a:xfrm>
            <a:off x="1066800" y="5181600"/>
            <a:ext cx="3429000" cy="1200329"/>
          </a:xfrm>
          <a:prstGeom prst="rect">
            <a:avLst/>
          </a:prstGeom>
          <a:noFill/>
        </p:spPr>
        <p:txBody>
          <a:bodyPr wrap="square" rtlCol="0">
            <a:spAutoFit/>
          </a:bodyPr>
          <a:lstStyle/>
          <a:p>
            <a:r>
              <a:rPr lang="fr-FR" sz="2400" dirty="0" smtClean="0"/>
              <a:t>Un athlète vainqueur est récompensé par son entraîneur</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style.rotation</p:attrName>
                                        </p:attrNameLst>
                                      </p:cBhvr>
                                      <p:tavLst>
                                        <p:tav tm="0">
                                          <p:val>
                                            <p:fltVal val="720"/>
                                          </p:val>
                                        </p:tav>
                                        <p:tav tm="100000">
                                          <p:val>
                                            <p:fltVal val="0"/>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604421"/>
            <a:ext cx="6096000" cy="5262979"/>
          </a:xfrm>
          <a:prstGeom prst="rect">
            <a:avLst/>
          </a:prstGeom>
        </p:spPr>
        <p:txBody>
          <a:bodyPr>
            <a:spAutoFit/>
          </a:bodyPr>
          <a:lstStyle/>
          <a:p>
            <a:r>
              <a:rPr lang="fr-FR" sz="2400" b="1" i="1" dirty="0" smtClean="0"/>
              <a:t>« Mais il est un des caractères des antiques jeux olympiques que nous entendons conserver, et c'est pourquoi l'expression adoptée par nous rend parfaitement notre pensée. </a:t>
            </a:r>
            <a:r>
              <a:rPr lang="fr-FR" sz="2400" b="1" i="1" u="sng" dirty="0" smtClean="0">
                <a:solidFill>
                  <a:srgbClr val="C00000"/>
                </a:solidFill>
              </a:rPr>
              <a:t>Je veux parler de l’aspect de fête pacifique et internationale que revêtaient les réunions d'Olympie</a:t>
            </a:r>
            <a:r>
              <a:rPr lang="fr-FR" sz="2400" b="1" i="1" dirty="0" smtClean="0"/>
              <a:t>. C'était une trêve générale ; toute hostilité était suspendue. Des représentants de tous les peuples de la Grèce se trouvaient rassemblés, apprenaient à se connaître et à s'apprécier. »</a:t>
            </a:r>
          </a:p>
          <a:p>
            <a:endParaRPr lang="fr-FR" sz="2400" b="1" i="1" dirty="0" smtClean="0"/>
          </a:p>
          <a:p>
            <a:pPr algn="r"/>
            <a:r>
              <a:rPr lang="fr-FR" sz="2400" b="1" i="1" dirty="0" smtClean="0"/>
              <a:t>PIERRE DE COUBERTIN</a:t>
            </a:r>
          </a:p>
          <a:p>
            <a:pPr algn="r"/>
            <a:r>
              <a:rPr lang="fr-FR" sz="1200" dirty="0" err="1" smtClean="0"/>
              <a:t>Retronews</a:t>
            </a:r>
            <a:r>
              <a:rPr lang="fr-FR" sz="1200" dirty="0" smtClean="0"/>
              <a:t> © BNF</a:t>
            </a:r>
            <a:endParaRPr lang="fr-FR" sz="1200" dirty="0"/>
          </a:p>
        </p:txBody>
      </p:sp>
      <p:pic>
        <p:nvPicPr>
          <p:cNvPr id="3" name="Picture 2" descr="Icono 1 : Le Sport universel illustré ; 1er octobre 1895 - Source BnF"/>
          <p:cNvPicPr>
            <a:picLocks noChangeAspect="1" noChangeArrowheads="1"/>
          </p:cNvPicPr>
          <p:nvPr/>
        </p:nvPicPr>
        <p:blipFill>
          <a:blip r:embed="rId3" cstate="print"/>
          <a:srcRect b="43096"/>
          <a:stretch>
            <a:fillRect/>
          </a:stretch>
        </p:blipFill>
        <p:spPr bwMode="auto">
          <a:xfrm>
            <a:off x="304800" y="713600"/>
            <a:ext cx="4629150" cy="3886200"/>
          </a:xfrm>
          <a:prstGeom prst="rect">
            <a:avLst/>
          </a:prstGeom>
          <a:noFill/>
        </p:spPr>
      </p:pic>
      <p:sp>
        <p:nvSpPr>
          <p:cNvPr id="5" name="Rectangle 4"/>
          <p:cNvSpPr/>
          <p:nvPr/>
        </p:nvSpPr>
        <p:spPr>
          <a:xfrm>
            <a:off x="381000" y="4599801"/>
            <a:ext cx="3962400" cy="276999"/>
          </a:xfrm>
          <a:prstGeom prst="rect">
            <a:avLst/>
          </a:prstGeom>
        </p:spPr>
        <p:txBody>
          <a:bodyPr wrap="square">
            <a:spAutoFit/>
          </a:bodyPr>
          <a:lstStyle/>
          <a:p>
            <a:r>
              <a:rPr lang="fr-FR" sz="1200" dirty="0" smtClean="0"/>
              <a:t>Le sport universel illustré, 1</a:t>
            </a:r>
            <a:r>
              <a:rPr lang="fr-FR" sz="1200" baseline="30000" dirty="0" smtClean="0"/>
              <a:t>er</a:t>
            </a:r>
            <a:r>
              <a:rPr lang="fr-FR" sz="1200" dirty="0" smtClean="0"/>
              <a:t> octobre 1895 © BNF</a:t>
            </a:r>
            <a:endParaRPr lang="fr-F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914400" y="152400"/>
            <a:ext cx="101346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MYTHOLOGIE</a:t>
            </a:r>
            <a:endParaRPr lang="fr-FR"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2057400" y="2131874"/>
            <a:ext cx="2645276" cy="1015663"/>
          </a:xfrm>
          <a:prstGeom prst="rect">
            <a:avLst/>
          </a:prstGeom>
        </p:spPr>
        <p:txBody>
          <a:bodyPr wrap="none">
            <a:spAutoFit/>
          </a:bodyPr>
          <a:lstStyle/>
          <a:p>
            <a:r>
              <a:rPr lang="fr-FR" sz="6000" b="1" cap="all" dirty="0"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MYTHO</a:t>
            </a:r>
            <a:endParaRPr lang="fr-FR" dirty="0">
              <a:solidFill>
                <a:srgbClr val="C00000"/>
              </a:solidFill>
            </a:endParaRPr>
          </a:p>
        </p:txBody>
      </p:sp>
      <p:sp>
        <p:nvSpPr>
          <p:cNvPr id="6" name="Rectangle 5"/>
          <p:cNvSpPr/>
          <p:nvPr/>
        </p:nvSpPr>
        <p:spPr>
          <a:xfrm>
            <a:off x="7131871" y="2131874"/>
            <a:ext cx="2088329" cy="1015663"/>
          </a:xfrm>
          <a:prstGeom prst="rect">
            <a:avLst/>
          </a:prstGeom>
        </p:spPr>
        <p:txBody>
          <a:bodyPr wrap="none">
            <a:spAutoFit/>
          </a:bodyPr>
          <a:lstStyle/>
          <a:p>
            <a:r>
              <a:rPr lang="fr-FR" sz="6000" b="1" cap="all" dirty="0" smtClean="0">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rPr>
              <a:t>LOGIE</a:t>
            </a:r>
            <a:endParaRPr lang="fr-FR" dirty="0"/>
          </a:p>
        </p:txBody>
      </p:sp>
      <p:sp>
        <p:nvSpPr>
          <p:cNvPr id="7" name="Rectangle 6"/>
          <p:cNvSpPr/>
          <p:nvPr/>
        </p:nvSpPr>
        <p:spPr>
          <a:xfrm>
            <a:off x="914400" y="3732074"/>
            <a:ext cx="4648200" cy="1754326"/>
          </a:xfrm>
          <a:prstGeom prst="rect">
            <a:avLst/>
          </a:prstGeom>
        </p:spPr>
        <p:txBody>
          <a:bodyPr wrap="square">
            <a:spAutoFit/>
          </a:bodyPr>
          <a:lstStyle/>
          <a:p>
            <a:pPr algn="ctr"/>
            <a:r>
              <a:rPr lang="fr-FR" sz="5400" b="1" dirty="0"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récit, fable, conte</a:t>
            </a:r>
            <a:endParaRPr lang="fr-FR" sz="1600" dirty="0">
              <a:solidFill>
                <a:srgbClr val="C00000"/>
              </a:solidFill>
            </a:endParaRPr>
          </a:p>
        </p:txBody>
      </p:sp>
      <p:sp>
        <p:nvSpPr>
          <p:cNvPr id="9" name="Rectangle 8"/>
          <p:cNvSpPr/>
          <p:nvPr/>
        </p:nvSpPr>
        <p:spPr>
          <a:xfrm>
            <a:off x="6934200" y="3732074"/>
            <a:ext cx="4495800" cy="1754326"/>
          </a:xfrm>
          <a:prstGeom prst="rect">
            <a:avLst/>
          </a:prstGeom>
        </p:spPr>
        <p:txBody>
          <a:bodyPr wrap="square">
            <a:spAutoFit/>
          </a:bodyPr>
          <a:lstStyle/>
          <a:p>
            <a:pPr algn="ctr"/>
            <a:r>
              <a:rPr lang="fr-FR" sz="5400" b="1" dirty="0" smtClean="0">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rPr>
              <a:t>Science, discours</a:t>
            </a:r>
            <a:endParaRPr lang="fr-FR" sz="1600" dirty="0"/>
          </a:p>
        </p:txBody>
      </p:sp>
      <p:sp>
        <p:nvSpPr>
          <p:cNvPr id="10" name="Rectangle 9"/>
          <p:cNvSpPr/>
          <p:nvPr/>
        </p:nvSpPr>
        <p:spPr>
          <a:xfrm>
            <a:off x="914400" y="152400"/>
            <a:ext cx="101346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60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MYTHO</a:t>
            </a:r>
            <a:r>
              <a:rPr lang="fr-FR"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LOGIE</a:t>
            </a:r>
            <a:endParaRPr lang="fr-FR"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12" name="Connecteur droit avec flèche 11"/>
          <p:cNvCxnSpPr>
            <a:stCxn id="10" idx="2"/>
          </p:cNvCxnSpPr>
          <p:nvPr/>
        </p:nvCxnSpPr>
        <p:spPr>
          <a:xfrm flipH="1">
            <a:off x="3962400" y="1168063"/>
            <a:ext cx="2019300" cy="8893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0" idx="2"/>
          </p:cNvCxnSpPr>
          <p:nvPr/>
        </p:nvCxnSpPr>
        <p:spPr>
          <a:xfrm>
            <a:off x="5981700" y="1168063"/>
            <a:ext cx="1790700" cy="9655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24053" y="1153180"/>
            <a:ext cx="1835759"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chimérique</a:t>
            </a:r>
            <a:endParaRPr lang="fr-FR" sz="2800" dirty="0">
              <a:solidFill>
                <a:schemeClr val="accent2">
                  <a:lumMod val="75000"/>
                </a:schemeClr>
              </a:solidFill>
            </a:endParaRPr>
          </a:p>
        </p:txBody>
      </p:sp>
      <p:sp>
        <p:nvSpPr>
          <p:cNvPr id="10" name="Rectangle 9"/>
          <p:cNvSpPr/>
          <p:nvPr/>
        </p:nvSpPr>
        <p:spPr>
          <a:xfrm>
            <a:off x="8912212" y="1153180"/>
            <a:ext cx="1731564"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olympique</a:t>
            </a:r>
            <a:endParaRPr lang="fr-FR" sz="2800" dirty="0">
              <a:solidFill>
                <a:schemeClr val="accent2">
                  <a:lumMod val="75000"/>
                </a:schemeClr>
              </a:solidFill>
            </a:endParaRPr>
          </a:p>
        </p:txBody>
      </p:sp>
      <p:sp>
        <p:nvSpPr>
          <p:cNvPr id="15" name="Rectangle 14"/>
          <p:cNvSpPr/>
          <p:nvPr/>
        </p:nvSpPr>
        <p:spPr>
          <a:xfrm>
            <a:off x="3853926" y="1153180"/>
            <a:ext cx="1524776"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médusée</a:t>
            </a:r>
            <a:endParaRPr lang="fr-FR" sz="2800" dirty="0">
              <a:solidFill>
                <a:schemeClr val="accent2">
                  <a:lumMod val="75000"/>
                </a:schemeClr>
              </a:solidFill>
            </a:endParaRPr>
          </a:p>
        </p:txBody>
      </p:sp>
      <p:sp>
        <p:nvSpPr>
          <p:cNvPr id="16" name="Rectangle 15"/>
          <p:cNvSpPr/>
          <p:nvPr/>
        </p:nvSpPr>
        <p:spPr>
          <a:xfrm>
            <a:off x="2133600" y="1153180"/>
            <a:ext cx="1542410"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olympien</a:t>
            </a:r>
            <a:endParaRPr lang="fr-FR" sz="2800" dirty="0">
              <a:solidFill>
                <a:schemeClr val="accent2">
                  <a:lumMod val="75000"/>
                </a:schemeClr>
              </a:solidFill>
            </a:endParaRPr>
          </a:p>
        </p:txBody>
      </p:sp>
      <p:sp>
        <p:nvSpPr>
          <p:cNvPr id="19" name="Rectangle 18"/>
          <p:cNvSpPr/>
          <p:nvPr/>
        </p:nvSpPr>
        <p:spPr>
          <a:xfrm>
            <a:off x="5504810" y="1153180"/>
            <a:ext cx="1276311"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apollon</a:t>
            </a:r>
            <a:endParaRPr lang="fr-FR" sz="2800" dirty="0">
              <a:solidFill>
                <a:schemeClr val="accent2">
                  <a:lumMod val="75000"/>
                </a:schemeClr>
              </a:solidFill>
            </a:endParaRPr>
          </a:p>
        </p:txBody>
      </p:sp>
      <p:sp>
        <p:nvSpPr>
          <p:cNvPr id="20" name="ZoneTexte 19"/>
          <p:cNvSpPr txBox="1"/>
          <p:nvPr/>
        </p:nvSpPr>
        <p:spPr>
          <a:xfrm>
            <a:off x="76200" y="36493"/>
            <a:ext cx="11201400" cy="954107"/>
          </a:xfrm>
          <a:prstGeom prst="rect">
            <a:avLst/>
          </a:prstGeom>
          <a:noFill/>
          <a:ln>
            <a:noFill/>
          </a:ln>
        </p:spPr>
        <p:txBody>
          <a:bodyPr wrap="square" rtlCol="0">
            <a:spAutoFit/>
          </a:bodyPr>
          <a:lstStyle/>
          <a:p>
            <a:r>
              <a:rPr lang="fr-FR" sz="2800" u="sng" dirty="0">
                <a:solidFill>
                  <a:srgbClr val="0070C0"/>
                </a:solidFill>
              </a:rPr>
              <a:t>Complète ces </a:t>
            </a:r>
            <a:r>
              <a:rPr lang="fr-FR" sz="2800" u="sng" dirty="0" smtClean="0">
                <a:solidFill>
                  <a:srgbClr val="0070C0"/>
                </a:solidFill>
              </a:rPr>
              <a:t>phrases en t’aidant de ce que tu sais sur ces mots issus de la mythologie</a:t>
            </a:r>
            <a:endParaRPr lang="fr-FR" sz="2800" u="sng" dirty="0">
              <a:solidFill>
                <a:srgbClr val="0070C0"/>
              </a:solidFill>
            </a:endParaRPr>
          </a:p>
        </p:txBody>
      </p:sp>
      <p:sp>
        <p:nvSpPr>
          <p:cNvPr id="22" name="ZoneTexte 21">
            <a:extLst>
              <a:ext uri="{FF2B5EF4-FFF2-40B4-BE49-F238E27FC236}">
                <a16:creationId xmlns="" xmlns:a16="http://schemas.microsoft.com/office/drawing/2014/main" id="{6028A665-D5FF-F84C-B4D3-E0CACEA7ACB6}"/>
              </a:ext>
            </a:extLst>
          </p:cNvPr>
          <p:cNvSpPr txBox="1"/>
          <p:nvPr/>
        </p:nvSpPr>
        <p:spPr>
          <a:xfrm>
            <a:off x="254000" y="3124200"/>
            <a:ext cx="10731499" cy="523220"/>
          </a:xfrm>
          <a:prstGeom prst="rect">
            <a:avLst/>
          </a:prstGeom>
          <a:noFill/>
        </p:spPr>
        <p:txBody>
          <a:bodyPr wrap="square" rtlCol="0">
            <a:spAutoFit/>
          </a:bodyPr>
          <a:lstStyle/>
          <a:p>
            <a:r>
              <a:rPr lang="fr-FR" sz="2800" dirty="0"/>
              <a:t>En entendant cette nouvelle extraordinaire, Gwenn </a:t>
            </a:r>
            <a:r>
              <a:rPr lang="fr-FR" sz="2800" dirty="0" smtClean="0"/>
              <a:t>était                     .</a:t>
            </a:r>
            <a:endParaRPr lang="fr-FR" sz="2800" dirty="0"/>
          </a:p>
        </p:txBody>
      </p:sp>
      <p:sp>
        <p:nvSpPr>
          <p:cNvPr id="24" name="ZoneTexte 23">
            <a:extLst>
              <a:ext uri="{FF2B5EF4-FFF2-40B4-BE49-F238E27FC236}">
                <a16:creationId xmlns="" xmlns:a16="http://schemas.microsoft.com/office/drawing/2014/main" id="{7563E627-E0A8-1E4F-A056-2B2A0849F469}"/>
              </a:ext>
            </a:extLst>
          </p:cNvPr>
          <p:cNvSpPr txBox="1"/>
          <p:nvPr/>
        </p:nvSpPr>
        <p:spPr>
          <a:xfrm>
            <a:off x="300570" y="5344180"/>
            <a:ext cx="10731499" cy="523220"/>
          </a:xfrm>
          <a:prstGeom prst="rect">
            <a:avLst/>
          </a:prstGeom>
          <a:noFill/>
        </p:spPr>
        <p:txBody>
          <a:bodyPr wrap="square" rtlCol="0">
            <a:spAutoFit/>
          </a:bodyPr>
          <a:lstStyle/>
          <a:p>
            <a:r>
              <a:rPr lang="fr-FR" sz="2800" dirty="0"/>
              <a:t>Ce garçon est d’une grande beauté, c’est </a:t>
            </a:r>
            <a:r>
              <a:rPr lang="fr-FR" sz="2800" dirty="0" smtClean="0"/>
              <a:t>un                 !</a:t>
            </a:r>
            <a:endParaRPr lang="fr-FR" sz="2800" dirty="0"/>
          </a:p>
        </p:txBody>
      </p:sp>
      <p:sp>
        <p:nvSpPr>
          <p:cNvPr id="25" name="ZoneTexte 24">
            <a:extLst>
              <a:ext uri="{FF2B5EF4-FFF2-40B4-BE49-F238E27FC236}">
                <a16:creationId xmlns="" xmlns:a16="http://schemas.microsoft.com/office/drawing/2014/main" id="{8C0E055A-5FE7-EA45-B2E3-975473E703EF}"/>
              </a:ext>
            </a:extLst>
          </p:cNvPr>
          <p:cNvSpPr txBox="1"/>
          <p:nvPr/>
        </p:nvSpPr>
        <p:spPr>
          <a:xfrm>
            <a:off x="237067" y="2438400"/>
            <a:ext cx="10731499" cy="523220"/>
          </a:xfrm>
          <a:prstGeom prst="rect">
            <a:avLst/>
          </a:prstGeom>
          <a:noFill/>
        </p:spPr>
        <p:txBody>
          <a:bodyPr wrap="square" rtlCol="0">
            <a:spAutoFit/>
          </a:bodyPr>
          <a:lstStyle/>
          <a:p>
            <a:r>
              <a:rPr lang="fr-FR" sz="2800" dirty="0"/>
              <a:t>Ce projet </a:t>
            </a:r>
            <a:r>
              <a:rPr lang="fr-FR" sz="2800" dirty="0" smtClean="0"/>
              <a:t>est                          car </a:t>
            </a:r>
            <a:r>
              <a:rPr lang="fr-FR" sz="2800" dirty="0"/>
              <a:t>impossible à réaliser dans la réalité.</a:t>
            </a:r>
          </a:p>
        </p:txBody>
      </p:sp>
      <p:sp>
        <p:nvSpPr>
          <p:cNvPr id="26" name="ZoneTexte 25">
            <a:extLst>
              <a:ext uri="{FF2B5EF4-FFF2-40B4-BE49-F238E27FC236}">
                <a16:creationId xmlns="" xmlns:a16="http://schemas.microsoft.com/office/drawing/2014/main" id="{60DD9411-0243-CB49-99A3-65B32E379F20}"/>
              </a:ext>
            </a:extLst>
          </p:cNvPr>
          <p:cNvSpPr txBox="1"/>
          <p:nvPr/>
        </p:nvSpPr>
        <p:spPr>
          <a:xfrm>
            <a:off x="247651" y="3886200"/>
            <a:ext cx="11944349" cy="523220"/>
          </a:xfrm>
          <a:prstGeom prst="rect">
            <a:avLst/>
          </a:prstGeom>
          <a:noFill/>
        </p:spPr>
        <p:txBody>
          <a:bodyPr wrap="square" rtlCol="0">
            <a:spAutoFit/>
          </a:bodyPr>
          <a:lstStyle/>
          <a:p>
            <a:r>
              <a:rPr lang="fr-FR" sz="2800" dirty="0"/>
              <a:t>Devant ce chahut, je suis étonné qu’il soit aussi serein, d’un </a:t>
            </a:r>
            <a:r>
              <a:rPr lang="fr-FR" sz="2800" dirty="0" smtClean="0"/>
              <a:t>calme                     .</a:t>
            </a:r>
            <a:endParaRPr lang="fr-FR" sz="2800" dirty="0"/>
          </a:p>
        </p:txBody>
      </p:sp>
      <p:sp>
        <p:nvSpPr>
          <p:cNvPr id="27" name="ZoneTexte 26">
            <a:extLst>
              <a:ext uri="{FF2B5EF4-FFF2-40B4-BE49-F238E27FC236}">
                <a16:creationId xmlns="" xmlns:a16="http://schemas.microsoft.com/office/drawing/2014/main" id="{05777D13-8F4D-9A44-9834-97A54CA23F32}"/>
              </a:ext>
            </a:extLst>
          </p:cNvPr>
          <p:cNvSpPr txBox="1"/>
          <p:nvPr/>
        </p:nvSpPr>
        <p:spPr>
          <a:xfrm>
            <a:off x="279401" y="4666850"/>
            <a:ext cx="11700931" cy="523220"/>
          </a:xfrm>
          <a:prstGeom prst="rect">
            <a:avLst/>
          </a:prstGeom>
          <a:noFill/>
        </p:spPr>
        <p:txBody>
          <a:bodyPr wrap="square" rtlCol="0">
            <a:spAutoFit/>
          </a:bodyPr>
          <a:lstStyle/>
          <a:p>
            <a:r>
              <a:rPr lang="fr-FR" sz="2800" dirty="0" smtClean="0"/>
              <a:t>Christian </a:t>
            </a:r>
            <a:r>
              <a:rPr lang="fr-FR" sz="2800" dirty="0"/>
              <a:t>a une </a:t>
            </a:r>
            <a:r>
              <a:rPr lang="fr-FR" sz="2800" dirty="0" smtClean="0"/>
              <a:t>forme                      , </a:t>
            </a:r>
            <a:r>
              <a:rPr lang="fr-FR" sz="2800" dirty="0"/>
              <a:t>il a réussi toutes les épreuves sportives  !</a:t>
            </a:r>
          </a:p>
        </p:txBody>
      </p:sp>
      <p:sp>
        <p:nvSpPr>
          <p:cNvPr id="28" name="Rectangle 27"/>
          <p:cNvSpPr/>
          <p:nvPr/>
        </p:nvSpPr>
        <p:spPr>
          <a:xfrm>
            <a:off x="2286000" y="2438400"/>
            <a:ext cx="1835759"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chimérique</a:t>
            </a:r>
            <a:endParaRPr lang="fr-FR" sz="2800" dirty="0">
              <a:solidFill>
                <a:schemeClr val="accent2">
                  <a:lumMod val="75000"/>
                </a:schemeClr>
              </a:solidFill>
            </a:endParaRPr>
          </a:p>
        </p:txBody>
      </p:sp>
      <p:sp>
        <p:nvSpPr>
          <p:cNvPr id="29" name="Rectangle 28"/>
          <p:cNvSpPr/>
          <p:nvPr/>
        </p:nvSpPr>
        <p:spPr>
          <a:xfrm>
            <a:off x="8534400" y="3124200"/>
            <a:ext cx="1524776"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médusée</a:t>
            </a:r>
            <a:endParaRPr lang="fr-FR" sz="2800" dirty="0">
              <a:solidFill>
                <a:schemeClr val="accent2">
                  <a:lumMod val="75000"/>
                </a:schemeClr>
              </a:solidFill>
            </a:endParaRPr>
          </a:p>
        </p:txBody>
      </p:sp>
      <p:sp>
        <p:nvSpPr>
          <p:cNvPr id="30" name="Rectangle 29"/>
          <p:cNvSpPr/>
          <p:nvPr/>
        </p:nvSpPr>
        <p:spPr>
          <a:xfrm>
            <a:off x="9963790" y="3896380"/>
            <a:ext cx="1542410"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olympien</a:t>
            </a:r>
            <a:endParaRPr lang="fr-FR" sz="2800" dirty="0">
              <a:solidFill>
                <a:schemeClr val="accent2">
                  <a:lumMod val="75000"/>
                </a:schemeClr>
              </a:solidFill>
            </a:endParaRPr>
          </a:p>
        </p:txBody>
      </p:sp>
      <p:sp>
        <p:nvSpPr>
          <p:cNvPr id="32" name="Rectangle 31"/>
          <p:cNvSpPr/>
          <p:nvPr/>
        </p:nvSpPr>
        <p:spPr>
          <a:xfrm>
            <a:off x="3581400" y="4648200"/>
            <a:ext cx="1731564"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olympique</a:t>
            </a:r>
            <a:endParaRPr lang="fr-FR" sz="2800" dirty="0">
              <a:solidFill>
                <a:schemeClr val="accent2">
                  <a:lumMod val="75000"/>
                </a:schemeClr>
              </a:solidFill>
            </a:endParaRPr>
          </a:p>
        </p:txBody>
      </p:sp>
      <p:sp>
        <p:nvSpPr>
          <p:cNvPr id="33" name="Rectangle 32"/>
          <p:cNvSpPr/>
          <p:nvPr/>
        </p:nvSpPr>
        <p:spPr>
          <a:xfrm>
            <a:off x="6705601" y="5334000"/>
            <a:ext cx="1276311"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apollon</a:t>
            </a:r>
            <a:endParaRPr lang="fr-FR" sz="28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9" grpId="0" animBg="1"/>
      <p:bldP spid="28" grpId="0" animBg="1"/>
      <p:bldP spid="29" grpId="0" animBg="1"/>
      <p:bldP spid="30"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769441"/>
          </a:xfrm>
          <a:prstGeom prst="rect">
            <a:avLst/>
          </a:prstGeom>
          <a:noFill/>
        </p:spPr>
        <p:txBody>
          <a:bodyPr wrap="square" rtlCol="0">
            <a:spAutoFit/>
          </a:bodyPr>
          <a:lstStyle/>
          <a:p>
            <a:pPr algn="ctr"/>
            <a:r>
              <a:rPr lang="fr-FR" sz="4400" u="sng" dirty="0"/>
              <a:t>Dictée</a:t>
            </a:r>
            <a:endParaRPr lang="fr-FR" sz="5000" u="sng" dirty="0"/>
          </a:p>
        </p:txBody>
      </p:sp>
      <p:sp>
        <p:nvSpPr>
          <p:cNvPr id="5" name="ZoneTexte 4">
            <a:extLst>
              <a:ext uri="{FF2B5EF4-FFF2-40B4-BE49-F238E27FC236}">
                <a16:creationId xmlns="" xmlns:a16="http://schemas.microsoft.com/office/drawing/2014/main" id="{147C0B09-08ED-5C4D-9698-03F54609B8D7}"/>
              </a:ext>
            </a:extLst>
          </p:cNvPr>
          <p:cNvSpPr txBox="1"/>
          <p:nvPr/>
        </p:nvSpPr>
        <p:spPr>
          <a:xfrm>
            <a:off x="304800" y="1521291"/>
            <a:ext cx="11582400" cy="3431709"/>
          </a:xfrm>
          <a:prstGeom prst="rect">
            <a:avLst/>
          </a:prstGeom>
          <a:noFill/>
        </p:spPr>
        <p:txBody>
          <a:bodyPr wrap="square" rtlCol="0">
            <a:spAutoFit/>
          </a:bodyPr>
          <a:lstStyle/>
          <a:p>
            <a:pPr algn="l"/>
            <a:r>
              <a:rPr lang="fr-FR" sz="3100" dirty="0" smtClean="0"/>
              <a:t>Héros, monstres et dieux constituent les éléments des récits </a:t>
            </a:r>
          </a:p>
          <a:p>
            <a:pPr algn="l"/>
            <a:endParaRPr lang="fr-FR" sz="3100" dirty="0" smtClean="0"/>
          </a:p>
          <a:p>
            <a:pPr algn="l"/>
            <a:r>
              <a:rPr lang="fr-FR" sz="3100" dirty="0" smtClean="0"/>
              <a:t>mythologiques. Racontés dans l’Antiquité, ils ont laissé de nombreux </a:t>
            </a:r>
          </a:p>
          <a:p>
            <a:pPr algn="l"/>
            <a:endParaRPr lang="fr-FR" sz="3100" dirty="0"/>
          </a:p>
          <a:p>
            <a:pPr algn="l"/>
            <a:r>
              <a:rPr lang="fr-FR" sz="3100" dirty="0" smtClean="0"/>
              <a:t>mots et expressions encore utilisés aujourd’hui. Nous sommes parfois </a:t>
            </a:r>
          </a:p>
          <a:p>
            <a:pPr algn="l"/>
            <a:endParaRPr lang="fr-FR" sz="3100" dirty="0" smtClean="0"/>
          </a:p>
          <a:p>
            <a:pPr algn="l"/>
            <a:r>
              <a:rPr lang="fr-FR" sz="3100" dirty="0" smtClean="0"/>
              <a:t>médusés devant les athlètes lors des jeux olympiques.</a:t>
            </a:r>
            <a:endParaRPr lang="fr-FR" sz="3100" dirty="0"/>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1143000" y="4876800"/>
            <a:ext cx="6769511" cy="1384995"/>
          </a:xfrm>
          <a:prstGeom prst="rect">
            <a:avLst/>
          </a:prstGeom>
          <a:noFill/>
        </p:spPr>
        <p:txBody>
          <a:bodyPr wrap="square" rtlCol="0">
            <a:spAutoFit/>
          </a:bodyPr>
          <a:lstStyle/>
          <a:p>
            <a:r>
              <a:rPr lang="fr-FR" sz="2800" dirty="0"/>
              <a:t>Mon tout est le Dieu de la </a:t>
            </a:r>
            <a:r>
              <a:rPr lang="fr-FR" sz="2800" dirty="0" smtClean="0"/>
              <a:t>beauté.</a:t>
            </a:r>
            <a:endParaRPr lang="fr-FR" sz="2800" dirty="0"/>
          </a:p>
          <a:p>
            <a:endParaRPr lang="fr-FR" sz="2800" dirty="0"/>
          </a:p>
          <a:p>
            <a:r>
              <a:rPr lang="fr-FR" sz="2800" dirty="0">
                <a:solidFill>
                  <a:srgbClr val="C00000"/>
                </a:solidFill>
              </a:rPr>
              <a:t>Qui suis-je ?</a:t>
            </a:r>
          </a:p>
        </p:txBody>
      </p:sp>
      <p:sp>
        <p:nvSpPr>
          <p:cNvPr id="7" name="Rectangle 6"/>
          <p:cNvSpPr/>
          <p:nvPr/>
        </p:nvSpPr>
        <p:spPr>
          <a:xfrm>
            <a:off x="1143001" y="1524000"/>
            <a:ext cx="7772400" cy="523220"/>
          </a:xfrm>
          <a:prstGeom prst="rect">
            <a:avLst/>
          </a:prstGeom>
        </p:spPr>
        <p:txBody>
          <a:bodyPr wrap="square">
            <a:spAutoFit/>
          </a:bodyPr>
          <a:lstStyle/>
          <a:p>
            <a:pPr lvl="0"/>
            <a:r>
              <a:rPr lang="fr-FR" sz="2800" dirty="0">
                <a:solidFill>
                  <a:prstClr val="black"/>
                </a:solidFill>
              </a:rPr>
              <a:t>Mon premier est la première lettre de </a:t>
            </a:r>
            <a:r>
              <a:rPr lang="fr-FR" sz="2800" dirty="0" smtClean="0">
                <a:solidFill>
                  <a:prstClr val="black"/>
                </a:solidFill>
              </a:rPr>
              <a:t>l’alphabet.</a:t>
            </a:r>
            <a:endParaRPr lang="fr-FR" sz="2800" dirty="0">
              <a:solidFill>
                <a:prstClr val="black"/>
              </a:solidFill>
            </a:endParaRPr>
          </a:p>
        </p:txBody>
      </p:sp>
      <p:sp>
        <p:nvSpPr>
          <p:cNvPr id="8" name="Rectangle 7"/>
          <p:cNvSpPr/>
          <p:nvPr/>
        </p:nvSpPr>
        <p:spPr>
          <a:xfrm>
            <a:off x="1143001" y="2438400"/>
            <a:ext cx="7772400" cy="523220"/>
          </a:xfrm>
          <a:prstGeom prst="rect">
            <a:avLst/>
          </a:prstGeom>
        </p:spPr>
        <p:txBody>
          <a:bodyPr wrap="square">
            <a:spAutoFit/>
          </a:bodyPr>
          <a:lstStyle/>
          <a:p>
            <a:pPr lvl="0"/>
            <a:r>
              <a:rPr lang="fr-FR" sz="2800" dirty="0">
                <a:solidFill>
                  <a:prstClr val="black"/>
                </a:solidFill>
              </a:rPr>
              <a:t>Mon second est Nord et </a:t>
            </a:r>
            <a:r>
              <a:rPr lang="fr-FR" sz="2800" dirty="0" smtClean="0">
                <a:solidFill>
                  <a:prstClr val="black"/>
                </a:solidFill>
              </a:rPr>
              <a:t>Sud.</a:t>
            </a:r>
            <a:endParaRPr lang="fr-FR" sz="2800" dirty="0">
              <a:solidFill>
                <a:prstClr val="black"/>
              </a:solidFill>
            </a:endParaRPr>
          </a:p>
        </p:txBody>
      </p:sp>
      <p:sp>
        <p:nvSpPr>
          <p:cNvPr id="9" name="Rectangle 8"/>
          <p:cNvSpPr/>
          <p:nvPr/>
        </p:nvSpPr>
        <p:spPr>
          <a:xfrm>
            <a:off x="1143001" y="3429000"/>
            <a:ext cx="7772400" cy="954107"/>
          </a:xfrm>
          <a:prstGeom prst="rect">
            <a:avLst/>
          </a:prstGeom>
        </p:spPr>
        <p:txBody>
          <a:bodyPr wrap="square">
            <a:spAutoFit/>
          </a:bodyPr>
          <a:lstStyle/>
          <a:p>
            <a:pPr lvl="0"/>
            <a:r>
              <a:rPr lang="fr-FR" sz="2800" dirty="0">
                <a:solidFill>
                  <a:prstClr val="black"/>
                </a:solidFill>
              </a:rPr>
              <a:t>Mon troisième est un des pronoms personnels de la troisième </a:t>
            </a:r>
            <a:r>
              <a:rPr lang="fr-FR" sz="2800" dirty="0" smtClean="0">
                <a:solidFill>
                  <a:prstClr val="black"/>
                </a:solidFill>
              </a:rPr>
              <a:t>personne du singulier.</a:t>
            </a:r>
            <a:endParaRPr lang="fr-FR" sz="2800" dirty="0">
              <a:solidFill>
                <a:prstClr val="black"/>
              </a:solidFill>
            </a:endParaRPr>
          </a:p>
        </p:txBody>
      </p:sp>
      <p:sp>
        <p:nvSpPr>
          <p:cNvPr id="10" name="Rectangle 9"/>
          <p:cNvSpPr/>
          <p:nvPr/>
        </p:nvSpPr>
        <p:spPr>
          <a:xfrm>
            <a:off x="9834747" y="1143000"/>
            <a:ext cx="604653" cy="923330"/>
          </a:xfrm>
          <a:prstGeom prst="rect">
            <a:avLst/>
          </a:prstGeom>
          <a:noFill/>
        </p:spPr>
        <p:txBody>
          <a:bodyPr wrap="none" lIns="91440" tIns="45720" rIns="91440" bIns="45720">
            <a:spAutoFit/>
          </a:bodyPr>
          <a:lstStyle/>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Rectangle 10"/>
          <p:cNvSpPr/>
          <p:nvPr/>
        </p:nvSpPr>
        <p:spPr>
          <a:xfrm>
            <a:off x="9650630" y="3572470"/>
            <a:ext cx="1109599" cy="923330"/>
          </a:xfrm>
          <a:prstGeom prst="rect">
            <a:avLst/>
          </a:prstGeom>
          <a:noFill/>
        </p:spPr>
        <p:txBody>
          <a:bodyPr wrap="none" lIns="91440" tIns="45720" rIns="91440" bIns="45720">
            <a:spAutoFit/>
          </a:bodyPr>
          <a:lstStyle/>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ON</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9347984" y="2277070"/>
            <a:ext cx="1653018" cy="923330"/>
          </a:xfrm>
          <a:prstGeom prst="rect">
            <a:avLst/>
          </a:prstGeom>
          <a:noFill/>
        </p:spPr>
        <p:txBody>
          <a:bodyPr wrap="non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PÔLE</a:t>
            </a:r>
          </a:p>
        </p:txBody>
      </p:sp>
      <p:sp>
        <p:nvSpPr>
          <p:cNvPr id="13" name="Rectangle 12"/>
          <p:cNvSpPr/>
          <p:nvPr/>
        </p:nvSpPr>
        <p:spPr>
          <a:xfrm>
            <a:off x="8229600" y="5401270"/>
            <a:ext cx="3429000" cy="923330"/>
          </a:xfrm>
          <a:prstGeom prst="rect">
            <a:avLst/>
          </a:prstGeom>
          <a:noFill/>
        </p:spPr>
        <p:txBody>
          <a:bodyPr wrap="squar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APOLLON</a:t>
            </a:r>
          </a:p>
        </p:txBody>
      </p:sp>
    </p:spTree>
    <p:extLst>
      <p:ext uri="{BB962C8B-B14F-4D97-AF65-F5344CB8AC3E}">
        <p14:creationId xmlns:p14="http://schemas.microsoft.com/office/powerpoint/2010/main" val="41227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anim calcmode="lin" valueType="num">
                                      <p:cBhvr>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400" decel="100000"/>
                                        <p:tgtEl>
                                          <p:spTgt spid="13"/>
                                        </p:tgtEl>
                                      </p:cBhvr>
                                    </p:animEffect>
                                    <p:anim calcmode="lin" valueType="num">
                                      <p:cBhvr>
                                        <p:cTn id="45" dur="400" decel="100000" fill="hold"/>
                                        <p:tgtEl>
                                          <p:spTgt spid="13"/>
                                        </p:tgtEl>
                                        <p:attrNameLst>
                                          <p:attrName>style.rotation</p:attrName>
                                        </p:attrNameLst>
                                      </p:cBhvr>
                                      <p:tavLst>
                                        <p:tav tm="0">
                                          <p:val>
                                            <p:fltVal val="-90"/>
                                          </p:val>
                                        </p:tav>
                                        <p:tav tm="100000">
                                          <p:val>
                                            <p:fltVal val="0"/>
                                          </p:val>
                                        </p:tav>
                                      </p:tavLst>
                                    </p:anim>
                                    <p:anim calcmode="lin" valueType="num">
                                      <p:cBhvr>
                                        <p:cTn id="46" dur="400" decel="100000" fill="hold"/>
                                        <p:tgtEl>
                                          <p:spTgt spid="13"/>
                                        </p:tgtEl>
                                        <p:attrNameLst>
                                          <p:attrName>ppt_x</p:attrName>
                                        </p:attrNameLst>
                                      </p:cBhvr>
                                      <p:tavLst>
                                        <p:tav tm="0">
                                          <p:val>
                                            <p:strVal val="#ppt_x+0.4"/>
                                          </p:val>
                                        </p:tav>
                                        <p:tav tm="100000">
                                          <p:val>
                                            <p:strVal val="#ppt_x-0.05"/>
                                          </p:val>
                                        </p:tav>
                                      </p:tavLst>
                                    </p:anim>
                                    <p:anim calcmode="lin" valueType="num">
                                      <p:cBhvr>
                                        <p:cTn id="47" dur="400" decel="100000" fill="hold"/>
                                        <p:tgtEl>
                                          <p:spTgt spid="1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1143000" y="3886200"/>
            <a:ext cx="6769511" cy="1384995"/>
          </a:xfrm>
          <a:prstGeom prst="rect">
            <a:avLst/>
          </a:prstGeom>
          <a:noFill/>
        </p:spPr>
        <p:txBody>
          <a:bodyPr wrap="square" rtlCol="0">
            <a:spAutoFit/>
          </a:bodyPr>
          <a:lstStyle/>
          <a:p>
            <a:r>
              <a:rPr lang="fr-FR" sz="2800" dirty="0"/>
              <a:t>Mon tout est un être fabuleux </a:t>
            </a:r>
            <a:r>
              <a:rPr lang="fr-FR" sz="2800" dirty="0" smtClean="0"/>
              <a:t>ailé.</a:t>
            </a:r>
            <a:endParaRPr lang="fr-FR" sz="2800" dirty="0"/>
          </a:p>
          <a:p>
            <a:endParaRPr lang="fr-FR" sz="2800" dirty="0"/>
          </a:p>
          <a:p>
            <a:r>
              <a:rPr lang="fr-FR" sz="2800" dirty="0">
                <a:solidFill>
                  <a:srgbClr val="C00000"/>
                </a:solidFill>
              </a:rPr>
              <a:t>Qui suis-je ?</a:t>
            </a:r>
          </a:p>
        </p:txBody>
      </p:sp>
      <p:sp>
        <p:nvSpPr>
          <p:cNvPr id="7" name="Rectangle 6"/>
          <p:cNvSpPr/>
          <p:nvPr/>
        </p:nvSpPr>
        <p:spPr>
          <a:xfrm>
            <a:off x="1143001" y="1819870"/>
            <a:ext cx="7772400" cy="523220"/>
          </a:xfrm>
          <a:prstGeom prst="rect">
            <a:avLst/>
          </a:prstGeom>
        </p:spPr>
        <p:txBody>
          <a:bodyPr wrap="square">
            <a:spAutoFit/>
          </a:bodyPr>
          <a:lstStyle/>
          <a:p>
            <a:pPr lvl="0"/>
            <a:r>
              <a:rPr lang="fr-FR" sz="2800" dirty="0">
                <a:solidFill>
                  <a:prstClr val="black"/>
                </a:solidFill>
              </a:rPr>
              <a:t>Mon premier est la 16</a:t>
            </a:r>
            <a:r>
              <a:rPr lang="fr-FR" sz="2800" baseline="30000" dirty="0">
                <a:solidFill>
                  <a:prstClr val="black"/>
                </a:solidFill>
              </a:rPr>
              <a:t>ème</a:t>
            </a:r>
            <a:r>
              <a:rPr lang="fr-FR" sz="2800" dirty="0">
                <a:solidFill>
                  <a:prstClr val="black"/>
                </a:solidFill>
              </a:rPr>
              <a:t> lettre de </a:t>
            </a:r>
            <a:r>
              <a:rPr lang="fr-FR" sz="2800" dirty="0" smtClean="0">
                <a:solidFill>
                  <a:prstClr val="black"/>
                </a:solidFill>
              </a:rPr>
              <a:t>l’alphabet.</a:t>
            </a:r>
            <a:endParaRPr lang="fr-FR" sz="2800" dirty="0">
              <a:solidFill>
                <a:prstClr val="black"/>
              </a:solidFill>
            </a:endParaRPr>
          </a:p>
        </p:txBody>
      </p:sp>
      <p:sp>
        <p:nvSpPr>
          <p:cNvPr id="8" name="Rectangle 7"/>
          <p:cNvSpPr/>
          <p:nvPr/>
        </p:nvSpPr>
        <p:spPr>
          <a:xfrm>
            <a:off x="1143001" y="2734270"/>
            <a:ext cx="7772400" cy="523220"/>
          </a:xfrm>
          <a:prstGeom prst="rect">
            <a:avLst/>
          </a:prstGeom>
        </p:spPr>
        <p:txBody>
          <a:bodyPr wrap="square">
            <a:spAutoFit/>
          </a:bodyPr>
          <a:lstStyle/>
          <a:p>
            <a:pPr lvl="0"/>
            <a:r>
              <a:rPr lang="fr-FR" sz="2800" dirty="0">
                <a:solidFill>
                  <a:prstClr val="black"/>
                </a:solidFill>
              </a:rPr>
              <a:t>Mon second est comme </a:t>
            </a:r>
            <a:r>
              <a:rPr lang="fr-FR" sz="2800" dirty="0" smtClean="0">
                <a:solidFill>
                  <a:prstClr val="black"/>
                </a:solidFill>
              </a:rPr>
              <a:t>l’azote.</a:t>
            </a:r>
            <a:endParaRPr lang="fr-FR" sz="2800" dirty="0">
              <a:solidFill>
                <a:prstClr val="black"/>
              </a:solidFill>
            </a:endParaRPr>
          </a:p>
        </p:txBody>
      </p:sp>
      <p:sp>
        <p:nvSpPr>
          <p:cNvPr id="10" name="Rectangle 9"/>
          <p:cNvSpPr/>
          <p:nvPr/>
        </p:nvSpPr>
        <p:spPr>
          <a:xfrm>
            <a:off x="9721482" y="1591270"/>
            <a:ext cx="55335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P</a:t>
            </a:r>
          </a:p>
        </p:txBody>
      </p:sp>
      <p:sp>
        <p:nvSpPr>
          <p:cNvPr id="12" name="Rectangle 11"/>
          <p:cNvSpPr/>
          <p:nvPr/>
        </p:nvSpPr>
        <p:spPr>
          <a:xfrm>
            <a:off x="9485843" y="2505670"/>
            <a:ext cx="137730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GAZ</a:t>
            </a:r>
          </a:p>
        </p:txBody>
      </p:sp>
      <p:sp>
        <p:nvSpPr>
          <p:cNvPr id="13" name="Rectangle 12"/>
          <p:cNvSpPr/>
          <p:nvPr/>
        </p:nvSpPr>
        <p:spPr>
          <a:xfrm>
            <a:off x="8229600" y="4387849"/>
            <a:ext cx="3429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PEGASE</a:t>
            </a:r>
          </a:p>
        </p:txBody>
      </p:sp>
    </p:spTree>
    <p:extLst>
      <p:ext uri="{BB962C8B-B14F-4D97-AF65-F5344CB8AC3E}">
        <p14:creationId xmlns:p14="http://schemas.microsoft.com/office/powerpoint/2010/main" val="42290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400" decel="100000"/>
                                        <p:tgtEl>
                                          <p:spTgt spid="13"/>
                                        </p:tgtEl>
                                      </p:cBhvr>
                                    </p:animEffect>
                                    <p:anim calcmode="lin" valueType="num">
                                      <p:cBhvr>
                                        <p:cTn id="34" dur="400" decel="100000" fill="hold"/>
                                        <p:tgtEl>
                                          <p:spTgt spid="13"/>
                                        </p:tgtEl>
                                        <p:attrNameLst>
                                          <p:attrName>style.rotation</p:attrName>
                                        </p:attrNameLst>
                                      </p:cBhvr>
                                      <p:tavLst>
                                        <p:tav tm="0">
                                          <p:val>
                                            <p:fltVal val="-90"/>
                                          </p:val>
                                        </p:tav>
                                        <p:tav tm="100000">
                                          <p:val>
                                            <p:fltVal val="0"/>
                                          </p:val>
                                        </p:tav>
                                      </p:tavLst>
                                    </p:anim>
                                    <p:anim calcmode="lin" valueType="num">
                                      <p:cBhvr>
                                        <p:cTn id="35" dur="400" decel="100000" fill="hold"/>
                                        <p:tgtEl>
                                          <p:spTgt spid="13"/>
                                        </p:tgtEl>
                                        <p:attrNameLst>
                                          <p:attrName>ppt_x</p:attrName>
                                        </p:attrNameLst>
                                      </p:cBhvr>
                                      <p:tavLst>
                                        <p:tav tm="0">
                                          <p:val>
                                            <p:strVal val="#ppt_x+0.4"/>
                                          </p:val>
                                        </p:tav>
                                        <p:tav tm="100000">
                                          <p:val>
                                            <p:strVal val="#ppt_x-0.05"/>
                                          </p:val>
                                        </p:tav>
                                      </p:tavLst>
                                    </p:anim>
                                    <p:anim calcmode="lin" valueType="num">
                                      <p:cBhvr>
                                        <p:cTn id="36" dur="400" decel="100000" fill="hold"/>
                                        <p:tgtEl>
                                          <p:spTgt spid="13"/>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1143000" y="4876800"/>
            <a:ext cx="6769511" cy="1384995"/>
          </a:xfrm>
          <a:prstGeom prst="rect">
            <a:avLst/>
          </a:prstGeom>
          <a:noFill/>
        </p:spPr>
        <p:txBody>
          <a:bodyPr wrap="square" rtlCol="0">
            <a:spAutoFit/>
          </a:bodyPr>
          <a:lstStyle/>
          <a:p>
            <a:r>
              <a:rPr lang="fr-FR" sz="2800" dirty="0"/>
              <a:t>Mon tout est le lieu où </a:t>
            </a:r>
            <a:r>
              <a:rPr lang="fr-FR" sz="2800" dirty="0" smtClean="0"/>
              <a:t>habitent </a:t>
            </a:r>
            <a:r>
              <a:rPr lang="fr-FR" sz="2800" dirty="0"/>
              <a:t>les </a:t>
            </a:r>
            <a:r>
              <a:rPr lang="fr-FR" sz="2800" dirty="0" smtClean="0"/>
              <a:t>Dieux.</a:t>
            </a:r>
            <a:endParaRPr lang="fr-FR" sz="2800" dirty="0"/>
          </a:p>
          <a:p>
            <a:endParaRPr lang="fr-FR" sz="2800" dirty="0"/>
          </a:p>
          <a:p>
            <a:r>
              <a:rPr lang="fr-FR" sz="2800" dirty="0">
                <a:solidFill>
                  <a:srgbClr val="C00000"/>
                </a:solidFill>
              </a:rPr>
              <a:t>Qui suis-je ?</a:t>
            </a:r>
          </a:p>
        </p:txBody>
      </p:sp>
      <p:sp>
        <p:nvSpPr>
          <p:cNvPr id="7" name="Rectangle 6"/>
          <p:cNvSpPr/>
          <p:nvPr/>
        </p:nvSpPr>
        <p:spPr>
          <a:xfrm>
            <a:off x="1143001" y="1524000"/>
            <a:ext cx="7772400" cy="523220"/>
          </a:xfrm>
          <a:prstGeom prst="rect">
            <a:avLst/>
          </a:prstGeom>
        </p:spPr>
        <p:txBody>
          <a:bodyPr wrap="square">
            <a:spAutoFit/>
          </a:bodyPr>
          <a:lstStyle/>
          <a:p>
            <a:pPr lvl="0"/>
            <a:r>
              <a:rPr lang="fr-FR" sz="2800" dirty="0">
                <a:solidFill>
                  <a:prstClr val="black"/>
                </a:solidFill>
              </a:rPr>
              <a:t>Mon premier est un mot </a:t>
            </a:r>
            <a:r>
              <a:rPr lang="fr-FR" sz="2800" dirty="0" smtClean="0">
                <a:solidFill>
                  <a:prstClr val="black"/>
                </a:solidFill>
              </a:rPr>
              <a:t>d’exclamation.</a:t>
            </a:r>
            <a:endParaRPr lang="fr-FR" sz="2800" dirty="0">
              <a:solidFill>
                <a:prstClr val="black"/>
              </a:solidFill>
            </a:endParaRPr>
          </a:p>
        </p:txBody>
      </p:sp>
      <p:sp>
        <p:nvSpPr>
          <p:cNvPr id="8" name="Rectangle 7"/>
          <p:cNvSpPr/>
          <p:nvPr/>
        </p:nvSpPr>
        <p:spPr>
          <a:xfrm>
            <a:off x="1143001" y="2438400"/>
            <a:ext cx="7772400" cy="954107"/>
          </a:xfrm>
          <a:prstGeom prst="rect">
            <a:avLst/>
          </a:prstGeom>
        </p:spPr>
        <p:txBody>
          <a:bodyPr wrap="square">
            <a:spAutoFit/>
          </a:bodyPr>
          <a:lstStyle/>
          <a:p>
            <a:pPr lvl="0"/>
            <a:r>
              <a:rPr lang="fr-FR" sz="2800" dirty="0">
                <a:solidFill>
                  <a:prstClr val="black"/>
                </a:solidFill>
              </a:rPr>
              <a:t>Mon second est une plante utilisée pour fabriquer un </a:t>
            </a:r>
            <a:r>
              <a:rPr lang="fr-FR" sz="2800" dirty="0" smtClean="0">
                <a:solidFill>
                  <a:prstClr val="black"/>
                </a:solidFill>
              </a:rPr>
              <a:t>tissu.</a:t>
            </a:r>
            <a:endParaRPr lang="fr-FR" sz="2800" dirty="0">
              <a:solidFill>
                <a:prstClr val="black"/>
              </a:solidFill>
            </a:endParaRPr>
          </a:p>
        </p:txBody>
      </p:sp>
      <p:sp>
        <p:nvSpPr>
          <p:cNvPr id="9" name="Rectangle 8"/>
          <p:cNvSpPr/>
          <p:nvPr/>
        </p:nvSpPr>
        <p:spPr>
          <a:xfrm>
            <a:off x="1143001" y="3515380"/>
            <a:ext cx="7772400" cy="523220"/>
          </a:xfrm>
          <a:prstGeom prst="rect">
            <a:avLst/>
          </a:prstGeom>
        </p:spPr>
        <p:txBody>
          <a:bodyPr wrap="square">
            <a:spAutoFit/>
          </a:bodyPr>
          <a:lstStyle/>
          <a:p>
            <a:pPr lvl="0"/>
            <a:r>
              <a:rPr lang="fr-FR" sz="2800" dirty="0">
                <a:solidFill>
                  <a:prstClr val="black"/>
                </a:solidFill>
              </a:rPr>
              <a:t>Mon troisième est la 16</a:t>
            </a:r>
            <a:r>
              <a:rPr lang="fr-FR" sz="2800" baseline="30000" dirty="0">
                <a:solidFill>
                  <a:prstClr val="black"/>
                </a:solidFill>
              </a:rPr>
              <a:t>ème</a:t>
            </a:r>
            <a:r>
              <a:rPr lang="fr-FR" sz="2800" dirty="0">
                <a:solidFill>
                  <a:prstClr val="black"/>
                </a:solidFill>
              </a:rPr>
              <a:t> lettre de </a:t>
            </a:r>
            <a:r>
              <a:rPr lang="fr-FR" sz="2800" dirty="0" smtClean="0">
                <a:solidFill>
                  <a:prstClr val="black"/>
                </a:solidFill>
              </a:rPr>
              <a:t>l’alphabet.</a:t>
            </a:r>
            <a:endParaRPr lang="fr-FR" sz="2800" dirty="0">
              <a:solidFill>
                <a:prstClr val="black"/>
              </a:solidFill>
            </a:endParaRPr>
          </a:p>
        </p:txBody>
      </p:sp>
      <p:sp>
        <p:nvSpPr>
          <p:cNvPr id="10" name="Rectangle 9"/>
          <p:cNvSpPr/>
          <p:nvPr/>
        </p:nvSpPr>
        <p:spPr>
          <a:xfrm>
            <a:off x="9577637" y="1227664"/>
            <a:ext cx="1090363"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OH</a:t>
            </a:r>
          </a:p>
        </p:txBody>
      </p:sp>
      <p:sp>
        <p:nvSpPr>
          <p:cNvPr id="11" name="Rectangle 10"/>
          <p:cNvSpPr/>
          <p:nvPr/>
        </p:nvSpPr>
        <p:spPr>
          <a:xfrm>
            <a:off x="9928751" y="3352800"/>
            <a:ext cx="553357"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t>
            </a:r>
          </a:p>
        </p:txBody>
      </p:sp>
      <p:sp>
        <p:nvSpPr>
          <p:cNvPr id="12" name="Rectangle 11"/>
          <p:cNvSpPr/>
          <p:nvPr/>
        </p:nvSpPr>
        <p:spPr>
          <a:xfrm>
            <a:off x="9614884" y="2209800"/>
            <a:ext cx="1119217"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LIN</a:t>
            </a:r>
          </a:p>
        </p:txBody>
      </p:sp>
      <p:sp>
        <p:nvSpPr>
          <p:cNvPr id="13" name="Rectangle 12"/>
          <p:cNvSpPr/>
          <p:nvPr/>
        </p:nvSpPr>
        <p:spPr>
          <a:xfrm>
            <a:off x="8229600" y="5410200"/>
            <a:ext cx="3429000" cy="923330"/>
          </a:xfrm>
          <a:prstGeom prst="rect">
            <a:avLst/>
          </a:prstGeom>
          <a:noFill/>
        </p:spPr>
        <p:txBody>
          <a:bodyPr wrap="squar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OLYMPE</a:t>
            </a:r>
          </a:p>
        </p:txBody>
      </p:sp>
    </p:spTree>
    <p:extLst>
      <p:ext uri="{BB962C8B-B14F-4D97-AF65-F5344CB8AC3E}">
        <p14:creationId xmlns:p14="http://schemas.microsoft.com/office/powerpoint/2010/main" val="40531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anim calcmode="lin" valueType="num">
                                      <p:cBhvr>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400" decel="100000"/>
                                        <p:tgtEl>
                                          <p:spTgt spid="13"/>
                                        </p:tgtEl>
                                      </p:cBhvr>
                                    </p:animEffect>
                                    <p:anim calcmode="lin" valueType="num">
                                      <p:cBhvr>
                                        <p:cTn id="45" dur="400" decel="100000" fill="hold"/>
                                        <p:tgtEl>
                                          <p:spTgt spid="13"/>
                                        </p:tgtEl>
                                        <p:attrNameLst>
                                          <p:attrName>style.rotation</p:attrName>
                                        </p:attrNameLst>
                                      </p:cBhvr>
                                      <p:tavLst>
                                        <p:tav tm="0">
                                          <p:val>
                                            <p:fltVal val="-90"/>
                                          </p:val>
                                        </p:tav>
                                        <p:tav tm="100000">
                                          <p:val>
                                            <p:fltVal val="0"/>
                                          </p:val>
                                        </p:tav>
                                      </p:tavLst>
                                    </p:anim>
                                    <p:anim calcmode="lin" valueType="num">
                                      <p:cBhvr>
                                        <p:cTn id="46" dur="400" decel="100000" fill="hold"/>
                                        <p:tgtEl>
                                          <p:spTgt spid="13"/>
                                        </p:tgtEl>
                                        <p:attrNameLst>
                                          <p:attrName>ppt_x</p:attrName>
                                        </p:attrNameLst>
                                      </p:cBhvr>
                                      <p:tavLst>
                                        <p:tav tm="0">
                                          <p:val>
                                            <p:strVal val="#ppt_x+0.4"/>
                                          </p:val>
                                        </p:tav>
                                        <p:tav tm="100000">
                                          <p:val>
                                            <p:strVal val="#ppt_x-0.05"/>
                                          </p:val>
                                        </p:tav>
                                      </p:tavLst>
                                    </p:anim>
                                    <p:anim calcmode="lin" valueType="num">
                                      <p:cBhvr>
                                        <p:cTn id="47" dur="400" decel="100000" fill="hold"/>
                                        <p:tgtEl>
                                          <p:spTgt spid="1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676400" y="1219200"/>
          <a:ext cx="84582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676400" y="1219200"/>
          <a:ext cx="84582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ultiplier 2"/>
          <p:cNvSpPr/>
          <p:nvPr/>
        </p:nvSpPr>
        <p:spPr>
          <a:xfrm>
            <a:off x="4724400" y="3810000"/>
            <a:ext cx="2362200" cy="1600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Multiplier 3"/>
          <p:cNvSpPr/>
          <p:nvPr/>
        </p:nvSpPr>
        <p:spPr>
          <a:xfrm>
            <a:off x="7467600" y="3886200"/>
            <a:ext cx="2971800" cy="1447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1840568" cy="523220"/>
          </a:xfrm>
          <a:prstGeom prst="rect">
            <a:avLst/>
          </a:prstGeom>
        </p:spPr>
        <p:txBody>
          <a:bodyPr wrap="non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MYTHique</a:t>
            </a:r>
            <a:endParaRPr lang="fr-FR" sz="2800" dirty="0">
              <a:solidFill>
                <a:srgbClr val="C00000"/>
              </a:solidFill>
            </a:endParaRPr>
          </a:p>
        </p:txBody>
      </p:sp>
      <p:sp>
        <p:nvSpPr>
          <p:cNvPr id="5" name="Rectangle 4"/>
          <p:cNvSpPr/>
          <p:nvPr/>
        </p:nvSpPr>
        <p:spPr>
          <a:xfrm>
            <a:off x="4495800" y="235803"/>
            <a:ext cx="2274982" cy="523220"/>
          </a:xfrm>
          <a:prstGeom prst="rect">
            <a:avLst/>
          </a:prstGeom>
        </p:spPr>
        <p:txBody>
          <a:bodyPr wrap="non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MYTHomane</a:t>
            </a:r>
            <a:endParaRPr lang="fr-FR" sz="2800" dirty="0">
              <a:solidFill>
                <a:srgbClr val="C00000"/>
              </a:solidFill>
            </a:endParaRPr>
          </a:p>
        </p:txBody>
      </p:sp>
      <p:sp>
        <p:nvSpPr>
          <p:cNvPr id="6" name="Rectangle 5"/>
          <p:cNvSpPr/>
          <p:nvPr/>
        </p:nvSpPr>
        <p:spPr>
          <a:xfrm>
            <a:off x="9336746" y="235803"/>
            <a:ext cx="1263487" cy="523220"/>
          </a:xfrm>
          <a:prstGeom prst="rect">
            <a:avLst/>
          </a:prstGeom>
        </p:spPr>
        <p:txBody>
          <a:bodyPr wrap="non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MYTHe</a:t>
            </a:r>
            <a:endParaRPr lang="fr-FR" sz="2800" dirty="0">
              <a:solidFill>
                <a:srgbClr val="C00000"/>
              </a:solidFill>
            </a:endParaRPr>
          </a:p>
        </p:txBody>
      </p:sp>
      <p:sp>
        <p:nvSpPr>
          <p:cNvPr id="7" name="ZoneTexte 6"/>
          <p:cNvSpPr txBox="1"/>
          <p:nvPr/>
        </p:nvSpPr>
        <p:spPr>
          <a:xfrm>
            <a:off x="381000" y="1295400"/>
            <a:ext cx="11408833" cy="1384995"/>
          </a:xfrm>
          <a:prstGeom prst="rect">
            <a:avLst/>
          </a:prstGeom>
          <a:noFill/>
          <a:ln>
            <a:solidFill>
              <a:srgbClr val="0070C0"/>
            </a:solidFill>
          </a:ln>
        </p:spPr>
        <p:txBody>
          <a:bodyPr wrap="square" rtlCol="0">
            <a:spAutoFit/>
          </a:bodyPr>
          <a:lstStyle/>
          <a:p>
            <a:r>
              <a:rPr lang="fr-FR" sz="2800" dirty="0" smtClean="0"/>
              <a:t>Mon cousin nous raconte des histoires incroyables qui lui sont arrivées. Mais nous avons appris qu’elles étaient toutes fausses : </a:t>
            </a:r>
          </a:p>
          <a:p>
            <a:r>
              <a:rPr lang="fr-FR" sz="2800" dirty="0" smtClean="0"/>
              <a:t>c’est un vrai</a:t>
            </a:r>
          </a:p>
        </p:txBody>
      </p:sp>
      <p:sp>
        <p:nvSpPr>
          <p:cNvPr id="8" name="Rectangle 7"/>
          <p:cNvSpPr/>
          <p:nvPr/>
        </p:nvSpPr>
        <p:spPr>
          <a:xfrm>
            <a:off x="2209800" y="2143780"/>
            <a:ext cx="2473754" cy="523220"/>
          </a:xfrm>
          <a:prstGeom prst="rect">
            <a:avLst/>
          </a:prstGeom>
        </p:spPr>
        <p:txBody>
          <a:bodyPr wrap="non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MYTHomane</a:t>
            </a:r>
            <a:r>
              <a:rPr lang="fr-FR" sz="2800" b="1" cap="all" dirty="0"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 !</a:t>
            </a:r>
            <a:endParaRPr lang="fr-FR" sz="2800" dirty="0">
              <a:solidFill>
                <a:srgbClr val="C00000"/>
              </a:solidFill>
            </a:endParaRPr>
          </a:p>
        </p:txBody>
      </p:sp>
      <p:sp>
        <p:nvSpPr>
          <p:cNvPr id="9" name="ZoneTexte 8"/>
          <p:cNvSpPr txBox="1"/>
          <p:nvPr/>
        </p:nvSpPr>
        <p:spPr>
          <a:xfrm>
            <a:off x="381000" y="3187005"/>
            <a:ext cx="11408833" cy="1384995"/>
          </a:xfrm>
          <a:prstGeom prst="rect">
            <a:avLst/>
          </a:prstGeom>
          <a:noFill/>
          <a:ln>
            <a:solidFill>
              <a:srgbClr val="0070C0"/>
            </a:solidFill>
          </a:ln>
        </p:spPr>
        <p:txBody>
          <a:bodyPr wrap="square" rtlCol="0">
            <a:spAutoFit/>
          </a:bodyPr>
          <a:lstStyle/>
          <a:p>
            <a:r>
              <a:rPr lang="fr-FR" sz="2800" dirty="0" smtClean="0"/>
              <a:t>Hollywood est un lieu incontournable et très célèbre pour les acteurs de cinéma :</a:t>
            </a:r>
          </a:p>
          <a:p>
            <a:r>
              <a:rPr lang="fr-FR" sz="2800" dirty="0" smtClean="0"/>
              <a:t>c’est un lieu</a:t>
            </a:r>
          </a:p>
        </p:txBody>
      </p:sp>
      <p:sp>
        <p:nvSpPr>
          <p:cNvPr id="10" name="Rectangle 9"/>
          <p:cNvSpPr/>
          <p:nvPr/>
        </p:nvSpPr>
        <p:spPr>
          <a:xfrm>
            <a:off x="2209800" y="4048780"/>
            <a:ext cx="1936749" cy="523220"/>
          </a:xfrm>
          <a:prstGeom prst="rect">
            <a:avLst/>
          </a:prstGeom>
        </p:spPr>
        <p:txBody>
          <a:bodyPr wrap="non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MYTHique</a:t>
            </a:r>
            <a:r>
              <a:rPr lang="fr-FR" sz="2800" b="1" cap="all" dirty="0"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a:t>
            </a:r>
            <a:endParaRPr lang="fr-FR" sz="2800" dirty="0">
              <a:solidFill>
                <a:srgbClr val="C00000"/>
              </a:solidFill>
            </a:endParaRPr>
          </a:p>
        </p:txBody>
      </p:sp>
      <p:sp>
        <p:nvSpPr>
          <p:cNvPr id="11" name="ZoneTexte 10"/>
          <p:cNvSpPr txBox="1"/>
          <p:nvPr/>
        </p:nvSpPr>
        <p:spPr>
          <a:xfrm>
            <a:off x="381000" y="5105400"/>
            <a:ext cx="11408833" cy="954107"/>
          </a:xfrm>
          <a:prstGeom prst="rect">
            <a:avLst/>
          </a:prstGeom>
          <a:noFill/>
          <a:ln>
            <a:solidFill>
              <a:srgbClr val="0070C0"/>
            </a:solidFill>
          </a:ln>
        </p:spPr>
        <p:txBody>
          <a:bodyPr wrap="square" rtlCol="0">
            <a:spAutoFit/>
          </a:bodyPr>
          <a:lstStyle/>
          <a:p>
            <a:r>
              <a:rPr lang="fr-FR" sz="2800" dirty="0" smtClean="0"/>
              <a:t>Les monstres de l’antiquité comme Méduse et la Chimère n’existent pas :</a:t>
            </a:r>
          </a:p>
          <a:p>
            <a:r>
              <a:rPr lang="fr-FR" sz="2800" dirty="0"/>
              <a:t>c</a:t>
            </a:r>
            <a:r>
              <a:rPr lang="fr-FR" sz="2800" dirty="0" smtClean="0"/>
              <a:t>e sont des </a:t>
            </a:r>
          </a:p>
        </p:txBody>
      </p:sp>
      <p:sp>
        <p:nvSpPr>
          <p:cNvPr id="12" name="Rectangle 11"/>
          <p:cNvSpPr/>
          <p:nvPr/>
        </p:nvSpPr>
        <p:spPr>
          <a:xfrm>
            <a:off x="2373967" y="5486400"/>
            <a:ext cx="1772581" cy="523220"/>
          </a:xfrm>
          <a:prstGeom prst="rect">
            <a:avLst/>
          </a:prstGeom>
        </p:spPr>
        <p:txBody>
          <a:bodyPr wrap="square">
            <a:spAutoFit/>
          </a:bodyPr>
          <a:lstStyle/>
          <a:p>
            <a:r>
              <a:rPr lang="fr-FR" sz="2800" b="1" cap="all" dirty="0" err="1"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MYTHeS</a:t>
            </a:r>
            <a:r>
              <a:rPr lang="fr-FR" sz="2800" b="1" cap="all" dirty="0" smtClean="0">
                <a:ln/>
                <a:solidFill>
                  <a:srgbClr val="C00000"/>
                </a:solidFill>
                <a:effectLst>
                  <a:outerShdw blurRad="19685" dist="12700" dir="5400000" algn="tl" rotWithShape="0">
                    <a:srgbClr val="4472C4">
                      <a:satMod val="130000"/>
                      <a:alpha val="60000"/>
                    </a:srgbClr>
                  </a:outerShdw>
                  <a:reflection blurRad="10000" stA="55000" endPos="48000" dist="500" dir="5400000" sy="-100000" algn="bl" rotWithShape="0"/>
                </a:effectLst>
              </a:rPr>
              <a:t>.</a:t>
            </a:r>
            <a:endParaRPr lang="fr-FR"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676400" y="1219200"/>
          <a:ext cx="84582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676400" y="1219200"/>
          <a:ext cx="8458200"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ultiplier 2"/>
          <p:cNvSpPr/>
          <p:nvPr/>
        </p:nvSpPr>
        <p:spPr>
          <a:xfrm>
            <a:off x="4724400" y="3810000"/>
            <a:ext cx="2362200" cy="1600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Multiplier 3"/>
          <p:cNvSpPr/>
          <p:nvPr/>
        </p:nvSpPr>
        <p:spPr>
          <a:xfrm>
            <a:off x="1524000" y="3810000"/>
            <a:ext cx="2971800" cy="1447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t>A </a:t>
            </a:r>
            <a:r>
              <a:rPr lang="fr-FR" sz="6600" dirty="0" smtClean="0"/>
              <a:t>bientôt!</a:t>
            </a:r>
            <a:endParaRPr lang="fr-FR" sz="6600" dirty="0"/>
          </a:p>
        </p:txBody>
      </p:sp>
      <p:pic>
        <p:nvPicPr>
          <p:cNvPr id="4" name="Picture 2" descr="H:\Emoticon\emoticon-1392280_1280orange.png"/>
          <p:cNvPicPr>
            <a:picLocks noChangeAspect="1" noChangeArrowheads="1"/>
          </p:cNvPicPr>
          <p:nvPr/>
        </p:nvPicPr>
        <p:blipFill>
          <a:blip r:embed="rId3" cstate="print"/>
          <a:srcRect/>
          <a:stretch>
            <a:fillRect/>
          </a:stretch>
        </p:blipFill>
        <p:spPr bwMode="auto">
          <a:xfrm>
            <a:off x="4267200" y="2133600"/>
            <a:ext cx="3276600" cy="368617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743200"/>
            <a:ext cx="6674584" cy="830997"/>
          </a:xfrm>
          <a:prstGeom prst="rect">
            <a:avLst/>
          </a:prstGeom>
        </p:spPr>
        <p:txBody>
          <a:bodyPr wrap="none">
            <a:spAutoFit/>
          </a:bodyPr>
          <a:lstStyle/>
          <a:p>
            <a:r>
              <a:rPr lang="fr-FR" sz="4800" i="1" dirty="0" smtClean="0">
                <a:solidFill>
                  <a:prstClr val="black"/>
                </a:solidFill>
              </a:rPr>
              <a:t>Des héros et des monstres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1295400" y="3048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ZoneTexte 6"/>
          <p:cNvSpPr txBox="1"/>
          <p:nvPr/>
        </p:nvSpPr>
        <p:spPr>
          <a:xfrm>
            <a:off x="5105400" y="3048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ZoneTexte 7"/>
          <p:cNvSpPr txBox="1"/>
          <p:nvPr/>
        </p:nvSpPr>
        <p:spPr>
          <a:xfrm>
            <a:off x="8534400" y="3048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Bellérophon</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5" name="Groupe 24"/>
          <p:cNvGrpSpPr/>
          <p:nvPr/>
        </p:nvGrpSpPr>
        <p:grpSpPr>
          <a:xfrm>
            <a:off x="4419600" y="2514600"/>
            <a:ext cx="3657600" cy="3114020"/>
            <a:chOff x="4419600" y="1295400"/>
            <a:chExt cx="3657600" cy="3114020"/>
          </a:xfrm>
        </p:grpSpPr>
        <p:grpSp>
          <p:nvGrpSpPr>
            <p:cNvPr id="22" name="Groupe 21"/>
            <p:cNvGrpSpPr/>
            <p:nvPr/>
          </p:nvGrpSpPr>
          <p:grpSpPr>
            <a:xfrm>
              <a:off x="4419600" y="1295400"/>
              <a:ext cx="3657600" cy="3114020"/>
              <a:chOff x="4419600" y="1295400"/>
              <a:chExt cx="3657600" cy="3114020"/>
            </a:xfrm>
          </p:grpSpPr>
          <p:pic>
            <p:nvPicPr>
              <p:cNvPr id="11" name="Picture 4" descr="chimère"/>
              <p:cNvPicPr>
                <a:picLocks noChangeAspect="1" noChangeArrowheads="1"/>
              </p:cNvPicPr>
              <p:nvPr/>
            </p:nvPicPr>
            <p:blipFill>
              <a:blip r:embed="rId3" cstate="print"/>
              <a:srcRect/>
              <a:stretch>
                <a:fillRect/>
              </a:stretch>
            </p:blipFill>
            <p:spPr bwMode="auto">
              <a:xfrm>
                <a:off x="4419600" y="1295400"/>
                <a:ext cx="3657600" cy="2590124"/>
              </a:xfrm>
              <a:prstGeom prst="rect">
                <a:avLst/>
              </a:prstGeom>
              <a:noFill/>
            </p:spPr>
          </p:pic>
          <p:sp>
            <p:nvSpPr>
              <p:cNvPr id="20" name="ZoneTexte 19"/>
              <p:cNvSpPr txBox="1"/>
              <p:nvPr/>
            </p:nvSpPr>
            <p:spPr>
              <a:xfrm>
                <a:off x="4495800" y="3886200"/>
                <a:ext cx="2133600" cy="523220"/>
              </a:xfrm>
              <a:prstGeom prst="rect">
                <a:avLst/>
              </a:prstGeom>
              <a:noFill/>
            </p:spPr>
            <p:txBody>
              <a:bodyPr wrap="square" rtlCol="0">
                <a:spAutoFit/>
              </a:bodyPr>
              <a:lstStyle/>
              <a:p>
                <a:pPr algn="ctr"/>
                <a:r>
                  <a:rPr lang="fr-FR" sz="2800" dirty="0" smtClean="0">
                    <a:solidFill>
                      <a:srgbClr val="7030A0"/>
                    </a:solidFill>
                  </a:rPr>
                  <a:t>La Chimère</a:t>
                </a:r>
                <a:endParaRPr lang="fr-FR" sz="2800" dirty="0">
                  <a:solidFill>
                    <a:srgbClr val="7030A0"/>
                  </a:solidFill>
                </a:endParaRPr>
              </a:p>
            </p:txBody>
          </p:sp>
        </p:grpSp>
        <p:sp>
          <p:nvSpPr>
            <p:cNvPr id="12" name="Rectangle 5"/>
            <p:cNvSpPr>
              <a:spLocks noChangeArrowheads="1"/>
            </p:cNvSpPr>
            <p:nvPr/>
          </p:nvSpPr>
          <p:spPr bwMode="auto">
            <a:xfrm>
              <a:off x="4419600" y="3624590"/>
              <a:ext cx="3657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strike="noStrike" cap="none" normalizeH="0" baseline="0" dirty="0" smtClean="0">
                  <a:ln>
                    <a:noFill/>
                  </a:ln>
                  <a:solidFill>
                    <a:schemeClr val="bg1"/>
                  </a:solidFill>
                  <a:effectLst/>
                  <a:latin typeface="Arial" charset="0"/>
                  <a:cs typeface="Arial" charset="0"/>
                </a:rPr>
                <a:t>© RMN – Grand Palais / </a:t>
              </a:r>
              <a:r>
                <a:rPr kumimoji="0" lang="fr-FR" sz="1100" b="0" i="0" strike="noStrike" cap="none" normalizeH="0" baseline="0" dirty="0" err="1" smtClean="0">
                  <a:ln>
                    <a:noFill/>
                  </a:ln>
                  <a:solidFill>
                    <a:schemeClr val="bg1"/>
                  </a:solidFill>
                  <a:effectLst/>
                  <a:latin typeface="Arial" charset="0"/>
                  <a:cs typeface="Arial" charset="0"/>
                </a:rPr>
                <a:t>Raffaello</a:t>
              </a:r>
              <a:r>
                <a:rPr kumimoji="0" lang="fr-FR" sz="1100" b="0" i="0" strike="noStrike" cap="none" normalizeH="0" baseline="0" dirty="0" smtClean="0">
                  <a:ln>
                    <a:noFill/>
                  </a:ln>
                  <a:solidFill>
                    <a:schemeClr val="bg1"/>
                  </a:solidFill>
                  <a:effectLst/>
                  <a:latin typeface="Arial" charset="0"/>
                  <a:cs typeface="Arial" charset="0"/>
                </a:rPr>
                <a:t> </a:t>
              </a:r>
              <a:r>
                <a:rPr kumimoji="0" lang="fr-FR" sz="1100" b="0" i="0" strike="noStrike" cap="none" normalizeH="0" baseline="0" dirty="0" err="1" smtClean="0">
                  <a:ln>
                    <a:noFill/>
                  </a:ln>
                  <a:solidFill>
                    <a:schemeClr val="bg1"/>
                  </a:solidFill>
                  <a:effectLst/>
                  <a:latin typeface="Arial" charset="0"/>
                  <a:cs typeface="Arial" charset="0"/>
                </a:rPr>
                <a:t>Bencini</a:t>
              </a:r>
              <a:endParaRPr kumimoji="0" lang="fr-FR" sz="1100" b="0" i="0" strike="noStrike" cap="none" normalizeH="0" baseline="0" dirty="0" smtClean="0">
                <a:ln>
                  <a:noFill/>
                </a:ln>
                <a:solidFill>
                  <a:schemeClr val="bg1"/>
                </a:solidFill>
                <a:effectLst/>
                <a:latin typeface="Arial" charset="0"/>
                <a:cs typeface="Arial" charset="0"/>
              </a:endParaRPr>
            </a:p>
          </p:txBody>
        </p:sp>
      </p:grpSp>
      <p:grpSp>
        <p:nvGrpSpPr>
          <p:cNvPr id="24" name="Groupe 23"/>
          <p:cNvGrpSpPr/>
          <p:nvPr/>
        </p:nvGrpSpPr>
        <p:grpSpPr>
          <a:xfrm>
            <a:off x="1143000" y="2514600"/>
            <a:ext cx="2743200" cy="3799820"/>
            <a:chOff x="1143000" y="1295400"/>
            <a:chExt cx="2743200" cy="3799820"/>
          </a:xfrm>
        </p:grpSpPr>
        <p:grpSp>
          <p:nvGrpSpPr>
            <p:cNvPr id="23" name="Groupe 22"/>
            <p:cNvGrpSpPr/>
            <p:nvPr/>
          </p:nvGrpSpPr>
          <p:grpSpPr>
            <a:xfrm>
              <a:off x="1143000" y="1295400"/>
              <a:ext cx="2404872" cy="3799820"/>
              <a:chOff x="1143000" y="1295400"/>
              <a:chExt cx="2404872" cy="3799820"/>
            </a:xfrm>
          </p:grpSpPr>
          <p:pic>
            <p:nvPicPr>
              <p:cNvPr id="13" name="Picture 2"/>
              <p:cNvPicPr>
                <a:picLocks noChangeAspect="1" noChangeArrowheads="1"/>
              </p:cNvPicPr>
              <p:nvPr/>
            </p:nvPicPr>
            <p:blipFill>
              <a:blip r:embed="rId4" cstate="print"/>
              <a:srcRect l="40075" t="44009" r="20387" b="23688"/>
              <a:stretch>
                <a:fillRect/>
              </a:stretch>
            </p:blipFill>
            <p:spPr bwMode="auto">
              <a:xfrm>
                <a:off x="1143000" y="1295400"/>
                <a:ext cx="2404872" cy="3329003"/>
              </a:xfrm>
              <a:prstGeom prst="rect">
                <a:avLst/>
              </a:prstGeom>
              <a:noFill/>
              <a:ln w="9525">
                <a:noFill/>
                <a:miter lim="800000"/>
                <a:headEnd/>
                <a:tailEnd/>
              </a:ln>
            </p:spPr>
          </p:pic>
          <p:sp>
            <p:nvSpPr>
              <p:cNvPr id="19" name="ZoneTexte 18"/>
              <p:cNvSpPr txBox="1"/>
              <p:nvPr/>
            </p:nvSpPr>
            <p:spPr>
              <a:xfrm>
                <a:off x="1143000" y="4572000"/>
                <a:ext cx="1752600" cy="523220"/>
              </a:xfrm>
              <a:prstGeom prst="rect">
                <a:avLst/>
              </a:prstGeom>
              <a:noFill/>
            </p:spPr>
            <p:txBody>
              <a:bodyPr wrap="square" rtlCol="0">
                <a:spAutoFit/>
              </a:bodyPr>
              <a:lstStyle/>
              <a:p>
                <a:pPr algn="ctr"/>
                <a:r>
                  <a:rPr lang="fr-FR" sz="2800" dirty="0" smtClean="0">
                    <a:solidFill>
                      <a:srgbClr val="7030A0"/>
                    </a:solidFill>
                  </a:rPr>
                  <a:t>Méduse</a:t>
                </a:r>
                <a:endParaRPr lang="fr-FR" sz="2800" dirty="0">
                  <a:solidFill>
                    <a:srgbClr val="7030A0"/>
                  </a:solidFill>
                </a:endParaRPr>
              </a:p>
            </p:txBody>
          </p:sp>
        </p:grpSp>
        <p:sp>
          <p:nvSpPr>
            <p:cNvPr id="14" name="Rectangle 13"/>
            <p:cNvSpPr/>
            <p:nvPr/>
          </p:nvSpPr>
          <p:spPr>
            <a:xfrm>
              <a:off x="1143000" y="4343400"/>
              <a:ext cx="2743200" cy="276999"/>
            </a:xfrm>
            <a:prstGeom prst="rect">
              <a:avLst/>
            </a:prstGeom>
          </p:spPr>
          <p:txBody>
            <a:bodyPr wrap="square">
              <a:spAutoFit/>
            </a:bodyPr>
            <a:lstStyle/>
            <a:p>
              <a:r>
                <a:rPr lang="fr-FR" sz="1200" dirty="0" smtClean="0">
                  <a:solidFill>
                    <a:schemeClr val="bg1"/>
                  </a:solidFill>
                </a:rPr>
                <a:t>© Bibliothèque nationale de France</a:t>
              </a:r>
              <a:endParaRPr lang="fr-FR" sz="1200" dirty="0">
                <a:solidFill>
                  <a:schemeClr val="bg1"/>
                </a:solidFill>
              </a:endParaRPr>
            </a:p>
          </p:txBody>
        </p:sp>
      </p:grpSp>
      <p:grpSp>
        <p:nvGrpSpPr>
          <p:cNvPr id="26" name="Groupe 25"/>
          <p:cNvGrpSpPr/>
          <p:nvPr/>
        </p:nvGrpSpPr>
        <p:grpSpPr>
          <a:xfrm>
            <a:off x="8839200" y="2524780"/>
            <a:ext cx="2286000" cy="4180820"/>
            <a:chOff x="8839200" y="1143000"/>
            <a:chExt cx="2286000" cy="4180820"/>
          </a:xfrm>
        </p:grpSpPr>
        <p:grpSp>
          <p:nvGrpSpPr>
            <p:cNvPr id="21" name="Groupe 20"/>
            <p:cNvGrpSpPr/>
            <p:nvPr/>
          </p:nvGrpSpPr>
          <p:grpSpPr>
            <a:xfrm>
              <a:off x="8839200" y="1143000"/>
              <a:ext cx="2286000" cy="4180820"/>
              <a:chOff x="8839200" y="1143000"/>
              <a:chExt cx="2286000" cy="4180820"/>
            </a:xfrm>
          </p:grpSpPr>
          <p:pic>
            <p:nvPicPr>
              <p:cNvPr id="10" name="Picture 2" descr="C:\Users\famille Emier\Desktop\dossier Alex\Inspection\Supports possibles\Museum Associates_LACMA_Dist. RMN-Grand Palais.jpg"/>
              <p:cNvPicPr>
                <a:picLocks noChangeAspect="1" noChangeArrowheads="1"/>
              </p:cNvPicPr>
              <p:nvPr/>
            </p:nvPicPr>
            <p:blipFill>
              <a:blip r:embed="rId5" cstate="print"/>
              <a:srcRect l="9246" r="12965" b="10154"/>
              <a:stretch>
                <a:fillRect/>
              </a:stretch>
            </p:blipFill>
            <p:spPr bwMode="auto">
              <a:xfrm>
                <a:off x="8839200" y="1143000"/>
                <a:ext cx="2286000" cy="3659306"/>
              </a:xfrm>
              <a:prstGeom prst="rect">
                <a:avLst/>
              </a:prstGeom>
              <a:noFill/>
            </p:spPr>
          </p:pic>
          <p:sp>
            <p:nvSpPr>
              <p:cNvPr id="18" name="ZoneTexte 17"/>
              <p:cNvSpPr txBox="1"/>
              <p:nvPr/>
            </p:nvSpPr>
            <p:spPr>
              <a:xfrm>
                <a:off x="8839200" y="4800600"/>
                <a:ext cx="2286000" cy="523220"/>
              </a:xfrm>
              <a:prstGeom prst="rect">
                <a:avLst/>
              </a:prstGeom>
              <a:noFill/>
            </p:spPr>
            <p:txBody>
              <a:bodyPr wrap="square" rtlCol="0">
                <a:spAutoFit/>
              </a:bodyPr>
              <a:lstStyle/>
              <a:p>
                <a:pPr algn="ctr"/>
                <a:r>
                  <a:rPr lang="fr-FR" sz="2800" dirty="0" smtClean="0">
                    <a:solidFill>
                      <a:srgbClr val="7030A0"/>
                    </a:solidFill>
                  </a:rPr>
                  <a:t>Le Minotaure</a:t>
                </a:r>
                <a:endParaRPr lang="fr-FR" sz="2800" dirty="0">
                  <a:solidFill>
                    <a:srgbClr val="7030A0"/>
                  </a:solidFill>
                </a:endParaRPr>
              </a:p>
            </p:txBody>
          </p:sp>
        </p:grpSp>
        <p:sp>
          <p:nvSpPr>
            <p:cNvPr id="9" name="Rectangle 8"/>
            <p:cNvSpPr/>
            <p:nvPr/>
          </p:nvSpPr>
          <p:spPr>
            <a:xfrm>
              <a:off x="8839200" y="4495800"/>
              <a:ext cx="2286000" cy="307777"/>
            </a:xfrm>
            <a:prstGeom prst="rect">
              <a:avLst/>
            </a:prstGeom>
          </p:spPr>
          <p:txBody>
            <a:bodyPr wrap="square">
              <a:spAutoFit/>
            </a:bodyPr>
            <a:lstStyle/>
            <a:p>
              <a:r>
                <a:rPr lang="fr-FR" sz="1400" dirty="0" smtClean="0">
                  <a:solidFill>
                    <a:schemeClr val="bg1"/>
                  </a:solidFill>
                </a:rPr>
                <a:t>©</a:t>
              </a:r>
              <a:r>
                <a:rPr lang="fr-FR" sz="1400" dirty="0" err="1" smtClean="0">
                  <a:solidFill>
                    <a:schemeClr val="bg1"/>
                  </a:solidFill>
                </a:rPr>
                <a:t>Dist</a:t>
              </a:r>
              <a:r>
                <a:rPr lang="fr-FR" sz="1400" dirty="0" smtClean="0">
                  <a:solidFill>
                    <a:schemeClr val="bg1"/>
                  </a:solidFill>
                </a:rPr>
                <a:t>. RMN-Grand Palais</a:t>
              </a:r>
              <a:endParaRPr lang="fr-FR" sz="1400" dirty="0">
                <a:solidFill>
                  <a:schemeClr val="bg1"/>
                </a:solidFill>
              </a:endParaRPr>
            </a:p>
          </p:txBody>
        </p:sp>
      </p:gr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s gratuites creative commons cco"/>
          <p:cNvPicPr>
            <a:picLocks noChangeAspect="1" noChangeArrowheads="1"/>
          </p:cNvPicPr>
          <p:nvPr/>
        </p:nvPicPr>
        <p:blipFill>
          <a:blip r:embed="rId3" cstate="print"/>
          <a:srcRect t="40769" r="35897"/>
          <a:stretch>
            <a:fillRect/>
          </a:stretch>
        </p:blipFill>
        <p:spPr bwMode="auto">
          <a:xfrm>
            <a:off x="1142999" y="609600"/>
            <a:ext cx="3463635" cy="2133600"/>
          </a:xfrm>
          <a:prstGeom prst="rect">
            <a:avLst/>
          </a:prstGeom>
          <a:noFill/>
        </p:spPr>
      </p:pic>
      <p:pic>
        <p:nvPicPr>
          <p:cNvPr id="5" name="Picture 2"/>
          <p:cNvPicPr>
            <a:picLocks noChangeAspect="1" noChangeArrowheads="1"/>
          </p:cNvPicPr>
          <p:nvPr/>
        </p:nvPicPr>
        <p:blipFill>
          <a:blip r:embed="rId4" cstate="print"/>
          <a:srcRect l="12453" t="13360" r="58041" b="56437"/>
          <a:stretch>
            <a:fillRect/>
          </a:stretch>
        </p:blipFill>
        <p:spPr bwMode="auto">
          <a:xfrm rot="5400000">
            <a:off x="5370196" y="721997"/>
            <a:ext cx="2514600" cy="2137407"/>
          </a:xfrm>
          <a:prstGeom prst="rect">
            <a:avLst/>
          </a:prstGeom>
          <a:noFill/>
          <a:ln w="9525">
            <a:noFill/>
            <a:miter lim="800000"/>
            <a:headEnd/>
            <a:tailEnd/>
          </a:ln>
        </p:spPr>
      </p:pic>
      <p:pic>
        <p:nvPicPr>
          <p:cNvPr id="6" name="Picture 2" descr="images gratuites libres de droits sans droits d' auteur"/>
          <p:cNvPicPr>
            <a:picLocks noChangeAspect="1" noChangeArrowheads="1"/>
          </p:cNvPicPr>
          <p:nvPr/>
        </p:nvPicPr>
        <p:blipFill>
          <a:blip r:embed="rId5" cstate="print"/>
          <a:srcRect l="15285" t="6738" r="26630"/>
          <a:stretch>
            <a:fillRect/>
          </a:stretch>
        </p:blipFill>
        <p:spPr bwMode="auto">
          <a:xfrm>
            <a:off x="8610599" y="457200"/>
            <a:ext cx="2209800" cy="2733173"/>
          </a:xfrm>
          <a:prstGeom prst="rect">
            <a:avLst/>
          </a:prstGeom>
          <a:noFill/>
        </p:spPr>
      </p:pic>
      <p:cxnSp>
        <p:nvCxnSpPr>
          <p:cNvPr id="7" name="Connecteur droit avec flèche 6"/>
          <p:cNvCxnSpPr/>
          <p:nvPr/>
        </p:nvCxnSpPr>
        <p:spPr>
          <a:xfrm flipH="1">
            <a:off x="10820399" y="2199773"/>
            <a:ext cx="1066801"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711193" y="51054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ZoneTexte 10"/>
          <p:cNvSpPr txBox="1"/>
          <p:nvPr/>
        </p:nvSpPr>
        <p:spPr>
          <a:xfrm>
            <a:off x="8991599" y="51054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ZoneTexte 11"/>
          <p:cNvSpPr txBox="1"/>
          <p:nvPr/>
        </p:nvSpPr>
        <p:spPr>
          <a:xfrm>
            <a:off x="1219199" y="51054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Bellérophon</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ZoneTexte 13"/>
          <p:cNvSpPr txBox="1"/>
          <p:nvPr/>
        </p:nvSpPr>
        <p:spPr>
          <a:xfrm>
            <a:off x="3581399" y="2438400"/>
            <a:ext cx="1219200" cy="304800"/>
          </a:xfrm>
          <a:prstGeom prst="rect">
            <a:avLst/>
          </a:prstGeom>
          <a:noFill/>
        </p:spPr>
        <p:txBody>
          <a:bodyPr wrap="square" rtlCol="0">
            <a:spAutoFit/>
          </a:bodyPr>
          <a:lstStyle/>
          <a:p>
            <a:r>
              <a:rPr lang="fr-FR" sz="1400" dirty="0" smtClean="0">
                <a:solidFill>
                  <a:schemeClr val="bg1"/>
                </a:solidFill>
                <a:latin typeface="Calibri"/>
              </a:rPr>
              <a:t>© </a:t>
            </a:r>
            <a:r>
              <a:rPr lang="fr-FR" sz="1400" dirty="0" err="1" smtClean="0">
                <a:solidFill>
                  <a:schemeClr val="bg1"/>
                </a:solidFill>
              </a:rPr>
              <a:t>fotomélia</a:t>
            </a:r>
            <a:endParaRPr lang="fr-FR" sz="1400" dirty="0">
              <a:solidFill>
                <a:schemeClr val="bg1"/>
              </a:solidFill>
            </a:endParaRPr>
          </a:p>
        </p:txBody>
      </p:sp>
      <p:sp>
        <p:nvSpPr>
          <p:cNvPr id="15" name="Rectangle 14"/>
          <p:cNvSpPr/>
          <p:nvPr/>
        </p:nvSpPr>
        <p:spPr>
          <a:xfrm>
            <a:off x="5558793" y="2743201"/>
            <a:ext cx="2057400" cy="276999"/>
          </a:xfrm>
          <a:prstGeom prst="rect">
            <a:avLst/>
          </a:prstGeom>
        </p:spPr>
        <p:txBody>
          <a:bodyPr wrap="square">
            <a:spAutoFit/>
          </a:bodyPr>
          <a:lstStyle/>
          <a:p>
            <a:r>
              <a:rPr lang="fr-FR" sz="1200" dirty="0" smtClean="0">
                <a:solidFill>
                  <a:schemeClr val="bg1"/>
                </a:solidFill>
              </a:rPr>
              <a:t>© BNF</a:t>
            </a:r>
            <a:endParaRPr lang="fr-FR" sz="1200" dirty="0">
              <a:solidFill>
                <a:schemeClr val="bg1"/>
              </a:solidFill>
            </a:endParaRPr>
          </a:p>
        </p:txBody>
      </p:sp>
      <p:sp>
        <p:nvSpPr>
          <p:cNvPr id="16" name="ZoneTexte 15"/>
          <p:cNvSpPr txBox="1"/>
          <p:nvPr/>
        </p:nvSpPr>
        <p:spPr>
          <a:xfrm>
            <a:off x="8915400" y="2895600"/>
            <a:ext cx="2057400" cy="307777"/>
          </a:xfrm>
          <a:prstGeom prst="rect">
            <a:avLst/>
          </a:prstGeom>
          <a:noFill/>
        </p:spPr>
        <p:txBody>
          <a:bodyPr wrap="square" rtlCol="0">
            <a:spAutoFit/>
          </a:bodyPr>
          <a:lstStyle/>
          <a:p>
            <a:r>
              <a:rPr lang="fr-FR" sz="1400" dirty="0" smtClean="0">
                <a:solidFill>
                  <a:schemeClr val="bg1"/>
                </a:solidFill>
                <a:latin typeface="Calibri"/>
              </a:rPr>
              <a:t>© </a:t>
            </a:r>
            <a:r>
              <a:rPr lang="fr-FR" sz="1400" dirty="0" smtClean="0">
                <a:solidFill>
                  <a:schemeClr val="bg1"/>
                </a:solidFill>
              </a:rPr>
              <a:t>archives personnelles</a:t>
            </a:r>
            <a:endParaRPr lang="fr-FR"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486400" y="51054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ZoneTexte 10"/>
          <p:cNvSpPr txBox="1"/>
          <p:nvPr/>
        </p:nvSpPr>
        <p:spPr>
          <a:xfrm>
            <a:off x="9525000" y="5105400"/>
            <a:ext cx="1752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Persée</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ZoneTexte 11"/>
          <p:cNvSpPr txBox="1"/>
          <p:nvPr/>
        </p:nvSpPr>
        <p:spPr>
          <a:xfrm>
            <a:off x="838200" y="51054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Bellérophon</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5558793" y="2743201"/>
            <a:ext cx="2057400" cy="276999"/>
          </a:xfrm>
          <a:prstGeom prst="rect">
            <a:avLst/>
          </a:prstGeom>
        </p:spPr>
        <p:txBody>
          <a:bodyPr wrap="square">
            <a:spAutoFit/>
          </a:bodyPr>
          <a:lstStyle/>
          <a:p>
            <a:r>
              <a:rPr lang="fr-FR" sz="1200" dirty="0" smtClean="0">
                <a:solidFill>
                  <a:schemeClr val="bg1"/>
                </a:solidFill>
              </a:rPr>
              <a:t>© BNF</a:t>
            </a:r>
            <a:endParaRPr lang="fr-FR" sz="1200" dirty="0">
              <a:solidFill>
                <a:schemeClr val="bg1"/>
              </a:solidFill>
            </a:endParaRPr>
          </a:p>
        </p:txBody>
      </p:sp>
      <p:pic>
        <p:nvPicPr>
          <p:cNvPr id="50178" name="Picture 2" descr="https://www.louvre.fr/sites/default/files/medias/medias_images/images/louvre-buste-femme -ariane.jpg"/>
          <p:cNvPicPr>
            <a:picLocks noChangeAspect="1" noChangeArrowheads="1"/>
          </p:cNvPicPr>
          <p:nvPr/>
        </p:nvPicPr>
        <p:blipFill>
          <a:blip r:embed="rId3" cstate="print"/>
          <a:srcRect l="8011" t="9375" r="6152" b="3125"/>
          <a:stretch>
            <a:fillRect/>
          </a:stretch>
        </p:blipFill>
        <p:spPr bwMode="auto">
          <a:xfrm>
            <a:off x="990600" y="152400"/>
            <a:ext cx="2653393" cy="2971800"/>
          </a:xfrm>
          <a:prstGeom prst="rect">
            <a:avLst/>
          </a:prstGeom>
          <a:noFill/>
        </p:spPr>
      </p:pic>
      <p:sp>
        <p:nvSpPr>
          <p:cNvPr id="17" name="Rectangle 16"/>
          <p:cNvSpPr/>
          <p:nvPr/>
        </p:nvSpPr>
        <p:spPr>
          <a:xfrm>
            <a:off x="914400" y="2895600"/>
            <a:ext cx="2914650" cy="276999"/>
          </a:xfrm>
          <a:prstGeom prst="rect">
            <a:avLst/>
          </a:prstGeom>
        </p:spPr>
        <p:txBody>
          <a:bodyPr wrap="square">
            <a:spAutoFit/>
          </a:bodyPr>
          <a:lstStyle/>
          <a:p>
            <a:pPr lvl="0"/>
            <a:r>
              <a:rPr lang="fr-FR" sz="1200" dirty="0" smtClean="0">
                <a:solidFill>
                  <a:schemeClr val="bg1"/>
                </a:solidFill>
              </a:rPr>
              <a:t>© 2011 Musée du Louvre / Thierry Ollivier </a:t>
            </a:r>
            <a:endParaRPr lang="fr-FR" sz="1200" dirty="0">
              <a:solidFill>
                <a:schemeClr val="bg1"/>
              </a:solidFill>
            </a:endParaRPr>
          </a:p>
        </p:txBody>
      </p:sp>
      <p:sp>
        <p:nvSpPr>
          <p:cNvPr id="18" name="ZoneTexte 17"/>
          <p:cNvSpPr txBox="1"/>
          <p:nvPr/>
        </p:nvSpPr>
        <p:spPr>
          <a:xfrm>
            <a:off x="609600" y="31242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smtClean="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Ariane</a:t>
            </a:r>
            <a:endParaRPr lang="fr-FR" sz="3600" b="1" cap="all"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9" name="Picture 2" descr="http://expositions.bnf.fr/homere/it/images/b3/225.jpg"/>
          <p:cNvPicPr>
            <a:picLocks noChangeAspect="1" noChangeArrowheads="1"/>
          </p:cNvPicPr>
          <p:nvPr/>
        </p:nvPicPr>
        <p:blipFill>
          <a:blip r:embed="rId4" cstate="print"/>
          <a:srcRect l="25954" r="25191"/>
          <a:stretch>
            <a:fillRect/>
          </a:stretch>
        </p:blipFill>
        <p:spPr bwMode="auto">
          <a:xfrm>
            <a:off x="5486400" y="152400"/>
            <a:ext cx="1857828" cy="3352800"/>
          </a:xfrm>
          <a:prstGeom prst="rect">
            <a:avLst/>
          </a:prstGeom>
          <a:noFill/>
        </p:spPr>
      </p:pic>
      <p:sp>
        <p:nvSpPr>
          <p:cNvPr id="20" name="ZoneTexte 19"/>
          <p:cNvSpPr txBox="1"/>
          <p:nvPr/>
        </p:nvSpPr>
        <p:spPr>
          <a:xfrm>
            <a:off x="4800600" y="34290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err="1" smtClean="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ATHéna</a:t>
            </a:r>
            <a:endParaRPr lang="fr-FR" sz="3600" b="1" cap="all"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1" name="Picture 6"/>
          <p:cNvPicPr>
            <a:picLocks noChangeAspect="1" noChangeArrowheads="1"/>
          </p:cNvPicPr>
          <p:nvPr/>
        </p:nvPicPr>
        <p:blipFill>
          <a:blip r:embed="rId5" cstate="print"/>
          <a:srcRect/>
          <a:stretch>
            <a:fillRect/>
          </a:stretch>
        </p:blipFill>
        <p:spPr bwMode="auto">
          <a:xfrm>
            <a:off x="9281938" y="152400"/>
            <a:ext cx="1995662" cy="3505200"/>
          </a:xfrm>
          <a:prstGeom prst="rect">
            <a:avLst/>
          </a:prstGeom>
          <a:noFill/>
          <a:ln w="9525">
            <a:noFill/>
            <a:miter lim="800000"/>
            <a:headEnd/>
            <a:tailEnd/>
          </a:ln>
        </p:spPr>
      </p:pic>
      <p:sp>
        <p:nvSpPr>
          <p:cNvPr id="22" name="ZoneTexte 21"/>
          <p:cNvSpPr txBox="1"/>
          <p:nvPr/>
        </p:nvSpPr>
        <p:spPr>
          <a:xfrm>
            <a:off x="8763000" y="3581400"/>
            <a:ext cx="3276600"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dirty="0" err="1" smtClean="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HERMèS</a:t>
            </a:r>
            <a:endParaRPr lang="fr-FR" sz="3600" b="1" cap="all"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Rectangle 22"/>
          <p:cNvSpPr/>
          <p:nvPr/>
        </p:nvSpPr>
        <p:spPr>
          <a:xfrm>
            <a:off x="5410200" y="3273623"/>
            <a:ext cx="838200" cy="307777"/>
          </a:xfrm>
          <a:prstGeom prst="rect">
            <a:avLst/>
          </a:prstGeom>
        </p:spPr>
        <p:txBody>
          <a:bodyPr wrap="square">
            <a:spAutoFit/>
          </a:bodyPr>
          <a:lstStyle/>
          <a:p>
            <a:r>
              <a:rPr lang="fr-FR" sz="1400" dirty="0" smtClean="0"/>
              <a:t>© BNF</a:t>
            </a:r>
            <a:endParaRPr lang="fr-FR" sz="1400" dirty="0"/>
          </a:p>
        </p:txBody>
      </p:sp>
      <p:sp>
        <p:nvSpPr>
          <p:cNvPr id="24" name="Rectangle 23"/>
          <p:cNvSpPr/>
          <p:nvPr/>
        </p:nvSpPr>
        <p:spPr>
          <a:xfrm>
            <a:off x="9220200" y="3349823"/>
            <a:ext cx="838200" cy="307777"/>
          </a:xfrm>
          <a:prstGeom prst="rect">
            <a:avLst/>
          </a:prstGeom>
        </p:spPr>
        <p:txBody>
          <a:bodyPr wrap="square">
            <a:spAutoFit/>
          </a:bodyPr>
          <a:lstStyle/>
          <a:p>
            <a:r>
              <a:rPr lang="fr-FR" sz="1400" dirty="0" smtClean="0"/>
              <a:t>© BNF</a:t>
            </a:r>
            <a:endParaRPr lang="fr-F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1000" y="228600"/>
            <a:ext cx="11582400" cy="1938992"/>
          </a:xfrm>
          <a:prstGeom prst="rect">
            <a:avLst/>
          </a:prstGeom>
          <a:noFill/>
          <a:ln>
            <a:solidFill>
              <a:schemeClr val="accent1"/>
            </a:solidFill>
          </a:ln>
        </p:spPr>
        <p:txBody>
          <a:bodyPr wrap="square" rtlCol="0">
            <a:spAutoFit/>
          </a:bodyPr>
          <a:lstStyle/>
          <a:p>
            <a:r>
              <a:rPr lang="fr-FR" sz="2400" dirty="0" smtClean="0"/>
              <a:t>Afin que les jeunes Athéniens ne soient plus sacrifiés, Thésée a combattu le Minotaure : une créature mi-homme mi-taureau, enfermée dans un labyrinthe. Pour sortir du labyrinthe, il a été aidé par Ariane qui lui a donné une pelote de laine. A son retour, Thésée a oublié de mettre les voiles blanches pour avertir son père de sa victoire, Egée s’est alors jeté dans la mer.</a:t>
            </a:r>
            <a:endParaRPr lang="fr-FR" sz="2400" dirty="0"/>
          </a:p>
        </p:txBody>
      </p:sp>
      <p:sp>
        <p:nvSpPr>
          <p:cNvPr id="3" name="ZoneTexte 2"/>
          <p:cNvSpPr txBox="1"/>
          <p:nvPr/>
        </p:nvSpPr>
        <p:spPr>
          <a:xfrm>
            <a:off x="381000" y="2438400"/>
            <a:ext cx="11582400" cy="1938992"/>
          </a:xfrm>
          <a:prstGeom prst="rect">
            <a:avLst/>
          </a:prstGeom>
          <a:noFill/>
          <a:ln>
            <a:solidFill>
              <a:schemeClr val="accent1"/>
            </a:solidFill>
          </a:ln>
        </p:spPr>
        <p:txBody>
          <a:bodyPr wrap="square" rtlCol="0">
            <a:spAutoFit/>
          </a:bodyPr>
          <a:lstStyle/>
          <a:p>
            <a:r>
              <a:rPr lang="fr-FR" sz="2400" dirty="0" smtClean="0"/>
              <a:t>Protée et le roi de Lycie voulaient faire mourir Bellérophon, ils l’ont donc envoyé tuer la Chimère, une créature hybride formée d’une tête de lion et d’un corps de chèvre et de serpent. Aidé par Athéna qui lui a donné une bride lui permettant de chevaucher Pégase, le cheval ailé, Bellérophon a vaincu le monstre. Mais, devenu vaniteux, il a cru égaler les dieux… Zeus l’a puni et il a fini sa vie seul et infirme.</a:t>
            </a:r>
            <a:endParaRPr lang="fr-FR" sz="2400" dirty="0"/>
          </a:p>
        </p:txBody>
      </p:sp>
      <p:sp>
        <p:nvSpPr>
          <p:cNvPr id="4" name="ZoneTexte 3"/>
          <p:cNvSpPr txBox="1"/>
          <p:nvPr/>
        </p:nvSpPr>
        <p:spPr>
          <a:xfrm>
            <a:off x="381000" y="4648200"/>
            <a:ext cx="11582400" cy="1569660"/>
          </a:xfrm>
          <a:prstGeom prst="rect">
            <a:avLst/>
          </a:prstGeom>
          <a:noFill/>
          <a:ln>
            <a:solidFill>
              <a:schemeClr val="accent1"/>
            </a:solidFill>
          </a:ln>
        </p:spPr>
        <p:txBody>
          <a:bodyPr wrap="square" rtlCol="0">
            <a:spAutoFit/>
          </a:bodyPr>
          <a:lstStyle/>
          <a:p>
            <a:r>
              <a:rPr lang="fr-FR" sz="2400" dirty="0" smtClean="0"/>
              <a:t>Pour prouver son courage, Persée a voulu combattre Méduse : une monstrueuse créature dont le regard pétrifiait ceux qui la voyaient. Hermès et Athéna ont aidé ce jeune garçon en lui donnant des objets lui permettant de la vaincre. Quelques années plus tard, il tuera accidentellement son grand-père lors d’une épreuve sportive.</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1000" y="228600"/>
            <a:ext cx="11582400" cy="1938992"/>
          </a:xfrm>
          <a:prstGeom prst="rect">
            <a:avLst/>
          </a:prstGeom>
          <a:noFill/>
          <a:ln>
            <a:solidFill>
              <a:schemeClr val="accent1"/>
            </a:solidFill>
          </a:ln>
        </p:spPr>
        <p:txBody>
          <a:bodyPr wrap="square" rtlCol="0">
            <a:spAutoFit/>
          </a:bodyPr>
          <a:lstStyle/>
          <a:p>
            <a:r>
              <a:rPr lang="fr-FR" sz="2400" dirty="0" smtClean="0"/>
              <a:t>Afin que les jeunes Athéniens ne soient plus sacrifiés, Thésée </a:t>
            </a:r>
            <a:r>
              <a:rPr lang="fr-FR" sz="2400" dirty="0" smtClean="0">
                <a:solidFill>
                  <a:schemeClr val="accent2"/>
                </a:solidFill>
              </a:rPr>
              <a:t>a</a:t>
            </a:r>
            <a:r>
              <a:rPr lang="fr-FR" sz="2400" dirty="0" smtClean="0"/>
              <a:t> </a:t>
            </a:r>
            <a:r>
              <a:rPr lang="fr-FR" sz="2400" dirty="0" smtClean="0">
                <a:solidFill>
                  <a:schemeClr val="accent2"/>
                </a:solidFill>
              </a:rPr>
              <a:t>tué</a:t>
            </a:r>
            <a:r>
              <a:rPr lang="fr-FR" sz="2400" dirty="0" smtClean="0"/>
              <a:t> </a:t>
            </a:r>
            <a:r>
              <a:rPr lang="fr-FR" sz="2400" dirty="0" smtClean="0">
                <a:solidFill>
                  <a:srgbClr val="7030A0"/>
                </a:solidFill>
              </a:rPr>
              <a:t>le Minotaure : une créature mi-homme mi-taureau,</a:t>
            </a:r>
            <a:r>
              <a:rPr lang="fr-FR" sz="2400" dirty="0" smtClean="0"/>
              <a:t> enfermée dans un labyrinthe. Pour sortir du labyrinthe, il a été </a:t>
            </a:r>
            <a:r>
              <a:rPr lang="fr-FR" sz="2400" dirty="0" smtClean="0">
                <a:solidFill>
                  <a:srgbClr val="00B0F0"/>
                </a:solidFill>
              </a:rPr>
              <a:t>aidé par Ariane </a:t>
            </a:r>
            <a:r>
              <a:rPr lang="fr-FR" sz="2400" dirty="0" smtClean="0"/>
              <a:t>qui lui a donné </a:t>
            </a:r>
            <a:r>
              <a:rPr lang="fr-FR" sz="2400" dirty="0" smtClean="0">
                <a:solidFill>
                  <a:srgbClr val="00B0F0"/>
                </a:solidFill>
              </a:rPr>
              <a:t>une pelote de laine</a:t>
            </a:r>
            <a:r>
              <a:rPr lang="fr-FR" sz="2400" dirty="0" smtClean="0"/>
              <a:t>. A son retour, Thésée a oublié de mettre les voiles blanches pour avertir son père de sa victoire, </a:t>
            </a:r>
            <a:r>
              <a:rPr lang="fr-FR" sz="2400" dirty="0" smtClean="0">
                <a:solidFill>
                  <a:srgbClr val="C00000"/>
                </a:solidFill>
              </a:rPr>
              <a:t>Egée s’est alors jeté dans la mer.</a:t>
            </a:r>
            <a:endParaRPr lang="fr-FR" sz="2400" dirty="0">
              <a:solidFill>
                <a:srgbClr val="C00000"/>
              </a:solidFill>
            </a:endParaRPr>
          </a:p>
        </p:txBody>
      </p:sp>
      <p:sp>
        <p:nvSpPr>
          <p:cNvPr id="3" name="ZoneTexte 2"/>
          <p:cNvSpPr txBox="1"/>
          <p:nvPr/>
        </p:nvSpPr>
        <p:spPr>
          <a:xfrm>
            <a:off x="381000" y="2438400"/>
            <a:ext cx="11582400" cy="1938992"/>
          </a:xfrm>
          <a:prstGeom prst="rect">
            <a:avLst/>
          </a:prstGeom>
          <a:noFill/>
          <a:ln>
            <a:solidFill>
              <a:schemeClr val="accent1"/>
            </a:solidFill>
          </a:ln>
        </p:spPr>
        <p:txBody>
          <a:bodyPr wrap="square" rtlCol="0">
            <a:spAutoFit/>
          </a:bodyPr>
          <a:lstStyle/>
          <a:p>
            <a:r>
              <a:rPr lang="fr-FR" sz="2400" dirty="0" smtClean="0"/>
              <a:t>Protée et le roi de Lycie voulaient faire mourir Bellérophon, ils l’ont donc envoyé tuer </a:t>
            </a:r>
            <a:r>
              <a:rPr lang="fr-FR" sz="2400" dirty="0" smtClean="0">
                <a:solidFill>
                  <a:srgbClr val="7030A0"/>
                </a:solidFill>
              </a:rPr>
              <a:t>la</a:t>
            </a:r>
            <a:r>
              <a:rPr lang="fr-FR" sz="2400" dirty="0" smtClean="0"/>
              <a:t> </a:t>
            </a:r>
            <a:r>
              <a:rPr lang="fr-FR" sz="2400" dirty="0" smtClean="0">
                <a:solidFill>
                  <a:srgbClr val="7030A0"/>
                </a:solidFill>
              </a:rPr>
              <a:t>Chimère, une créature hybride formée d’une tête de lion et d’un corps de chèvre et de serpent</a:t>
            </a:r>
            <a:r>
              <a:rPr lang="fr-FR" sz="2400" dirty="0" smtClean="0"/>
              <a:t>. </a:t>
            </a:r>
            <a:r>
              <a:rPr lang="fr-FR" sz="2400" dirty="0" smtClean="0">
                <a:solidFill>
                  <a:srgbClr val="00B0F0"/>
                </a:solidFill>
              </a:rPr>
              <a:t>Aidé par Athéna </a:t>
            </a:r>
            <a:r>
              <a:rPr lang="fr-FR" sz="2400" dirty="0" smtClean="0"/>
              <a:t>qui lui a donné </a:t>
            </a:r>
            <a:r>
              <a:rPr lang="fr-FR" sz="2400" dirty="0" smtClean="0">
                <a:solidFill>
                  <a:srgbClr val="00B0F0"/>
                </a:solidFill>
              </a:rPr>
              <a:t>une bride </a:t>
            </a:r>
            <a:r>
              <a:rPr lang="fr-FR" sz="2400" dirty="0" smtClean="0"/>
              <a:t>lui permettant de chevaucher Pégase, le cheval ailé, Bellérophon a </a:t>
            </a:r>
            <a:r>
              <a:rPr lang="fr-FR" sz="2400" dirty="0" smtClean="0">
                <a:solidFill>
                  <a:schemeClr val="accent2"/>
                </a:solidFill>
              </a:rPr>
              <a:t>vaincu</a:t>
            </a:r>
            <a:r>
              <a:rPr lang="fr-FR" sz="2400" dirty="0" smtClean="0"/>
              <a:t> le monstre. Mais, devenu vaniteux, il a cru égaler les dieux… Zeus l’a puni et </a:t>
            </a:r>
            <a:r>
              <a:rPr lang="fr-FR" sz="2400" dirty="0" smtClean="0">
                <a:solidFill>
                  <a:srgbClr val="C00000"/>
                </a:solidFill>
              </a:rPr>
              <a:t>il a fini sa vie seul et infirme.</a:t>
            </a:r>
            <a:endParaRPr lang="fr-FR" sz="2400" dirty="0">
              <a:solidFill>
                <a:srgbClr val="C00000"/>
              </a:solidFill>
            </a:endParaRPr>
          </a:p>
        </p:txBody>
      </p:sp>
      <p:sp>
        <p:nvSpPr>
          <p:cNvPr id="4" name="ZoneTexte 3"/>
          <p:cNvSpPr txBox="1"/>
          <p:nvPr/>
        </p:nvSpPr>
        <p:spPr>
          <a:xfrm>
            <a:off x="381000" y="4648200"/>
            <a:ext cx="11582400" cy="1569660"/>
          </a:xfrm>
          <a:prstGeom prst="rect">
            <a:avLst/>
          </a:prstGeom>
          <a:noFill/>
          <a:ln>
            <a:solidFill>
              <a:schemeClr val="accent1"/>
            </a:solidFill>
          </a:ln>
        </p:spPr>
        <p:txBody>
          <a:bodyPr wrap="square" rtlCol="0">
            <a:spAutoFit/>
          </a:bodyPr>
          <a:lstStyle/>
          <a:p>
            <a:r>
              <a:rPr lang="fr-FR" sz="2400" dirty="0" smtClean="0"/>
              <a:t>Pour prouver son courage, Thésée a voulu combattre </a:t>
            </a:r>
            <a:r>
              <a:rPr lang="fr-FR" sz="2400" dirty="0" smtClean="0">
                <a:solidFill>
                  <a:srgbClr val="7030A0"/>
                </a:solidFill>
              </a:rPr>
              <a:t>Méduse : une monstrueuse créature </a:t>
            </a:r>
            <a:r>
              <a:rPr lang="fr-FR" sz="2400" dirty="0" smtClean="0"/>
              <a:t>dont le regard pétrifiait ceux qui la voyaient. </a:t>
            </a:r>
            <a:r>
              <a:rPr lang="fr-FR" sz="2400" dirty="0" smtClean="0">
                <a:solidFill>
                  <a:srgbClr val="00B0F0"/>
                </a:solidFill>
              </a:rPr>
              <a:t>Hermès et Athéna ont aidé </a:t>
            </a:r>
            <a:r>
              <a:rPr lang="fr-FR" sz="2400" dirty="0" smtClean="0"/>
              <a:t>ce jeune garçon en </a:t>
            </a:r>
            <a:r>
              <a:rPr lang="fr-FR" sz="2400" dirty="0" smtClean="0">
                <a:solidFill>
                  <a:srgbClr val="00B0F0"/>
                </a:solidFill>
              </a:rPr>
              <a:t>lui donnant des objets </a:t>
            </a:r>
            <a:r>
              <a:rPr lang="fr-FR" sz="2400" dirty="0" smtClean="0"/>
              <a:t>lui permettant de la </a:t>
            </a:r>
            <a:r>
              <a:rPr lang="fr-FR" sz="2400" dirty="0" smtClean="0">
                <a:solidFill>
                  <a:schemeClr val="accent2"/>
                </a:solidFill>
              </a:rPr>
              <a:t>vaincre</a:t>
            </a:r>
            <a:r>
              <a:rPr lang="fr-FR" sz="2400" dirty="0" smtClean="0"/>
              <a:t>. Quelques années plus tard, </a:t>
            </a:r>
            <a:r>
              <a:rPr lang="fr-FR" sz="2400" dirty="0" smtClean="0">
                <a:solidFill>
                  <a:srgbClr val="C00000"/>
                </a:solidFill>
              </a:rPr>
              <a:t>il tuera accidentellement</a:t>
            </a:r>
            <a:r>
              <a:rPr lang="fr-FR" sz="2400" dirty="0" smtClean="0"/>
              <a:t> son grand-père lors d’une épreuve sportive.</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16513</TotalTime>
  <Words>1875</Words>
  <Application>Microsoft Office PowerPoint</Application>
  <PresentationFormat>Personnalisé</PresentationFormat>
  <Paragraphs>277</Paragraphs>
  <Slides>32</Slides>
  <Notes>27</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Français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MAINTENANT à TON TOUR </vt:lpstr>
      <vt:lpstr>Présentation PowerPoint</vt:lpstr>
      <vt:lpstr>Place à la dictée du jour !</vt:lpstr>
      <vt:lpstr>Présentation PowerPoint</vt:lpstr>
      <vt:lpstr>MAINTENANT à TON TOUR </vt:lpstr>
      <vt:lpstr>Charades mythologiques…</vt:lpstr>
      <vt:lpstr>Charades mythologiques…</vt:lpstr>
      <vt:lpstr>Charades mythologiques…</vt:lpstr>
      <vt:lpstr>Présentation PowerPoint</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894</cp:revision>
  <dcterms:created xsi:type="dcterms:W3CDTF">2020-03-28T13:19:54Z</dcterms:created>
  <dcterms:modified xsi:type="dcterms:W3CDTF">2020-06-05T14:46:52Z</dcterms:modified>
</cp:coreProperties>
</file>