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66" r:id="rId4"/>
    <p:sldId id="259" r:id="rId5"/>
    <p:sldId id="267" r:id="rId6"/>
    <p:sldId id="268" r:id="rId7"/>
    <p:sldId id="270" r:id="rId8"/>
    <p:sldId id="271" r:id="rId9"/>
    <p:sldId id="272" r:id="rId10"/>
    <p:sldId id="273" r:id="rId11"/>
    <p:sldId id="274" r:id="rId12"/>
    <p:sldId id="275" r:id="rId13"/>
    <p:sldId id="264" r:id="rId14"/>
    <p:sldId id="279" r:id="rId15"/>
    <p:sldId id="281" r:id="rId16"/>
    <p:sldId id="276" r:id="rId17"/>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00FF"/>
    <a:srgbClr val="0000FF"/>
    <a:srgbClr val="FF66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Aucun style, grille du tablea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0" d="100"/>
          <a:sy n="70" d="100"/>
        </p:scale>
        <p:origin x="660" y="54"/>
      </p:cViewPr>
      <p:guideLst/>
    </p:cSldViewPr>
  </p:slideViewPr>
  <p:notesTextViewPr>
    <p:cViewPr>
      <p:scale>
        <a:sx n="1" d="1"/>
        <a:sy n="1" d="1"/>
      </p:scale>
      <p:origin x="0" y="0"/>
    </p:cViewPr>
  </p:notesTextViewPr>
  <p:sorterViewPr>
    <p:cViewPr>
      <p:scale>
        <a:sx n="100" d="100"/>
        <a:sy n="100" d="100"/>
      </p:scale>
      <p:origin x="0" y="-2738"/>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9C43BC3-A88D-4F10-A639-0C8D35C35BBF}"/>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a:extLst>
              <a:ext uri="{FF2B5EF4-FFF2-40B4-BE49-F238E27FC236}">
                <a16:creationId xmlns:a16="http://schemas.microsoft.com/office/drawing/2014/main" id="{C20A5E0E-78E0-40F6-84A3-B88185B5D19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a:extLst>
              <a:ext uri="{FF2B5EF4-FFF2-40B4-BE49-F238E27FC236}">
                <a16:creationId xmlns:a16="http://schemas.microsoft.com/office/drawing/2014/main" id="{40C824E0-8E85-4DA5-A46B-C7F73AC55C6B}"/>
              </a:ext>
            </a:extLst>
          </p:cNvPr>
          <p:cNvSpPr>
            <a:spLocks noGrp="1"/>
          </p:cNvSpPr>
          <p:nvPr>
            <p:ph type="dt" sz="half" idx="10"/>
          </p:nvPr>
        </p:nvSpPr>
        <p:spPr/>
        <p:txBody>
          <a:bodyPr/>
          <a:lstStyle/>
          <a:p>
            <a:fld id="{484967B2-5511-4F4F-AC20-3846DA1D7DBC}" type="datetimeFigureOut">
              <a:rPr lang="fr-FR" smtClean="0"/>
              <a:t>24/04/2020</a:t>
            </a:fld>
            <a:endParaRPr lang="fr-FR"/>
          </a:p>
        </p:txBody>
      </p:sp>
      <p:sp>
        <p:nvSpPr>
          <p:cNvPr id="5" name="Espace réservé du pied de page 4">
            <a:extLst>
              <a:ext uri="{FF2B5EF4-FFF2-40B4-BE49-F238E27FC236}">
                <a16:creationId xmlns:a16="http://schemas.microsoft.com/office/drawing/2014/main" id="{023ED19C-F2A7-4068-BC19-50F86A6E4D6B}"/>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C88D76B6-AE16-4109-8F71-10EF21BE9FB2}"/>
              </a:ext>
            </a:extLst>
          </p:cNvPr>
          <p:cNvSpPr>
            <a:spLocks noGrp="1"/>
          </p:cNvSpPr>
          <p:nvPr>
            <p:ph type="sldNum" sz="quarter" idx="12"/>
          </p:nvPr>
        </p:nvSpPr>
        <p:spPr/>
        <p:txBody>
          <a:bodyPr/>
          <a:lstStyle/>
          <a:p>
            <a:fld id="{F20CE1A1-40C9-406E-B382-5B74157F964A}" type="slidenum">
              <a:rPr lang="fr-FR" smtClean="0"/>
              <a:t>‹N°›</a:t>
            </a:fld>
            <a:endParaRPr lang="fr-FR"/>
          </a:p>
        </p:txBody>
      </p:sp>
    </p:spTree>
    <p:extLst>
      <p:ext uri="{BB962C8B-B14F-4D97-AF65-F5344CB8AC3E}">
        <p14:creationId xmlns:p14="http://schemas.microsoft.com/office/powerpoint/2010/main" val="31652067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8CC954B-34AD-486A-800A-3B1230C804E4}"/>
              </a:ext>
            </a:extLst>
          </p:cNvPr>
          <p:cNvSpPr>
            <a:spLocks noGrp="1"/>
          </p:cNvSpPr>
          <p:nvPr>
            <p:ph type="title"/>
          </p:nvPr>
        </p:nvSpPr>
        <p:spPr/>
        <p:txBody>
          <a:bodyPr/>
          <a:lstStyle/>
          <a:p>
            <a:r>
              <a:rPr lang="fr-FR"/>
              <a:t>Modifiez le style du titre</a:t>
            </a:r>
          </a:p>
        </p:txBody>
      </p:sp>
      <p:sp>
        <p:nvSpPr>
          <p:cNvPr id="3" name="Espace réservé du texte vertical 2">
            <a:extLst>
              <a:ext uri="{FF2B5EF4-FFF2-40B4-BE49-F238E27FC236}">
                <a16:creationId xmlns:a16="http://schemas.microsoft.com/office/drawing/2014/main" id="{C70EEA68-2E63-4660-804D-1AEC6197380F}"/>
              </a:ext>
            </a:extLst>
          </p:cNvPr>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543A1704-55F1-4786-AE11-CFE3B81EE320}"/>
              </a:ext>
            </a:extLst>
          </p:cNvPr>
          <p:cNvSpPr>
            <a:spLocks noGrp="1"/>
          </p:cNvSpPr>
          <p:nvPr>
            <p:ph type="dt" sz="half" idx="10"/>
          </p:nvPr>
        </p:nvSpPr>
        <p:spPr/>
        <p:txBody>
          <a:bodyPr/>
          <a:lstStyle/>
          <a:p>
            <a:fld id="{484967B2-5511-4F4F-AC20-3846DA1D7DBC}" type="datetimeFigureOut">
              <a:rPr lang="fr-FR" smtClean="0"/>
              <a:t>24/04/2020</a:t>
            </a:fld>
            <a:endParaRPr lang="fr-FR"/>
          </a:p>
        </p:txBody>
      </p:sp>
      <p:sp>
        <p:nvSpPr>
          <p:cNvPr id="5" name="Espace réservé du pied de page 4">
            <a:extLst>
              <a:ext uri="{FF2B5EF4-FFF2-40B4-BE49-F238E27FC236}">
                <a16:creationId xmlns:a16="http://schemas.microsoft.com/office/drawing/2014/main" id="{E954E402-28EF-42CD-9E98-084775638611}"/>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7B87E922-9538-4FBF-A30C-F272FC183127}"/>
              </a:ext>
            </a:extLst>
          </p:cNvPr>
          <p:cNvSpPr>
            <a:spLocks noGrp="1"/>
          </p:cNvSpPr>
          <p:nvPr>
            <p:ph type="sldNum" sz="quarter" idx="12"/>
          </p:nvPr>
        </p:nvSpPr>
        <p:spPr/>
        <p:txBody>
          <a:bodyPr/>
          <a:lstStyle/>
          <a:p>
            <a:fld id="{F20CE1A1-40C9-406E-B382-5B74157F964A}" type="slidenum">
              <a:rPr lang="fr-FR" smtClean="0"/>
              <a:t>‹N°›</a:t>
            </a:fld>
            <a:endParaRPr lang="fr-FR"/>
          </a:p>
        </p:txBody>
      </p:sp>
    </p:spTree>
    <p:extLst>
      <p:ext uri="{BB962C8B-B14F-4D97-AF65-F5344CB8AC3E}">
        <p14:creationId xmlns:p14="http://schemas.microsoft.com/office/powerpoint/2010/main" val="17447610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50C16B42-118A-4A8B-8F7D-1813558F16A4}"/>
              </a:ext>
            </a:extLst>
          </p:cNvPr>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a:extLst>
              <a:ext uri="{FF2B5EF4-FFF2-40B4-BE49-F238E27FC236}">
                <a16:creationId xmlns:a16="http://schemas.microsoft.com/office/drawing/2014/main" id="{D7C36CF5-C63E-4784-A7C3-733022DA2619}"/>
              </a:ext>
            </a:extLst>
          </p:cNvPr>
          <p:cNvSpPr>
            <a:spLocks noGrp="1"/>
          </p:cNvSpPr>
          <p:nvPr>
            <p:ph type="body" orient="vert" idx="1"/>
          </p:nvPr>
        </p:nvSpPr>
        <p:spPr>
          <a:xfrm>
            <a:off x="838200" y="365125"/>
            <a:ext cx="7734300" cy="5811838"/>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25DE9DCA-756B-46E5-97E1-3660A33E8FB7}"/>
              </a:ext>
            </a:extLst>
          </p:cNvPr>
          <p:cNvSpPr>
            <a:spLocks noGrp="1"/>
          </p:cNvSpPr>
          <p:nvPr>
            <p:ph type="dt" sz="half" idx="10"/>
          </p:nvPr>
        </p:nvSpPr>
        <p:spPr/>
        <p:txBody>
          <a:bodyPr/>
          <a:lstStyle/>
          <a:p>
            <a:fld id="{484967B2-5511-4F4F-AC20-3846DA1D7DBC}" type="datetimeFigureOut">
              <a:rPr lang="fr-FR" smtClean="0"/>
              <a:t>24/04/2020</a:t>
            </a:fld>
            <a:endParaRPr lang="fr-FR"/>
          </a:p>
        </p:txBody>
      </p:sp>
      <p:sp>
        <p:nvSpPr>
          <p:cNvPr id="5" name="Espace réservé du pied de page 4">
            <a:extLst>
              <a:ext uri="{FF2B5EF4-FFF2-40B4-BE49-F238E27FC236}">
                <a16:creationId xmlns:a16="http://schemas.microsoft.com/office/drawing/2014/main" id="{0663C794-0E5D-430A-BF03-79D515FF141F}"/>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095C684E-9802-489F-8766-6AF72FB27696}"/>
              </a:ext>
            </a:extLst>
          </p:cNvPr>
          <p:cNvSpPr>
            <a:spLocks noGrp="1"/>
          </p:cNvSpPr>
          <p:nvPr>
            <p:ph type="sldNum" sz="quarter" idx="12"/>
          </p:nvPr>
        </p:nvSpPr>
        <p:spPr/>
        <p:txBody>
          <a:bodyPr/>
          <a:lstStyle/>
          <a:p>
            <a:fld id="{F20CE1A1-40C9-406E-B382-5B74157F964A}" type="slidenum">
              <a:rPr lang="fr-FR" smtClean="0"/>
              <a:t>‹N°›</a:t>
            </a:fld>
            <a:endParaRPr lang="fr-FR"/>
          </a:p>
        </p:txBody>
      </p:sp>
    </p:spTree>
    <p:extLst>
      <p:ext uri="{BB962C8B-B14F-4D97-AF65-F5344CB8AC3E}">
        <p14:creationId xmlns:p14="http://schemas.microsoft.com/office/powerpoint/2010/main" val="15100533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AF371E4-C40C-4D51-8E92-0A99580AFA41}"/>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336B139E-63C9-4EEE-B55B-93F866613A4F}"/>
              </a:ext>
            </a:extLst>
          </p:cNvPr>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A55E16C7-766F-414A-865B-8899FD7A1A04}"/>
              </a:ext>
            </a:extLst>
          </p:cNvPr>
          <p:cNvSpPr>
            <a:spLocks noGrp="1"/>
          </p:cNvSpPr>
          <p:nvPr>
            <p:ph type="dt" sz="half" idx="10"/>
          </p:nvPr>
        </p:nvSpPr>
        <p:spPr/>
        <p:txBody>
          <a:bodyPr/>
          <a:lstStyle/>
          <a:p>
            <a:fld id="{484967B2-5511-4F4F-AC20-3846DA1D7DBC}" type="datetimeFigureOut">
              <a:rPr lang="fr-FR" smtClean="0"/>
              <a:t>24/04/2020</a:t>
            </a:fld>
            <a:endParaRPr lang="fr-FR"/>
          </a:p>
        </p:txBody>
      </p:sp>
      <p:sp>
        <p:nvSpPr>
          <p:cNvPr id="5" name="Espace réservé du pied de page 4">
            <a:extLst>
              <a:ext uri="{FF2B5EF4-FFF2-40B4-BE49-F238E27FC236}">
                <a16:creationId xmlns:a16="http://schemas.microsoft.com/office/drawing/2014/main" id="{574CAF8E-1CD7-42B9-BCF6-911CEA047A19}"/>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33240F11-AEA3-4E0F-B17F-2B836689D9EB}"/>
              </a:ext>
            </a:extLst>
          </p:cNvPr>
          <p:cNvSpPr>
            <a:spLocks noGrp="1"/>
          </p:cNvSpPr>
          <p:nvPr>
            <p:ph type="sldNum" sz="quarter" idx="12"/>
          </p:nvPr>
        </p:nvSpPr>
        <p:spPr/>
        <p:txBody>
          <a:bodyPr/>
          <a:lstStyle/>
          <a:p>
            <a:fld id="{F20CE1A1-40C9-406E-B382-5B74157F964A}" type="slidenum">
              <a:rPr lang="fr-FR" smtClean="0"/>
              <a:t>‹N°›</a:t>
            </a:fld>
            <a:endParaRPr lang="fr-FR"/>
          </a:p>
        </p:txBody>
      </p:sp>
    </p:spTree>
    <p:extLst>
      <p:ext uri="{BB962C8B-B14F-4D97-AF65-F5344CB8AC3E}">
        <p14:creationId xmlns:p14="http://schemas.microsoft.com/office/powerpoint/2010/main" val="26664667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50F2CCA-F5FB-4CB5-AA31-C0C2E7976F26}"/>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a:extLst>
              <a:ext uri="{FF2B5EF4-FFF2-40B4-BE49-F238E27FC236}">
                <a16:creationId xmlns:a16="http://schemas.microsoft.com/office/drawing/2014/main" id="{CB73D1FE-6376-4863-BE74-DFABC124797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Cliquez pour modifier les styles du texte du masque</a:t>
            </a:r>
          </a:p>
        </p:txBody>
      </p:sp>
      <p:sp>
        <p:nvSpPr>
          <p:cNvPr id="4" name="Espace réservé de la date 3">
            <a:extLst>
              <a:ext uri="{FF2B5EF4-FFF2-40B4-BE49-F238E27FC236}">
                <a16:creationId xmlns:a16="http://schemas.microsoft.com/office/drawing/2014/main" id="{480660D8-98E1-48BB-8003-782BF14369C6}"/>
              </a:ext>
            </a:extLst>
          </p:cNvPr>
          <p:cNvSpPr>
            <a:spLocks noGrp="1"/>
          </p:cNvSpPr>
          <p:nvPr>
            <p:ph type="dt" sz="half" idx="10"/>
          </p:nvPr>
        </p:nvSpPr>
        <p:spPr/>
        <p:txBody>
          <a:bodyPr/>
          <a:lstStyle/>
          <a:p>
            <a:fld id="{484967B2-5511-4F4F-AC20-3846DA1D7DBC}" type="datetimeFigureOut">
              <a:rPr lang="fr-FR" smtClean="0"/>
              <a:t>24/04/2020</a:t>
            </a:fld>
            <a:endParaRPr lang="fr-FR"/>
          </a:p>
        </p:txBody>
      </p:sp>
      <p:sp>
        <p:nvSpPr>
          <p:cNvPr id="5" name="Espace réservé du pied de page 4">
            <a:extLst>
              <a:ext uri="{FF2B5EF4-FFF2-40B4-BE49-F238E27FC236}">
                <a16:creationId xmlns:a16="http://schemas.microsoft.com/office/drawing/2014/main" id="{A9784E69-6AC6-4579-B36A-29678408F1BC}"/>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0F67E3AD-56FF-4839-BA76-1E12E94645DD}"/>
              </a:ext>
            </a:extLst>
          </p:cNvPr>
          <p:cNvSpPr>
            <a:spLocks noGrp="1"/>
          </p:cNvSpPr>
          <p:nvPr>
            <p:ph type="sldNum" sz="quarter" idx="12"/>
          </p:nvPr>
        </p:nvSpPr>
        <p:spPr/>
        <p:txBody>
          <a:bodyPr/>
          <a:lstStyle/>
          <a:p>
            <a:fld id="{F20CE1A1-40C9-406E-B382-5B74157F964A}" type="slidenum">
              <a:rPr lang="fr-FR" smtClean="0"/>
              <a:t>‹N°›</a:t>
            </a:fld>
            <a:endParaRPr lang="fr-FR"/>
          </a:p>
        </p:txBody>
      </p:sp>
    </p:spTree>
    <p:extLst>
      <p:ext uri="{BB962C8B-B14F-4D97-AF65-F5344CB8AC3E}">
        <p14:creationId xmlns:p14="http://schemas.microsoft.com/office/powerpoint/2010/main" val="6455926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FF2AFCF-4251-4840-A837-557AECF85310}"/>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E55AB665-4307-49E2-AC07-6AC6EB246815}"/>
              </a:ext>
            </a:extLst>
          </p:cNvPr>
          <p:cNvSpPr>
            <a:spLocks noGrp="1"/>
          </p:cNvSpPr>
          <p:nvPr>
            <p:ph sz="half" idx="1"/>
          </p:nvPr>
        </p:nvSpPr>
        <p:spPr>
          <a:xfrm>
            <a:off x="838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a:extLst>
              <a:ext uri="{FF2B5EF4-FFF2-40B4-BE49-F238E27FC236}">
                <a16:creationId xmlns:a16="http://schemas.microsoft.com/office/drawing/2014/main" id="{FFE79F6F-00A9-4091-8FA2-EF63B7878EFB}"/>
              </a:ext>
            </a:extLst>
          </p:cNvPr>
          <p:cNvSpPr>
            <a:spLocks noGrp="1"/>
          </p:cNvSpPr>
          <p:nvPr>
            <p:ph sz="half" idx="2"/>
          </p:nvPr>
        </p:nvSpPr>
        <p:spPr>
          <a:xfrm>
            <a:off x="6172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a:extLst>
              <a:ext uri="{FF2B5EF4-FFF2-40B4-BE49-F238E27FC236}">
                <a16:creationId xmlns:a16="http://schemas.microsoft.com/office/drawing/2014/main" id="{CC093E19-2A73-477C-BEE8-8EC392B7FBCB}"/>
              </a:ext>
            </a:extLst>
          </p:cNvPr>
          <p:cNvSpPr>
            <a:spLocks noGrp="1"/>
          </p:cNvSpPr>
          <p:nvPr>
            <p:ph type="dt" sz="half" idx="10"/>
          </p:nvPr>
        </p:nvSpPr>
        <p:spPr/>
        <p:txBody>
          <a:bodyPr/>
          <a:lstStyle/>
          <a:p>
            <a:fld id="{484967B2-5511-4F4F-AC20-3846DA1D7DBC}" type="datetimeFigureOut">
              <a:rPr lang="fr-FR" smtClean="0"/>
              <a:t>24/04/2020</a:t>
            </a:fld>
            <a:endParaRPr lang="fr-FR"/>
          </a:p>
        </p:txBody>
      </p:sp>
      <p:sp>
        <p:nvSpPr>
          <p:cNvPr id="6" name="Espace réservé du pied de page 5">
            <a:extLst>
              <a:ext uri="{FF2B5EF4-FFF2-40B4-BE49-F238E27FC236}">
                <a16:creationId xmlns:a16="http://schemas.microsoft.com/office/drawing/2014/main" id="{5378637C-C312-4472-94FC-B73708B2131A}"/>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AF2168C1-3782-4602-A57B-01778AC36BBF}"/>
              </a:ext>
            </a:extLst>
          </p:cNvPr>
          <p:cNvSpPr>
            <a:spLocks noGrp="1"/>
          </p:cNvSpPr>
          <p:nvPr>
            <p:ph type="sldNum" sz="quarter" idx="12"/>
          </p:nvPr>
        </p:nvSpPr>
        <p:spPr/>
        <p:txBody>
          <a:bodyPr/>
          <a:lstStyle/>
          <a:p>
            <a:fld id="{F20CE1A1-40C9-406E-B382-5B74157F964A}" type="slidenum">
              <a:rPr lang="fr-FR" smtClean="0"/>
              <a:t>‹N°›</a:t>
            </a:fld>
            <a:endParaRPr lang="fr-FR"/>
          </a:p>
        </p:txBody>
      </p:sp>
    </p:spTree>
    <p:extLst>
      <p:ext uri="{BB962C8B-B14F-4D97-AF65-F5344CB8AC3E}">
        <p14:creationId xmlns:p14="http://schemas.microsoft.com/office/powerpoint/2010/main" val="22396618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65828D7-6F5A-4D8C-8D04-45AE5CD32BA0}"/>
              </a:ext>
            </a:extLst>
          </p:cNvPr>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a:extLst>
              <a:ext uri="{FF2B5EF4-FFF2-40B4-BE49-F238E27FC236}">
                <a16:creationId xmlns:a16="http://schemas.microsoft.com/office/drawing/2014/main" id="{A6879314-A92B-4582-A0EC-80650D78E89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a:extLst>
              <a:ext uri="{FF2B5EF4-FFF2-40B4-BE49-F238E27FC236}">
                <a16:creationId xmlns:a16="http://schemas.microsoft.com/office/drawing/2014/main" id="{259F42CF-3A4D-41E4-B694-E796FD3D388E}"/>
              </a:ext>
            </a:extLst>
          </p:cNvPr>
          <p:cNvSpPr>
            <a:spLocks noGrp="1"/>
          </p:cNvSpPr>
          <p:nvPr>
            <p:ph sz="half" idx="2"/>
          </p:nvPr>
        </p:nvSpPr>
        <p:spPr>
          <a:xfrm>
            <a:off x="839788" y="2505075"/>
            <a:ext cx="5157787"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a:extLst>
              <a:ext uri="{FF2B5EF4-FFF2-40B4-BE49-F238E27FC236}">
                <a16:creationId xmlns:a16="http://schemas.microsoft.com/office/drawing/2014/main" id="{FC858335-69F0-4CA4-902B-80E08E90ACC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a:extLst>
              <a:ext uri="{FF2B5EF4-FFF2-40B4-BE49-F238E27FC236}">
                <a16:creationId xmlns:a16="http://schemas.microsoft.com/office/drawing/2014/main" id="{4E540C24-4CD9-4C97-AC36-5FD0CF360C69}"/>
              </a:ext>
            </a:extLst>
          </p:cNvPr>
          <p:cNvSpPr>
            <a:spLocks noGrp="1"/>
          </p:cNvSpPr>
          <p:nvPr>
            <p:ph sz="quarter" idx="4"/>
          </p:nvPr>
        </p:nvSpPr>
        <p:spPr>
          <a:xfrm>
            <a:off x="6172200" y="2505075"/>
            <a:ext cx="5183188"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a:extLst>
              <a:ext uri="{FF2B5EF4-FFF2-40B4-BE49-F238E27FC236}">
                <a16:creationId xmlns:a16="http://schemas.microsoft.com/office/drawing/2014/main" id="{E365A024-36CF-4A92-86E1-9F243CFF2E29}"/>
              </a:ext>
            </a:extLst>
          </p:cNvPr>
          <p:cNvSpPr>
            <a:spLocks noGrp="1"/>
          </p:cNvSpPr>
          <p:nvPr>
            <p:ph type="dt" sz="half" idx="10"/>
          </p:nvPr>
        </p:nvSpPr>
        <p:spPr/>
        <p:txBody>
          <a:bodyPr/>
          <a:lstStyle/>
          <a:p>
            <a:fld id="{484967B2-5511-4F4F-AC20-3846DA1D7DBC}" type="datetimeFigureOut">
              <a:rPr lang="fr-FR" smtClean="0"/>
              <a:t>24/04/2020</a:t>
            </a:fld>
            <a:endParaRPr lang="fr-FR"/>
          </a:p>
        </p:txBody>
      </p:sp>
      <p:sp>
        <p:nvSpPr>
          <p:cNvPr id="8" name="Espace réservé du pied de page 7">
            <a:extLst>
              <a:ext uri="{FF2B5EF4-FFF2-40B4-BE49-F238E27FC236}">
                <a16:creationId xmlns:a16="http://schemas.microsoft.com/office/drawing/2014/main" id="{8F1A4C74-4F24-4984-8796-CCA144068AB1}"/>
              </a:ext>
            </a:extLst>
          </p:cNvPr>
          <p:cNvSpPr>
            <a:spLocks noGrp="1"/>
          </p:cNvSpPr>
          <p:nvPr>
            <p:ph type="ftr" sz="quarter" idx="11"/>
          </p:nvPr>
        </p:nvSpPr>
        <p:spPr/>
        <p:txBody>
          <a:bodyPr/>
          <a:lstStyle/>
          <a:p>
            <a:endParaRPr lang="fr-FR"/>
          </a:p>
        </p:txBody>
      </p:sp>
      <p:sp>
        <p:nvSpPr>
          <p:cNvPr id="9" name="Espace réservé du numéro de diapositive 8">
            <a:extLst>
              <a:ext uri="{FF2B5EF4-FFF2-40B4-BE49-F238E27FC236}">
                <a16:creationId xmlns:a16="http://schemas.microsoft.com/office/drawing/2014/main" id="{2B1A624F-AF2B-4AC8-8CA9-0365790A71BF}"/>
              </a:ext>
            </a:extLst>
          </p:cNvPr>
          <p:cNvSpPr>
            <a:spLocks noGrp="1"/>
          </p:cNvSpPr>
          <p:nvPr>
            <p:ph type="sldNum" sz="quarter" idx="12"/>
          </p:nvPr>
        </p:nvSpPr>
        <p:spPr/>
        <p:txBody>
          <a:bodyPr/>
          <a:lstStyle/>
          <a:p>
            <a:fld id="{F20CE1A1-40C9-406E-B382-5B74157F964A}" type="slidenum">
              <a:rPr lang="fr-FR" smtClean="0"/>
              <a:t>‹N°›</a:t>
            </a:fld>
            <a:endParaRPr lang="fr-FR"/>
          </a:p>
        </p:txBody>
      </p:sp>
    </p:spTree>
    <p:extLst>
      <p:ext uri="{BB962C8B-B14F-4D97-AF65-F5344CB8AC3E}">
        <p14:creationId xmlns:p14="http://schemas.microsoft.com/office/powerpoint/2010/main" val="6571661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E3B0089-1663-4209-8AA0-1C25A59B55A7}"/>
              </a:ext>
            </a:extLst>
          </p:cNvPr>
          <p:cNvSpPr>
            <a:spLocks noGrp="1"/>
          </p:cNvSpPr>
          <p:nvPr>
            <p:ph type="title"/>
          </p:nvPr>
        </p:nvSpPr>
        <p:spPr/>
        <p:txBody>
          <a:bodyPr/>
          <a:lstStyle/>
          <a:p>
            <a:r>
              <a:rPr lang="fr-FR"/>
              <a:t>Modifiez le style du titre</a:t>
            </a:r>
          </a:p>
        </p:txBody>
      </p:sp>
      <p:sp>
        <p:nvSpPr>
          <p:cNvPr id="3" name="Espace réservé de la date 2">
            <a:extLst>
              <a:ext uri="{FF2B5EF4-FFF2-40B4-BE49-F238E27FC236}">
                <a16:creationId xmlns:a16="http://schemas.microsoft.com/office/drawing/2014/main" id="{4782EE85-9114-4ABE-BC21-26FD85ADB0DD}"/>
              </a:ext>
            </a:extLst>
          </p:cNvPr>
          <p:cNvSpPr>
            <a:spLocks noGrp="1"/>
          </p:cNvSpPr>
          <p:nvPr>
            <p:ph type="dt" sz="half" idx="10"/>
          </p:nvPr>
        </p:nvSpPr>
        <p:spPr/>
        <p:txBody>
          <a:bodyPr/>
          <a:lstStyle/>
          <a:p>
            <a:fld id="{484967B2-5511-4F4F-AC20-3846DA1D7DBC}" type="datetimeFigureOut">
              <a:rPr lang="fr-FR" smtClean="0"/>
              <a:t>24/04/2020</a:t>
            </a:fld>
            <a:endParaRPr lang="fr-FR"/>
          </a:p>
        </p:txBody>
      </p:sp>
      <p:sp>
        <p:nvSpPr>
          <p:cNvPr id="4" name="Espace réservé du pied de page 3">
            <a:extLst>
              <a:ext uri="{FF2B5EF4-FFF2-40B4-BE49-F238E27FC236}">
                <a16:creationId xmlns:a16="http://schemas.microsoft.com/office/drawing/2014/main" id="{F668BFFD-7682-4A91-B688-BD8FCD5C2A02}"/>
              </a:ext>
            </a:extLst>
          </p:cNvPr>
          <p:cNvSpPr>
            <a:spLocks noGrp="1"/>
          </p:cNvSpPr>
          <p:nvPr>
            <p:ph type="ftr" sz="quarter" idx="11"/>
          </p:nvPr>
        </p:nvSpPr>
        <p:spPr/>
        <p:txBody>
          <a:bodyPr/>
          <a:lstStyle/>
          <a:p>
            <a:endParaRPr lang="fr-FR"/>
          </a:p>
        </p:txBody>
      </p:sp>
      <p:sp>
        <p:nvSpPr>
          <p:cNvPr id="5" name="Espace réservé du numéro de diapositive 4">
            <a:extLst>
              <a:ext uri="{FF2B5EF4-FFF2-40B4-BE49-F238E27FC236}">
                <a16:creationId xmlns:a16="http://schemas.microsoft.com/office/drawing/2014/main" id="{EBBD2B7A-21D0-4C2A-954E-DFCFF6088575}"/>
              </a:ext>
            </a:extLst>
          </p:cNvPr>
          <p:cNvSpPr>
            <a:spLocks noGrp="1"/>
          </p:cNvSpPr>
          <p:nvPr>
            <p:ph type="sldNum" sz="quarter" idx="12"/>
          </p:nvPr>
        </p:nvSpPr>
        <p:spPr/>
        <p:txBody>
          <a:bodyPr/>
          <a:lstStyle/>
          <a:p>
            <a:fld id="{F20CE1A1-40C9-406E-B382-5B74157F964A}" type="slidenum">
              <a:rPr lang="fr-FR" smtClean="0"/>
              <a:t>‹N°›</a:t>
            </a:fld>
            <a:endParaRPr lang="fr-FR"/>
          </a:p>
        </p:txBody>
      </p:sp>
    </p:spTree>
    <p:extLst>
      <p:ext uri="{BB962C8B-B14F-4D97-AF65-F5344CB8AC3E}">
        <p14:creationId xmlns:p14="http://schemas.microsoft.com/office/powerpoint/2010/main" val="19843543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CBE4E41C-B007-4667-A86C-53DD2229BE1D}"/>
              </a:ext>
            </a:extLst>
          </p:cNvPr>
          <p:cNvSpPr>
            <a:spLocks noGrp="1"/>
          </p:cNvSpPr>
          <p:nvPr>
            <p:ph type="dt" sz="half" idx="10"/>
          </p:nvPr>
        </p:nvSpPr>
        <p:spPr/>
        <p:txBody>
          <a:bodyPr/>
          <a:lstStyle/>
          <a:p>
            <a:fld id="{484967B2-5511-4F4F-AC20-3846DA1D7DBC}" type="datetimeFigureOut">
              <a:rPr lang="fr-FR" smtClean="0"/>
              <a:t>24/04/2020</a:t>
            </a:fld>
            <a:endParaRPr lang="fr-FR"/>
          </a:p>
        </p:txBody>
      </p:sp>
      <p:sp>
        <p:nvSpPr>
          <p:cNvPr id="3" name="Espace réservé du pied de page 2">
            <a:extLst>
              <a:ext uri="{FF2B5EF4-FFF2-40B4-BE49-F238E27FC236}">
                <a16:creationId xmlns:a16="http://schemas.microsoft.com/office/drawing/2014/main" id="{0515552C-B4ED-4938-8C5B-ACC0BBBB64B4}"/>
              </a:ext>
            </a:extLst>
          </p:cNvPr>
          <p:cNvSpPr>
            <a:spLocks noGrp="1"/>
          </p:cNvSpPr>
          <p:nvPr>
            <p:ph type="ftr" sz="quarter" idx="11"/>
          </p:nvPr>
        </p:nvSpPr>
        <p:spPr/>
        <p:txBody>
          <a:bodyPr/>
          <a:lstStyle/>
          <a:p>
            <a:endParaRPr lang="fr-FR"/>
          </a:p>
        </p:txBody>
      </p:sp>
      <p:sp>
        <p:nvSpPr>
          <p:cNvPr id="4" name="Espace réservé du numéro de diapositive 3">
            <a:extLst>
              <a:ext uri="{FF2B5EF4-FFF2-40B4-BE49-F238E27FC236}">
                <a16:creationId xmlns:a16="http://schemas.microsoft.com/office/drawing/2014/main" id="{6F0FF3AD-1ABA-42C2-A480-9B3B955E5DD3}"/>
              </a:ext>
            </a:extLst>
          </p:cNvPr>
          <p:cNvSpPr>
            <a:spLocks noGrp="1"/>
          </p:cNvSpPr>
          <p:nvPr>
            <p:ph type="sldNum" sz="quarter" idx="12"/>
          </p:nvPr>
        </p:nvSpPr>
        <p:spPr/>
        <p:txBody>
          <a:bodyPr/>
          <a:lstStyle/>
          <a:p>
            <a:fld id="{F20CE1A1-40C9-406E-B382-5B74157F964A}" type="slidenum">
              <a:rPr lang="fr-FR" smtClean="0"/>
              <a:t>‹N°›</a:t>
            </a:fld>
            <a:endParaRPr lang="fr-FR"/>
          </a:p>
        </p:txBody>
      </p:sp>
    </p:spTree>
    <p:extLst>
      <p:ext uri="{BB962C8B-B14F-4D97-AF65-F5344CB8AC3E}">
        <p14:creationId xmlns:p14="http://schemas.microsoft.com/office/powerpoint/2010/main" val="31442564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0D17C34-3D4E-4162-A751-AFBDF6C3F6D3}"/>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a:extLst>
              <a:ext uri="{FF2B5EF4-FFF2-40B4-BE49-F238E27FC236}">
                <a16:creationId xmlns:a16="http://schemas.microsoft.com/office/drawing/2014/main" id="{9198ED4F-E490-4980-B05A-CB373A82D53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a:extLst>
              <a:ext uri="{FF2B5EF4-FFF2-40B4-BE49-F238E27FC236}">
                <a16:creationId xmlns:a16="http://schemas.microsoft.com/office/drawing/2014/main" id="{91FEA81C-0B3A-46CA-A2E0-C733022920B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A399FDB2-A071-46D1-B222-CEF0C4E1765E}"/>
              </a:ext>
            </a:extLst>
          </p:cNvPr>
          <p:cNvSpPr>
            <a:spLocks noGrp="1"/>
          </p:cNvSpPr>
          <p:nvPr>
            <p:ph type="dt" sz="half" idx="10"/>
          </p:nvPr>
        </p:nvSpPr>
        <p:spPr/>
        <p:txBody>
          <a:bodyPr/>
          <a:lstStyle/>
          <a:p>
            <a:fld id="{484967B2-5511-4F4F-AC20-3846DA1D7DBC}" type="datetimeFigureOut">
              <a:rPr lang="fr-FR" smtClean="0"/>
              <a:t>24/04/2020</a:t>
            </a:fld>
            <a:endParaRPr lang="fr-FR"/>
          </a:p>
        </p:txBody>
      </p:sp>
      <p:sp>
        <p:nvSpPr>
          <p:cNvPr id="6" name="Espace réservé du pied de page 5">
            <a:extLst>
              <a:ext uri="{FF2B5EF4-FFF2-40B4-BE49-F238E27FC236}">
                <a16:creationId xmlns:a16="http://schemas.microsoft.com/office/drawing/2014/main" id="{53531078-53B2-4002-A48A-DC3361CA0D95}"/>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26AC43BE-09D6-4B49-99C3-1788AFE7C616}"/>
              </a:ext>
            </a:extLst>
          </p:cNvPr>
          <p:cNvSpPr>
            <a:spLocks noGrp="1"/>
          </p:cNvSpPr>
          <p:nvPr>
            <p:ph type="sldNum" sz="quarter" idx="12"/>
          </p:nvPr>
        </p:nvSpPr>
        <p:spPr/>
        <p:txBody>
          <a:bodyPr/>
          <a:lstStyle/>
          <a:p>
            <a:fld id="{F20CE1A1-40C9-406E-B382-5B74157F964A}" type="slidenum">
              <a:rPr lang="fr-FR" smtClean="0"/>
              <a:t>‹N°›</a:t>
            </a:fld>
            <a:endParaRPr lang="fr-FR"/>
          </a:p>
        </p:txBody>
      </p:sp>
    </p:spTree>
    <p:extLst>
      <p:ext uri="{BB962C8B-B14F-4D97-AF65-F5344CB8AC3E}">
        <p14:creationId xmlns:p14="http://schemas.microsoft.com/office/powerpoint/2010/main" val="18319153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3C747E3-ABBD-4BE3-9FA9-DE79E96D0DEF}"/>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a:extLst>
              <a:ext uri="{FF2B5EF4-FFF2-40B4-BE49-F238E27FC236}">
                <a16:creationId xmlns:a16="http://schemas.microsoft.com/office/drawing/2014/main" id="{1AC57080-DBA3-44F5-BCF1-75944EC26BC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a:extLst>
              <a:ext uri="{FF2B5EF4-FFF2-40B4-BE49-F238E27FC236}">
                <a16:creationId xmlns:a16="http://schemas.microsoft.com/office/drawing/2014/main" id="{6D9C5508-B569-4578-9E25-D15296E27B3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1DBFA41C-94E9-4DA8-90A4-0B98640873D3}"/>
              </a:ext>
            </a:extLst>
          </p:cNvPr>
          <p:cNvSpPr>
            <a:spLocks noGrp="1"/>
          </p:cNvSpPr>
          <p:nvPr>
            <p:ph type="dt" sz="half" idx="10"/>
          </p:nvPr>
        </p:nvSpPr>
        <p:spPr/>
        <p:txBody>
          <a:bodyPr/>
          <a:lstStyle/>
          <a:p>
            <a:fld id="{484967B2-5511-4F4F-AC20-3846DA1D7DBC}" type="datetimeFigureOut">
              <a:rPr lang="fr-FR" smtClean="0"/>
              <a:t>24/04/2020</a:t>
            </a:fld>
            <a:endParaRPr lang="fr-FR"/>
          </a:p>
        </p:txBody>
      </p:sp>
      <p:sp>
        <p:nvSpPr>
          <p:cNvPr id="6" name="Espace réservé du pied de page 5">
            <a:extLst>
              <a:ext uri="{FF2B5EF4-FFF2-40B4-BE49-F238E27FC236}">
                <a16:creationId xmlns:a16="http://schemas.microsoft.com/office/drawing/2014/main" id="{06A3119F-723A-4659-B85D-24B94FA7EE3B}"/>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9A299529-D84E-4230-83D0-3F92D3DB9221}"/>
              </a:ext>
            </a:extLst>
          </p:cNvPr>
          <p:cNvSpPr>
            <a:spLocks noGrp="1"/>
          </p:cNvSpPr>
          <p:nvPr>
            <p:ph type="sldNum" sz="quarter" idx="12"/>
          </p:nvPr>
        </p:nvSpPr>
        <p:spPr/>
        <p:txBody>
          <a:bodyPr/>
          <a:lstStyle/>
          <a:p>
            <a:fld id="{F20CE1A1-40C9-406E-B382-5B74157F964A}" type="slidenum">
              <a:rPr lang="fr-FR" smtClean="0"/>
              <a:t>‹N°›</a:t>
            </a:fld>
            <a:endParaRPr lang="fr-FR"/>
          </a:p>
        </p:txBody>
      </p:sp>
    </p:spTree>
    <p:extLst>
      <p:ext uri="{BB962C8B-B14F-4D97-AF65-F5344CB8AC3E}">
        <p14:creationId xmlns:p14="http://schemas.microsoft.com/office/powerpoint/2010/main" val="21627085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BEE527EF-EC45-4849-9938-9A4122E089C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a:extLst>
              <a:ext uri="{FF2B5EF4-FFF2-40B4-BE49-F238E27FC236}">
                <a16:creationId xmlns:a16="http://schemas.microsoft.com/office/drawing/2014/main" id="{1D6AFE30-890E-4C8D-80F9-6B2D8DC0A87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B4529249-47E5-484D-B396-CAA333AE270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84967B2-5511-4F4F-AC20-3846DA1D7DBC}" type="datetimeFigureOut">
              <a:rPr lang="fr-FR" smtClean="0"/>
              <a:t>24/04/2020</a:t>
            </a:fld>
            <a:endParaRPr lang="fr-FR"/>
          </a:p>
        </p:txBody>
      </p:sp>
      <p:sp>
        <p:nvSpPr>
          <p:cNvPr id="5" name="Espace réservé du pied de page 4">
            <a:extLst>
              <a:ext uri="{FF2B5EF4-FFF2-40B4-BE49-F238E27FC236}">
                <a16:creationId xmlns:a16="http://schemas.microsoft.com/office/drawing/2014/main" id="{24A75979-F87B-4A58-8F5C-7948A9E487B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a:extLst>
              <a:ext uri="{FF2B5EF4-FFF2-40B4-BE49-F238E27FC236}">
                <a16:creationId xmlns:a16="http://schemas.microsoft.com/office/drawing/2014/main" id="{461D2AFF-99DF-44F6-9051-BC888AFFBEA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20CE1A1-40C9-406E-B382-5B74157F964A}" type="slidenum">
              <a:rPr lang="fr-FR" smtClean="0"/>
              <a:t>‹N°›</a:t>
            </a:fld>
            <a:endParaRPr lang="fr-FR"/>
          </a:p>
        </p:txBody>
      </p:sp>
    </p:spTree>
    <p:extLst>
      <p:ext uri="{BB962C8B-B14F-4D97-AF65-F5344CB8AC3E}">
        <p14:creationId xmlns:p14="http://schemas.microsoft.com/office/powerpoint/2010/main" val="228854784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re 1">
            <a:extLst>
              <a:ext uri="{FF2B5EF4-FFF2-40B4-BE49-F238E27FC236}">
                <a16:creationId xmlns:a16="http://schemas.microsoft.com/office/drawing/2014/main" id="{83262D62-58D5-4FEF-B467-8FD46F4BFD2D}"/>
              </a:ext>
            </a:extLst>
          </p:cNvPr>
          <p:cNvSpPr>
            <a:spLocks noGrp="1"/>
          </p:cNvSpPr>
          <p:nvPr>
            <p:ph type="ctrTitle"/>
          </p:nvPr>
        </p:nvSpPr>
        <p:spPr>
          <a:xfrm>
            <a:off x="1524000" y="1122363"/>
            <a:ext cx="9144000" cy="2387600"/>
          </a:xfrm>
        </p:spPr>
        <p:txBody>
          <a:bodyPr/>
          <a:lstStyle/>
          <a:p>
            <a:r>
              <a:rPr lang="fr-FR" b="1" dirty="0"/>
              <a:t>Français CE2</a:t>
            </a:r>
          </a:p>
        </p:txBody>
      </p:sp>
      <p:sp>
        <p:nvSpPr>
          <p:cNvPr id="6" name="Sous-titre 2">
            <a:extLst>
              <a:ext uri="{FF2B5EF4-FFF2-40B4-BE49-F238E27FC236}">
                <a16:creationId xmlns:a16="http://schemas.microsoft.com/office/drawing/2014/main" id="{ED5C8B00-DC75-42F0-9884-DBCCE7090048}"/>
              </a:ext>
            </a:extLst>
          </p:cNvPr>
          <p:cNvSpPr>
            <a:spLocks noGrp="1"/>
          </p:cNvSpPr>
          <p:nvPr>
            <p:ph type="subTitle" idx="1"/>
          </p:nvPr>
        </p:nvSpPr>
        <p:spPr>
          <a:xfrm>
            <a:off x="1524000" y="3602038"/>
            <a:ext cx="9144000" cy="1655762"/>
          </a:xfrm>
        </p:spPr>
        <p:txBody>
          <a:bodyPr/>
          <a:lstStyle/>
          <a:p>
            <a:r>
              <a:rPr lang="fr-FR" dirty="0"/>
              <a:t>Séquence 3 / séance 1</a:t>
            </a:r>
          </a:p>
        </p:txBody>
      </p:sp>
    </p:spTree>
    <p:extLst>
      <p:ext uri="{BB962C8B-B14F-4D97-AF65-F5344CB8AC3E}">
        <p14:creationId xmlns:p14="http://schemas.microsoft.com/office/powerpoint/2010/main" val="274613587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compImg" descr="Boy Exercice d'apprentissage de l'école Banque d'images - 33384901">
            <a:extLst>
              <a:ext uri="{FF2B5EF4-FFF2-40B4-BE49-F238E27FC236}">
                <a16:creationId xmlns:a16="http://schemas.microsoft.com/office/drawing/2014/main" id="{4A15FEE2-6B81-4562-A91F-B2314CDBAF7A}"/>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89778" y="341332"/>
            <a:ext cx="1359535" cy="1439545"/>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
        <p:nvSpPr>
          <p:cNvPr id="3" name="ZoneTexte 2">
            <a:extLst>
              <a:ext uri="{FF2B5EF4-FFF2-40B4-BE49-F238E27FC236}">
                <a16:creationId xmlns:a16="http://schemas.microsoft.com/office/drawing/2014/main" id="{66A5A153-3F44-4079-9C0A-D4F3344CACA4}"/>
              </a:ext>
            </a:extLst>
          </p:cNvPr>
          <p:cNvSpPr txBox="1"/>
          <p:nvPr/>
        </p:nvSpPr>
        <p:spPr>
          <a:xfrm>
            <a:off x="4227952" y="110499"/>
            <a:ext cx="6453299" cy="523220"/>
          </a:xfrm>
          <a:prstGeom prst="rect">
            <a:avLst/>
          </a:prstGeom>
          <a:solidFill>
            <a:schemeClr val="bg2"/>
          </a:solidFill>
        </p:spPr>
        <p:txBody>
          <a:bodyPr wrap="square" rtlCol="0">
            <a:spAutoFit/>
          </a:bodyPr>
          <a:lstStyle/>
          <a:p>
            <a:pPr algn="ctr"/>
            <a:r>
              <a:rPr lang="fr-FR" sz="2800" b="1" dirty="0">
                <a:latin typeface="Arial" panose="020B0604020202020204" pitchFamily="34" charset="0"/>
                <a:cs typeface="Arial" panose="020B0604020202020204" pitchFamily="34" charset="0"/>
              </a:rPr>
              <a:t>Conjugue le verbe correctement</a:t>
            </a:r>
            <a:endParaRPr lang="fr-FR" sz="2000" b="1" dirty="0"/>
          </a:p>
        </p:txBody>
      </p:sp>
      <p:sp>
        <p:nvSpPr>
          <p:cNvPr id="4" name="ZoneTexte 3">
            <a:extLst>
              <a:ext uri="{FF2B5EF4-FFF2-40B4-BE49-F238E27FC236}">
                <a16:creationId xmlns:a16="http://schemas.microsoft.com/office/drawing/2014/main" id="{39F53230-E4D6-4765-BC2D-5DCD075212BF}"/>
              </a:ext>
            </a:extLst>
          </p:cNvPr>
          <p:cNvSpPr txBox="1"/>
          <p:nvPr/>
        </p:nvSpPr>
        <p:spPr>
          <a:xfrm>
            <a:off x="2398644" y="821635"/>
            <a:ext cx="8759687" cy="5632311"/>
          </a:xfrm>
          <a:prstGeom prst="rect">
            <a:avLst/>
          </a:prstGeom>
          <a:noFill/>
        </p:spPr>
        <p:txBody>
          <a:bodyPr wrap="square" rtlCol="0">
            <a:spAutoFit/>
          </a:bodyPr>
          <a:lstStyle/>
          <a:p>
            <a:pPr algn="just"/>
            <a:r>
              <a:rPr lang="fr-FR" sz="2400" dirty="0">
                <a:latin typeface="Arial" panose="020B0604020202020204" pitchFamily="34" charset="0"/>
                <a:cs typeface="Arial" panose="020B0604020202020204" pitchFamily="34" charset="0"/>
              </a:rPr>
              <a:t>Tu</a:t>
            </a:r>
            <a:r>
              <a:rPr lang="fr-FR" sz="2400" dirty="0">
                <a:solidFill>
                  <a:srgbClr val="FF0000"/>
                </a:solidFill>
                <a:latin typeface="Arial" panose="020B0604020202020204" pitchFamily="34" charset="0"/>
                <a:cs typeface="Arial" panose="020B0604020202020204" pitchFamily="34" charset="0"/>
              </a:rPr>
              <a:t> préfères</a:t>
            </a:r>
            <a:r>
              <a:rPr lang="fr-FR" sz="2400" dirty="0">
                <a:latin typeface="Arial" panose="020B0604020202020204" pitchFamily="34" charset="0"/>
                <a:cs typeface="Arial" panose="020B0604020202020204" pitchFamily="34" charset="0"/>
              </a:rPr>
              <a:t> lire dans mon jardin.</a:t>
            </a:r>
          </a:p>
          <a:p>
            <a:pPr algn="just"/>
            <a:r>
              <a:rPr lang="fr-FR" sz="2400" b="1" dirty="0">
                <a:latin typeface="Arial" panose="020B0604020202020204" pitchFamily="34" charset="0"/>
                <a:cs typeface="Arial" panose="020B0604020202020204" pitchFamily="34" charset="0"/>
              </a:rPr>
              <a:t>Demain</a:t>
            </a:r>
            <a:r>
              <a:rPr lang="fr-FR" sz="2400" dirty="0">
                <a:latin typeface="Arial" panose="020B0604020202020204" pitchFamily="34" charset="0"/>
                <a:cs typeface="Arial" panose="020B0604020202020204" pitchFamily="34" charset="0"/>
              </a:rPr>
              <a:t>, tu ________________lire dans mon jardin.</a:t>
            </a:r>
          </a:p>
          <a:p>
            <a:pPr algn="just"/>
            <a:r>
              <a:rPr lang="fr-FR" sz="2400" dirty="0">
                <a:latin typeface="Arial" panose="020B0604020202020204" pitchFamily="34" charset="0"/>
                <a:cs typeface="Arial" panose="020B0604020202020204" pitchFamily="34" charset="0"/>
              </a:rPr>
              <a:t> </a:t>
            </a:r>
          </a:p>
          <a:p>
            <a:pPr algn="just"/>
            <a:r>
              <a:rPr lang="fr-FR" sz="2400" dirty="0">
                <a:latin typeface="Arial" panose="020B0604020202020204" pitchFamily="34" charset="0"/>
                <a:cs typeface="Arial" panose="020B0604020202020204" pitchFamily="34" charset="0"/>
              </a:rPr>
              <a:t>Elles </a:t>
            </a:r>
            <a:r>
              <a:rPr lang="fr-FR" sz="2400" dirty="0">
                <a:solidFill>
                  <a:srgbClr val="FF0000"/>
                </a:solidFill>
                <a:latin typeface="Arial" panose="020B0604020202020204" pitchFamily="34" charset="0"/>
                <a:cs typeface="Arial" panose="020B0604020202020204" pitchFamily="34" charset="0"/>
              </a:rPr>
              <a:t>jouent</a:t>
            </a:r>
            <a:r>
              <a:rPr lang="fr-FR" sz="2400" dirty="0">
                <a:latin typeface="Arial" panose="020B0604020202020204" pitchFamily="34" charset="0"/>
                <a:cs typeface="Arial" panose="020B0604020202020204" pitchFamily="34" charset="0"/>
              </a:rPr>
              <a:t> avec leur cerceau.</a:t>
            </a:r>
          </a:p>
          <a:p>
            <a:pPr algn="just"/>
            <a:r>
              <a:rPr lang="fr-FR" sz="2400" b="1" dirty="0">
                <a:latin typeface="Arial" panose="020B0604020202020204" pitchFamily="34" charset="0"/>
                <a:cs typeface="Arial" panose="020B0604020202020204" pitchFamily="34" charset="0"/>
              </a:rPr>
              <a:t>Il y a longtemps</a:t>
            </a:r>
            <a:r>
              <a:rPr lang="fr-FR" sz="2400" dirty="0">
                <a:latin typeface="Arial" panose="020B0604020202020204" pitchFamily="34" charset="0"/>
                <a:cs typeface="Arial" panose="020B0604020202020204" pitchFamily="34" charset="0"/>
              </a:rPr>
              <a:t>, elles ______________________avec leur cerceau.</a:t>
            </a:r>
          </a:p>
          <a:p>
            <a:pPr algn="just"/>
            <a:r>
              <a:rPr lang="fr-FR" sz="2400" dirty="0">
                <a:latin typeface="Arial" panose="020B0604020202020204" pitchFamily="34" charset="0"/>
                <a:cs typeface="Arial" panose="020B0604020202020204" pitchFamily="34" charset="0"/>
              </a:rPr>
              <a:t> </a:t>
            </a:r>
          </a:p>
          <a:p>
            <a:pPr algn="just"/>
            <a:r>
              <a:rPr lang="fr-FR" sz="2400" dirty="0">
                <a:latin typeface="Arial" panose="020B0604020202020204" pitchFamily="34" charset="0"/>
                <a:cs typeface="Arial" panose="020B0604020202020204" pitchFamily="34" charset="0"/>
              </a:rPr>
              <a:t>Vous </a:t>
            </a:r>
            <a:r>
              <a:rPr lang="fr-FR" sz="2400" dirty="0">
                <a:solidFill>
                  <a:srgbClr val="FF0000"/>
                </a:solidFill>
                <a:latin typeface="Arial" panose="020B0604020202020204" pitchFamily="34" charset="0"/>
                <a:cs typeface="Arial" panose="020B0604020202020204" pitchFamily="34" charset="0"/>
              </a:rPr>
              <a:t>apportez</a:t>
            </a:r>
            <a:r>
              <a:rPr lang="fr-FR" sz="2400" dirty="0">
                <a:latin typeface="Arial" panose="020B0604020202020204" pitchFamily="34" charset="0"/>
                <a:cs typeface="Arial" panose="020B0604020202020204" pitchFamily="34" charset="0"/>
              </a:rPr>
              <a:t> une galette et un petit pot de beurre.</a:t>
            </a:r>
          </a:p>
          <a:p>
            <a:pPr algn="just"/>
            <a:r>
              <a:rPr lang="fr-FR" sz="2400" b="1" dirty="0">
                <a:latin typeface="Arial" panose="020B0604020202020204" pitchFamily="34" charset="0"/>
                <a:cs typeface="Arial" panose="020B0604020202020204" pitchFamily="34" charset="0"/>
              </a:rPr>
              <a:t>Bientôt</a:t>
            </a:r>
            <a:r>
              <a:rPr lang="fr-FR" sz="2400" dirty="0">
                <a:latin typeface="Arial" panose="020B0604020202020204" pitchFamily="34" charset="0"/>
                <a:cs typeface="Arial" panose="020B0604020202020204" pitchFamily="34" charset="0"/>
              </a:rPr>
              <a:t>, vous ___________________ une galette et un petit pot de beurre.</a:t>
            </a:r>
          </a:p>
          <a:p>
            <a:pPr algn="just"/>
            <a:r>
              <a:rPr lang="fr-FR" sz="2400" dirty="0">
                <a:latin typeface="Arial" panose="020B0604020202020204" pitchFamily="34" charset="0"/>
                <a:cs typeface="Arial" panose="020B0604020202020204" pitchFamily="34" charset="0"/>
              </a:rPr>
              <a:t> </a:t>
            </a:r>
          </a:p>
          <a:p>
            <a:pPr algn="just"/>
            <a:r>
              <a:rPr lang="fr-FR" sz="2400" dirty="0">
                <a:latin typeface="Arial" panose="020B0604020202020204" pitchFamily="34" charset="0"/>
                <a:cs typeface="Arial" panose="020B0604020202020204" pitchFamily="34" charset="0"/>
              </a:rPr>
              <a:t>Nous </a:t>
            </a:r>
            <a:r>
              <a:rPr lang="fr-FR" sz="2400" dirty="0">
                <a:solidFill>
                  <a:srgbClr val="FF0000"/>
                </a:solidFill>
                <a:latin typeface="Arial" panose="020B0604020202020204" pitchFamily="34" charset="0"/>
                <a:cs typeface="Arial" panose="020B0604020202020204" pitchFamily="34" charset="0"/>
              </a:rPr>
              <a:t>mangeons</a:t>
            </a:r>
            <a:r>
              <a:rPr lang="fr-FR" sz="2400" dirty="0">
                <a:latin typeface="Arial" panose="020B0604020202020204" pitchFamily="34" charset="0"/>
                <a:cs typeface="Arial" panose="020B0604020202020204" pitchFamily="34" charset="0"/>
              </a:rPr>
              <a:t> une tarte aux fraises pour fêter mon anniversaire.</a:t>
            </a:r>
          </a:p>
          <a:p>
            <a:pPr algn="just"/>
            <a:r>
              <a:rPr lang="fr-FR" sz="2400" b="1" dirty="0">
                <a:latin typeface="Arial" panose="020B0604020202020204" pitchFamily="34" charset="0"/>
                <a:cs typeface="Arial" panose="020B0604020202020204" pitchFamily="34" charset="0"/>
              </a:rPr>
              <a:t>Quand j’étais une petite fille</a:t>
            </a:r>
            <a:r>
              <a:rPr lang="fr-FR" sz="2400" dirty="0">
                <a:latin typeface="Arial" panose="020B0604020202020204" pitchFamily="34" charset="0"/>
                <a:cs typeface="Arial" panose="020B0604020202020204" pitchFamily="34" charset="0"/>
              </a:rPr>
              <a:t>, nous ________________ une tarte aux fraises pour fêter mon anniversaire.</a:t>
            </a:r>
            <a:endParaRPr lang="fr-FR" dirty="0"/>
          </a:p>
        </p:txBody>
      </p:sp>
    </p:spTree>
    <p:extLst>
      <p:ext uri="{BB962C8B-B14F-4D97-AF65-F5344CB8AC3E}">
        <p14:creationId xmlns:p14="http://schemas.microsoft.com/office/powerpoint/2010/main" val="321641029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a:extLst>
              <a:ext uri="{FF2B5EF4-FFF2-40B4-BE49-F238E27FC236}">
                <a16:creationId xmlns:a16="http://schemas.microsoft.com/office/drawing/2014/main" id="{20CEB6CF-430C-47E7-8696-F3BB8C925896}"/>
              </a:ext>
            </a:extLst>
          </p:cNvPr>
          <p:cNvSpPr txBox="1"/>
          <p:nvPr/>
        </p:nvSpPr>
        <p:spPr>
          <a:xfrm>
            <a:off x="3008642" y="298916"/>
            <a:ext cx="8247768" cy="461665"/>
          </a:xfrm>
          <a:prstGeom prst="rect">
            <a:avLst/>
          </a:prstGeom>
          <a:solidFill>
            <a:schemeClr val="bg2"/>
          </a:solidFill>
        </p:spPr>
        <p:txBody>
          <a:bodyPr wrap="square" rtlCol="0">
            <a:spAutoFit/>
          </a:bodyPr>
          <a:lstStyle/>
          <a:p>
            <a:pPr algn="ctr"/>
            <a:r>
              <a:rPr lang="fr-FR" sz="2400" b="1" dirty="0">
                <a:latin typeface="Arial" panose="020B0604020202020204" pitchFamily="34" charset="0"/>
                <a:cs typeface="Arial" panose="020B0604020202020204" pitchFamily="34" charset="0"/>
              </a:rPr>
              <a:t>Choisis le sujet qui convient pour chacun des verbes</a:t>
            </a:r>
          </a:p>
        </p:txBody>
      </p:sp>
      <p:pic>
        <p:nvPicPr>
          <p:cNvPr id="3" name="compImg" descr="Boy Exercice d'apprentissage de l'école Banque d'images - 33384901">
            <a:extLst>
              <a:ext uri="{FF2B5EF4-FFF2-40B4-BE49-F238E27FC236}">
                <a16:creationId xmlns:a16="http://schemas.microsoft.com/office/drawing/2014/main" id="{CDF81920-E260-4BEC-B86A-B33B691BA055}"/>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11482" y="92426"/>
            <a:ext cx="1359535" cy="1439545"/>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
        <p:nvSpPr>
          <p:cNvPr id="4" name="Rectangle 3">
            <a:extLst>
              <a:ext uri="{FF2B5EF4-FFF2-40B4-BE49-F238E27FC236}">
                <a16:creationId xmlns:a16="http://schemas.microsoft.com/office/drawing/2014/main" id="{BCD8F45C-1A46-42FC-91E4-975BE3076DC6}"/>
              </a:ext>
            </a:extLst>
          </p:cNvPr>
          <p:cNvSpPr/>
          <p:nvPr/>
        </p:nvSpPr>
        <p:spPr>
          <a:xfrm>
            <a:off x="1881809" y="812198"/>
            <a:ext cx="6096000" cy="5449953"/>
          </a:xfrm>
          <a:prstGeom prst="rect">
            <a:avLst/>
          </a:prstGeom>
        </p:spPr>
        <p:txBody>
          <a:bodyPr>
            <a:spAutoFit/>
          </a:bodyPr>
          <a:lstStyle/>
          <a:p>
            <a:pPr algn="just">
              <a:lnSpc>
                <a:spcPct val="107000"/>
              </a:lnSpc>
              <a:spcAft>
                <a:spcPts val="800"/>
              </a:spcAft>
            </a:pPr>
            <a:r>
              <a:rPr lang="fr-FR" sz="2400" dirty="0">
                <a:latin typeface="Arial" panose="020B0604020202020204" pitchFamily="34" charset="0"/>
                <a:ea typeface="Calibri" panose="020F0502020204030204" pitchFamily="34" charset="0"/>
                <a:cs typeface="Arial" panose="020B0604020202020204" pitchFamily="34" charset="0"/>
              </a:rPr>
              <a:t>______________se couche, _______ quittons la plage et rentrons à la maison.</a:t>
            </a:r>
          </a:p>
          <a:p>
            <a:pPr algn="just">
              <a:lnSpc>
                <a:spcPct val="107000"/>
              </a:lnSpc>
              <a:spcAft>
                <a:spcPts val="800"/>
              </a:spcAft>
            </a:pPr>
            <a:endParaRPr lang="fr-FR" sz="2400" dirty="0">
              <a:latin typeface="Arial" panose="020B0604020202020204" pitchFamily="34" charset="0"/>
              <a:ea typeface="Calibri" panose="020F0502020204030204" pitchFamily="34" charset="0"/>
              <a:cs typeface="Arial" panose="020B0604020202020204" pitchFamily="34" charset="0"/>
            </a:endParaRPr>
          </a:p>
          <a:p>
            <a:pPr algn="just">
              <a:lnSpc>
                <a:spcPct val="107000"/>
              </a:lnSpc>
              <a:spcAft>
                <a:spcPts val="800"/>
              </a:spcAft>
            </a:pPr>
            <a:r>
              <a:rPr lang="fr-FR" sz="2400" dirty="0">
                <a:latin typeface="Arial" panose="020B0604020202020204" pitchFamily="34" charset="0"/>
                <a:ea typeface="Calibri" panose="020F0502020204030204" pitchFamily="34" charset="0"/>
                <a:cs typeface="Arial" panose="020B0604020202020204" pitchFamily="34" charset="0"/>
              </a:rPr>
              <a:t>Sais-_____ que l’année prochaine ____ serai en CM1 ? </a:t>
            </a:r>
          </a:p>
          <a:p>
            <a:pPr algn="just">
              <a:lnSpc>
                <a:spcPct val="107000"/>
              </a:lnSpc>
              <a:spcAft>
                <a:spcPts val="800"/>
              </a:spcAft>
            </a:pPr>
            <a:endParaRPr lang="fr-FR" sz="2400" dirty="0">
              <a:latin typeface="Arial" panose="020B0604020202020204" pitchFamily="34" charset="0"/>
              <a:ea typeface="Calibri" panose="020F0502020204030204" pitchFamily="34" charset="0"/>
              <a:cs typeface="Arial" panose="020B0604020202020204" pitchFamily="34" charset="0"/>
            </a:endParaRPr>
          </a:p>
          <a:p>
            <a:pPr algn="just">
              <a:lnSpc>
                <a:spcPct val="107000"/>
              </a:lnSpc>
              <a:spcAft>
                <a:spcPts val="800"/>
              </a:spcAft>
            </a:pPr>
            <a:r>
              <a:rPr lang="fr-FR" sz="2400" dirty="0">
                <a:latin typeface="Arial" panose="020B0604020202020204" pitchFamily="34" charset="0"/>
                <a:ea typeface="Calibri" panose="020F0502020204030204" pitchFamily="34" charset="0"/>
                <a:cs typeface="Arial" panose="020B0604020202020204" pitchFamily="34" charset="0"/>
              </a:rPr>
              <a:t>____________________rencontrait souvent son ennemie quand _____ se baladait dans la forêt.</a:t>
            </a:r>
          </a:p>
          <a:p>
            <a:pPr algn="just">
              <a:lnSpc>
                <a:spcPct val="107000"/>
              </a:lnSpc>
              <a:spcAft>
                <a:spcPts val="800"/>
              </a:spcAft>
            </a:pPr>
            <a:endParaRPr lang="fr-FR" sz="2400" dirty="0">
              <a:latin typeface="Arial" panose="020B0604020202020204" pitchFamily="34" charset="0"/>
              <a:ea typeface="Calibri" panose="020F0502020204030204" pitchFamily="34" charset="0"/>
              <a:cs typeface="Arial" panose="020B0604020202020204" pitchFamily="34" charset="0"/>
            </a:endParaRPr>
          </a:p>
          <a:p>
            <a:pPr algn="just">
              <a:lnSpc>
                <a:spcPct val="107000"/>
              </a:lnSpc>
              <a:spcAft>
                <a:spcPts val="800"/>
              </a:spcAft>
            </a:pPr>
            <a:r>
              <a:rPr lang="fr-FR" sz="2400" dirty="0">
                <a:latin typeface="Arial" panose="020B0604020202020204" pitchFamily="34" charset="0"/>
                <a:ea typeface="Calibri" panose="020F0502020204030204" pitchFamily="34" charset="0"/>
                <a:cs typeface="Arial" panose="020B0604020202020204" pitchFamily="34" charset="0"/>
              </a:rPr>
              <a:t>Est-ce que ______ pouvez prendre votre cahier et votre stylo pour écrire ?</a:t>
            </a:r>
          </a:p>
        </p:txBody>
      </p:sp>
      <p:sp>
        <p:nvSpPr>
          <p:cNvPr id="5" name="ZoneTexte 4">
            <a:extLst>
              <a:ext uri="{FF2B5EF4-FFF2-40B4-BE49-F238E27FC236}">
                <a16:creationId xmlns:a16="http://schemas.microsoft.com/office/drawing/2014/main" id="{B331C322-764A-4E96-9296-57B69D9467BF}"/>
              </a:ext>
            </a:extLst>
          </p:cNvPr>
          <p:cNvSpPr txBox="1"/>
          <p:nvPr/>
        </p:nvSpPr>
        <p:spPr>
          <a:xfrm>
            <a:off x="8543499" y="1905506"/>
            <a:ext cx="3502727" cy="1200329"/>
          </a:xfrm>
          <a:prstGeom prst="rect">
            <a:avLst/>
          </a:prstGeom>
          <a:solidFill>
            <a:schemeClr val="accent4">
              <a:lumMod val="40000"/>
              <a:lumOff val="60000"/>
            </a:schemeClr>
          </a:solidFill>
        </p:spPr>
        <p:txBody>
          <a:bodyPr wrap="square" rtlCol="0">
            <a:spAutoFit/>
          </a:bodyPr>
          <a:lstStyle/>
          <a:p>
            <a:r>
              <a:rPr lang="fr-FR" sz="2400" dirty="0">
                <a:latin typeface="Arial" panose="020B0604020202020204" pitchFamily="34" charset="0"/>
                <a:cs typeface="Arial" panose="020B0604020202020204" pitchFamily="34" charset="0"/>
              </a:rPr>
              <a:t>tu</a:t>
            </a:r>
          </a:p>
          <a:p>
            <a:r>
              <a:rPr lang="fr-FR" sz="2400" dirty="0">
                <a:latin typeface="Arial" panose="020B0604020202020204" pitchFamily="34" charset="0"/>
                <a:cs typeface="Arial" panose="020B0604020202020204" pitchFamily="34" charset="0"/>
              </a:rPr>
              <a:t>le soleil</a:t>
            </a:r>
          </a:p>
          <a:p>
            <a:r>
              <a:rPr lang="fr-FR" sz="2400" dirty="0">
                <a:latin typeface="Arial" panose="020B0604020202020204" pitchFamily="34" charset="0"/>
                <a:ea typeface="Calibri" panose="020F0502020204030204" pitchFamily="34" charset="0"/>
                <a:cs typeface="Arial" panose="020B0604020202020204" pitchFamily="34" charset="0"/>
              </a:rPr>
              <a:t>le Petit Chaperon Vert</a:t>
            </a:r>
            <a:endParaRPr lang="fr-FR" sz="2400" dirty="0">
              <a:latin typeface="Arial" panose="020B0604020202020204" pitchFamily="34" charset="0"/>
              <a:cs typeface="Arial" panose="020B0604020202020204" pitchFamily="34" charset="0"/>
            </a:endParaRPr>
          </a:p>
        </p:txBody>
      </p:sp>
      <p:pic>
        <p:nvPicPr>
          <p:cNvPr id="6" name="Image 5" descr="Recherche Chercher Trouver - Images vectorielles gratuites sur Pixabay">
            <a:extLst>
              <a:ext uri="{FF2B5EF4-FFF2-40B4-BE49-F238E27FC236}">
                <a16:creationId xmlns:a16="http://schemas.microsoft.com/office/drawing/2014/main" id="{F726F0AA-570E-45D4-B19C-C3DE3A009D9E}"/>
              </a:ext>
            </a:extLst>
          </p:cNvPr>
          <p:cNvPicPr/>
          <p:nvPr/>
        </p:nvPicPr>
        <p:blipFill>
          <a:blip r:embed="rId3" cstate="hqprint">
            <a:extLst>
              <a:ext uri="{28A0092B-C50C-407E-A947-70E740481C1C}">
                <a14:useLocalDpi xmlns:a14="http://schemas.microsoft.com/office/drawing/2010/main" val="0"/>
              </a:ext>
            </a:extLst>
          </a:blip>
          <a:srcRect/>
          <a:stretch>
            <a:fillRect/>
          </a:stretch>
        </p:blipFill>
        <p:spPr bwMode="auto">
          <a:xfrm>
            <a:off x="211482" y="1737616"/>
            <a:ext cx="1359535" cy="1142062"/>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Tree>
    <p:extLst>
      <p:ext uri="{BB962C8B-B14F-4D97-AF65-F5344CB8AC3E}">
        <p14:creationId xmlns:p14="http://schemas.microsoft.com/office/powerpoint/2010/main" val="33599913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 1" descr="Une image contenant dessin&#10;&#10;Description générée automatiquement">
            <a:extLst>
              <a:ext uri="{FF2B5EF4-FFF2-40B4-BE49-F238E27FC236}">
                <a16:creationId xmlns:a16="http://schemas.microsoft.com/office/drawing/2014/main" id="{130BC044-BC56-4019-9F11-FEF4E73BE63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46398" y="454873"/>
            <a:ext cx="1076325" cy="1790700"/>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
        <p:nvSpPr>
          <p:cNvPr id="3" name="ZoneTexte 2">
            <a:extLst>
              <a:ext uri="{FF2B5EF4-FFF2-40B4-BE49-F238E27FC236}">
                <a16:creationId xmlns:a16="http://schemas.microsoft.com/office/drawing/2014/main" id="{B77E3FA7-8F46-4A7C-BDA3-61FE78911585}"/>
              </a:ext>
            </a:extLst>
          </p:cNvPr>
          <p:cNvSpPr txBox="1"/>
          <p:nvPr/>
        </p:nvSpPr>
        <p:spPr>
          <a:xfrm>
            <a:off x="5473591" y="1165322"/>
            <a:ext cx="2709628" cy="3901837"/>
          </a:xfrm>
          <a:prstGeom prst="rect">
            <a:avLst/>
          </a:prstGeom>
          <a:solidFill>
            <a:schemeClr val="accent4">
              <a:lumMod val="20000"/>
              <a:lumOff val="80000"/>
            </a:schemeClr>
          </a:solidFill>
        </p:spPr>
        <p:txBody>
          <a:bodyPr wrap="square" rtlCol="0">
            <a:spAutoFit/>
          </a:bodyPr>
          <a:lstStyle/>
          <a:p>
            <a:pPr algn="ctr">
              <a:lnSpc>
                <a:spcPct val="150000"/>
              </a:lnSpc>
            </a:pPr>
            <a:r>
              <a:rPr lang="fr-FR" sz="2400" b="1" dirty="0">
                <a:latin typeface="Arial" panose="020B0604020202020204" pitchFamily="34" charset="0"/>
                <a:cs typeface="Arial" panose="020B0604020202020204" pitchFamily="34" charset="0"/>
              </a:rPr>
              <a:t>Présent</a:t>
            </a:r>
          </a:p>
          <a:p>
            <a:pPr>
              <a:lnSpc>
                <a:spcPct val="150000"/>
              </a:lnSpc>
            </a:pPr>
            <a:r>
              <a:rPr lang="fr-FR" sz="2400" dirty="0">
                <a:latin typeface="Arial" panose="020B0604020202020204" pitchFamily="34" charset="0"/>
                <a:cs typeface="Arial" panose="020B0604020202020204" pitchFamily="34" charset="0"/>
              </a:rPr>
              <a:t>je discut</a:t>
            </a:r>
            <a:r>
              <a:rPr lang="fr-FR" sz="2400" b="1" dirty="0">
                <a:solidFill>
                  <a:srgbClr val="CC00FF"/>
                </a:solidFill>
                <a:latin typeface="Arial" panose="020B0604020202020204" pitchFamily="34" charset="0"/>
                <a:cs typeface="Arial" panose="020B0604020202020204" pitchFamily="34" charset="0"/>
              </a:rPr>
              <a:t>e</a:t>
            </a:r>
          </a:p>
          <a:p>
            <a:pPr>
              <a:lnSpc>
                <a:spcPct val="150000"/>
              </a:lnSpc>
            </a:pPr>
            <a:r>
              <a:rPr lang="fr-FR" sz="2400" dirty="0">
                <a:latin typeface="Arial" panose="020B0604020202020204" pitchFamily="34" charset="0"/>
                <a:cs typeface="Arial" panose="020B0604020202020204" pitchFamily="34" charset="0"/>
              </a:rPr>
              <a:t>tu discut</a:t>
            </a:r>
            <a:r>
              <a:rPr lang="fr-FR" sz="2400" b="1" dirty="0">
                <a:solidFill>
                  <a:srgbClr val="CC00FF"/>
                </a:solidFill>
                <a:latin typeface="Arial" panose="020B0604020202020204" pitchFamily="34" charset="0"/>
                <a:cs typeface="Arial" panose="020B0604020202020204" pitchFamily="34" charset="0"/>
              </a:rPr>
              <a:t>es</a:t>
            </a:r>
          </a:p>
          <a:p>
            <a:pPr>
              <a:lnSpc>
                <a:spcPct val="150000"/>
              </a:lnSpc>
            </a:pPr>
            <a:r>
              <a:rPr lang="fr-FR" sz="2400" dirty="0">
                <a:latin typeface="Arial" panose="020B0604020202020204" pitchFamily="34" charset="0"/>
                <a:cs typeface="Arial" panose="020B0604020202020204" pitchFamily="34" charset="0"/>
              </a:rPr>
              <a:t>il / elle discut</a:t>
            </a:r>
            <a:r>
              <a:rPr lang="fr-FR" sz="2400" b="1" dirty="0">
                <a:solidFill>
                  <a:srgbClr val="CC00FF"/>
                </a:solidFill>
                <a:latin typeface="Arial" panose="020B0604020202020204" pitchFamily="34" charset="0"/>
                <a:cs typeface="Arial" panose="020B0604020202020204" pitchFamily="34" charset="0"/>
              </a:rPr>
              <a:t>e</a:t>
            </a:r>
          </a:p>
          <a:p>
            <a:pPr>
              <a:lnSpc>
                <a:spcPct val="150000"/>
              </a:lnSpc>
            </a:pPr>
            <a:r>
              <a:rPr lang="fr-FR" sz="2400" dirty="0">
                <a:latin typeface="Arial" panose="020B0604020202020204" pitchFamily="34" charset="0"/>
                <a:cs typeface="Arial" panose="020B0604020202020204" pitchFamily="34" charset="0"/>
              </a:rPr>
              <a:t>nous discut</a:t>
            </a:r>
            <a:r>
              <a:rPr lang="fr-FR" sz="2400" b="1" dirty="0">
                <a:solidFill>
                  <a:srgbClr val="CC00FF"/>
                </a:solidFill>
                <a:latin typeface="Arial" panose="020B0604020202020204" pitchFamily="34" charset="0"/>
                <a:cs typeface="Arial" panose="020B0604020202020204" pitchFamily="34" charset="0"/>
              </a:rPr>
              <a:t>ons</a:t>
            </a:r>
          </a:p>
          <a:p>
            <a:pPr>
              <a:lnSpc>
                <a:spcPct val="150000"/>
              </a:lnSpc>
            </a:pPr>
            <a:r>
              <a:rPr lang="fr-FR" sz="2400" dirty="0">
                <a:latin typeface="Arial" panose="020B0604020202020204" pitchFamily="34" charset="0"/>
                <a:cs typeface="Arial" panose="020B0604020202020204" pitchFamily="34" charset="0"/>
              </a:rPr>
              <a:t>vous discut</a:t>
            </a:r>
            <a:r>
              <a:rPr lang="fr-FR" sz="2400" b="1" dirty="0">
                <a:solidFill>
                  <a:srgbClr val="CC00FF"/>
                </a:solidFill>
                <a:latin typeface="Arial" panose="020B0604020202020204" pitchFamily="34" charset="0"/>
                <a:cs typeface="Arial" panose="020B0604020202020204" pitchFamily="34" charset="0"/>
              </a:rPr>
              <a:t>ez</a:t>
            </a:r>
          </a:p>
          <a:p>
            <a:pPr>
              <a:lnSpc>
                <a:spcPct val="150000"/>
              </a:lnSpc>
            </a:pPr>
            <a:r>
              <a:rPr lang="fr-FR" sz="2400" dirty="0">
                <a:latin typeface="Arial" panose="020B0604020202020204" pitchFamily="34" charset="0"/>
                <a:cs typeface="Arial" panose="020B0604020202020204" pitchFamily="34" charset="0"/>
              </a:rPr>
              <a:t>ils / elles discut</a:t>
            </a:r>
            <a:r>
              <a:rPr lang="fr-FR" sz="2400" b="1" dirty="0">
                <a:solidFill>
                  <a:srgbClr val="CC00FF"/>
                </a:solidFill>
                <a:latin typeface="Arial" panose="020B0604020202020204" pitchFamily="34" charset="0"/>
                <a:cs typeface="Arial" panose="020B0604020202020204" pitchFamily="34" charset="0"/>
              </a:rPr>
              <a:t>ent</a:t>
            </a:r>
          </a:p>
        </p:txBody>
      </p:sp>
      <p:sp>
        <p:nvSpPr>
          <p:cNvPr id="4" name="ZoneTexte 3">
            <a:extLst>
              <a:ext uri="{FF2B5EF4-FFF2-40B4-BE49-F238E27FC236}">
                <a16:creationId xmlns:a16="http://schemas.microsoft.com/office/drawing/2014/main" id="{72D13B95-A205-4F93-AA4F-2FDB0A13023B}"/>
              </a:ext>
            </a:extLst>
          </p:cNvPr>
          <p:cNvSpPr txBox="1"/>
          <p:nvPr/>
        </p:nvSpPr>
        <p:spPr>
          <a:xfrm>
            <a:off x="3960771" y="270207"/>
            <a:ext cx="5401594" cy="523220"/>
          </a:xfrm>
          <a:prstGeom prst="rect">
            <a:avLst/>
          </a:prstGeom>
          <a:solidFill>
            <a:schemeClr val="accent1">
              <a:lumMod val="20000"/>
              <a:lumOff val="80000"/>
            </a:schemeClr>
          </a:solidFill>
        </p:spPr>
        <p:txBody>
          <a:bodyPr wrap="square" rtlCol="0">
            <a:spAutoFit/>
          </a:bodyPr>
          <a:lstStyle/>
          <a:p>
            <a:pPr algn="ctr"/>
            <a:r>
              <a:rPr lang="fr-FR" sz="2800" b="1" dirty="0">
                <a:latin typeface="Arial" panose="020B0604020202020204" pitchFamily="34" charset="0"/>
                <a:cs typeface="Arial" panose="020B0604020202020204" pitchFamily="34" charset="0"/>
              </a:rPr>
              <a:t>Les verbes du 1</a:t>
            </a:r>
            <a:r>
              <a:rPr lang="fr-FR" sz="2800" b="1" baseline="30000" dirty="0">
                <a:latin typeface="Arial" panose="020B0604020202020204" pitchFamily="34" charset="0"/>
                <a:cs typeface="Arial" panose="020B0604020202020204" pitchFamily="34" charset="0"/>
              </a:rPr>
              <a:t>er</a:t>
            </a:r>
            <a:r>
              <a:rPr lang="fr-FR" sz="2800" b="1" dirty="0">
                <a:latin typeface="Arial" panose="020B0604020202020204" pitchFamily="34" charset="0"/>
                <a:cs typeface="Arial" panose="020B0604020202020204" pitchFamily="34" charset="0"/>
              </a:rPr>
              <a:t> groupe</a:t>
            </a:r>
          </a:p>
        </p:txBody>
      </p:sp>
      <p:sp>
        <p:nvSpPr>
          <p:cNvPr id="5" name="ZoneTexte 4">
            <a:extLst>
              <a:ext uri="{FF2B5EF4-FFF2-40B4-BE49-F238E27FC236}">
                <a16:creationId xmlns:a16="http://schemas.microsoft.com/office/drawing/2014/main" id="{E5144110-7D5F-4489-871A-4B1CFF0BD208}"/>
              </a:ext>
            </a:extLst>
          </p:cNvPr>
          <p:cNvSpPr txBox="1"/>
          <p:nvPr/>
        </p:nvSpPr>
        <p:spPr>
          <a:xfrm>
            <a:off x="1911208" y="1152504"/>
            <a:ext cx="2952340" cy="3901837"/>
          </a:xfrm>
          <a:prstGeom prst="rect">
            <a:avLst/>
          </a:prstGeom>
          <a:solidFill>
            <a:schemeClr val="accent4">
              <a:lumMod val="20000"/>
              <a:lumOff val="80000"/>
            </a:schemeClr>
          </a:solidFill>
        </p:spPr>
        <p:txBody>
          <a:bodyPr wrap="square" rtlCol="0">
            <a:spAutoFit/>
          </a:bodyPr>
          <a:lstStyle/>
          <a:p>
            <a:pPr algn="ctr">
              <a:lnSpc>
                <a:spcPct val="150000"/>
              </a:lnSpc>
            </a:pPr>
            <a:r>
              <a:rPr lang="fr-FR" sz="2400" b="1" dirty="0">
                <a:latin typeface="Arial" panose="020B0604020202020204" pitchFamily="34" charset="0"/>
                <a:cs typeface="Arial" panose="020B0604020202020204" pitchFamily="34" charset="0"/>
              </a:rPr>
              <a:t>Imparfait</a:t>
            </a:r>
          </a:p>
          <a:p>
            <a:pPr>
              <a:lnSpc>
                <a:spcPct val="150000"/>
              </a:lnSpc>
            </a:pPr>
            <a:r>
              <a:rPr lang="fr-FR" sz="2400" dirty="0">
                <a:latin typeface="Arial" panose="020B0604020202020204" pitchFamily="34" charset="0"/>
                <a:cs typeface="Arial" panose="020B0604020202020204" pitchFamily="34" charset="0"/>
              </a:rPr>
              <a:t>je discut</a:t>
            </a:r>
            <a:r>
              <a:rPr lang="fr-FR" sz="2400" b="1" dirty="0">
                <a:solidFill>
                  <a:srgbClr val="FF0000"/>
                </a:solidFill>
                <a:latin typeface="Arial" panose="020B0604020202020204" pitchFamily="34" charset="0"/>
                <a:cs typeface="Arial" panose="020B0604020202020204" pitchFamily="34" charset="0"/>
              </a:rPr>
              <a:t>ai</a:t>
            </a:r>
            <a:r>
              <a:rPr lang="fr-FR" sz="2400" b="1" dirty="0">
                <a:latin typeface="Arial" panose="020B0604020202020204" pitchFamily="34" charset="0"/>
                <a:cs typeface="Arial" panose="020B0604020202020204" pitchFamily="34" charset="0"/>
              </a:rPr>
              <a:t>s</a:t>
            </a:r>
          </a:p>
          <a:p>
            <a:pPr>
              <a:lnSpc>
                <a:spcPct val="150000"/>
              </a:lnSpc>
            </a:pPr>
            <a:r>
              <a:rPr lang="fr-FR" sz="2400" dirty="0">
                <a:latin typeface="Arial" panose="020B0604020202020204" pitchFamily="34" charset="0"/>
                <a:cs typeface="Arial" panose="020B0604020202020204" pitchFamily="34" charset="0"/>
              </a:rPr>
              <a:t>tu discut</a:t>
            </a:r>
            <a:r>
              <a:rPr lang="fr-FR" sz="2400" b="1" dirty="0">
                <a:solidFill>
                  <a:srgbClr val="FF0000"/>
                </a:solidFill>
                <a:latin typeface="Arial" panose="020B0604020202020204" pitchFamily="34" charset="0"/>
                <a:cs typeface="Arial" panose="020B0604020202020204" pitchFamily="34" charset="0"/>
              </a:rPr>
              <a:t>ai</a:t>
            </a:r>
            <a:r>
              <a:rPr lang="fr-FR" sz="2400" b="1" dirty="0">
                <a:latin typeface="Arial" panose="020B0604020202020204" pitchFamily="34" charset="0"/>
                <a:cs typeface="Arial" panose="020B0604020202020204" pitchFamily="34" charset="0"/>
              </a:rPr>
              <a:t>s</a:t>
            </a:r>
          </a:p>
          <a:p>
            <a:pPr>
              <a:lnSpc>
                <a:spcPct val="150000"/>
              </a:lnSpc>
            </a:pPr>
            <a:r>
              <a:rPr lang="fr-FR" sz="2400" dirty="0">
                <a:latin typeface="Arial" panose="020B0604020202020204" pitchFamily="34" charset="0"/>
                <a:cs typeface="Arial" panose="020B0604020202020204" pitchFamily="34" charset="0"/>
              </a:rPr>
              <a:t>il / elle discut</a:t>
            </a:r>
            <a:r>
              <a:rPr lang="fr-FR" sz="2400" b="1" dirty="0">
                <a:solidFill>
                  <a:srgbClr val="FF0000"/>
                </a:solidFill>
                <a:latin typeface="Arial" panose="020B0604020202020204" pitchFamily="34" charset="0"/>
                <a:cs typeface="Arial" panose="020B0604020202020204" pitchFamily="34" charset="0"/>
              </a:rPr>
              <a:t>ai</a:t>
            </a:r>
            <a:r>
              <a:rPr lang="fr-FR" sz="2400" b="1" dirty="0">
                <a:latin typeface="Arial" panose="020B0604020202020204" pitchFamily="34" charset="0"/>
                <a:cs typeface="Arial" panose="020B0604020202020204" pitchFamily="34" charset="0"/>
              </a:rPr>
              <a:t>t</a:t>
            </a:r>
          </a:p>
          <a:p>
            <a:pPr>
              <a:lnSpc>
                <a:spcPct val="150000"/>
              </a:lnSpc>
            </a:pPr>
            <a:r>
              <a:rPr lang="fr-FR" sz="2400" dirty="0">
                <a:latin typeface="Arial" panose="020B0604020202020204" pitchFamily="34" charset="0"/>
                <a:cs typeface="Arial" panose="020B0604020202020204" pitchFamily="34" charset="0"/>
              </a:rPr>
              <a:t>nous discut</a:t>
            </a:r>
            <a:r>
              <a:rPr lang="fr-FR" sz="2400" b="1" dirty="0">
                <a:latin typeface="Arial" panose="020B0604020202020204" pitchFamily="34" charset="0"/>
                <a:cs typeface="Arial" panose="020B0604020202020204" pitchFamily="34" charset="0"/>
              </a:rPr>
              <a:t>ions</a:t>
            </a:r>
          </a:p>
          <a:p>
            <a:pPr>
              <a:lnSpc>
                <a:spcPct val="150000"/>
              </a:lnSpc>
            </a:pPr>
            <a:r>
              <a:rPr lang="fr-FR" sz="2400" dirty="0">
                <a:latin typeface="Arial" panose="020B0604020202020204" pitchFamily="34" charset="0"/>
                <a:cs typeface="Arial" panose="020B0604020202020204" pitchFamily="34" charset="0"/>
              </a:rPr>
              <a:t>vous discut</a:t>
            </a:r>
            <a:r>
              <a:rPr lang="fr-FR" sz="2400" b="1" dirty="0">
                <a:latin typeface="Arial" panose="020B0604020202020204" pitchFamily="34" charset="0"/>
                <a:cs typeface="Arial" panose="020B0604020202020204" pitchFamily="34" charset="0"/>
              </a:rPr>
              <a:t>iez</a:t>
            </a:r>
          </a:p>
          <a:p>
            <a:pPr>
              <a:lnSpc>
                <a:spcPct val="150000"/>
              </a:lnSpc>
            </a:pPr>
            <a:r>
              <a:rPr lang="fr-FR" sz="2400" dirty="0">
                <a:latin typeface="Arial" panose="020B0604020202020204" pitchFamily="34" charset="0"/>
                <a:cs typeface="Arial" panose="020B0604020202020204" pitchFamily="34" charset="0"/>
              </a:rPr>
              <a:t>ils / elles discut</a:t>
            </a:r>
            <a:r>
              <a:rPr lang="fr-FR" sz="2400" b="1" dirty="0">
                <a:solidFill>
                  <a:srgbClr val="FF0000"/>
                </a:solidFill>
                <a:latin typeface="Arial" panose="020B0604020202020204" pitchFamily="34" charset="0"/>
                <a:cs typeface="Arial" panose="020B0604020202020204" pitchFamily="34" charset="0"/>
              </a:rPr>
              <a:t>ai</a:t>
            </a:r>
            <a:r>
              <a:rPr lang="fr-FR" sz="2400" b="1" dirty="0">
                <a:latin typeface="Arial" panose="020B0604020202020204" pitchFamily="34" charset="0"/>
                <a:cs typeface="Arial" panose="020B0604020202020204" pitchFamily="34" charset="0"/>
              </a:rPr>
              <a:t>ent</a:t>
            </a:r>
          </a:p>
        </p:txBody>
      </p:sp>
      <p:sp>
        <p:nvSpPr>
          <p:cNvPr id="6" name="ZoneTexte 5">
            <a:extLst>
              <a:ext uri="{FF2B5EF4-FFF2-40B4-BE49-F238E27FC236}">
                <a16:creationId xmlns:a16="http://schemas.microsoft.com/office/drawing/2014/main" id="{8ADD6172-FECC-487C-94EC-2FE95F94E053}"/>
              </a:ext>
            </a:extLst>
          </p:cNvPr>
          <p:cNvSpPr txBox="1"/>
          <p:nvPr/>
        </p:nvSpPr>
        <p:spPr>
          <a:xfrm>
            <a:off x="8793262" y="1152504"/>
            <a:ext cx="3085056" cy="3901837"/>
          </a:xfrm>
          <a:prstGeom prst="rect">
            <a:avLst/>
          </a:prstGeom>
          <a:solidFill>
            <a:schemeClr val="accent4">
              <a:lumMod val="20000"/>
              <a:lumOff val="80000"/>
            </a:schemeClr>
          </a:solidFill>
        </p:spPr>
        <p:txBody>
          <a:bodyPr wrap="square" rtlCol="0">
            <a:spAutoFit/>
          </a:bodyPr>
          <a:lstStyle/>
          <a:p>
            <a:pPr algn="ctr">
              <a:lnSpc>
                <a:spcPct val="150000"/>
              </a:lnSpc>
            </a:pPr>
            <a:r>
              <a:rPr lang="fr-FR" sz="2400" b="1" dirty="0">
                <a:latin typeface="Arial" panose="020B0604020202020204" pitchFamily="34" charset="0"/>
                <a:cs typeface="Arial" panose="020B0604020202020204" pitchFamily="34" charset="0"/>
              </a:rPr>
              <a:t>Futur</a:t>
            </a:r>
          </a:p>
          <a:p>
            <a:pPr>
              <a:lnSpc>
                <a:spcPct val="150000"/>
              </a:lnSpc>
            </a:pPr>
            <a:r>
              <a:rPr lang="fr-FR" sz="2400" dirty="0">
                <a:latin typeface="Arial" panose="020B0604020202020204" pitchFamily="34" charset="0"/>
                <a:cs typeface="Arial" panose="020B0604020202020204" pitchFamily="34" charset="0"/>
              </a:rPr>
              <a:t>je discut</a:t>
            </a:r>
            <a:r>
              <a:rPr lang="fr-FR" sz="2400" b="1" dirty="0">
                <a:latin typeface="Arial" panose="020B0604020202020204" pitchFamily="34" charset="0"/>
                <a:cs typeface="Arial" panose="020B0604020202020204" pitchFamily="34" charset="0"/>
              </a:rPr>
              <a:t>er</a:t>
            </a:r>
            <a:r>
              <a:rPr lang="fr-FR" sz="2400" b="1" dirty="0">
                <a:solidFill>
                  <a:srgbClr val="0000FF"/>
                </a:solidFill>
                <a:latin typeface="Arial" panose="020B0604020202020204" pitchFamily="34" charset="0"/>
                <a:cs typeface="Arial" panose="020B0604020202020204" pitchFamily="34" charset="0"/>
              </a:rPr>
              <a:t>ai</a:t>
            </a:r>
          </a:p>
          <a:p>
            <a:pPr>
              <a:lnSpc>
                <a:spcPct val="150000"/>
              </a:lnSpc>
            </a:pPr>
            <a:r>
              <a:rPr lang="fr-FR" sz="2400" dirty="0">
                <a:latin typeface="Arial" panose="020B0604020202020204" pitchFamily="34" charset="0"/>
                <a:cs typeface="Arial" panose="020B0604020202020204" pitchFamily="34" charset="0"/>
              </a:rPr>
              <a:t>tu discut</a:t>
            </a:r>
            <a:r>
              <a:rPr lang="fr-FR" sz="2400" b="1" dirty="0">
                <a:latin typeface="Arial" panose="020B0604020202020204" pitchFamily="34" charset="0"/>
                <a:cs typeface="Arial" panose="020B0604020202020204" pitchFamily="34" charset="0"/>
              </a:rPr>
              <a:t>er</a:t>
            </a:r>
            <a:r>
              <a:rPr lang="fr-FR" sz="2400" b="1" dirty="0">
                <a:solidFill>
                  <a:srgbClr val="0000FF"/>
                </a:solidFill>
                <a:latin typeface="Arial" panose="020B0604020202020204" pitchFamily="34" charset="0"/>
                <a:cs typeface="Arial" panose="020B0604020202020204" pitchFamily="34" charset="0"/>
              </a:rPr>
              <a:t>as</a:t>
            </a:r>
          </a:p>
          <a:p>
            <a:pPr>
              <a:lnSpc>
                <a:spcPct val="150000"/>
              </a:lnSpc>
            </a:pPr>
            <a:r>
              <a:rPr lang="fr-FR" sz="2400" dirty="0">
                <a:latin typeface="Arial" panose="020B0604020202020204" pitchFamily="34" charset="0"/>
                <a:cs typeface="Arial" panose="020B0604020202020204" pitchFamily="34" charset="0"/>
              </a:rPr>
              <a:t>il / elle discut</a:t>
            </a:r>
            <a:r>
              <a:rPr lang="fr-FR" sz="2400" b="1" dirty="0">
                <a:latin typeface="Arial" panose="020B0604020202020204" pitchFamily="34" charset="0"/>
                <a:cs typeface="Arial" panose="020B0604020202020204" pitchFamily="34" charset="0"/>
              </a:rPr>
              <a:t>er</a:t>
            </a:r>
            <a:r>
              <a:rPr lang="fr-FR" sz="2400" b="1" dirty="0">
                <a:solidFill>
                  <a:srgbClr val="0000FF"/>
                </a:solidFill>
                <a:latin typeface="Arial" panose="020B0604020202020204" pitchFamily="34" charset="0"/>
                <a:cs typeface="Arial" panose="020B0604020202020204" pitchFamily="34" charset="0"/>
              </a:rPr>
              <a:t>a</a:t>
            </a:r>
          </a:p>
          <a:p>
            <a:pPr>
              <a:lnSpc>
                <a:spcPct val="150000"/>
              </a:lnSpc>
            </a:pPr>
            <a:r>
              <a:rPr lang="fr-FR" sz="2400" dirty="0">
                <a:latin typeface="Arial" panose="020B0604020202020204" pitchFamily="34" charset="0"/>
                <a:cs typeface="Arial" panose="020B0604020202020204" pitchFamily="34" charset="0"/>
              </a:rPr>
              <a:t>nous discut</a:t>
            </a:r>
            <a:r>
              <a:rPr lang="fr-FR" sz="2400" b="1" dirty="0">
                <a:latin typeface="Arial" panose="020B0604020202020204" pitchFamily="34" charset="0"/>
                <a:cs typeface="Arial" panose="020B0604020202020204" pitchFamily="34" charset="0"/>
              </a:rPr>
              <a:t>er</a:t>
            </a:r>
            <a:r>
              <a:rPr lang="fr-FR" sz="2400" b="1" dirty="0">
                <a:solidFill>
                  <a:srgbClr val="0000FF"/>
                </a:solidFill>
                <a:latin typeface="Arial" panose="020B0604020202020204" pitchFamily="34" charset="0"/>
                <a:cs typeface="Arial" panose="020B0604020202020204" pitchFamily="34" charset="0"/>
              </a:rPr>
              <a:t>ons</a:t>
            </a:r>
          </a:p>
          <a:p>
            <a:pPr>
              <a:lnSpc>
                <a:spcPct val="150000"/>
              </a:lnSpc>
            </a:pPr>
            <a:r>
              <a:rPr lang="fr-FR" sz="2400" dirty="0">
                <a:latin typeface="Arial" panose="020B0604020202020204" pitchFamily="34" charset="0"/>
                <a:cs typeface="Arial" panose="020B0604020202020204" pitchFamily="34" charset="0"/>
              </a:rPr>
              <a:t>vous discut</a:t>
            </a:r>
            <a:r>
              <a:rPr lang="fr-FR" sz="2400" b="1" dirty="0">
                <a:latin typeface="Arial" panose="020B0604020202020204" pitchFamily="34" charset="0"/>
                <a:cs typeface="Arial" panose="020B0604020202020204" pitchFamily="34" charset="0"/>
              </a:rPr>
              <a:t>er</a:t>
            </a:r>
            <a:r>
              <a:rPr lang="fr-FR" sz="2400" b="1" dirty="0">
                <a:solidFill>
                  <a:srgbClr val="0000FF"/>
                </a:solidFill>
                <a:latin typeface="Arial" panose="020B0604020202020204" pitchFamily="34" charset="0"/>
                <a:cs typeface="Arial" panose="020B0604020202020204" pitchFamily="34" charset="0"/>
              </a:rPr>
              <a:t>ez</a:t>
            </a:r>
          </a:p>
          <a:p>
            <a:pPr>
              <a:lnSpc>
                <a:spcPct val="150000"/>
              </a:lnSpc>
            </a:pPr>
            <a:r>
              <a:rPr lang="fr-FR" sz="2400" dirty="0">
                <a:latin typeface="Arial" panose="020B0604020202020204" pitchFamily="34" charset="0"/>
                <a:cs typeface="Arial" panose="020B0604020202020204" pitchFamily="34" charset="0"/>
              </a:rPr>
              <a:t>ils / elles discut</a:t>
            </a:r>
            <a:r>
              <a:rPr lang="fr-FR" sz="2400" b="1" dirty="0">
                <a:latin typeface="Arial" panose="020B0604020202020204" pitchFamily="34" charset="0"/>
                <a:cs typeface="Arial" panose="020B0604020202020204" pitchFamily="34" charset="0"/>
              </a:rPr>
              <a:t>er</a:t>
            </a:r>
            <a:r>
              <a:rPr lang="fr-FR" sz="2400" b="1" dirty="0">
                <a:solidFill>
                  <a:srgbClr val="0000FF"/>
                </a:solidFill>
                <a:latin typeface="Arial" panose="020B0604020202020204" pitchFamily="34" charset="0"/>
                <a:cs typeface="Arial" panose="020B0604020202020204" pitchFamily="34" charset="0"/>
              </a:rPr>
              <a:t>ont</a:t>
            </a:r>
          </a:p>
        </p:txBody>
      </p:sp>
    </p:spTree>
    <p:extLst>
      <p:ext uri="{BB962C8B-B14F-4D97-AF65-F5344CB8AC3E}">
        <p14:creationId xmlns:p14="http://schemas.microsoft.com/office/powerpoint/2010/main" val="166046667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a:extLst>
              <a:ext uri="{FF2B5EF4-FFF2-40B4-BE49-F238E27FC236}">
                <a16:creationId xmlns:a16="http://schemas.microsoft.com/office/drawing/2014/main" id="{665ED9D2-BA3A-40A8-A77E-2B00210F16A6}"/>
              </a:ext>
            </a:extLst>
          </p:cNvPr>
          <p:cNvSpPr txBox="1"/>
          <p:nvPr/>
        </p:nvSpPr>
        <p:spPr>
          <a:xfrm>
            <a:off x="2443740" y="2395380"/>
            <a:ext cx="8401924" cy="1384995"/>
          </a:xfrm>
          <a:prstGeom prst="rect">
            <a:avLst/>
          </a:prstGeom>
          <a:solidFill>
            <a:schemeClr val="accent4">
              <a:lumMod val="20000"/>
              <a:lumOff val="80000"/>
            </a:schemeClr>
          </a:solidFill>
        </p:spPr>
        <p:txBody>
          <a:bodyPr wrap="square" rtlCol="0">
            <a:spAutoFit/>
          </a:bodyPr>
          <a:lstStyle/>
          <a:p>
            <a:pPr algn="ctr"/>
            <a:r>
              <a:rPr lang="fr-FR" sz="2800" b="1" dirty="0">
                <a:latin typeface="Arial" panose="020B0604020202020204" pitchFamily="34" charset="0"/>
                <a:cs typeface="Arial" panose="020B0604020202020204" pitchFamily="34" charset="0"/>
              </a:rPr>
              <a:t>Orthographe</a:t>
            </a:r>
          </a:p>
          <a:p>
            <a:pPr algn="ctr"/>
            <a:endParaRPr lang="fr-FR" sz="2800" b="1" dirty="0">
              <a:latin typeface="Arial" panose="020B0604020202020204" pitchFamily="34" charset="0"/>
              <a:cs typeface="Arial" panose="020B0604020202020204" pitchFamily="34" charset="0"/>
            </a:endParaRPr>
          </a:p>
          <a:p>
            <a:pPr algn="ctr"/>
            <a:r>
              <a:rPr lang="fr-FR" sz="2800" b="1" dirty="0">
                <a:latin typeface="Arial" panose="020B0604020202020204" pitchFamily="34" charset="0"/>
                <a:cs typeface="Arial" panose="020B0604020202020204" pitchFamily="34" charset="0"/>
              </a:rPr>
              <a:t>J’apprends à écrire des mots et des phrases</a:t>
            </a:r>
          </a:p>
        </p:txBody>
      </p:sp>
    </p:spTree>
    <p:extLst>
      <p:ext uri="{BB962C8B-B14F-4D97-AF65-F5344CB8AC3E}">
        <p14:creationId xmlns:p14="http://schemas.microsoft.com/office/powerpoint/2010/main" val="269736967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a:extLst>
              <a:ext uri="{FF2B5EF4-FFF2-40B4-BE49-F238E27FC236}">
                <a16:creationId xmlns:a16="http://schemas.microsoft.com/office/drawing/2014/main" id="{5993DBEF-AC49-4145-BCCC-641ACCE91518}"/>
              </a:ext>
            </a:extLst>
          </p:cNvPr>
          <p:cNvSpPr txBox="1"/>
          <p:nvPr/>
        </p:nvSpPr>
        <p:spPr>
          <a:xfrm>
            <a:off x="4064517" y="114094"/>
            <a:ext cx="5455219" cy="461665"/>
          </a:xfrm>
          <a:prstGeom prst="rect">
            <a:avLst/>
          </a:prstGeom>
          <a:noFill/>
        </p:spPr>
        <p:txBody>
          <a:bodyPr wrap="square" rtlCol="0">
            <a:spAutoFit/>
          </a:bodyPr>
          <a:lstStyle/>
          <a:p>
            <a:pPr algn="ctr"/>
            <a:r>
              <a:rPr lang="fr-FR" sz="2400" b="1" dirty="0">
                <a:latin typeface="Arial" panose="020B0604020202020204" pitchFamily="34" charset="0"/>
                <a:cs typeface="Arial" panose="020B0604020202020204" pitchFamily="34" charset="0"/>
              </a:rPr>
              <a:t>Dictée flash : étape 1</a:t>
            </a:r>
          </a:p>
        </p:txBody>
      </p:sp>
      <p:pic>
        <p:nvPicPr>
          <p:cNvPr id="7" name="compImg" descr="Boy Exercice d'apprentissage de l'école Banque d'images - 33384901">
            <a:extLst>
              <a:ext uri="{FF2B5EF4-FFF2-40B4-BE49-F238E27FC236}">
                <a16:creationId xmlns:a16="http://schemas.microsoft.com/office/drawing/2014/main" id="{1840D8CF-02BB-4798-BE5A-B3BF6C050FF9}"/>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89778" y="341332"/>
            <a:ext cx="1359535" cy="1439545"/>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pic>
        <p:nvPicPr>
          <p:cNvPr id="6" name="Picture 4">
            <a:extLst>
              <a:ext uri="{FF2B5EF4-FFF2-40B4-BE49-F238E27FC236}">
                <a16:creationId xmlns:a16="http://schemas.microsoft.com/office/drawing/2014/main" id="{201FBA68-FDC1-44D8-8710-3ACABFB7C5FD}"/>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t="54010"/>
          <a:stretch/>
        </p:blipFill>
        <p:spPr bwMode="auto">
          <a:xfrm>
            <a:off x="344548" y="2627165"/>
            <a:ext cx="11497493" cy="303719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ZoneTexte 3">
            <a:extLst>
              <a:ext uri="{FF2B5EF4-FFF2-40B4-BE49-F238E27FC236}">
                <a16:creationId xmlns:a16="http://schemas.microsoft.com/office/drawing/2014/main" id="{058B84DC-24DF-4B8A-9989-6E9527BE15A5}"/>
              </a:ext>
            </a:extLst>
          </p:cNvPr>
          <p:cNvSpPr txBox="1"/>
          <p:nvPr/>
        </p:nvSpPr>
        <p:spPr>
          <a:xfrm>
            <a:off x="2118638" y="757881"/>
            <a:ext cx="1676554" cy="461665"/>
          </a:xfrm>
          <a:prstGeom prst="rect">
            <a:avLst/>
          </a:prstGeom>
          <a:noFill/>
        </p:spPr>
        <p:txBody>
          <a:bodyPr wrap="square" rtlCol="0">
            <a:spAutoFit/>
          </a:bodyPr>
          <a:lstStyle/>
          <a:p>
            <a:pPr algn="ctr"/>
            <a:r>
              <a:rPr lang="fr-FR" sz="2400" dirty="0">
                <a:latin typeface="Arial" panose="020B0604020202020204" pitchFamily="34" charset="0"/>
                <a:cs typeface="Arial" panose="020B0604020202020204" pitchFamily="34" charset="0"/>
              </a:rPr>
              <a:t>demoiselle</a:t>
            </a:r>
          </a:p>
        </p:txBody>
      </p:sp>
      <p:sp>
        <p:nvSpPr>
          <p:cNvPr id="10" name="ZoneTexte 9">
            <a:extLst>
              <a:ext uri="{FF2B5EF4-FFF2-40B4-BE49-F238E27FC236}">
                <a16:creationId xmlns:a16="http://schemas.microsoft.com/office/drawing/2014/main" id="{EDEC81D6-CC13-40D3-989C-4A8DEC7D8B1A}"/>
              </a:ext>
            </a:extLst>
          </p:cNvPr>
          <p:cNvSpPr txBox="1"/>
          <p:nvPr/>
        </p:nvSpPr>
        <p:spPr>
          <a:xfrm>
            <a:off x="8522169" y="779840"/>
            <a:ext cx="1929076" cy="461665"/>
          </a:xfrm>
          <a:prstGeom prst="rect">
            <a:avLst/>
          </a:prstGeom>
          <a:noFill/>
        </p:spPr>
        <p:txBody>
          <a:bodyPr wrap="square" rtlCol="0">
            <a:spAutoFit/>
          </a:bodyPr>
          <a:lstStyle/>
          <a:p>
            <a:pPr algn="ctr"/>
            <a:r>
              <a:rPr lang="fr-FR" sz="2400" dirty="0">
                <a:latin typeface="Arial" panose="020B0604020202020204" pitchFamily="34" charset="0"/>
                <a:cs typeface="Arial" panose="020B0604020202020204" pitchFamily="34" charset="0"/>
              </a:rPr>
              <a:t>courageuse</a:t>
            </a:r>
          </a:p>
        </p:txBody>
      </p:sp>
      <p:sp>
        <p:nvSpPr>
          <p:cNvPr id="11" name="ZoneTexte 10">
            <a:extLst>
              <a:ext uri="{FF2B5EF4-FFF2-40B4-BE49-F238E27FC236}">
                <a16:creationId xmlns:a16="http://schemas.microsoft.com/office/drawing/2014/main" id="{CADF2552-6D1E-4B4A-AEB7-CD2B493A7DFE}"/>
              </a:ext>
            </a:extLst>
          </p:cNvPr>
          <p:cNvSpPr txBox="1"/>
          <p:nvPr/>
        </p:nvSpPr>
        <p:spPr>
          <a:xfrm>
            <a:off x="4147417" y="764347"/>
            <a:ext cx="1484582" cy="461665"/>
          </a:xfrm>
          <a:prstGeom prst="rect">
            <a:avLst/>
          </a:prstGeom>
          <a:noFill/>
        </p:spPr>
        <p:txBody>
          <a:bodyPr wrap="square" rtlCol="0">
            <a:spAutoFit/>
          </a:bodyPr>
          <a:lstStyle/>
          <a:p>
            <a:pPr algn="ctr"/>
            <a:r>
              <a:rPr lang="fr-FR" sz="2400" dirty="0">
                <a:latin typeface="Arial" panose="020B0604020202020204" pitchFamily="34" charset="0"/>
                <a:cs typeface="Arial" panose="020B0604020202020204" pitchFamily="34" charset="0"/>
              </a:rPr>
              <a:t>ennemie</a:t>
            </a:r>
          </a:p>
        </p:txBody>
      </p:sp>
      <p:sp>
        <p:nvSpPr>
          <p:cNvPr id="12" name="ZoneTexte 11">
            <a:extLst>
              <a:ext uri="{FF2B5EF4-FFF2-40B4-BE49-F238E27FC236}">
                <a16:creationId xmlns:a16="http://schemas.microsoft.com/office/drawing/2014/main" id="{C484D9DA-033D-4066-A831-A86700408C39}"/>
              </a:ext>
            </a:extLst>
          </p:cNvPr>
          <p:cNvSpPr txBox="1"/>
          <p:nvPr/>
        </p:nvSpPr>
        <p:spPr>
          <a:xfrm>
            <a:off x="5710589" y="1422047"/>
            <a:ext cx="765413" cy="461665"/>
          </a:xfrm>
          <a:prstGeom prst="rect">
            <a:avLst/>
          </a:prstGeom>
          <a:noFill/>
        </p:spPr>
        <p:txBody>
          <a:bodyPr wrap="square" rtlCol="0">
            <a:spAutoFit/>
          </a:bodyPr>
          <a:lstStyle/>
          <a:p>
            <a:pPr algn="ctr"/>
            <a:r>
              <a:rPr lang="fr-FR" sz="2400" dirty="0">
                <a:latin typeface="Arial" panose="020B0604020202020204" pitchFamily="34" charset="0"/>
                <a:cs typeface="Arial" panose="020B0604020202020204" pitchFamily="34" charset="0"/>
              </a:rPr>
              <a:t>qu’</a:t>
            </a:r>
          </a:p>
        </p:txBody>
      </p:sp>
      <p:sp>
        <p:nvSpPr>
          <p:cNvPr id="13" name="ZoneTexte 12">
            <a:extLst>
              <a:ext uri="{FF2B5EF4-FFF2-40B4-BE49-F238E27FC236}">
                <a16:creationId xmlns:a16="http://schemas.microsoft.com/office/drawing/2014/main" id="{D008D886-983C-4B4E-9800-FBC775BCF3AD}"/>
              </a:ext>
            </a:extLst>
          </p:cNvPr>
          <p:cNvSpPr txBox="1"/>
          <p:nvPr/>
        </p:nvSpPr>
        <p:spPr>
          <a:xfrm>
            <a:off x="6821166" y="1433705"/>
            <a:ext cx="596908" cy="461665"/>
          </a:xfrm>
          <a:prstGeom prst="rect">
            <a:avLst/>
          </a:prstGeom>
          <a:noFill/>
        </p:spPr>
        <p:txBody>
          <a:bodyPr wrap="square" rtlCol="0">
            <a:spAutoFit/>
          </a:bodyPr>
          <a:lstStyle/>
          <a:p>
            <a:pPr algn="ctr"/>
            <a:r>
              <a:rPr lang="fr-FR" sz="2400" dirty="0">
                <a:latin typeface="Arial" panose="020B0604020202020204" pitchFamily="34" charset="0"/>
                <a:cs typeface="Arial" panose="020B0604020202020204" pitchFamily="34" charset="0"/>
              </a:rPr>
              <a:t>n’</a:t>
            </a:r>
          </a:p>
        </p:txBody>
      </p:sp>
      <p:sp>
        <p:nvSpPr>
          <p:cNvPr id="14" name="ZoneTexte 13">
            <a:extLst>
              <a:ext uri="{FF2B5EF4-FFF2-40B4-BE49-F238E27FC236}">
                <a16:creationId xmlns:a16="http://schemas.microsoft.com/office/drawing/2014/main" id="{244BE954-72D2-435D-92EB-5013F974BFA4}"/>
              </a:ext>
            </a:extLst>
          </p:cNvPr>
          <p:cNvSpPr txBox="1"/>
          <p:nvPr/>
        </p:nvSpPr>
        <p:spPr>
          <a:xfrm>
            <a:off x="3140013" y="1422047"/>
            <a:ext cx="876395" cy="461665"/>
          </a:xfrm>
          <a:prstGeom prst="rect">
            <a:avLst/>
          </a:prstGeom>
          <a:noFill/>
        </p:spPr>
        <p:txBody>
          <a:bodyPr wrap="square" rtlCol="0">
            <a:spAutoFit/>
          </a:bodyPr>
          <a:lstStyle/>
          <a:p>
            <a:pPr algn="ctr"/>
            <a:r>
              <a:rPr lang="fr-FR" sz="2400" dirty="0">
                <a:latin typeface="Arial" panose="020B0604020202020204" pitchFamily="34" charset="0"/>
                <a:cs typeface="Arial" panose="020B0604020202020204" pitchFamily="34" charset="0"/>
              </a:rPr>
              <a:t>a</a:t>
            </a:r>
          </a:p>
        </p:txBody>
      </p:sp>
      <p:sp>
        <p:nvSpPr>
          <p:cNvPr id="15" name="ZoneTexte 14">
            <a:extLst>
              <a:ext uri="{FF2B5EF4-FFF2-40B4-BE49-F238E27FC236}">
                <a16:creationId xmlns:a16="http://schemas.microsoft.com/office/drawing/2014/main" id="{15791932-2846-4A2B-A1D3-D90144803D01}"/>
              </a:ext>
            </a:extLst>
          </p:cNvPr>
          <p:cNvSpPr txBox="1"/>
          <p:nvPr/>
        </p:nvSpPr>
        <p:spPr>
          <a:xfrm>
            <a:off x="9120849" y="1433705"/>
            <a:ext cx="876395" cy="461665"/>
          </a:xfrm>
          <a:prstGeom prst="rect">
            <a:avLst/>
          </a:prstGeom>
          <a:noFill/>
        </p:spPr>
        <p:txBody>
          <a:bodyPr wrap="square" rtlCol="0">
            <a:spAutoFit/>
          </a:bodyPr>
          <a:lstStyle/>
          <a:p>
            <a:pPr algn="ctr"/>
            <a:r>
              <a:rPr lang="fr-FR" sz="2400" dirty="0">
                <a:latin typeface="Arial" panose="020B0604020202020204" pitchFamily="34" charset="0"/>
                <a:cs typeface="Arial" panose="020B0604020202020204" pitchFamily="34" charset="0"/>
              </a:rPr>
              <a:t>la</a:t>
            </a:r>
          </a:p>
        </p:txBody>
      </p:sp>
      <p:sp>
        <p:nvSpPr>
          <p:cNvPr id="2" name="ZoneTexte 1">
            <a:extLst>
              <a:ext uri="{FF2B5EF4-FFF2-40B4-BE49-F238E27FC236}">
                <a16:creationId xmlns:a16="http://schemas.microsoft.com/office/drawing/2014/main" id="{E792FD7F-F386-47C4-8283-F1B89B865358}"/>
              </a:ext>
            </a:extLst>
          </p:cNvPr>
          <p:cNvSpPr txBox="1"/>
          <p:nvPr/>
        </p:nvSpPr>
        <p:spPr>
          <a:xfrm>
            <a:off x="10250934" y="1422047"/>
            <a:ext cx="918899" cy="461665"/>
          </a:xfrm>
          <a:prstGeom prst="rect">
            <a:avLst/>
          </a:prstGeom>
          <a:noFill/>
        </p:spPr>
        <p:txBody>
          <a:bodyPr wrap="square" rtlCol="0">
            <a:spAutoFit/>
          </a:bodyPr>
          <a:lstStyle/>
          <a:p>
            <a:pPr algn="ctr"/>
            <a:r>
              <a:rPr lang="fr-FR" sz="2400" dirty="0">
                <a:latin typeface="Arial" panose="020B0604020202020204" pitchFamily="34" charset="0"/>
                <a:cs typeface="Arial" panose="020B0604020202020204" pitchFamily="34" charset="0"/>
              </a:rPr>
              <a:t>cette</a:t>
            </a:r>
          </a:p>
        </p:txBody>
      </p:sp>
      <p:sp>
        <p:nvSpPr>
          <p:cNvPr id="16" name="ZoneTexte 15">
            <a:extLst>
              <a:ext uri="{FF2B5EF4-FFF2-40B4-BE49-F238E27FC236}">
                <a16:creationId xmlns:a16="http://schemas.microsoft.com/office/drawing/2014/main" id="{D9D07A01-A501-4957-94CE-C3D81D0F84DA}"/>
              </a:ext>
            </a:extLst>
          </p:cNvPr>
          <p:cNvSpPr txBox="1"/>
          <p:nvPr/>
        </p:nvSpPr>
        <p:spPr>
          <a:xfrm>
            <a:off x="4023886" y="1422047"/>
            <a:ext cx="1484581" cy="461665"/>
          </a:xfrm>
          <a:prstGeom prst="rect">
            <a:avLst/>
          </a:prstGeom>
          <a:noFill/>
        </p:spPr>
        <p:txBody>
          <a:bodyPr wrap="square" rtlCol="0">
            <a:spAutoFit/>
          </a:bodyPr>
          <a:lstStyle/>
          <a:p>
            <a:pPr algn="ctr"/>
            <a:r>
              <a:rPr lang="fr-FR" sz="2400" dirty="0">
                <a:latin typeface="Arial" panose="020B0604020202020204" pitchFamily="34" charset="0"/>
                <a:cs typeface="Arial" panose="020B0604020202020204" pitchFamily="34" charset="0"/>
              </a:rPr>
              <a:t>déteste</a:t>
            </a:r>
          </a:p>
        </p:txBody>
      </p:sp>
      <p:sp>
        <p:nvSpPr>
          <p:cNvPr id="17" name="ZoneTexte 16">
            <a:extLst>
              <a:ext uri="{FF2B5EF4-FFF2-40B4-BE49-F238E27FC236}">
                <a16:creationId xmlns:a16="http://schemas.microsoft.com/office/drawing/2014/main" id="{B3C36DA3-D4C0-4B96-8EB8-E7ECDE15E162}"/>
              </a:ext>
            </a:extLst>
          </p:cNvPr>
          <p:cNvSpPr txBox="1"/>
          <p:nvPr/>
        </p:nvSpPr>
        <p:spPr>
          <a:xfrm>
            <a:off x="6093296" y="773899"/>
            <a:ext cx="1484581" cy="461665"/>
          </a:xfrm>
          <a:prstGeom prst="rect">
            <a:avLst/>
          </a:prstGeom>
          <a:noFill/>
        </p:spPr>
        <p:txBody>
          <a:bodyPr wrap="square" rtlCol="0">
            <a:spAutoFit/>
          </a:bodyPr>
          <a:lstStyle/>
          <a:p>
            <a:pPr algn="ctr"/>
            <a:r>
              <a:rPr lang="fr-FR" sz="2400" dirty="0">
                <a:latin typeface="Arial" panose="020B0604020202020204" pitchFamily="34" charset="0"/>
                <a:cs typeface="Arial" panose="020B0604020202020204" pitchFamily="34" charset="0"/>
              </a:rPr>
              <a:t>vantarde</a:t>
            </a:r>
          </a:p>
        </p:txBody>
      </p:sp>
      <p:sp>
        <p:nvSpPr>
          <p:cNvPr id="18" name="ZoneTexte 17">
            <a:extLst>
              <a:ext uri="{FF2B5EF4-FFF2-40B4-BE49-F238E27FC236}">
                <a16:creationId xmlns:a16="http://schemas.microsoft.com/office/drawing/2014/main" id="{1B3136B3-C4D7-4207-9353-814442AB508B}"/>
              </a:ext>
            </a:extLst>
          </p:cNvPr>
          <p:cNvSpPr txBox="1"/>
          <p:nvPr/>
        </p:nvSpPr>
        <p:spPr>
          <a:xfrm>
            <a:off x="7863749" y="1422047"/>
            <a:ext cx="1003410" cy="461665"/>
          </a:xfrm>
          <a:prstGeom prst="rect">
            <a:avLst/>
          </a:prstGeom>
          <a:noFill/>
        </p:spPr>
        <p:txBody>
          <a:bodyPr wrap="square" rtlCol="0">
            <a:spAutoFit/>
          </a:bodyPr>
          <a:lstStyle/>
          <a:p>
            <a:pPr algn="ctr"/>
            <a:r>
              <a:rPr lang="fr-FR" sz="2400" dirty="0">
                <a:latin typeface="Arial" panose="020B0604020202020204" pitchFamily="34" charset="0"/>
                <a:cs typeface="Arial" panose="020B0604020202020204" pitchFamily="34" charset="0"/>
              </a:rPr>
              <a:t>une</a:t>
            </a:r>
          </a:p>
        </p:txBody>
      </p:sp>
      <p:sp>
        <p:nvSpPr>
          <p:cNvPr id="20" name="ZoneTexte 19">
            <a:extLst>
              <a:ext uri="{FF2B5EF4-FFF2-40B4-BE49-F238E27FC236}">
                <a16:creationId xmlns:a16="http://schemas.microsoft.com/office/drawing/2014/main" id="{CAF458F2-0F1E-428D-AF8A-E393495894F0}"/>
              </a:ext>
            </a:extLst>
          </p:cNvPr>
          <p:cNvSpPr txBox="1"/>
          <p:nvPr/>
        </p:nvSpPr>
        <p:spPr>
          <a:xfrm>
            <a:off x="2135061" y="1434884"/>
            <a:ext cx="876395" cy="461665"/>
          </a:xfrm>
          <a:prstGeom prst="rect">
            <a:avLst/>
          </a:prstGeom>
          <a:noFill/>
        </p:spPr>
        <p:txBody>
          <a:bodyPr wrap="square" rtlCol="0">
            <a:spAutoFit/>
          </a:bodyPr>
          <a:lstStyle/>
          <a:p>
            <a:pPr algn="ctr"/>
            <a:r>
              <a:rPr lang="fr-FR" sz="2400" dirty="0">
                <a:latin typeface="Arial" panose="020B0604020202020204" pitchFamily="34" charset="0"/>
                <a:cs typeface="Arial" panose="020B0604020202020204" pitchFamily="34" charset="0"/>
              </a:rPr>
              <a:t>elle</a:t>
            </a:r>
          </a:p>
        </p:txBody>
      </p:sp>
    </p:spTree>
    <p:extLst>
      <p:ext uri="{BB962C8B-B14F-4D97-AF65-F5344CB8AC3E}">
        <p14:creationId xmlns:p14="http://schemas.microsoft.com/office/powerpoint/2010/main" val="11074963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2" presetClass="exit" presetSubtype="4" fill="hold" grpId="1" nodeType="clickEffect">
                                  <p:stCondLst>
                                    <p:cond delay="0"/>
                                  </p:stCondLst>
                                  <p:childTnLst>
                                    <p:animEffect transition="out" filter="wipe(down)">
                                      <p:cBhvr>
                                        <p:cTn id="12" dur="500"/>
                                        <p:tgtEl>
                                          <p:spTgt spid="4"/>
                                        </p:tgtEl>
                                      </p:cBhvr>
                                    </p:animEffect>
                                    <p:set>
                                      <p:cBhvr>
                                        <p:cTn id="13" dur="1" fill="hold">
                                          <p:stCondLst>
                                            <p:cond delay="499"/>
                                          </p:stCondLst>
                                        </p:cTn>
                                        <p:tgtEl>
                                          <p:spTgt spid="4"/>
                                        </p:tgtEl>
                                        <p:attrNameLst>
                                          <p:attrName>style.visibility</p:attrName>
                                        </p:attrNameLst>
                                      </p:cBhvr>
                                      <p:to>
                                        <p:strVal val="hidden"/>
                                      </p:to>
                                    </p:set>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11"/>
                                        </p:tgtEl>
                                        <p:attrNameLst>
                                          <p:attrName>style.visibility</p:attrName>
                                        </p:attrNameLst>
                                      </p:cBhvr>
                                      <p:to>
                                        <p:strVal val="visible"/>
                                      </p:to>
                                    </p:set>
                                    <p:anim calcmode="lin" valueType="num">
                                      <p:cBhvr additive="base">
                                        <p:cTn id="18" dur="500" fill="hold"/>
                                        <p:tgtEl>
                                          <p:spTgt spid="11"/>
                                        </p:tgtEl>
                                        <p:attrNameLst>
                                          <p:attrName>ppt_x</p:attrName>
                                        </p:attrNameLst>
                                      </p:cBhvr>
                                      <p:tavLst>
                                        <p:tav tm="0">
                                          <p:val>
                                            <p:strVal val="#ppt_x"/>
                                          </p:val>
                                        </p:tav>
                                        <p:tav tm="100000">
                                          <p:val>
                                            <p:strVal val="#ppt_x"/>
                                          </p:val>
                                        </p:tav>
                                      </p:tavLst>
                                    </p:anim>
                                    <p:anim calcmode="lin" valueType="num">
                                      <p:cBhvr additive="base">
                                        <p:cTn id="19"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2" presetClass="exit" presetSubtype="4" fill="hold" grpId="1" nodeType="clickEffect">
                                  <p:stCondLst>
                                    <p:cond delay="0"/>
                                  </p:stCondLst>
                                  <p:childTnLst>
                                    <p:animEffect transition="out" filter="wipe(down)">
                                      <p:cBhvr>
                                        <p:cTn id="23" dur="500"/>
                                        <p:tgtEl>
                                          <p:spTgt spid="11"/>
                                        </p:tgtEl>
                                      </p:cBhvr>
                                    </p:animEffect>
                                    <p:set>
                                      <p:cBhvr>
                                        <p:cTn id="24" dur="1" fill="hold">
                                          <p:stCondLst>
                                            <p:cond delay="499"/>
                                          </p:stCondLst>
                                        </p:cTn>
                                        <p:tgtEl>
                                          <p:spTgt spid="11"/>
                                        </p:tgtEl>
                                        <p:attrNameLst>
                                          <p:attrName>style.visibility</p:attrName>
                                        </p:attrNameLst>
                                      </p:cBhvr>
                                      <p:to>
                                        <p:strVal val="hidden"/>
                                      </p:to>
                                    </p:set>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grpId="0" nodeType="clickEffect">
                                  <p:stCondLst>
                                    <p:cond delay="0"/>
                                  </p:stCondLst>
                                  <p:childTnLst>
                                    <p:set>
                                      <p:cBhvr>
                                        <p:cTn id="28" dur="1" fill="hold">
                                          <p:stCondLst>
                                            <p:cond delay="0"/>
                                          </p:stCondLst>
                                        </p:cTn>
                                        <p:tgtEl>
                                          <p:spTgt spid="17"/>
                                        </p:tgtEl>
                                        <p:attrNameLst>
                                          <p:attrName>style.visibility</p:attrName>
                                        </p:attrNameLst>
                                      </p:cBhvr>
                                      <p:to>
                                        <p:strVal val="visible"/>
                                      </p:to>
                                    </p:set>
                                    <p:anim calcmode="lin" valueType="num">
                                      <p:cBhvr additive="base">
                                        <p:cTn id="29" dur="500" fill="hold"/>
                                        <p:tgtEl>
                                          <p:spTgt spid="17"/>
                                        </p:tgtEl>
                                        <p:attrNameLst>
                                          <p:attrName>ppt_x</p:attrName>
                                        </p:attrNameLst>
                                      </p:cBhvr>
                                      <p:tavLst>
                                        <p:tav tm="0">
                                          <p:val>
                                            <p:strVal val="#ppt_x"/>
                                          </p:val>
                                        </p:tav>
                                        <p:tav tm="100000">
                                          <p:val>
                                            <p:strVal val="#ppt_x"/>
                                          </p:val>
                                        </p:tav>
                                      </p:tavLst>
                                    </p:anim>
                                    <p:anim calcmode="lin" valueType="num">
                                      <p:cBhvr additive="base">
                                        <p:cTn id="30"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2" presetClass="exit" presetSubtype="4" fill="hold" grpId="1" nodeType="clickEffect">
                                  <p:stCondLst>
                                    <p:cond delay="0"/>
                                  </p:stCondLst>
                                  <p:childTnLst>
                                    <p:animEffect transition="out" filter="wipe(down)">
                                      <p:cBhvr>
                                        <p:cTn id="34" dur="500"/>
                                        <p:tgtEl>
                                          <p:spTgt spid="17"/>
                                        </p:tgtEl>
                                      </p:cBhvr>
                                    </p:animEffect>
                                    <p:set>
                                      <p:cBhvr>
                                        <p:cTn id="35" dur="1" fill="hold">
                                          <p:stCondLst>
                                            <p:cond delay="499"/>
                                          </p:stCondLst>
                                        </p:cTn>
                                        <p:tgtEl>
                                          <p:spTgt spid="17"/>
                                        </p:tgtEl>
                                        <p:attrNameLst>
                                          <p:attrName>style.visibility</p:attrName>
                                        </p:attrNameLst>
                                      </p:cBhvr>
                                      <p:to>
                                        <p:strVal val="hidden"/>
                                      </p:to>
                                    </p:set>
                                  </p:childTnLst>
                                </p:cTn>
                              </p:par>
                            </p:childTnLst>
                          </p:cTn>
                        </p:par>
                      </p:childTnLst>
                    </p:cTn>
                  </p:par>
                  <p:par>
                    <p:cTn id="36" fill="hold">
                      <p:stCondLst>
                        <p:cond delay="indefinite"/>
                      </p:stCondLst>
                      <p:childTnLst>
                        <p:par>
                          <p:cTn id="37" fill="hold">
                            <p:stCondLst>
                              <p:cond delay="0"/>
                            </p:stCondLst>
                            <p:childTnLst>
                              <p:par>
                                <p:cTn id="38" presetID="2" presetClass="entr" presetSubtype="4" fill="hold" grpId="0" nodeType="clickEffect">
                                  <p:stCondLst>
                                    <p:cond delay="0"/>
                                  </p:stCondLst>
                                  <p:childTnLst>
                                    <p:set>
                                      <p:cBhvr>
                                        <p:cTn id="39" dur="1" fill="hold">
                                          <p:stCondLst>
                                            <p:cond delay="0"/>
                                          </p:stCondLst>
                                        </p:cTn>
                                        <p:tgtEl>
                                          <p:spTgt spid="10"/>
                                        </p:tgtEl>
                                        <p:attrNameLst>
                                          <p:attrName>style.visibility</p:attrName>
                                        </p:attrNameLst>
                                      </p:cBhvr>
                                      <p:to>
                                        <p:strVal val="visible"/>
                                      </p:to>
                                    </p:set>
                                    <p:anim calcmode="lin" valueType="num">
                                      <p:cBhvr additive="base">
                                        <p:cTn id="40" dur="500" fill="hold"/>
                                        <p:tgtEl>
                                          <p:spTgt spid="10"/>
                                        </p:tgtEl>
                                        <p:attrNameLst>
                                          <p:attrName>ppt_x</p:attrName>
                                        </p:attrNameLst>
                                      </p:cBhvr>
                                      <p:tavLst>
                                        <p:tav tm="0">
                                          <p:val>
                                            <p:strVal val="#ppt_x"/>
                                          </p:val>
                                        </p:tav>
                                        <p:tav tm="100000">
                                          <p:val>
                                            <p:strVal val="#ppt_x"/>
                                          </p:val>
                                        </p:tav>
                                      </p:tavLst>
                                    </p:anim>
                                    <p:anim calcmode="lin" valueType="num">
                                      <p:cBhvr additive="base">
                                        <p:cTn id="41"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42" fill="hold">
                      <p:stCondLst>
                        <p:cond delay="indefinite"/>
                      </p:stCondLst>
                      <p:childTnLst>
                        <p:par>
                          <p:cTn id="43" fill="hold">
                            <p:stCondLst>
                              <p:cond delay="0"/>
                            </p:stCondLst>
                            <p:childTnLst>
                              <p:par>
                                <p:cTn id="44" presetID="22" presetClass="exit" presetSubtype="4" fill="hold" grpId="1" nodeType="clickEffect">
                                  <p:stCondLst>
                                    <p:cond delay="0"/>
                                  </p:stCondLst>
                                  <p:childTnLst>
                                    <p:animEffect transition="out" filter="wipe(down)">
                                      <p:cBhvr>
                                        <p:cTn id="45" dur="500"/>
                                        <p:tgtEl>
                                          <p:spTgt spid="10"/>
                                        </p:tgtEl>
                                      </p:cBhvr>
                                    </p:animEffect>
                                    <p:set>
                                      <p:cBhvr>
                                        <p:cTn id="46" dur="1" fill="hold">
                                          <p:stCondLst>
                                            <p:cond delay="499"/>
                                          </p:stCondLst>
                                        </p:cTn>
                                        <p:tgtEl>
                                          <p:spTgt spid="10"/>
                                        </p:tgtEl>
                                        <p:attrNameLst>
                                          <p:attrName>style.visibility</p:attrName>
                                        </p:attrNameLst>
                                      </p:cBhvr>
                                      <p:to>
                                        <p:strVal val="hidden"/>
                                      </p:to>
                                    </p:set>
                                  </p:childTnLst>
                                </p:cTn>
                              </p:par>
                            </p:childTnLst>
                          </p:cTn>
                        </p:par>
                      </p:childTnLst>
                    </p:cTn>
                  </p:par>
                  <p:par>
                    <p:cTn id="47" fill="hold">
                      <p:stCondLst>
                        <p:cond delay="indefinite"/>
                      </p:stCondLst>
                      <p:childTnLst>
                        <p:par>
                          <p:cTn id="48" fill="hold">
                            <p:stCondLst>
                              <p:cond delay="0"/>
                            </p:stCondLst>
                            <p:childTnLst>
                              <p:par>
                                <p:cTn id="49" presetID="2" presetClass="entr" presetSubtype="4" fill="hold" grpId="0" nodeType="clickEffect">
                                  <p:stCondLst>
                                    <p:cond delay="0"/>
                                  </p:stCondLst>
                                  <p:childTnLst>
                                    <p:set>
                                      <p:cBhvr>
                                        <p:cTn id="50" dur="1" fill="hold">
                                          <p:stCondLst>
                                            <p:cond delay="0"/>
                                          </p:stCondLst>
                                        </p:cTn>
                                        <p:tgtEl>
                                          <p:spTgt spid="20"/>
                                        </p:tgtEl>
                                        <p:attrNameLst>
                                          <p:attrName>style.visibility</p:attrName>
                                        </p:attrNameLst>
                                      </p:cBhvr>
                                      <p:to>
                                        <p:strVal val="visible"/>
                                      </p:to>
                                    </p:set>
                                    <p:anim calcmode="lin" valueType="num">
                                      <p:cBhvr additive="base">
                                        <p:cTn id="51" dur="500" fill="hold"/>
                                        <p:tgtEl>
                                          <p:spTgt spid="20"/>
                                        </p:tgtEl>
                                        <p:attrNameLst>
                                          <p:attrName>ppt_x</p:attrName>
                                        </p:attrNameLst>
                                      </p:cBhvr>
                                      <p:tavLst>
                                        <p:tav tm="0">
                                          <p:val>
                                            <p:strVal val="#ppt_x"/>
                                          </p:val>
                                        </p:tav>
                                        <p:tav tm="100000">
                                          <p:val>
                                            <p:strVal val="#ppt_x"/>
                                          </p:val>
                                        </p:tav>
                                      </p:tavLst>
                                    </p:anim>
                                    <p:anim calcmode="lin" valueType="num">
                                      <p:cBhvr additive="base">
                                        <p:cTn id="52" dur="500" fill="hold"/>
                                        <p:tgtEl>
                                          <p:spTgt spid="20"/>
                                        </p:tgtEl>
                                        <p:attrNameLst>
                                          <p:attrName>ppt_y</p:attrName>
                                        </p:attrNameLst>
                                      </p:cBhvr>
                                      <p:tavLst>
                                        <p:tav tm="0">
                                          <p:val>
                                            <p:strVal val="1+#ppt_h/2"/>
                                          </p:val>
                                        </p:tav>
                                        <p:tav tm="100000">
                                          <p:val>
                                            <p:strVal val="#ppt_y"/>
                                          </p:val>
                                        </p:tav>
                                      </p:tavLst>
                                    </p:anim>
                                  </p:childTnLst>
                                </p:cTn>
                              </p:par>
                            </p:childTnLst>
                          </p:cTn>
                        </p:par>
                      </p:childTnLst>
                    </p:cTn>
                  </p:par>
                  <p:par>
                    <p:cTn id="53" fill="hold">
                      <p:stCondLst>
                        <p:cond delay="indefinite"/>
                      </p:stCondLst>
                      <p:childTnLst>
                        <p:par>
                          <p:cTn id="54" fill="hold">
                            <p:stCondLst>
                              <p:cond delay="0"/>
                            </p:stCondLst>
                            <p:childTnLst>
                              <p:par>
                                <p:cTn id="55" presetID="22" presetClass="exit" presetSubtype="4" fill="hold" grpId="1" nodeType="clickEffect">
                                  <p:stCondLst>
                                    <p:cond delay="0"/>
                                  </p:stCondLst>
                                  <p:childTnLst>
                                    <p:animEffect transition="out" filter="wipe(down)">
                                      <p:cBhvr>
                                        <p:cTn id="56" dur="500"/>
                                        <p:tgtEl>
                                          <p:spTgt spid="20"/>
                                        </p:tgtEl>
                                      </p:cBhvr>
                                    </p:animEffect>
                                    <p:set>
                                      <p:cBhvr>
                                        <p:cTn id="57" dur="1" fill="hold">
                                          <p:stCondLst>
                                            <p:cond delay="499"/>
                                          </p:stCondLst>
                                        </p:cTn>
                                        <p:tgtEl>
                                          <p:spTgt spid="20"/>
                                        </p:tgtEl>
                                        <p:attrNameLst>
                                          <p:attrName>style.visibility</p:attrName>
                                        </p:attrNameLst>
                                      </p:cBhvr>
                                      <p:to>
                                        <p:strVal val="hidden"/>
                                      </p:to>
                                    </p:set>
                                  </p:childTnLst>
                                </p:cTn>
                              </p:par>
                            </p:childTnLst>
                          </p:cTn>
                        </p:par>
                      </p:childTnLst>
                    </p:cTn>
                  </p:par>
                  <p:par>
                    <p:cTn id="58" fill="hold">
                      <p:stCondLst>
                        <p:cond delay="indefinite"/>
                      </p:stCondLst>
                      <p:childTnLst>
                        <p:par>
                          <p:cTn id="59" fill="hold">
                            <p:stCondLst>
                              <p:cond delay="0"/>
                            </p:stCondLst>
                            <p:childTnLst>
                              <p:par>
                                <p:cTn id="60" presetID="2" presetClass="entr" presetSubtype="4" fill="hold" grpId="0" nodeType="clickEffect">
                                  <p:stCondLst>
                                    <p:cond delay="0"/>
                                  </p:stCondLst>
                                  <p:childTnLst>
                                    <p:set>
                                      <p:cBhvr>
                                        <p:cTn id="61" dur="1" fill="hold">
                                          <p:stCondLst>
                                            <p:cond delay="0"/>
                                          </p:stCondLst>
                                        </p:cTn>
                                        <p:tgtEl>
                                          <p:spTgt spid="14"/>
                                        </p:tgtEl>
                                        <p:attrNameLst>
                                          <p:attrName>style.visibility</p:attrName>
                                        </p:attrNameLst>
                                      </p:cBhvr>
                                      <p:to>
                                        <p:strVal val="visible"/>
                                      </p:to>
                                    </p:set>
                                    <p:anim calcmode="lin" valueType="num">
                                      <p:cBhvr additive="base">
                                        <p:cTn id="62" dur="500" fill="hold"/>
                                        <p:tgtEl>
                                          <p:spTgt spid="14"/>
                                        </p:tgtEl>
                                        <p:attrNameLst>
                                          <p:attrName>ppt_x</p:attrName>
                                        </p:attrNameLst>
                                      </p:cBhvr>
                                      <p:tavLst>
                                        <p:tav tm="0">
                                          <p:val>
                                            <p:strVal val="#ppt_x"/>
                                          </p:val>
                                        </p:tav>
                                        <p:tav tm="100000">
                                          <p:val>
                                            <p:strVal val="#ppt_x"/>
                                          </p:val>
                                        </p:tav>
                                      </p:tavLst>
                                    </p:anim>
                                    <p:anim calcmode="lin" valueType="num">
                                      <p:cBhvr additive="base">
                                        <p:cTn id="63"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64" fill="hold">
                      <p:stCondLst>
                        <p:cond delay="indefinite"/>
                      </p:stCondLst>
                      <p:childTnLst>
                        <p:par>
                          <p:cTn id="65" fill="hold">
                            <p:stCondLst>
                              <p:cond delay="0"/>
                            </p:stCondLst>
                            <p:childTnLst>
                              <p:par>
                                <p:cTn id="66" presetID="22" presetClass="exit" presetSubtype="4" fill="hold" grpId="1" nodeType="clickEffect">
                                  <p:stCondLst>
                                    <p:cond delay="0"/>
                                  </p:stCondLst>
                                  <p:childTnLst>
                                    <p:animEffect transition="out" filter="wipe(down)">
                                      <p:cBhvr>
                                        <p:cTn id="67" dur="500"/>
                                        <p:tgtEl>
                                          <p:spTgt spid="14"/>
                                        </p:tgtEl>
                                      </p:cBhvr>
                                    </p:animEffect>
                                    <p:set>
                                      <p:cBhvr>
                                        <p:cTn id="68" dur="1" fill="hold">
                                          <p:stCondLst>
                                            <p:cond delay="499"/>
                                          </p:stCondLst>
                                        </p:cTn>
                                        <p:tgtEl>
                                          <p:spTgt spid="14"/>
                                        </p:tgtEl>
                                        <p:attrNameLst>
                                          <p:attrName>style.visibility</p:attrName>
                                        </p:attrNameLst>
                                      </p:cBhvr>
                                      <p:to>
                                        <p:strVal val="hidden"/>
                                      </p:to>
                                    </p:set>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16"/>
                                        </p:tgtEl>
                                        <p:attrNameLst>
                                          <p:attrName>style.visibility</p:attrName>
                                        </p:attrNameLst>
                                      </p:cBhvr>
                                      <p:to>
                                        <p:strVal val="visible"/>
                                      </p:to>
                                    </p:set>
                                    <p:anim calcmode="lin" valueType="num">
                                      <p:cBhvr additive="base">
                                        <p:cTn id="73" dur="500" fill="hold"/>
                                        <p:tgtEl>
                                          <p:spTgt spid="16"/>
                                        </p:tgtEl>
                                        <p:attrNameLst>
                                          <p:attrName>ppt_x</p:attrName>
                                        </p:attrNameLst>
                                      </p:cBhvr>
                                      <p:tavLst>
                                        <p:tav tm="0">
                                          <p:val>
                                            <p:strVal val="#ppt_x"/>
                                          </p:val>
                                        </p:tav>
                                        <p:tav tm="100000">
                                          <p:val>
                                            <p:strVal val="#ppt_x"/>
                                          </p:val>
                                        </p:tav>
                                      </p:tavLst>
                                    </p:anim>
                                    <p:anim calcmode="lin" valueType="num">
                                      <p:cBhvr additive="base">
                                        <p:cTn id="74"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2" presetClass="exit" presetSubtype="4" fill="hold" grpId="1" nodeType="clickEffect">
                                  <p:stCondLst>
                                    <p:cond delay="0"/>
                                  </p:stCondLst>
                                  <p:childTnLst>
                                    <p:animEffect transition="out" filter="wipe(down)">
                                      <p:cBhvr>
                                        <p:cTn id="78" dur="500"/>
                                        <p:tgtEl>
                                          <p:spTgt spid="16"/>
                                        </p:tgtEl>
                                      </p:cBhvr>
                                    </p:animEffect>
                                    <p:set>
                                      <p:cBhvr>
                                        <p:cTn id="79" dur="1" fill="hold">
                                          <p:stCondLst>
                                            <p:cond delay="499"/>
                                          </p:stCondLst>
                                        </p:cTn>
                                        <p:tgtEl>
                                          <p:spTgt spid="16"/>
                                        </p:tgtEl>
                                        <p:attrNameLst>
                                          <p:attrName>style.visibility</p:attrName>
                                        </p:attrNameLst>
                                      </p:cBhvr>
                                      <p:to>
                                        <p:strVal val="hidden"/>
                                      </p:to>
                                    </p:set>
                                  </p:childTnLst>
                                </p:cTn>
                              </p:par>
                            </p:childTnLst>
                          </p:cTn>
                        </p:par>
                      </p:childTnLst>
                    </p:cTn>
                  </p:par>
                  <p:par>
                    <p:cTn id="80" fill="hold">
                      <p:stCondLst>
                        <p:cond delay="indefinite"/>
                      </p:stCondLst>
                      <p:childTnLst>
                        <p:par>
                          <p:cTn id="81" fill="hold">
                            <p:stCondLst>
                              <p:cond delay="0"/>
                            </p:stCondLst>
                            <p:childTnLst>
                              <p:par>
                                <p:cTn id="82" presetID="2" presetClass="entr" presetSubtype="4" fill="hold" grpId="0" nodeType="clickEffect">
                                  <p:stCondLst>
                                    <p:cond delay="0"/>
                                  </p:stCondLst>
                                  <p:childTnLst>
                                    <p:set>
                                      <p:cBhvr>
                                        <p:cTn id="83" dur="1" fill="hold">
                                          <p:stCondLst>
                                            <p:cond delay="0"/>
                                          </p:stCondLst>
                                        </p:cTn>
                                        <p:tgtEl>
                                          <p:spTgt spid="12"/>
                                        </p:tgtEl>
                                        <p:attrNameLst>
                                          <p:attrName>style.visibility</p:attrName>
                                        </p:attrNameLst>
                                      </p:cBhvr>
                                      <p:to>
                                        <p:strVal val="visible"/>
                                      </p:to>
                                    </p:set>
                                    <p:anim calcmode="lin" valueType="num">
                                      <p:cBhvr additive="base">
                                        <p:cTn id="84" dur="500" fill="hold"/>
                                        <p:tgtEl>
                                          <p:spTgt spid="12"/>
                                        </p:tgtEl>
                                        <p:attrNameLst>
                                          <p:attrName>ppt_x</p:attrName>
                                        </p:attrNameLst>
                                      </p:cBhvr>
                                      <p:tavLst>
                                        <p:tav tm="0">
                                          <p:val>
                                            <p:strVal val="#ppt_x"/>
                                          </p:val>
                                        </p:tav>
                                        <p:tav tm="100000">
                                          <p:val>
                                            <p:strVal val="#ppt_x"/>
                                          </p:val>
                                        </p:tav>
                                      </p:tavLst>
                                    </p:anim>
                                    <p:anim calcmode="lin" valueType="num">
                                      <p:cBhvr additive="base">
                                        <p:cTn id="85"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86" fill="hold">
                      <p:stCondLst>
                        <p:cond delay="indefinite"/>
                      </p:stCondLst>
                      <p:childTnLst>
                        <p:par>
                          <p:cTn id="87" fill="hold">
                            <p:stCondLst>
                              <p:cond delay="0"/>
                            </p:stCondLst>
                            <p:childTnLst>
                              <p:par>
                                <p:cTn id="88" presetID="22" presetClass="exit" presetSubtype="4" fill="hold" grpId="1" nodeType="clickEffect">
                                  <p:stCondLst>
                                    <p:cond delay="0"/>
                                  </p:stCondLst>
                                  <p:childTnLst>
                                    <p:animEffect transition="out" filter="wipe(down)">
                                      <p:cBhvr>
                                        <p:cTn id="89" dur="500"/>
                                        <p:tgtEl>
                                          <p:spTgt spid="12"/>
                                        </p:tgtEl>
                                      </p:cBhvr>
                                    </p:animEffect>
                                    <p:set>
                                      <p:cBhvr>
                                        <p:cTn id="90" dur="1" fill="hold">
                                          <p:stCondLst>
                                            <p:cond delay="499"/>
                                          </p:stCondLst>
                                        </p:cTn>
                                        <p:tgtEl>
                                          <p:spTgt spid="12"/>
                                        </p:tgtEl>
                                        <p:attrNameLst>
                                          <p:attrName>style.visibility</p:attrName>
                                        </p:attrNameLst>
                                      </p:cBhvr>
                                      <p:to>
                                        <p:strVal val="hidden"/>
                                      </p:to>
                                    </p:set>
                                  </p:childTnLst>
                                </p:cTn>
                              </p:par>
                            </p:childTnLst>
                          </p:cTn>
                        </p:par>
                      </p:childTnLst>
                    </p:cTn>
                  </p:par>
                  <p:par>
                    <p:cTn id="91" fill="hold">
                      <p:stCondLst>
                        <p:cond delay="indefinite"/>
                      </p:stCondLst>
                      <p:childTnLst>
                        <p:par>
                          <p:cTn id="92" fill="hold">
                            <p:stCondLst>
                              <p:cond delay="0"/>
                            </p:stCondLst>
                            <p:childTnLst>
                              <p:par>
                                <p:cTn id="93" presetID="2" presetClass="entr" presetSubtype="4" fill="hold" grpId="0" nodeType="clickEffect">
                                  <p:stCondLst>
                                    <p:cond delay="0"/>
                                  </p:stCondLst>
                                  <p:childTnLst>
                                    <p:set>
                                      <p:cBhvr>
                                        <p:cTn id="94" dur="1" fill="hold">
                                          <p:stCondLst>
                                            <p:cond delay="0"/>
                                          </p:stCondLst>
                                        </p:cTn>
                                        <p:tgtEl>
                                          <p:spTgt spid="13"/>
                                        </p:tgtEl>
                                        <p:attrNameLst>
                                          <p:attrName>style.visibility</p:attrName>
                                        </p:attrNameLst>
                                      </p:cBhvr>
                                      <p:to>
                                        <p:strVal val="visible"/>
                                      </p:to>
                                    </p:set>
                                    <p:anim calcmode="lin" valueType="num">
                                      <p:cBhvr additive="base">
                                        <p:cTn id="95" dur="500" fill="hold"/>
                                        <p:tgtEl>
                                          <p:spTgt spid="13"/>
                                        </p:tgtEl>
                                        <p:attrNameLst>
                                          <p:attrName>ppt_x</p:attrName>
                                        </p:attrNameLst>
                                      </p:cBhvr>
                                      <p:tavLst>
                                        <p:tav tm="0">
                                          <p:val>
                                            <p:strVal val="#ppt_x"/>
                                          </p:val>
                                        </p:tav>
                                        <p:tav tm="100000">
                                          <p:val>
                                            <p:strVal val="#ppt_x"/>
                                          </p:val>
                                        </p:tav>
                                      </p:tavLst>
                                    </p:anim>
                                    <p:anim calcmode="lin" valueType="num">
                                      <p:cBhvr additive="base">
                                        <p:cTn id="96"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97" fill="hold">
                      <p:stCondLst>
                        <p:cond delay="indefinite"/>
                      </p:stCondLst>
                      <p:childTnLst>
                        <p:par>
                          <p:cTn id="98" fill="hold">
                            <p:stCondLst>
                              <p:cond delay="0"/>
                            </p:stCondLst>
                            <p:childTnLst>
                              <p:par>
                                <p:cTn id="99" presetID="22" presetClass="exit" presetSubtype="4" fill="hold" grpId="1" nodeType="clickEffect">
                                  <p:stCondLst>
                                    <p:cond delay="0"/>
                                  </p:stCondLst>
                                  <p:childTnLst>
                                    <p:animEffect transition="out" filter="wipe(down)">
                                      <p:cBhvr>
                                        <p:cTn id="100" dur="500"/>
                                        <p:tgtEl>
                                          <p:spTgt spid="13"/>
                                        </p:tgtEl>
                                      </p:cBhvr>
                                    </p:animEffect>
                                    <p:set>
                                      <p:cBhvr>
                                        <p:cTn id="101" dur="1" fill="hold">
                                          <p:stCondLst>
                                            <p:cond delay="499"/>
                                          </p:stCondLst>
                                        </p:cTn>
                                        <p:tgtEl>
                                          <p:spTgt spid="13"/>
                                        </p:tgtEl>
                                        <p:attrNameLst>
                                          <p:attrName>style.visibility</p:attrName>
                                        </p:attrNameLst>
                                      </p:cBhvr>
                                      <p:to>
                                        <p:strVal val="hidden"/>
                                      </p:to>
                                    </p:set>
                                  </p:childTnLst>
                                </p:cTn>
                              </p:par>
                            </p:childTnLst>
                          </p:cTn>
                        </p:par>
                      </p:childTnLst>
                    </p:cTn>
                  </p:par>
                  <p:par>
                    <p:cTn id="102" fill="hold">
                      <p:stCondLst>
                        <p:cond delay="indefinite"/>
                      </p:stCondLst>
                      <p:childTnLst>
                        <p:par>
                          <p:cTn id="103" fill="hold">
                            <p:stCondLst>
                              <p:cond delay="0"/>
                            </p:stCondLst>
                            <p:childTnLst>
                              <p:par>
                                <p:cTn id="104" presetID="2" presetClass="entr" presetSubtype="4" fill="hold" grpId="0" nodeType="clickEffect">
                                  <p:stCondLst>
                                    <p:cond delay="0"/>
                                  </p:stCondLst>
                                  <p:childTnLst>
                                    <p:set>
                                      <p:cBhvr>
                                        <p:cTn id="105" dur="1" fill="hold">
                                          <p:stCondLst>
                                            <p:cond delay="0"/>
                                          </p:stCondLst>
                                        </p:cTn>
                                        <p:tgtEl>
                                          <p:spTgt spid="18"/>
                                        </p:tgtEl>
                                        <p:attrNameLst>
                                          <p:attrName>style.visibility</p:attrName>
                                        </p:attrNameLst>
                                      </p:cBhvr>
                                      <p:to>
                                        <p:strVal val="visible"/>
                                      </p:to>
                                    </p:set>
                                    <p:anim calcmode="lin" valueType="num">
                                      <p:cBhvr additive="base">
                                        <p:cTn id="106" dur="500" fill="hold"/>
                                        <p:tgtEl>
                                          <p:spTgt spid="18"/>
                                        </p:tgtEl>
                                        <p:attrNameLst>
                                          <p:attrName>ppt_x</p:attrName>
                                        </p:attrNameLst>
                                      </p:cBhvr>
                                      <p:tavLst>
                                        <p:tav tm="0">
                                          <p:val>
                                            <p:strVal val="#ppt_x"/>
                                          </p:val>
                                        </p:tav>
                                        <p:tav tm="100000">
                                          <p:val>
                                            <p:strVal val="#ppt_x"/>
                                          </p:val>
                                        </p:tav>
                                      </p:tavLst>
                                    </p:anim>
                                    <p:anim calcmode="lin" valueType="num">
                                      <p:cBhvr additive="base">
                                        <p:cTn id="107"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par>
                    <p:cTn id="108" fill="hold">
                      <p:stCondLst>
                        <p:cond delay="indefinite"/>
                      </p:stCondLst>
                      <p:childTnLst>
                        <p:par>
                          <p:cTn id="109" fill="hold">
                            <p:stCondLst>
                              <p:cond delay="0"/>
                            </p:stCondLst>
                            <p:childTnLst>
                              <p:par>
                                <p:cTn id="110" presetID="22" presetClass="exit" presetSubtype="4" fill="hold" grpId="1" nodeType="clickEffect">
                                  <p:stCondLst>
                                    <p:cond delay="0"/>
                                  </p:stCondLst>
                                  <p:childTnLst>
                                    <p:animEffect transition="out" filter="wipe(down)">
                                      <p:cBhvr>
                                        <p:cTn id="111" dur="500"/>
                                        <p:tgtEl>
                                          <p:spTgt spid="18"/>
                                        </p:tgtEl>
                                      </p:cBhvr>
                                    </p:animEffect>
                                    <p:set>
                                      <p:cBhvr>
                                        <p:cTn id="112" dur="1" fill="hold">
                                          <p:stCondLst>
                                            <p:cond delay="499"/>
                                          </p:stCondLst>
                                        </p:cTn>
                                        <p:tgtEl>
                                          <p:spTgt spid="18"/>
                                        </p:tgtEl>
                                        <p:attrNameLst>
                                          <p:attrName>style.visibility</p:attrName>
                                        </p:attrNameLst>
                                      </p:cBhvr>
                                      <p:to>
                                        <p:strVal val="hidden"/>
                                      </p:to>
                                    </p:set>
                                  </p:childTnLst>
                                </p:cTn>
                              </p:par>
                            </p:childTnLst>
                          </p:cTn>
                        </p:par>
                      </p:childTnLst>
                    </p:cTn>
                  </p:par>
                  <p:par>
                    <p:cTn id="113" fill="hold">
                      <p:stCondLst>
                        <p:cond delay="indefinite"/>
                      </p:stCondLst>
                      <p:childTnLst>
                        <p:par>
                          <p:cTn id="114" fill="hold">
                            <p:stCondLst>
                              <p:cond delay="0"/>
                            </p:stCondLst>
                            <p:childTnLst>
                              <p:par>
                                <p:cTn id="115" presetID="2" presetClass="entr" presetSubtype="4" fill="hold" grpId="0" nodeType="clickEffect">
                                  <p:stCondLst>
                                    <p:cond delay="0"/>
                                  </p:stCondLst>
                                  <p:childTnLst>
                                    <p:set>
                                      <p:cBhvr>
                                        <p:cTn id="116" dur="1" fill="hold">
                                          <p:stCondLst>
                                            <p:cond delay="0"/>
                                          </p:stCondLst>
                                        </p:cTn>
                                        <p:tgtEl>
                                          <p:spTgt spid="15"/>
                                        </p:tgtEl>
                                        <p:attrNameLst>
                                          <p:attrName>style.visibility</p:attrName>
                                        </p:attrNameLst>
                                      </p:cBhvr>
                                      <p:to>
                                        <p:strVal val="visible"/>
                                      </p:to>
                                    </p:set>
                                    <p:anim calcmode="lin" valueType="num">
                                      <p:cBhvr additive="base">
                                        <p:cTn id="117" dur="500" fill="hold"/>
                                        <p:tgtEl>
                                          <p:spTgt spid="15"/>
                                        </p:tgtEl>
                                        <p:attrNameLst>
                                          <p:attrName>ppt_x</p:attrName>
                                        </p:attrNameLst>
                                      </p:cBhvr>
                                      <p:tavLst>
                                        <p:tav tm="0">
                                          <p:val>
                                            <p:strVal val="#ppt_x"/>
                                          </p:val>
                                        </p:tav>
                                        <p:tav tm="100000">
                                          <p:val>
                                            <p:strVal val="#ppt_x"/>
                                          </p:val>
                                        </p:tav>
                                      </p:tavLst>
                                    </p:anim>
                                    <p:anim calcmode="lin" valueType="num">
                                      <p:cBhvr additive="base">
                                        <p:cTn id="118"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119" fill="hold">
                      <p:stCondLst>
                        <p:cond delay="indefinite"/>
                      </p:stCondLst>
                      <p:childTnLst>
                        <p:par>
                          <p:cTn id="120" fill="hold">
                            <p:stCondLst>
                              <p:cond delay="0"/>
                            </p:stCondLst>
                            <p:childTnLst>
                              <p:par>
                                <p:cTn id="121" presetID="22" presetClass="exit" presetSubtype="4" fill="hold" grpId="1" nodeType="clickEffect">
                                  <p:stCondLst>
                                    <p:cond delay="0"/>
                                  </p:stCondLst>
                                  <p:childTnLst>
                                    <p:animEffect transition="out" filter="wipe(down)">
                                      <p:cBhvr>
                                        <p:cTn id="122" dur="500"/>
                                        <p:tgtEl>
                                          <p:spTgt spid="15"/>
                                        </p:tgtEl>
                                      </p:cBhvr>
                                    </p:animEffect>
                                    <p:set>
                                      <p:cBhvr>
                                        <p:cTn id="123" dur="1" fill="hold">
                                          <p:stCondLst>
                                            <p:cond delay="499"/>
                                          </p:stCondLst>
                                        </p:cTn>
                                        <p:tgtEl>
                                          <p:spTgt spid="15"/>
                                        </p:tgtEl>
                                        <p:attrNameLst>
                                          <p:attrName>style.visibility</p:attrName>
                                        </p:attrNameLst>
                                      </p:cBhvr>
                                      <p:to>
                                        <p:strVal val="hidden"/>
                                      </p:to>
                                    </p:set>
                                  </p:childTnLst>
                                </p:cTn>
                              </p:par>
                            </p:childTnLst>
                          </p:cTn>
                        </p:par>
                      </p:childTnLst>
                    </p:cTn>
                  </p:par>
                  <p:par>
                    <p:cTn id="124" fill="hold">
                      <p:stCondLst>
                        <p:cond delay="indefinite"/>
                      </p:stCondLst>
                      <p:childTnLst>
                        <p:par>
                          <p:cTn id="125" fill="hold">
                            <p:stCondLst>
                              <p:cond delay="0"/>
                            </p:stCondLst>
                            <p:childTnLst>
                              <p:par>
                                <p:cTn id="126" presetID="2" presetClass="entr" presetSubtype="4" fill="hold" grpId="0" nodeType="clickEffect">
                                  <p:stCondLst>
                                    <p:cond delay="0"/>
                                  </p:stCondLst>
                                  <p:childTnLst>
                                    <p:set>
                                      <p:cBhvr>
                                        <p:cTn id="127" dur="1" fill="hold">
                                          <p:stCondLst>
                                            <p:cond delay="0"/>
                                          </p:stCondLst>
                                        </p:cTn>
                                        <p:tgtEl>
                                          <p:spTgt spid="2"/>
                                        </p:tgtEl>
                                        <p:attrNameLst>
                                          <p:attrName>style.visibility</p:attrName>
                                        </p:attrNameLst>
                                      </p:cBhvr>
                                      <p:to>
                                        <p:strVal val="visible"/>
                                      </p:to>
                                    </p:set>
                                    <p:anim calcmode="lin" valueType="num">
                                      <p:cBhvr additive="base">
                                        <p:cTn id="128" dur="500" fill="hold"/>
                                        <p:tgtEl>
                                          <p:spTgt spid="2"/>
                                        </p:tgtEl>
                                        <p:attrNameLst>
                                          <p:attrName>ppt_x</p:attrName>
                                        </p:attrNameLst>
                                      </p:cBhvr>
                                      <p:tavLst>
                                        <p:tav tm="0">
                                          <p:val>
                                            <p:strVal val="#ppt_x"/>
                                          </p:val>
                                        </p:tav>
                                        <p:tav tm="100000">
                                          <p:val>
                                            <p:strVal val="#ppt_x"/>
                                          </p:val>
                                        </p:tav>
                                      </p:tavLst>
                                    </p:anim>
                                    <p:anim calcmode="lin" valueType="num">
                                      <p:cBhvr additive="base">
                                        <p:cTn id="129"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130" fill="hold">
                      <p:stCondLst>
                        <p:cond delay="indefinite"/>
                      </p:stCondLst>
                      <p:childTnLst>
                        <p:par>
                          <p:cTn id="131" fill="hold">
                            <p:stCondLst>
                              <p:cond delay="0"/>
                            </p:stCondLst>
                            <p:childTnLst>
                              <p:par>
                                <p:cTn id="132" presetID="22" presetClass="exit" presetSubtype="4" fill="hold" grpId="1" nodeType="clickEffect">
                                  <p:stCondLst>
                                    <p:cond delay="0"/>
                                  </p:stCondLst>
                                  <p:childTnLst>
                                    <p:animEffect transition="out" filter="wipe(down)">
                                      <p:cBhvr>
                                        <p:cTn id="133" dur="500"/>
                                        <p:tgtEl>
                                          <p:spTgt spid="2"/>
                                        </p:tgtEl>
                                      </p:cBhvr>
                                    </p:animEffect>
                                    <p:set>
                                      <p:cBhvr>
                                        <p:cTn id="134" dur="1" fill="hold">
                                          <p:stCondLst>
                                            <p:cond delay="499"/>
                                          </p:stCondLst>
                                        </p:cTn>
                                        <p:tgtEl>
                                          <p:spTgt spid="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4" grpId="1"/>
      <p:bldP spid="10" grpId="0"/>
      <p:bldP spid="10" grpId="1"/>
      <p:bldP spid="11" grpId="0"/>
      <p:bldP spid="11" grpId="1"/>
      <p:bldP spid="12" grpId="0"/>
      <p:bldP spid="12" grpId="1"/>
      <p:bldP spid="13" grpId="0"/>
      <p:bldP spid="13" grpId="1"/>
      <p:bldP spid="14" grpId="0"/>
      <p:bldP spid="14" grpId="1"/>
      <p:bldP spid="15" grpId="0"/>
      <p:bldP spid="15" grpId="1"/>
      <p:bldP spid="2" grpId="0"/>
      <p:bldP spid="2" grpId="1"/>
      <p:bldP spid="16" grpId="0"/>
      <p:bldP spid="16" grpId="1"/>
      <p:bldP spid="17" grpId="0"/>
      <p:bldP spid="17" grpId="1"/>
      <p:bldP spid="18" grpId="0"/>
      <p:bldP spid="18" grpId="1"/>
      <p:bldP spid="20" grpId="0"/>
      <p:bldP spid="20" grpId="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a:extLst>
              <a:ext uri="{FF2B5EF4-FFF2-40B4-BE49-F238E27FC236}">
                <a16:creationId xmlns:a16="http://schemas.microsoft.com/office/drawing/2014/main" id="{B1593774-A133-446B-9BF3-50AE24CF1788}"/>
              </a:ext>
            </a:extLst>
          </p:cNvPr>
          <p:cNvSpPr txBox="1"/>
          <p:nvPr/>
        </p:nvSpPr>
        <p:spPr>
          <a:xfrm>
            <a:off x="4066990" y="435000"/>
            <a:ext cx="5455219" cy="461665"/>
          </a:xfrm>
          <a:prstGeom prst="rect">
            <a:avLst/>
          </a:prstGeom>
          <a:noFill/>
        </p:spPr>
        <p:txBody>
          <a:bodyPr wrap="square" rtlCol="0">
            <a:spAutoFit/>
          </a:bodyPr>
          <a:lstStyle/>
          <a:p>
            <a:pPr algn="ctr"/>
            <a:r>
              <a:rPr lang="fr-FR" sz="2400" b="1" dirty="0">
                <a:latin typeface="Arial" panose="020B0604020202020204" pitchFamily="34" charset="0"/>
                <a:cs typeface="Arial" panose="020B0604020202020204" pitchFamily="34" charset="0"/>
              </a:rPr>
              <a:t>Dictée flash : étape 2</a:t>
            </a:r>
          </a:p>
        </p:txBody>
      </p:sp>
      <p:pic>
        <p:nvPicPr>
          <p:cNvPr id="4" name="compImg" descr="Boy Exercice d'apprentissage de l'école Banque d'images - 33384901">
            <a:extLst>
              <a:ext uri="{FF2B5EF4-FFF2-40B4-BE49-F238E27FC236}">
                <a16:creationId xmlns:a16="http://schemas.microsoft.com/office/drawing/2014/main" id="{711AFC5E-27BB-455A-93EC-F1277B50F902}"/>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19955" y="218550"/>
            <a:ext cx="1359535" cy="1439545"/>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
        <p:nvSpPr>
          <p:cNvPr id="5" name="ZoneTexte 4">
            <a:extLst>
              <a:ext uri="{FF2B5EF4-FFF2-40B4-BE49-F238E27FC236}">
                <a16:creationId xmlns:a16="http://schemas.microsoft.com/office/drawing/2014/main" id="{65537E17-3594-4ED1-92F4-F1666DE2F156}"/>
              </a:ext>
            </a:extLst>
          </p:cNvPr>
          <p:cNvSpPr txBox="1"/>
          <p:nvPr/>
        </p:nvSpPr>
        <p:spPr>
          <a:xfrm>
            <a:off x="1680000" y="1207814"/>
            <a:ext cx="10512000" cy="461665"/>
          </a:xfrm>
          <a:prstGeom prst="rect">
            <a:avLst/>
          </a:prstGeom>
          <a:noFill/>
        </p:spPr>
        <p:txBody>
          <a:bodyPr wrap="square" rtlCol="0">
            <a:spAutoFit/>
          </a:bodyPr>
          <a:lstStyle/>
          <a:p>
            <a:r>
              <a:rPr lang="fr-FR" sz="2400" dirty="0">
                <a:latin typeface="Arial" panose="020B0604020202020204" pitchFamily="34" charset="0"/>
                <a:ea typeface="Calibri" panose="020F0502020204030204" pitchFamily="34" charset="0"/>
                <a:cs typeface="Arial" panose="020B0604020202020204" pitchFamily="34" charset="0"/>
              </a:rPr>
              <a:t>La demoiselle courageuse n’a qu’une ennemie, elle déteste cette vantarde !</a:t>
            </a:r>
            <a:endParaRPr lang="fr-FR" sz="2400" dirty="0">
              <a:latin typeface="Arial" panose="020B0604020202020204" pitchFamily="34" charset="0"/>
              <a:cs typeface="Arial" panose="020B0604020202020204" pitchFamily="34" charset="0"/>
            </a:endParaRPr>
          </a:p>
        </p:txBody>
      </p:sp>
      <p:pic>
        <p:nvPicPr>
          <p:cNvPr id="6" name="Picture 4">
            <a:extLst>
              <a:ext uri="{FF2B5EF4-FFF2-40B4-BE49-F238E27FC236}">
                <a16:creationId xmlns:a16="http://schemas.microsoft.com/office/drawing/2014/main" id="{98AFE262-4DFA-4ACD-A6BA-B85C82AF9835}"/>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t="54010"/>
          <a:stretch/>
        </p:blipFill>
        <p:spPr bwMode="auto">
          <a:xfrm>
            <a:off x="1169545" y="2419527"/>
            <a:ext cx="10512000" cy="277686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6929135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xit" presetSubtype="4" fill="hold" grpId="0" nodeType="clickEffect">
                                  <p:stCondLst>
                                    <p:cond delay="0"/>
                                  </p:stCondLst>
                                  <p:childTnLst>
                                    <p:animEffect transition="out" filter="wipe(down)">
                                      <p:cBhvr>
                                        <p:cTn id="6" dur="500"/>
                                        <p:tgtEl>
                                          <p:spTgt spid="5"/>
                                        </p:tgtEl>
                                      </p:cBhvr>
                                    </p:animEffect>
                                    <p:set>
                                      <p:cBhvr>
                                        <p:cTn id="7" dur="1" fill="hold">
                                          <p:stCondLst>
                                            <p:cond delay="499"/>
                                          </p:stCondLst>
                                        </p:cTn>
                                        <p:tgtEl>
                                          <p:spTgt spid="5"/>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a:extLst>
              <a:ext uri="{FF2B5EF4-FFF2-40B4-BE49-F238E27FC236}">
                <a16:creationId xmlns:a16="http://schemas.microsoft.com/office/drawing/2014/main" id="{564D53C3-A71C-4A3D-9904-996D3EE8E419}"/>
              </a:ext>
            </a:extLst>
          </p:cNvPr>
          <p:cNvSpPr txBox="1"/>
          <p:nvPr/>
        </p:nvSpPr>
        <p:spPr>
          <a:xfrm>
            <a:off x="791570" y="243512"/>
            <a:ext cx="10923353" cy="5632311"/>
          </a:xfrm>
          <a:prstGeom prst="rect">
            <a:avLst/>
          </a:prstGeom>
          <a:solidFill>
            <a:schemeClr val="accent1">
              <a:lumMod val="40000"/>
              <a:lumOff val="60000"/>
            </a:schemeClr>
          </a:solidFill>
        </p:spPr>
        <p:txBody>
          <a:bodyPr wrap="square" rtlCol="0">
            <a:spAutoFit/>
          </a:bodyPr>
          <a:lstStyle/>
          <a:p>
            <a:pPr algn="ctr"/>
            <a:r>
              <a:rPr lang="fr-FR" sz="2400" b="1" dirty="0">
                <a:latin typeface="Arial" panose="020B0604020202020204" pitchFamily="34" charset="0"/>
                <a:cs typeface="Arial" panose="020B0604020202020204" pitchFamily="34" charset="0"/>
              </a:rPr>
              <a:t>Pour terminer</a:t>
            </a:r>
          </a:p>
          <a:p>
            <a:pPr algn="ctr"/>
            <a:endParaRPr lang="fr-FR" sz="2400" dirty="0">
              <a:latin typeface="Arial" panose="020B0604020202020204" pitchFamily="34" charset="0"/>
              <a:cs typeface="Arial" panose="020B0604020202020204" pitchFamily="34" charset="0"/>
            </a:endParaRPr>
          </a:p>
          <a:p>
            <a:pPr algn="ctr"/>
            <a:r>
              <a:rPr lang="fr-FR" sz="2400" dirty="0">
                <a:latin typeface="Arial" panose="020B0604020202020204" pitchFamily="34" charset="0"/>
                <a:cs typeface="Arial" panose="020B0604020202020204" pitchFamily="34" charset="0"/>
              </a:rPr>
              <a:t>Il existe de nombreuses histoires détournées </a:t>
            </a:r>
          </a:p>
          <a:p>
            <a:pPr algn="ctr"/>
            <a:r>
              <a:rPr lang="fr-FR" sz="2400" dirty="0">
                <a:latin typeface="Arial" panose="020B0604020202020204" pitchFamily="34" charset="0"/>
                <a:cs typeface="Arial" panose="020B0604020202020204" pitchFamily="34" charset="0"/>
              </a:rPr>
              <a:t>qui évoquent </a:t>
            </a:r>
            <a:r>
              <a:rPr lang="fr-FR" sz="2400">
                <a:latin typeface="Arial" panose="020B0604020202020204" pitchFamily="34" charset="0"/>
                <a:cs typeface="Arial" panose="020B0604020202020204" pitchFamily="34" charset="0"/>
              </a:rPr>
              <a:t>le Petit Chaperon </a:t>
            </a:r>
            <a:r>
              <a:rPr lang="fr-FR" sz="2400" dirty="0">
                <a:latin typeface="Arial" panose="020B0604020202020204" pitchFamily="34" charset="0"/>
                <a:cs typeface="Arial" panose="020B0604020202020204" pitchFamily="34" charset="0"/>
              </a:rPr>
              <a:t>R</a:t>
            </a:r>
            <a:r>
              <a:rPr lang="fr-FR" sz="2400">
                <a:latin typeface="Arial" panose="020B0604020202020204" pitchFamily="34" charset="0"/>
                <a:cs typeface="Arial" panose="020B0604020202020204" pitchFamily="34" charset="0"/>
              </a:rPr>
              <a:t>ouge</a:t>
            </a:r>
            <a:r>
              <a:rPr lang="fr-FR" sz="2400" dirty="0">
                <a:latin typeface="Arial" panose="020B0604020202020204" pitchFamily="34" charset="0"/>
                <a:cs typeface="Arial" panose="020B0604020202020204" pitchFamily="34" charset="0"/>
              </a:rPr>
              <a:t>…</a:t>
            </a:r>
          </a:p>
          <a:p>
            <a:endParaRPr lang="fr-FR" sz="2400" dirty="0">
              <a:latin typeface="Arial" panose="020B0604020202020204" pitchFamily="34" charset="0"/>
              <a:cs typeface="Arial" panose="020B0604020202020204" pitchFamily="34" charset="0"/>
            </a:endParaRPr>
          </a:p>
          <a:p>
            <a:pPr>
              <a:lnSpc>
                <a:spcPct val="150000"/>
              </a:lnSpc>
            </a:pPr>
            <a:r>
              <a:rPr lang="fr-FR" sz="2400" dirty="0">
                <a:latin typeface="Arial" panose="020B0604020202020204" pitchFamily="34" charset="0"/>
                <a:cs typeface="Arial" panose="020B0604020202020204" pitchFamily="34" charset="0"/>
              </a:rPr>
              <a:t>Je vous propose quelques titres :</a:t>
            </a:r>
          </a:p>
          <a:p>
            <a:pPr>
              <a:lnSpc>
                <a:spcPct val="150000"/>
              </a:lnSpc>
            </a:pPr>
            <a:r>
              <a:rPr lang="fr-FR" sz="2400" i="1" dirty="0">
                <a:latin typeface="Arial" panose="020B0604020202020204" pitchFamily="34" charset="0"/>
                <a:cs typeface="Arial" panose="020B0604020202020204" pitchFamily="34" charset="0"/>
              </a:rPr>
              <a:t>Mademoiselle Sauve-qui-peut, </a:t>
            </a:r>
            <a:r>
              <a:rPr lang="fr-FR" sz="2400" dirty="0">
                <a:latin typeface="Arial" panose="020B0604020202020204" pitchFamily="34" charset="0"/>
                <a:cs typeface="Arial" panose="020B0604020202020204" pitchFamily="34" charset="0"/>
              </a:rPr>
              <a:t> P. Corentin, éditions L’école des loisirs</a:t>
            </a:r>
          </a:p>
          <a:p>
            <a:pPr>
              <a:lnSpc>
                <a:spcPct val="150000"/>
              </a:lnSpc>
            </a:pPr>
            <a:r>
              <a:rPr lang="fr-FR" sz="2400" i="1" dirty="0">
                <a:latin typeface="Arial" panose="020B0604020202020204" pitchFamily="34" charset="0"/>
                <a:cs typeface="Arial" panose="020B0604020202020204" pitchFamily="34" charset="0"/>
              </a:rPr>
              <a:t>Le Petit Chaperon Vert, </a:t>
            </a:r>
            <a:r>
              <a:rPr lang="fr-FR" sz="2400" dirty="0">
                <a:latin typeface="Arial" panose="020B0604020202020204" pitchFamily="34" charset="0"/>
                <a:cs typeface="Arial" panose="020B0604020202020204" pitchFamily="34" charset="0"/>
              </a:rPr>
              <a:t> G. </a:t>
            </a:r>
            <a:r>
              <a:rPr lang="fr-FR" sz="2400" dirty="0" err="1">
                <a:latin typeface="Arial" panose="020B0604020202020204" pitchFamily="34" charset="0"/>
                <a:cs typeface="Arial" panose="020B0604020202020204" pitchFamily="34" charset="0"/>
              </a:rPr>
              <a:t>Solotareff</a:t>
            </a:r>
            <a:r>
              <a:rPr lang="fr-FR" sz="2400" dirty="0">
                <a:latin typeface="Arial" panose="020B0604020202020204" pitchFamily="34" charset="0"/>
                <a:cs typeface="Arial" panose="020B0604020202020204" pitchFamily="34" charset="0"/>
              </a:rPr>
              <a:t> et Nadja, éditions L’école des loisirs </a:t>
            </a:r>
          </a:p>
          <a:p>
            <a:pPr>
              <a:lnSpc>
                <a:spcPct val="150000"/>
              </a:lnSpc>
            </a:pPr>
            <a:r>
              <a:rPr lang="fr-FR" sz="2400" i="1" dirty="0">
                <a:latin typeface="Arial" panose="020B0604020202020204" pitchFamily="34" charset="0"/>
                <a:cs typeface="Arial" panose="020B0604020202020204" pitchFamily="34" charset="0"/>
              </a:rPr>
              <a:t>Le Chapeau rond rouge, </a:t>
            </a:r>
            <a:r>
              <a:rPr lang="fr-FR" sz="2400" dirty="0">
                <a:latin typeface="Arial" panose="020B0604020202020204" pitchFamily="34" charset="0"/>
                <a:cs typeface="Arial" panose="020B0604020202020204" pitchFamily="34" charset="0"/>
              </a:rPr>
              <a:t> Geoffroy de </a:t>
            </a:r>
            <a:r>
              <a:rPr lang="fr-FR" sz="2400" dirty="0" err="1">
                <a:latin typeface="Arial" panose="020B0604020202020204" pitchFamily="34" charset="0"/>
                <a:cs typeface="Arial" panose="020B0604020202020204" pitchFamily="34" charset="0"/>
              </a:rPr>
              <a:t>Pennart</a:t>
            </a:r>
            <a:r>
              <a:rPr lang="fr-FR" sz="2400" dirty="0">
                <a:latin typeface="Arial" panose="020B0604020202020204" pitchFamily="34" charset="0"/>
                <a:cs typeface="Arial" panose="020B0604020202020204" pitchFamily="34" charset="0"/>
              </a:rPr>
              <a:t>, éditions L’école des loisirs </a:t>
            </a:r>
          </a:p>
          <a:p>
            <a:pPr>
              <a:lnSpc>
                <a:spcPct val="150000"/>
              </a:lnSpc>
            </a:pPr>
            <a:r>
              <a:rPr lang="fr-FR" sz="2400" i="1" dirty="0">
                <a:latin typeface="Arial" panose="020B0604020202020204" pitchFamily="34" charset="0"/>
                <a:cs typeface="Arial" panose="020B0604020202020204" pitchFamily="34" charset="0"/>
              </a:rPr>
              <a:t>Petit Lapin Rouge, </a:t>
            </a:r>
            <a:r>
              <a:rPr lang="fr-FR" sz="2400" dirty="0">
                <a:latin typeface="Arial" panose="020B0604020202020204" pitchFamily="34" charset="0"/>
                <a:cs typeface="Arial" panose="020B0604020202020204" pitchFamily="34" charset="0"/>
              </a:rPr>
              <a:t> </a:t>
            </a:r>
            <a:r>
              <a:rPr lang="fr-FR" sz="2400" dirty="0" err="1">
                <a:latin typeface="Arial" panose="020B0604020202020204" pitchFamily="34" charset="0"/>
                <a:cs typeface="Arial" panose="020B0604020202020204" pitchFamily="34" charset="0"/>
              </a:rPr>
              <a:t>Rascal</a:t>
            </a:r>
            <a:r>
              <a:rPr lang="fr-FR" sz="2400" dirty="0">
                <a:latin typeface="Arial" panose="020B0604020202020204" pitchFamily="34" charset="0"/>
                <a:cs typeface="Arial" panose="020B0604020202020204" pitchFamily="34" charset="0"/>
              </a:rPr>
              <a:t>, éditions L’école des loisirs</a:t>
            </a:r>
          </a:p>
          <a:p>
            <a:pPr>
              <a:lnSpc>
                <a:spcPct val="150000"/>
              </a:lnSpc>
            </a:pPr>
            <a:endParaRPr lang="fr-FR" sz="2400" dirty="0">
              <a:latin typeface="Arial" panose="020B0604020202020204" pitchFamily="34" charset="0"/>
              <a:cs typeface="Arial" panose="020B0604020202020204" pitchFamily="34" charset="0"/>
            </a:endParaRPr>
          </a:p>
          <a:p>
            <a:pPr algn="ctr"/>
            <a:r>
              <a:rPr lang="fr-FR" sz="2400" dirty="0">
                <a:latin typeface="Arial" panose="020B0604020202020204" pitchFamily="34" charset="0"/>
                <a:cs typeface="Arial" panose="020B0604020202020204" pitchFamily="34" charset="0"/>
              </a:rPr>
              <a:t>Il y en a plein d’autres. Je vous encourage à aller les regarder de plus près !</a:t>
            </a:r>
          </a:p>
        </p:txBody>
      </p:sp>
    </p:spTree>
    <p:extLst>
      <p:ext uri="{BB962C8B-B14F-4D97-AF65-F5344CB8AC3E}">
        <p14:creationId xmlns:p14="http://schemas.microsoft.com/office/powerpoint/2010/main" val="7191021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a:extLst>
              <a:ext uri="{FF2B5EF4-FFF2-40B4-BE49-F238E27FC236}">
                <a16:creationId xmlns:a16="http://schemas.microsoft.com/office/drawing/2014/main" id="{77E6D2C4-D2C0-4984-AE0D-43DBA5BA799E}"/>
              </a:ext>
            </a:extLst>
          </p:cNvPr>
          <p:cNvSpPr txBox="1"/>
          <p:nvPr/>
        </p:nvSpPr>
        <p:spPr>
          <a:xfrm>
            <a:off x="2064326" y="416329"/>
            <a:ext cx="8063346" cy="523220"/>
          </a:xfrm>
          <a:prstGeom prst="rect">
            <a:avLst/>
          </a:prstGeom>
          <a:solidFill>
            <a:schemeClr val="accent1">
              <a:lumMod val="20000"/>
              <a:lumOff val="80000"/>
            </a:schemeClr>
          </a:solidFill>
        </p:spPr>
        <p:txBody>
          <a:bodyPr wrap="square" rtlCol="0">
            <a:spAutoFit/>
          </a:bodyPr>
          <a:lstStyle/>
          <a:p>
            <a:pPr algn="ctr"/>
            <a:r>
              <a:rPr lang="fr-FR" sz="2800" b="1" dirty="0">
                <a:latin typeface="Arial" panose="020B0604020202020204" pitchFamily="34" charset="0"/>
                <a:cs typeface="Arial" panose="020B0604020202020204" pitchFamily="34" charset="0"/>
              </a:rPr>
              <a:t>Notion : Bilan sur la conjugaison des verbes</a:t>
            </a:r>
          </a:p>
        </p:txBody>
      </p:sp>
      <p:sp>
        <p:nvSpPr>
          <p:cNvPr id="10" name="ZoneTexte 9">
            <a:extLst>
              <a:ext uri="{FF2B5EF4-FFF2-40B4-BE49-F238E27FC236}">
                <a16:creationId xmlns:a16="http://schemas.microsoft.com/office/drawing/2014/main" id="{A8C9BCF9-88CA-4E29-B098-E8AC5C3A0F0C}"/>
              </a:ext>
            </a:extLst>
          </p:cNvPr>
          <p:cNvSpPr txBox="1"/>
          <p:nvPr/>
        </p:nvSpPr>
        <p:spPr>
          <a:xfrm>
            <a:off x="1999420" y="1528250"/>
            <a:ext cx="8193159" cy="4062651"/>
          </a:xfrm>
          <a:prstGeom prst="rect">
            <a:avLst/>
          </a:prstGeom>
          <a:solidFill>
            <a:schemeClr val="bg1">
              <a:lumMod val="95000"/>
            </a:schemeClr>
          </a:solidFill>
        </p:spPr>
        <p:txBody>
          <a:bodyPr wrap="square" rtlCol="0">
            <a:spAutoFit/>
          </a:bodyPr>
          <a:lstStyle/>
          <a:p>
            <a:pPr marL="285750" indent="-285750" algn="just">
              <a:buFont typeface="Wingdings" panose="05000000000000000000" pitchFamily="2" charset="2"/>
              <a:buChar char="§"/>
            </a:pPr>
            <a:r>
              <a:rPr lang="fr-FR" sz="2400" b="1" dirty="0">
                <a:latin typeface="Arial" panose="020B0604020202020204" pitchFamily="34" charset="0"/>
                <a:cs typeface="Arial" panose="020B0604020202020204" pitchFamily="34" charset="0"/>
              </a:rPr>
              <a:t>Lecture d’un texte</a:t>
            </a:r>
          </a:p>
          <a:p>
            <a:pPr algn="just"/>
            <a:r>
              <a:rPr lang="fr-FR" sz="2400" dirty="0">
                <a:latin typeface="Arial" panose="020B0604020202020204" pitchFamily="34" charset="0"/>
                <a:cs typeface="Arial" panose="020B0604020202020204" pitchFamily="34" charset="0"/>
              </a:rPr>
              <a:t>- Se poser des questions sur le texte</a:t>
            </a:r>
          </a:p>
          <a:p>
            <a:pPr algn="just"/>
            <a:r>
              <a:rPr lang="fr-FR" sz="2400" dirty="0">
                <a:latin typeface="Arial" panose="020B0604020202020204" pitchFamily="34" charset="0"/>
                <a:cs typeface="Arial" panose="020B0604020202020204" pitchFamily="34" charset="0"/>
              </a:rPr>
              <a:t>- Comprendre le texte</a:t>
            </a:r>
          </a:p>
          <a:p>
            <a:pPr algn="just"/>
            <a:endParaRPr lang="fr-FR" sz="2400" dirty="0">
              <a:latin typeface="Arial" panose="020B0604020202020204" pitchFamily="34" charset="0"/>
              <a:cs typeface="Arial" panose="020B0604020202020204" pitchFamily="34" charset="0"/>
            </a:endParaRPr>
          </a:p>
          <a:p>
            <a:pPr marL="342900" indent="-342900" algn="just">
              <a:buFont typeface="Wingdings" panose="05000000000000000000" pitchFamily="2" charset="2"/>
              <a:buChar char="§"/>
            </a:pPr>
            <a:r>
              <a:rPr lang="fr-FR" sz="2400" b="1" dirty="0">
                <a:latin typeface="Arial" panose="020B0604020202020204" pitchFamily="34" charset="0"/>
                <a:cs typeface="Arial" panose="020B0604020202020204" pitchFamily="34" charset="0"/>
              </a:rPr>
              <a:t>Grammaire / Conjugaison</a:t>
            </a:r>
          </a:p>
          <a:p>
            <a:pPr algn="just"/>
            <a:r>
              <a:rPr lang="fr-FR" sz="2400" dirty="0">
                <a:latin typeface="Arial" panose="020B0604020202020204" pitchFamily="34" charset="0"/>
                <a:cs typeface="Arial" panose="020B0604020202020204" pitchFamily="34" charset="0"/>
              </a:rPr>
              <a:t>- Réviser la conjugaison des verbes</a:t>
            </a:r>
          </a:p>
          <a:p>
            <a:pPr algn="just"/>
            <a:r>
              <a:rPr lang="fr-FR" sz="2400" dirty="0">
                <a:latin typeface="Arial" panose="020B0604020202020204" pitchFamily="34" charset="0"/>
                <a:cs typeface="Arial" panose="020B0604020202020204" pitchFamily="34" charset="0"/>
              </a:rPr>
              <a:t>- S’exercer</a:t>
            </a:r>
          </a:p>
          <a:p>
            <a:pPr algn="just"/>
            <a:endParaRPr lang="fr-FR" sz="2400" dirty="0">
              <a:latin typeface="Arial" panose="020B0604020202020204" pitchFamily="34" charset="0"/>
              <a:cs typeface="Arial" panose="020B0604020202020204" pitchFamily="34" charset="0"/>
            </a:endParaRPr>
          </a:p>
          <a:p>
            <a:pPr marL="285750" indent="-285750" algn="just">
              <a:buFont typeface="Wingdings" panose="05000000000000000000" pitchFamily="2" charset="2"/>
              <a:buChar char="§"/>
            </a:pPr>
            <a:r>
              <a:rPr lang="fr-FR" sz="2400" b="1" dirty="0">
                <a:latin typeface="Arial" panose="020B0604020202020204" pitchFamily="34" charset="0"/>
                <a:cs typeface="Arial" panose="020B0604020202020204" pitchFamily="34" charset="0"/>
              </a:rPr>
              <a:t>Orthographe</a:t>
            </a:r>
          </a:p>
          <a:p>
            <a:pPr algn="just"/>
            <a:r>
              <a:rPr lang="fr-FR" sz="2400" dirty="0">
                <a:latin typeface="Arial" panose="020B0604020202020204" pitchFamily="34" charset="0"/>
                <a:cs typeface="Arial" panose="020B0604020202020204" pitchFamily="34" charset="0"/>
              </a:rPr>
              <a:t>- Apprendre à écrire avec la dictée flash</a:t>
            </a:r>
          </a:p>
          <a:p>
            <a:pPr marL="285750" indent="-285750" algn="just">
              <a:buFontTx/>
              <a:buChar char="-"/>
            </a:pPr>
            <a:endParaRPr lang="fr-FR" dirty="0"/>
          </a:p>
        </p:txBody>
      </p:sp>
    </p:spTree>
    <p:extLst>
      <p:ext uri="{BB962C8B-B14F-4D97-AF65-F5344CB8AC3E}">
        <p14:creationId xmlns:p14="http://schemas.microsoft.com/office/powerpoint/2010/main" val="41523439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1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 calcmode="lin" valueType="num">
                                      <p:cBhvr additive="base">
                                        <p:cTn id="12" dur="500" fill="hold"/>
                                        <p:tgtEl>
                                          <p:spTgt spid="10"/>
                                        </p:tgtEl>
                                        <p:attrNameLst>
                                          <p:attrName>ppt_x</p:attrName>
                                        </p:attrNameLst>
                                      </p:cBhvr>
                                      <p:tavLst>
                                        <p:tav tm="0">
                                          <p:val>
                                            <p:strVal val="#ppt_x"/>
                                          </p:val>
                                        </p:tav>
                                        <p:tav tm="100000">
                                          <p:val>
                                            <p:strVal val="#ppt_x"/>
                                          </p:val>
                                        </p:tav>
                                      </p:tavLst>
                                    </p:anim>
                                    <p:anim calcmode="lin" valueType="num">
                                      <p:cBhvr additive="base">
                                        <p:cTn id="13"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10"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a:extLst>
              <a:ext uri="{FF2B5EF4-FFF2-40B4-BE49-F238E27FC236}">
                <a16:creationId xmlns:a16="http://schemas.microsoft.com/office/drawing/2014/main" id="{A6A389E0-EEF4-414B-BFA8-AC18BD17A43A}"/>
              </a:ext>
            </a:extLst>
          </p:cNvPr>
          <p:cNvSpPr txBox="1"/>
          <p:nvPr/>
        </p:nvSpPr>
        <p:spPr>
          <a:xfrm>
            <a:off x="2806889" y="2770496"/>
            <a:ext cx="6578221" cy="523220"/>
          </a:xfrm>
          <a:prstGeom prst="rect">
            <a:avLst/>
          </a:prstGeom>
          <a:solidFill>
            <a:schemeClr val="accent4">
              <a:lumMod val="20000"/>
              <a:lumOff val="80000"/>
            </a:schemeClr>
          </a:solidFill>
        </p:spPr>
        <p:txBody>
          <a:bodyPr wrap="square" rtlCol="0">
            <a:spAutoFit/>
          </a:bodyPr>
          <a:lstStyle/>
          <a:p>
            <a:pPr algn="ctr"/>
            <a:r>
              <a:rPr lang="fr-FR" sz="2800" b="1" dirty="0">
                <a:latin typeface="Arial" panose="020B0604020202020204" pitchFamily="34" charset="0"/>
                <a:cs typeface="Arial" panose="020B0604020202020204" pitchFamily="34" charset="0"/>
              </a:rPr>
              <a:t>Lecture : je lis et je comprends</a:t>
            </a:r>
          </a:p>
        </p:txBody>
      </p:sp>
    </p:spTree>
    <p:extLst>
      <p:ext uri="{BB962C8B-B14F-4D97-AF65-F5344CB8AC3E}">
        <p14:creationId xmlns:p14="http://schemas.microsoft.com/office/powerpoint/2010/main" val="23936586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 1" descr="affichage classe consigne je lis">
            <a:extLst>
              <a:ext uri="{FF2B5EF4-FFF2-40B4-BE49-F238E27FC236}">
                <a16:creationId xmlns:a16="http://schemas.microsoft.com/office/drawing/2014/main" id="{666A5B35-FEC1-4F2C-B77B-5459772B3C20}"/>
              </a:ext>
            </a:extLst>
          </p:cNvPr>
          <p:cNvPicPr/>
          <p:nvPr/>
        </p:nvPicPr>
        <p:blipFill>
          <a:blip r:embed="rId2" cstate="hqprint">
            <a:extLst>
              <a:ext uri="{28A0092B-C50C-407E-A947-70E740481C1C}">
                <a14:useLocalDpi xmlns:a14="http://schemas.microsoft.com/office/drawing/2010/main" val="0"/>
              </a:ext>
            </a:extLst>
          </a:blip>
          <a:srcRect/>
          <a:stretch>
            <a:fillRect/>
          </a:stretch>
        </p:blipFill>
        <p:spPr bwMode="auto">
          <a:xfrm>
            <a:off x="104552" y="106292"/>
            <a:ext cx="1232535" cy="900000"/>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pic>
        <p:nvPicPr>
          <p:cNvPr id="3" name="Image 2" descr="Recherche Chercher Trouver - Images vectorielles gratuites sur Pixabay">
            <a:extLst>
              <a:ext uri="{FF2B5EF4-FFF2-40B4-BE49-F238E27FC236}">
                <a16:creationId xmlns:a16="http://schemas.microsoft.com/office/drawing/2014/main" id="{945EE219-1F4A-439A-A08B-62F4E014C22D}"/>
              </a:ext>
            </a:extLst>
          </p:cNvPr>
          <p:cNvPicPr/>
          <p:nvPr/>
        </p:nvPicPr>
        <p:blipFill>
          <a:blip r:embed="rId3" cstate="hqprint">
            <a:extLst>
              <a:ext uri="{28A0092B-C50C-407E-A947-70E740481C1C}">
                <a14:useLocalDpi xmlns:a14="http://schemas.microsoft.com/office/drawing/2010/main" val="0"/>
              </a:ext>
            </a:extLst>
          </a:blip>
          <a:srcRect/>
          <a:stretch>
            <a:fillRect/>
          </a:stretch>
        </p:blipFill>
        <p:spPr bwMode="auto">
          <a:xfrm>
            <a:off x="104552" y="1245704"/>
            <a:ext cx="1232535" cy="1085813"/>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graphicFrame>
        <p:nvGraphicFramePr>
          <p:cNvPr id="6" name="Tableau 5">
            <a:extLst>
              <a:ext uri="{FF2B5EF4-FFF2-40B4-BE49-F238E27FC236}">
                <a16:creationId xmlns:a16="http://schemas.microsoft.com/office/drawing/2014/main" id="{62839AAC-1AF9-48D8-A376-AD99A7389249}"/>
              </a:ext>
            </a:extLst>
          </p:cNvPr>
          <p:cNvGraphicFramePr>
            <a:graphicFrameLocks noGrp="1"/>
          </p:cNvGraphicFramePr>
          <p:nvPr>
            <p:extLst>
              <p:ext uri="{D42A27DB-BD31-4B8C-83A1-F6EECF244321}">
                <p14:modId xmlns:p14="http://schemas.microsoft.com/office/powerpoint/2010/main" val="3339156842"/>
              </p:ext>
            </p:extLst>
          </p:nvPr>
        </p:nvGraphicFramePr>
        <p:xfrm>
          <a:off x="1550139" y="106292"/>
          <a:ext cx="6427305" cy="6117844"/>
        </p:xfrm>
        <a:graphic>
          <a:graphicData uri="http://schemas.openxmlformats.org/drawingml/2006/table">
            <a:tbl>
              <a:tblPr>
                <a:tableStyleId>{5C22544A-7EE6-4342-B048-85BDC9FD1C3A}</a:tableStyleId>
              </a:tblPr>
              <a:tblGrid>
                <a:gridCol w="6427305">
                  <a:extLst>
                    <a:ext uri="{9D8B030D-6E8A-4147-A177-3AD203B41FA5}">
                      <a16:colId xmlns:a16="http://schemas.microsoft.com/office/drawing/2014/main" val="2816675307"/>
                    </a:ext>
                  </a:extLst>
                </a:gridCol>
              </a:tblGrid>
              <a:tr h="0">
                <a:tc>
                  <a:txBody>
                    <a:bodyPr/>
                    <a:lstStyle/>
                    <a:p>
                      <a:pPr algn="ctr">
                        <a:lnSpc>
                          <a:spcPct val="107000"/>
                        </a:lnSpc>
                        <a:spcAft>
                          <a:spcPts val="800"/>
                        </a:spcAft>
                      </a:pPr>
                      <a:r>
                        <a:rPr lang="fr-FR" sz="2200" b="1" dirty="0">
                          <a:effectLst/>
                          <a:latin typeface="Arial" panose="020B0604020202020204" pitchFamily="34" charset="0"/>
                          <a:cs typeface="Arial" panose="020B0604020202020204" pitchFamily="34" charset="0"/>
                        </a:rPr>
                        <a:t>Le Petit Chaperon Vert</a:t>
                      </a:r>
                    </a:p>
                    <a:p>
                      <a:pPr algn="just">
                        <a:lnSpc>
                          <a:spcPct val="107000"/>
                        </a:lnSpc>
                        <a:spcAft>
                          <a:spcPts val="800"/>
                        </a:spcAft>
                      </a:pPr>
                      <a:r>
                        <a:rPr lang="fr-FR" sz="2200" dirty="0">
                          <a:effectLst/>
                          <a:latin typeface="Arial" panose="020B0604020202020204" pitchFamily="34" charset="0"/>
                          <a:cs typeface="Arial" panose="020B0604020202020204" pitchFamily="34" charset="0"/>
                        </a:rPr>
                        <a:t>Le Petit Chaperon Vert est une fille très sympathique, et courageuse. Elle n’a qu’une ennemie, cette sale menteuse de Petit Chaperon Rouge.</a:t>
                      </a:r>
                    </a:p>
                    <a:p>
                      <a:pPr algn="just">
                        <a:lnSpc>
                          <a:spcPct val="107000"/>
                        </a:lnSpc>
                        <a:spcAft>
                          <a:spcPts val="800"/>
                        </a:spcAft>
                      </a:pPr>
                      <a:r>
                        <a:rPr lang="fr-FR" sz="2200" dirty="0">
                          <a:effectLst/>
                          <a:latin typeface="Arial" panose="020B0604020202020204" pitchFamily="34" charset="0"/>
                          <a:cs typeface="Arial" panose="020B0604020202020204" pitchFamily="34" charset="0"/>
                        </a:rPr>
                        <a:t>La voici en chemin, elle traverse la forêt pour aller voir sa grand-mère, lui porter à manger et des médicaments. Tout se passe admirablement bien sauf que la grand-mère a un gros rhume.</a:t>
                      </a:r>
                    </a:p>
                    <a:p>
                      <a:pPr algn="just">
                        <a:lnSpc>
                          <a:spcPct val="107000"/>
                        </a:lnSpc>
                        <a:spcAft>
                          <a:spcPts val="800"/>
                        </a:spcAft>
                      </a:pPr>
                      <a:r>
                        <a:rPr lang="fr-FR" sz="2200" kern="1200" dirty="0">
                          <a:solidFill>
                            <a:schemeClr val="dk1"/>
                          </a:solidFill>
                          <a:effectLst/>
                          <a:latin typeface="Arial" panose="020B0604020202020204" pitchFamily="34" charset="0"/>
                          <a:ea typeface="+mn-ea"/>
                          <a:cs typeface="Arial" panose="020B0604020202020204" pitchFamily="34" charset="0"/>
                        </a:rPr>
                        <a:t>Oui, tout irait pour le mieux, même avec le loup qui rôde, s’il n’y avait pas cette andouille de vantarde de Chaperon Rouge.</a:t>
                      </a:r>
                    </a:p>
                    <a:p>
                      <a:pPr algn="just">
                        <a:lnSpc>
                          <a:spcPct val="107000"/>
                        </a:lnSpc>
                        <a:spcAft>
                          <a:spcPts val="800"/>
                        </a:spcAft>
                      </a:pPr>
                      <a:r>
                        <a:rPr lang="fr-FR" sz="2200" kern="1200" dirty="0">
                          <a:solidFill>
                            <a:schemeClr val="dk1"/>
                          </a:solidFill>
                          <a:effectLst/>
                          <a:latin typeface="Arial" panose="020B0604020202020204" pitchFamily="34" charset="0"/>
                          <a:ea typeface="+mn-ea"/>
                          <a:cs typeface="Arial" panose="020B0604020202020204" pitchFamily="34" charset="0"/>
                        </a:rPr>
                        <a:t>Un livre pour les enfants qui aiment déjà lire tous seuls. </a:t>
                      </a:r>
                    </a:p>
                    <a:p>
                      <a:pPr algn="just">
                        <a:lnSpc>
                          <a:spcPct val="107000"/>
                        </a:lnSpc>
                        <a:spcAft>
                          <a:spcPts val="800"/>
                        </a:spcAft>
                      </a:pPr>
                      <a:r>
                        <a:rPr lang="fr-FR" sz="1800" i="1" kern="1200" dirty="0">
                          <a:solidFill>
                            <a:schemeClr val="dk1"/>
                          </a:solidFill>
                          <a:effectLst/>
                          <a:latin typeface="Arial" panose="020B0604020202020204" pitchFamily="34" charset="0"/>
                          <a:ea typeface="+mn-ea"/>
                          <a:cs typeface="Arial" panose="020B0604020202020204" pitchFamily="34" charset="0"/>
                        </a:rPr>
                        <a:t>Le Petit Chaperon Vert,  </a:t>
                      </a:r>
                      <a:r>
                        <a:rPr lang="fr-FR" sz="1800" i="0" kern="1200" dirty="0">
                          <a:solidFill>
                            <a:schemeClr val="dk1"/>
                          </a:solidFill>
                          <a:effectLst/>
                          <a:latin typeface="Arial" panose="020B0604020202020204" pitchFamily="34" charset="0"/>
                          <a:ea typeface="+mn-ea"/>
                          <a:cs typeface="Arial" panose="020B0604020202020204" pitchFamily="34" charset="0"/>
                        </a:rPr>
                        <a:t>Grégoire </a:t>
                      </a:r>
                      <a:r>
                        <a:rPr lang="fr-FR" sz="1800" i="0" kern="1200" dirty="0" err="1">
                          <a:solidFill>
                            <a:schemeClr val="dk1"/>
                          </a:solidFill>
                          <a:effectLst/>
                          <a:latin typeface="Arial" panose="020B0604020202020204" pitchFamily="34" charset="0"/>
                          <a:ea typeface="+mn-ea"/>
                          <a:cs typeface="Arial" panose="020B0604020202020204" pitchFamily="34" charset="0"/>
                        </a:rPr>
                        <a:t>Solotareff</a:t>
                      </a:r>
                      <a:r>
                        <a:rPr lang="fr-FR" sz="1800" i="0" kern="1200" dirty="0">
                          <a:solidFill>
                            <a:schemeClr val="dk1"/>
                          </a:solidFill>
                          <a:effectLst/>
                          <a:latin typeface="Arial" panose="020B0604020202020204" pitchFamily="34" charset="0"/>
                          <a:ea typeface="+mn-ea"/>
                          <a:cs typeface="Arial" panose="020B0604020202020204" pitchFamily="34" charset="0"/>
                        </a:rPr>
                        <a:t> et Nadja</a:t>
                      </a:r>
                      <a:r>
                        <a:rPr lang="fr-FR" sz="1800" i="1" kern="1200" dirty="0">
                          <a:solidFill>
                            <a:schemeClr val="dk1"/>
                          </a:solidFill>
                          <a:effectLst/>
                          <a:latin typeface="Arial" panose="020B0604020202020204" pitchFamily="34" charset="0"/>
                          <a:ea typeface="+mn-ea"/>
                          <a:cs typeface="Arial" panose="020B0604020202020204" pitchFamily="34" charset="0"/>
                        </a:rPr>
                        <a:t>, éditions</a:t>
                      </a:r>
                      <a:r>
                        <a:rPr lang="fr-FR" sz="1800" i="1" kern="1200" baseline="0" dirty="0">
                          <a:solidFill>
                            <a:schemeClr val="dk1"/>
                          </a:solidFill>
                          <a:effectLst/>
                          <a:latin typeface="Arial" panose="020B0604020202020204" pitchFamily="34" charset="0"/>
                          <a:ea typeface="+mn-ea"/>
                          <a:cs typeface="Arial" panose="020B0604020202020204" pitchFamily="34" charset="0"/>
                        </a:rPr>
                        <a:t> L</a:t>
                      </a:r>
                      <a:r>
                        <a:rPr lang="fr-FR" sz="1800" i="1" kern="1200" dirty="0">
                          <a:solidFill>
                            <a:schemeClr val="dk1"/>
                          </a:solidFill>
                          <a:effectLst/>
                          <a:latin typeface="Arial" panose="020B0604020202020204" pitchFamily="34" charset="0"/>
                          <a:ea typeface="+mn-ea"/>
                          <a:cs typeface="Arial" panose="020B0604020202020204" pitchFamily="34" charset="0"/>
                        </a:rPr>
                        <a:t>’école des Loisirs</a:t>
                      </a:r>
                      <a:endParaRPr lang="fr-FR" sz="2400" i="1" dirty="0">
                        <a:effectLst/>
                        <a:latin typeface="Arial" panose="020B0604020202020204" pitchFamily="34" charset="0"/>
                        <a:ea typeface="Calibri" panose="020F0502020204030204" pitchFamily="34" charset="0"/>
                        <a:cs typeface="Arial" panose="020B0604020202020204" pitchFamily="34" charset="0"/>
                      </a:endParaRPr>
                    </a:p>
                  </a:txBody>
                  <a:tcPr marL="89535" marR="89535" marT="0" marB="0">
                    <a:solidFill>
                      <a:schemeClr val="bg1"/>
                    </a:solidFill>
                  </a:tcPr>
                </a:tc>
                <a:extLst>
                  <a:ext uri="{0D108BD9-81ED-4DB2-BD59-A6C34878D82A}">
                    <a16:rowId xmlns:a16="http://schemas.microsoft.com/office/drawing/2014/main" val="2430270214"/>
                  </a:ext>
                </a:extLst>
              </a:tr>
            </a:tbl>
          </a:graphicData>
        </a:graphic>
      </p:graphicFrame>
      <p:graphicFrame>
        <p:nvGraphicFramePr>
          <p:cNvPr id="7" name="Tableau 7">
            <a:extLst>
              <a:ext uri="{FF2B5EF4-FFF2-40B4-BE49-F238E27FC236}">
                <a16:creationId xmlns:a16="http://schemas.microsoft.com/office/drawing/2014/main" id="{2F461A8F-0646-4012-8E5E-1001C435BFEE}"/>
              </a:ext>
            </a:extLst>
          </p:cNvPr>
          <p:cNvGraphicFramePr>
            <a:graphicFrameLocks noGrp="1"/>
          </p:cNvGraphicFramePr>
          <p:nvPr>
            <p:extLst>
              <p:ext uri="{D42A27DB-BD31-4B8C-83A1-F6EECF244321}">
                <p14:modId xmlns:p14="http://schemas.microsoft.com/office/powerpoint/2010/main" val="3849705823"/>
              </p:ext>
            </p:extLst>
          </p:nvPr>
        </p:nvGraphicFramePr>
        <p:xfrm>
          <a:off x="8098544" y="390626"/>
          <a:ext cx="3988904" cy="4876800"/>
        </p:xfrm>
        <a:graphic>
          <a:graphicData uri="http://schemas.openxmlformats.org/drawingml/2006/table">
            <a:tbl>
              <a:tblPr firstRow="1" bandRow="1">
                <a:tableStyleId>{5940675A-B579-460E-94D1-54222C63F5DA}</a:tableStyleId>
              </a:tblPr>
              <a:tblGrid>
                <a:gridCol w="1974574">
                  <a:extLst>
                    <a:ext uri="{9D8B030D-6E8A-4147-A177-3AD203B41FA5}">
                      <a16:colId xmlns:a16="http://schemas.microsoft.com/office/drawing/2014/main" val="425516480"/>
                    </a:ext>
                  </a:extLst>
                </a:gridCol>
                <a:gridCol w="2014330">
                  <a:extLst>
                    <a:ext uri="{9D8B030D-6E8A-4147-A177-3AD203B41FA5}">
                      <a16:colId xmlns:a16="http://schemas.microsoft.com/office/drawing/2014/main" val="4025852089"/>
                    </a:ext>
                  </a:extLst>
                </a:gridCol>
              </a:tblGrid>
              <a:tr h="370840">
                <a:tc>
                  <a:txBody>
                    <a:bodyPr/>
                    <a:lstStyle/>
                    <a:p>
                      <a:pPr algn="ctr"/>
                      <a:r>
                        <a:rPr lang="fr-FR" sz="2200" dirty="0">
                          <a:latin typeface="Arial" panose="020B0604020202020204" pitchFamily="34" charset="0"/>
                          <a:cs typeface="Arial" panose="020B0604020202020204" pitchFamily="34" charset="0"/>
                        </a:rPr>
                        <a:t>Le Petit Chaperon Vert</a:t>
                      </a:r>
                    </a:p>
                  </a:txBody>
                  <a:tcPr>
                    <a:solidFill>
                      <a:schemeClr val="bg2"/>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fr-FR" sz="2200" dirty="0">
                          <a:latin typeface="Arial" panose="020B0604020202020204" pitchFamily="34" charset="0"/>
                          <a:cs typeface="Arial" panose="020B0604020202020204" pitchFamily="34" charset="0"/>
                        </a:rPr>
                        <a:t>Le Petit Chaperon Rouge</a:t>
                      </a:r>
                    </a:p>
                    <a:p>
                      <a:pPr algn="ctr"/>
                      <a:endParaRPr lang="fr-FR" sz="2200" dirty="0">
                        <a:latin typeface="Arial" panose="020B0604020202020204" pitchFamily="34" charset="0"/>
                        <a:cs typeface="Arial" panose="020B0604020202020204" pitchFamily="34" charset="0"/>
                      </a:endParaRPr>
                    </a:p>
                  </a:txBody>
                  <a:tcPr>
                    <a:solidFill>
                      <a:schemeClr val="bg2"/>
                    </a:solidFill>
                  </a:tcPr>
                </a:tc>
                <a:extLst>
                  <a:ext uri="{0D108BD9-81ED-4DB2-BD59-A6C34878D82A}">
                    <a16:rowId xmlns:a16="http://schemas.microsoft.com/office/drawing/2014/main" val="2733187659"/>
                  </a:ext>
                </a:extLst>
              </a:tr>
              <a:tr h="370840">
                <a:tc>
                  <a:txBody>
                    <a:bodyPr/>
                    <a:lstStyle/>
                    <a:p>
                      <a:pPr algn="ctr"/>
                      <a:r>
                        <a:rPr lang="fr-FR" sz="2200" kern="1200" dirty="0">
                          <a:solidFill>
                            <a:schemeClr val="tx1"/>
                          </a:solidFill>
                          <a:effectLst/>
                          <a:latin typeface="Arial" panose="020B0604020202020204" pitchFamily="34" charset="0"/>
                          <a:ea typeface="+mn-ea"/>
                          <a:cs typeface="Arial" panose="020B0604020202020204" pitchFamily="34" charset="0"/>
                        </a:rPr>
                        <a:t>- une fille </a:t>
                      </a:r>
                      <a:r>
                        <a:rPr lang="fr-FR" sz="2200" b="1" kern="1200" dirty="0">
                          <a:solidFill>
                            <a:schemeClr val="tx1"/>
                          </a:solidFill>
                          <a:effectLst/>
                          <a:latin typeface="Arial" panose="020B0604020202020204" pitchFamily="34" charset="0"/>
                          <a:ea typeface="+mn-ea"/>
                          <a:cs typeface="Arial" panose="020B0604020202020204" pitchFamily="34" charset="0"/>
                        </a:rPr>
                        <a:t>très</a:t>
                      </a:r>
                      <a:r>
                        <a:rPr lang="fr-FR" sz="2200" kern="1200" dirty="0">
                          <a:solidFill>
                            <a:schemeClr val="tx1"/>
                          </a:solidFill>
                          <a:effectLst/>
                          <a:latin typeface="Arial" panose="020B0604020202020204" pitchFamily="34" charset="0"/>
                          <a:ea typeface="+mn-ea"/>
                          <a:cs typeface="Arial" panose="020B0604020202020204" pitchFamily="34" charset="0"/>
                        </a:rPr>
                        <a:t> sympathique et courageuse</a:t>
                      </a:r>
                      <a:endParaRPr lang="fr-FR" sz="2200" dirty="0">
                        <a:latin typeface="Arial" panose="020B0604020202020204" pitchFamily="34" charset="0"/>
                        <a:cs typeface="Arial" panose="020B0604020202020204" pitchFamily="34" charset="0"/>
                      </a:endParaRPr>
                    </a:p>
                  </a:txBody>
                  <a:tcPr/>
                </a:tc>
                <a:tc>
                  <a:txBody>
                    <a:bodyPr/>
                    <a:lstStyle/>
                    <a:p>
                      <a:r>
                        <a:rPr lang="fr-FR" sz="2200" b="1" kern="1200" dirty="0">
                          <a:solidFill>
                            <a:schemeClr val="tx1"/>
                          </a:solidFill>
                          <a:effectLst/>
                          <a:latin typeface="Arial" panose="020B0604020202020204" pitchFamily="34" charset="0"/>
                          <a:ea typeface="+mn-ea"/>
                          <a:cs typeface="Arial" panose="020B0604020202020204" pitchFamily="34" charset="0"/>
                        </a:rPr>
                        <a:t>- (qu’)</a:t>
                      </a:r>
                      <a:r>
                        <a:rPr lang="fr-FR" sz="2200" kern="1200" dirty="0">
                          <a:solidFill>
                            <a:schemeClr val="tx1"/>
                          </a:solidFill>
                          <a:effectLst/>
                          <a:latin typeface="Arial" panose="020B0604020202020204" pitchFamily="34" charset="0"/>
                          <a:ea typeface="+mn-ea"/>
                          <a:cs typeface="Arial" panose="020B0604020202020204" pitchFamily="34" charset="0"/>
                        </a:rPr>
                        <a:t>une ennemie</a:t>
                      </a:r>
                    </a:p>
                    <a:p>
                      <a:endParaRPr lang="fr-FR" sz="2200" kern="1200" dirty="0">
                        <a:solidFill>
                          <a:schemeClr val="tx1"/>
                        </a:solidFill>
                        <a:effectLst/>
                        <a:latin typeface="Arial" panose="020B0604020202020204" pitchFamily="34" charset="0"/>
                        <a:ea typeface="+mn-ea"/>
                        <a:cs typeface="Arial" panose="020B0604020202020204" pitchFamily="34" charset="0"/>
                      </a:endParaRPr>
                    </a:p>
                    <a:p>
                      <a:r>
                        <a:rPr lang="fr-FR" sz="2200" kern="1200" dirty="0">
                          <a:solidFill>
                            <a:schemeClr val="tx1"/>
                          </a:solidFill>
                          <a:effectLst/>
                          <a:latin typeface="Arial" panose="020B0604020202020204" pitchFamily="34" charset="0"/>
                          <a:ea typeface="+mn-ea"/>
                          <a:cs typeface="Arial" panose="020B0604020202020204" pitchFamily="34" charset="0"/>
                        </a:rPr>
                        <a:t> - cette sale menteuse</a:t>
                      </a:r>
                    </a:p>
                    <a:p>
                      <a:endParaRPr lang="fr-FR" sz="2200" kern="1200" dirty="0">
                        <a:solidFill>
                          <a:schemeClr val="tx1"/>
                        </a:solidFill>
                        <a:effectLst/>
                        <a:latin typeface="Arial" panose="020B0604020202020204" pitchFamily="34" charset="0"/>
                        <a:ea typeface="+mn-ea"/>
                        <a:cs typeface="Arial" panose="020B0604020202020204" pitchFamily="34" charset="0"/>
                      </a:endParaRPr>
                    </a:p>
                    <a:p>
                      <a:r>
                        <a:rPr lang="fr-FR" sz="2200" kern="1200" dirty="0">
                          <a:solidFill>
                            <a:schemeClr val="tx1"/>
                          </a:solidFill>
                          <a:effectLst/>
                          <a:latin typeface="Arial" panose="020B0604020202020204" pitchFamily="34" charset="0"/>
                          <a:ea typeface="+mn-ea"/>
                          <a:cs typeface="Arial" panose="020B0604020202020204" pitchFamily="34" charset="0"/>
                        </a:rPr>
                        <a:t>- cette andouille de vantarde</a:t>
                      </a:r>
                    </a:p>
                    <a:p>
                      <a:endParaRPr lang="fr-FR" sz="22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3106300245"/>
                  </a:ext>
                </a:extLst>
              </a:tr>
            </a:tbl>
          </a:graphicData>
        </a:graphic>
      </p:graphicFrame>
    </p:spTree>
    <p:extLst>
      <p:ext uri="{BB962C8B-B14F-4D97-AF65-F5344CB8AC3E}">
        <p14:creationId xmlns:p14="http://schemas.microsoft.com/office/powerpoint/2010/main" val="7035536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 1" descr="affichage classe consigne je lis">
            <a:extLst>
              <a:ext uri="{FF2B5EF4-FFF2-40B4-BE49-F238E27FC236}">
                <a16:creationId xmlns:a16="http://schemas.microsoft.com/office/drawing/2014/main" id="{8A14BDB6-0454-4986-A1D4-44AD6E30D89D}"/>
              </a:ext>
            </a:extLst>
          </p:cNvPr>
          <p:cNvPicPr/>
          <p:nvPr/>
        </p:nvPicPr>
        <p:blipFill>
          <a:blip r:embed="rId2" cstate="hqprint">
            <a:extLst>
              <a:ext uri="{28A0092B-C50C-407E-A947-70E740481C1C}">
                <a14:useLocalDpi xmlns:a14="http://schemas.microsoft.com/office/drawing/2010/main" val="0"/>
              </a:ext>
            </a:extLst>
          </a:blip>
          <a:srcRect/>
          <a:stretch>
            <a:fillRect/>
          </a:stretch>
        </p:blipFill>
        <p:spPr bwMode="auto">
          <a:xfrm>
            <a:off x="276830" y="238813"/>
            <a:ext cx="1404000" cy="900000"/>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
        <p:nvSpPr>
          <p:cNvPr id="3" name="ZoneTexte 2">
            <a:extLst>
              <a:ext uri="{FF2B5EF4-FFF2-40B4-BE49-F238E27FC236}">
                <a16:creationId xmlns:a16="http://schemas.microsoft.com/office/drawing/2014/main" id="{7968D7AA-2465-43C5-ACD8-7D1C801DE0DB}"/>
              </a:ext>
            </a:extLst>
          </p:cNvPr>
          <p:cNvSpPr txBox="1"/>
          <p:nvPr/>
        </p:nvSpPr>
        <p:spPr>
          <a:xfrm>
            <a:off x="2729948" y="1556700"/>
            <a:ext cx="7301948" cy="4062651"/>
          </a:xfrm>
          <a:prstGeom prst="rect">
            <a:avLst/>
          </a:prstGeom>
          <a:noFill/>
        </p:spPr>
        <p:txBody>
          <a:bodyPr wrap="square" rtlCol="0">
            <a:spAutoFit/>
          </a:bodyPr>
          <a:lstStyle/>
          <a:p>
            <a:pPr algn="just"/>
            <a:r>
              <a:rPr lang="fr-FR" sz="2400" dirty="0">
                <a:latin typeface="Arial" panose="020B0604020202020204" pitchFamily="34" charset="0"/>
                <a:cs typeface="Arial" panose="020B0604020202020204" pitchFamily="34" charset="0"/>
              </a:rPr>
              <a:t>Il était une fois une petite fille que tout le monde appelait « le Petit Chaperon Vert » parce qu’elle portait une sorte de capuchon pointu et vert.</a:t>
            </a:r>
          </a:p>
          <a:p>
            <a:pPr algn="just"/>
            <a:r>
              <a:rPr lang="fr-FR" sz="2400" dirty="0">
                <a:latin typeface="Arial" panose="020B0604020202020204" pitchFamily="34" charset="0"/>
                <a:cs typeface="Arial" panose="020B0604020202020204" pitchFamily="34" charset="0"/>
              </a:rPr>
              <a:t>Sa grande sœur portait un chaperon jaune et sa meilleure amie un chaperon bleu. Mais elle avait une ennemie (une petite fille qu’elle détestait parce que c’était une menteuse) qui portait un chaperon rouge…</a:t>
            </a:r>
          </a:p>
          <a:p>
            <a:pPr algn="just"/>
            <a:r>
              <a:rPr lang="fr-FR" sz="2400" dirty="0">
                <a:latin typeface="Arial" panose="020B0604020202020204" pitchFamily="34" charset="0"/>
                <a:cs typeface="Arial" panose="020B0604020202020204" pitchFamily="34" charset="0"/>
              </a:rPr>
              <a:t>…et celle-là, elle la détestait vraiment.</a:t>
            </a:r>
          </a:p>
          <a:p>
            <a:pPr algn="just"/>
            <a:r>
              <a:rPr lang="fr-FR" sz="2400" dirty="0">
                <a:latin typeface="Arial" panose="020B0604020202020204" pitchFamily="34" charset="0"/>
                <a:cs typeface="Arial" panose="020B0604020202020204" pitchFamily="34" charset="0"/>
              </a:rPr>
              <a:t>Un jour, sa mère lui dit….</a:t>
            </a:r>
          </a:p>
          <a:p>
            <a:endParaRPr lang="fr-FR" dirty="0"/>
          </a:p>
        </p:txBody>
      </p:sp>
      <p:sp>
        <p:nvSpPr>
          <p:cNvPr id="4" name="ZoneTexte 3">
            <a:extLst>
              <a:ext uri="{FF2B5EF4-FFF2-40B4-BE49-F238E27FC236}">
                <a16:creationId xmlns:a16="http://schemas.microsoft.com/office/drawing/2014/main" id="{42313FBD-6204-4436-9CE2-ACBBF1C4F298}"/>
              </a:ext>
            </a:extLst>
          </p:cNvPr>
          <p:cNvSpPr txBox="1"/>
          <p:nvPr/>
        </p:nvSpPr>
        <p:spPr>
          <a:xfrm>
            <a:off x="2368809" y="427203"/>
            <a:ext cx="8024226" cy="523220"/>
          </a:xfrm>
          <a:prstGeom prst="rect">
            <a:avLst/>
          </a:prstGeom>
          <a:noFill/>
        </p:spPr>
        <p:txBody>
          <a:bodyPr wrap="square" rtlCol="0">
            <a:spAutoFit/>
          </a:bodyPr>
          <a:lstStyle/>
          <a:p>
            <a:pPr algn="ctr"/>
            <a:r>
              <a:rPr lang="fr-FR" sz="2800" b="1" dirty="0">
                <a:latin typeface="Arial" panose="020B0604020202020204" pitchFamily="34" charset="0"/>
                <a:cs typeface="Arial" panose="020B0604020202020204" pitchFamily="34" charset="0"/>
              </a:rPr>
              <a:t>Écouter et suivre la lecture pour le plaisir…</a:t>
            </a:r>
          </a:p>
        </p:txBody>
      </p:sp>
    </p:spTree>
    <p:extLst>
      <p:ext uri="{BB962C8B-B14F-4D97-AF65-F5344CB8AC3E}">
        <p14:creationId xmlns:p14="http://schemas.microsoft.com/office/powerpoint/2010/main" val="5395808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 1" descr="Une image contenant dessin&#10;&#10;Description générée automatiquement">
            <a:extLst>
              <a:ext uri="{FF2B5EF4-FFF2-40B4-BE49-F238E27FC236}">
                <a16:creationId xmlns:a16="http://schemas.microsoft.com/office/drawing/2014/main" id="{1E3DF985-A0CA-4DCF-A8E8-88898AEA4A9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10984" y="390722"/>
            <a:ext cx="1076325" cy="1790700"/>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
        <p:nvSpPr>
          <p:cNvPr id="3" name="ZoneTexte 2">
            <a:extLst>
              <a:ext uri="{FF2B5EF4-FFF2-40B4-BE49-F238E27FC236}">
                <a16:creationId xmlns:a16="http://schemas.microsoft.com/office/drawing/2014/main" id="{65035846-E216-4793-A160-879EE2A06704}"/>
              </a:ext>
            </a:extLst>
          </p:cNvPr>
          <p:cNvSpPr txBox="1"/>
          <p:nvPr/>
        </p:nvSpPr>
        <p:spPr>
          <a:xfrm>
            <a:off x="1663589" y="1166842"/>
            <a:ext cx="10045148" cy="4524315"/>
          </a:xfrm>
          <a:prstGeom prst="rect">
            <a:avLst/>
          </a:prstGeom>
          <a:solidFill>
            <a:schemeClr val="accent4">
              <a:lumMod val="20000"/>
              <a:lumOff val="80000"/>
            </a:schemeClr>
          </a:solidFill>
        </p:spPr>
        <p:txBody>
          <a:bodyPr wrap="square" rtlCol="0">
            <a:spAutoFit/>
          </a:bodyPr>
          <a:lstStyle/>
          <a:p>
            <a:r>
              <a:rPr lang="fr-FR" sz="2400" dirty="0">
                <a:latin typeface="Arial" panose="020B0604020202020204" pitchFamily="34" charset="0"/>
                <a:cs typeface="Arial" panose="020B0604020202020204" pitchFamily="34" charset="0"/>
              </a:rPr>
              <a:t>Faisons maintenant un point sur ce que l’on a appris aujourd’hui.</a:t>
            </a:r>
          </a:p>
          <a:p>
            <a:endParaRPr lang="fr-FR" sz="2400" dirty="0">
              <a:latin typeface="Arial" panose="020B0604020202020204" pitchFamily="34" charset="0"/>
              <a:cs typeface="Arial" panose="020B0604020202020204" pitchFamily="34" charset="0"/>
            </a:endParaRPr>
          </a:p>
          <a:p>
            <a:r>
              <a:rPr lang="fr-FR" sz="2400" dirty="0">
                <a:latin typeface="Arial" panose="020B0604020202020204" pitchFamily="34" charset="0"/>
                <a:cs typeface="Arial" panose="020B0604020202020204" pitchFamily="34" charset="0"/>
              </a:rPr>
              <a:t>Quand on achète ou que l’on emprunte un livre, on peut lire sa 4</a:t>
            </a:r>
            <a:r>
              <a:rPr lang="fr-FR" sz="2400" baseline="30000" dirty="0">
                <a:latin typeface="Arial" panose="020B0604020202020204" pitchFamily="34" charset="0"/>
                <a:cs typeface="Arial" panose="020B0604020202020204" pitchFamily="34" charset="0"/>
              </a:rPr>
              <a:t>ème</a:t>
            </a:r>
            <a:r>
              <a:rPr lang="fr-FR" sz="2400" dirty="0">
                <a:latin typeface="Arial" panose="020B0604020202020204" pitchFamily="34" charset="0"/>
                <a:cs typeface="Arial" panose="020B0604020202020204" pitchFamily="34" charset="0"/>
              </a:rPr>
              <a:t> de couverture. </a:t>
            </a:r>
          </a:p>
          <a:p>
            <a:endParaRPr lang="fr-FR" sz="2400" dirty="0">
              <a:latin typeface="Arial" panose="020B0604020202020204" pitchFamily="34" charset="0"/>
              <a:cs typeface="Arial" panose="020B0604020202020204" pitchFamily="34" charset="0"/>
            </a:endParaRPr>
          </a:p>
          <a:p>
            <a:r>
              <a:rPr lang="fr-FR" sz="2400" dirty="0">
                <a:latin typeface="Arial" panose="020B0604020202020204" pitchFamily="34" charset="0"/>
                <a:cs typeface="Arial" panose="020B0604020202020204" pitchFamily="34" charset="0"/>
              </a:rPr>
              <a:t>Elle peut nous donner des informations sur le déroulement de l’histoire, sur les personnages que l’on va rencontrer.</a:t>
            </a:r>
          </a:p>
          <a:p>
            <a:endParaRPr lang="fr-FR" sz="2400" dirty="0">
              <a:latin typeface="Arial" panose="020B0604020202020204" pitchFamily="34" charset="0"/>
              <a:cs typeface="Arial" panose="020B0604020202020204" pitchFamily="34" charset="0"/>
            </a:endParaRPr>
          </a:p>
          <a:p>
            <a:endParaRPr lang="fr-FR" sz="2400" dirty="0">
              <a:latin typeface="Arial" panose="020B0604020202020204" pitchFamily="34" charset="0"/>
              <a:cs typeface="Arial" panose="020B0604020202020204" pitchFamily="34" charset="0"/>
            </a:endParaRPr>
          </a:p>
          <a:p>
            <a:r>
              <a:rPr lang="fr-FR" sz="2400" dirty="0">
                <a:latin typeface="Arial" panose="020B0604020202020204" pitchFamily="34" charset="0"/>
                <a:cs typeface="Arial" panose="020B0604020202020204" pitchFamily="34" charset="0"/>
              </a:rPr>
              <a:t>Sur cette 4</a:t>
            </a:r>
            <a:r>
              <a:rPr lang="fr-FR" sz="2400" baseline="30000" dirty="0">
                <a:latin typeface="Arial" panose="020B0604020202020204" pitchFamily="34" charset="0"/>
                <a:cs typeface="Arial" panose="020B0604020202020204" pitchFamily="34" charset="0"/>
              </a:rPr>
              <a:t>ème</a:t>
            </a:r>
            <a:r>
              <a:rPr lang="fr-FR" sz="2400" dirty="0">
                <a:latin typeface="Arial" panose="020B0604020202020204" pitchFamily="34" charset="0"/>
                <a:cs typeface="Arial" panose="020B0604020202020204" pitchFamily="34" charset="0"/>
              </a:rPr>
              <a:t> de couverture, on peut aussi lire des conseils adressés au lecteur.</a:t>
            </a:r>
          </a:p>
          <a:p>
            <a:endParaRPr lang="fr-FR"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0901811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a:extLst>
              <a:ext uri="{FF2B5EF4-FFF2-40B4-BE49-F238E27FC236}">
                <a16:creationId xmlns:a16="http://schemas.microsoft.com/office/drawing/2014/main" id="{DF54F837-4DF0-4E32-9902-8E1B46575FC8}"/>
              </a:ext>
            </a:extLst>
          </p:cNvPr>
          <p:cNvSpPr txBox="1"/>
          <p:nvPr/>
        </p:nvSpPr>
        <p:spPr>
          <a:xfrm>
            <a:off x="2158818" y="2554381"/>
            <a:ext cx="7874363" cy="1384995"/>
          </a:xfrm>
          <a:prstGeom prst="rect">
            <a:avLst/>
          </a:prstGeom>
          <a:solidFill>
            <a:schemeClr val="accent4">
              <a:lumMod val="20000"/>
              <a:lumOff val="80000"/>
            </a:schemeClr>
          </a:solidFill>
        </p:spPr>
        <p:txBody>
          <a:bodyPr wrap="square" rtlCol="0">
            <a:spAutoFit/>
          </a:bodyPr>
          <a:lstStyle/>
          <a:p>
            <a:pPr algn="ctr"/>
            <a:r>
              <a:rPr lang="fr-FR" sz="2800" b="1" dirty="0">
                <a:latin typeface="Arial" panose="020B0604020202020204" pitchFamily="34" charset="0"/>
                <a:cs typeface="Arial" panose="020B0604020202020204" pitchFamily="34" charset="0"/>
              </a:rPr>
              <a:t>Conjugaison</a:t>
            </a:r>
          </a:p>
          <a:p>
            <a:pPr algn="ctr"/>
            <a:r>
              <a:rPr lang="fr-FR" sz="2800" b="1" dirty="0">
                <a:latin typeface="Arial" panose="020B0604020202020204" pitchFamily="34" charset="0"/>
                <a:cs typeface="Arial" panose="020B0604020202020204" pitchFamily="34" charset="0"/>
              </a:rPr>
              <a:t>Bilan : conjuguer les verbes au présent, à l’imparfait et au futur</a:t>
            </a:r>
          </a:p>
        </p:txBody>
      </p:sp>
    </p:spTree>
    <p:extLst>
      <p:ext uri="{BB962C8B-B14F-4D97-AF65-F5344CB8AC3E}">
        <p14:creationId xmlns:p14="http://schemas.microsoft.com/office/powerpoint/2010/main" val="29249281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 1" descr="Recherche Chercher Trouver - Images vectorielles gratuites sur Pixabay">
            <a:extLst>
              <a:ext uri="{FF2B5EF4-FFF2-40B4-BE49-F238E27FC236}">
                <a16:creationId xmlns:a16="http://schemas.microsoft.com/office/drawing/2014/main" id="{F726F0AA-570E-45D4-B19C-C3DE3A009D9E}"/>
              </a:ext>
            </a:extLst>
          </p:cNvPr>
          <p:cNvPicPr/>
          <p:nvPr/>
        </p:nvPicPr>
        <p:blipFill>
          <a:blip r:embed="rId2" cstate="hqprint">
            <a:extLst>
              <a:ext uri="{28A0092B-C50C-407E-A947-70E740481C1C}">
                <a14:useLocalDpi xmlns:a14="http://schemas.microsoft.com/office/drawing/2010/main" val="0"/>
              </a:ext>
            </a:extLst>
          </a:blip>
          <a:srcRect/>
          <a:stretch>
            <a:fillRect/>
          </a:stretch>
        </p:blipFill>
        <p:spPr bwMode="auto">
          <a:xfrm>
            <a:off x="472555" y="318249"/>
            <a:ext cx="1232535" cy="1079500"/>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
        <p:nvSpPr>
          <p:cNvPr id="3" name="ZoneTexte 2">
            <a:extLst>
              <a:ext uri="{FF2B5EF4-FFF2-40B4-BE49-F238E27FC236}">
                <a16:creationId xmlns:a16="http://schemas.microsoft.com/office/drawing/2014/main" id="{E042E912-592D-4BF2-AEED-CB59F22983AD}"/>
              </a:ext>
            </a:extLst>
          </p:cNvPr>
          <p:cNvSpPr txBox="1"/>
          <p:nvPr/>
        </p:nvSpPr>
        <p:spPr>
          <a:xfrm>
            <a:off x="4108174" y="138731"/>
            <a:ext cx="4399722" cy="830997"/>
          </a:xfrm>
          <a:prstGeom prst="rect">
            <a:avLst/>
          </a:prstGeom>
          <a:noFill/>
        </p:spPr>
        <p:txBody>
          <a:bodyPr wrap="square" rtlCol="0">
            <a:spAutoFit/>
          </a:bodyPr>
          <a:lstStyle/>
          <a:p>
            <a:pPr algn="ctr"/>
            <a:r>
              <a:rPr lang="fr-FR" sz="2400" b="1" dirty="0">
                <a:latin typeface="Arial" panose="020B0604020202020204" pitchFamily="34" charset="0"/>
                <a:cs typeface="Arial" panose="020B0604020202020204" pitchFamily="34" charset="0"/>
              </a:rPr>
              <a:t>Des propriétés du verbe </a:t>
            </a:r>
          </a:p>
          <a:p>
            <a:pPr algn="ctr"/>
            <a:r>
              <a:rPr lang="fr-FR" sz="2400" b="1" dirty="0">
                <a:latin typeface="Arial" panose="020B0604020202020204" pitchFamily="34" charset="0"/>
                <a:cs typeface="Arial" panose="020B0604020202020204" pitchFamily="34" charset="0"/>
              </a:rPr>
              <a:t>Réponds par VRAI ou FAUX</a:t>
            </a:r>
          </a:p>
        </p:txBody>
      </p:sp>
      <p:graphicFrame>
        <p:nvGraphicFramePr>
          <p:cNvPr id="4" name="Tableau 4">
            <a:extLst>
              <a:ext uri="{FF2B5EF4-FFF2-40B4-BE49-F238E27FC236}">
                <a16:creationId xmlns:a16="http://schemas.microsoft.com/office/drawing/2014/main" id="{5AAA09EA-C603-49F2-AC1C-EAAF6640F23C}"/>
              </a:ext>
            </a:extLst>
          </p:cNvPr>
          <p:cNvGraphicFramePr>
            <a:graphicFrameLocks noGrp="1"/>
          </p:cNvGraphicFramePr>
          <p:nvPr>
            <p:extLst>
              <p:ext uri="{D42A27DB-BD31-4B8C-83A1-F6EECF244321}">
                <p14:modId xmlns:p14="http://schemas.microsoft.com/office/powerpoint/2010/main" val="3437001324"/>
              </p:ext>
            </p:extLst>
          </p:nvPr>
        </p:nvGraphicFramePr>
        <p:xfrm>
          <a:off x="2244035" y="1130482"/>
          <a:ext cx="8128000" cy="3017520"/>
        </p:xfrm>
        <a:graphic>
          <a:graphicData uri="http://schemas.openxmlformats.org/drawingml/2006/table">
            <a:tbl>
              <a:tblPr firstRow="1" bandRow="1">
                <a:tableStyleId>{5940675A-B579-460E-94D1-54222C63F5DA}</a:tableStyleId>
              </a:tblPr>
              <a:tblGrid>
                <a:gridCol w="7072243">
                  <a:extLst>
                    <a:ext uri="{9D8B030D-6E8A-4147-A177-3AD203B41FA5}">
                      <a16:colId xmlns:a16="http://schemas.microsoft.com/office/drawing/2014/main" val="2530275265"/>
                    </a:ext>
                  </a:extLst>
                </a:gridCol>
                <a:gridCol w="1055757">
                  <a:extLst>
                    <a:ext uri="{9D8B030D-6E8A-4147-A177-3AD203B41FA5}">
                      <a16:colId xmlns:a16="http://schemas.microsoft.com/office/drawing/2014/main" val="231921324"/>
                    </a:ext>
                  </a:extLst>
                </a:gridCol>
              </a:tblGrid>
              <a:tr h="370840">
                <a:tc>
                  <a:txBody>
                    <a:bodyPr/>
                    <a:lstStyle/>
                    <a:p>
                      <a:r>
                        <a:rPr lang="fr-FR" sz="2400" dirty="0">
                          <a:latin typeface="Arial" panose="020B0604020202020204" pitchFamily="34" charset="0"/>
                          <a:cs typeface="Arial" panose="020B0604020202020204" pitchFamily="34" charset="0"/>
                        </a:rPr>
                        <a:t>Un verbe est un mot invariable.</a:t>
                      </a:r>
                    </a:p>
                  </a:txBody>
                  <a:tcPr>
                    <a:solidFill>
                      <a:schemeClr val="accent4">
                        <a:lumMod val="20000"/>
                        <a:lumOff val="80000"/>
                      </a:schemeClr>
                    </a:solidFill>
                  </a:tcPr>
                </a:tc>
                <a:tc>
                  <a:txBody>
                    <a:bodyPr/>
                    <a:lstStyle/>
                    <a:p>
                      <a:endParaRPr lang="fr-FR" sz="2400" dirty="0">
                        <a:latin typeface="Arial" panose="020B0604020202020204" pitchFamily="34" charset="0"/>
                        <a:cs typeface="Arial" panose="020B0604020202020204" pitchFamily="34" charset="0"/>
                      </a:endParaRPr>
                    </a:p>
                  </a:txBody>
                  <a:tcPr>
                    <a:solidFill>
                      <a:schemeClr val="accent4">
                        <a:lumMod val="20000"/>
                        <a:lumOff val="80000"/>
                      </a:schemeClr>
                    </a:solidFill>
                  </a:tcPr>
                </a:tc>
                <a:extLst>
                  <a:ext uri="{0D108BD9-81ED-4DB2-BD59-A6C34878D82A}">
                    <a16:rowId xmlns:a16="http://schemas.microsoft.com/office/drawing/2014/main" val="144769318"/>
                  </a:ext>
                </a:extLst>
              </a:tr>
              <a:tr h="370840">
                <a:tc>
                  <a:txBody>
                    <a:bodyPr/>
                    <a:lstStyle/>
                    <a:p>
                      <a:r>
                        <a:rPr lang="fr-FR" sz="2400" dirty="0">
                          <a:latin typeface="Arial" panose="020B0604020202020204" pitchFamily="34" charset="0"/>
                          <a:cs typeface="Arial" panose="020B0604020202020204" pitchFamily="34" charset="0"/>
                        </a:rPr>
                        <a:t>Un verbe non conjugué est à l’infinitif.</a:t>
                      </a:r>
                    </a:p>
                  </a:txBody>
                  <a:tcPr>
                    <a:solidFill>
                      <a:schemeClr val="accent4">
                        <a:lumMod val="20000"/>
                        <a:lumOff val="80000"/>
                      </a:schemeClr>
                    </a:solidFill>
                  </a:tcPr>
                </a:tc>
                <a:tc>
                  <a:txBody>
                    <a:bodyPr/>
                    <a:lstStyle/>
                    <a:p>
                      <a:endParaRPr lang="fr-FR" sz="2400" dirty="0">
                        <a:latin typeface="Arial" panose="020B0604020202020204" pitchFamily="34" charset="0"/>
                        <a:cs typeface="Arial" panose="020B0604020202020204" pitchFamily="34" charset="0"/>
                      </a:endParaRPr>
                    </a:p>
                  </a:txBody>
                  <a:tcPr>
                    <a:solidFill>
                      <a:schemeClr val="accent4">
                        <a:lumMod val="20000"/>
                        <a:lumOff val="80000"/>
                      </a:schemeClr>
                    </a:solidFill>
                  </a:tcPr>
                </a:tc>
                <a:extLst>
                  <a:ext uri="{0D108BD9-81ED-4DB2-BD59-A6C34878D82A}">
                    <a16:rowId xmlns:a16="http://schemas.microsoft.com/office/drawing/2014/main" val="67981084"/>
                  </a:ext>
                </a:extLst>
              </a:tr>
              <a:tr h="370840">
                <a:tc>
                  <a:txBody>
                    <a:bodyPr/>
                    <a:lstStyle/>
                    <a:p>
                      <a:r>
                        <a:rPr lang="fr-FR" sz="2400" dirty="0">
                          <a:latin typeface="Arial" panose="020B0604020202020204" pitchFamily="34" charset="0"/>
                          <a:cs typeface="Arial" panose="020B0604020202020204" pitchFamily="34" charset="0"/>
                        </a:rPr>
                        <a:t>La forme du verbe dépend du temps, du nombre et du genre du sujet.</a:t>
                      </a:r>
                    </a:p>
                  </a:txBody>
                  <a:tcPr>
                    <a:solidFill>
                      <a:schemeClr val="accent4">
                        <a:lumMod val="20000"/>
                        <a:lumOff val="80000"/>
                      </a:schemeClr>
                    </a:solidFill>
                  </a:tcPr>
                </a:tc>
                <a:tc>
                  <a:txBody>
                    <a:bodyPr/>
                    <a:lstStyle/>
                    <a:p>
                      <a:endParaRPr lang="fr-FR" sz="2400" dirty="0">
                        <a:latin typeface="Arial" panose="020B0604020202020204" pitchFamily="34" charset="0"/>
                        <a:cs typeface="Arial" panose="020B0604020202020204" pitchFamily="34" charset="0"/>
                      </a:endParaRPr>
                    </a:p>
                  </a:txBody>
                  <a:tcPr>
                    <a:solidFill>
                      <a:schemeClr val="accent4">
                        <a:lumMod val="20000"/>
                        <a:lumOff val="80000"/>
                      </a:schemeClr>
                    </a:solidFill>
                  </a:tcPr>
                </a:tc>
                <a:extLst>
                  <a:ext uri="{0D108BD9-81ED-4DB2-BD59-A6C34878D82A}">
                    <a16:rowId xmlns:a16="http://schemas.microsoft.com/office/drawing/2014/main" val="3756631777"/>
                  </a:ext>
                </a:extLst>
              </a:tr>
              <a:tr h="370840">
                <a:tc>
                  <a:txBody>
                    <a:bodyPr/>
                    <a:lstStyle/>
                    <a:p>
                      <a:r>
                        <a:rPr lang="fr-FR" sz="2400" dirty="0">
                          <a:latin typeface="Arial" panose="020B0604020202020204" pitchFamily="34" charset="0"/>
                          <a:cs typeface="Arial" panose="020B0604020202020204" pitchFamily="34" charset="0"/>
                        </a:rPr>
                        <a:t>Les adjectifs s’accordent en genre et en nombre avec les verbes.</a:t>
                      </a:r>
                    </a:p>
                  </a:txBody>
                  <a:tcPr>
                    <a:solidFill>
                      <a:schemeClr val="accent4">
                        <a:lumMod val="20000"/>
                        <a:lumOff val="80000"/>
                      </a:schemeClr>
                    </a:solidFill>
                  </a:tcPr>
                </a:tc>
                <a:tc>
                  <a:txBody>
                    <a:bodyPr/>
                    <a:lstStyle/>
                    <a:p>
                      <a:endParaRPr lang="fr-FR" sz="2400" dirty="0">
                        <a:latin typeface="Arial" panose="020B0604020202020204" pitchFamily="34" charset="0"/>
                        <a:cs typeface="Arial" panose="020B0604020202020204" pitchFamily="34" charset="0"/>
                      </a:endParaRPr>
                    </a:p>
                  </a:txBody>
                  <a:tcPr>
                    <a:solidFill>
                      <a:schemeClr val="accent4">
                        <a:lumMod val="20000"/>
                        <a:lumOff val="80000"/>
                      </a:schemeClr>
                    </a:solidFill>
                  </a:tcPr>
                </a:tc>
                <a:extLst>
                  <a:ext uri="{0D108BD9-81ED-4DB2-BD59-A6C34878D82A}">
                    <a16:rowId xmlns:a16="http://schemas.microsoft.com/office/drawing/2014/main" val="1264046639"/>
                  </a:ext>
                </a:extLst>
              </a:tr>
              <a:tr h="370840">
                <a:tc>
                  <a:txBody>
                    <a:bodyPr/>
                    <a:lstStyle/>
                    <a:p>
                      <a:r>
                        <a:rPr lang="fr-FR" sz="2400" dirty="0">
                          <a:latin typeface="Arial" panose="020B0604020202020204" pitchFamily="34" charset="0"/>
                          <a:cs typeface="Arial" panose="020B0604020202020204" pitchFamily="34" charset="0"/>
                        </a:rPr>
                        <a:t>Un verbe indique souvent une action ou un état.</a:t>
                      </a:r>
                    </a:p>
                  </a:txBody>
                  <a:tcPr>
                    <a:solidFill>
                      <a:schemeClr val="accent4">
                        <a:lumMod val="20000"/>
                        <a:lumOff val="80000"/>
                      </a:schemeClr>
                    </a:solidFill>
                  </a:tcPr>
                </a:tc>
                <a:tc>
                  <a:txBody>
                    <a:bodyPr/>
                    <a:lstStyle/>
                    <a:p>
                      <a:endParaRPr lang="fr-FR" sz="2400" dirty="0">
                        <a:latin typeface="Arial" panose="020B0604020202020204" pitchFamily="34" charset="0"/>
                        <a:cs typeface="Arial" panose="020B0604020202020204" pitchFamily="34" charset="0"/>
                      </a:endParaRPr>
                    </a:p>
                  </a:txBody>
                  <a:tcPr>
                    <a:solidFill>
                      <a:schemeClr val="accent4">
                        <a:lumMod val="20000"/>
                        <a:lumOff val="80000"/>
                      </a:schemeClr>
                    </a:solidFill>
                  </a:tcPr>
                </a:tc>
                <a:extLst>
                  <a:ext uri="{0D108BD9-81ED-4DB2-BD59-A6C34878D82A}">
                    <a16:rowId xmlns:a16="http://schemas.microsoft.com/office/drawing/2014/main" val="3286600204"/>
                  </a:ext>
                </a:extLst>
              </a:tr>
            </a:tbl>
          </a:graphicData>
        </a:graphic>
      </p:graphicFrame>
      <p:sp>
        <p:nvSpPr>
          <p:cNvPr id="6" name="ZoneTexte 5">
            <a:extLst>
              <a:ext uri="{FF2B5EF4-FFF2-40B4-BE49-F238E27FC236}">
                <a16:creationId xmlns:a16="http://schemas.microsoft.com/office/drawing/2014/main" id="{5A4C867D-F9F7-4436-AC08-67CB9D72970D}"/>
              </a:ext>
            </a:extLst>
          </p:cNvPr>
          <p:cNvSpPr txBox="1"/>
          <p:nvPr/>
        </p:nvSpPr>
        <p:spPr>
          <a:xfrm>
            <a:off x="1241947" y="4308756"/>
            <a:ext cx="10549719" cy="2031325"/>
          </a:xfrm>
          <a:prstGeom prst="rect">
            <a:avLst/>
          </a:prstGeom>
          <a:noFill/>
        </p:spPr>
        <p:txBody>
          <a:bodyPr wrap="square" rtlCol="0">
            <a:spAutoFit/>
          </a:bodyPr>
          <a:lstStyle/>
          <a:p>
            <a:pPr>
              <a:lnSpc>
                <a:spcPct val="150000"/>
              </a:lnSpc>
            </a:pPr>
            <a:r>
              <a:rPr lang="fr-FR" sz="2400" dirty="0">
                <a:latin typeface="Arial" panose="020B0604020202020204" pitchFamily="34" charset="0"/>
                <a:cs typeface="Arial" panose="020B0604020202020204" pitchFamily="34" charset="0"/>
              </a:rPr>
              <a:t>Dans le passé, les enfants n’allaient pas à l’école.</a:t>
            </a:r>
          </a:p>
          <a:p>
            <a:pPr>
              <a:lnSpc>
                <a:spcPct val="150000"/>
              </a:lnSpc>
            </a:pPr>
            <a:r>
              <a:rPr lang="fr-FR" sz="2400" dirty="0">
                <a:latin typeface="Arial" panose="020B0604020202020204" pitchFamily="34" charset="0"/>
                <a:cs typeface="Arial" panose="020B0604020202020204" pitchFamily="34" charset="0"/>
              </a:rPr>
              <a:t>En ce moment, tu sembles fâché, tu ne discutes pas avec tes anciens amis.</a:t>
            </a:r>
          </a:p>
          <a:p>
            <a:pPr>
              <a:lnSpc>
                <a:spcPct val="150000"/>
              </a:lnSpc>
            </a:pPr>
            <a:r>
              <a:rPr lang="fr-FR" sz="2400" dirty="0">
                <a:latin typeface="Arial" panose="020B0604020202020204" pitchFamily="34" charset="0"/>
                <a:cs typeface="Arial" panose="020B0604020202020204" pitchFamily="34" charset="0"/>
              </a:rPr>
              <a:t>Dans quelques jours, vous nagerez dans ce magnifique océan.</a:t>
            </a:r>
          </a:p>
          <a:p>
            <a:endParaRPr lang="fr-FR" dirty="0"/>
          </a:p>
        </p:txBody>
      </p:sp>
    </p:spTree>
    <p:extLst>
      <p:ext uri="{BB962C8B-B14F-4D97-AF65-F5344CB8AC3E}">
        <p14:creationId xmlns:p14="http://schemas.microsoft.com/office/powerpoint/2010/main" val="4429598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compImg" descr="Boy Exercice d'apprentissage de l'école Banque d'images - 33384901">
            <a:extLst>
              <a:ext uri="{FF2B5EF4-FFF2-40B4-BE49-F238E27FC236}">
                <a16:creationId xmlns:a16="http://schemas.microsoft.com/office/drawing/2014/main" id="{52D5E00F-6754-410E-80C0-0847DFCCBB94}"/>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89778" y="341332"/>
            <a:ext cx="1359535" cy="1439545"/>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
        <p:nvSpPr>
          <p:cNvPr id="3" name="ZoneTexte 2">
            <a:extLst>
              <a:ext uri="{FF2B5EF4-FFF2-40B4-BE49-F238E27FC236}">
                <a16:creationId xmlns:a16="http://schemas.microsoft.com/office/drawing/2014/main" id="{90D15FD4-3CE9-4BD8-AEFD-56662F78A1D1}"/>
              </a:ext>
            </a:extLst>
          </p:cNvPr>
          <p:cNvSpPr txBox="1"/>
          <p:nvPr/>
        </p:nvSpPr>
        <p:spPr>
          <a:xfrm>
            <a:off x="4566762" y="271866"/>
            <a:ext cx="4699484" cy="461665"/>
          </a:xfrm>
          <a:prstGeom prst="rect">
            <a:avLst/>
          </a:prstGeom>
          <a:solidFill>
            <a:schemeClr val="bg2"/>
          </a:solidFill>
        </p:spPr>
        <p:txBody>
          <a:bodyPr wrap="square" rtlCol="0">
            <a:spAutoFit/>
          </a:bodyPr>
          <a:lstStyle/>
          <a:p>
            <a:r>
              <a:rPr lang="fr-FR" sz="2400" b="1" dirty="0">
                <a:latin typeface="Arial" panose="020B0604020202020204" pitchFamily="34" charset="0"/>
                <a:cs typeface="Arial" panose="020B0604020202020204" pitchFamily="34" charset="0"/>
              </a:rPr>
              <a:t>Classe les formes verbales</a:t>
            </a:r>
          </a:p>
        </p:txBody>
      </p:sp>
      <p:graphicFrame>
        <p:nvGraphicFramePr>
          <p:cNvPr id="4" name="Tableau 4">
            <a:extLst>
              <a:ext uri="{FF2B5EF4-FFF2-40B4-BE49-F238E27FC236}">
                <a16:creationId xmlns:a16="http://schemas.microsoft.com/office/drawing/2014/main" id="{EFA2E639-9891-4BE6-B276-EF149728786C}"/>
              </a:ext>
            </a:extLst>
          </p:cNvPr>
          <p:cNvGraphicFramePr>
            <a:graphicFrameLocks noGrp="1"/>
          </p:cNvGraphicFramePr>
          <p:nvPr>
            <p:extLst>
              <p:ext uri="{D42A27DB-BD31-4B8C-83A1-F6EECF244321}">
                <p14:modId xmlns:p14="http://schemas.microsoft.com/office/powerpoint/2010/main" val="151866950"/>
              </p:ext>
            </p:extLst>
          </p:nvPr>
        </p:nvGraphicFramePr>
        <p:xfrm>
          <a:off x="2632221" y="1001598"/>
          <a:ext cx="8127999" cy="2560320"/>
        </p:xfrm>
        <a:graphic>
          <a:graphicData uri="http://schemas.openxmlformats.org/drawingml/2006/table">
            <a:tbl>
              <a:tblPr firstRow="1" bandRow="1">
                <a:tableStyleId>{5940675A-B579-460E-94D1-54222C63F5DA}</a:tableStyleId>
              </a:tblPr>
              <a:tblGrid>
                <a:gridCol w="2709333">
                  <a:extLst>
                    <a:ext uri="{9D8B030D-6E8A-4147-A177-3AD203B41FA5}">
                      <a16:colId xmlns:a16="http://schemas.microsoft.com/office/drawing/2014/main" val="3461064290"/>
                    </a:ext>
                  </a:extLst>
                </a:gridCol>
                <a:gridCol w="2709333">
                  <a:extLst>
                    <a:ext uri="{9D8B030D-6E8A-4147-A177-3AD203B41FA5}">
                      <a16:colId xmlns:a16="http://schemas.microsoft.com/office/drawing/2014/main" val="60086189"/>
                    </a:ext>
                  </a:extLst>
                </a:gridCol>
                <a:gridCol w="2709333">
                  <a:extLst>
                    <a:ext uri="{9D8B030D-6E8A-4147-A177-3AD203B41FA5}">
                      <a16:colId xmlns:a16="http://schemas.microsoft.com/office/drawing/2014/main" val="246735012"/>
                    </a:ext>
                  </a:extLst>
                </a:gridCol>
              </a:tblGrid>
              <a:tr h="370840">
                <a:tc>
                  <a:txBody>
                    <a:bodyPr/>
                    <a:lstStyle/>
                    <a:p>
                      <a:pPr algn="ctr"/>
                      <a:r>
                        <a:rPr lang="fr-FR" sz="2400" dirty="0">
                          <a:latin typeface="Arial" panose="020B0604020202020204" pitchFamily="34" charset="0"/>
                          <a:cs typeface="Arial" panose="020B0604020202020204" pitchFamily="34" charset="0"/>
                        </a:rPr>
                        <a:t>Passé </a:t>
                      </a:r>
                    </a:p>
                    <a:p>
                      <a:pPr algn="ctr"/>
                      <a:r>
                        <a:rPr lang="fr-FR" sz="2400" dirty="0">
                          <a:latin typeface="Arial" panose="020B0604020202020204" pitchFamily="34" charset="0"/>
                          <a:cs typeface="Arial" panose="020B0604020202020204" pitchFamily="34" charset="0"/>
                        </a:rPr>
                        <a:t>(imparfait)</a:t>
                      </a:r>
                    </a:p>
                  </a:txBody>
                  <a:tcPr>
                    <a:solidFill>
                      <a:schemeClr val="accent5">
                        <a:lumMod val="20000"/>
                        <a:lumOff val="80000"/>
                      </a:schemeClr>
                    </a:solidFill>
                  </a:tcPr>
                </a:tc>
                <a:tc>
                  <a:txBody>
                    <a:bodyPr/>
                    <a:lstStyle/>
                    <a:p>
                      <a:pPr algn="ctr"/>
                      <a:r>
                        <a:rPr lang="fr-FR" sz="2400" dirty="0">
                          <a:latin typeface="Arial" panose="020B0604020202020204" pitchFamily="34" charset="0"/>
                          <a:cs typeface="Arial" panose="020B0604020202020204" pitchFamily="34" charset="0"/>
                        </a:rPr>
                        <a:t>Présent</a:t>
                      </a:r>
                    </a:p>
                  </a:txBody>
                  <a:tcPr>
                    <a:solidFill>
                      <a:schemeClr val="accent5">
                        <a:lumMod val="20000"/>
                        <a:lumOff val="80000"/>
                      </a:schemeClr>
                    </a:solidFill>
                  </a:tcPr>
                </a:tc>
                <a:tc>
                  <a:txBody>
                    <a:bodyPr/>
                    <a:lstStyle/>
                    <a:p>
                      <a:pPr algn="ctr"/>
                      <a:r>
                        <a:rPr lang="fr-FR" sz="2400" dirty="0">
                          <a:latin typeface="Arial" panose="020B0604020202020204" pitchFamily="34" charset="0"/>
                          <a:cs typeface="Arial" panose="020B0604020202020204" pitchFamily="34" charset="0"/>
                        </a:rPr>
                        <a:t>Futur</a:t>
                      </a:r>
                    </a:p>
                  </a:txBody>
                  <a:tcPr>
                    <a:solidFill>
                      <a:schemeClr val="accent5">
                        <a:lumMod val="20000"/>
                        <a:lumOff val="80000"/>
                      </a:schemeClr>
                    </a:solidFill>
                  </a:tcPr>
                </a:tc>
                <a:extLst>
                  <a:ext uri="{0D108BD9-81ED-4DB2-BD59-A6C34878D82A}">
                    <a16:rowId xmlns:a16="http://schemas.microsoft.com/office/drawing/2014/main" val="3975474592"/>
                  </a:ext>
                </a:extLst>
              </a:tr>
              <a:tr h="370840">
                <a:tc>
                  <a:txBody>
                    <a:bodyPr/>
                    <a:lstStyle/>
                    <a:p>
                      <a:endParaRPr lang="fr-FR" dirty="0"/>
                    </a:p>
                    <a:p>
                      <a:endParaRPr lang="fr-FR" dirty="0"/>
                    </a:p>
                    <a:p>
                      <a:endParaRPr lang="fr-FR" dirty="0"/>
                    </a:p>
                    <a:p>
                      <a:endParaRPr lang="fr-FR" dirty="0"/>
                    </a:p>
                    <a:p>
                      <a:endParaRPr lang="fr-FR" dirty="0"/>
                    </a:p>
                    <a:p>
                      <a:endParaRPr lang="fr-FR" dirty="0"/>
                    </a:p>
                  </a:txBody>
                  <a:tcPr/>
                </a:tc>
                <a:tc>
                  <a:txBody>
                    <a:bodyPr/>
                    <a:lstStyle/>
                    <a:p>
                      <a:endParaRPr lang="fr-FR"/>
                    </a:p>
                  </a:txBody>
                  <a:tcPr/>
                </a:tc>
                <a:tc>
                  <a:txBody>
                    <a:bodyPr/>
                    <a:lstStyle/>
                    <a:p>
                      <a:endParaRPr lang="fr-FR" dirty="0"/>
                    </a:p>
                  </a:txBody>
                  <a:tcPr/>
                </a:tc>
                <a:extLst>
                  <a:ext uri="{0D108BD9-81ED-4DB2-BD59-A6C34878D82A}">
                    <a16:rowId xmlns:a16="http://schemas.microsoft.com/office/drawing/2014/main" val="2453924292"/>
                  </a:ext>
                </a:extLst>
              </a:tr>
            </a:tbl>
          </a:graphicData>
        </a:graphic>
      </p:graphicFrame>
      <p:sp>
        <p:nvSpPr>
          <p:cNvPr id="7" name="ZoneTexte 6">
            <a:extLst>
              <a:ext uri="{FF2B5EF4-FFF2-40B4-BE49-F238E27FC236}">
                <a16:creationId xmlns:a16="http://schemas.microsoft.com/office/drawing/2014/main" id="{D244B440-0056-4DE5-8D8F-566337767EE7}"/>
              </a:ext>
            </a:extLst>
          </p:cNvPr>
          <p:cNvSpPr txBox="1"/>
          <p:nvPr/>
        </p:nvSpPr>
        <p:spPr>
          <a:xfrm>
            <a:off x="350984" y="3623218"/>
            <a:ext cx="2160104" cy="461665"/>
          </a:xfrm>
          <a:prstGeom prst="rect">
            <a:avLst/>
          </a:prstGeom>
          <a:solidFill>
            <a:schemeClr val="accent3">
              <a:lumMod val="20000"/>
              <a:lumOff val="80000"/>
            </a:schemeClr>
          </a:solidFill>
        </p:spPr>
        <p:txBody>
          <a:bodyPr wrap="square" rtlCol="0">
            <a:spAutoFit/>
          </a:bodyPr>
          <a:lstStyle/>
          <a:p>
            <a:pPr algn="ctr"/>
            <a:r>
              <a:rPr lang="fr-FR" sz="2400" dirty="0">
                <a:latin typeface="Arial" panose="020B0604020202020204" pitchFamily="34" charset="0"/>
                <a:cs typeface="Arial" panose="020B0604020202020204" pitchFamily="34" charset="0"/>
              </a:rPr>
              <a:t>ils mangeront</a:t>
            </a:r>
          </a:p>
        </p:txBody>
      </p:sp>
      <p:sp>
        <p:nvSpPr>
          <p:cNvPr id="8" name="ZoneTexte 7">
            <a:extLst>
              <a:ext uri="{FF2B5EF4-FFF2-40B4-BE49-F238E27FC236}">
                <a16:creationId xmlns:a16="http://schemas.microsoft.com/office/drawing/2014/main" id="{AF688E62-4243-488D-BE94-296D4CE8444A}"/>
              </a:ext>
            </a:extLst>
          </p:cNvPr>
          <p:cNvSpPr txBox="1"/>
          <p:nvPr/>
        </p:nvSpPr>
        <p:spPr>
          <a:xfrm>
            <a:off x="2674664" y="3629802"/>
            <a:ext cx="2456614" cy="461665"/>
          </a:xfrm>
          <a:prstGeom prst="rect">
            <a:avLst/>
          </a:prstGeom>
          <a:solidFill>
            <a:schemeClr val="accent3">
              <a:lumMod val="20000"/>
              <a:lumOff val="80000"/>
            </a:schemeClr>
          </a:solidFill>
        </p:spPr>
        <p:txBody>
          <a:bodyPr wrap="square" rtlCol="0">
            <a:spAutoFit/>
          </a:bodyPr>
          <a:lstStyle/>
          <a:p>
            <a:pPr algn="ctr"/>
            <a:r>
              <a:rPr lang="fr-FR" sz="2400" dirty="0">
                <a:latin typeface="Arial" panose="020B0604020202020204" pitchFamily="34" charset="0"/>
                <a:cs typeface="Arial" panose="020B0604020202020204" pitchFamily="34" charset="0"/>
              </a:rPr>
              <a:t>elles tombaient</a:t>
            </a:r>
          </a:p>
        </p:txBody>
      </p:sp>
      <p:sp>
        <p:nvSpPr>
          <p:cNvPr id="9" name="ZoneTexte 8">
            <a:extLst>
              <a:ext uri="{FF2B5EF4-FFF2-40B4-BE49-F238E27FC236}">
                <a16:creationId xmlns:a16="http://schemas.microsoft.com/office/drawing/2014/main" id="{15009E3F-EF0C-4B23-8E3C-6F4DBE0EBFB4}"/>
              </a:ext>
            </a:extLst>
          </p:cNvPr>
          <p:cNvSpPr txBox="1"/>
          <p:nvPr/>
        </p:nvSpPr>
        <p:spPr>
          <a:xfrm>
            <a:off x="1345249" y="4225587"/>
            <a:ext cx="1803571" cy="461665"/>
          </a:xfrm>
          <a:prstGeom prst="rect">
            <a:avLst/>
          </a:prstGeom>
          <a:solidFill>
            <a:schemeClr val="accent3">
              <a:lumMod val="20000"/>
              <a:lumOff val="80000"/>
            </a:schemeClr>
          </a:solidFill>
        </p:spPr>
        <p:txBody>
          <a:bodyPr wrap="square" rtlCol="0">
            <a:spAutoFit/>
          </a:bodyPr>
          <a:lstStyle/>
          <a:p>
            <a:pPr algn="ctr"/>
            <a:r>
              <a:rPr lang="fr-FR" sz="2400" dirty="0">
                <a:latin typeface="Arial" panose="020B0604020202020204" pitchFamily="34" charset="0"/>
                <a:cs typeface="Arial" panose="020B0604020202020204" pitchFamily="34" charset="0"/>
              </a:rPr>
              <a:t>je discute</a:t>
            </a:r>
          </a:p>
        </p:txBody>
      </p:sp>
      <p:sp>
        <p:nvSpPr>
          <p:cNvPr id="10" name="ZoneTexte 9">
            <a:extLst>
              <a:ext uri="{FF2B5EF4-FFF2-40B4-BE49-F238E27FC236}">
                <a16:creationId xmlns:a16="http://schemas.microsoft.com/office/drawing/2014/main" id="{6D7F04F7-AD27-41EE-93B9-93D4EEFDD01B}"/>
              </a:ext>
            </a:extLst>
          </p:cNvPr>
          <p:cNvSpPr txBox="1"/>
          <p:nvPr/>
        </p:nvSpPr>
        <p:spPr>
          <a:xfrm>
            <a:off x="8835469" y="3623218"/>
            <a:ext cx="2038357" cy="461665"/>
          </a:xfrm>
          <a:prstGeom prst="rect">
            <a:avLst/>
          </a:prstGeom>
          <a:solidFill>
            <a:schemeClr val="accent3">
              <a:lumMod val="20000"/>
              <a:lumOff val="80000"/>
            </a:schemeClr>
          </a:solidFill>
        </p:spPr>
        <p:txBody>
          <a:bodyPr wrap="square" rtlCol="0">
            <a:spAutoFit/>
          </a:bodyPr>
          <a:lstStyle/>
          <a:p>
            <a:pPr algn="ctr"/>
            <a:r>
              <a:rPr lang="fr-FR" sz="2400" dirty="0">
                <a:latin typeface="Arial" panose="020B0604020202020204" pitchFamily="34" charset="0"/>
                <a:cs typeface="Arial" panose="020B0604020202020204" pitchFamily="34" charset="0"/>
              </a:rPr>
              <a:t>nous venions</a:t>
            </a:r>
          </a:p>
        </p:txBody>
      </p:sp>
      <p:sp>
        <p:nvSpPr>
          <p:cNvPr id="11" name="ZoneTexte 10">
            <a:extLst>
              <a:ext uri="{FF2B5EF4-FFF2-40B4-BE49-F238E27FC236}">
                <a16:creationId xmlns:a16="http://schemas.microsoft.com/office/drawing/2014/main" id="{2724D2CA-2AF6-42C7-8BB9-F8B899E13F84}"/>
              </a:ext>
            </a:extLst>
          </p:cNvPr>
          <p:cNvSpPr txBox="1"/>
          <p:nvPr/>
        </p:nvSpPr>
        <p:spPr>
          <a:xfrm>
            <a:off x="6562097" y="3636388"/>
            <a:ext cx="2144372" cy="461665"/>
          </a:xfrm>
          <a:prstGeom prst="rect">
            <a:avLst/>
          </a:prstGeom>
          <a:solidFill>
            <a:schemeClr val="accent3">
              <a:lumMod val="20000"/>
              <a:lumOff val="80000"/>
            </a:schemeClr>
          </a:solidFill>
        </p:spPr>
        <p:txBody>
          <a:bodyPr wrap="square" rtlCol="0">
            <a:spAutoFit/>
          </a:bodyPr>
          <a:lstStyle/>
          <a:p>
            <a:pPr algn="ctr"/>
            <a:r>
              <a:rPr lang="fr-FR" sz="2400" dirty="0">
                <a:latin typeface="Arial" panose="020B0604020202020204" pitchFamily="34" charset="0"/>
                <a:cs typeface="Arial" panose="020B0604020202020204" pitchFamily="34" charset="0"/>
              </a:rPr>
              <a:t>nous voulions</a:t>
            </a:r>
          </a:p>
        </p:txBody>
      </p:sp>
      <p:sp>
        <p:nvSpPr>
          <p:cNvPr id="12" name="ZoneTexte 11">
            <a:extLst>
              <a:ext uri="{FF2B5EF4-FFF2-40B4-BE49-F238E27FC236}">
                <a16:creationId xmlns:a16="http://schemas.microsoft.com/office/drawing/2014/main" id="{DC75118D-D196-4653-98EB-8986C24DCC36}"/>
              </a:ext>
            </a:extLst>
          </p:cNvPr>
          <p:cNvSpPr txBox="1"/>
          <p:nvPr/>
        </p:nvSpPr>
        <p:spPr>
          <a:xfrm>
            <a:off x="5260278" y="3629802"/>
            <a:ext cx="1172820" cy="461665"/>
          </a:xfrm>
          <a:prstGeom prst="rect">
            <a:avLst/>
          </a:prstGeom>
          <a:solidFill>
            <a:schemeClr val="accent3">
              <a:lumMod val="20000"/>
              <a:lumOff val="80000"/>
            </a:schemeClr>
          </a:solidFill>
        </p:spPr>
        <p:txBody>
          <a:bodyPr wrap="square" rtlCol="0">
            <a:spAutoFit/>
          </a:bodyPr>
          <a:lstStyle/>
          <a:p>
            <a:pPr algn="ctr"/>
            <a:r>
              <a:rPr lang="fr-FR" sz="2400" dirty="0">
                <a:latin typeface="Arial" panose="020B0604020202020204" pitchFamily="34" charset="0"/>
                <a:cs typeface="Arial" panose="020B0604020202020204" pitchFamily="34" charset="0"/>
              </a:rPr>
              <a:t>tu cries</a:t>
            </a:r>
          </a:p>
        </p:txBody>
      </p:sp>
      <p:sp>
        <p:nvSpPr>
          <p:cNvPr id="13" name="ZoneTexte 12">
            <a:extLst>
              <a:ext uri="{FF2B5EF4-FFF2-40B4-BE49-F238E27FC236}">
                <a16:creationId xmlns:a16="http://schemas.microsoft.com/office/drawing/2014/main" id="{61871FB5-BA1F-4A6B-B3C8-74327ECE582F}"/>
              </a:ext>
            </a:extLst>
          </p:cNvPr>
          <p:cNvSpPr txBox="1"/>
          <p:nvPr/>
        </p:nvSpPr>
        <p:spPr>
          <a:xfrm>
            <a:off x="7804683" y="4225587"/>
            <a:ext cx="1803571" cy="461665"/>
          </a:xfrm>
          <a:prstGeom prst="rect">
            <a:avLst/>
          </a:prstGeom>
          <a:solidFill>
            <a:schemeClr val="bg2"/>
          </a:solidFill>
        </p:spPr>
        <p:txBody>
          <a:bodyPr wrap="square" rtlCol="0">
            <a:spAutoFit/>
          </a:bodyPr>
          <a:lstStyle/>
          <a:p>
            <a:pPr algn="ctr"/>
            <a:r>
              <a:rPr lang="fr-FR" sz="2400" dirty="0">
                <a:latin typeface="Arial" panose="020B0604020202020204" pitchFamily="34" charset="0"/>
                <a:cs typeface="Arial" panose="020B0604020202020204" pitchFamily="34" charset="0"/>
              </a:rPr>
              <a:t>tu arriveras</a:t>
            </a:r>
          </a:p>
        </p:txBody>
      </p:sp>
      <p:sp>
        <p:nvSpPr>
          <p:cNvPr id="14" name="ZoneTexte 13">
            <a:extLst>
              <a:ext uri="{FF2B5EF4-FFF2-40B4-BE49-F238E27FC236}">
                <a16:creationId xmlns:a16="http://schemas.microsoft.com/office/drawing/2014/main" id="{44E93877-8F04-4412-B886-E5D145B7C32D}"/>
              </a:ext>
            </a:extLst>
          </p:cNvPr>
          <p:cNvSpPr txBox="1"/>
          <p:nvPr/>
        </p:nvSpPr>
        <p:spPr>
          <a:xfrm>
            <a:off x="5705312" y="4225587"/>
            <a:ext cx="1927259" cy="461665"/>
          </a:xfrm>
          <a:prstGeom prst="rect">
            <a:avLst/>
          </a:prstGeom>
          <a:solidFill>
            <a:schemeClr val="bg2"/>
          </a:solidFill>
        </p:spPr>
        <p:txBody>
          <a:bodyPr wrap="square" rtlCol="0">
            <a:spAutoFit/>
          </a:bodyPr>
          <a:lstStyle/>
          <a:p>
            <a:pPr algn="ctr"/>
            <a:r>
              <a:rPr lang="fr-FR" sz="2400" dirty="0">
                <a:latin typeface="Arial" panose="020B0604020202020204" pitchFamily="34" charset="0"/>
                <a:cs typeface="Arial" panose="020B0604020202020204" pitchFamily="34" charset="0"/>
              </a:rPr>
              <a:t>elle essuie</a:t>
            </a:r>
          </a:p>
        </p:txBody>
      </p:sp>
      <p:sp>
        <p:nvSpPr>
          <p:cNvPr id="15" name="ZoneTexte 14">
            <a:extLst>
              <a:ext uri="{FF2B5EF4-FFF2-40B4-BE49-F238E27FC236}">
                <a16:creationId xmlns:a16="http://schemas.microsoft.com/office/drawing/2014/main" id="{AC5D7E5C-AB3E-4B3A-AE48-96004FA985D9}"/>
              </a:ext>
            </a:extLst>
          </p:cNvPr>
          <p:cNvSpPr txBox="1"/>
          <p:nvPr/>
        </p:nvSpPr>
        <p:spPr>
          <a:xfrm>
            <a:off x="3367732" y="4225587"/>
            <a:ext cx="2118668" cy="461665"/>
          </a:xfrm>
          <a:prstGeom prst="rect">
            <a:avLst/>
          </a:prstGeom>
          <a:solidFill>
            <a:schemeClr val="accent3">
              <a:lumMod val="20000"/>
              <a:lumOff val="80000"/>
            </a:schemeClr>
          </a:solidFill>
        </p:spPr>
        <p:txBody>
          <a:bodyPr wrap="square" rtlCol="0">
            <a:spAutoFit/>
          </a:bodyPr>
          <a:lstStyle/>
          <a:p>
            <a:pPr algn="ctr"/>
            <a:r>
              <a:rPr lang="fr-FR" sz="2400" dirty="0">
                <a:latin typeface="Arial" panose="020B0604020202020204" pitchFamily="34" charset="0"/>
                <a:cs typeface="Arial" panose="020B0604020202020204" pitchFamily="34" charset="0"/>
              </a:rPr>
              <a:t>vous partirez</a:t>
            </a:r>
          </a:p>
        </p:txBody>
      </p:sp>
    </p:spTree>
    <p:extLst>
      <p:ext uri="{BB962C8B-B14F-4D97-AF65-F5344CB8AC3E}">
        <p14:creationId xmlns:p14="http://schemas.microsoft.com/office/powerpoint/2010/main" val="42485259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6" presetClass="path" presetSubtype="0" accel="50000" decel="50000" fill="hold" grpId="0" nodeType="clickEffect">
                                  <p:stCondLst>
                                    <p:cond delay="0"/>
                                  </p:stCondLst>
                                  <p:childTnLst>
                                    <p:animMotion origin="layout" path="M 2.29167E-6 4.44444E-6 L 0.65338 -0.25116 " pathEditMode="relative" rAng="0" ptsTypes="AA">
                                      <p:cBhvr>
                                        <p:cTn id="6" dur="2000" fill="hold"/>
                                        <p:tgtEl>
                                          <p:spTgt spid="7"/>
                                        </p:tgtEl>
                                        <p:attrNameLst>
                                          <p:attrName>ppt_x</p:attrName>
                                          <p:attrName>ppt_y</p:attrName>
                                        </p:attrNameLst>
                                      </p:cBhvr>
                                      <p:rCtr x="32669" y="-12569"/>
                                    </p:animMotion>
                                  </p:childTnLst>
                                </p:cTn>
                              </p:par>
                            </p:childTnLst>
                          </p:cTn>
                        </p:par>
                      </p:childTnLst>
                    </p:cTn>
                  </p:par>
                  <p:par>
                    <p:cTn id="7" fill="hold">
                      <p:stCondLst>
                        <p:cond delay="indefinite"/>
                      </p:stCondLst>
                      <p:childTnLst>
                        <p:par>
                          <p:cTn id="8" fill="hold">
                            <p:stCondLst>
                              <p:cond delay="0"/>
                            </p:stCondLst>
                            <p:childTnLst>
                              <p:par>
                                <p:cTn id="9" presetID="64" presetClass="path" presetSubtype="0" accel="50000" decel="50000" fill="hold" grpId="0" nodeType="clickEffect">
                                  <p:stCondLst>
                                    <p:cond delay="0"/>
                                  </p:stCondLst>
                                  <p:childTnLst>
                                    <p:animMotion origin="layout" path="M -2.08333E-6 -1.48148E-6 L 0.00326 -0.24768 " pathEditMode="relative" rAng="0" ptsTypes="AA">
                                      <p:cBhvr>
                                        <p:cTn id="10" dur="2000" fill="hold"/>
                                        <p:tgtEl>
                                          <p:spTgt spid="8"/>
                                        </p:tgtEl>
                                        <p:attrNameLst>
                                          <p:attrName>ppt_x</p:attrName>
                                          <p:attrName>ppt_y</p:attrName>
                                        </p:attrNameLst>
                                      </p:cBhvr>
                                      <p:rCtr x="156" y="-12384"/>
                                    </p:animMotion>
                                  </p:childTnLst>
                                </p:cTn>
                              </p:par>
                            </p:childTnLst>
                          </p:cTn>
                        </p:par>
                      </p:childTnLst>
                    </p:cTn>
                  </p:par>
                  <p:par>
                    <p:cTn id="11" fill="hold">
                      <p:stCondLst>
                        <p:cond delay="indefinite"/>
                      </p:stCondLst>
                      <p:childTnLst>
                        <p:par>
                          <p:cTn id="12" fill="hold">
                            <p:stCondLst>
                              <p:cond delay="0"/>
                            </p:stCondLst>
                            <p:childTnLst>
                              <p:par>
                                <p:cTn id="13" presetID="64" presetClass="path" presetSubtype="0" accel="50000" decel="50000" fill="hold" grpId="0" nodeType="clickEffect">
                                  <p:stCondLst>
                                    <p:cond delay="0"/>
                                  </p:stCondLst>
                                  <p:childTnLst>
                                    <p:animMotion origin="layout" path="M 2.70833E-6 -1.48148E-6 L 0.05872 -0.2419 " pathEditMode="relative" rAng="0" ptsTypes="AA">
                                      <p:cBhvr>
                                        <p:cTn id="14" dur="2000" fill="hold"/>
                                        <p:tgtEl>
                                          <p:spTgt spid="12"/>
                                        </p:tgtEl>
                                        <p:attrNameLst>
                                          <p:attrName>ppt_x</p:attrName>
                                          <p:attrName>ppt_y</p:attrName>
                                        </p:attrNameLst>
                                      </p:cBhvr>
                                      <p:rCtr x="2930" y="-12106"/>
                                    </p:animMotion>
                                  </p:childTnLst>
                                </p:cTn>
                              </p:par>
                            </p:childTnLst>
                          </p:cTn>
                        </p:par>
                      </p:childTnLst>
                    </p:cTn>
                  </p:par>
                  <p:par>
                    <p:cTn id="15" fill="hold">
                      <p:stCondLst>
                        <p:cond delay="indefinite"/>
                      </p:stCondLst>
                      <p:childTnLst>
                        <p:par>
                          <p:cTn id="16" fill="hold">
                            <p:stCondLst>
                              <p:cond delay="0"/>
                            </p:stCondLst>
                            <p:childTnLst>
                              <p:par>
                                <p:cTn id="17" presetID="64" presetClass="path" presetSubtype="0" accel="50000" decel="50000" fill="hold" grpId="0" nodeType="clickEffect">
                                  <p:stCondLst>
                                    <p:cond delay="0"/>
                                  </p:stCondLst>
                                  <p:childTnLst>
                                    <p:animMotion origin="layout" path="M -1.875E-6 1.11111E-6 L -0.30286 -0.16574 " pathEditMode="relative" rAng="0" ptsTypes="AA">
                                      <p:cBhvr>
                                        <p:cTn id="18" dur="2000" fill="hold"/>
                                        <p:tgtEl>
                                          <p:spTgt spid="11"/>
                                        </p:tgtEl>
                                        <p:attrNameLst>
                                          <p:attrName>ppt_x</p:attrName>
                                          <p:attrName>ppt_y</p:attrName>
                                        </p:attrNameLst>
                                      </p:cBhvr>
                                      <p:rCtr x="-15143" y="-8287"/>
                                    </p:animMotion>
                                  </p:childTnLst>
                                </p:cTn>
                              </p:par>
                            </p:childTnLst>
                          </p:cTn>
                        </p:par>
                      </p:childTnLst>
                    </p:cTn>
                  </p:par>
                  <p:par>
                    <p:cTn id="19" fill="hold">
                      <p:stCondLst>
                        <p:cond delay="indefinite"/>
                      </p:stCondLst>
                      <p:childTnLst>
                        <p:par>
                          <p:cTn id="20" fill="hold">
                            <p:stCondLst>
                              <p:cond delay="0"/>
                            </p:stCondLst>
                            <p:childTnLst>
                              <p:par>
                                <p:cTn id="21" presetID="64" presetClass="path" presetSubtype="0" accel="50000" decel="50000" fill="hold" grpId="0" nodeType="clickEffect">
                                  <p:stCondLst>
                                    <p:cond delay="0"/>
                                  </p:stCondLst>
                                  <p:childTnLst>
                                    <p:animMotion origin="layout" path="M -3.33333E-6 4.44444E-6 L -0.48554 -0.09213 " pathEditMode="relative" rAng="0" ptsTypes="AA">
                                      <p:cBhvr>
                                        <p:cTn id="22" dur="2000" fill="hold"/>
                                        <p:tgtEl>
                                          <p:spTgt spid="10"/>
                                        </p:tgtEl>
                                        <p:attrNameLst>
                                          <p:attrName>ppt_x</p:attrName>
                                          <p:attrName>ppt_y</p:attrName>
                                        </p:attrNameLst>
                                      </p:cBhvr>
                                      <p:rCtr x="-24284" y="-4606"/>
                                    </p:animMotion>
                                  </p:childTnLst>
                                </p:cTn>
                              </p:par>
                            </p:childTnLst>
                          </p:cTn>
                        </p:par>
                      </p:childTnLst>
                    </p:cTn>
                  </p:par>
                  <p:par>
                    <p:cTn id="23" fill="hold">
                      <p:stCondLst>
                        <p:cond delay="indefinite"/>
                      </p:stCondLst>
                      <p:childTnLst>
                        <p:par>
                          <p:cTn id="24" fill="hold">
                            <p:stCondLst>
                              <p:cond delay="0"/>
                            </p:stCondLst>
                            <p:childTnLst>
                              <p:par>
                                <p:cTn id="25" presetID="56" presetClass="path" presetSubtype="0" accel="50000" decel="50000" fill="hold" grpId="0" nodeType="clickEffect">
                                  <p:stCondLst>
                                    <p:cond delay="0"/>
                                  </p:stCondLst>
                                  <p:childTnLst>
                                    <p:animMotion origin="layout" path="M -4.79167E-6 1.48148E-6 L 0.35404 -0.24583 " pathEditMode="relative" rAng="0" ptsTypes="AA">
                                      <p:cBhvr>
                                        <p:cTn id="26" dur="2000" fill="hold"/>
                                        <p:tgtEl>
                                          <p:spTgt spid="9"/>
                                        </p:tgtEl>
                                        <p:attrNameLst>
                                          <p:attrName>ppt_x</p:attrName>
                                          <p:attrName>ppt_y</p:attrName>
                                        </p:attrNameLst>
                                      </p:cBhvr>
                                      <p:rCtr x="17695" y="-12292"/>
                                    </p:animMotion>
                                  </p:childTnLst>
                                </p:cTn>
                              </p:par>
                            </p:childTnLst>
                          </p:cTn>
                        </p:par>
                      </p:childTnLst>
                    </p:cTn>
                  </p:par>
                  <p:par>
                    <p:cTn id="27" fill="hold">
                      <p:stCondLst>
                        <p:cond delay="indefinite"/>
                      </p:stCondLst>
                      <p:childTnLst>
                        <p:par>
                          <p:cTn id="28" fill="hold">
                            <p:stCondLst>
                              <p:cond delay="0"/>
                            </p:stCondLst>
                            <p:childTnLst>
                              <p:par>
                                <p:cTn id="29" presetID="56" presetClass="path" presetSubtype="0" accel="50000" decel="50000" fill="hold" grpId="0" nodeType="clickEffect">
                                  <p:stCondLst>
                                    <p:cond delay="0"/>
                                  </p:stCondLst>
                                  <p:childTnLst>
                                    <p:animMotion origin="layout" path="M -8.33333E-7 1.48148E-6 L 0.41393 -0.24398 " pathEditMode="relative" rAng="0" ptsTypes="AA">
                                      <p:cBhvr>
                                        <p:cTn id="30" dur="2000" fill="hold"/>
                                        <p:tgtEl>
                                          <p:spTgt spid="15"/>
                                        </p:tgtEl>
                                        <p:attrNameLst>
                                          <p:attrName>ppt_x</p:attrName>
                                          <p:attrName>ppt_y</p:attrName>
                                        </p:attrNameLst>
                                      </p:cBhvr>
                                      <p:rCtr x="20690" y="-12199"/>
                                    </p:animMotion>
                                  </p:childTnLst>
                                </p:cTn>
                              </p:par>
                            </p:childTnLst>
                          </p:cTn>
                        </p:par>
                      </p:childTnLst>
                    </p:cTn>
                  </p:par>
                  <p:par>
                    <p:cTn id="31" fill="hold">
                      <p:stCondLst>
                        <p:cond delay="indefinite"/>
                      </p:stCondLst>
                      <p:childTnLst>
                        <p:par>
                          <p:cTn id="32" fill="hold">
                            <p:stCondLst>
                              <p:cond delay="0"/>
                            </p:stCondLst>
                            <p:childTnLst>
                              <p:par>
                                <p:cTn id="33" presetID="64" presetClass="path" presetSubtype="0" accel="50000" decel="50000" fill="hold" grpId="0" nodeType="clickEffect">
                                  <p:stCondLst>
                                    <p:cond delay="0"/>
                                  </p:stCondLst>
                                  <p:childTnLst>
                                    <p:animMotion origin="layout" path="M 4.79167E-6 1.48148E-6 L -0.00144 -0.18009 " pathEditMode="relative" rAng="0" ptsTypes="AA">
                                      <p:cBhvr>
                                        <p:cTn id="34" dur="2000" fill="hold"/>
                                        <p:tgtEl>
                                          <p:spTgt spid="14"/>
                                        </p:tgtEl>
                                        <p:attrNameLst>
                                          <p:attrName>ppt_x</p:attrName>
                                          <p:attrName>ppt_y</p:attrName>
                                        </p:attrNameLst>
                                      </p:cBhvr>
                                      <p:rCtr x="-78" y="-9005"/>
                                    </p:animMotion>
                                  </p:childTnLst>
                                </p:cTn>
                              </p:par>
                            </p:childTnLst>
                          </p:cTn>
                        </p:par>
                      </p:childTnLst>
                    </p:cTn>
                  </p:par>
                  <p:par>
                    <p:cTn id="35" fill="hold">
                      <p:stCondLst>
                        <p:cond delay="indefinite"/>
                      </p:stCondLst>
                      <p:childTnLst>
                        <p:par>
                          <p:cTn id="36" fill="hold">
                            <p:stCondLst>
                              <p:cond delay="0"/>
                            </p:stCondLst>
                            <p:childTnLst>
                              <p:par>
                                <p:cTn id="37" presetID="64" presetClass="path" presetSubtype="0" accel="50000" decel="50000" fill="hold" grpId="0" nodeType="clickEffect">
                                  <p:stCondLst>
                                    <p:cond delay="0"/>
                                  </p:stCondLst>
                                  <p:childTnLst>
                                    <p:animMotion origin="layout" path="M -2.5E-6 1.48148E-6 L 0.06289 -0.18009 " pathEditMode="relative" rAng="0" ptsTypes="AA">
                                      <p:cBhvr>
                                        <p:cTn id="38" dur="2000" fill="hold"/>
                                        <p:tgtEl>
                                          <p:spTgt spid="13"/>
                                        </p:tgtEl>
                                        <p:attrNameLst>
                                          <p:attrName>ppt_x</p:attrName>
                                          <p:attrName>ppt_y</p:attrName>
                                        </p:attrNameLst>
                                      </p:cBhvr>
                                      <p:rCtr x="3138" y="-9005"/>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9" grpId="0" animBg="1"/>
      <p:bldP spid="10" grpId="0" animBg="1"/>
      <p:bldP spid="11" grpId="0" animBg="1"/>
      <p:bldP spid="12" grpId="0" animBg="1"/>
      <p:bldP spid="13" grpId="0" animBg="1"/>
      <p:bldP spid="14" grpId="0" animBg="1"/>
      <p:bldP spid="15" grpId="0" animBg="1"/>
    </p:bld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367</TotalTime>
  <Words>686</Words>
  <Application>Microsoft Office PowerPoint</Application>
  <PresentationFormat>Grand écran</PresentationFormat>
  <Paragraphs>146</Paragraphs>
  <Slides>16</Slides>
  <Notes>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16</vt:i4>
      </vt:variant>
    </vt:vector>
  </HeadingPairs>
  <TitlesOfParts>
    <vt:vector size="21" baseType="lpstr">
      <vt:lpstr>Arial</vt:lpstr>
      <vt:lpstr>Calibri</vt:lpstr>
      <vt:lpstr>Calibri Light</vt:lpstr>
      <vt:lpstr>Wingdings</vt:lpstr>
      <vt:lpstr>Thème Office</vt:lpstr>
      <vt:lpstr>Français CE2</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Français CE2</dc:title>
  <dc:creator>Ingrid FAUVIAU</dc:creator>
  <cp:lastModifiedBy>ANNE SZYMCZAK</cp:lastModifiedBy>
  <cp:revision>31</cp:revision>
  <dcterms:created xsi:type="dcterms:W3CDTF">2020-04-16T16:45:56Z</dcterms:created>
  <dcterms:modified xsi:type="dcterms:W3CDTF">2020-04-24T14:41:17Z</dcterms:modified>
</cp:coreProperties>
</file>