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6" r:id="rId4"/>
    <p:sldId id="267" r:id="rId5"/>
    <p:sldId id="269" r:id="rId6"/>
    <p:sldId id="270" r:id="rId7"/>
    <p:sldId id="271" r:id="rId8"/>
    <p:sldId id="273" r:id="rId9"/>
    <p:sldId id="274" r:id="rId10"/>
    <p:sldId id="275" r:id="rId11"/>
    <p:sldId id="276" r:id="rId12"/>
    <p:sldId id="277" r:id="rId13"/>
    <p:sldId id="264" r:id="rId14"/>
    <p:sldId id="279" r:id="rId15"/>
    <p:sldId id="280" r:id="rId16"/>
    <p:sldId id="282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D5F0"/>
    <a:srgbClr val="9C7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EBA603-29FA-460E-940F-2E80D60ACBF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fr-FR"/>
        </a:p>
      </dgm:t>
    </dgm:pt>
    <dgm:pt modelId="{2007E872-0F2A-45F3-B58D-0C8F49188420}" type="pres">
      <dgm:prSet presAssocID="{82EBA603-29FA-460E-940F-2E80D60ACBF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</dgm:ptLst>
  <dgm:cxnLst>
    <dgm:cxn modelId="{9B66A904-303A-4714-AE5F-F474FD1511E3}" type="presOf" srcId="{82EBA603-29FA-460E-940F-2E80D60ACBF8}" destId="{2007E872-0F2A-45F3-B58D-0C8F491884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6332224-6148-482C-AF32-D0647EBDAEC3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6584B20-97C4-4167-B3A2-491573392B09}">
      <dgm:prSet phldrT="[Texte]" custT="1"/>
      <dgm:spPr>
        <a:solidFill>
          <a:srgbClr val="12D0F6"/>
        </a:solidFill>
      </dgm:spPr>
      <dgm:t>
        <a:bodyPr/>
        <a:lstStyle/>
        <a:p>
          <a:pPr algn="ctr">
            <a:buFont typeface="Calibri" panose="020F0502020204030204" pitchFamily="34" charset="0"/>
            <a:buNone/>
          </a:pPr>
          <a:r>
            <a:rPr lang="fr-FR" sz="24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une </a:t>
          </a:r>
          <a:r>
            <a:rPr lang="fr-FR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prison </a:t>
          </a:r>
          <a:r>
            <a:rPr lang="fr-FR" sz="24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effrayante.</a:t>
          </a:r>
          <a:endParaRPr lang="fr-FR" sz="2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2DAE1B-A997-45AF-87F6-F1440BF1739A}" type="parTrans" cxnId="{2185D0E5-9D66-41EB-BAA1-01E4438EABE5}">
      <dgm:prSet/>
      <dgm:spPr/>
      <dgm:t>
        <a:bodyPr/>
        <a:lstStyle/>
        <a:p>
          <a:endParaRPr lang="fr-FR"/>
        </a:p>
      </dgm:t>
    </dgm:pt>
    <dgm:pt modelId="{E5C1F4E1-F8D1-41C7-B9E9-2074628B25A5}" type="sibTrans" cxnId="{2185D0E5-9D66-41EB-BAA1-01E4438EABE5}">
      <dgm:prSet/>
      <dgm:spPr/>
      <dgm:t>
        <a:bodyPr/>
        <a:lstStyle/>
        <a:p>
          <a:endParaRPr lang="fr-FR"/>
        </a:p>
      </dgm:t>
    </dgm:pt>
    <dgm:pt modelId="{8A895E87-E99F-415B-8C33-81C55CEC203E}" type="pres">
      <dgm:prSet presAssocID="{76332224-6148-482C-AF32-D0647EBDAEC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49A8262-5FDC-4A3B-9774-3B985520BBEF}" type="pres">
      <dgm:prSet presAssocID="{E6584B20-97C4-4167-B3A2-491573392B09}" presName="parentText" presStyleLbl="node1" presStyleIdx="0" presStyleCnt="1" custScaleX="60637" custScaleY="61985" custLinFactNeighborX="2194" custLinFactNeighborY="63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185D0E5-9D66-41EB-BAA1-01E4438EABE5}" srcId="{76332224-6148-482C-AF32-D0647EBDAEC3}" destId="{E6584B20-97C4-4167-B3A2-491573392B09}" srcOrd="0" destOrd="0" parTransId="{7D2DAE1B-A997-45AF-87F6-F1440BF1739A}" sibTransId="{E5C1F4E1-F8D1-41C7-B9E9-2074628B25A5}"/>
    <dgm:cxn modelId="{B21967DA-1982-4007-922A-1E4F740079D3}" type="presOf" srcId="{76332224-6148-482C-AF32-D0647EBDAEC3}" destId="{8A895E87-E99F-415B-8C33-81C55CEC203E}" srcOrd="0" destOrd="0" presId="urn:microsoft.com/office/officeart/2005/8/layout/vList2"/>
    <dgm:cxn modelId="{5B4F7EDB-2A2F-4C3C-B01C-278398531D40}" type="presOf" srcId="{E6584B20-97C4-4167-B3A2-491573392B09}" destId="{E49A8262-5FDC-4A3B-9774-3B985520BBEF}" srcOrd="0" destOrd="0" presId="urn:microsoft.com/office/officeart/2005/8/layout/vList2"/>
    <dgm:cxn modelId="{F06DC165-3CFC-49D8-8EC9-E9FD9E0574E8}" type="presParOf" srcId="{8A895E87-E99F-415B-8C33-81C55CEC203E}" destId="{E49A8262-5FDC-4A3B-9774-3B985520BBE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332224-6148-482C-AF32-D0647EBDAEC3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C62B8E1-D020-41AE-8E3A-8DB826CCF534}">
      <dgm:prSet phldrT="[Texte]" custT="1"/>
      <dgm:spPr>
        <a:solidFill>
          <a:srgbClr val="12D0F6"/>
        </a:solidFill>
      </dgm:spPr>
      <dgm:t>
        <a:bodyPr/>
        <a:lstStyle/>
        <a:p>
          <a:pPr algn="ctr">
            <a:buFont typeface="Calibri" panose="020F0502020204030204" pitchFamily="34" charset="0"/>
            <a:buNone/>
          </a:pPr>
          <a:r>
            <a:rPr lang="fr-FR" sz="24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une </a:t>
          </a:r>
          <a:r>
            <a:rPr lang="fr-FR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sorcière </a:t>
          </a:r>
          <a:r>
            <a:rPr lang="fr-FR" sz="24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maligne.</a:t>
          </a:r>
          <a:endParaRPr lang="fr-FR" sz="2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250B04-57C2-4C2F-A6BD-813900FD2CFE}" type="parTrans" cxnId="{487443BF-E541-454B-AB9E-FE8907649D34}">
      <dgm:prSet/>
      <dgm:spPr/>
      <dgm:t>
        <a:bodyPr/>
        <a:lstStyle/>
        <a:p>
          <a:endParaRPr lang="fr-FR"/>
        </a:p>
      </dgm:t>
    </dgm:pt>
    <dgm:pt modelId="{9E7C5B05-8C8D-465F-B83D-B17C462B10E9}" type="sibTrans" cxnId="{487443BF-E541-454B-AB9E-FE8907649D34}">
      <dgm:prSet/>
      <dgm:spPr/>
      <dgm:t>
        <a:bodyPr/>
        <a:lstStyle/>
        <a:p>
          <a:endParaRPr lang="fr-FR"/>
        </a:p>
      </dgm:t>
    </dgm:pt>
    <dgm:pt modelId="{8A895E87-E99F-415B-8C33-81C55CEC203E}" type="pres">
      <dgm:prSet presAssocID="{76332224-6148-482C-AF32-D0647EBDAEC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A81D9CE-9B25-4B7A-B264-4FBEEF26D499}" type="pres">
      <dgm:prSet presAssocID="{2C62B8E1-D020-41AE-8E3A-8DB826CCF534}" presName="parentText" presStyleLbl="node1" presStyleIdx="0" presStyleCnt="1" custScaleX="64213" custScaleY="60700" custLinFactNeighborX="-2588" custLinFactNeighborY="-290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87443BF-E541-454B-AB9E-FE8907649D34}" srcId="{76332224-6148-482C-AF32-D0647EBDAEC3}" destId="{2C62B8E1-D020-41AE-8E3A-8DB826CCF534}" srcOrd="0" destOrd="0" parTransId="{34250B04-57C2-4C2F-A6BD-813900FD2CFE}" sibTransId="{9E7C5B05-8C8D-465F-B83D-B17C462B10E9}"/>
    <dgm:cxn modelId="{B21967DA-1982-4007-922A-1E4F740079D3}" type="presOf" srcId="{76332224-6148-482C-AF32-D0647EBDAEC3}" destId="{8A895E87-E99F-415B-8C33-81C55CEC203E}" srcOrd="0" destOrd="0" presId="urn:microsoft.com/office/officeart/2005/8/layout/vList2"/>
    <dgm:cxn modelId="{B74C4F67-46DC-4030-B25C-D0D5BA7EB33A}" type="presOf" srcId="{2C62B8E1-D020-41AE-8E3A-8DB826CCF534}" destId="{BA81D9CE-9B25-4B7A-B264-4FBEEF26D499}" srcOrd="0" destOrd="0" presId="urn:microsoft.com/office/officeart/2005/8/layout/vList2"/>
    <dgm:cxn modelId="{9E091661-E06A-473D-8929-D9CFD5F2628F}" type="presParOf" srcId="{8A895E87-E99F-415B-8C33-81C55CEC203E}" destId="{BA81D9CE-9B25-4B7A-B264-4FBEEF26D49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6332224-6148-482C-AF32-D0647EBDAEC3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B95E001-5537-402D-A5CD-CD8C7630527D}">
      <dgm:prSet custT="1"/>
      <dgm:spPr>
        <a:solidFill>
          <a:srgbClr val="12D0F6"/>
        </a:solidFill>
      </dgm:spPr>
      <dgm:t>
        <a:bodyPr/>
        <a:lstStyle/>
        <a:p>
          <a:pPr algn="ctr">
            <a:buFont typeface="Calibri" panose="020F0502020204030204" pitchFamily="34" charset="0"/>
            <a:buNone/>
          </a:pPr>
          <a:r>
            <a:rPr lang="fr-FR" sz="24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une </a:t>
          </a:r>
          <a:r>
            <a:rPr lang="fr-FR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sorcière </a:t>
          </a:r>
          <a:r>
            <a:rPr lang="fr-FR" sz="24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cruelle.</a:t>
          </a:r>
          <a:endParaRPr lang="fr-FR" sz="2400" dirty="0">
            <a:solidFill>
              <a:schemeClr val="tx1"/>
            </a:solidFill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DFEACAD8-3DA4-41E6-9596-8C4AC4FDD716}" type="parTrans" cxnId="{D1D724DA-15D5-446B-AE22-02C7D94498B5}">
      <dgm:prSet/>
      <dgm:spPr/>
      <dgm:t>
        <a:bodyPr/>
        <a:lstStyle/>
        <a:p>
          <a:endParaRPr lang="fr-FR"/>
        </a:p>
      </dgm:t>
    </dgm:pt>
    <dgm:pt modelId="{F645ABF3-3C5D-4961-8A34-56E09CC1B467}" type="sibTrans" cxnId="{D1D724DA-15D5-446B-AE22-02C7D94498B5}">
      <dgm:prSet/>
      <dgm:spPr/>
      <dgm:t>
        <a:bodyPr/>
        <a:lstStyle/>
        <a:p>
          <a:endParaRPr lang="fr-FR"/>
        </a:p>
      </dgm:t>
    </dgm:pt>
    <dgm:pt modelId="{8A895E87-E99F-415B-8C33-81C55CEC203E}" type="pres">
      <dgm:prSet presAssocID="{76332224-6148-482C-AF32-D0647EBDAEC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01F3753-96F1-4D02-9215-4C30A97F90FE}" type="pres">
      <dgm:prSet presAssocID="{2B95E001-5537-402D-A5CD-CD8C7630527D}" presName="parentText" presStyleLbl="node1" presStyleIdx="0" presStyleCnt="1" custScaleY="78152" custLinFactY="-3532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88F1B09-5F14-47E6-902A-6AC03B2E248B}" type="presOf" srcId="{2B95E001-5537-402D-A5CD-CD8C7630527D}" destId="{B01F3753-96F1-4D02-9215-4C30A97F90FE}" srcOrd="0" destOrd="0" presId="urn:microsoft.com/office/officeart/2005/8/layout/vList2"/>
    <dgm:cxn modelId="{D1D724DA-15D5-446B-AE22-02C7D94498B5}" srcId="{76332224-6148-482C-AF32-D0647EBDAEC3}" destId="{2B95E001-5537-402D-A5CD-CD8C7630527D}" srcOrd="0" destOrd="0" parTransId="{DFEACAD8-3DA4-41E6-9596-8C4AC4FDD716}" sibTransId="{F645ABF3-3C5D-4961-8A34-56E09CC1B467}"/>
    <dgm:cxn modelId="{B21967DA-1982-4007-922A-1E4F740079D3}" type="presOf" srcId="{76332224-6148-482C-AF32-D0647EBDAEC3}" destId="{8A895E87-E99F-415B-8C33-81C55CEC203E}" srcOrd="0" destOrd="0" presId="urn:microsoft.com/office/officeart/2005/8/layout/vList2"/>
    <dgm:cxn modelId="{8607D39D-D203-4AC6-BB28-44FF3E0AB035}" type="presParOf" srcId="{8A895E87-E99F-415B-8C33-81C55CEC203E}" destId="{B01F3753-96F1-4D02-9215-4C30A97F90F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6332224-6148-482C-AF32-D0647EBDAEC3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6584B20-97C4-4167-B3A2-491573392B09}">
      <dgm:prSet phldrT="[Texte]" custT="1"/>
      <dgm:spPr>
        <a:solidFill>
          <a:srgbClr val="12D0F6"/>
        </a:solidFill>
      </dgm:spPr>
      <dgm:t>
        <a:bodyPr/>
        <a:lstStyle/>
        <a:p>
          <a:pPr algn="ctr">
            <a:buFont typeface="Calibri" panose="020F0502020204030204" pitchFamily="34" charset="0"/>
            <a:buNone/>
          </a:pPr>
          <a:r>
            <a:rPr lang="fr-FR" sz="24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une </a:t>
          </a:r>
          <a:r>
            <a:rPr lang="fr-FR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vieillarde </a:t>
          </a:r>
          <a:r>
            <a:rPr lang="fr-FR" sz="24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attendrissante.</a:t>
          </a:r>
          <a:endParaRPr lang="fr-FR" sz="2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2DAE1B-A997-45AF-87F6-F1440BF1739A}" type="parTrans" cxnId="{2185D0E5-9D66-41EB-BAA1-01E4438EABE5}">
      <dgm:prSet/>
      <dgm:spPr/>
      <dgm:t>
        <a:bodyPr/>
        <a:lstStyle/>
        <a:p>
          <a:endParaRPr lang="fr-FR"/>
        </a:p>
      </dgm:t>
    </dgm:pt>
    <dgm:pt modelId="{E5C1F4E1-F8D1-41C7-B9E9-2074628B25A5}" type="sibTrans" cxnId="{2185D0E5-9D66-41EB-BAA1-01E4438EABE5}">
      <dgm:prSet/>
      <dgm:spPr/>
      <dgm:t>
        <a:bodyPr/>
        <a:lstStyle/>
        <a:p>
          <a:endParaRPr lang="fr-FR"/>
        </a:p>
      </dgm:t>
    </dgm:pt>
    <dgm:pt modelId="{8A895E87-E99F-415B-8C33-81C55CEC203E}" type="pres">
      <dgm:prSet presAssocID="{76332224-6148-482C-AF32-D0647EBDAEC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49A8262-5FDC-4A3B-9774-3B985520BBEF}" type="pres">
      <dgm:prSet presAssocID="{E6584B20-97C4-4167-B3A2-491573392B09}" presName="parentText" presStyleLbl="node1" presStyleIdx="0" presStyleCnt="1" custScaleX="58691" custScaleY="61985" custLinFactY="-89870" custLinFactNeighborX="-16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185D0E5-9D66-41EB-BAA1-01E4438EABE5}" srcId="{76332224-6148-482C-AF32-D0647EBDAEC3}" destId="{E6584B20-97C4-4167-B3A2-491573392B09}" srcOrd="0" destOrd="0" parTransId="{7D2DAE1B-A997-45AF-87F6-F1440BF1739A}" sibTransId="{E5C1F4E1-F8D1-41C7-B9E9-2074628B25A5}"/>
    <dgm:cxn modelId="{B21967DA-1982-4007-922A-1E4F740079D3}" type="presOf" srcId="{76332224-6148-482C-AF32-D0647EBDAEC3}" destId="{8A895E87-E99F-415B-8C33-81C55CEC203E}" srcOrd="0" destOrd="0" presId="urn:microsoft.com/office/officeart/2005/8/layout/vList2"/>
    <dgm:cxn modelId="{5B4F7EDB-2A2F-4C3C-B01C-278398531D40}" type="presOf" srcId="{E6584B20-97C4-4167-B3A2-491573392B09}" destId="{E49A8262-5FDC-4A3B-9774-3B985520BBEF}" srcOrd="0" destOrd="0" presId="urn:microsoft.com/office/officeart/2005/8/layout/vList2"/>
    <dgm:cxn modelId="{F06DC165-3CFC-49D8-8EC9-E9FD9E0574E8}" type="presParOf" srcId="{8A895E87-E99F-415B-8C33-81C55CEC203E}" destId="{E49A8262-5FDC-4A3B-9774-3B985520BBE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6332224-6148-482C-AF32-D0647EBDAEC3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C62B8E1-D020-41AE-8E3A-8DB826CCF534}">
      <dgm:prSet phldrT="[Texte]" custT="1"/>
      <dgm:spPr>
        <a:solidFill>
          <a:srgbClr val="12D0F6"/>
        </a:solidFill>
      </dgm:spPr>
      <dgm:t>
        <a:bodyPr/>
        <a:lstStyle/>
        <a:p>
          <a:pPr algn="ctr">
            <a:buFont typeface="Calibri" panose="020F0502020204030204" pitchFamily="34" charset="0"/>
            <a:buNone/>
          </a:pPr>
          <a:r>
            <a:rPr lang="fr-FR" sz="24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comprennent </a:t>
          </a:r>
          <a:r>
            <a:rPr lang="fr-FR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que la vieille dame est une </a:t>
          </a:r>
          <a:r>
            <a:rPr lang="fr-FR" sz="24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sorcière.</a:t>
          </a:r>
          <a:endParaRPr lang="fr-FR" sz="2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250B04-57C2-4C2F-A6BD-813900FD2CFE}" type="parTrans" cxnId="{487443BF-E541-454B-AB9E-FE8907649D34}">
      <dgm:prSet/>
      <dgm:spPr/>
      <dgm:t>
        <a:bodyPr/>
        <a:lstStyle/>
        <a:p>
          <a:endParaRPr lang="fr-FR"/>
        </a:p>
      </dgm:t>
    </dgm:pt>
    <dgm:pt modelId="{9E7C5B05-8C8D-465F-B83D-B17C462B10E9}" type="sibTrans" cxnId="{487443BF-E541-454B-AB9E-FE8907649D34}">
      <dgm:prSet/>
      <dgm:spPr/>
      <dgm:t>
        <a:bodyPr/>
        <a:lstStyle/>
        <a:p>
          <a:endParaRPr lang="fr-FR"/>
        </a:p>
      </dgm:t>
    </dgm:pt>
    <dgm:pt modelId="{8A895E87-E99F-415B-8C33-81C55CEC203E}" type="pres">
      <dgm:prSet presAssocID="{76332224-6148-482C-AF32-D0647EBDAEC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A81D9CE-9B25-4B7A-B264-4FBEEF26D499}" type="pres">
      <dgm:prSet presAssocID="{2C62B8E1-D020-41AE-8E3A-8DB826CCF534}" presName="parentText" presStyleLbl="node1" presStyleIdx="0" presStyleCnt="1" custScaleX="84026" custScaleY="60700" custLinFactNeighborX="-2588" custLinFactNeighborY="-423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87443BF-E541-454B-AB9E-FE8907649D34}" srcId="{76332224-6148-482C-AF32-D0647EBDAEC3}" destId="{2C62B8E1-D020-41AE-8E3A-8DB826CCF534}" srcOrd="0" destOrd="0" parTransId="{34250B04-57C2-4C2F-A6BD-813900FD2CFE}" sibTransId="{9E7C5B05-8C8D-465F-B83D-B17C462B10E9}"/>
    <dgm:cxn modelId="{B21967DA-1982-4007-922A-1E4F740079D3}" type="presOf" srcId="{76332224-6148-482C-AF32-D0647EBDAEC3}" destId="{8A895E87-E99F-415B-8C33-81C55CEC203E}" srcOrd="0" destOrd="0" presId="urn:microsoft.com/office/officeart/2005/8/layout/vList2"/>
    <dgm:cxn modelId="{B74C4F67-46DC-4030-B25C-D0D5BA7EB33A}" type="presOf" srcId="{2C62B8E1-D020-41AE-8E3A-8DB826CCF534}" destId="{BA81D9CE-9B25-4B7A-B264-4FBEEF26D499}" srcOrd="0" destOrd="0" presId="urn:microsoft.com/office/officeart/2005/8/layout/vList2"/>
    <dgm:cxn modelId="{9E091661-E06A-473D-8929-D9CFD5F2628F}" type="presParOf" srcId="{8A895E87-E99F-415B-8C33-81C55CEC203E}" destId="{BA81D9CE-9B25-4B7A-B264-4FBEEF26D49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6332224-6148-482C-AF32-D0647EBDAEC3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B95E001-5537-402D-A5CD-CD8C7630527D}">
      <dgm:prSet custT="1"/>
      <dgm:spPr>
        <a:solidFill>
          <a:srgbClr val="12D0F6"/>
        </a:solidFill>
      </dgm:spPr>
      <dgm:t>
        <a:bodyPr/>
        <a:lstStyle/>
        <a:p>
          <a:pPr algn="ctr">
            <a:buFont typeface="Calibri" panose="020F0502020204030204" pitchFamily="34" charset="0"/>
            <a:buNone/>
          </a:pPr>
          <a:r>
            <a:rPr lang="fr-FR" sz="24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mangent </a:t>
          </a:r>
          <a:r>
            <a:rPr lang="fr-FR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un repas </a:t>
          </a:r>
          <a:r>
            <a:rPr lang="fr-FR" sz="24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délicieux.</a:t>
          </a:r>
          <a:endParaRPr lang="fr-FR" sz="2400" dirty="0">
            <a:solidFill>
              <a:schemeClr val="tx1"/>
            </a:solidFill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DFEACAD8-3DA4-41E6-9596-8C4AC4FDD716}" type="parTrans" cxnId="{D1D724DA-15D5-446B-AE22-02C7D94498B5}">
      <dgm:prSet/>
      <dgm:spPr/>
      <dgm:t>
        <a:bodyPr/>
        <a:lstStyle/>
        <a:p>
          <a:endParaRPr lang="fr-FR"/>
        </a:p>
      </dgm:t>
    </dgm:pt>
    <dgm:pt modelId="{F645ABF3-3C5D-4961-8A34-56E09CC1B467}" type="sibTrans" cxnId="{D1D724DA-15D5-446B-AE22-02C7D94498B5}">
      <dgm:prSet/>
      <dgm:spPr/>
      <dgm:t>
        <a:bodyPr/>
        <a:lstStyle/>
        <a:p>
          <a:endParaRPr lang="fr-FR"/>
        </a:p>
      </dgm:t>
    </dgm:pt>
    <dgm:pt modelId="{8A895E87-E99F-415B-8C33-81C55CEC203E}" type="pres">
      <dgm:prSet presAssocID="{76332224-6148-482C-AF32-D0647EBDAEC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01F3753-96F1-4D02-9215-4C30A97F90FE}" type="pres">
      <dgm:prSet presAssocID="{2B95E001-5537-402D-A5CD-CD8C7630527D}" presName="parentText" presStyleLbl="node1" presStyleIdx="0" presStyleCnt="1" custScaleY="78152" custLinFactNeighborX="-643" custLinFactNeighborY="-1720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88F1B09-5F14-47E6-902A-6AC03B2E248B}" type="presOf" srcId="{2B95E001-5537-402D-A5CD-CD8C7630527D}" destId="{B01F3753-96F1-4D02-9215-4C30A97F90FE}" srcOrd="0" destOrd="0" presId="urn:microsoft.com/office/officeart/2005/8/layout/vList2"/>
    <dgm:cxn modelId="{D1D724DA-15D5-446B-AE22-02C7D94498B5}" srcId="{76332224-6148-482C-AF32-D0647EBDAEC3}" destId="{2B95E001-5537-402D-A5CD-CD8C7630527D}" srcOrd="0" destOrd="0" parTransId="{DFEACAD8-3DA4-41E6-9596-8C4AC4FDD716}" sibTransId="{F645ABF3-3C5D-4961-8A34-56E09CC1B467}"/>
    <dgm:cxn modelId="{B21967DA-1982-4007-922A-1E4F740079D3}" type="presOf" srcId="{76332224-6148-482C-AF32-D0647EBDAEC3}" destId="{8A895E87-E99F-415B-8C33-81C55CEC203E}" srcOrd="0" destOrd="0" presId="urn:microsoft.com/office/officeart/2005/8/layout/vList2"/>
    <dgm:cxn modelId="{8607D39D-D203-4AC6-BB28-44FF3E0AB035}" type="presParOf" srcId="{8A895E87-E99F-415B-8C33-81C55CEC203E}" destId="{B01F3753-96F1-4D02-9215-4C30A97F90F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6332224-6148-482C-AF32-D0647EBDAEC3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6584B20-97C4-4167-B3A2-491573392B09}">
      <dgm:prSet phldrT="[Texte]" custT="1"/>
      <dgm:spPr>
        <a:solidFill>
          <a:srgbClr val="12D0F6"/>
        </a:solidFill>
      </dgm:spPr>
      <dgm:t>
        <a:bodyPr/>
        <a:lstStyle/>
        <a:p>
          <a:pPr algn="ctr">
            <a:buFont typeface="Calibri" panose="020F0502020204030204" pitchFamily="34" charset="0"/>
            <a:buNone/>
          </a:pPr>
          <a:r>
            <a:rPr lang="fr-FR" sz="24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se </a:t>
          </a:r>
          <a:r>
            <a:rPr lang="fr-FR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reposent enfin dans une maison </a:t>
          </a:r>
          <a:r>
            <a:rPr lang="fr-FR" sz="24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idyllique.</a:t>
          </a:r>
          <a:endParaRPr lang="fr-FR" sz="2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2DAE1B-A997-45AF-87F6-F1440BF1739A}" type="parTrans" cxnId="{2185D0E5-9D66-41EB-BAA1-01E4438EABE5}">
      <dgm:prSet/>
      <dgm:spPr/>
      <dgm:t>
        <a:bodyPr/>
        <a:lstStyle/>
        <a:p>
          <a:endParaRPr lang="fr-FR"/>
        </a:p>
      </dgm:t>
    </dgm:pt>
    <dgm:pt modelId="{E5C1F4E1-F8D1-41C7-B9E9-2074628B25A5}" type="sibTrans" cxnId="{2185D0E5-9D66-41EB-BAA1-01E4438EABE5}">
      <dgm:prSet/>
      <dgm:spPr/>
      <dgm:t>
        <a:bodyPr/>
        <a:lstStyle/>
        <a:p>
          <a:endParaRPr lang="fr-FR"/>
        </a:p>
      </dgm:t>
    </dgm:pt>
    <dgm:pt modelId="{8A895E87-E99F-415B-8C33-81C55CEC203E}" type="pres">
      <dgm:prSet presAssocID="{76332224-6148-482C-AF32-D0647EBDAEC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49A8262-5FDC-4A3B-9774-3B985520BBEF}" type="pres">
      <dgm:prSet presAssocID="{E6584B20-97C4-4167-B3A2-491573392B09}" presName="parentText" presStyleLbl="node1" presStyleIdx="0" presStyleCnt="1" custScaleX="97043" custScaleY="61985" custLinFactNeighborX="1109" custLinFactNeighborY="-576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185D0E5-9D66-41EB-BAA1-01E4438EABE5}" srcId="{76332224-6148-482C-AF32-D0647EBDAEC3}" destId="{E6584B20-97C4-4167-B3A2-491573392B09}" srcOrd="0" destOrd="0" parTransId="{7D2DAE1B-A997-45AF-87F6-F1440BF1739A}" sibTransId="{E5C1F4E1-F8D1-41C7-B9E9-2074628B25A5}"/>
    <dgm:cxn modelId="{B21967DA-1982-4007-922A-1E4F740079D3}" type="presOf" srcId="{76332224-6148-482C-AF32-D0647EBDAEC3}" destId="{8A895E87-E99F-415B-8C33-81C55CEC203E}" srcOrd="0" destOrd="0" presId="urn:microsoft.com/office/officeart/2005/8/layout/vList2"/>
    <dgm:cxn modelId="{5B4F7EDB-2A2F-4C3C-B01C-278398531D40}" type="presOf" srcId="{E6584B20-97C4-4167-B3A2-491573392B09}" destId="{E49A8262-5FDC-4A3B-9774-3B985520BBEF}" srcOrd="0" destOrd="0" presId="urn:microsoft.com/office/officeart/2005/8/layout/vList2"/>
    <dgm:cxn modelId="{F06DC165-3CFC-49D8-8EC9-E9FD9E0574E8}" type="presParOf" srcId="{8A895E87-E99F-415B-8C33-81C55CEC203E}" destId="{E49A8262-5FDC-4A3B-9774-3B985520BBE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6332224-6148-482C-AF32-D0647EBDAEC3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C62B8E1-D020-41AE-8E3A-8DB826CCF534}">
      <dgm:prSet phldrT="[Texte]" custT="1"/>
      <dgm:spPr>
        <a:solidFill>
          <a:srgbClr val="12D0F6"/>
        </a:solidFill>
      </dgm:spPr>
      <dgm:t>
        <a:bodyPr/>
        <a:lstStyle/>
        <a:p>
          <a:pPr algn="ctr">
            <a:buFont typeface="Calibri" panose="020F0502020204030204" pitchFamily="34" charset="0"/>
            <a:buNone/>
          </a:pPr>
          <a:r>
            <a:rPr lang="fr-FR" sz="24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un </a:t>
          </a:r>
          <a:r>
            <a:rPr lang="fr-FR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terrible </a:t>
          </a:r>
          <a:r>
            <a:rPr lang="fr-FR" sz="24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cachot.</a:t>
          </a:r>
          <a:endParaRPr lang="fr-FR" sz="2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250B04-57C2-4C2F-A6BD-813900FD2CFE}" type="parTrans" cxnId="{487443BF-E541-454B-AB9E-FE8907649D34}">
      <dgm:prSet/>
      <dgm:spPr/>
      <dgm:t>
        <a:bodyPr/>
        <a:lstStyle/>
        <a:p>
          <a:endParaRPr lang="fr-FR"/>
        </a:p>
      </dgm:t>
    </dgm:pt>
    <dgm:pt modelId="{9E7C5B05-8C8D-465F-B83D-B17C462B10E9}" type="sibTrans" cxnId="{487443BF-E541-454B-AB9E-FE8907649D34}">
      <dgm:prSet/>
      <dgm:spPr/>
      <dgm:t>
        <a:bodyPr/>
        <a:lstStyle/>
        <a:p>
          <a:endParaRPr lang="fr-FR"/>
        </a:p>
      </dgm:t>
    </dgm:pt>
    <dgm:pt modelId="{8A895E87-E99F-415B-8C33-81C55CEC203E}" type="pres">
      <dgm:prSet presAssocID="{76332224-6148-482C-AF32-D0647EBDAEC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A81D9CE-9B25-4B7A-B264-4FBEEF26D499}" type="pres">
      <dgm:prSet presAssocID="{2C62B8E1-D020-41AE-8E3A-8DB826CCF534}" presName="parentText" presStyleLbl="node1" presStyleIdx="0" presStyleCnt="1" custScaleX="57680" custScaleY="60700" custLinFactNeighborX="-1287" custLinFactNeighborY="-1581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87443BF-E541-454B-AB9E-FE8907649D34}" srcId="{76332224-6148-482C-AF32-D0647EBDAEC3}" destId="{2C62B8E1-D020-41AE-8E3A-8DB826CCF534}" srcOrd="0" destOrd="0" parTransId="{34250B04-57C2-4C2F-A6BD-813900FD2CFE}" sibTransId="{9E7C5B05-8C8D-465F-B83D-B17C462B10E9}"/>
    <dgm:cxn modelId="{B21967DA-1982-4007-922A-1E4F740079D3}" type="presOf" srcId="{76332224-6148-482C-AF32-D0647EBDAEC3}" destId="{8A895E87-E99F-415B-8C33-81C55CEC203E}" srcOrd="0" destOrd="0" presId="urn:microsoft.com/office/officeart/2005/8/layout/vList2"/>
    <dgm:cxn modelId="{B74C4F67-46DC-4030-B25C-D0D5BA7EB33A}" type="presOf" srcId="{2C62B8E1-D020-41AE-8E3A-8DB826CCF534}" destId="{BA81D9CE-9B25-4B7A-B264-4FBEEF26D499}" srcOrd="0" destOrd="0" presId="urn:microsoft.com/office/officeart/2005/8/layout/vList2"/>
    <dgm:cxn modelId="{9E091661-E06A-473D-8929-D9CFD5F2628F}" type="presParOf" srcId="{8A895E87-E99F-415B-8C33-81C55CEC203E}" destId="{BA81D9CE-9B25-4B7A-B264-4FBEEF26D49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6332224-6148-482C-AF32-D0647EBDAEC3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B95E001-5537-402D-A5CD-CD8C7630527D}">
      <dgm:prSet custT="1"/>
      <dgm:spPr>
        <a:solidFill>
          <a:srgbClr val="12D0F6"/>
        </a:solidFill>
      </dgm:spPr>
      <dgm:t>
        <a:bodyPr/>
        <a:lstStyle/>
        <a:p>
          <a:pPr algn="ctr">
            <a:buFont typeface="Calibri" panose="020F0502020204030204" pitchFamily="34" charset="0"/>
            <a:buNone/>
          </a:pPr>
          <a:r>
            <a:rPr lang="fr-FR" sz="24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un </a:t>
          </a:r>
          <a:r>
            <a:rPr lang="fr-FR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havre de </a:t>
          </a:r>
          <a:r>
            <a:rPr lang="fr-FR" sz="24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paix.</a:t>
          </a:r>
          <a:endParaRPr lang="fr-FR" sz="2400" dirty="0">
            <a:solidFill>
              <a:schemeClr val="tx1"/>
            </a:solidFill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DFEACAD8-3DA4-41E6-9596-8C4AC4FDD716}" type="parTrans" cxnId="{D1D724DA-15D5-446B-AE22-02C7D94498B5}">
      <dgm:prSet/>
      <dgm:spPr/>
      <dgm:t>
        <a:bodyPr/>
        <a:lstStyle/>
        <a:p>
          <a:endParaRPr lang="fr-FR"/>
        </a:p>
      </dgm:t>
    </dgm:pt>
    <dgm:pt modelId="{F645ABF3-3C5D-4961-8A34-56E09CC1B467}" type="sibTrans" cxnId="{D1D724DA-15D5-446B-AE22-02C7D94498B5}">
      <dgm:prSet/>
      <dgm:spPr/>
      <dgm:t>
        <a:bodyPr/>
        <a:lstStyle/>
        <a:p>
          <a:endParaRPr lang="fr-FR"/>
        </a:p>
      </dgm:t>
    </dgm:pt>
    <dgm:pt modelId="{8A895E87-E99F-415B-8C33-81C55CEC203E}" type="pres">
      <dgm:prSet presAssocID="{76332224-6148-482C-AF32-D0647EBDAEC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01F3753-96F1-4D02-9215-4C30A97F90FE}" type="pres">
      <dgm:prSet presAssocID="{2B95E001-5537-402D-A5CD-CD8C7630527D}" presName="parentText" presStyleLbl="node1" presStyleIdx="0" presStyleCnt="1" custScaleY="78152" custLinFactNeighborX="-643" custLinFactNeighborY="-1720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88F1B09-5F14-47E6-902A-6AC03B2E248B}" type="presOf" srcId="{2B95E001-5537-402D-A5CD-CD8C7630527D}" destId="{B01F3753-96F1-4D02-9215-4C30A97F90FE}" srcOrd="0" destOrd="0" presId="urn:microsoft.com/office/officeart/2005/8/layout/vList2"/>
    <dgm:cxn modelId="{D1D724DA-15D5-446B-AE22-02C7D94498B5}" srcId="{76332224-6148-482C-AF32-D0647EBDAEC3}" destId="{2B95E001-5537-402D-A5CD-CD8C7630527D}" srcOrd="0" destOrd="0" parTransId="{DFEACAD8-3DA4-41E6-9596-8C4AC4FDD716}" sibTransId="{F645ABF3-3C5D-4961-8A34-56E09CC1B467}"/>
    <dgm:cxn modelId="{B21967DA-1982-4007-922A-1E4F740079D3}" type="presOf" srcId="{76332224-6148-482C-AF32-D0647EBDAEC3}" destId="{8A895E87-E99F-415B-8C33-81C55CEC203E}" srcOrd="0" destOrd="0" presId="urn:microsoft.com/office/officeart/2005/8/layout/vList2"/>
    <dgm:cxn modelId="{8607D39D-D203-4AC6-BB28-44FF3E0AB035}" type="presParOf" srcId="{8A895E87-E99F-415B-8C33-81C55CEC203E}" destId="{B01F3753-96F1-4D02-9215-4C30A97F90F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9A8262-5FDC-4A3B-9774-3B985520BBEF}">
      <dsp:nvSpPr>
        <dsp:cNvPr id="0" name=""/>
        <dsp:cNvSpPr/>
      </dsp:nvSpPr>
      <dsp:spPr>
        <a:xfrm>
          <a:off x="2016326" y="9712"/>
          <a:ext cx="5589083" cy="614990"/>
        </a:xfrm>
        <a:prstGeom prst="roundRect">
          <a:avLst/>
        </a:prstGeom>
        <a:solidFill>
          <a:srgbClr val="12D0F6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fr-FR" sz="2400" kern="12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une </a:t>
          </a:r>
          <a:r>
            <a:rPr lang="fr-FR" sz="2400" kern="12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prison </a:t>
          </a:r>
          <a:r>
            <a:rPr lang="fr-FR" sz="2400" kern="12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effrayante.</a:t>
          </a:r>
          <a:endParaRPr lang="fr-FR" sz="2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46347" y="39733"/>
        <a:ext cx="5529041" cy="554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81D9CE-9B25-4B7A-B264-4FBEEF26D499}">
      <dsp:nvSpPr>
        <dsp:cNvPr id="0" name=""/>
        <dsp:cNvSpPr/>
      </dsp:nvSpPr>
      <dsp:spPr>
        <a:xfrm>
          <a:off x="1410751" y="0"/>
          <a:ext cx="5918693" cy="738597"/>
        </a:xfrm>
        <a:prstGeom prst="roundRect">
          <a:avLst/>
        </a:prstGeom>
        <a:solidFill>
          <a:srgbClr val="12D0F6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fr-FR" sz="2400" kern="12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une </a:t>
          </a:r>
          <a:r>
            <a:rPr lang="fr-FR" sz="2400" kern="12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sorcière </a:t>
          </a:r>
          <a:r>
            <a:rPr lang="fr-FR" sz="2400" kern="12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maligne.</a:t>
          </a:r>
          <a:endParaRPr lang="fr-FR" sz="2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46806" y="36055"/>
        <a:ext cx="5846583" cy="6664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1F3753-96F1-4D02-9215-4C30A97F90FE}">
      <dsp:nvSpPr>
        <dsp:cNvPr id="0" name=""/>
        <dsp:cNvSpPr/>
      </dsp:nvSpPr>
      <dsp:spPr>
        <a:xfrm>
          <a:off x="0" y="0"/>
          <a:ext cx="5831174" cy="796286"/>
        </a:xfrm>
        <a:prstGeom prst="roundRect">
          <a:avLst/>
        </a:prstGeom>
        <a:solidFill>
          <a:srgbClr val="12D0F6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fr-FR" sz="2400" kern="12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une </a:t>
          </a:r>
          <a:r>
            <a:rPr lang="fr-FR" sz="2400" kern="12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sorcière </a:t>
          </a:r>
          <a:r>
            <a:rPr lang="fr-FR" sz="2400" kern="12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cruelle.</a:t>
          </a:r>
          <a:endParaRPr lang="fr-FR" sz="2400" kern="1200" dirty="0">
            <a:solidFill>
              <a:schemeClr val="tx1"/>
            </a:solidFill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38871" y="38871"/>
        <a:ext cx="5753432" cy="7185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9A8262-5FDC-4A3B-9774-3B985520BBEF}">
      <dsp:nvSpPr>
        <dsp:cNvPr id="0" name=""/>
        <dsp:cNvSpPr/>
      </dsp:nvSpPr>
      <dsp:spPr>
        <a:xfrm>
          <a:off x="1888482" y="0"/>
          <a:ext cx="5409714" cy="754233"/>
        </a:xfrm>
        <a:prstGeom prst="roundRect">
          <a:avLst/>
        </a:prstGeom>
        <a:solidFill>
          <a:srgbClr val="12D0F6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fr-FR" sz="2400" kern="12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une </a:t>
          </a:r>
          <a:r>
            <a:rPr lang="fr-FR" sz="2400" kern="12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vieillarde </a:t>
          </a:r>
          <a:r>
            <a:rPr lang="fr-FR" sz="2400" kern="12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attendrissante.</a:t>
          </a:r>
          <a:endParaRPr lang="fr-FR" sz="2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925301" y="36819"/>
        <a:ext cx="5336076" cy="68059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81D9CE-9B25-4B7A-B264-4FBEEF26D499}">
      <dsp:nvSpPr>
        <dsp:cNvPr id="0" name=""/>
        <dsp:cNvSpPr/>
      </dsp:nvSpPr>
      <dsp:spPr>
        <a:xfrm>
          <a:off x="497641" y="0"/>
          <a:ext cx="7744913" cy="624502"/>
        </a:xfrm>
        <a:prstGeom prst="roundRect">
          <a:avLst/>
        </a:prstGeom>
        <a:solidFill>
          <a:srgbClr val="12D0F6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fr-FR" sz="2400" kern="12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comprennent </a:t>
          </a:r>
          <a:r>
            <a:rPr lang="fr-FR" sz="2400" kern="12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que la vieille dame est une </a:t>
          </a:r>
          <a:r>
            <a:rPr lang="fr-FR" sz="2400" kern="12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sorcière.</a:t>
          </a:r>
          <a:endParaRPr lang="fr-FR" sz="2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8127" y="30486"/>
        <a:ext cx="7683941" cy="5635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1F3753-96F1-4D02-9215-4C30A97F90FE}">
      <dsp:nvSpPr>
        <dsp:cNvPr id="0" name=""/>
        <dsp:cNvSpPr/>
      </dsp:nvSpPr>
      <dsp:spPr>
        <a:xfrm>
          <a:off x="0" y="0"/>
          <a:ext cx="5831174" cy="623938"/>
        </a:xfrm>
        <a:prstGeom prst="roundRect">
          <a:avLst/>
        </a:prstGeom>
        <a:solidFill>
          <a:srgbClr val="12D0F6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fr-FR" sz="2400" kern="12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mangent </a:t>
          </a:r>
          <a:r>
            <a:rPr lang="fr-FR" sz="2400" kern="12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un repas </a:t>
          </a:r>
          <a:r>
            <a:rPr lang="fr-FR" sz="2400" kern="12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délicieux.</a:t>
          </a:r>
          <a:endParaRPr lang="fr-FR" sz="2400" kern="1200" dirty="0">
            <a:solidFill>
              <a:schemeClr val="tx1"/>
            </a:solidFill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30458" y="30458"/>
        <a:ext cx="5770258" cy="56302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9A8262-5FDC-4A3B-9774-3B985520BBEF}">
      <dsp:nvSpPr>
        <dsp:cNvPr id="0" name=""/>
        <dsp:cNvSpPr/>
      </dsp:nvSpPr>
      <dsp:spPr>
        <a:xfrm>
          <a:off x="238497" y="0"/>
          <a:ext cx="8944726" cy="624372"/>
        </a:xfrm>
        <a:prstGeom prst="roundRect">
          <a:avLst/>
        </a:prstGeom>
        <a:solidFill>
          <a:srgbClr val="12D0F6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fr-FR" sz="2400" kern="12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se </a:t>
          </a:r>
          <a:r>
            <a:rPr lang="fr-FR" sz="2400" kern="12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reposent enfin dans une maison </a:t>
          </a:r>
          <a:r>
            <a:rPr lang="fr-FR" sz="2400" kern="12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idyllique.</a:t>
          </a:r>
          <a:endParaRPr lang="fr-FR" sz="2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8976" y="30479"/>
        <a:ext cx="8883768" cy="56341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81D9CE-9B25-4B7A-B264-4FBEEF26D499}">
      <dsp:nvSpPr>
        <dsp:cNvPr id="0" name=""/>
        <dsp:cNvSpPr/>
      </dsp:nvSpPr>
      <dsp:spPr>
        <a:xfrm>
          <a:off x="1831750" y="0"/>
          <a:ext cx="5316528" cy="602241"/>
        </a:xfrm>
        <a:prstGeom prst="roundRect">
          <a:avLst/>
        </a:prstGeom>
        <a:solidFill>
          <a:srgbClr val="12D0F6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fr-FR" sz="2400" kern="12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un </a:t>
          </a:r>
          <a:r>
            <a:rPr lang="fr-FR" sz="2400" kern="12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terrible </a:t>
          </a:r>
          <a:r>
            <a:rPr lang="fr-FR" sz="2400" kern="12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cachot.</a:t>
          </a:r>
          <a:endParaRPr lang="fr-FR" sz="2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61149" y="29399"/>
        <a:ext cx="5257730" cy="54344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1F3753-96F1-4D02-9215-4C30A97F90FE}">
      <dsp:nvSpPr>
        <dsp:cNvPr id="0" name=""/>
        <dsp:cNvSpPr/>
      </dsp:nvSpPr>
      <dsp:spPr>
        <a:xfrm>
          <a:off x="0" y="0"/>
          <a:ext cx="5831174" cy="608061"/>
        </a:xfrm>
        <a:prstGeom prst="roundRect">
          <a:avLst/>
        </a:prstGeom>
        <a:solidFill>
          <a:srgbClr val="12D0F6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fr-FR" sz="2400" kern="12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un </a:t>
          </a:r>
          <a:r>
            <a:rPr lang="fr-FR" sz="2400" kern="12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havre de </a:t>
          </a:r>
          <a:r>
            <a:rPr lang="fr-FR" sz="2400" kern="1200" dirty="0" smtClean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paix.</a:t>
          </a:r>
          <a:endParaRPr lang="fr-FR" sz="2400" kern="1200" dirty="0">
            <a:solidFill>
              <a:schemeClr val="tx1"/>
            </a:solidFill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29683" y="29683"/>
        <a:ext cx="5771808" cy="5486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8E3BB4-9685-42AE-8EFD-9B398365D6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2BE9C81-E295-4869-B252-A00531C8E4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0FB4E9-92B3-469C-B39E-48BB4D358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4443-F72E-4649-B886-BB6498124909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BF6939-2895-42B9-8650-066E6AB49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6CB874-2619-4EDC-8886-633185459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8058E-4979-41CF-BEFF-66BFE4DC3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3841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B178F4-4EA3-41DB-9067-7FA6B4FE3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C0BC23E-9B94-42C6-B14E-01479876C0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B1D7DB-9928-401D-80BC-C9FA24F74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4443-F72E-4649-B886-BB6498124909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38A605-E509-4DB2-8054-DCC25E34C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D2C87D-4959-47EE-BF20-C4005FE70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8058E-4979-41CF-BEFF-66BFE4DC3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8072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5D4F28F-23B1-4D20-97A6-3CD3E53A2F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868A3CD-1C88-4792-AE74-695D0FB61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50AD1D-EB5B-4912-92BE-308AABFCB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4443-F72E-4649-B886-BB6498124909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190AED-CCBA-40C3-9571-F9277DE16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D65A70-0FB9-40AE-AED5-495831090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8058E-4979-41CF-BEFF-66BFE4DC3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392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1E7436-3BB6-433A-9FBA-0000F2BC1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87633F-ABA3-4953-BDAB-409A6980D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2ACE0FB-2617-480D-BD32-7EB257786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4443-F72E-4649-B886-BB6498124909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5CCBA2-249A-4C69-BC68-3C22BDF63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B594E4-A8C6-4533-B690-BE1C4EDAF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8058E-4979-41CF-BEFF-66BFE4DC3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7084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25F9FD-1846-470E-9ADD-0BD220D6D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CCC926D-623C-40F7-9C7C-A9BE19603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F4E9D6-F9B8-4DEB-A1AD-3560EC422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4443-F72E-4649-B886-BB6498124909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39C054-F8A7-4F42-90D9-D351E56EA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9B8604D-A908-40B7-AAB6-D5D4A3FB2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8058E-4979-41CF-BEFF-66BFE4DC3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8377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E69F83-B109-41ED-9D09-F4AF7139C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471241-7638-48CF-9372-49FD2B73C1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89AE9A5-1ECB-4C41-B70D-82715D600A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053B7EF-96D0-414F-904D-34D928B6B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4443-F72E-4649-B886-BB6498124909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835804F-C5F2-4CFE-ACE7-00E3DBAC3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D09684-068B-416F-97E3-072DA5588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8058E-4979-41CF-BEFF-66BFE4DC3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340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1E55B7-34DC-4B66-A5FA-846B3473B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B916148-F0FD-4671-8B88-C22D9F6EC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47A282C-2AFD-49CC-BA4D-1D0C816899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A453D7F-2A1C-4586-8F96-BDB0B587DE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F5802EA-78F3-462F-BC20-841A9E7717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749A576-593E-4D00-8C69-BF2218839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4443-F72E-4649-B886-BB6498124909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9C8FFF3-2971-46B0-9DC9-A7F925412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DFFF6BC-736E-42C3-AD2F-E83F23EE7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8058E-4979-41CF-BEFF-66BFE4DC3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1924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193775-CD92-4D3F-BF34-31967F67F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2DDC361-3D5E-4BE9-BD51-448351D77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4443-F72E-4649-B886-BB6498124909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5308515-186B-45B3-B01F-B8CCFD8F1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12F00D7-85F2-4565-B864-6A1B292E5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8058E-4979-41CF-BEFF-66BFE4DC3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7521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14142FA-A780-4139-9292-A1342A4F9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4443-F72E-4649-B886-BB6498124909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7EFA1AC-9B9E-40AF-862F-6C8298D7C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442876E-A40F-44C3-937B-62B6B9D4F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8058E-4979-41CF-BEFF-66BFE4DC3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6452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818CDB-860A-4270-A1B1-8402BC29C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EBFCE0-0130-474C-BBE0-85323921D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BCEB42A-E290-4936-A43F-4C11534A31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454CFB4-D940-4DEB-9F02-7A4FBC216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4443-F72E-4649-B886-BB6498124909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788B52A-4963-4DBC-B32D-FE6E2EB29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2523408-A121-4D9A-8EF9-A2BE63ADF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8058E-4979-41CF-BEFF-66BFE4DC3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1879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E8867C-11AF-4934-8B6F-B32ACBDB2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26AED77-CE43-4DF4-ACFD-825B58423A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2A2A0F-E2C3-434D-93E9-C06106CF74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9F8676C-D166-44BC-94BA-C8D06294D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4443-F72E-4649-B886-BB6498124909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47C99A6-39CD-4493-9DFF-E323C397B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56677A2-2C88-4F80-BC5B-E00C543A6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8058E-4979-41CF-BEFF-66BFE4DC3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2404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96D8E88-E46F-40EB-8355-B627094BF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9FA400E-A613-415D-846F-35FE87EAB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A73BAD-AC03-4A71-B9E7-9EA14B0D32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14443-F72E-4649-B886-BB6498124909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DCB850-2F18-45F2-8AD1-F1ACCAD839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650E1D-98BC-43C0-8B79-A6257A536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8058E-4979-41CF-BEFF-66BFE4DC3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06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1LegbbLdMJs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13" Type="http://schemas.openxmlformats.org/officeDocument/2006/relationships/diagramData" Target="../diagrams/data4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17" Type="http://schemas.microsoft.com/office/2007/relationships/diagramDrawing" Target="../diagrams/drawing4.xml"/><Relationship Id="rId2" Type="http://schemas.openxmlformats.org/officeDocument/2006/relationships/image" Target="../media/image2.png"/><Relationship Id="rId16" Type="http://schemas.openxmlformats.org/officeDocument/2006/relationships/diagramColors" Target="../diagrams/colors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Relationship Id="rId1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13" Type="http://schemas.openxmlformats.org/officeDocument/2006/relationships/diagramData" Target="../diagrams/data7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17" Type="http://schemas.microsoft.com/office/2007/relationships/diagramDrawing" Target="../diagrams/drawing7.xml"/><Relationship Id="rId2" Type="http://schemas.openxmlformats.org/officeDocument/2006/relationships/image" Target="../media/image2.png"/><Relationship Id="rId16" Type="http://schemas.openxmlformats.org/officeDocument/2006/relationships/diagramColors" Target="../diagrams/colors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Relationship Id="rId14" Type="http://schemas.openxmlformats.org/officeDocument/2006/relationships/diagramLayout" Target="../diagrams/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13" Type="http://schemas.openxmlformats.org/officeDocument/2006/relationships/diagramData" Target="../diagrams/data10.xml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12" Type="http://schemas.microsoft.com/office/2007/relationships/diagramDrawing" Target="../diagrams/drawing9.xml"/><Relationship Id="rId17" Type="http://schemas.microsoft.com/office/2007/relationships/diagramDrawing" Target="../diagrams/drawing10.xml"/><Relationship Id="rId2" Type="http://schemas.openxmlformats.org/officeDocument/2006/relationships/image" Target="../media/image2.png"/><Relationship Id="rId16" Type="http://schemas.openxmlformats.org/officeDocument/2006/relationships/diagramColors" Target="../diagrams/colors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11" Type="http://schemas.openxmlformats.org/officeDocument/2006/relationships/diagramColors" Target="../diagrams/colors9.xml"/><Relationship Id="rId5" Type="http://schemas.openxmlformats.org/officeDocument/2006/relationships/diagramQuickStyle" Target="../diagrams/quickStyle8.xml"/><Relationship Id="rId15" Type="http://schemas.openxmlformats.org/officeDocument/2006/relationships/diagramQuickStyle" Target="../diagrams/quickStyle10.xml"/><Relationship Id="rId10" Type="http://schemas.openxmlformats.org/officeDocument/2006/relationships/diagramQuickStyle" Target="../diagrams/quickStyle9.xml"/><Relationship Id="rId4" Type="http://schemas.openxmlformats.org/officeDocument/2006/relationships/diagramLayout" Target="../diagrams/layout8.xml"/><Relationship Id="rId9" Type="http://schemas.openxmlformats.org/officeDocument/2006/relationships/diagramLayout" Target="../diagrams/layout9.xml"/><Relationship Id="rId14" Type="http://schemas.openxmlformats.org/officeDocument/2006/relationships/diagramLayout" Target="../diagrams/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3262D62-58D5-4FEF-B467-8FD46F4BFD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fr-FR" dirty="0"/>
              <a:t>Français CE2</a:t>
            </a: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D5C8B00-DC75-42F0-9884-DBCCE70900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fr-FR" dirty="0"/>
              <a:t>Séquence 6 / séance 3</a:t>
            </a:r>
          </a:p>
        </p:txBody>
      </p:sp>
    </p:spTree>
    <p:extLst>
      <p:ext uri="{BB962C8B-B14F-4D97-AF65-F5344CB8AC3E}">
        <p14:creationId xmlns:p14="http://schemas.microsoft.com/office/powerpoint/2010/main" val="2746135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266BB32-C6CE-43E2-87F2-90611E2B1B6D}"/>
              </a:ext>
            </a:extLst>
          </p:cNvPr>
          <p:cNvSpPr/>
          <p:nvPr/>
        </p:nvSpPr>
        <p:spPr>
          <a:xfrm>
            <a:off x="1656522" y="2232967"/>
            <a:ext cx="10257183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 es 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rapide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quand tu cours.</a:t>
            </a:r>
          </a:p>
          <a:p>
            <a:pPr>
              <a:spcAft>
                <a:spcPts val="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 cours __________.</a:t>
            </a:r>
          </a:p>
          <a:p>
            <a:pPr>
              <a:spcAft>
                <a:spcPts val="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Lorsqu’elle conduit, elle est 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calme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Elle agit __________ .</a:t>
            </a:r>
          </a:p>
          <a:p>
            <a:pPr>
              <a:spcAft>
                <a:spcPts val="0"/>
              </a:spcAft>
            </a:pPr>
            <a:endParaRPr lang="fr-FR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Lorsque nous partons en randonnée, Anna est toujours 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lente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Elle marche _________ .</a:t>
            </a:r>
          </a:p>
          <a:p>
            <a:pPr>
              <a:spcAft>
                <a:spcPts val="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3" name="Image 2" descr="Recherche Chercher Trouver - Images vectorielles gratuites sur Pixabay">
            <a:extLst>
              <a:ext uri="{FF2B5EF4-FFF2-40B4-BE49-F238E27FC236}">
                <a16:creationId xmlns:a16="http://schemas.microsoft.com/office/drawing/2014/main" id="{6CE8E6D7-1657-4DB1-953E-FC2CA05286CD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15" y="67555"/>
            <a:ext cx="1056587" cy="9204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compImg" descr="Boy Exercice d'apprentissage de l'école Banque d'images - 33384901">
            <a:extLst>
              <a:ext uri="{FF2B5EF4-FFF2-40B4-BE49-F238E27FC236}">
                <a16:creationId xmlns:a16="http://schemas.microsoft.com/office/drawing/2014/main" id="{44804460-74D6-4F4A-847B-F7F90E58B2C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15" y="1166843"/>
            <a:ext cx="1116000" cy="972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BA481959-9014-4E0E-BB86-54C136C62278}"/>
              </a:ext>
            </a:extLst>
          </p:cNvPr>
          <p:cNvSpPr txBox="1"/>
          <p:nvPr/>
        </p:nvSpPr>
        <p:spPr>
          <a:xfrm>
            <a:off x="1537252" y="120564"/>
            <a:ext cx="10098156" cy="83099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Apprendre à écrire les mots invariables qui se terminent par le suffixe </a:t>
            </a:r>
            <a:r>
              <a:rPr lang="fr-FR" sz="24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ment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FR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9F55F69-9D6C-4EF3-B20C-4FE160A9840B}"/>
              </a:ext>
            </a:extLst>
          </p:cNvPr>
          <p:cNvSpPr txBox="1"/>
          <p:nvPr/>
        </p:nvSpPr>
        <p:spPr>
          <a:xfrm>
            <a:off x="1656522" y="1117015"/>
            <a:ext cx="82693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Cette fillette se comporte de manière </a:t>
            </a:r>
            <a:r>
              <a:rPr lang="fr-FR" sz="2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joyeuse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Elle agit _____________</a:t>
            </a:r>
            <a:r>
              <a:rPr lang="fr-FR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4912EC6-8E9C-4AF6-9E49-4E905795222E}"/>
              </a:ext>
            </a:extLst>
          </p:cNvPr>
          <p:cNvSpPr txBox="1"/>
          <p:nvPr/>
        </p:nvSpPr>
        <p:spPr>
          <a:xfrm>
            <a:off x="3034748" y="1490325"/>
            <a:ext cx="21203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joyeuse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ment</a:t>
            </a:r>
            <a:endParaRPr lang="fr-FR" sz="2400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46073B0-6C92-4C71-836C-07FBA6208765}"/>
              </a:ext>
            </a:extLst>
          </p:cNvPr>
          <p:cNvSpPr txBox="1"/>
          <p:nvPr/>
        </p:nvSpPr>
        <p:spPr>
          <a:xfrm>
            <a:off x="397565" y="5333575"/>
            <a:ext cx="11701670" cy="830997"/>
          </a:xfrm>
          <a:prstGeom prst="rect">
            <a:avLst/>
          </a:prstGeom>
          <a:solidFill>
            <a:srgbClr val="F9D5F0"/>
          </a:solidFill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Pour écrire ces mots invariables, on ajoute le </a:t>
            </a:r>
            <a:r>
              <a:rPr lang="fr-F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suffixe -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ment à l’adjectif qualificatif écrit au féminin.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5A1C03C-ED43-40A7-B35A-9455306EFC4C}"/>
              </a:ext>
            </a:extLst>
          </p:cNvPr>
          <p:cNvSpPr txBox="1"/>
          <p:nvPr/>
        </p:nvSpPr>
        <p:spPr>
          <a:xfrm>
            <a:off x="2922105" y="2580923"/>
            <a:ext cx="18751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rapide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ment</a:t>
            </a:r>
            <a:endParaRPr lang="fr-FR" sz="2400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2F975CA-D948-41AA-8321-BF1B23E56EED}"/>
              </a:ext>
            </a:extLst>
          </p:cNvPr>
          <p:cNvSpPr txBox="1"/>
          <p:nvPr/>
        </p:nvSpPr>
        <p:spPr>
          <a:xfrm>
            <a:off x="2922105" y="3664127"/>
            <a:ext cx="18751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calme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ment</a:t>
            </a:r>
            <a:endParaRPr lang="fr-FR" sz="2400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4E42DA9-9614-409F-B2FB-EE24D2A934FB}"/>
              </a:ext>
            </a:extLst>
          </p:cNvPr>
          <p:cNvSpPr txBox="1"/>
          <p:nvPr/>
        </p:nvSpPr>
        <p:spPr>
          <a:xfrm>
            <a:off x="3392557" y="4759370"/>
            <a:ext cx="1762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lente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ment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285568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DA501C2-482C-4325-B4FE-60650667AC5E}"/>
              </a:ext>
            </a:extLst>
          </p:cNvPr>
          <p:cNvSpPr/>
          <p:nvPr/>
        </p:nvSpPr>
        <p:spPr>
          <a:xfrm>
            <a:off x="1192157" y="1145550"/>
            <a:ext cx="1093008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Ils affrontent   brusquement la vilaine sorcière.</a:t>
            </a:r>
          </a:p>
          <a:p>
            <a:pPr>
              <a:spcAft>
                <a:spcPts val="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garnements  mécontents   se calment et finalement ils réagissent </a:t>
            </a:r>
            <a:r>
              <a:rPr lang="fr-F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avec gentillesse.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3" name="Image 2" descr="Recherche Chercher Trouver - Images vectorielles gratuites sur Pixabay">
            <a:extLst>
              <a:ext uri="{FF2B5EF4-FFF2-40B4-BE49-F238E27FC236}">
                <a16:creationId xmlns:a16="http://schemas.microsoft.com/office/drawing/2014/main" id="{A6432108-31CC-41EF-BB4E-405A22AA6870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15" y="67555"/>
            <a:ext cx="972000" cy="82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compImg" descr="Boy Exercice d'apprentissage de l'école Banque d'images - 33384901">
            <a:extLst>
              <a:ext uri="{FF2B5EF4-FFF2-40B4-BE49-F238E27FC236}">
                <a16:creationId xmlns:a16="http://schemas.microsoft.com/office/drawing/2014/main" id="{CA42951F-AE88-4DF6-9D5E-E6BB25875FA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15" y="1127086"/>
            <a:ext cx="1008000" cy="972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1D3F6180-3156-4818-B2F9-01C96134117D}"/>
              </a:ext>
            </a:extLst>
          </p:cNvPr>
          <p:cNvSpPr txBox="1"/>
          <p:nvPr/>
        </p:nvSpPr>
        <p:spPr>
          <a:xfrm>
            <a:off x="1250315" y="51306"/>
            <a:ext cx="10813773" cy="83099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Retrouve les mots qui se terminent par </a:t>
            </a:r>
            <a:r>
              <a:rPr lang="fr-FR" sz="24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fr-FR" sz="24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</a:t>
            </a:r>
            <a:r>
              <a:rPr lang="fr-FR" sz="24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fr-FR" sz="2400" b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fr-FR" sz="24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 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classe-les selon que l’on entend [ã] ou que l’on ne l’entend pas.</a:t>
            </a:r>
          </a:p>
        </p:txBody>
      </p:sp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CB01A5D5-BAE9-4121-94AC-9875868C16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001054"/>
              </p:ext>
            </p:extLst>
          </p:nvPr>
        </p:nvGraphicFramePr>
        <p:xfrm>
          <a:off x="343921" y="2992209"/>
          <a:ext cx="5065695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93262">
                  <a:extLst>
                    <a:ext uri="{9D8B030D-6E8A-4147-A177-3AD203B41FA5}">
                      <a16:colId xmlns:a16="http://schemas.microsoft.com/office/drawing/2014/main" val="1238605626"/>
                    </a:ext>
                  </a:extLst>
                </a:gridCol>
                <a:gridCol w="2772433">
                  <a:extLst>
                    <a:ext uri="{9D8B030D-6E8A-4147-A177-3AD203B41FA5}">
                      <a16:colId xmlns:a16="http://schemas.microsoft.com/office/drawing/2014/main" val="28277537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J’entends [ã]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 n’entends pas [ã]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0162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0496201"/>
                  </a:ext>
                </a:extLst>
              </a:tr>
            </a:tbl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CFAEF50B-93CA-4ED1-93B4-36FB169C6347}"/>
              </a:ext>
            </a:extLst>
          </p:cNvPr>
          <p:cNvSpPr txBox="1"/>
          <p:nvPr/>
        </p:nvSpPr>
        <p:spPr>
          <a:xfrm>
            <a:off x="3177027" y="1161217"/>
            <a:ext cx="1842053" cy="4308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brusquement</a:t>
            </a:r>
            <a:endParaRPr lang="fr-FR" sz="2200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F993572-E702-40CF-972C-6D8495BCB099}"/>
              </a:ext>
            </a:extLst>
          </p:cNvPr>
          <p:cNvSpPr txBox="1"/>
          <p:nvPr/>
        </p:nvSpPr>
        <p:spPr>
          <a:xfrm>
            <a:off x="1685529" y="1161217"/>
            <a:ext cx="1411357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affrontent</a:t>
            </a:r>
            <a:endParaRPr lang="fr-FR" sz="2200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97B00D4-A2A6-4DC3-A53C-358442BD4333}"/>
              </a:ext>
            </a:extLst>
          </p:cNvPr>
          <p:cNvSpPr txBox="1"/>
          <p:nvPr/>
        </p:nvSpPr>
        <p:spPr>
          <a:xfrm>
            <a:off x="5409616" y="1894209"/>
            <a:ext cx="1580681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calment</a:t>
            </a:r>
            <a:endParaRPr lang="fr-FR" sz="2200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ABE901B-2987-44C9-96AF-5B65F738EF10}"/>
              </a:ext>
            </a:extLst>
          </p:cNvPr>
          <p:cNvSpPr txBox="1"/>
          <p:nvPr/>
        </p:nvSpPr>
        <p:spPr>
          <a:xfrm>
            <a:off x="9255855" y="1894209"/>
            <a:ext cx="1494542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réagissent</a:t>
            </a:r>
            <a:endParaRPr lang="fr-FR" sz="2200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66AA4D8-0D9C-49C3-8C0A-C12D42ED7D8B}"/>
              </a:ext>
            </a:extLst>
          </p:cNvPr>
          <p:cNvSpPr txBox="1"/>
          <p:nvPr/>
        </p:nvSpPr>
        <p:spPr>
          <a:xfrm>
            <a:off x="1800872" y="1894209"/>
            <a:ext cx="1694857" cy="4308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garnements</a:t>
            </a:r>
            <a:endParaRPr lang="fr-FR" sz="2200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8630B57-66C8-4C9C-8839-5B8A6331E170}"/>
              </a:ext>
            </a:extLst>
          </p:cNvPr>
          <p:cNvSpPr txBox="1"/>
          <p:nvPr/>
        </p:nvSpPr>
        <p:spPr>
          <a:xfrm>
            <a:off x="3563571" y="1894209"/>
            <a:ext cx="1694857" cy="4308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mécontents</a:t>
            </a:r>
            <a:endParaRPr lang="fr-FR" sz="2200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3C95817-A9BF-48B5-A953-36C1DA1712F2}"/>
              </a:ext>
            </a:extLst>
          </p:cNvPr>
          <p:cNvSpPr txBox="1"/>
          <p:nvPr/>
        </p:nvSpPr>
        <p:spPr>
          <a:xfrm>
            <a:off x="7348155" y="1894209"/>
            <a:ext cx="1493119" cy="4308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finalement</a:t>
            </a:r>
            <a:endParaRPr lang="fr-FR" sz="2200" dirty="0"/>
          </a:p>
        </p:txBody>
      </p:sp>
      <p:graphicFrame>
        <p:nvGraphicFramePr>
          <p:cNvPr id="16" name="Tableau 7">
            <a:extLst>
              <a:ext uri="{FF2B5EF4-FFF2-40B4-BE49-F238E27FC236}">
                <a16:creationId xmlns:a16="http://schemas.microsoft.com/office/drawing/2014/main" id="{FFAC5B02-680F-4705-84A7-9781F1965F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198766"/>
              </p:ext>
            </p:extLst>
          </p:nvPr>
        </p:nvGraphicFramePr>
        <p:xfrm>
          <a:off x="5810696" y="2855049"/>
          <a:ext cx="5910469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521">
                  <a:extLst>
                    <a:ext uri="{9D8B030D-6E8A-4147-A177-3AD203B41FA5}">
                      <a16:colId xmlns:a16="http://schemas.microsoft.com/office/drawing/2014/main" val="1991146083"/>
                    </a:ext>
                  </a:extLst>
                </a:gridCol>
                <a:gridCol w="2064168">
                  <a:extLst>
                    <a:ext uri="{9D8B030D-6E8A-4147-A177-3AD203B41FA5}">
                      <a16:colId xmlns:a16="http://schemas.microsoft.com/office/drawing/2014/main" val="1238605626"/>
                    </a:ext>
                  </a:extLst>
                </a:gridCol>
                <a:gridCol w="2189780">
                  <a:extLst>
                    <a:ext uri="{9D8B030D-6E8A-4147-A177-3AD203B41FA5}">
                      <a16:colId xmlns:a16="http://schemas.microsoft.com/office/drawing/2014/main" val="28277537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J’entends [ã]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 n’entends pas [ã]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0162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0496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Adjectifs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750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Verbes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458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Mots invariables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226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0231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4.44444E-6 L 0.13907 0.4081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53" y="20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4.44444E-6 L -0.21446 0.4041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29" y="20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111E-6 L -0.09896 0.35324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48" y="17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1.11111E-6 L -0.24349 0.4169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74" y="20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1.11111E-6 L -0.17187 0.3706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94" y="18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0.00162 L -0.5457 0.48102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292" y="24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1.11111E-6 L -0.48385 0.44606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93" y="2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9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4.44444E-6 L 0.66563 0.50487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281" y="25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9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4.44444E-6 L 0.36471 0.67153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29" y="33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9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111E-6 L 0.475 0.25602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50" y="12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9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1.11111E-6 L 0.32682 0.33287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41" y="1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9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1.11111E-6 L 0.35469 0.44653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34" y="22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9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1.11111E-6 L 0.03685 0.6213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6" y="31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1.11111E-6 L 0.04141 0.49884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0" y="24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9" grpId="2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13" grpId="0" animBg="1"/>
      <p:bldP spid="13" grpId="1" animBg="1"/>
      <p:bldP spid="13" grpId="2" animBg="1"/>
      <p:bldP spid="14" grpId="0" animBg="1"/>
      <p:bldP spid="14" grpId="1" animBg="1"/>
      <p:bldP spid="14" grpId="2" animBg="1"/>
      <p:bldP spid="15" grpId="0" animBg="1"/>
      <p:bldP spid="15" grpId="1" animBg="1"/>
      <p:bldP spid="15" grpId="2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Une image contenant dessin&#10;&#10;Description générée automatiquement">
            <a:extLst>
              <a:ext uri="{FF2B5EF4-FFF2-40B4-BE49-F238E27FC236}">
                <a16:creationId xmlns:a16="http://schemas.microsoft.com/office/drawing/2014/main" id="{17BDDF6C-7103-4572-99FB-0575EE0AD9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82" y="105013"/>
            <a:ext cx="828000" cy="13775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1CBE7146-CE41-4ACE-802A-77F871EC944A}"/>
              </a:ext>
            </a:extLst>
          </p:cNvPr>
          <p:cNvSpPr txBox="1"/>
          <p:nvPr/>
        </p:nvSpPr>
        <p:spPr>
          <a:xfrm>
            <a:off x="1079292" y="429373"/>
            <a:ext cx="11001926" cy="50783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Qu’avons-nous appris aujourd’hui ?</a:t>
            </a:r>
          </a:p>
          <a:p>
            <a:pPr algn="ctr"/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L’orthographe des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mots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invariables ne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change pas.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Certains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terminent par le suffixe </a:t>
            </a: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-ment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   Ils se construisent souvent à partir des adjectifs féminins de la même famille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Exemple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: heureuse             heureuse</a:t>
            </a:r>
            <a:r>
              <a:rPr lang="fr-F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/>
              <a:t>    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prononce [ã] lorsque l’on les lit.    </a:t>
            </a:r>
          </a:p>
          <a:p>
            <a:endParaRPr lang="fr-FR" dirty="0"/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C78B130F-72CB-460A-A10A-44812D9B22A9}"/>
              </a:ext>
            </a:extLst>
          </p:cNvPr>
          <p:cNvCxnSpPr/>
          <p:nvPr/>
        </p:nvCxnSpPr>
        <p:spPr>
          <a:xfrm>
            <a:off x="1180016" y="3584920"/>
            <a:ext cx="25483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8918EA93-2A2E-4359-B9D0-7D3A94BA1A4E}"/>
              </a:ext>
            </a:extLst>
          </p:cNvPr>
          <p:cNvCxnSpPr/>
          <p:nvPr/>
        </p:nvCxnSpPr>
        <p:spPr>
          <a:xfrm>
            <a:off x="1180016" y="4594861"/>
            <a:ext cx="25483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5743CAA9-5839-4E95-9D95-C6C71E57B485}"/>
              </a:ext>
            </a:extLst>
          </p:cNvPr>
          <p:cNvCxnSpPr>
            <a:cxnSpLocks/>
          </p:cNvCxnSpPr>
          <p:nvPr/>
        </p:nvCxnSpPr>
        <p:spPr>
          <a:xfrm>
            <a:off x="4361951" y="3602827"/>
            <a:ext cx="79198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668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65ED9D2-BA3A-40A8-A77E-2B00210F16A6}"/>
              </a:ext>
            </a:extLst>
          </p:cNvPr>
          <p:cNvSpPr txBox="1"/>
          <p:nvPr/>
        </p:nvSpPr>
        <p:spPr>
          <a:xfrm>
            <a:off x="614596" y="2301787"/>
            <a:ext cx="10962807" cy="18158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Orthographe</a:t>
            </a:r>
          </a:p>
          <a:p>
            <a:pPr algn="ctr"/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J’apprends à mémoriser pour écrire sans faire d’erreurs</a:t>
            </a:r>
          </a:p>
          <a:p>
            <a:pPr algn="ctr"/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36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Recherche Chercher Trouver - Images vectorielles gratuites sur Pixabay">
            <a:extLst>
              <a:ext uri="{FF2B5EF4-FFF2-40B4-BE49-F238E27FC236}">
                <a16:creationId xmlns:a16="http://schemas.microsoft.com/office/drawing/2014/main" id="{C3224B9B-50F2-4A0F-B5CE-778ADE9494AB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31" y="130162"/>
            <a:ext cx="1056587" cy="9204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EB93420-7A00-44F2-84D9-472613269BCF}"/>
              </a:ext>
            </a:extLst>
          </p:cNvPr>
          <p:cNvSpPr/>
          <p:nvPr/>
        </p:nvSpPr>
        <p:spPr>
          <a:xfrm>
            <a:off x="1349115" y="1050630"/>
            <a:ext cx="10478123" cy="1131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Malheureusement, les deux enfants affamés se sont perdus dans la forêt. Et ils arrivent malencontreusement devant une maisonnette en pain d’épice.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09EE55E-E933-4752-A810-2C2DEA1BC58B}"/>
              </a:ext>
            </a:extLst>
          </p:cNvPr>
          <p:cNvSpPr txBox="1"/>
          <p:nvPr/>
        </p:nvSpPr>
        <p:spPr>
          <a:xfrm>
            <a:off x="2848131" y="359563"/>
            <a:ext cx="7495082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Préparer la dictée en analysant les phrases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0A1AD59-FE2A-4D59-A1BD-87D31E330796}"/>
              </a:ext>
            </a:extLst>
          </p:cNvPr>
          <p:cNvSpPr txBox="1"/>
          <p:nvPr/>
        </p:nvSpPr>
        <p:spPr>
          <a:xfrm>
            <a:off x="1349115" y="2577855"/>
            <a:ext cx="990849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Les mots 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invariables de la dictée</a:t>
            </a:r>
          </a:p>
          <a:p>
            <a:pPr algn="ctr"/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Les mots qui introduisent des compléments circonstanciels de lieu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Les mots qui se terminent par le suffixe –ment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0D72C7C-40BF-433A-A3DA-B55CF4C82BE8}"/>
              </a:ext>
            </a:extLst>
          </p:cNvPr>
          <p:cNvSpPr txBox="1"/>
          <p:nvPr/>
        </p:nvSpPr>
        <p:spPr>
          <a:xfrm>
            <a:off x="2235324" y="2577855"/>
            <a:ext cx="83944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Les compléments circonstanciels de lieu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743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mpImg" descr="Boy Exercice d'apprentissage de l'école Banque d'images - 33384901">
            <a:extLst>
              <a:ext uri="{FF2B5EF4-FFF2-40B4-BE49-F238E27FC236}">
                <a16:creationId xmlns:a16="http://schemas.microsoft.com/office/drawing/2014/main" id="{BADCB27B-8D25-4806-A473-AEC9A732DE8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569" y="107276"/>
            <a:ext cx="1359535" cy="143954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2E111BBA-2534-4587-8D5A-30F007CCD3F0}"/>
              </a:ext>
            </a:extLst>
          </p:cNvPr>
          <p:cNvSpPr txBox="1"/>
          <p:nvPr/>
        </p:nvSpPr>
        <p:spPr>
          <a:xfrm>
            <a:off x="5374385" y="331306"/>
            <a:ext cx="1647229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Dictée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B268B9-0189-431A-99EB-835F1EF060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10"/>
          <a:stretch/>
        </p:blipFill>
        <p:spPr bwMode="auto">
          <a:xfrm>
            <a:off x="31520" y="1828800"/>
            <a:ext cx="12128959" cy="397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727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4210619-0E42-4447-9059-369C00681230}"/>
              </a:ext>
            </a:extLst>
          </p:cNvPr>
          <p:cNvSpPr txBox="1"/>
          <p:nvPr/>
        </p:nvSpPr>
        <p:spPr>
          <a:xfrm>
            <a:off x="636355" y="243512"/>
            <a:ext cx="10919290" cy="600164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Pour terminer</a:t>
            </a:r>
          </a:p>
          <a:p>
            <a:pPr algn="ctr"/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Voici un lien vous permettant d’écouter l’histoire d’</a:t>
            </a: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Hansel et Gretel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https://youtu.be/1LegbbLdMJs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Sinon, je vous propose d’</a:t>
            </a: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imaginer une suite au passage que nous avons lu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ensemble aujourd’hui.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Que va-t-il se passer dans cette histoire ? Les enfants vont-ils se défendre ? La sorcière va-t-elle réussir à les manger ?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Vous pouvez faire comme certains auteurs que l’on a rencontrés et détourner l’histoire en la rendant drôle.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Votre maître ou votre maîtresse sera ravi(e) de recevoir une histoire à lire ! 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29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62BA484F-8FBB-4FB6-8085-63F7D544E7B0}"/>
              </a:ext>
            </a:extLst>
          </p:cNvPr>
          <p:cNvSpPr txBox="1"/>
          <p:nvPr/>
        </p:nvSpPr>
        <p:spPr>
          <a:xfrm>
            <a:off x="1755913" y="345036"/>
            <a:ext cx="8561794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Orthographe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1FB4ACF-0F80-4B7D-8B0F-E10A3148D8E8}"/>
              </a:ext>
            </a:extLst>
          </p:cNvPr>
          <p:cNvSpPr txBox="1"/>
          <p:nvPr/>
        </p:nvSpPr>
        <p:spPr>
          <a:xfrm>
            <a:off x="1705610" y="1296770"/>
            <a:ext cx="8780779" cy="52629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Lecture d’un texte</a:t>
            </a:r>
          </a:p>
          <a:p>
            <a:pPr algn="just"/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Comprendre un texte trouvant les titres des différentes parties</a:t>
            </a:r>
          </a:p>
          <a:p>
            <a:pPr marL="342900" indent="-342900" algn="just">
              <a:buFontTx/>
              <a:buChar char="-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Répondre à des questions</a:t>
            </a:r>
          </a:p>
          <a:p>
            <a:pPr marL="342900" indent="-342900" algn="just">
              <a:buFontTx/>
              <a:buChar char="-"/>
            </a:pP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Orthographe</a:t>
            </a:r>
          </a:p>
          <a:p>
            <a:pPr algn="just"/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Découvrir et définir les mots invariables</a:t>
            </a:r>
          </a:p>
          <a:p>
            <a:pPr marL="342900" indent="-342900" algn="just">
              <a:buFontTx/>
              <a:buChar char="-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Analyser des phrases pour mémoriser l’orthographe des mots</a:t>
            </a:r>
          </a:p>
          <a:p>
            <a:pPr marL="342900" indent="-342900" algn="just">
              <a:buFontTx/>
              <a:buChar char="-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Écrire sous la dictée</a:t>
            </a:r>
          </a:p>
          <a:p>
            <a:pPr algn="just"/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343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6A389E0-EEF4-414B-BFA8-AC18BD17A43A}"/>
              </a:ext>
            </a:extLst>
          </p:cNvPr>
          <p:cNvSpPr txBox="1"/>
          <p:nvPr/>
        </p:nvSpPr>
        <p:spPr>
          <a:xfrm>
            <a:off x="2806889" y="2770496"/>
            <a:ext cx="6578221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Lecture : je lis et je comprends</a:t>
            </a:r>
          </a:p>
        </p:txBody>
      </p:sp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90A30E11-42E8-40A9-9D3A-C38987F09704}"/>
              </a:ext>
            </a:extLst>
          </p:cNvPr>
          <p:cNvGraphicFramePr/>
          <p:nvPr/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3658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age classe consigne je lis">
            <a:extLst>
              <a:ext uri="{FF2B5EF4-FFF2-40B4-BE49-F238E27FC236}">
                <a16:creationId xmlns:a16="http://schemas.microsoft.com/office/drawing/2014/main" id="{37F180D3-7586-4610-91E7-5A2F67C26A1E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055" y="146048"/>
            <a:ext cx="1008000" cy="64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9B7B98F3-C47E-491E-8072-D534F1659F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521260"/>
              </p:ext>
            </p:extLst>
          </p:nvPr>
        </p:nvGraphicFramePr>
        <p:xfrm>
          <a:off x="1285461" y="99426"/>
          <a:ext cx="10906539" cy="63398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885043">
                  <a:extLst>
                    <a:ext uri="{9D8B030D-6E8A-4147-A177-3AD203B41FA5}">
                      <a16:colId xmlns:a16="http://schemas.microsoft.com/office/drawing/2014/main" val="1801593783"/>
                    </a:ext>
                  </a:extLst>
                </a:gridCol>
                <a:gridCol w="3021496">
                  <a:extLst>
                    <a:ext uri="{9D8B030D-6E8A-4147-A177-3AD203B41FA5}">
                      <a16:colId xmlns:a16="http://schemas.microsoft.com/office/drawing/2014/main" val="38472998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 vieille les fit entrer dans sa maisonnette. Elle leur servit un délicieux repas, puis leur prépara deux petits lits blancs.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Hansel et Gretel s’y couchèrent : ils se croyaient au paradis.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fr-FR" sz="2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46536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Mais en réalité cette vieille était une méchante sorcière. Elle avait construit sa maisonnette en pain d’épice pour attirer les enfants.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Dès qu’elle en attrapait un, elle le faisait cuire et le mangeait.</a:t>
                      </a:r>
                      <a:endParaRPr lang="fr-FR" sz="2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16714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lendemain matin, la sorcière regardait les bonnes joues roses des enfants endormis et murmura 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Ceux-là</a:t>
                      </a:r>
                      <a:r>
                        <a:rPr lang="fr-F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je les tiens ! Ils ne m’échapperont pas !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Elle empoigna Hansel et, malgré ses cris, l’enferma dans une petite remise derrière une porte grillagée.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Ensuite elle revint secouer Gretel en hurlant 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Debout</a:t>
                      </a:r>
                      <a:r>
                        <a:rPr lang="fr-F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paresseuse ! Va préparer quelque chose de bon à manger pour ton frère, il faut qu’il engraisse.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Dès qu’il sera assez dodu, je le mangerai.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fr-FR" sz="2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20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Hansel et Gretel</a:t>
                      </a: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les frères </a:t>
                      </a:r>
                      <a:r>
                        <a:rPr lang="fr-FR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Grimm © Éditions Le </a:t>
                      </a: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père Castor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2000" u="sng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2000" u="sng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6916473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6A626684-7304-4AC6-9719-15DFBC48E882}"/>
              </a:ext>
            </a:extLst>
          </p:cNvPr>
          <p:cNvSpPr txBox="1"/>
          <p:nvPr/>
        </p:nvSpPr>
        <p:spPr>
          <a:xfrm>
            <a:off x="9283879" y="172278"/>
            <a:ext cx="265043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Le retour à la maison</a:t>
            </a:r>
            <a:endParaRPr lang="fr-FR" sz="2000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835655C-6A0D-4B51-8717-A47B8D85F8E6}"/>
              </a:ext>
            </a:extLst>
          </p:cNvPr>
          <p:cNvSpPr txBox="1"/>
          <p:nvPr/>
        </p:nvSpPr>
        <p:spPr>
          <a:xfrm>
            <a:off x="9283878" y="624848"/>
            <a:ext cx="265043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fr-FR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 bonheur apparent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F2BB722-7A25-4009-BAE1-20A768C4DCEA}"/>
              </a:ext>
            </a:extLst>
          </p:cNvPr>
          <p:cNvSpPr txBox="1"/>
          <p:nvPr/>
        </p:nvSpPr>
        <p:spPr>
          <a:xfrm>
            <a:off x="9283878" y="1077418"/>
            <a:ext cx="265043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fr-FR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 enfants épuisés</a:t>
            </a:r>
            <a:endParaRPr lang="fr-FR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FC0DB02-61F5-4BAE-B4AD-30DD3F61AFE0}"/>
              </a:ext>
            </a:extLst>
          </p:cNvPr>
          <p:cNvSpPr txBox="1"/>
          <p:nvPr/>
        </p:nvSpPr>
        <p:spPr>
          <a:xfrm>
            <a:off x="9092456" y="1547607"/>
            <a:ext cx="3033283" cy="397738"/>
          </a:xfrm>
          <a:prstGeom prst="rect">
            <a:avLst/>
          </a:prstGeom>
          <a:solidFill>
            <a:srgbClr val="9C7AD8"/>
          </a:solidFill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Une sorcière gourmande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8D75632-A66F-4F37-9226-7ED0E532CFE4}"/>
              </a:ext>
            </a:extLst>
          </p:cNvPr>
          <p:cNvSpPr txBox="1"/>
          <p:nvPr/>
        </p:nvSpPr>
        <p:spPr>
          <a:xfrm>
            <a:off x="9334305" y="2018982"/>
            <a:ext cx="2549579" cy="397738"/>
          </a:xfrm>
          <a:prstGeom prst="rect">
            <a:avLst/>
          </a:prstGeom>
          <a:solidFill>
            <a:srgbClr val="9C7AD8"/>
          </a:solidFill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Une sorcière cruelle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1267B60-5331-4D42-8480-45AA2DE4E207}"/>
              </a:ext>
            </a:extLst>
          </p:cNvPr>
          <p:cNvSpPr txBox="1"/>
          <p:nvPr/>
        </p:nvSpPr>
        <p:spPr>
          <a:xfrm>
            <a:off x="9334305" y="2473329"/>
            <a:ext cx="2652287" cy="397738"/>
          </a:xfrm>
          <a:prstGeom prst="rect">
            <a:avLst/>
          </a:prstGeom>
          <a:solidFill>
            <a:srgbClr val="9C7AD8"/>
          </a:solidFill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Une sorcière affamée</a:t>
            </a:r>
            <a:endParaRPr lang="fr-FR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8E8EFBC-9229-445A-8D93-421D837F63D4}"/>
              </a:ext>
            </a:extLst>
          </p:cNvPr>
          <p:cNvSpPr txBox="1"/>
          <p:nvPr/>
        </p:nvSpPr>
        <p:spPr>
          <a:xfrm>
            <a:off x="9282026" y="3289738"/>
            <a:ext cx="2652287" cy="397738"/>
          </a:xfrm>
          <a:prstGeom prst="rect">
            <a:avLst/>
          </a:prstGeom>
          <a:solidFill>
            <a:srgbClr val="F9D5F0"/>
          </a:solidFill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Les enfants s’enfuient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71774BA-5274-4C01-9EAC-BA3C960C90C7}"/>
              </a:ext>
            </a:extLst>
          </p:cNvPr>
          <p:cNvSpPr txBox="1"/>
          <p:nvPr/>
        </p:nvSpPr>
        <p:spPr>
          <a:xfrm>
            <a:off x="9021832" y="4162332"/>
            <a:ext cx="3277232" cy="397738"/>
          </a:xfrm>
          <a:prstGeom prst="rect">
            <a:avLst/>
          </a:prstGeom>
          <a:solidFill>
            <a:srgbClr val="F9D5F0"/>
          </a:solidFill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 sorcière passe à l’action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8BAB093C-3352-4FC9-ACDD-D34B313ADAEA}"/>
              </a:ext>
            </a:extLst>
          </p:cNvPr>
          <p:cNvSpPr txBox="1"/>
          <p:nvPr/>
        </p:nvSpPr>
        <p:spPr>
          <a:xfrm>
            <a:off x="9282025" y="4963231"/>
            <a:ext cx="2652287" cy="397738"/>
          </a:xfrm>
          <a:prstGeom prst="rect">
            <a:avLst/>
          </a:prstGeom>
          <a:solidFill>
            <a:srgbClr val="F9D5F0"/>
          </a:solidFill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 piège se referme</a:t>
            </a:r>
            <a:endParaRPr lang="fr-FR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491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4" grpId="0" animBg="1"/>
      <p:bldP spid="1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Recherche Chercher Trouver - Images vectorielles gratuites sur Pixabay">
            <a:extLst>
              <a:ext uri="{FF2B5EF4-FFF2-40B4-BE49-F238E27FC236}">
                <a16:creationId xmlns:a16="http://schemas.microsoft.com/office/drawing/2014/main" id="{B8D56C1D-74C1-44FA-956D-DAC6D8F28E81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775" y="198800"/>
            <a:ext cx="940902" cy="9204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222F26F0-3482-4087-97A3-683ED749C178}"/>
              </a:ext>
            </a:extLst>
          </p:cNvPr>
          <p:cNvSpPr txBox="1"/>
          <p:nvPr/>
        </p:nvSpPr>
        <p:spPr>
          <a:xfrm>
            <a:off x="5214729" y="252494"/>
            <a:ext cx="2239618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Trouve l’intrus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D9E22B-4822-40AE-B7F6-99E37D5CAA88}"/>
              </a:ext>
            </a:extLst>
          </p:cNvPr>
          <p:cNvSpPr/>
          <p:nvPr/>
        </p:nvSpPr>
        <p:spPr>
          <a:xfrm>
            <a:off x="2411895" y="5778418"/>
            <a:ext cx="6096000" cy="3755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1967774B-57D1-4295-947D-E719C65BF9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8255547"/>
              </p:ext>
            </p:extLst>
          </p:nvPr>
        </p:nvGraphicFramePr>
        <p:xfrm>
          <a:off x="1725897" y="1927665"/>
          <a:ext cx="9217282" cy="7974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C3BFBFA2-81E0-4323-8034-A42044CF4AC0}"/>
              </a:ext>
            </a:extLst>
          </p:cNvPr>
          <p:cNvSpPr txBox="1"/>
          <p:nvPr/>
        </p:nvSpPr>
        <p:spPr>
          <a:xfrm>
            <a:off x="4037404" y="998466"/>
            <a:ext cx="4594268" cy="46166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En réalité, la vieille dame est…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DE8D2A6E-E1B7-4582-AF9D-498813D560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96541108"/>
              </p:ext>
            </p:extLst>
          </p:nvPr>
        </p:nvGraphicFramePr>
        <p:xfrm>
          <a:off x="3217888" y="4277082"/>
          <a:ext cx="5831174" cy="797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9" name="Diagramme 8">
            <a:extLst>
              <a:ext uri="{FF2B5EF4-FFF2-40B4-BE49-F238E27FC236}">
                <a16:creationId xmlns:a16="http://schemas.microsoft.com/office/drawing/2014/main" id="{5A47BF89-2F6C-43D1-B284-13F4716DF4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9428671"/>
              </p:ext>
            </p:extLst>
          </p:nvPr>
        </p:nvGraphicFramePr>
        <p:xfrm>
          <a:off x="1487359" y="3030278"/>
          <a:ext cx="9217282" cy="797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2142256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8" grpId="0">
        <p:bldAsOne/>
      </p:bldGraphic>
      <p:bldGraphic spid="9" grpId="0">
        <p:bldAsOne/>
      </p:bldGraphic>
      <p:bldGraphic spid="9" grpId="1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Recherche Chercher Trouver - Images vectorielles gratuites sur Pixabay">
            <a:extLst>
              <a:ext uri="{FF2B5EF4-FFF2-40B4-BE49-F238E27FC236}">
                <a16:creationId xmlns:a16="http://schemas.microsoft.com/office/drawing/2014/main" id="{B8D56C1D-74C1-44FA-956D-DAC6D8F28E81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775" y="198800"/>
            <a:ext cx="940902" cy="9204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222F26F0-3482-4087-97A3-683ED749C178}"/>
              </a:ext>
            </a:extLst>
          </p:cNvPr>
          <p:cNvSpPr txBox="1"/>
          <p:nvPr/>
        </p:nvSpPr>
        <p:spPr>
          <a:xfrm>
            <a:off x="5214729" y="252494"/>
            <a:ext cx="2239618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Trouve l’intrus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D9E22B-4822-40AE-B7F6-99E37D5CAA88}"/>
              </a:ext>
            </a:extLst>
          </p:cNvPr>
          <p:cNvSpPr/>
          <p:nvPr/>
        </p:nvSpPr>
        <p:spPr>
          <a:xfrm>
            <a:off x="2411895" y="5778418"/>
            <a:ext cx="6096000" cy="3755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1967774B-57D1-4295-947D-E719C65BF9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50220701"/>
              </p:ext>
            </p:extLst>
          </p:nvPr>
        </p:nvGraphicFramePr>
        <p:xfrm>
          <a:off x="1725897" y="1927665"/>
          <a:ext cx="9217282" cy="624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C3BFBFA2-81E0-4323-8034-A42044CF4AC0}"/>
              </a:ext>
            </a:extLst>
          </p:cNvPr>
          <p:cNvSpPr txBox="1"/>
          <p:nvPr/>
        </p:nvSpPr>
        <p:spPr>
          <a:xfrm>
            <a:off x="1983751" y="1045975"/>
            <a:ext cx="9217282" cy="46166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Lorsqu’ils entrent dans la maisonnette, Hansel et Gretel…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DE8D2A6E-E1B7-4582-AF9D-498813D560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2422399"/>
              </p:ext>
            </p:extLst>
          </p:nvPr>
        </p:nvGraphicFramePr>
        <p:xfrm>
          <a:off x="3180413" y="4223842"/>
          <a:ext cx="5831174" cy="624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9" name="Diagramme 8">
            <a:extLst>
              <a:ext uri="{FF2B5EF4-FFF2-40B4-BE49-F238E27FC236}">
                <a16:creationId xmlns:a16="http://schemas.microsoft.com/office/drawing/2014/main" id="{5A47BF89-2F6C-43D1-B284-13F4716DF4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1088800"/>
              </p:ext>
            </p:extLst>
          </p:nvPr>
        </p:nvGraphicFramePr>
        <p:xfrm>
          <a:off x="1487359" y="3030278"/>
          <a:ext cx="9217282" cy="624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617323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6" grpId="1">
        <p:bldAsOne/>
      </p:bldGraphic>
      <p:bldGraphic spid="8" grpId="0">
        <p:bldAsOne/>
      </p:bldGraphic>
      <p:bldGraphic spid="9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Recherche Chercher Trouver - Images vectorielles gratuites sur Pixabay">
            <a:extLst>
              <a:ext uri="{FF2B5EF4-FFF2-40B4-BE49-F238E27FC236}">
                <a16:creationId xmlns:a16="http://schemas.microsoft.com/office/drawing/2014/main" id="{B8D56C1D-74C1-44FA-956D-DAC6D8F28E81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775" y="198800"/>
            <a:ext cx="940902" cy="9204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222F26F0-3482-4087-97A3-683ED749C178}"/>
              </a:ext>
            </a:extLst>
          </p:cNvPr>
          <p:cNvSpPr txBox="1"/>
          <p:nvPr/>
        </p:nvSpPr>
        <p:spPr>
          <a:xfrm>
            <a:off x="5214729" y="252494"/>
            <a:ext cx="2239618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Trouve l’intrus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D9E22B-4822-40AE-B7F6-99E37D5CAA88}"/>
              </a:ext>
            </a:extLst>
          </p:cNvPr>
          <p:cNvSpPr/>
          <p:nvPr/>
        </p:nvSpPr>
        <p:spPr>
          <a:xfrm>
            <a:off x="2411895" y="5778418"/>
            <a:ext cx="6096000" cy="3755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1967774B-57D1-4295-947D-E719C65BF9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4658588"/>
              </p:ext>
            </p:extLst>
          </p:nvPr>
        </p:nvGraphicFramePr>
        <p:xfrm>
          <a:off x="1725897" y="1927665"/>
          <a:ext cx="9217282" cy="624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C3BFBFA2-81E0-4323-8034-A42044CF4AC0}"/>
              </a:ext>
            </a:extLst>
          </p:cNvPr>
          <p:cNvSpPr txBox="1"/>
          <p:nvPr/>
        </p:nvSpPr>
        <p:spPr>
          <a:xfrm>
            <a:off x="3886171" y="1029724"/>
            <a:ext cx="4896734" cy="46166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fr-F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Mais 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maison va devenir…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DE8D2A6E-E1B7-4582-AF9D-498813D560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37490796"/>
              </p:ext>
            </p:extLst>
          </p:nvPr>
        </p:nvGraphicFramePr>
        <p:xfrm>
          <a:off x="3300334" y="4132891"/>
          <a:ext cx="5831174" cy="624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9" name="Diagramme 8">
            <a:extLst>
              <a:ext uri="{FF2B5EF4-FFF2-40B4-BE49-F238E27FC236}">
                <a16:creationId xmlns:a16="http://schemas.microsoft.com/office/drawing/2014/main" id="{5A47BF89-2F6C-43D1-B284-13F4716DF4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0613952"/>
              </p:ext>
            </p:extLst>
          </p:nvPr>
        </p:nvGraphicFramePr>
        <p:xfrm>
          <a:off x="1487359" y="3030278"/>
          <a:ext cx="9217282" cy="624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3012675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8" grpId="0">
        <p:bldAsOne/>
      </p:bldGraphic>
      <p:bldGraphic spid="8" grpId="1">
        <p:bldAsOne/>
      </p:bldGraphic>
      <p:bldGraphic spid="9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F54F837-4DF0-4E32-9902-8E1B46575FC8}"/>
              </a:ext>
            </a:extLst>
          </p:cNvPr>
          <p:cNvSpPr txBox="1"/>
          <p:nvPr/>
        </p:nvSpPr>
        <p:spPr>
          <a:xfrm>
            <a:off x="2357601" y="2905780"/>
            <a:ext cx="7874363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Orthographe</a:t>
            </a:r>
          </a:p>
        </p:txBody>
      </p:sp>
    </p:spTree>
    <p:extLst>
      <p:ext uri="{BB962C8B-B14F-4D97-AF65-F5344CB8AC3E}">
        <p14:creationId xmlns:p14="http://schemas.microsoft.com/office/powerpoint/2010/main" val="2924928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8B16DB4-B6A3-4D09-B16D-178D0B37ED2B}"/>
              </a:ext>
            </a:extLst>
          </p:cNvPr>
          <p:cNvSpPr/>
          <p:nvPr/>
        </p:nvSpPr>
        <p:spPr>
          <a:xfrm>
            <a:off x="240333" y="1112531"/>
            <a:ext cx="11593857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vieille dame s’est 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d’abord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montrée 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très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gentille. Elle a servi aux enfants un délicieux repas 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ils ont dormi 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dans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un lit douillet. 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Mais brusquement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elle est devenue cruelle. Elle a enfermé Hansel. 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Ensuite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elle a demandé 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cruellement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à </a:t>
            </a:r>
            <a:r>
              <a:rPr lang="fr-FR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Gretel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4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</a:t>
            </a:r>
            <a:r>
              <a:rPr lang="fr-F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cuisiner 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pour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son frère.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4C5145F-6C28-41D0-A589-B3E214EAB3FC}"/>
              </a:ext>
            </a:extLst>
          </p:cNvPr>
          <p:cNvSpPr txBox="1"/>
          <p:nvPr/>
        </p:nvSpPr>
        <p:spPr>
          <a:xfrm>
            <a:off x="4242216" y="404734"/>
            <a:ext cx="4961745" cy="45878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Découvrons les mots invariables</a:t>
            </a:r>
            <a:endParaRPr lang="fr-FR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 3" descr="Recherche Chercher Trouver - Images vectorielles gratuites sur Pixabay">
            <a:extLst>
              <a:ext uri="{FF2B5EF4-FFF2-40B4-BE49-F238E27FC236}">
                <a16:creationId xmlns:a16="http://schemas.microsoft.com/office/drawing/2014/main" id="{31B139E5-40C2-4796-9B7E-CC45757C0EEF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15" y="67555"/>
            <a:ext cx="1056587" cy="9204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1F95F60D-ED3B-44C9-ABC6-BCF271909444}"/>
              </a:ext>
            </a:extLst>
          </p:cNvPr>
          <p:cNvSpPr txBox="1"/>
          <p:nvPr/>
        </p:nvSpPr>
        <p:spPr>
          <a:xfrm>
            <a:off x="1829696" y="4452731"/>
            <a:ext cx="8415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fr-FR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vieille</a:t>
            </a:r>
            <a:r>
              <a:rPr lang="fr-FR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dame</a:t>
            </a:r>
            <a:r>
              <a:rPr lang="fr-FR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 </a:t>
            </a:r>
            <a:r>
              <a:rPr lang="fr-FR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sont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400" b="1" dirty="0">
                <a:highlight>
                  <a:srgbClr val="00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d’abord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montrée</a:t>
            </a:r>
            <a:r>
              <a:rPr lang="fr-FR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400" b="1" dirty="0">
                <a:highlight>
                  <a:srgbClr val="00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très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gentille</a:t>
            </a:r>
            <a:r>
              <a:rPr lang="fr-FR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sz="2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5325B2A-A16B-49BA-AED5-75DF9DA51599}"/>
              </a:ext>
            </a:extLst>
          </p:cNvPr>
          <p:cNvSpPr txBox="1"/>
          <p:nvPr/>
        </p:nvSpPr>
        <p:spPr>
          <a:xfrm>
            <a:off x="2537791" y="3849756"/>
            <a:ext cx="7315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vieille dame s’est 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d’abord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montrée </a:t>
            </a:r>
            <a:r>
              <a:rPr lang="fr-F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très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gentille.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209397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533</Words>
  <Application>Microsoft Office PowerPoint</Application>
  <PresentationFormat>Grand écran</PresentationFormat>
  <Paragraphs>144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Thème Office</vt:lpstr>
      <vt:lpstr>Français CE2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CE2</dc:title>
  <dc:creator>Ingrid FAUVIAU</dc:creator>
  <cp:lastModifiedBy>ANNE SZYMCZAK</cp:lastModifiedBy>
  <cp:revision>21</cp:revision>
  <dcterms:created xsi:type="dcterms:W3CDTF">2020-05-20T10:02:49Z</dcterms:created>
  <dcterms:modified xsi:type="dcterms:W3CDTF">2020-05-28T12:50:44Z</dcterms:modified>
</cp:coreProperties>
</file>