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89" r:id="rId4"/>
    <p:sldId id="290" r:id="rId5"/>
    <p:sldId id="291" r:id="rId6"/>
    <p:sldId id="292" r:id="rId7"/>
    <p:sldId id="293" r:id="rId8"/>
    <p:sldId id="257" r:id="rId9"/>
    <p:sldId id="276" r:id="rId10"/>
    <p:sldId id="280" r:id="rId11"/>
    <p:sldId id="287" r:id="rId1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5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4BE17-6DCF-4C0B-BE33-E5E4ED04E3AA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D6C7B-78DB-4AD3-A99A-6714ABC551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07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0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était une fois un ogre glouton. Il mangeait des courgettes et des groseilles, jamais de pigeons.  Il se régalait aussi de guimauves parfumées.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D6C7B-78DB-4AD3-A99A-6714ABC551D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21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67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35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3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63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45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67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10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00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43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11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49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13D8-5A2E-4BE7-B6AE-F6A7B3721219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5CE18-B024-4807-94E0-51FA6AB5E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28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59973" y="77155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Français CE1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6752" y="177966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Séquence 9 – séance 1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20013" y="293179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valeurs de la lettre g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47664" y="58495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récit policier : le vocabulaire associé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891540"/>
              </p:ext>
            </p:extLst>
          </p:nvPr>
        </p:nvGraphicFramePr>
        <p:xfrm>
          <a:off x="3779912" y="699542"/>
          <a:ext cx="5256584" cy="3129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 </a:t>
                      </a:r>
                      <a:r>
                        <a:rPr lang="fr-FR" sz="2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Lerayé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790">
                <a:tc>
                  <a:txBody>
                    <a:bodyPr/>
                    <a:lstStyle/>
                    <a:p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Inspecteur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Souris</a:t>
                      </a:r>
                    </a:p>
                    <a:p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 </a:t>
                      </a:r>
                      <a:r>
                        <a:rPr lang="fr-FR" sz="24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Ledentu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morceau de tissu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sur un crochet</a:t>
                      </a:r>
                      <a:endParaRPr lang="fr-FR" sz="2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vol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fromages de Grasdouble</a:t>
                      </a:r>
                      <a:endParaRPr lang="fr-FR" sz="2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Grasdouble</a:t>
                      </a:r>
                      <a:endParaRPr lang="fr-FR" sz="2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8495"/>
            <a:ext cx="563370" cy="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99660"/>
              </p:ext>
            </p:extLst>
          </p:nvPr>
        </p:nvGraphicFramePr>
        <p:xfrm>
          <a:off x="130814" y="699543"/>
          <a:ext cx="2520280" cy="3168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3670">
                <a:tc>
                  <a:txBody>
                    <a:bodyPr/>
                    <a:lstStyle/>
                    <a:p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crime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suspect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enquêteurs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victime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70">
                <a:tc>
                  <a:txBody>
                    <a:bodyPr/>
                    <a:lstStyle/>
                    <a:p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indice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09169" y="4299940"/>
            <a:ext cx="180020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voleurs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261924" y="4299942"/>
            <a:ext cx="17281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cambrioler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211960" y="4299942"/>
            <a:ext cx="229261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 cambriolage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70436" y="4299942"/>
            <a:ext cx="1685298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loupe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6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28 -0.04781 C 0.07553 -0.05737 0.08577 -0.05737 0.09358 -0.05861 C 0.11285 -0.06662 0.13212 -0.07464 0.15174 -0.0802 C 0.16667 -0.08976 0.14862 -0.07927 0.17344 -0.08637 C 0.17952 -0.08822 0.18612 -0.09315 0.19237 -0.09531 C 0.21285 -0.10888 0.18368 -0.09007 0.2073 -0.10148 C 0.21771 -0.10642 0.22778 -0.11413 0.23837 -0.11875 C 0.24653 -0.12708 0.254 -0.13757 0.26268 -0.14435 C 0.26997 -0.15577 0.27622 -0.16872 0.28421 -0.17828 C 0.28837 -0.19093 0.2948 -0.19648 0.30191 -0.20419 C 0.31094 -0.21468 0.31841 -0.22887 0.32778 -0.23874 C 0.33178 -0.24707 0.33768 -0.25324 0.34115 -0.26218 C 0.3448 -0.27113 0.34931 -0.28223 0.35469 -0.28809 C 0.35625 -0.29087 0.35712 -0.29365 0.35886 -0.29673 C 0.36007 -0.29827 0.36181 -0.29889 0.36285 -0.30074 C 0.36511 -0.30444 0.36823 -0.31339 0.36823 -0.31308 C 0.37084 -0.32819 0.36737 -0.31154 0.37362 -0.32665 C 0.37761 -0.33683 0.37934 -0.34331 0.38438 -0.35194 C 0.3875 -0.35719 0.39393 -0.36706 0.39393 -0.36675 C 0.39584 -0.37538 0.39966 -0.37847 0.40209 -0.38618 C 0.40695 -0.40222 0.41042 -0.41857 0.41702 -0.43307 C 0.41945 -0.44633 0.42518 -0.45558 0.42917 -0.46761 C 0.4323 -0.4781 0.43577 -0.49013 0.43993 -0.49969 C 0.44254 -0.51419 0.44827 -0.52344 0.45348 -0.53609 C 0.4566 -0.54318 0.45695 -0.54812 0.46164 -0.55274 C 0.46563 -0.56354 0.47049 -0.56508 0.47639 -0.57249 C 0.48698 -0.58606 0.49792 -0.60364 0.51025 -0.61289 C 0.51424 -0.62153 0.51875 -0.62924 0.52518 -0.63232 C 0.53125 -0.6422 0.53507 -0.65453 0.54271 -0.66224 C 0.54428 -0.66903 0.54948 -0.68137 0.54948 -0.68106 C 0.5533 -0.71653 0.57518 -0.69525 0.60087 -0.69463 C 0.61077 -0.69432 0.62066 -0.69463 0.63073 -0.69463 L 0.62257 -0.69216 " pathEditMode="relative" rAng="0" ptsTypes="fffffffffffffffffffffffffffffff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73" y="-334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89636E-7 C -0.0033 -0.00956 -0.01059 -0.02005 -0.01736 -0.02591 C -0.01823 -0.02683 -0.0191 -0.02776 -0.01979 -0.02869 C -0.02066 -0.02992 -0.02101 -0.03146 -0.02205 -0.03239 C -0.02413 -0.03485 -0.02899 -0.03794 -0.02899 -0.03794 C -0.03264 -0.04349 -0.0375 -0.04904 -0.04306 -0.05182 C -0.05521 -0.06632 -0.07049 -0.0768 -0.08142 -0.09223 C -0.08837 -0.1021 -0.09184 -0.11197 -0.09653 -0.12338 C -0.10243 -0.13695 -0.09792 -0.12307 -0.10226 -0.13479 C -0.10903 -0.15361 -0.11215 -0.17212 -0.11615 -0.19186 C -0.11753 -0.21437 -0.12483 -0.24398 -0.11267 -0.2628 C -0.11146 -0.26743 -0.10972 -0.2702 -0.10694 -0.27329 C -0.10486 -0.28038 -0.10729 -0.27452 -0.10226 -0.28007 C -0.09774 -0.28439 -0.09236 -0.2921 -0.08715 -0.2955 C -0.08507 -0.29673 -0.08246 -0.29704 -0.08021 -0.29796 C -0.07708 -0.30136 -0.07378 -0.30382 -0.07083 -0.30691 C -0.07049 -0.30845 -0.06979 -0.31061 -0.06979 -0.31061 " pathEditMode="relative" rAng="0" ptsTypes="ffffffffffffffff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-15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89636E-7 C -0.01233 -0.0182 -0.02622 -0.02437 -0.03924 -0.03794 C -0.06424 -0.06447 -0.08993 -0.08328 -0.11545 -0.10765 C -0.14271 -0.13356 -0.16875 -0.16687 -0.19254 -0.20358 C -0.20278 -0.21962 -0.21389 -0.23195 -0.22396 -0.2483 C -0.23229 -0.26187 -0.23733 -0.28254 -0.24514 -0.29735 C -0.24809 -0.30938 -0.25035 -0.32141 -0.254 -0.33313 C -0.25608 -0.34824 -0.26042 -0.36181 -0.26302 -0.376 C -0.26667 -0.39605 -0.26806 -0.41703 -0.27205 -0.43646 C -0.27309 -0.4488 -0.275 -0.4599 -0.27639 -0.47224 C -0.2783 -0.50894 -0.28073 -0.55305 -0.28542 -0.58822 C -0.28594 -0.60765 -0.28351 -0.6459 -0.29202 -0.6644 C -0.29358 -0.67335 -0.29549 -0.67458 -0.29983 -0.67767 C -0.30191 -0.68353 -0.30261 -0.68846 -0.30643 -0.68846 " pathEditMode="relative" rAng="0" ptsTypes="fffffffffffff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0" y="-344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7.89636E-7 C 0.01059 -0.0111 0.00591 -0.00771 0.01389 -0.01203 C 0.01771 -0.01727 0.02674 -0.02159 0.02674 -0.02128 C 0.03386 -0.03239 0.04254 -0.033 0.05 -0.04287 C 0.05261 -0.05089 0.05486 -0.05059 0.05816 -0.05706 C 0.06077 -0.07464 0.05712 -0.05398 0.06163 -0.06878 C 0.06216 -0.07033 0.06372 -0.08143 0.06389 -0.08297 C 0.06615 -0.12276 0.07118 -0.17088 0.0592 -0.20604 C 0.0566 -0.22394 0.04931 -0.24028 0.0441 -0.2554 C 0.04219 -0.26866 0.03768 -0.27175 0.03368 -0.28162 C 0.02657 -0.29981 0.01806 -0.31431 0.0092 -0.32881 C 0.00816 -0.33066 0.00695 -0.33189 0.00573 -0.33374 C 0.00434 -0.33529 0.00261 -0.33621 0.00122 -0.33806 C -0.00521 -0.34855 -0.00955 -0.36397 -0.01753 -0.3686 C -0.02257 -0.38001 -0.03003 -0.39019 -0.03715 -0.39482 C -0.04166 -0.40345 -0.046 -0.41209 -0.05121 -0.41826 C -0.05364 -0.42628 -0.05555 -0.43029 -0.05937 -0.43522 C -0.06059 -0.44324 -0.06232 -0.44571 -0.0651 -0.45188 C -0.06649 -0.4599 -0.06788 -0.46484 -0.071 -0.47039 C -0.07239 -0.48026 -0.07621 -0.48612 -0.07795 -0.4963 C -0.0776 -0.51419 -0.07777 -0.53115 -0.07673 -0.54843 C -0.07621 -0.55737 -0.04809 -0.56015 -0.04774 -0.56015 C -0.04375 -0.56261 -0.03993 -0.56477 -0.03611 -0.56755 C -0.03212 -0.57464 -0.03246 -0.5765 -0.02673 -0.5765 " pathEditMode="relative" rAng="0" ptsTypes="fffffffffffffffffffffffA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288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28636" b="8929"/>
          <a:stretch/>
        </p:blipFill>
        <p:spPr bwMode="auto">
          <a:xfrm>
            <a:off x="604824" y="1779662"/>
            <a:ext cx="7916735" cy="240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65" y="354310"/>
            <a:ext cx="544611" cy="51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43608" y="354309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dictée de phrases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67094" y="1523443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valeurs de la lettre g</a:t>
            </a:r>
          </a:p>
          <a:p>
            <a:pPr marL="285750" indent="-285750">
              <a:buFontTx/>
              <a:buChar char="-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Lire et comprendre un texte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Dictée </a:t>
            </a:r>
            <a:endParaRPr lang="fr-FR" sz="24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865" y="1401929"/>
            <a:ext cx="615178" cy="60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317" y="2158958"/>
            <a:ext cx="658260" cy="65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261" y="2179587"/>
            <a:ext cx="599864" cy="629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194" y="1431294"/>
            <a:ext cx="578312" cy="57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50954"/>
            <a:ext cx="599864" cy="629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907704" y="195486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valeurs de la lettre g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8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082175"/>
              </p:ext>
            </p:extLst>
          </p:nvPr>
        </p:nvGraphicFramePr>
        <p:xfrm>
          <a:off x="218893" y="2427734"/>
          <a:ext cx="831354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95" y="69988"/>
            <a:ext cx="557536" cy="57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4060194" y="1640802"/>
            <a:ext cx="216024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une guenon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932040" y="916491"/>
            <a:ext cx="177470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une girafe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39396" y="1650069"/>
            <a:ext cx="152035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tigre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15350" y="906786"/>
            <a:ext cx="182948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singe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09492" y="1650069"/>
            <a:ext cx="175091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pigeon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020272" y="915566"/>
            <a:ext cx="193444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une cigale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46304" y="916491"/>
            <a:ext cx="201622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guépard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527569" y="1640802"/>
            <a:ext cx="2437258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 kangourou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63" y="69988"/>
            <a:ext cx="595172" cy="588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748179" y="160337"/>
            <a:ext cx="695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Classe les mots suivant les sons [g] ou [ʒ]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SVG &gt; écouter entendre oreille - Image et icône SVG gratuit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5" descr="Illustration d'oreille gris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947" y="4459435"/>
            <a:ext cx="401389" cy="66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70622" y="4519772"/>
            <a:ext cx="644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[g]</a:t>
            </a:r>
            <a:endParaRPr lang="fr-FR" sz="2800" b="1" dirty="0">
              <a:solidFill>
                <a:srgbClr val="0066FF"/>
              </a:solidFill>
            </a:endParaRP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112" y="4449949"/>
            <a:ext cx="401389" cy="66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6220434" y="4529257"/>
            <a:ext cx="614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r-FR" sz="28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ʒ</a:t>
            </a:r>
            <a:r>
              <a:rPr lang="fr-FR" sz="28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fr-FR" sz="28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6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68467E-6 L -0.01042 0.298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149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4196E-7 L 0.20556 0.32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78" y="164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68467E-6 L 0.17847 0.3409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24" y="17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13792E-6 L -0.50729 0.3270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163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80778E-7 L 0.58316 0.366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49" y="182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80778E-7 L -0.21684 0.2962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51" y="14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9.99691E-7 L -0.2276 0.2980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89" y="14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9.99691E-7 L -0.60695 0.4381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47" y="21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11" grpId="0" animBg="1"/>
      <p:bldP spid="10" grpId="0" animBg="1"/>
      <p:bldP spid="20" grpId="0" animBg="1"/>
      <p:bldP spid="21" grpId="0" animBg="1"/>
      <p:bldP spid="22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238446" y="757667"/>
            <a:ext cx="167737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figure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58801" y="1508571"/>
            <a:ext cx="205938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cigale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473921" y="1508572"/>
            <a:ext cx="255446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goutte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616820" y="58495"/>
            <a:ext cx="640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Entoure la lettre qui suit la lettre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102676" y="749880"/>
            <a:ext cx="19094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gobelet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1799" y="1508572"/>
            <a:ext cx="152035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aigle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47039" b="30945"/>
          <a:stretch/>
        </p:blipFill>
        <p:spPr bwMode="auto">
          <a:xfrm>
            <a:off x="557974" y="2317672"/>
            <a:ext cx="7916735" cy="846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6587021" y="749880"/>
            <a:ext cx="19094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ogre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228184" y="3435846"/>
            <a:ext cx="207057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guenon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27584" y="3435846"/>
            <a:ext cx="201622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guépard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457696" y="3435846"/>
            <a:ext cx="201622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guitare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47039" b="30945"/>
          <a:stretch/>
        </p:blipFill>
        <p:spPr bwMode="auto">
          <a:xfrm>
            <a:off x="469616" y="4083918"/>
            <a:ext cx="7916735" cy="846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8495"/>
            <a:ext cx="563370" cy="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4" y="58495"/>
            <a:ext cx="530205" cy="55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9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277757" y="1130416"/>
            <a:ext cx="1774701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une girafe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34284" y="1131590"/>
            <a:ext cx="182948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singe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95736" y="3200658"/>
            <a:ext cx="175091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pigeon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47664" y="123478"/>
            <a:ext cx="640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Entoure la lettre qui suit la lettre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99592" y="1131590"/>
            <a:ext cx="230425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 gymnase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21337" y="3200658"/>
            <a:ext cx="230425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elle mangeait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47039" b="30945"/>
          <a:stretch/>
        </p:blipFill>
        <p:spPr bwMode="auto">
          <a:xfrm>
            <a:off x="557973" y="1905675"/>
            <a:ext cx="7916735" cy="846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47039" b="30945"/>
          <a:stretch/>
        </p:blipFill>
        <p:spPr bwMode="auto">
          <a:xfrm>
            <a:off x="517657" y="4011910"/>
            <a:ext cx="7916735" cy="846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8495"/>
            <a:ext cx="563370" cy="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4" y="58495"/>
            <a:ext cx="530205" cy="55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65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11660" y="15751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Écris les mots en respectant l’orthographe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9582"/>
            <a:ext cx="108012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lèche droite 3"/>
          <p:cNvSpPr/>
          <p:nvPr/>
        </p:nvSpPr>
        <p:spPr>
          <a:xfrm rot="3586640" flipV="1">
            <a:off x="796854" y="987573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503548" y="2205336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768029"/>
            <a:ext cx="1215579" cy="1215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3635896" y="2205336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363" y="853659"/>
            <a:ext cx="1039678" cy="104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6734106" y="2205335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47814"/>
            <a:ext cx="1778124" cy="82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1907704" y="4155926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32163"/>
            <a:ext cx="1171773" cy="94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9" t="54133" r="66168" b="23204"/>
          <a:stretch/>
        </p:blipFill>
        <p:spPr bwMode="auto">
          <a:xfrm>
            <a:off x="5085878" y="4155926"/>
            <a:ext cx="1728192" cy="69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8495"/>
            <a:ext cx="563370" cy="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4" y="58495"/>
            <a:ext cx="530205" cy="556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00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179512" y="411510"/>
          <a:ext cx="8784975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[g]</a:t>
                      </a:r>
                    </a:p>
                    <a:p>
                      <a:endParaRPr lang="fr-FR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[ʒ]</a:t>
                      </a:r>
                    </a:p>
                    <a:p>
                      <a:endParaRPr lang="fr-FR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808">
                <a:tc>
                  <a:txBody>
                    <a:bodyPr/>
                    <a:lstStyle/>
                    <a:p>
                      <a:pPr algn="r"/>
                      <a:r>
                        <a:rPr lang="fr-FR" sz="360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fr-FR" sz="36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b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devant a, o, u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fr-FR" b="1" dirty="0" smtClean="0">
                        <a:solidFill>
                          <a:srgbClr val="0066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</a:t>
                      </a:r>
                      <a:r>
                        <a:rPr lang="fr-FR" b="0" i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azelle,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fr-FR" i="1" baseline="0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orille, une fi</a:t>
                      </a:r>
                      <a:r>
                        <a:rPr lang="fr-FR" i="1" baseline="0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</a:t>
                      </a:r>
                      <a:endParaRPr lang="fr-FR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b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devant e, i, y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fr-FR" b="1" dirty="0" smtClean="0">
                        <a:solidFill>
                          <a:srgbClr val="0066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</a:t>
                      </a:r>
                      <a:r>
                        <a:rPr lang="fr-FR" i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e, une </a:t>
                      </a:r>
                      <a:r>
                        <a:rPr lang="fr-FR" i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irafe,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 </a:t>
                      </a:r>
                      <a:r>
                        <a:rPr lang="fr-FR" i="1" baseline="0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ymnase</a:t>
                      </a:r>
                      <a:endParaRPr lang="fr-FR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</a:t>
                      </a:r>
                      <a:endParaRPr kumimoji="0" lang="fr-FR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b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devant e (é, ê), i, y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fr-FR" b="1" dirty="0" smtClean="0">
                        <a:solidFill>
                          <a:srgbClr val="0066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</a:t>
                      </a:r>
                      <a:r>
                        <a:rPr lang="fr-FR" i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</a:t>
                      </a: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épard, un </a:t>
                      </a:r>
                      <a:r>
                        <a:rPr lang="fr-FR" i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</a:t>
                      </a: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ide, une </a:t>
                      </a:r>
                      <a:r>
                        <a:rPr lang="fr-FR" i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</a:t>
                      </a:r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êpe</a:t>
                      </a:r>
                      <a:endParaRPr lang="fr-FR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</a:t>
                      </a:r>
                      <a:endParaRPr kumimoji="0" lang="fr-FR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/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devant a et o </a:t>
                      </a:r>
                    </a:p>
                    <a:p>
                      <a:pPr algn="ctr"/>
                      <a:endParaRPr lang="fr-FR" b="1" dirty="0" smtClean="0">
                        <a:solidFill>
                          <a:srgbClr val="0066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fr-FR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elle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</a:t>
                      </a:r>
                      <a:r>
                        <a:rPr lang="fr-FR" i="1" baseline="0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ait, un pi</a:t>
                      </a:r>
                      <a:r>
                        <a:rPr lang="fr-FR" i="1" baseline="0" dirty="0" smtClean="0">
                          <a:solidFill>
                            <a:srgbClr val="0066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</a:t>
                      </a:r>
                      <a:r>
                        <a:rPr lang="fr-FR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endParaRPr lang="fr-FR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83518"/>
            <a:ext cx="34882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753" y="555527"/>
            <a:ext cx="34882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28" y="1721358"/>
            <a:ext cx="662955" cy="265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14" y="2601064"/>
            <a:ext cx="662955" cy="265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14" y="3579862"/>
            <a:ext cx="662955" cy="265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03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932040" y="1926447"/>
            <a:ext cx="4037583" cy="3572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29806" y="2280949"/>
            <a:ext cx="1728192" cy="3572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utoShape 2" descr="Illustration D'un Ballon De Football Réaliste Clip Art Libres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678"/>
            <a:ext cx="347228" cy="34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051720" y="61115"/>
            <a:ext cx="662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Touchez pas au roquefort, Bernard Stone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© Gallimard Jeunesse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010" y="401179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Lorsqu’il entra dans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l’entrepôt,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Grasdouble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s’immobilisa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sur le pas de la porte. Stupéfait, il promena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regard sur les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étagères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elles étaient vides. Des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voleurs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avaient tout emporté, il ne restait plus le moindre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morceau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fromage.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seule chose à faire, pensa immédiatement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Grasdouble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appeler l’inspecteur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Souris à la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rescousse. L’inspecteur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Souris ne tarda pas à arriver sur les lieux,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accompagné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son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adjoint,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Sam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Ledentu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Dieu merci vous êtes là, inspecteur ! J’ai été cambriolé,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voleurs ont emporté toutes mes réserves de fromage,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gémit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Grasdouble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61167" y="4371950"/>
            <a:ext cx="426402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Quels sont les personnages ?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572001" y="3877998"/>
            <a:ext cx="1861936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Grasdouble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92263" y="5372626"/>
            <a:ext cx="1840178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voleurs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550018" y="3877997"/>
            <a:ext cx="2393608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Sam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Ledentu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09184" y="4592621"/>
            <a:ext cx="3014064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l’inspecteur Souris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4022" y="4371950"/>
            <a:ext cx="665022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À quel genre de texte appartient cette histoire ?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051141" y="3853957"/>
            <a:ext cx="1481300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C’est une histoire policière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4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6251E-6 L -0.45053 -0.826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35" y="-413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4" grpId="0" animBg="1"/>
      <p:bldP spid="4" grpId="1" animBg="1"/>
      <p:bldP spid="5" grpId="0" animBg="1"/>
      <p:bldP spid="5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8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95614" y="3723878"/>
            <a:ext cx="1380042" cy="288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979712" y="3363838"/>
            <a:ext cx="3672408" cy="288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736" y="2852415"/>
            <a:ext cx="23145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77061" y="1131590"/>
            <a:ext cx="1440160" cy="3501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-40291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Hmmm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murmura l’inspecteur Souris en jetant un regard dans l’entrepôt.  Il remarqua aussitôt un indice qui ne pouvait échapper à son œil de détective professionnel.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C’est Jo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Lerayé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qui a fait le coup, marmonna l’inspecteur. </a:t>
            </a: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Comment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diable pouvez-vous 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savoir ?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s’exclama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Grasdouble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visiblement impressionné.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Je croyais que Jo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Lerayé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était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notre côté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fit remarquer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Ledentu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sortant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loupe.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– Peu importe, dit l’inspecteur,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viens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avec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moi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Ledentu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nous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allons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avoir le fin mot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l’affaire.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4371950"/>
            <a:ext cx="26642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Quel est l’indice ?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14092" y="4138293"/>
            <a:ext cx="31861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morceau de tissu rayé sur un crochet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6156176" y="4602782"/>
            <a:ext cx="576064" cy="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95614" y="4371950"/>
            <a:ext cx="619470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 est suspecté d’avoir volé </a:t>
            </a:r>
            <a:r>
              <a:rPr lang="fr-FR" sz="2400" smtClean="0">
                <a:latin typeface="Arial" panose="020B0604020202020204" pitchFamily="34" charset="0"/>
                <a:cs typeface="Arial" panose="020B0604020202020204" pitchFamily="34" charset="0"/>
              </a:rPr>
              <a:t>les fromages ?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2" descr="LA LITTERATURE AU CYCLE III Touchez pas au roquefort Bernar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24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9" grpId="0" animBg="1"/>
      <p:bldP spid="3" grpId="0" animBg="1"/>
      <p:bldP spid="3" grpId="1" animBg="1"/>
      <p:bldP spid="4" grpId="0" animBg="1"/>
      <p:bldP spid="4" grpId="1" animBg="1"/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516</Words>
  <Application>Microsoft Office PowerPoint</Application>
  <PresentationFormat>Affichage à l'écran (16:9)</PresentationFormat>
  <Paragraphs>97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Hewlett-Packard Company</dc:creator>
  <cp:lastModifiedBy>ANNE SZYMCZAK</cp:lastModifiedBy>
  <cp:revision>60</cp:revision>
  <dcterms:created xsi:type="dcterms:W3CDTF">2020-05-28T12:52:50Z</dcterms:created>
  <dcterms:modified xsi:type="dcterms:W3CDTF">2020-06-10T13:53:33Z</dcterms:modified>
</cp:coreProperties>
</file>