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0" r:id="rId2"/>
    <p:sldId id="261" r:id="rId3"/>
    <p:sldId id="257" r:id="rId4"/>
    <p:sldId id="258" r:id="rId5"/>
    <p:sldId id="268" r:id="rId6"/>
    <p:sldId id="269" r:id="rId7"/>
    <p:sldId id="270" r:id="rId8"/>
    <p:sldId id="271" r:id="rId9"/>
    <p:sldId id="266" r:id="rId10"/>
    <p:sldId id="267" r:id="rId11"/>
    <p:sldId id="259" r:id="rId12"/>
    <p:sldId id="263" r:id="rId13"/>
    <p:sldId id="273" r:id="rId14"/>
    <p:sldId id="262" r:id="rId15"/>
    <p:sldId id="274" r:id="rId16"/>
    <p:sldId id="275" r:id="rId17"/>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852"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C8D7AF-9765-4450-A909-451D567E75F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E4134405-46E7-404B-956A-6037B153B932}">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joueur</a:t>
          </a:r>
          <a:endParaRPr lang="fr-FR" sz="2400" dirty="0">
            <a:solidFill>
              <a:schemeClr val="tx1"/>
            </a:solidFill>
            <a:latin typeface="Arial" panose="020B0604020202020204" pitchFamily="34" charset="0"/>
            <a:cs typeface="Arial" panose="020B0604020202020204" pitchFamily="34" charset="0"/>
          </a:endParaRPr>
        </a:p>
      </dgm:t>
    </dgm:pt>
    <dgm:pt modelId="{9C979420-0A63-4D7E-82A1-272EFEAB01A4}" type="parTrans" cxnId="{BE58126A-34CC-4AF4-97C2-C81DA51F064E}">
      <dgm:prSet/>
      <dgm:spPr/>
      <dgm:t>
        <a:bodyPr/>
        <a:lstStyle/>
        <a:p>
          <a:endParaRPr lang="fr-FR"/>
        </a:p>
      </dgm:t>
    </dgm:pt>
    <dgm:pt modelId="{DB0A38CC-BBDA-4ED7-84C5-4920E2D86E31}" type="sibTrans" cxnId="{BE58126A-34CC-4AF4-97C2-C81DA51F064E}">
      <dgm:prSet/>
      <dgm:spPr/>
      <dgm:t>
        <a:bodyPr/>
        <a:lstStyle/>
        <a:p>
          <a:endParaRPr lang="fr-FR"/>
        </a:p>
      </dgm:t>
    </dgm:pt>
    <dgm:pt modelId="{CDAA479A-1DC3-4B43-8598-458A384D7E3B}">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le jour</a:t>
          </a:r>
          <a:endParaRPr lang="fr-FR" sz="2400" dirty="0">
            <a:solidFill>
              <a:schemeClr val="tx1"/>
            </a:solidFill>
            <a:latin typeface="Arial" panose="020B0604020202020204" pitchFamily="34" charset="0"/>
            <a:cs typeface="Arial" panose="020B0604020202020204" pitchFamily="34" charset="0"/>
          </a:endParaRPr>
        </a:p>
      </dgm:t>
    </dgm:pt>
    <dgm:pt modelId="{49F01057-156D-4473-BCE4-90208C5A4EDB}" type="parTrans" cxnId="{2B899351-F503-46D4-8C00-9617CDC8FC0A}">
      <dgm:prSet/>
      <dgm:spPr/>
      <dgm:t>
        <a:bodyPr/>
        <a:lstStyle/>
        <a:p>
          <a:endParaRPr lang="fr-FR"/>
        </a:p>
      </dgm:t>
    </dgm:pt>
    <dgm:pt modelId="{CE0B3A7C-98B0-4A88-BF96-451AD9291BC5}" type="sibTrans" cxnId="{2B899351-F503-46D4-8C00-9617CDC8FC0A}">
      <dgm:prSet/>
      <dgm:spPr/>
      <dgm:t>
        <a:bodyPr/>
        <a:lstStyle/>
        <a:p>
          <a:endParaRPr lang="fr-FR"/>
        </a:p>
      </dgm:t>
    </dgm:pt>
    <dgm:pt modelId="{2005C2AA-C603-4261-A8EB-3A4ED52BE4E3}">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rejouer</a:t>
          </a:r>
          <a:endParaRPr lang="fr-FR" sz="2400" dirty="0">
            <a:solidFill>
              <a:schemeClr val="tx1"/>
            </a:solidFill>
            <a:latin typeface="Arial" panose="020B0604020202020204" pitchFamily="34" charset="0"/>
            <a:cs typeface="Arial" panose="020B0604020202020204" pitchFamily="34" charset="0"/>
          </a:endParaRPr>
        </a:p>
      </dgm:t>
    </dgm:pt>
    <dgm:pt modelId="{71E51679-0F2A-4396-AC6E-B0037DD0325E}" type="parTrans" cxnId="{869C40E6-99AD-4439-89A3-D885E16D3241}">
      <dgm:prSet/>
      <dgm:spPr/>
      <dgm:t>
        <a:bodyPr/>
        <a:lstStyle/>
        <a:p>
          <a:endParaRPr lang="fr-FR"/>
        </a:p>
      </dgm:t>
    </dgm:pt>
    <dgm:pt modelId="{D9131C6C-1A1E-4CFC-80D4-4B7F2D2C7444}" type="sibTrans" cxnId="{869C40E6-99AD-4439-89A3-D885E16D3241}">
      <dgm:prSet/>
      <dgm:spPr/>
      <dgm:t>
        <a:bodyPr/>
        <a:lstStyle/>
        <a:p>
          <a:endParaRPr lang="fr-FR"/>
        </a:p>
      </dgm:t>
    </dgm:pt>
    <dgm:pt modelId="{533350DD-CCA1-4310-A130-D8F981B6FE6D}">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jouet</a:t>
          </a:r>
          <a:endParaRPr lang="fr-FR" sz="2400" dirty="0">
            <a:solidFill>
              <a:schemeClr val="tx1"/>
            </a:solidFill>
            <a:latin typeface="Arial" panose="020B0604020202020204" pitchFamily="34" charset="0"/>
            <a:cs typeface="Arial" panose="020B0604020202020204" pitchFamily="34" charset="0"/>
          </a:endParaRPr>
        </a:p>
      </dgm:t>
    </dgm:pt>
    <dgm:pt modelId="{55BFDC8B-A77A-48E2-B338-514E1086CC01}" type="parTrans" cxnId="{2DB002D0-9E3D-4D5F-A9B5-8E01C6A5384A}">
      <dgm:prSet/>
      <dgm:spPr/>
      <dgm:t>
        <a:bodyPr/>
        <a:lstStyle/>
        <a:p>
          <a:endParaRPr lang="fr-FR"/>
        </a:p>
      </dgm:t>
    </dgm:pt>
    <dgm:pt modelId="{59C7788D-6CDD-4A0F-92E6-98E70B7BEA49}" type="sibTrans" cxnId="{2DB002D0-9E3D-4D5F-A9B5-8E01C6A5384A}">
      <dgm:prSet/>
      <dgm:spPr/>
      <dgm:t>
        <a:bodyPr/>
        <a:lstStyle/>
        <a:p>
          <a:endParaRPr lang="fr-FR"/>
        </a:p>
      </dgm:t>
    </dgm:pt>
    <dgm:pt modelId="{69F8742C-2001-43DB-840A-6038C0CFC5E5}" type="pres">
      <dgm:prSet presAssocID="{86C8D7AF-9765-4450-A909-451D567E75F5}" presName="Name0" presStyleCnt="0">
        <dgm:presLayoutVars>
          <dgm:dir/>
          <dgm:animLvl val="lvl"/>
          <dgm:resizeHandles val="exact"/>
        </dgm:presLayoutVars>
      </dgm:prSet>
      <dgm:spPr/>
      <dgm:t>
        <a:bodyPr/>
        <a:lstStyle/>
        <a:p>
          <a:endParaRPr lang="fr-FR"/>
        </a:p>
      </dgm:t>
    </dgm:pt>
    <dgm:pt modelId="{07FF7ABC-1077-4972-A6C4-28644AC65C7B}" type="pres">
      <dgm:prSet presAssocID="{E4134405-46E7-404B-956A-6037B153B932}" presName="linNode" presStyleCnt="0"/>
      <dgm:spPr/>
    </dgm:pt>
    <dgm:pt modelId="{975CD3BE-17FE-4751-9EFF-5080EA5FACE8}" type="pres">
      <dgm:prSet presAssocID="{E4134405-46E7-404B-956A-6037B153B932}" presName="parentText" presStyleLbl="node1" presStyleIdx="0" presStyleCnt="4">
        <dgm:presLayoutVars>
          <dgm:chMax val="1"/>
          <dgm:bulletEnabled val="1"/>
        </dgm:presLayoutVars>
      </dgm:prSet>
      <dgm:spPr/>
      <dgm:t>
        <a:bodyPr/>
        <a:lstStyle/>
        <a:p>
          <a:endParaRPr lang="fr-FR"/>
        </a:p>
      </dgm:t>
    </dgm:pt>
    <dgm:pt modelId="{635468B2-EDF1-44ED-8C97-EBB417DB125E}" type="pres">
      <dgm:prSet presAssocID="{DB0A38CC-BBDA-4ED7-84C5-4920E2D86E31}" presName="sp" presStyleCnt="0"/>
      <dgm:spPr/>
    </dgm:pt>
    <dgm:pt modelId="{5163F987-95B4-45FF-B4FA-5D9BA428E6AE}" type="pres">
      <dgm:prSet presAssocID="{CDAA479A-1DC3-4B43-8598-458A384D7E3B}" presName="linNode" presStyleCnt="0"/>
      <dgm:spPr/>
    </dgm:pt>
    <dgm:pt modelId="{4E1F21B2-53CD-4D95-8661-897EFD18FDDD}" type="pres">
      <dgm:prSet presAssocID="{CDAA479A-1DC3-4B43-8598-458A384D7E3B}" presName="parentText" presStyleLbl="node1" presStyleIdx="1" presStyleCnt="4">
        <dgm:presLayoutVars>
          <dgm:chMax val="1"/>
          <dgm:bulletEnabled val="1"/>
        </dgm:presLayoutVars>
      </dgm:prSet>
      <dgm:spPr/>
      <dgm:t>
        <a:bodyPr/>
        <a:lstStyle/>
        <a:p>
          <a:endParaRPr lang="fr-FR"/>
        </a:p>
      </dgm:t>
    </dgm:pt>
    <dgm:pt modelId="{BE5570AC-9217-455E-99C5-42AB510A5F6B}" type="pres">
      <dgm:prSet presAssocID="{CE0B3A7C-98B0-4A88-BF96-451AD9291BC5}" presName="sp" presStyleCnt="0"/>
      <dgm:spPr/>
    </dgm:pt>
    <dgm:pt modelId="{B76E34DF-B553-460F-A30A-344A821D404B}" type="pres">
      <dgm:prSet presAssocID="{533350DD-CCA1-4310-A130-D8F981B6FE6D}" presName="linNode" presStyleCnt="0"/>
      <dgm:spPr/>
    </dgm:pt>
    <dgm:pt modelId="{8DC78F70-DA9D-4257-BFD9-89C2F3C81035}" type="pres">
      <dgm:prSet presAssocID="{533350DD-CCA1-4310-A130-D8F981B6FE6D}" presName="parentText" presStyleLbl="node1" presStyleIdx="2" presStyleCnt="4">
        <dgm:presLayoutVars>
          <dgm:chMax val="1"/>
          <dgm:bulletEnabled val="1"/>
        </dgm:presLayoutVars>
      </dgm:prSet>
      <dgm:spPr/>
      <dgm:t>
        <a:bodyPr/>
        <a:lstStyle/>
        <a:p>
          <a:endParaRPr lang="fr-FR"/>
        </a:p>
      </dgm:t>
    </dgm:pt>
    <dgm:pt modelId="{9AC4C938-0702-42DB-AD7F-7BDFCB7F73EE}" type="pres">
      <dgm:prSet presAssocID="{59C7788D-6CDD-4A0F-92E6-98E70B7BEA49}" presName="sp" presStyleCnt="0"/>
      <dgm:spPr/>
    </dgm:pt>
    <dgm:pt modelId="{3871DFCE-9A8D-4492-BB07-10201A0DF9B2}" type="pres">
      <dgm:prSet presAssocID="{2005C2AA-C603-4261-A8EB-3A4ED52BE4E3}" presName="linNode" presStyleCnt="0"/>
      <dgm:spPr/>
    </dgm:pt>
    <dgm:pt modelId="{7EBA4CD1-AAAC-44EB-8371-EFF3A557D1B2}" type="pres">
      <dgm:prSet presAssocID="{2005C2AA-C603-4261-A8EB-3A4ED52BE4E3}" presName="parentText" presStyleLbl="node1" presStyleIdx="3" presStyleCnt="4">
        <dgm:presLayoutVars>
          <dgm:chMax val="1"/>
          <dgm:bulletEnabled val="1"/>
        </dgm:presLayoutVars>
      </dgm:prSet>
      <dgm:spPr/>
      <dgm:t>
        <a:bodyPr/>
        <a:lstStyle/>
        <a:p>
          <a:endParaRPr lang="fr-FR"/>
        </a:p>
      </dgm:t>
    </dgm:pt>
  </dgm:ptLst>
  <dgm:cxnLst>
    <dgm:cxn modelId="{3742C98F-52D5-4843-ADF3-C6B658E79CDF}" type="presOf" srcId="{2005C2AA-C603-4261-A8EB-3A4ED52BE4E3}" destId="{7EBA4CD1-AAAC-44EB-8371-EFF3A557D1B2}" srcOrd="0" destOrd="0" presId="urn:microsoft.com/office/officeart/2005/8/layout/vList5"/>
    <dgm:cxn modelId="{2B899351-F503-46D4-8C00-9617CDC8FC0A}" srcId="{86C8D7AF-9765-4450-A909-451D567E75F5}" destId="{CDAA479A-1DC3-4B43-8598-458A384D7E3B}" srcOrd="1" destOrd="0" parTransId="{49F01057-156D-4473-BCE4-90208C5A4EDB}" sibTransId="{CE0B3A7C-98B0-4A88-BF96-451AD9291BC5}"/>
    <dgm:cxn modelId="{FCD0B3E9-03AC-4F9C-AAFA-520102359D49}" type="presOf" srcId="{CDAA479A-1DC3-4B43-8598-458A384D7E3B}" destId="{4E1F21B2-53CD-4D95-8661-897EFD18FDDD}" srcOrd="0" destOrd="0" presId="urn:microsoft.com/office/officeart/2005/8/layout/vList5"/>
    <dgm:cxn modelId="{BE58126A-34CC-4AF4-97C2-C81DA51F064E}" srcId="{86C8D7AF-9765-4450-A909-451D567E75F5}" destId="{E4134405-46E7-404B-956A-6037B153B932}" srcOrd="0" destOrd="0" parTransId="{9C979420-0A63-4D7E-82A1-272EFEAB01A4}" sibTransId="{DB0A38CC-BBDA-4ED7-84C5-4920E2D86E31}"/>
    <dgm:cxn modelId="{2DB002D0-9E3D-4D5F-A9B5-8E01C6A5384A}" srcId="{86C8D7AF-9765-4450-A909-451D567E75F5}" destId="{533350DD-CCA1-4310-A130-D8F981B6FE6D}" srcOrd="2" destOrd="0" parTransId="{55BFDC8B-A77A-48E2-B338-514E1086CC01}" sibTransId="{59C7788D-6CDD-4A0F-92E6-98E70B7BEA49}"/>
    <dgm:cxn modelId="{FFF6C295-7E8B-402F-8440-AA093DBF79B2}" type="presOf" srcId="{86C8D7AF-9765-4450-A909-451D567E75F5}" destId="{69F8742C-2001-43DB-840A-6038C0CFC5E5}" srcOrd="0" destOrd="0" presId="urn:microsoft.com/office/officeart/2005/8/layout/vList5"/>
    <dgm:cxn modelId="{4C498CF8-9AA0-4EE9-9DD1-D8A1A4DCC67E}" type="presOf" srcId="{E4134405-46E7-404B-956A-6037B153B932}" destId="{975CD3BE-17FE-4751-9EFF-5080EA5FACE8}" srcOrd="0" destOrd="0" presId="urn:microsoft.com/office/officeart/2005/8/layout/vList5"/>
    <dgm:cxn modelId="{869C40E6-99AD-4439-89A3-D885E16D3241}" srcId="{86C8D7AF-9765-4450-A909-451D567E75F5}" destId="{2005C2AA-C603-4261-A8EB-3A4ED52BE4E3}" srcOrd="3" destOrd="0" parTransId="{71E51679-0F2A-4396-AC6E-B0037DD0325E}" sibTransId="{D9131C6C-1A1E-4CFC-80D4-4B7F2D2C7444}"/>
    <dgm:cxn modelId="{7F6B76D9-DEA9-462C-9EF9-3BBC8E0B5DFE}" type="presOf" srcId="{533350DD-CCA1-4310-A130-D8F981B6FE6D}" destId="{8DC78F70-DA9D-4257-BFD9-89C2F3C81035}" srcOrd="0" destOrd="0" presId="urn:microsoft.com/office/officeart/2005/8/layout/vList5"/>
    <dgm:cxn modelId="{44305101-4036-40B2-B745-D89688F944E0}" type="presParOf" srcId="{69F8742C-2001-43DB-840A-6038C0CFC5E5}" destId="{07FF7ABC-1077-4972-A6C4-28644AC65C7B}" srcOrd="0" destOrd="0" presId="urn:microsoft.com/office/officeart/2005/8/layout/vList5"/>
    <dgm:cxn modelId="{450E51AD-016F-4A69-9321-B8A52D5FB1C8}" type="presParOf" srcId="{07FF7ABC-1077-4972-A6C4-28644AC65C7B}" destId="{975CD3BE-17FE-4751-9EFF-5080EA5FACE8}" srcOrd="0" destOrd="0" presId="urn:microsoft.com/office/officeart/2005/8/layout/vList5"/>
    <dgm:cxn modelId="{A8D88794-5036-4E5E-A975-5ABADCF68FE2}" type="presParOf" srcId="{69F8742C-2001-43DB-840A-6038C0CFC5E5}" destId="{635468B2-EDF1-44ED-8C97-EBB417DB125E}" srcOrd="1" destOrd="0" presId="urn:microsoft.com/office/officeart/2005/8/layout/vList5"/>
    <dgm:cxn modelId="{3188782D-7834-41C4-AE81-3118302455A2}" type="presParOf" srcId="{69F8742C-2001-43DB-840A-6038C0CFC5E5}" destId="{5163F987-95B4-45FF-B4FA-5D9BA428E6AE}" srcOrd="2" destOrd="0" presId="urn:microsoft.com/office/officeart/2005/8/layout/vList5"/>
    <dgm:cxn modelId="{44E681BF-5500-41BA-A054-96E7C4081812}" type="presParOf" srcId="{5163F987-95B4-45FF-B4FA-5D9BA428E6AE}" destId="{4E1F21B2-53CD-4D95-8661-897EFD18FDDD}" srcOrd="0" destOrd="0" presId="urn:microsoft.com/office/officeart/2005/8/layout/vList5"/>
    <dgm:cxn modelId="{12C0BD9C-D5A0-4E19-939A-14A347173F7C}" type="presParOf" srcId="{69F8742C-2001-43DB-840A-6038C0CFC5E5}" destId="{BE5570AC-9217-455E-99C5-42AB510A5F6B}" srcOrd="3" destOrd="0" presId="urn:microsoft.com/office/officeart/2005/8/layout/vList5"/>
    <dgm:cxn modelId="{CBA37C0A-0B20-444E-B7E7-4F7FD1E7CF76}" type="presParOf" srcId="{69F8742C-2001-43DB-840A-6038C0CFC5E5}" destId="{B76E34DF-B553-460F-A30A-344A821D404B}" srcOrd="4" destOrd="0" presId="urn:microsoft.com/office/officeart/2005/8/layout/vList5"/>
    <dgm:cxn modelId="{3F439B52-FCD7-44C8-80BD-306D03CFD2C6}" type="presParOf" srcId="{B76E34DF-B553-460F-A30A-344A821D404B}" destId="{8DC78F70-DA9D-4257-BFD9-89C2F3C81035}" srcOrd="0" destOrd="0" presId="urn:microsoft.com/office/officeart/2005/8/layout/vList5"/>
    <dgm:cxn modelId="{D59AB74A-F98E-41FC-A2A5-F5A17D59EB74}" type="presParOf" srcId="{69F8742C-2001-43DB-840A-6038C0CFC5E5}" destId="{9AC4C938-0702-42DB-AD7F-7BDFCB7F73EE}" srcOrd="5" destOrd="0" presId="urn:microsoft.com/office/officeart/2005/8/layout/vList5"/>
    <dgm:cxn modelId="{20CAD586-8800-4763-A8F0-D3341EF7AA16}" type="presParOf" srcId="{69F8742C-2001-43DB-840A-6038C0CFC5E5}" destId="{3871DFCE-9A8D-4492-BB07-10201A0DF9B2}" srcOrd="6" destOrd="0" presId="urn:microsoft.com/office/officeart/2005/8/layout/vList5"/>
    <dgm:cxn modelId="{E3469561-0ACF-4670-A3D4-DC010E8E95B2}" type="presParOf" srcId="{3871DFCE-9A8D-4492-BB07-10201A0DF9B2}" destId="{7EBA4CD1-AAAC-44EB-8371-EFF3A557D1B2}"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C8D7AF-9765-4450-A909-451D567E75F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E4134405-46E7-404B-956A-6037B153B932}">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joueur</a:t>
          </a:r>
          <a:endParaRPr lang="fr-FR" sz="2400" dirty="0">
            <a:solidFill>
              <a:schemeClr val="tx1"/>
            </a:solidFill>
            <a:latin typeface="Arial" panose="020B0604020202020204" pitchFamily="34" charset="0"/>
            <a:cs typeface="Arial" panose="020B0604020202020204" pitchFamily="34" charset="0"/>
          </a:endParaRPr>
        </a:p>
      </dgm:t>
    </dgm:pt>
    <dgm:pt modelId="{9C979420-0A63-4D7E-82A1-272EFEAB01A4}" type="parTrans" cxnId="{BE58126A-34CC-4AF4-97C2-C81DA51F064E}">
      <dgm:prSet/>
      <dgm:spPr/>
      <dgm:t>
        <a:bodyPr/>
        <a:lstStyle/>
        <a:p>
          <a:endParaRPr lang="fr-FR"/>
        </a:p>
      </dgm:t>
    </dgm:pt>
    <dgm:pt modelId="{DB0A38CC-BBDA-4ED7-84C5-4920E2D86E31}" type="sibTrans" cxnId="{BE58126A-34CC-4AF4-97C2-C81DA51F064E}">
      <dgm:prSet/>
      <dgm:spPr/>
      <dgm:t>
        <a:bodyPr/>
        <a:lstStyle/>
        <a:p>
          <a:endParaRPr lang="fr-FR"/>
        </a:p>
      </dgm:t>
    </dgm:pt>
    <dgm:pt modelId="{CDAA479A-1DC3-4B43-8598-458A384D7E3B}">
      <dgm:prSet phldrT="[Texte]" custT="1"/>
      <dgm:spPr>
        <a:solidFill>
          <a:srgbClr val="002060"/>
        </a:solidFill>
      </dgm:spPr>
      <dgm:t>
        <a:bodyPr/>
        <a:lstStyle/>
        <a:p>
          <a:r>
            <a:rPr lang="fr-FR" sz="2400" dirty="0" smtClean="0">
              <a:solidFill>
                <a:schemeClr val="tx1"/>
              </a:solidFill>
              <a:latin typeface="Arial" panose="020B0604020202020204" pitchFamily="34" charset="0"/>
              <a:cs typeface="Arial" panose="020B0604020202020204" pitchFamily="34" charset="0"/>
            </a:rPr>
            <a:t>le jour</a:t>
          </a:r>
          <a:endParaRPr lang="fr-FR" sz="2400" dirty="0">
            <a:solidFill>
              <a:schemeClr val="tx1"/>
            </a:solidFill>
            <a:latin typeface="Arial" panose="020B0604020202020204" pitchFamily="34" charset="0"/>
            <a:cs typeface="Arial" panose="020B0604020202020204" pitchFamily="34" charset="0"/>
          </a:endParaRPr>
        </a:p>
      </dgm:t>
    </dgm:pt>
    <dgm:pt modelId="{49F01057-156D-4473-BCE4-90208C5A4EDB}" type="parTrans" cxnId="{2B899351-F503-46D4-8C00-9617CDC8FC0A}">
      <dgm:prSet/>
      <dgm:spPr/>
      <dgm:t>
        <a:bodyPr/>
        <a:lstStyle/>
        <a:p>
          <a:endParaRPr lang="fr-FR"/>
        </a:p>
      </dgm:t>
    </dgm:pt>
    <dgm:pt modelId="{CE0B3A7C-98B0-4A88-BF96-451AD9291BC5}" type="sibTrans" cxnId="{2B899351-F503-46D4-8C00-9617CDC8FC0A}">
      <dgm:prSet/>
      <dgm:spPr/>
      <dgm:t>
        <a:bodyPr/>
        <a:lstStyle/>
        <a:p>
          <a:endParaRPr lang="fr-FR"/>
        </a:p>
      </dgm:t>
    </dgm:pt>
    <dgm:pt modelId="{2005C2AA-C603-4261-A8EB-3A4ED52BE4E3}">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rejouer</a:t>
          </a:r>
          <a:endParaRPr lang="fr-FR" sz="2400" dirty="0">
            <a:solidFill>
              <a:schemeClr val="tx1"/>
            </a:solidFill>
            <a:latin typeface="Arial" panose="020B0604020202020204" pitchFamily="34" charset="0"/>
            <a:cs typeface="Arial" panose="020B0604020202020204" pitchFamily="34" charset="0"/>
          </a:endParaRPr>
        </a:p>
      </dgm:t>
    </dgm:pt>
    <dgm:pt modelId="{71E51679-0F2A-4396-AC6E-B0037DD0325E}" type="parTrans" cxnId="{869C40E6-99AD-4439-89A3-D885E16D3241}">
      <dgm:prSet/>
      <dgm:spPr/>
      <dgm:t>
        <a:bodyPr/>
        <a:lstStyle/>
        <a:p>
          <a:endParaRPr lang="fr-FR"/>
        </a:p>
      </dgm:t>
    </dgm:pt>
    <dgm:pt modelId="{D9131C6C-1A1E-4CFC-80D4-4B7F2D2C7444}" type="sibTrans" cxnId="{869C40E6-99AD-4439-89A3-D885E16D3241}">
      <dgm:prSet/>
      <dgm:spPr/>
      <dgm:t>
        <a:bodyPr/>
        <a:lstStyle/>
        <a:p>
          <a:endParaRPr lang="fr-FR"/>
        </a:p>
      </dgm:t>
    </dgm:pt>
    <dgm:pt modelId="{533350DD-CCA1-4310-A130-D8F981B6FE6D}">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jouet</a:t>
          </a:r>
          <a:endParaRPr lang="fr-FR" sz="2400" dirty="0">
            <a:solidFill>
              <a:schemeClr val="tx1"/>
            </a:solidFill>
            <a:latin typeface="Arial" panose="020B0604020202020204" pitchFamily="34" charset="0"/>
            <a:cs typeface="Arial" panose="020B0604020202020204" pitchFamily="34" charset="0"/>
          </a:endParaRPr>
        </a:p>
      </dgm:t>
    </dgm:pt>
    <dgm:pt modelId="{55BFDC8B-A77A-48E2-B338-514E1086CC01}" type="parTrans" cxnId="{2DB002D0-9E3D-4D5F-A9B5-8E01C6A5384A}">
      <dgm:prSet/>
      <dgm:spPr/>
      <dgm:t>
        <a:bodyPr/>
        <a:lstStyle/>
        <a:p>
          <a:endParaRPr lang="fr-FR"/>
        </a:p>
      </dgm:t>
    </dgm:pt>
    <dgm:pt modelId="{59C7788D-6CDD-4A0F-92E6-98E70B7BEA49}" type="sibTrans" cxnId="{2DB002D0-9E3D-4D5F-A9B5-8E01C6A5384A}">
      <dgm:prSet/>
      <dgm:spPr/>
      <dgm:t>
        <a:bodyPr/>
        <a:lstStyle/>
        <a:p>
          <a:endParaRPr lang="fr-FR"/>
        </a:p>
      </dgm:t>
    </dgm:pt>
    <dgm:pt modelId="{69F8742C-2001-43DB-840A-6038C0CFC5E5}" type="pres">
      <dgm:prSet presAssocID="{86C8D7AF-9765-4450-A909-451D567E75F5}" presName="Name0" presStyleCnt="0">
        <dgm:presLayoutVars>
          <dgm:dir/>
          <dgm:animLvl val="lvl"/>
          <dgm:resizeHandles val="exact"/>
        </dgm:presLayoutVars>
      </dgm:prSet>
      <dgm:spPr/>
      <dgm:t>
        <a:bodyPr/>
        <a:lstStyle/>
        <a:p>
          <a:endParaRPr lang="fr-FR"/>
        </a:p>
      </dgm:t>
    </dgm:pt>
    <dgm:pt modelId="{07FF7ABC-1077-4972-A6C4-28644AC65C7B}" type="pres">
      <dgm:prSet presAssocID="{E4134405-46E7-404B-956A-6037B153B932}" presName="linNode" presStyleCnt="0"/>
      <dgm:spPr/>
    </dgm:pt>
    <dgm:pt modelId="{975CD3BE-17FE-4751-9EFF-5080EA5FACE8}" type="pres">
      <dgm:prSet presAssocID="{E4134405-46E7-404B-956A-6037B153B932}" presName="parentText" presStyleLbl="node1" presStyleIdx="0" presStyleCnt="4">
        <dgm:presLayoutVars>
          <dgm:chMax val="1"/>
          <dgm:bulletEnabled val="1"/>
        </dgm:presLayoutVars>
      </dgm:prSet>
      <dgm:spPr/>
      <dgm:t>
        <a:bodyPr/>
        <a:lstStyle/>
        <a:p>
          <a:endParaRPr lang="fr-FR"/>
        </a:p>
      </dgm:t>
    </dgm:pt>
    <dgm:pt modelId="{635468B2-EDF1-44ED-8C97-EBB417DB125E}" type="pres">
      <dgm:prSet presAssocID="{DB0A38CC-BBDA-4ED7-84C5-4920E2D86E31}" presName="sp" presStyleCnt="0"/>
      <dgm:spPr/>
    </dgm:pt>
    <dgm:pt modelId="{5163F987-95B4-45FF-B4FA-5D9BA428E6AE}" type="pres">
      <dgm:prSet presAssocID="{CDAA479A-1DC3-4B43-8598-458A384D7E3B}" presName="linNode" presStyleCnt="0"/>
      <dgm:spPr/>
    </dgm:pt>
    <dgm:pt modelId="{4E1F21B2-53CD-4D95-8661-897EFD18FDDD}" type="pres">
      <dgm:prSet presAssocID="{CDAA479A-1DC3-4B43-8598-458A384D7E3B}" presName="parentText" presStyleLbl="node1" presStyleIdx="1" presStyleCnt="4">
        <dgm:presLayoutVars>
          <dgm:chMax val="1"/>
          <dgm:bulletEnabled val="1"/>
        </dgm:presLayoutVars>
      </dgm:prSet>
      <dgm:spPr/>
      <dgm:t>
        <a:bodyPr/>
        <a:lstStyle/>
        <a:p>
          <a:endParaRPr lang="fr-FR"/>
        </a:p>
      </dgm:t>
    </dgm:pt>
    <dgm:pt modelId="{BE5570AC-9217-455E-99C5-42AB510A5F6B}" type="pres">
      <dgm:prSet presAssocID="{CE0B3A7C-98B0-4A88-BF96-451AD9291BC5}" presName="sp" presStyleCnt="0"/>
      <dgm:spPr/>
    </dgm:pt>
    <dgm:pt modelId="{B76E34DF-B553-460F-A30A-344A821D404B}" type="pres">
      <dgm:prSet presAssocID="{533350DD-CCA1-4310-A130-D8F981B6FE6D}" presName="linNode" presStyleCnt="0"/>
      <dgm:spPr/>
    </dgm:pt>
    <dgm:pt modelId="{8DC78F70-DA9D-4257-BFD9-89C2F3C81035}" type="pres">
      <dgm:prSet presAssocID="{533350DD-CCA1-4310-A130-D8F981B6FE6D}" presName="parentText" presStyleLbl="node1" presStyleIdx="2" presStyleCnt="4">
        <dgm:presLayoutVars>
          <dgm:chMax val="1"/>
          <dgm:bulletEnabled val="1"/>
        </dgm:presLayoutVars>
      </dgm:prSet>
      <dgm:spPr/>
      <dgm:t>
        <a:bodyPr/>
        <a:lstStyle/>
        <a:p>
          <a:endParaRPr lang="fr-FR"/>
        </a:p>
      </dgm:t>
    </dgm:pt>
    <dgm:pt modelId="{9AC4C938-0702-42DB-AD7F-7BDFCB7F73EE}" type="pres">
      <dgm:prSet presAssocID="{59C7788D-6CDD-4A0F-92E6-98E70B7BEA49}" presName="sp" presStyleCnt="0"/>
      <dgm:spPr/>
    </dgm:pt>
    <dgm:pt modelId="{3871DFCE-9A8D-4492-BB07-10201A0DF9B2}" type="pres">
      <dgm:prSet presAssocID="{2005C2AA-C603-4261-A8EB-3A4ED52BE4E3}" presName="linNode" presStyleCnt="0"/>
      <dgm:spPr/>
    </dgm:pt>
    <dgm:pt modelId="{7EBA4CD1-AAAC-44EB-8371-EFF3A557D1B2}" type="pres">
      <dgm:prSet presAssocID="{2005C2AA-C603-4261-A8EB-3A4ED52BE4E3}" presName="parentText" presStyleLbl="node1" presStyleIdx="3" presStyleCnt="4">
        <dgm:presLayoutVars>
          <dgm:chMax val="1"/>
          <dgm:bulletEnabled val="1"/>
        </dgm:presLayoutVars>
      </dgm:prSet>
      <dgm:spPr/>
      <dgm:t>
        <a:bodyPr/>
        <a:lstStyle/>
        <a:p>
          <a:endParaRPr lang="fr-FR"/>
        </a:p>
      </dgm:t>
    </dgm:pt>
  </dgm:ptLst>
  <dgm:cxnLst>
    <dgm:cxn modelId="{91886D67-54D5-4E56-9FAD-D8E1AF2A12E6}" type="presOf" srcId="{E4134405-46E7-404B-956A-6037B153B932}" destId="{975CD3BE-17FE-4751-9EFF-5080EA5FACE8}" srcOrd="0" destOrd="0" presId="urn:microsoft.com/office/officeart/2005/8/layout/vList5"/>
    <dgm:cxn modelId="{C9B9CCA5-749B-42FF-8DAB-AF89AD3126A2}" type="presOf" srcId="{533350DD-CCA1-4310-A130-D8F981B6FE6D}" destId="{8DC78F70-DA9D-4257-BFD9-89C2F3C81035}" srcOrd="0" destOrd="0" presId="urn:microsoft.com/office/officeart/2005/8/layout/vList5"/>
    <dgm:cxn modelId="{32E22B45-4677-48AF-9479-9B75BAE64111}" type="presOf" srcId="{86C8D7AF-9765-4450-A909-451D567E75F5}" destId="{69F8742C-2001-43DB-840A-6038C0CFC5E5}" srcOrd="0" destOrd="0" presId="urn:microsoft.com/office/officeart/2005/8/layout/vList5"/>
    <dgm:cxn modelId="{BE58126A-34CC-4AF4-97C2-C81DA51F064E}" srcId="{86C8D7AF-9765-4450-A909-451D567E75F5}" destId="{E4134405-46E7-404B-956A-6037B153B932}" srcOrd="0" destOrd="0" parTransId="{9C979420-0A63-4D7E-82A1-272EFEAB01A4}" sibTransId="{DB0A38CC-BBDA-4ED7-84C5-4920E2D86E31}"/>
    <dgm:cxn modelId="{08B36E6E-7D11-4478-A1BA-8807DEB1F51B}" type="presOf" srcId="{CDAA479A-1DC3-4B43-8598-458A384D7E3B}" destId="{4E1F21B2-53CD-4D95-8661-897EFD18FDDD}" srcOrd="0" destOrd="0" presId="urn:microsoft.com/office/officeart/2005/8/layout/vList5"/>
    <dgm:cxn modelId="{2DB002D0-9E3D-4D5F-A9B5-8E01C6A5384A}" srcId="{86C8D7AF-9765-4450-A909-451D567E75F5}" destId="{533350DD-CCA1-4310-A130-D8F981B6FE6D}" srcOrd="2" destOrd="0" parTransId="{55BFDC8B-A77A-48E2-B338-514E1086CC01}" sibTransId="{59C7788D-6CDD-4A0F-92E6-98E70B7BEA49}"/>
    <dgm:cxn modelId="{2B899351-F503-46D4-8C00-9617CDC8FC0A}" srcId="{86C8D7AF-9765-4450-A909-451D567E75F5}" destId="{CDAA479A-1DC3-4B43-8598-458A384D7E3B}" srcOrd="1" destOrd="0" parTransId="{49F01057-156D-4473-BCE4-90208C5A4EDB}" sibTransId="{CE0B3A7C-98B0-4A88-BF96-451AD9291BC5}"/>
    <dgm:cxn modelId="{C0F762B6-FDF6-43A0-93E7-95A33BF9E994}" type="presOf" srcId="{2005C2AA-C603-4261-A8EB-3A4ED52BE4E3}" destId="{7EBA4CD1-AAAC-44EB-8371-EFF3A557D1B2}" srcOrd="0" destOrd="0" presId="urn:microsoft.com/office/officeart/2005/8/layout/vList5"/>
    <dgm:cxn modelId="{869C40E6-99AD-4439-89A3-D885E16D3241}" srcId="{86C8D7AF-9765-4450-A909-451D567E75F5}" destId="{2005C2AA-C603-4261-A8EB-3A4ED52BE4E3}" srcOrd="3" destOrd="0" parTransId="{71E51679-0F2A-4396-AC6E-B0037DD0325E}" sibTransId="{D9131C6C-1A1E-4CFC-80D4-4B7F2D2C7444}"/>
    <dgm:cxn modelId="{ED2AF546-DA9F-472F-B1E2-103212A37892}" type="presParOf" srcId="{69F8742C-2001-43DB-840A-6038C0CFC5E5}" destId="{07FF7ABC-1077-4972-A6C4-28644AC65C7B}" srcOrd="0" destOrd="0" presId="urn:microsoft.com/office/officeart/2005/8/layout/vList5"/>
    <dgm:cxn modelId="{35D24BE6-3387-4436-A801-C02C03D6D7B1}" type="presParOf" srcId="{07FF7ABC-1077-4972-A6C4-28644AC65C7B}" destId="{975CD3BE-17FE-4751-9EFF-5080EA5FACE8}" srcOrd="0" destOrd="0" presId="urn:microsoft.com/office/officeart/2005/8/layout/vList5"/>
    <dgm:cxn modelId="{991063C8-37FE-4E3D-BF48-2FDEFB4EF6AE}" type="presParOf" srcId="{69F8742C-2001-43DB-840A-6038C0CFC5E5}" destId="{635468B2-EDF1-44ED-8C97-EBB417DB125E}" srcOrd="1" destOrd="0" presId="urn:microsoft.com/office/officeart/2005/8/layout/vList5"/>
    <dgm:cxn modelId="{7676A62D-D92C-4CAD-8AA6-397402A4EA56}" type="presParOf" srcId="{69F8742C-2001-43DB-840A-6038C0CFC5E5}" destId="{5163F987-95B4-45FF-B4FA-5D9BA428E6AE}" srcOrd="2" destOrd="0" presId="urn:microsoft.com/office/officeart/2005/8/layout/vList5"/>
    <dgm:cxn modelId="{4D2AF4A6-167D-4FD2-9C66-C92175002474}" type="presParOf" srcId="{5163F987-95B4-45FF-B4FA-5D9BA428E6AE}" destId="{4E1F21B2-53CD-4D95-8661-897EFD18FDDD}" srcOrd="0" destOrd="0" presId="urn:microsoft.com/office/officeart/2005/8/layout/vList5"/>
    <dgm:cxn modelId="{796DFEAD-2A2B-46D4-BE7D-2FDA75CBE61E}" type="presParOf" srcId="{69F8742C-2001-43DB-840A-6038C0CFC5E5}" destId="{BE5570AC-9217-455E-99C5-42AB510A5F6B}" srcOrd="3" destOrd="0" presId="urn:microsoft.com/office/officeart/2005/8/layout/vList5"/>
    <dgm:cxn modelId="{AD1B9BD0-4A55-4944-8CB4-C8AA46C98EE7}" type="presParOf" srcId="{69F8742C-2001-43DB-840A-6038C0CFC5E5}" destId="{B76E34DF-B553-460F-A30A-344A821D404B}" srcOrd="4" destOrd="0" presId="urn:microsoft.com/office/officeart/2005/8/layout/vList5"/>
    <dgm:cxn modelId="{DB0E46BC-1CE3-4D1F-9BB4-0BE9FD874C2C}" type="presParOf" srcId="{B76E34DF-B553-460F-A30A-344A821D404B}" destId="{8DC78F70-DA9D-4257-BFD9-89C2F3C81035}" srcOrd="0" destOrd="0" presId="urn:microsoft.com/office/officeart/2005/8/layout/vList5"/>
    <dgm:cxn modelId="{3F9DCBB6-EDC4-467E-9439-8598B9AC6EDB}" type="presParOf" srcId="{69F8742C-2001-43DB-840A-6038C0CFC5E5}" destId="{9AC4C938-0702-42DB-AD7F-7BDFCB7F73EE}" srcOrd="5" destOrd="0" presId="urn:microsoft.com/office/officeart/2005/8/layout/vList5"/>
    <dgm:cxn modelId="{DCDD5D45-1630-4DC1-9CA0-E10E8F3887C7}" type="presParOf" srcId="{69F8742C-2001-43DB-840A-6038C0CFC5E5}" destId="{3871DFCE-9A8D-4492-BB07-10201A0DF9B2}" srcOrd="6" destOrd="0" presId="urn:microsoft.com/office/officeart/2005/8/layout/vList5"/>
    <dgm:cxn modelId="{403434E4-A453-46C1-AAD6-8DF39630037C}" type="presParOf" srcId="{3871DFCE-9A8D-4492-BB07-10201A0DF9B2}" destId="{7EBA4CD1-AAAC-44EB-8371-EFF3A557D1B2}" srcOrd="0" destOrd="0" presId="urn:microsoft.com/office/officeart/2005/8/layout/vList5"/>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C8D7AF-9765-4450-A909-451D567E75F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E4134405-46E7-404B-956A-6037B153B932}">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passer</a:t>
          </a:r>
          <a:endParaRPr lang="fr-FR" sz="2400" dirty="0">
            <a:solidFill>
              <a:schemeClr val="tx1"/>
            </a:solidFill>
            <a:latin typeface="Arial" panose="020B0604020202020204" pitchFamily="34" charset="0"/>
            <a:cs typeface="Arial" panose="020B0604020202020204" pitchFamily="34" charset="0"/>
          </a:endParaRPr>
        </a:p>
      </dgm:t>
    </dgm:pt>
    <dgm:pt modelId="{9C979420-0A63-4D7E-82A1-272EFEAB01A4}" type="parTrans" cxnId="{BE58126A-34CC-4AF4-97C2-C81DA51F064E}">
      <dgm:prSet/>
      <dgm:spPr/>
      <dgm:t>
        <a:bodyPr/>
        <a:lstStyle/>
        <a:p>
          <a:endParaRPr lang="fr-FR"/>
        </a:p>
      </dgm:t>
    </dgm:pt>
    <dgm:pt modelId="{DB0A38CC-BBDA-4ED7-84C5-4920E2D86E31}" type="sibTrans" cxnId="{BE58126A-34CC-4AF4-97C2-C81DA51F064E}">
      <dgm:prSet/>
      <dgm:spPr/>
      <dgm:t>
        <a:bodyPr/>
        <a:lstStyle/>
        <a:p>
          <a:endParaRPr lang="fr-FR"/>
        </a:p>
      </dgm:t>
    </dgm:pt>
    <dgm:pt modelId="{CDAA479A-1DC3-4B43-8598-458A384D7E3B}">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dépasser</a:t>
          </a:r>
          <a:endParaRPr lang="fr-FR" sz="2400" dirty="0">
            <a:solidFill>
              <a:schemeClr val="tx1"/>
            </a:solidFill>
            <a:latin typeface="Arial" panose="020B0604020202020204" pitchFamily="34" charset="0"/>
            <a:cs typeface="Arial" panose="020B0604020202020204" pitchFamily="34" charset="0"/>
          </a:endParaRPr>
        </a:p>
      </dgm:t>
    </dgm:pt>
    <dgm:pt modelId="{49F01057-156D-4473-BCE4-90208C5A4EDB}" type="parTrans" cxnId="{2B899351-F503-46D4-8C00-9617CDC8FC0A}">
      <dgm:prSet/>
      <dgm:spPr/>
      <dgm:t>
        <a:bodyPr/>
        <a:lstStyle/>
        <a:p>
          <a:endParaRPr lang="fr-FR"/>
        </a:p>
      </dgm:t>
    </dgm:pt>
    <dgm:pt modelId="{CE0B3A7C-98B0-4A88-BF96-451AD9291BC5}" type="sibTrans" cxnId="{2B899351-F503-46D4-8C00-9617CDC8FC0A}">
      <dgm:prSet/>
      <dgm:spPr/>
      <dgm:t>
        <a:bodyPr/>
        <a:lstStyle/>
        <a:p>
          <a:endParaRPr lang="fr-FR"/>
        </a:p>
      </dgm:t>
    </dgm:pt>
    <dgm:pt modelId="{2005C2AA-C603-4261-A8EB-3A4ED52BE4E3}">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passage</a:t>
          </a:r>
          <a:endParaRPr lang="fr-FR" sz="2400" dirty="0">
            <a:solidFill>
              <a:schemeClr val="tx1"/>
            </a:solidFill>
            <a:latin typeface="Arial" panose="020B0604020202020204" pitchFamily="34" charset="0"/>
            <a:cs typeface="Arial" panose="020B0604020202020204" pitchFamily="34" charset="0"/>
          </a:endParaRPr>
        </a:p>
      </dgm:t>
    </dgm:pt>
    <dgm:pt modelId="{71E51679-0F2A-4396-AC6E-B0037DD0325E}" type="parTrans" cxnId="{869C40E6-99AD-4439-89A3-D885E16D3241}">
      <dgm:prSet/>
      <dgm:spPr/>
      <dgm:t>
        <a:bodyPr/>
        <a:lstStyle/>
        <a:p>
          <a:endParaRPr lang="fr-FR"/>
        </a:p>
      </dgm:t>
    </dgm:pt>
    <dgm:pt modelId="{D9131C6C-1A1E-4CFC-80D4-4B7F2D2C7444}" type="sibTrans" cxnId="{869C40E6-99AD-4439-89A3-D885E16D3241}">
      <dgm:prSet/>
      <dgm:spPr/>
      <dgm:t>
        <a:bodyPr/>
        <a:lstStyle/>
        <a:p>
          <a:endParaRPr lang="fr-FR"/>
        </a:p>
      </dgm:t>
    </dgm:pt>
    <dgm:pt modelId="{533350DD-CCA1-4310-A130-D8F981B6FE6D}">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une partie</a:t>
          </a:r>
          <a:endParaRPr lang="fr-FR" sz="2400" dirty="0">
            <a:solidFill>
              <a:schemeClr val="tx1"/>
            </a:solidFill>
            <a:latin typeface="Arial" panose="020B0604020202020204" pitchFamily="34" charset="0"/>
            <a:cs typeface="Arial" panose="020B0604020202020204" pitchFamily="34" charset="0"/>
          </a:endParaRPr>
        </a:p>
      </dgm:t>
    </dgm:pt>
    <dgm:pt modelId="{55BFDC8B-A77A-48E2-B338-514E1086CC01}" type="parTrans" cxnId="{2DB002D0-9E3D-4D5F-A9B5-8E01C6A5384A}">
      <dgm:prSet/>
      <dgm:spPr/>
      <dgm:t>
        <a:bodyPr/>
        <a:lstStyle/>
        <a:p>
          <a:endParaRPr lang="fr-FR"/>
        </a:p>
      </dgm:t>
    </dgm:pt>
    <dgm:pt modelId="{59C7788D-6CDD-4A0F-92E6-98E70B7BEA49}" type="sibTrans" cxnId="{2DB002D0-9E3D-4D5F-A9B5-8E01C6A5384A}">
      <dgm:prSet/>
      <dgm:spPr/>
      <dgm:t>
        <a:bodyPr/>
        <a:lstStyle/>
        <a:p>
          <a:endParaRPr lang="fr-FR"/>
        </a:p>
      </dgm:t>
    </dgm:pt>
    <dgm:pt modelId="{69F8742C-2001-43DB-840A-6038C0CFC5E5}" type="pres">
      <dgm:prSet presAssocID="{86C8D7AF-9765-4450-A909-451D567E75F5}" presName="Name0" presStyleCnt="0">
        <dgm:presLayoutVars>
          <dgm:dir/>
          <dgm:animLvl val="lvl"/>
          <dgm:resizeHandles val="exact"/>
        </dgm:presLayoutVars>
      </dgm:prSet>
      <dgm:spPr/>
      <dgm:t>
        <a:bodyPr/>
        <a:lstStyle/>
        <a:p>
          <a:endParaRPr lang="fr-FR"/>
        </a:p>
      </dgm:t>
    </dgm:pt>
    <dgm:pt modelId="{07FF7ABC-1077-4972-A6C4-28644AC65C7B}" type="pres">
      <dgm:prSet presAssocID="{E4134405-46E7-404B-956A-6037B153B932}" presName="linNode" presStyleCnt="0"/>
      <dgm:spPr/>
    </dgm:pt>
    <dgm:pt modelId="{975CD3BE-17FE-4751-9EFF-5080EA5FACE8}" type="pres">
      <dgm:prSet presAssocID="{E4134405-46E7-404B-956A-6037B153B932}" presName="parentText" presStyleLbl="node1" presStyleIdx="0" presStyleCnt="4">
        <dgm:presLayoutVars>
          <dgm:chMax val="1"/>
          <dgm:bulletEnabled val="1"/>
        </dgm:presLayoutVars>
      </dgm:prSet>
      <dgm:spPr/>
      <dgm:t>
        <a:bodyPr/>
        <a:lstStyle/>
        <a:p>
          <a:endParaRPr lang="fr-FR"/>
        </a:p>
      </dgm:t>
    </dgm:pt>
    <dgm:pt modelId="{635468B2-EDF1-44ED-8C97-EBB417DB125E}" type="pres">
      <dgm:prSet presAssocID="{DB0A38CC-BBDA-4ED7-84C5-4920E2D86E31}" presName="sp" presStyleCnt="0"/>
      <dgm:spPr/>
    </dgm:pt>
    <dgm:pt modelId="{5163F987-95B4-45FF-B4FA-5D9BA428E6AE}" type="pres">
      <dgm:prSet presAssocID="{CDAA479A-1DC3-4B43-8598-458A384D7E3B}" presName="linNode" presStyleCnt="0"/>
      <dgm:spPr/>
    </dgm:pt>
    <dgm:pt modelId="{4E1F21B2-53CD-4D95-8661-897EFD18FDDD}" type="pres">
      <dgm:prSet presAssocID="{CDAA479A-1DC3-4B43-8598-458A384D7E3B}" presName="parentText" presStyleLbl="node1" presStyleIdx="1" presStyleCnt="4">
        <dgm:presLayoutVars>
          <dgm:chMax val="1"/>
          <dgm:bulletEnabled val="1"/>
        </dgm:presLayoutVars>
      </dgm:prSet>
      <dgm:spPr/>
      <dgm:t>
        <a:bodyPr/>
        <a:lstStyle/>
        <a:p>
          <a:endParaRPr lang="fr-FR"/>
        </a:p>
      </dgm:t>
    </dgm:pt>
    <dgm:pt modelId="{BE5570AC-9217-455E-99C5-42AB510A5F6B}" type="pres">
      <dgm:prSet presAssocID="{CE0B3A7C-98B0-4A88-BF96-451AD9291BC5}" presName="sp" presStyleCnt="0"/>
      <dgm:spPr/>
    </dgm:pt>
    <dgm:pt modelId="{B76E34DF-B553-460F-A30A-344A821D404B}" type="pres">
      <dgm:prSet presAssocID="{533350DD-CCA1-4310-A130-D8F981B6FE6D}" presName="linNode" presStyleCnt="0"/>
      <dgm:spPr/>
    </dgm:pt>
    <dgm:pt modelId="{8DC78F70-DA9D-4257-BFD9-89C2F3C81035}" type="pres">
      <dgm:prSet presAssocID="{533350DD-CCA1-4310-A130-D8F981B6FE6D}" presName="parentText" presStyleLbl="node1" presStyleIdx="2" presStyleCnt="4">
        <dgm:presLayoutVars>
          <dgm:chMax val="1"/>
          <dgm:bulletEnabled val="1"/>
        </dgm:presLayoutVars>
      </dgm:prSet>
      <dgm:spPr/>
      <dgm:t>
        <a:bodyPr/>
        <a:lstStyle/>
        <a:p>
          <a:endParaRPr lang="fr-FR"/>
        </a:p>
      </dgm:t>
    </dgm:pt>
    <dgm:pt modelId="{9AC4C938-0702-42DB-AD7F-7BDFCB7F73EE}" type="pres">
      <dgm:prSet presAssocID="{59C7788D-6CDD-4A0F-92E6-98E70B7BEA49}" presName="sp" presStyleCnt="0"/>
      <dgm:spPr/>
    </dgm:pt>
    <dgm:pt modelId="{3871DFCE-9A8D-4492-BB07-10201A0DF9B2}" type="pres">
      <dgm:prSet presAssocID="{2005C2AA-C603-4261-A8EB-3A4ED52BE4E3}" presName="linNode" presStyleCnt="0"/>
      <dgm:spPr/>
    </dgm:pt>
    <dgm:pt modelId="{7EBA4CD1-AAAC-44EB-8371-EFF3A557D1B2}" type="pres">
      <dgm:prSet presAssocID="{2005C2AA-C603-4261-A8EB-3A4ED52BE4E3}" presName="parentText" presStyleLbl="node1" presStyleIdx="3" presStyleCnt="4">
        <dgm:presLayoutVars>
          <dgm:chMax val="1"/>
          <dgm:bulletEnabled val="1"/>
        </dgm:presLayoutVars>
      </dgm:prSet>
      <dgm:spPr/>
      <dgm:t>
        <a:bodyPr/>
        <a:lstStyle/>
        <a:p>
          <a:endParaRPr lang="fr-FR"/>
        </a:p>
      </dgm:t>
    </dgm:pt>
  </dgm:ptLst>
  <dgm:cxnLst>
    <dgm:cxn modelId="{2B899351-F503-46D4-8C00-9617CDC8FC0A}" srcId="{86C8D7AF-9765-4450-A909-451D567E75F5}" destId="{CDAA479A-1DC3-4B43-8598-458A384D7E3B}" srcOrd="1" destOrd="0" parTransId="{49F01057-156D-4473-BCE4-90208C5A4EDB}" sibTransId="{CE0B3A7C-98B0-4A88-BF96-451AD9291BC5}"/>
    <dgm:cxn modelId="{418F0D9E-5A97-45C3-AF3C-3C766AA214D8}" type="presOf" srcId="{86C8D7AF-9765-4450-A909-451D567E75F5}" destId="{69F8742C-2001-43DB-840A-6038C0CFC5E5}" srcOrd="0" destOrd="0" presId="urn:microsoft.com/office/officeart/2005/8/layout/vList5"/>
    <dgm:cxn modelId="{2261AD02-BC52-4CDA-82EF-6E09A4871A97}" type="presOf" srcId="{533350DD-CCA1-4310-A130-D8F981B6FE6D}" destId="{8DC78F70-DA9D-4257-BFD9-89C2F3C81035}" srcOrd="0" destOrd="0" presId="urn:microsoft.com/office/officeart/2005/8/layout/vList5"/>
    <dgm:cxn modelId="{C7AB0E40-943E-4962-9709-9CE877BB4456}" type="presOf" srcId="{CDAA479A-1DC3-4B43-8598-458A384D7E3B}" destId="{4E1F21B2-53CD-4D95-8661-897EFD18FDDD}" srcOrd="0" destOrd="0" presId="urn:microsoft.com/office/officeart/2005/8/layout/vList5"/>
    <dgm:cxn modelId="{BE58126A-34CC-4AF4-97C2-C81DA51F064E}" srcId="{86C8D7AF-9765-4450-A909-451D567E75F5}" destId="{E4134405-46E7-404B-956A-6037B153B932}" srcOrd="0" destOrd="0" parTransId="{9C979420-0A63-4D7E-82A1-272EFEAB01A4}" sibTransId="{DB0A38CC-BBDA-4ED7-84C5-4920E2D86E31}"/>
    <dgm:cxn modelId="{DA7C50E9-8E3A-424D-BED3-B4542F0275F9}" type="presOf" srcId="{2005C2AA-C603-4261-A8EB-3A4ED52BE4E3}" destId="{7EBA4CD1-AAAC-44EB-8371-EFF3A557D1B2}" srcOrd="0" destOrd="0" presId="urn:microsoft.com/office/officeart/2005/8/layout/vList5"/>
    <dgm:cxn modelId="{5FA0CE4C-2966-4D44-B144-FADE4D478278}" type="presOf" srcId="{E4134405-46E7-404B-956A-6037B153B932}" destId="{975CD3BE-17FE-4751-9EFF-5080EA5FACE8}" srcOrd="0" destOrd="0" presId="urn:microsoft.com/office/officeart/2005/8/layout/vList5"/>
    <dgm:cxn modelId="{2DB002D0-9E3D-4D5F-A9B5-8E01C6A5384A}" srcId="{86C8D7AF-9765-4450-A909-451D567E75F5}" destId="{533350DD-CCA1-4310-A130-D8F981B6FE6D}" srcOrd="2" destOrd="0" parTransId="{55BFDC8B-A77A-48E2-B338-514E1086CC01}" sibTransId="{59C7788D-6CDD-4A0F-92E6-98E70B7BEA49}"/>
    <dgm:cxn modelId="{869C40E6-99AD-4439-89A3-D885E16D3241}" srcId="{86C8D7AF-9765-4450-A909-451D567E75F5}" destId="{2005C2AA-C603-4261-A8EB-3A4ED52BE4E3}" srcOrd="3" destOrd="0" parTransId="{71E51679-0F2A-4396-AC6E-B0037DD0325E}" sibTransId="{D9131C6C-1A1E-4CFC-80D4-4B7F2D2C7444}"/>
    <dgm:cxn modelId="{09DCEE61-F939-4B7E-AB07-3DDC646070B5}" type="presParOf" srcId="{69F8742C-2001-43DB-840A-6038C0CFC5E5}" destId="{07FF7ABC-1077-4972-A6C4-28644AC65C7B}" srcOrd="0" destOrd="0" presId="urn:microsoft.com/office/officeart/2005/8/layout/vList5"/>
    <dgm:cxn modelId="{4CC30D96-E634-4687-8652-EE10875E3B05}" type="presParOf" srcId="{07FF7ABC-1077-4972-A6C4-28644AC65C7B}" destId="{975CD3BE-17FE-4751-9EFF-5080EA5FACE8}" srcOrd="0" destOrd="0" presId="urn:microsoft.com/office/officeart/2005/8/layout/vList5"/>
    <dgm:cxn modelId="{531850EA-C234-4F12-8760-925010E0BDC5}" type="presParOf" srcId="{69F8742C-2001-43DB-840A-6038C0CFC5E5}" destId="{635468B2-EDF1-44ED-8C97-EBB417DB125E}" srcOrd="1" destOrd="0" presId="urn:microsoft.com/office/officeart/2005/8/layout/vList5"/>
    <dgm:cxn modelId="{E204F754-BA71-447F-9222-7127451010D2}" type="presParOf" srcId="{69F8742C-2001-43DB-840A-6038C0CFC5E5}" destId="{5163F987-95B4-45FF-B4FA-5D9BA428E6AE}" srcOrd="2" destOrd="0" presId="urn:microsoft.com/office/officeart/2005/8/layout/vList5"/>
    <dgm:cxn modelId="{89D958EE-BC9A-4C85-934D-37243FD8633A}" type="presParOf" srcId="{5163F987-95B4-45FF-B4FA-5D9BA428E6AE}" destId="{4E1F21B2-53CD-4D95-8661-897EFD18FDDD}" srcOrd="0" destOrd="0" presId="urn:microsoft.com/office/officeart/2005/8/layout/vList5"/>
    <dgm:cxn modelId="{A4799DDE-F52F-494E-8465-7D199EE9C444}" type="presParOf" srcId="{69F8742C-2001-43DB-840A-6038C0CFC5E5}" destId="{BE5570AC-9217-455E-99C5-42AB510A5F6B}" srcOrd="3" destOrd="0" presId="urn:microsoft.com/office/officeart/2005/8/layout/vList5"/>
    <dgm:cxn modelId="{663A14FF-F981-4177-A1BF-26F0F2FC356B}" type="presParOf" srcId="{69F8742C-2001-43DB-840A-6038C0CFC5E5}" destId="{B76E34DF-B553-460F-A30A-344A821D404B}" srcOrd="4" destOrd="0" presId="urn:microsoft.com/office/officeart/2005/8/layout/vList5"/>
    <dgm:cxn modelId="{274C9981-BB5A-4AB8-AF1B-5972D0CDA96C}" type="presParOf" srcId="{B76E34DF-B553-460F-A30A-344A821D404B}" destId="{8DC78F70-DA9D-4257-BFD9-89C2F3C81035}" srcOrd="0" destOrd="0" presId="urn:microsoft.com/office/officeart/2005/8/layout/vList5"/>
    <dgm:cxn modelId="{09464ABC-B0ED-4DA4-A46D-4D8B32EA6AE0}" type="presParOf" srcId="{69F8742C-2001-43DB-840A-6038C0CFC5E5}" destId="{9AC4C938-0702-42DB-AD7F-7BDFCB7F73EE}" srcOrd="5" destOrd="0" presId="urn:microsoft.com/office/officeart/2005/8/layout/vList5"/>
    <dgm:cxn modelId="{5C910612-FA61-49BE-8CF3-F654B9FBC8BC}" type="presParOf" srcId="{69F8742C-2001-43DB-840A-6038C0CFC5E5}" destId="{3871DFCE-9A8D-4492-BB07-10201A0DF9B2}" srcOrd="6" destOrd="0" presId="urn:microsoft.com/office/officeart/2005/8/layout/vList5"/>
    <dgm:cxn modelId="{75E55A31-EF8C-4A1A-A4A4-135AF8565B9E}" type="presParOf" srcId="{3871DFCE-9A8D-4492-BB07-10201A0DF9B2}" destId="{7EBA4CD1-AAAC-44EB-8371-EFF3A557D1B2}"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C8D7AF-9765-4450-A909-451D567E75F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E4134405-46E7-404B-956A-6037B153B932}">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passer</a:t>
          </a:r>
          <a:endParaRPr lang="fr-FR" sz="2400" dirty="0">
            <a:solidFill>
              <a:schemeClr val="tx1"/>
            </a:solidFill>
            <a:latin typeface="Arial" panose="020B0604020202020204" pitchFamily="34" charset="0"/>
            <a:cs typeface="Arial" panose="020B0604020202020204" pitchFamily="34" charset="0"/>
          </a:endParaRPr>
        </a:p>
      </dgm:t>
    </dgm:pt>
    <dgm:pt modelId="{9C979420-0A63-4D7E-82A1-272EFEAB01A4}" type="parTrans" cxnId="{BE58126A-34CC-4AF4-97C2-C81DA51F064E}">
      <dgm:prSet/>
      <dgm:spPr/>
      <dgm:t>
        <a:bodyPr/>
        <a:lstStyle/>
        <a:p>
          <a:endParaRPr lang="fr-FR"/>
        </a:p>
      </dgm:t>
    </dgm:pt>
    <dgm:pt modelId="{DB0A38CC-BBDA-4ED7-84C5-4920E2D86E31}" type="sibTrans" cxnId="{BE58126A-34CC-4AF4-97C2-C81DA51F064E}">
      <dgm:prSet/>
      <dgm:spPr/>
      <dgm:t>
        <a:bodyPr/>
        <a:lstStyle/>
        <a:p>
          <a:endParaRPr lang="fr-FR"/>
        </a:p>
      </dgm:t>
    </dgm:pt>
    <dgm:pt modelId="{CDAA479A-1DC3-4B43-8598-458A384D7E3B}">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dépasser</a:t>
          </a:r>
          <a:endParaRPr lang="fr-FR" sz="2400" dirty="0">
            <a:solidFill>
              <a:schemeClr val="tx1"/>
            </a:solidFill>
            <a:latin typeface="Arial" panose="020B0604020202020204" pitchFamily="34" charset="0"/>
            <a:cs typeface="Arial" panose="020B0604020202020204" pitchFamily="34" charset="0"/>
          </a:endParaRPr>
        </a:p>
      </dgm:t>
    </dgm:pt>
    <dgm:pt modelId="{49F01057-156D-4473-BCE4-90208C5A4EDB}" type="parTrans" cxnId="{2B899351-F503-46D4-8C00-9617CDC8FC0A}">
      <dgm:prSet/>
      <dgm:spPr/>
      <dgm:t>
        <a:bodyPr/>
        <a:lstStyle/>
        <a:p>
          <a:endParaRPr lang="fr-FR"/>
        </a:p>
      </dgm:t>
    </dgm:pt>
    <dgm:pt modelId="{CE0B3A7C-98B0-4A88-BF96-451AD9291BC5}" type="sibTrans" cxnId="{2B899351-F503-46D4-8C00-9617CDC8FC0A}">
      <dgm:prSet/>
      <dgm:spPr/>
      <dgm:t>
        <a:bodyPr/>
        <a:lstStyle/>
        <a:p>
          <a:endParaRPr lang="fr-FR"/>
        </a:p>
      </dgm:t>
    </dgm:pt>
    <dgm:pt modelId="{2005C2AA-C603-4261-A8EB-3A4ED52BE4E3}">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passage</a:t>
          </a:r>
          <a:endParaRPr lang="fr-FR" sz="2400" dirty="0">
            <a:solidFill>
              <a:schemeClr val="tx1"/>
            </a:solidFill>
            <a:latin typeface="Arial" panose="020B0604020202020204" pitchFamily="34" charset="0"/>
            <a:cs typeface="Arial" panose="020B0604020202020204" pitchFamily="34" charset="0"/>
          </a:endParaRPr>
        </a:p>
      </dgm:t>
    </dgm:pt>
    <dgm:pt modelId="{71E51679-0F2A-4396-AC6E-B0037DD0325E}" type="parTrans" cxnId="{869C40E6-99AD-4439-89A3-D885E16D3241}">
      <dgm:prSet/>
      <dgm:spPr/>
      <dgm:t>
        <a:bodyPr/>
        <a:lstStyle/>
        <a:p>
          <a:endParaRPr lang="fr-FR"/>
        </a:p>
      </dgm:t>
    </dgm:pt>
    <dgm:pt modelId="{D9131C6C-1A1E-4CFC-80D4-4B7F2D2C7444}" type="sibTrans" cxnId="{869C40E6-99AD-4439-89A3-D885E16D3241}">
      <dgm:prSet/>
      <dgm:spPr/>
      <dgm:t>
        <a:bodyPr/>
        <a:lstStyle/>
        <a:p>
          <a:endParaRPr lang="fr-FR"/>
        </a:p>
      </dgm:t>
    </dgm:pt>
    <dgm:pt modelId="{533350DD-CCA1-4310-A130-D8F981B6FE6D}">
      <dgm:prSet phldrT="[Texte]" custT="1"/>
      <dgm:spPr>
        <a:solidFill>
          <a:srgbClr val="002060"/>
        </a:solidFill>
      </dgm:spPr>
      <dgm:t>
        <a:bodyPr/>
        <a:lstStyle/>
        <a:p>
          <a:r>
            <a:rPr lang="fr-FR" sz="2400" dirty="0" smtClean="0">
              <a:solidFill>
                <a:schemeClr val="tx1"/>
              </a:solidFill>
              <a:latin typeface="Arial" panose="020B0604020202020204" pitchFamily="34" charset="0"/>
              <a:cs typeface="Arial" panose="020B0604020202020204" pitchFamily="34" charset="0"/>
            </a:rPr>
            <a:t>une partie</a:t>
          </a:r>
          <a:endParaRPr lang="fr-FR" sz="2400" dirty="0">
            <a:solidFill>
              <a:schemeClr val="tx1"/>
            </a:solidFill>
            <a:latin typeface="Arial" panose="020B0604020202020204" pitchFamily="34" charset="0"/>
            <a:cs typeface="Arial" panose="020B0604020202020204" pitchFamily="34" charset="0"/>
          </a:endParaRPr>
        </a:p>
      </dgm:t>
    </dgm:pt>
    <dgm:pt modelId="{55BFDC8B-A77A-48E2-B338-514E1086CC01}" type="parTrans" cxnId="{2DB002D0-9E3D-4D5F-A9B5-8E01C6A5384A}">
      <dgm:prSet/>
      <dgm:spPr/>
      <dgm:t>
        <a:bodyPr/>
        <a:lstStyle/>
        <a:p>
          <a:endParaRPr lang="fr-FR"/>
        </a:p>
      </dgm:t>
    </dgm:pt>
    <dgm:pt modelId="{59C7788D-6CDD-4A0F-92E6-98E70B7BEA49}" type="sibTrans" cxnId="{2DB002D0-9E3D-4D5F-A9B5-8E01C6A5384A}">
      <dgm:prSet/>
      <dgm:spPr/>
      <dgm:t>
        <a:bodyPr/>
        <a:lstStyle/>
        <a:p>
          <a:endParaRPr lang="fr-FR"/>
        </a:p>
      </dgm:t>
    </dgm:pt>
    <dgm:pt modelId="{69F8742C-2001-43DB-840A-6038C0CFC5E5}" type="pres">
      <dgm:prSet presAssocID="{86C8D7AF-9765-4450-A909-451D567E75F5}" presName="Name0" presStyleCnt="0">
        <dgm:presLayoutVars>
          <dgm:dir/>
          <dgm:animLvl val="lvl"/>
          <dgm:resizeHandles val="exact"/>
        </dgm:presLayoutVars>
      </dgm:prSet>
      <dgm:spPr/>
      <dgm:t>
        <a:bodyPr/>
        <a:lstStyle/>
        <a:p>
          <a:endParaRPr lang="fr-FR"/>
        </a:p>
      </dgm:t>
    </dgm:pt>
    <dgm:pt modelId="{07FF7ABC-1077-4972-A6C4-28644AC65C7B}" type="pres">
      <dgm:prSet presAssocID="{E4134405-46E7-404B-956A-6037B153B932}" presName="linNode" presStyleCnt="0"/>
      <dgm:spPr/>
    </dgm:pt>
    <dgm:pt modelId="{975CD3BE-17FE-4751-9EFF-5080EA5FACE8}" type="pres">
      <dgm:prSet presAssocID="{E4134405-46E7-404B-956A-6037B153B932}" presName="parentText" presStyleLbl="node1" presStyleIdx="0" presStyleCnt="4">
        <dgm:presLayoutVars>
          <dgm:chMax val="1"/>
          <dgm:bulletEnabled val="1"/>
        </dgm:presLayoutVars>
      </dgm:prSet>
      <dgm:spPr/>
      <dgm:t>
        <a:bodyPr/>
        <a:lstStyle/>
        <a:p>
          <a:endParaRPr lang="fr-FR"/>
        </a:p>
      </dgm:t>
    </dgm:pt>
    <dgm:pt modelId="{635468B2-EDF1-44ED-8C97-EBB417DB125E}" type="pres">
      <dgm:prSet presAssocID="{DB0A38CC-BBDA-4ED7-84C5-4920E2D86E31}" presName="sp" presStyleCnt="0"/>
      <dgm:spPr/>
    </dgm:pt>
    <dgm:pt modelId="{5163F987-95B4-45FF-B4FA-5D9BA428E6AE}" type="pres">
      <dgm:prSet presAssocID="{CDAA479A-1DC3-4B43-8598-458A384D7E3B}" presName="linNode" presStyleCnt="0"/>
      <dgm:spPr/>
    </dgm:pt>
    <dgm:pt modelId="{4E1F21B2-53CD-4D95-8661-897EFD18FDDD}" type="pres">
      <dgm:prSet presAssocID="{CDAA479A-1DC3-4B43-8598-458A384D7E3B}" presName="parentText" presStyleLbl="node1" presStyleIdx="1" presStyleCnt="4">
        <dgm:presLayoutVars>
          <dgm:chMax val="1"/>
          <dgm:bulletEnabled val="1"/>
        </dgm:presLayoutVars>
      </dgm:prSet>
      <dgm:spPr/>
      <dgm:t>
        <a:bodyPr/>
        <a:lstStyle/>
        <a:p>
          <a:endParaRPr lang="fr-FR"/>
        </a:p>
      </dgm:t>
    </dgm:pt>
    <dgm:pt modelId="{BE5570AC-9217-455E-99C5-42AB510A5F6B}" type="pres">
      <dgm:prSet presAssocID="{CE0B3A7C-98B0-4A88-BF96-451AD9291BC5}" presName="sp" presStyleCnt="0"/>
      <dgm:spPr/>
    </dgm:pt>
    <dgm:pt modelId="{B76E34DF-B553-460F-A30A-344A821D404B}" type="pres">
      <dgm:prSet presAssocID="{533350DD-CCA1-4310-A130-D8F981B6FE6D}" presName="linNode" presStyleCnt="0"/>
      <dgm:spPr/>
    </dgm:pt>
    <dgm:pt modelId="{8DC78F70-DA9D-4257-BFD9-89C2F3C81035}" type="pres">
      <dgm:prSet presAssocID="{533350DD-CCA1-4310-A130-D8F981B6FE6D}" presName="parentText" presStyleLbl="node1" presStyleIdx="2" presStyleCnt="4">
        <dgm:presLayoutVars>
          <dgm:chMax val="1"/>
          <dgm:bulletEnabled val="1"/>
        </dgm:presLayoutVars>
      </dgm:prSet>
      <dgm:spPr/>
      <dgm:t>
        <a:bodyPr/>
        <a:lstStyle/>
        <a:p>
          <a:endParaRPr lang="fr-FR"/>
        </a:p>
      </dgm:t>
    </dgm:pt>
    <dgm:pt modelId="{9AC4C938-0702-42DB-AD7F-7BDFCB7F73EE}" type="pres">
      <dgm:prSet presAssocID="{59C7788D-6CDD-4A0F-92E6-98E70B7BEA49}" presName="sp" presStyleCnt="0"/>
      <dgm:spPr/>
    </dgm:pt>
    <dgm:pt modelId="{3871DFCE-9A8D-4492-BB07-10201A0DF9B2}" type="pres">
      <dgm:prSet presAssocID="{2005C2AA-C603-4261-A8EB-3A4ED52BE4E3}" presName="linNode" presStyleCnt="0"/>
      <dgm:spPr/>
    </dgm:pt>
    <dgm:pt modelId="{7EBA4CD1-AAAC-44EB-8371-EFF3A557D1B2}" type="pres">
      <dgm:prSet presAssocID="{2005C2AA-C603-4261-A8EB-3A4ED52BE4E3}" presName="parentText" presStyleLbl="node1" presStyleIdx="3" presStyleCnt="4">
        <dgm:presLayoutVars>
          <dgm:chMax val="1"/>
          <dgm:bulletEnabled val="1"/>
        </dgm:presLayoutVars>
      </dgm:prSet>
      <dgm:spPr/>
      <dgm:t>
        <a:bodyPr/>
        <a:lstStyle/>
        <a:p>
          <a:endParaRPr lang="fr-FR"/>
        </a:p>
      </dgm:t>
    </dgm:pt>
  </dgm:ptLst>
  <dgm:cxnLst>
    <dgm:cxn modelId="{D9628497-2056-4B24-BADA-406409FDBB1B}" type="presOf" srcId="{533350DD-CCA1-4310-A130-D8F981B6FE6D}" destId="{8DC78F70-DA9D-4257-BFD9-89C2F3C81035}" srcOrd="0" destOrd="0" presId="urn:microsoft.com/office/officeart/2005/8/layout/vList5"/>
    <dgm:cxn modelId="{72775A1B-A3A9-4AAA-9FE0-A0DF0AF869DA}" type="presOf" srcId="{2005C2AA-C603-4261-A8EB-3A4ED52BE4E3}" destId="{7EBA4CD1-AAAC-44EB-8371-EFF3A557D1B2}" srcOrd="0" destOrd="0" presId="urn:microsoft.com/office/officeart/2005/8/layout/vList5"/>
    <dgm:cxn modelId="{2B9B2198-3AE0-47CE-A4EE-10A50424325E}" type="presOf" srcId="{86C8D7AF-9765-4450-A909-451D567E75F5}" destId="{69F8742C-2001-43DB-840A-6038C0CFC5E5}" srcOrd="0" destOrd="0" presId="urn:microsoft.com/office/officeart/2005/8/layout/vList5"/>
    <dgm:cxn modelId="{BE58126A-34CC-4AF4-97C2-C81DA51F064E}" srcId="{86C8D7AF-9765-4450-A909-451D567E75F5}" destId="{E4134405-46E7-404B-956A-6037B153B932}" srcOrd="0" destOrd="0" parTransId="{9C979420-0A63-4D7E-82A1-272EFEAB01A4}" sibTransId="{DB0A38CC-BBDA-4ED7-84C5-4920E2D86E31}"/>
    <dgm:cxn modelId="{2DB002D0-9E3D-4D5F-A9B5-8E01C6A5384A}" srcId="{86C8D7AF-9765-4450-A909-451D567E75F5}" destId="{533350DD-CCA1-4310-A130-D8F981B6FE6D}" srcOrd="2" destOrd="0" parTransId="{55BFDC8B-A77A-48E2-B338-514E1086CC01}" sibTransId="{59C7788D-6CDD-4A0F-92E6-98E70B7BEA49}"/>
    <dgm:cxn modelId="{2B899351-F503-46D4-8C00-9617CDC8FC0A}" srcId="{86C8D7AF-9765-4450-A909-451D567E75F5}" destId="{CDAA479A-1DC3-4B43-8598-458A384D7E3B}" srcOrd="1" destOrd="0" parTransId="{49F01057-156D-4473-BCE4-90208C5A4EDB}" sibTransId="{CE0B3A7C-98B0-4A88-BF96-451AD9291BC5}"/>
    <dgm:cxn modelId="{F8063FE6-C49C-4B07-AF3B-575565D14F2B}" type="presOf" srcId="{E4134405-46E7-404B-956A-6037B153B932}" destId="{975CD3BE-17FE-4751-9EFF-5080EA5FACE8}" srcOrd="0" destOrd="0" presId="urn:microsoft.com/office/officeart/2005/8/layout/vList5"/>
    <dgm:cxn modelId="{842C1234-79A0-468F-804C-02B40C8B513D}" type="presOf" srcId="{CDAA479A-1DC3-4B43-8598-458A384D7E3B}" destId="{4E1F21B2-53CD-4D95-8661-897EFD18FDDD}" srcOrd="0" destOrd="0" presId="urn:microsoft.com/office/officeart/2005/8/layout/vList5"/>
    <dgm:cxn modelId="{869C40E6-99AD-4439-89A3-D885E16D3241}" srcId="{86C8D7AF-9765-4450-A909-451D567E75F5}" destId="{2005C2AA-C603-4261-A8EB-3A4ED52BE4E3}" srcOrd="3" destOrd="0" parTransId="{71E51679-0F2A-4396-AC6E-B0037DD0325E}" sibTransId="{D9131C6C-1A1E-4CFC-80D4-4B7F2D2C7444}"/>
    <dgm:cxn modelId="{28774D80-916A-4F1F-A3B6-F073A0F4B7FD}" type="presParOf" srcId="{69F8742C-2001-43DB-840A-6038C0CFC5E5}" destId="{07FF7ABC-1077-4972-A6C4-28644AC65C7B}" srcOrd="0" destOrd="0" presId="urn:microsoft.com/office/officeart/2005/8/layout/vList5"/>
    <dgm:cxn modelId="{E228E747-A986-44EB-8974-CCDA7BAA31AC}" type="presParOf" srcId="{07FF7ABC-1077-4972-A6C4-28644AC65C7B}" destId="{975CD3BE-17FE-4751-9EFF-5080EA5FACE8}" srcOrd="0" destOrd="0" presId="urn:microsoft.com/office/officeart/2005/8/layout/vList5"/>
    <dgm:cxn modelId="{3F0251F9-C61B-49CB-8C92-05EC75CD6805}" type="presParOf" srcId="{69F8742C-2001-43DB-840A-6038C0CFC5E5}" destId="{635468B2-EDF1-44ED-8C97-EBB417DB125E}" srcOrd="1" destOrd="0" presId="urn:microsoft.com/office/officeart/2005/8/layout/vList5"/>
    <dgm:cxn modelId="{DCD8701F-7BA6-47C0-8D1A-EE0081A4A3C2}" type="presParOf" srcId="{69F8742C-2001-43DB-840A-6038C0CFC5E5}" destId="{5163F987-95B4-45FF-B4FA-5D9BA428E6AE}" srcOrd="2" destOrd="0" presId="urn:microsoft.com/office/officeart/2005/8/layout/vList5"/>
    <dgm:cxn modelId="{544AF295-4051-48A8-B354-8D66D3620B6D}" type="presParOf" srcId="{5163F987-95B4-45FF-B4FA-5D9BA428E6AE}" destId="{4E1F21B2-53CD-4D95-8661-897EFD18FDDD}" srcOrd="0" destOrd="0" presId="urn:microsoft.com/office/officeart/2005/8/layout/vList5"/>
    <dgm:cxn modelId="{604EA00D-14EA-4B02-9365-4D09A275A7D4}" type="presParOf" srcId="{69F8742C-2001-43DB-840A-6038C0CFC5E5}" destId="{BE5570AC-9217-455E-99C5-42AB510A5F6B}" srcOrd="3" destOrd="0" presId="urn:microsoft.com/office/officeart/2005/8/layout/vList5"/>
    <dgm:cxn modelId="{B8F7AFDA-977F-4102-B30E-AAB91FB218F9}" type="presParOf" srcId="{69F8742C-2001-43DB-840A-6038C0CFC5E5}" destId="{B76E34DF-B553-460F-A30A-344A821D404B}" srcOrd="4" destOrd="0" presId="urn:microsoft.com/office/officeart/2005/8/layout/vList5"/>
    <dgm:cxn modelId="{B8E4AEC2-A046-4870-8BCC-C963952D1C4D}" type="presParOf" srcId="{B76E34DF-B553-460F-A30A-344A821D404B}" destId="{8DC78F70-DA9D-4257-BFD9-89C2F3C81035}" srcOrd="0" destOrd="0" presId="urn:microsoft.com/office/officeart/2005/8/layout/vList5"/>
    <dgm:cxn modelId="{2B373DEB-D931-4C1E-AD93-48E55163770C}" type="presParOf" srcId="{69F8742C-2001-43DB-840A-6038C0CFC5E5}" destId="{9AC4C938-0702-42DB-AD7F-7BDFCB7F73EE}" srcOrd="5" destOrd="0" presId="urn:microsoft.com/office/officeart/2005/8/layout/vList5"/>
    <dgm:cxn modelId="{D96BD4A5-536C-4FE6-8E0C-64F01F697F18}" type="presParOf" srcId="{69F8742C-2001-43DB-840A-6038C0CFC5E5}" destId="{3871DFCE-9A8D-4492-BB07-10201A0DF9B2}" srcOrd="6" destOrd="0" presId="urn:microsoft.com/office/officeart/2005/8/layout/vList5"/>
    <dgm:cxn modelId="{0853E3CD-EA18-426F-A5D7-E990388A9CAA}" type="presParOf" srcId="{3871DFCE-9A8D-4492-BB07-10201A0DF9B2}" destId="{7EBA4CD1-AAAC-44EB-8371-EFF3A557D1B2}" srcOrd="0" destOrd="0" presId="urn:microsoft.com/office/officeart/2005/8/layout/vList5"/>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6C8D7AF-9765-4450-A909-451D567E75F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E4134405-46E7-404B-956A-6037B153B932}">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classer</a:t>
          </a:r>
          <a:endParaRPr lang="fr-FR" sz="2400" dirty="0">
            <a:solidFill>
              <a:schemeClr val="tx1"/>
            </a:solidFill>
            <a:latin typeface="Arial" panose="020B0604020202020204" pitchFamily="34" charset="0"/>
            <a:cs typeface="Arial" panose="020B0604020202020204" pitchFamily="34" charset="0"/>
          </a:endParaRPr>
        </a:p>
      </dgm:t>
    </dgm:pt>
    <dgm:pt modelId="{9C979420-0A63-4D7E-82A1-272EFEAB01A4}" type="parTrans" cxnId="{BE58126A-34CC-4AF4-97C2-C81DA51F064E}">
      <dgm:prSet/>
      <dgm:spPr/>
      <dgm:t>
        <a:bodyPr/>
        <a:lstStyle/>
        <a:p>
          <a:endParaRPr lang="fr-FR"/>
        </a:p>
      </dgm:t>
    </dgm:pt>
    <dgm:pt modelId="{DB0A38CC-BBDA-4ED7-84C5-4920E2D86E31}" type="sibTrans" cxnId="{BE58126A-34CC-4AF4-97C2-C81DA51F064E}">
      <dgm:prSet/>
      <dgm:spPr/>
      <dgm:t>
        <a:bodyPr/>
        <a:lstStyle/>
        <a:p>
          <a:endParaRPr lang="fr-FR"/>
        </a:p>
      </dgm:t>
    </dgm:pt>
    <dgm:pt modelId="{CDAA479A-1DC3-4B43-8598-458A384D7E3B}">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classement</a:t>
          </a:r>
          <a:endParaRPr lang="fr-FR" sz="2400" dirty="0">
            <a:solidFill>
              <a:schemeClr val="tx1"/>
            </a:solidFill>
            <a:latin typeface="Arial" panose="020B0604020202020204" pitchFamily="34" charset="0"/>
            <a:cs typeface="Arial" panose="020B0604020202020204" pitchFamily="34" charset="0"/>
          </a:endParaRPr>
        </a:p>
      </dgm:t>
    </dgm:pt>
    <dgm:pt modelId="{49F01057-156D-4473-BCE4-90208C5A4EDB}" type="parTrans" cxnId="{2B899351-F503-46D4-8C00-9617CDC8FC0A}">
      <dgm:prSet/>
      <dgm:spPr/>
      <dgm:t>
        <a:bodyPr/>
        <a:lstStyle/>
        <a:p>
          <a:endParaRPr lang="fr-FR"/>
        </a:p>
      </dgm:t>
    </dgm:pt>
    <dgm:pt modelId="{CE0B3A7C-98B0-4A88-BF96-451AD9291BC5}" type="sibTrans" cxnId="{2B899351-F503-46D4-8C00-9617CDC8FC0A}">
      <dgm:prSet/>
      <dgm:spPr/>
      <dgm:t>
        <a:bodyPr/>
        <a:lstStyle/>
        <a:p>
          <a:endParaRPr lang="fr-FR"/>
        </a:p>
      </dgm:t>
    </dgm:pt>
    <dgm:pt modelId="{2005C2AA-C603-4261-A8EB-3A4ED52BE4E3}">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une claque</a:t>
          </a:r>
          <a:endParaRPr lang="fr-FR" sz="2400" dirty="0">
            <a:solidFill>
              <a:schemeClr val="tx1"/>
            </a:solidFill>
            <a:latin typeface="Arial" panose="020B0604020202020204" pitchFamily="34" charset="0"/>
            <a:cs typeface="Arial" panose="020B0604020202020204" pitchFamily="34" charset="0"/>
          </a:endParaRPr>
        </a:p>
      </dgm:t>
    </dgm:pt>
    <dgm:pt modelId="{71E51679-0F2A-4396-AC6E-B0037DD0325E}" type="parTrans" cxnId="{869C40E6-99AD-4439-89A3-D885E16D3241}">
      <dgm:prSet/>
      <dgm:spPr/>
      <dgm:t>
        <a:bodyPr/>
        <a:lstStyle/>
        <a:p>
          <a:endParaRPr lang="fr-FR"/>
        </a:p>
      </dgm:t>
    </dgm:pt>
    <dgm:pt modelId="{D9131C6C-1A1E-4CFC-80D4-4B7F2D2C7444}" type="sibTrans" cxnId="{869C40E6-99AD-4439-89A3-D885E16D3241}">
      <dgm:prSet/>
      <dgm:spPr/>
      <dgm:t>
        <a:bodyPr/>
        <a:lstStyle/>
        <a:p>
          <a:endParaRPr lang="fr-FR"/>
        </a:p>
      </dgm:t>
    </dgm:pt>
    <dgm:pt modelId="{533350DD-CCA1-4310-A130-D8F981B6FE6D}">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classeur</a:t>
          </a:r>
          <a:endParaRPr lang="fr-FR" sz="2400" dirty="0">
            <a:solidFill>
              <a:schemeClr val="tx1"/>
            </a:solidFill>
            <a:latin typeface="Arial" panose="020B0604020202020204" pitchFamily="34" charset="0"/>
            <a:cs typeface="Arial" panose="020B0604020202020204" pitchFamily="34" charset="0"/>
          </a:endParaRPr>
        </a:p>
      </dgm:t>
    </dgm:pt>
    <dgm:pt modelId="{55BFDC8B-A77A-48E2-B338-514E1086CC01}" type="parTrans" cxnId="{2DB002D0-9E3D-4D5F-A9B5-8E01C6A5384A}">
      <dgm:prSet/>
      <dgm:spPr/>
      <dgm:t>
        <a:bodyPr/>
        <a:lstStyle/>
        <a:p>
          <a:endParaRPr lang="fr-FR"/>
        </a:p>
      </dgm:t>
    </dgm:pt>
    <dgm:pt modelId="{59C7788D-6CDD-4A0F-92E6-98E70B7BEA49}" type="sibTrans" cxnId="{2DB002D0-9E3D-4D5F-A9B5-8E01C6A5384A}">
      <dgm:prSet/>
      <dgm:spPr/>
      <dgm:t>
        <a:bodyPr/>
        <a:lstStyle/>
        <a:p>
          <a:endParaRPr lang="fr-FR"/>
        </a:p>
      </dgm:t>
    </dgm:pt>
    <dgm:pt modelId="{69F8742C-2001-43DB-840A-6038C0CFC5E5}" type="pres">
      <dgm:prSet presAssocID="{86C8D7AF-9765-4450-A909-451D567E75F5}" presName="Name0" presStyleCnt="0">
        <dgm:presLayoutVars>
          <dgm:dir/>
          <dgm:animLvl val="lvl"/>
          <dgm:resizeHandles val="exact"/>
        </dgm:presLayoutVars>
      </dgm:prSet>
      <dgm:spPr/>
      <dgm:t>
        <a:bodyPr/>
        <a:lstStyle/>
        <a:p>
          <a:endParaRPr lang="fr-FR"/>
        </a:p>
      </dgm:t>
    </dgm:pt>
    <dgm:pt modelId="{07FF7ABC-1077-4972-A6C4-28644AC65C7B}" type="pres">
      <dgm:prSet presAssocID="{E4134405-46E7-404B-956A-6037B153B932}" presName="linNode" presStyleCnt="0"/>
      <dgm:spPr/>
    </dgm:pt>
    <dgm:pt modelId="{975CD3BE-17FE-4751-9EFF-5080EA5FACE8}" type="pres">
      <dgm:prSet presAssocID="{E4134405-46E7-404B-956A-6037B153B932}" presName="parentText" presStyleLbl="node1" presStyleIdx="0" presStyleCnt="4">
        <dgm:presLayoutVars>
          <dgm:chMax val="1"/>
          <dgm:bulletEnabled val="1"/>
        </dgm:presLayoutVars>
      </dgm:prSet>
      <dgm:spPr/>
      <dgm:t>
        <a:bodyPr/>
        <a:lstStyle/>
        <a:p>
          <a:endParaRPr lang="fr-FR"/>
        </a:p>
      </dgm:t>
    </dgm:pt>
    <dgm:pt modelId="{635468B2-EDF1-44ED-8C97-EBB417DB125E}" type="pres">
      <dgm:prSet presAssocID="{DB0A38CC-BBDA-4ED7-84C5-4920E2D86E31}" presName="sp" presStyleCnt="0"/>
      <dgm:spPr/>
    </dgm:pt>
    <dgm:pt modelId="{5163F987-95B4-45FF-B4FA-5D9BA428E6AE}" type="pres">
      <dgm:prSet presAssocID="{CDAA479A-1DC3-4B43-8598-458A384D7E3B}" presName="linNode" presStyleCnt="0"/>
      <dgm:spPr/>
    </dgm:pt>
    <dgm:pt modelId="{4E1F21B2-53CD-4D95-8661-897EFD18FDDD}" type="pres">
      <dgm:prSet presAssocID="{CDAA479A-1DC3-4B43-8598-458A384D7E3B}" presName="parentText" presStyleLbl="node1" presStyleIdx="1" presStyleCnt="4">
        <dgm:presLayoutVars>
          <dgm:chMax val="1"/>
          <dgm:bulletEnabled val="1"/>
        </dgm:presLayoutVars>
      </dgm:prSet>
      <dgm:spPr/>
      <dgm:t>
        <a:bodyPr/>
        <a:lstStyle/>
        <a:p>
          <a:endParaRPr lang="fr-FR"/>
        </a:p>
      </dgm:t>
    </dgm:pt>
    <dgm:pt modelId="{BE5570AC-9217-455E-99C5-42AB510A5F6B}" type="pres">
      <dgm:prSet presAssocID="{CE0B3A7C-98B0-4A88-BF96-451AD9291BC5}" presName="sp" presStyleCnt="0"/>
      <dgm:spPr/>
    </dgm:pt>
    <dgm:pt modelId="{B76E34DF-B553-460F-A30A-344A821D404B}" type="pres">
      <dgm:prSet presAssocID="{533350DD-CCA1-4310-A130-D8F981B6FE6D}" presName="linNode" presStyleCnt="0"/>
      <dgm:spPr/>
    </dgm:pt>
    <dgm:pt modelId="{8DC78F70-DA9D-4257-BFD9-89C2F3C81035}" type="pres">
      <dgm:prSet presAssocID="{533350DD-CCA1-4310-A130-D8F981B6FE6D}" presName="parentText" presStyleLbl="node1" presStyleIdx="2" presStyleCnt="4">
        <dgm:presLayoutVars>
          <dgm:chMax val="1"/>
          <dgm:bulletEnabled val="1"/>
        </dgm:presLayoutVars>
      </dgm:prSet>
      <dgm:spPr/>
      <dgm:t>
        <a:bodyPr/>
        <a:lstStyle/>
        <a:p>
          <a:endParaRPr lang="fr-FR"/>
        </a:p>
      </dgm:t>
    </dgm:pt>
    <dgm:pt modelId="{9AC4C938-0702-42DB-AD7F-7BDFCB7F73EE}" type="pres">
      <dgm:prSet presAssocID="{59C7788D-6CDD-4A0F-92E6-98E70B7BEA49}" presName="sp" presStyleCnt="0"/>
      <dgm:spPr/>
    </dgm:pt>
    <dgm:pt modelId="{3871DFCE-9A8D-4492-BB07-10201A0DF9B2}" type="pres">
      <dgm:prSet presAssocID="{2005C2AA-C603-4261-A8EB-3A4ED52BE4E3}" presName="linNode" presStyleCnt="0"/>
      <dgm:spPr/>
    </dgm:pt>
    <dgm:pt modelId="{7EBA4CD1-AAAC-44EB-8371-EFF3A557D1B2}" type="pres">
      <dgm:prSet presAssocID="{2005C2AA-C603-4261-A8EB-3A4ED52BE4E3}" presName="parentText" presStyleLbl="node1" presStyleIdx="3" presStyleCnt="4">
        <dgm:presLayoutVars>
          <dgm:chMax val="1"/>
          <dgm:bulletEnabled val="1"/>
        </dgm:presLayoutVars>
      </dgm:prSet>
      <dgm:spPr/>
      <dgm:t>
        <a:bodyPr/>
        <a:lstStyle/>
        <a:p>
          <a:endParaRPr lang="fr-FR"/>
        </a:p>
      </dgm:t>
    </dgm:pt>
  </dgm:ptLst>
  <dgm:cxnLst>
    <dgm:cxn modelId="{8ACA5CDE-C6C7-44DE-A4E6-115046BEBAEB}" type="presOf" srcId="{2005C2AA-C603-4261-A8EB-3A4ED52BE4E3}" destId="{7EBA4CD1-AAAC-44EB-8371-EFF3A557D1B2}" srcOrd="0" destOrd="0" presId="urn:microsoft.com/office/officeart/2005/8/layout/vList5"/>
    <dgm:cxn modelId="{7586820A-E05B-41F3-B886-4F3B6D8891F3}" type="presOf" srcId="{533350DD-CCA1-4310-A130-D8F981B6FE6D}" destId="{8DC78F70-DA9D-4257-BFD9-89C2F3C81035}" srcOrd="0" destOrd="0" presId="urn:microsoft.com/office/officeart/2005/8/layout/vList5"/>
    <dgm:cxn modelId="{2B899351-F503-46D4-8C00-9617CDC8FC0A}" srcId="{86C8D7AF-9765-4450-A909-451D567E75F5}" destId="{CDAA479A-1DC3-4B43-8598-458A384D7E3B}" srcOrd="1" destOrd="0" parTransId="{49F01057-156D-4473-BCE4-90208C5A4EDB}" sibTransId="{CE0B3A7C-98B0-4A88-BF96-451AD9291BC5}"/>
    <dgm:cxn modelId="{D11DAF0E-99A1-4E2A-8682-2004E35F69EE}" type="presOf" srcId="{86C8D7AF-9765-4450-A909-451D567E75F5}" destId="{69F8742C-2001-43DB-840A-6038C0CFC5E5}" srcOrd="0" destOrd="0" presId="urn:microsoft.com/office/officeart/2005/8/layout/vList5"/>
    <dgm:cxn modelId="{BE58126A-34CC-4AF4-97C2-C81DA51F064E}" srcId="{86C8D7AF-9765-4450-A909-451D567E75F5}" destId="{E4134405-46E7-404B-956A-6037B153B932}" srcOrd="0" destOrd="0" parTransId="{9C979420-0A63-4D7E-82A1-272EFEAB01A4}" sibTransId="{DB0A38CC-BBDA-4ED7-84C5-4920E2D86E31}"/>
    <dgm:cxn modelId="{A900BEDF-9C5B-4D4A-A129-23E87BA32647}" type="presOf" srcId="{E4134405-46E7-404B-956A-6037B153B932}" destId="{975CD3BE-17FE-4751-9EFF-5080EA5FACE8}" srcOrd="0" destOrd="0" presId="urn:microsoft.com/office/officeart/2005/8/layout/vList5"/>
    <dgm:cxn modelId="{59F97B14-935C-465F-96C2-310D49FA2BD4}" type="presOf" srcId="{CDAA479A-1DC3-4B43-8598-458A384D7E3B}" destId="{4E1F21B2-53CD-4D95-8661-897EFD18FDDD}" srcOrd="0" destOrd="0" presId="urn:microsoft.com/office/officeart/2005/8/layout/vList5"/>
    <dgm:cxn modelId="{2DB002D0-9E3D-4D5F-A9B5-8E01C6A5384A}" srcId="{86C8D7AF-9765-4450-A909-451D567E75F5}" destId="{533350DD-CCA1-4310-A130-D8F981B6FE6D}" srcOrd="2" destOrd="0" parTransId="{55BFDC8B-A77A-48E2-B338-514E1086CC01}" sibTransId="{59C7788D-6CDD-4A0F-92E6-98E70B7BEA49}"/>
    <dgm:cxn modelId="{869C40E6-99AD-4439-89A3-D885E16D3241}" srcId="{86C8D7AF-9765-4450-A909-451D567E75F5}" destId="{2005C2AA-C603-4261-A8EB-3A4ED52BE4E3}" srcOrd="3" destOrd="0" parTransId="{71E51679-0F2A-4396-AC6E-B0037DD0325E}" sibTransId="{D9131C6C-1A1E-4CFC-80D4-4B7F2D2C7444}"/>
    <dgm:cxn modelId="{81C4C75B-B445-4A7D-845D-39DAE9F315A3}" type="presParOf" srcId="{69F8742C-2001-43DB-840A-6038C0CFC5E5}" destId="{07FF7ABC-1077-4972-A6C4-28644AC65C7B}" srcOrd="0" destOrd="0" presId="urn:microsoft.com/office/officeart/2005/8/layout/vList5"/>
    <dgm:cxn modelId="{9521A072-97F1-4DFF-A5B0-082A22E90C72}" type="presParOf" srcId="{07FF7ABC-1077-4972-A6C4-28644AC65C7B}" destId="{975CD3BE-17FE-4751-9EFF-5080EA5FACE8}" srcOrd="0" destOrd="0" presId="urn:microsoft.com/office/officeart/2005/8/layout/vList5"/>
    <dgm:cxn modelId="{3945542B-2BD3-4B0B-B72B-9B9FCE56AEC0}" type="presParOf" srcId="{69F8742C-2001-43DB-840A-6038C0CFC5E5}" destId="{635468B2-EDF1-44ED-8C97-EBB417DB125E}" srcOrd="1" destOrd="0" presId="urn:microsoft.com/office/officeart/2005/8/layout/vList5"/>
    <dgm:cxn modelId="{4AB9AE5A-7984-48F7-9810-2F7D001D69C3}" type="presParOf" srcId="{69F8742C-2001-43DB-840A-6038C0CFC5E5}" destId="{5163F987-95B4-45FF-B4FA-5D9BA428E6AE}" srcOrd="2" destOrd="0" presId="urn:microsoft.com/office/officeart/2005/8/layout/vList5"/>
    <dgm:cxn modelId="{BE533E1C-4520-4530-B72B-143E3FDC77EB}" type="presParOf" srcId="{5163F987-95B4-45FF-B4FA-5D9BA428E6AE}" destId="{4E1F21B2-53CD-4D95-8661-897EFD18FDDD}" srcOrd="0" destOrd="0" presId="urn:microsoft.com/office/officeart/2005/8/layout/vList5"/>
    <dgm:cxn modelId="{D6BA5153-5A0B-4548-B8ED-4A7D2D4F8E30}" type="presParOf" srcId="{69F8742C-2001-43DB-840A-6038C0CFC5E5}" destId="{BE5570AC-9217-455E-99C5-42AB510A5F6B}" srcOrd="3" destOrd="0" presId="urn:microsoft.com/office/officeart/2005/8/layout/vList5"/>
    <dgm:cxn modelId="{8BEEBA74-6F82-41DB-AC07-C41613216237}" type="presParOf" srcId="{69F8742C-2001-43DB-840A-6038C0CFC5E5}" destId="{B76E34DF-B553-460F-A30A-344A821D404B}" srcOrd="4" destOrd="0" presId="urn:microsoft.com/office/officeart/2005/8/layout/vList5"/>
    <dgm:cxn modelId="{003FEAF4-4D58-4E6A-8E74-E5150299E002}" type="presParOf" srcId="{B76E34DF-B553-460F-A30A-344A821D404B}" destId="{8DC78F70-DA9D-4257-BFD9-89C2F3C81035}" srcOrd="0" destOrd="0" presId="urn:microsoft.com/office/officeart/2005/8/layout/vList5"/>
    <dgm:cxn modelId="{C138C01A-F12E-429A-B08F-87139D107D65}" type="presParOf" srcId="{69F8742C-2001-43DB-840A-6038C0CFC5E5}" destId="{9AC4C938-0702-42DB-AD7F-7BDFCB7F73EE}" srcOrd="5" destOrd="0" presId="urn:microsoft.com/office/officeart/2005/8/layout/vList5"/>
    <dgm:cxn modelId="{D5C19FB3-AE3C-4AA9-983E-7CC5401E919C}" type="presParOf" srcId="{69F8742C-2001-43DB-840A-6038C0CFC5E5}" destId="{3871DFCE-9A8D-4492-BB07-10201A0DF9B2}" srcOrd="6" destOrd="0" presId="urn:microsoft.com/office/officeart/2005/8/layout/vList5"/>
    <dgm:cxn modelId="{4E1691A1-D251-4E27-92BF-8AD152889290}" type="presParOf" srcId="{3871DFCE-9A8D-4492-BB07-10201A0DF9B2}" destId="{7EBA4CD1-AAAC-44EB-8371-EFF3A557D1B2}"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6C8D7AF-9765-4450-A909-451D567E75F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E4134405-46E7-404B-956A-6037B153B932}">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classer</a:t>
          </a:r>
          <a:endParaRPr lang="fr-FR" sz="2400" dirty="0">
            <a:solidFill>
              <a:schemeClr val="tx1"/>
            </a:solidFill>
            <a:latin typeface="Arial" panose="020B0604020202020204" pitchFamily="34" charset="0"/>
            <a:cs typeface="Arial" panose="020B0604020202020204" pitchFamily="34" charset="0"/>
          </a:endParaRPr>
        </a:p>
      </dgm:t>
    </dgm:pt>
    <dgm:pt modelId="{9C979420-0A63-4D7E-82A1-272EFEAB01A4}" type="parTrans" cxnId="{BE58126A-34CC-4AF4-97C2-C81DA51F064E}">
      <dgm:prSet/>
      <dgm:spPr/>
      <dgm:t>
        <a:bodyPr/>
        <a:lstStyle/>
        <a:p>
          <a:endParaRPr lang="fr-FR"/>
        </a:p>
      </dgm:t>
    </dgm:pt>
    <dgm:pt modelId="{DB0A38CC-BBDA-4ED7-84C5-4920E2D86E31}" type="sibTrans" cxnId="{BE58126A-34CC-4AF4-97C2-C81DA51F064E}">
      <dgm:prSet/>
      <dgm:spPr/>
      <dgm:t>
        <a:bodyPr/>
        <a:lstStyle/>
        <a:p>
          <a:endParaRPr lang="fr-FR"/>
        </a:p>
      </dgm:t>
    </dgm:pt>
    <dgm:pt modelId="{CDAA479A-1DC3-4B43-8598-458A384D7E3B}">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classement</a:t>
          </a:r>
          <a:endParaRPr lang="fr-FR" sz="2400" dirty="0">
            <a:solidFill>
              <a:schemeClr val="tx1"/>
            </a:solidFill>
            <a:latin typeface="Arial" panose="020B0604020202020204" pitchFamily="34" charset="0"/>
            <a:cs typeface="Arial" panose="020B0604020202020204" pitchFamily="34" charset="0"/>
          </a:endParaRPr>
        </a:p>
      </dgm:t>
    </dgm:pt>
    <dgm:pt modelId="{49F01057-156D-4473-BCE4-90208C5A4EDB}" type="parTrans" cxnId="{2B899351-F503-46D4-8C00-9617CDC8FC0A}">
      <dgm:prSet/>
      <dgm:spPr/>
      <dgm:t>
        <a:bodyPr/>
        <a:lstStyle/>
        <a:p>
          <a:endParaRPr lang="fr-FR"/>
        </a:p>
      </dgm:t>
    </dgm:pt>
    <dgm:pt modelId="{CE0B3A7C-98B0-4A88-BF96-451AD9291BC5}" type="sibTrans" cxnId="{2B899351-F503-46D4-8C00-9617CDC8FC0A}">
      <dgm:prSet/>
      <dgm:spPr/>
      <dgm:t>
        <a:bodyPr/>
        <a:lstStyle/>
        <a:p>
          <a:endParaRPr lang="fr-FR"/>
        </a:p>
      </dgm:t>
    </dgm:pt>
    <dgm:pt modelId="{2005C2AA-C603-4261-A8EB-3A4ED52BE4E3}">
      <dgm:prSet phldrT="[Texte]" custT="1"/>
      <dgm:spPr>
        <a:solidFill>
          <a:srgbClr val="002060"/>
        </a:solidFill>
      </dgm:spPr>
      <dgm:t>
        <a:bodyPr/>
        <a:lstStyle/>
        <a:p>
          <a:r>
            <a:rPr lang="fr-FR" sz="2400" dirty="0" smtClean="0">
              <a:solidFill>
                <a:schemeClr val="tx1"/>
              </a:solidFill>
              <a:latin typeface="Arial" panose="020B0604020202020204" pitchFamily="34" charset="0"/>
              <a:cs typeface="Arial" panose="020B0604020202020204" pitchFamily="34" charset="0"/>
            </a:rPr>
            <a:t>une claque</a:t>
          </a:r>
          <a:endParaRPr lang="fr-FR" sz="2400" dirty="0">
            <a:solidFill>
              <a:schemeClr val="tx1"/>
            </a:solidFill>
            <a:latin typeface="Arial" panose="020B0604020202020204" pitchFamily="34" charset="0"/>
            <a:cs typeface="Arial" panose="020B0604020202020204" pitchFamily="34" charset="0"/>
          </a:endParaRPr>
        </a:p>
      </dgm:t>
    </dgm:pt>
    <dgm:pt modelId="{71E51679-0F2A-4396-AC6E-B0037DD0325E}" type="parTrans" cxnId="{869C40E6-99AD-4439-89A3-D885E16D3241}">
      <dgm:prSet/>
      <dgm:spPr/>
      <dgm:t>
        <a:bodyPr/>
        <a:lstStyle/>
        <a:p>
          <a:endParaRPr lang="fr-FR"/>
        </a:p>
      </dgm:t>
    </dgm:pt>
    <dgm:pt modelId="{D9131C6C-1A1E-4CFC-80D4-4B7F2D2C7444}" type="sibTrans" cxnId="{869C40E6-99AD-4439-89A3-D885E16D3241}">
      <dgm:prSet/>
      <dgm:spPr/>
      <dgm:t>
        <a:bodyPr/>
        <a:lstStyle/>
        <a:p>
          <a:endParaRPr lang="fr-FR"/>
        </a:p>
      </dgm:t>
    </dgm:pt>
    <dgm:pt modelId="{533350DD-CCA1-4310-A130-D8F981B6FE6D}">
      <dgm:prSet phldrT="[Texte]" custT="1"/>
      <dgm:spPr>
        <a:solidFill>
          <a:schemeClr val="accent6">
            <a:lumMod val="20000"/>
            <a:lumOff val="80000"/>
          </a:schemeClr>
        </a:solidFill>
      </dgm:spPr>
      <dgm:t>
        <a:bodyPr/>
        <a:lstStyle/>
        <a:p>
          <a:r>
            <a:rPr lang="fr-FR" sz="2400" dirty="0" smtClean="0">
              <a:solidFill>
                <a:schemeClr val="tx1"/>
              </a:solidFill>
              <a:latin typeface="Arial" panose="020B0604020202020204" pitchFamily="34" charset="0"/>
              <a:cs typeface="Arial" panose="020B0604020202020204" pitchFamily="34" charset="0"/>
            </a:rPr>
            <a:t>un classeur</a:t>
          </a:r>
          <a:endParaRPr lang="fr-FR" sz="2400" dirty="0">
            <a:solidFill>
              <a:schemeClr val="tx1"/>
            </a:solidFill>
            <a:latin typeface="Arial" panose="020B0604020202020204" pitchFamily="34" charset="0"/>
            <a:cs typeface="Arial" panose="020B0604020202020204" pitchFamily="34" charset="0"/>
          </a:endParaRPr>
        </a:p>
      </dgm:t>
    </dgm:pt>
    <dgm:pt modelId="{55BFDC8B-A77A-48E2-B338-514E1086CC01}" type="parTrans" cxnId="{2DB002D0-9E3D-4D5F-A9B5-8E01C6A5384A}">
      <dgm:prSet/>
      <dgm:spPr/>
      <dgm:t>
        <a:bodyPr/>
        <a:lstStyle/>
        <a:p>
          <a:endParaRPr lang="fr-FR"/>
        </a:p>
      </dgm:t>
    </dgm:pt>
    <dgm:pt modelId="{59C7788D-6CDD-4A0F-92E6-98E70B7BEA49}" type="sibTrans" cxnId="{2DB002D0-9E3D-4D5F-A9B5-8E01C6A5384A}">
      <dgm:prSet/>
      <dgm:spPr/>
      <dgm:t>
        <a:bodyPr/>
        <a:lstStyle/>
        <a:p>
          <a:endParaRPr lang="fr-FR"/>
        </a:p>
      </dgm:t>
    </dgm:pt>
    <dgm:pt modelId="{69F8742C-2001-43DB-840A-6038C0CFC5E5}" type="pres">
      <dgm:prSet presAssocID="{86C8D7AF-9765-4450-A909-451D567E75F5}" presName="Name0" presStyleCnt="0">
        <dgm:presLayoutVars>
          <dgm:dir/>
          <dgm:animLvl val="lvl"/>
          <dgm:resizeHandles val="exact"/>
        </dgm:presLayoutVars>
      </dgm:prSet>
      <dgm:spPr/>
      <dgm:t>
        <a:bodyPr/>
        <a:lstStyle/>
        <a:p>
          <a:endParaRPr lang="fr-FR"/>
        </a:p>
      </dgm:t>
    </dgm:pt>
    <dgm:pt modelId="{07FF7ABC-1077-4972-A6C4-28644AC65C7B}" type="pres">
      <dgm:prSet presAssocID="{E4134405-46E7-404B-956A-6037B153B932}" presName="linNode" presStyleCnt="0"/>
      <dgm:spPr/>
    </dgm:pt>
    <dgm:pt modelId="{975CD3BE-17FE-4751-9EFF-5080EA5FACE8}" type="pres">
      <dgm:prSet presAssocID="{E4134405-46E7-404B-956A-6037B153B932}" presName="parentText" presStyleLbl="node1" presStyleIdx="0" presStyleCnt="4">
        <dgm:presLayoutVars>
          <dgm:chMax val="1"/>
          <dgm:bulletEnabled val="1"/>
        </dgm:presLayoutVars>
      </dgm:prSet>
      <dgm:spPr/>
      <dgm:t>
        <a:bodyPr/>
        <a:lstStyle/>
        <a:p>
          <a:endParaRPr lang="fr-FR"/>
        </a:p>
      </dgm:t>
    </dgm:pt>
    <dgm:pt modelId="{635468B2-EDF1-44ED-8C97-EBB417DB125E}" type="pres">
      <dgm:prSet presAssocID="{DB0A38CC-BBDA-4ED7-84C5-4920E2D86E31}" presName="sp" presStyleCnt="0"/>
      <dgm:spPr/>
    </dgm:pt>
    <dgm:pt modelId="{5163F987-95B4-45FF-B4FA-5D9BA428E6AE}" type="pres">
      <dgm:prSet presAssocID="{CDAA479A-1DC3-4B43-8598-458A384D7E3B}" presName="linNode" presStyleCnt="0"/>
      <dgm:spPr/>
    </dgm:pt>
    <dgm:pt modelId="{4E1F21B2-53CD-4D95-8661-897EFD18FDDD}" type="pres">
      <dgm:prSet presAssocID="{CDAA479A-1DC3-4B43-8598-458A384D7E3B}" presName="parentText" presStyleLbl="node1" presStyleIdx="1" presStyleCnt="4">
        <dgm:presLayoutVars>
          <dgm:chMax val="1"/>
          <dgm:bulletEnabled val="1"/>
        </dgm:presLayoutVars>
      </dgm:prSet>
      <dgm:spPr/>
      <dgm:t>
        <a:bodyPr/>
        <a:lstStyle/>
        <a:p>
          <a:endParaRPr lang="fr-FR"/>
        </a:p>
      </dgm:t>
    </dgm:pt>
    <dgm:pt modelId="{BE5570AC-9217-455E-99C5-42AB510A5F6B}" type="pres">
      <dgm:prSet presAssocID="{CE0B3A7C-98B0-4A88-BF96-451AD9291BC5}" presName="sp" presStyleCnt="0"/>
      <dgm:spPr/>
    </dgm:pt>
    <dgm:pt modelId="{B76E34DF-B553-460F-A30A-344A821D404B}" type="pres">
      <dgm:prSet presAssocID="{533350DD-CCA1-4310-A130-D8F981B6FE6D}" presName="linNode" presStyleCnt="0"/>
      <dgm:spPr/>
    </dgm:pt>
    <dgm:pt modelId="{8DC78F70-DA9D-4257-BFD9-89C2F3C81035}" type="pres">
      <dgm:prSet presAssocID="{533350DD-CCA1-4310-A130-D8F981B6FE6D}" presName="parentText" presStyleLbl="node1" presStyleIdx="2" presStyleCnt="4">
        <dgm:presLayoutVars>
          <dgm:chMax val="1"/>
          <dgm:bulletEnabled val="1"/>
        </dgm:presLayoutVars>
      </dgm:prSet>
      <dgm:spPr/>
      <dgm:t>
        <a:bodyPr/>
        <a:lstStyle/>
        <a:p>
          <a:endParaRPr lang="fr-FR"/>
        </a:p>
      </dgm:t>
    </dgm:pt>
    <dgm:pt modelId="{9AC4C938-0702-42DB-AD7F-7BDFCB7F73EE}" type="pres">
      <dgm:prSet presAssocID="{59C7788D-6CDD-4A0F-92E6-98E70B7BEA49}" presName="sp" presStyleCnt="0"/>
      <dgm:spPr/>
    </dgm:pt>
    <dgm:pt modelId="{3871DFCE-9A8D-4492-BB07-10201A0DF9B2}" type="pres">
      <dgm:prSet presAssocID="{2005C2AA-C603-4261-A8EB-3A4ED52BE4E3}" presName="linNode" presStyleCnt="0"/>
      <dgm:spPr/>
    </dgm:pt>
    <dgm:pt modelId="{7EBA4CD1-AAAC-44EB-8371-EFF3A557D1B2}" type="pres">
      <dgm:prSet presAssocID="{2005C2AA-C603-4261-A8EB-3A4ED52BE4E3}" presName="parentText" presStyleLbl="node1" presStyleIdx="3" presStyleCnt="4">
        <dgm:presLayoutVars>
          <dgm:chMax val="1"/>
          <dgm:bulletEnabled val="1"/>
        </dgm:presLayoutVars>
      </dgm:prSet>
      <dgm:spPr/>
      <dgm:t>
        <a:bodyPr/>
        <a:lstStyle/>
        <a:p>
          <a:endParaRPr lang="fr-FR"/>
        </a:p>
      </dgm:t>
    </dgm:pt>
  </dgm:ptLst>
  <dgm:cxnLst>
    <dgm:cxn modelId="{CED6AD18-7ACC-48F7-B17C-93750BED985B}" type="presOf" srcId="{2005C2AA-C603-4261-A8EB-3A4ED52BE4E3}" destId="{7EBA4CD1-AAAC-44EB-8371-EFF3A557D1B2}" srcOrd="0" destOrd="0" presId="urn:microsoft.com/office/officeart/2005/8/layout/vList5"/>
    <dgm:cxn modelId="{BFAE9B4C-816A-41DB-B987-7C5A8557C6B1}" type="presOf" srcId="{CDAA479A-1DC3-4B43-8598-458A384D7E3B}" destId="{4E1F21B2-53CD-4D95-8661-897EFD18FDDD}" srcOrd="0" destOrd="0" presId="urn:microsoft.com/office/officeart/2005/8/layout/vList5"/>
    <dgm:cxn modelId="{0A0AA17B-107D-43A3-95DD-144DF9828AB5}" type="presOf" srcId="{86C8D7AF-9765-4450-A909-451D567E75F5}" destId="{69F8742C-2001-43DB-840A-6038C0CFC5E5}" srcOrd="0" destOrd="0" presId="urn:microsoft.com/office/officeart/2005/8/layout/vList5"/>
    <dgm:cxn modelId="{BE58126A-34CC-4AF4-97C2-C81DA51F064E}" srcId="{86C8D7AF-9765-4450-A909-451D567E75F5}" destId="{E4134405-46E7-404B-956A-6037B153B932}" srcOrd="0" destOrd="0" parTransId="{9C979420-0A63-4D7E-82A1-272EFEAB01A4}" sibTransId="{DB0A38CC-BBDA-4ED7-84C5-4920E2D86E31}"/>
    <dgm:cxn modelId="{F854D7D5-FB70-470D-BED4-875DF25108C3}" type="presOf" srcId="{E4134405-46E7-404B-956A-6037B153B932}" destId="{975CD3BE-17FE-4751-9EFF-5080EA5FACE8}" srcOrd="0" destOrd="0" presId="urn:microsoft.com/office/officeart/2005/8/layout/vList5"/>
    <dgm:cxn modelId="{2DB002D0-9E3D-4D5F-A9B5-8E01C6A5384A}" srcId="{86C8D7AF-9765-4450-A909-451D567E75F5}" destId="{533350DD-CCA1-4310-A130-D8F981B6FE6D}" srcOrd="2" destOrd="0" parTransId="{55BFDC8B-A77A-48E2-B338-514E1086CC01}" sibTransId="{59C7788D-6CDD-4A0F-92E6-98E70B7BEA49}"/>
    <dgm:cxn modelId="{2B899351-F503-46D4-8C00-9617CDC8FC0A}" srcId="{86C8D7AF-9765-4450-A909-451D567E75F5}" destId="{CDAA479A-1DC3-4B43-8598-458A384D7E3B}" srcOrd="1" destOrd="0" parTransId="{49F01057-156D-4473-BCE4-90208C5A4EDB}" sibTransId="{CE0B3A7C-98B0-4A88-BF96-451AD9291BC5}"/>
    <dgm:cxn modelId="{A0BBD280-3A3D-4CBE-B090-A7D68C4163C8}" type="presOf" srcId="{533350DD-CCA1-4310-A130-D8F981B6FE6D}" destId="{8DC78F70-DA9D-4257-BFD9-89C2F3C81035}" srcOrd="0" destOrd="0" presId="urn:microsoft.com/office/officeart/2005/8/layout/vList5"/>
    <dgm:cxn modelId="{869C40E6-99AD-4439-89A3-D885E16D3241}" srcId="{86C8D7AF-9765-4450-A909-451D567E75F5}" destId="{2005C2AA-C603-4261-A8EB-3A4ED52BE4E3}" srcOrd="3" destOrd="0" parTransId="{71E51679-0F2A-4396-AC6E-B0037DD0325E}" sibTransId="{D9131C6C-1A1E-4CFC-80D4-4B7F2D2C7444}"/>
    <dgm:cxn modelId="{6DA62EDD-DF97-48BB-9B17-E95C74C80EB7}" type="presParOf" srcId="{69F8742C-2001-43DB-840A-6038C0CFC5E5}" destId="{07FF7ABC-1077-4972-A6C4-28644AC65C7B}" srcOrd="0" destOrd="0" presId="urn:microsoft.com/office/officeart/2005/8/layout/vList5"/>
    <dgm:cxn modelId="{1F70A24B-102F-4F66-A87C-320EE966D09A}" type="presParOf" srcId="{07FF7ABC-1077-4972-A6C4-28644AC65C7B}" destId="{975CD3BE-17FE-4751-9EFF-5080EA5FACE8}" srcOrd="0" destOrd="0" presId="urn:microsoft.com/office/officeart/2005/8/layout/vList5"/>
    <dgm:cxn modelId="{06AAAF0A-7EBA-4DD1-A3D9-8B2DA62709CF}" type="presParOf" srcId="{69F8742C-2001-43DB-840A-6038C0CFC5E5}" destId="{635468B2-EDF1-44ED-8C97-EBB417DB125E}" srcOrd="1" destOrd="0" presId="urn:microsoft.com/office/officeart/2005/8/layout/vList5"/>
    <dgm:cxn modelId="{E5FB9874-5D0F-41CD-AB9D-F7DDC0E3873F}" type="presParOf" srcId="{69F8742C-2001-43DB-840A-6038C0CFC5E5}" destId="{5163F987-95B4-45FF-B4FA-5D9BA428E6AE}" srcOrd="2" destOrd="0" presId="urn:microsoft.com/office/officeart/2005/8/layout/vList5"/>
    <dgm:cxn modelId="{C466A8E9-9FB2-47F6-B73D-083170BC6121}" type="presParOf" srcId="{5163F987-95B4-45FF-B4FA-5D9BA428E6AE}" destId="{4E1F21B2-53CD-4D95-8661-897EFD18FDDD}" srcOrd="0" destOrd="0" presId="urn:microsoft.com/office/officeart/2005/8/layout/vList5"/>
    <dgm:cxn modelId="{F625097A-F22A-4991-BB56-7B4EE1D875FA}" type="presParOf" srcId="{69F8742C-2001-43DB-840A-6038C0CFC5E5}" destId="{BE5570AC-9217-455E-99C5-42AB510A5F6B}" srcOrd="3" destOrd="0" presId="urn:microsoft.com/office/officeart/2005/8/layout/vList5"/>
    <dgm:cxn modelId="{21A2906F-4517-4D93-8D94-C056F88FFBA7}" type="presParOf" srcId="{69F8742C-2001-43DB-840A-6038C0CFC5E5}" destId="{B76E34DF-B553-460F-A30A-344A821D404B}" srcOrd="4" destOrd="0" presId="urn:microsoft.com/office/officeart/2005/8/layout/vList5"/>
    <dgm:cxn modelId="{BFD33CA6-C029-432D-853D-6261481F6118}" type="presParOf" srcId="{B76E34DF-B553-460F-A30A-344A821D404B}" destId="{8DC78F70-DA9D-4257-BFD9-89C2F3C81035}" srcOrd="0" destOrd="0" presId="urn:microsoft.com/office/officeart/2005/8/layout/vList5"/>
    <dgm:cxn modelId="{E80952CF-07EC-4DC9-8221-3D05B5CEDE78}" type="presParOf" srcId="{69F8742C-2001-43DB-840A-6038C0CFC5E5}" destId="{9AC4C938-0702-42DB-AD7F-7BDFCB7F73EE}" srcOrd="5" destOrd="0" presId="urn:microsoft.com/office/officeart/2005/8/layout/vList5"/>
    <dgm:cxn modelId="{0862C362-02A3-4CD0-A2C1-6EBC55470A74}" type="presParOf" srcId="{69F8742C-2001-43DB-840A-6038C0CFC5E5}" destId="{3871DFCE-9A8D-4492-BB07-10201A0DF9B2}" srcOrd="6" destOrd="0" presId="urn:microsoft.com/office/officeart/2005/8/layout/vList5"/>
    <dgm:cxn modelId="{8C03F028-00D7-4DA8-8502-9C04C1E7A7DC}" type="presParOf" srcId="{3871DFCE-9A8D-4492-BB07-10201A0DF9B2}" destId="{7EBA4CD1-AAAC-44EB-8371-EFF3A557D1B2}" srcOrd="0" destOrd="0" presId="urn:microsoft.com/office/officeart/2005/8/layout/vList5"/>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CD3BE-17FE-4751-9EFF-5080EA5FACE8}">
      <dsp:nvSpPr>
        <dsp:cNvPr id="0" name=""/>
        <dsp:cNvSpPr/>
      </dsp:nvSpPr>
      <dsp:spPr>
        <a:xfrm>
          <a:off x="2557724" y="937"/>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joueur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22937"/>
        <a:ext cx="2833439" cy="406682"/>
      </dsp:txXfrm>
    </dsp:sp>
    <dsp:sp modelId="{4E1F21B2-53CD-4D95-8661-897EFD18FDDD}">
      <dsp:nvSpPr>
        <dsp:cNvPr id="0" name=""/>
        <dsp:cNvSpPr/>
      </dsp:nvSpPr>
      <dsp:spPr>
        <a:xfrm>
          <a:off x="2557724" y="474154"/>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le jour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496154"/>
        <a:ext cx="2833439" cy="406682"/>
      </dsp:txXfrm>
    </dsp:sp>
    <dsp:sp modelId="{8DC78F70-DA9D-4257-BFD9-89C2F3C81035}">
      <dsp:nvSpPr>
        <dsp:cNvPr id="0" name=""/>
        <dsp:cNvSpPr/>
      </dsp:nvSpPr>
      <dsp:spPr>
        <a:xfrm>
          <a:off x="2557724" y="947371"/>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jouet</a:t>
          </a:r>
          <a:endParaRPr lang="fr-FR" sz="2400" kern="1200" dirty="0">
            <a:solidFill>
              <a:schemeClr val="tx1"/>
            </a:solidFill>
            <a:latin typeface="Arial" panose="020B0604020202020204" pitchFamily="34" charset="0"/>
            <a:cs typeface="Arial" panose="020B0604020202020204" pitchFamily="34" charset="0"/>
          </a:endParaRPr>
        </a:p>
      </dsp:txBody>
      <dsp:txXfrm>
        <a:off x="2579724" y="969371"/>
        <a:ext cx="2833439" cy="406682"/>
      </dsp:txXfrm>
    </dsp:sp>
    <dsp:sp modelId="{7EBA4CD1-AAAC-44EB-8371-EFF3A557D1B2}">
      <dsp:nvSpPr>
        <dsp:cNvPr id="0" name=""/>
        <dsp:cNvSpPr/>
      </dsp:nvSpPr>
      <dsp:spPr>
        <a:xfrm>
          <a:off x="2557724" y="1420588"/>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rejouer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1442588"/>
        <a:ext cx="2833439" cy="4066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CD3BE-17FE-4751-9EFF-5080EA5FACE8}">
      <dsp:nvSpPr>
        <dsp:cNvPr id="0" name=""/>
        <dsp:cNvSpPr/>
      </dsp:nvSpPr>
      <dsp:spPr>
        <a:xfrm>
          <a:off x="2557724" y="937"/>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joueur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22937"/>
        <a:ext cx="2833439" cy="406682"/>
      </dsp:txXfrm>
    </dsp:sp>
    <dsp:sp modelId="{4E1F21B2-53CD-4D95-8661-897EFD18FDDD}">
      <dsp:nvSpPr>
        <dsp:cNvPr id="0" name=""/>
        <dsp:cNvSpPr/>
      </dsp:nvSpPr>
      <dsp:spPr>
        <a:xfrm>
          <a:off x="2557724" y="474154"/>
          <a:ext cx="2877439" cy="450682"/>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le jour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496154"/>
        <a:ext cx="2833439" cy="406682"/>
      </dsp:txXfrm>
    </dsp:sp>
    <dsp:sp modelId="{8DC78F70-DA9D-4257-BFD9-89C2F3C81035}">
      <dsp:nvSpPr>
        <dsp:cNvPr id="0" name=""/>
        <dsp:cNvSpPr/>
      </dsp:nvSpPr>
      <dsp:spPr>
        <a:xfrm>
          <a:off x="2557724" y="947371"/>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jouet</a:t>
          </a:r>
          <a:endParaRPr lang="fr-FR" sz="2400" kern="1200" dirty="0">
            <a:solidFill>
              <a:schemeClr val="tx1"/>
            </a:solidFill>
            <a:latin typeface="Arial" panose="020B0604020202020204" pitchFamily="34" charset="0"/>
            <a:cs typeface="Arial" panose="020B0604020202020204" pitchFamily="34" charset="0"/>
          </a:endParaRPr>
        </a:p>
      </dsp:txBody>
      <dsp:txXfrm>
        <a:off x="2579724" y="969371"/>
        <a:ext cx="2833439" cy="406682"/>
      </dsp:txXfrm>
    </dsp:sp>
    <dsp:sp modelId="{7EBA4CD1-AAAC-44EB-8371-EFF3A557D1B2}">
      <dsp:nvSpPr>
        <dsp:cNvPr id="0" name=""/>
        <dsp:cNvSpPr/>
      </dsp:nvSpPr>
      <dsp:spPr>
        <a:xfrm>
          <a:off x="2557724" y="1420588"/>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rejouer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1442588"/>
        <a:ext cx="2833439" cy="4066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CD3BE-17FE-4751-9EFF-5080EA5FACE8}">
      <dsp:nvSpPr>
        <dsp:cNvPr id="0" name=""/>
        <dsp:cNvSpPr/>
      </dsp:nvSpPr>
      <dsp:spPr>
        <a:xfrm>
          <a:off x="2557724" y="937"/>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passer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22937"/>
        <a:ext cx="2833439" cy="406682"/>
      </dsp:txXfrm>
    </dsp:sp>
    <dsp:sp modelId="{4E1F21B2-53CD-4D95-8661-897EFD18FDDD}">
      <dsp:nvSpPr>
        <dsp:cNvPr id="0" name=""/>
        <dsp:cNvSpPr/>
      </dsp:nvSpPr>
      <dsp:spPr>
        <a:xfrm>
          <a:off x="2557724" y="474154"/>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dépasser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496154"/>
        <a:ext cx="2833439" cy="406682"/>
      </dsp:txXfrm>
    </dsp:sp>
    <dsp:sp modelId="{8DC78F70-DA9D-4257-BFD9-89C2F3C81035}">
      <dsp:nvSpPr>
        <dsp:cNvPr id="0" name=""/>
        <dsp:cNvSpPr/>
      </dsp:nvSpPr>
      <dsp:spPr>
        <a:xfrm>
          <a:off x="2557724" y="947371"/>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une partie</a:t>
          </a:r>
          <a:endParaRPr lang="fr-FR" sz="2400" kern="1200" dirty="0">
            <a:solidFill>
              <a:schemeClr val="tx1"/>
            </a:solidFill>
            <a:latin typeface="Arial" panose="020B0604020202020204" pitchFamily="34" charset="0"/>
            <a:cs typeface="Arial" panose="020B0604020202020204" pitchFamily="34" charset="0"/>
          </a:endParaRPr>
        </a:p>
      </dsp:txBody>
      <dsp:txXfrm>
        <a:off x="2579724" y="969371"/>
        <a:ext cx="2833439" cy="406682"/>
      </dsp:txXfrm>
    </dsp:sp>
    <dsp:sp modelId="{7EBA4CD1-AAAC-44EB-8371-EFF3A557D1B2}">
      <dsp:nvSpPr>
        <dsp:cNvPr id="0" name=""/>
        <dsp:cNvSpPr/>
      </dsp:nvSpPr>
      <dsp:spPr>
        <a:xfrm>
          <a:off x="2557724" y="1420588"/>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passage</a:t>
          </a:r>
          <a:endParaRPr lang="fr-FR" sz="2400" kern="1200" dirty="0">
            <a:solidFill>
              <a:schemeClr val="tx1"/>
            </a:solidFill>
            <a:latin typeface="Arial" panose="020B0604020202020204" pitchFamily="34" charset="0"/>
            <a:cs typeface="Arial" panose="020B0604020202020204" pitchFamily="34" charset="0"/>
          </a:endParaRPr>
        </a:p>
      </dsp:txBody>
      <dsp:txXfrm>
        <a:off x="2579724" y="1442588"/>
        <a:ext cx="2833439" cy="40668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CD3BE-17FE-4751-9EFF-5080EA5FACE8}">
      <dsp:nvSpPr>
        <dsp:cNvPr id="0" name=""/>
        <dsp:cNvSpPr/>
      </dsp:nvSpPr>
      <dsp:spPr>
        <a:xfrm>
          <a:off x="2557724" y="937"/>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passer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22937"/>
        <a:ext cx="2833439" cy="406682"/>
      </dsp:txXfrm>
    </dsp:sp>
    <dsp:sp modelId="{4E1F21B2-53CD-4D95-8661-897EFD18FDDD}">
      <dsp:nvSpPr>
        <dsp:cNvPr id="0" name=""/>
        <dsp:cNvSpPr/>
      </dsp:nvSpPr>
      <dsp:spPr>
        <a:xfrm>
          <a:off x="2557724" y="474154"/>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dépasser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496154"/>
        <a:ext cx="2833439" cy="406682"/>
      </dsp:txXfrm>
    </dsp:sp>
    <dsp:sp modelId="{8DC78F70-DA9D-4257-BFD9-89C2F3C81035}">
      <dsp:nvSpPr>
        <dsp:cNvPr id="0" name=""/>
        <dsp:cNvSpPr/>
      </dsp:nvSpPr>
      <dsp:spPr>
        <a:xfrm>
          <a:off x="2557724" y="947371"/>
          <a:ext cx="2877439" cy="450682"/>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une partie</a:t>
          </a:r>
          <a:endParaRPr lang="fr-FR" sz="2400" kern="1200" dirty="0">
            <a:solidFill>
              <a:schemeClr val="tx1"/>
            </a:solidFill>
            <a:latin typeface="Arial" panose="020B0604020202020204" pitchFamily="34" charset="0"/>
            <a:cs typeface="Arial" panose="020B0604020202020204" pitchFamily="34" charset="0"/>
          </a:endParaRPr>
        </a:p>
      </dsp:txBody>
      <dsp:txXfrm>
        <a:off x="2579724" y="969371"/>
        <a:ext cx="2833439" cy="406682"/>
      </dsp:txXfrm>
    </dsp:sp>
    <dsp:sp modelId="{7EBA4CD1-AAAC-44EB-8371-EFF3A557D1B2}">
      <dsp:nvSpPr>
        <dsp:cNvPr id="0" name=""/>
        <dsp:cNvSpPr/>
      </dsp:nvSpPr>
      <dsp:spPr>
        <a:xfrm>
          <a:off x="2557724" y="1420588"/>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passage</a:t>
          </a:r>
          <a:endParaRPr lang="fr-FR" sz="2400" kern="1200" dirty="0">
            <a:solidFill>
              <a:schemeClr val="tx1"/>
            </a:solidFill>
            <a:latin typeface="Arial" panose="020B0604020202020204" pitchFamily="34" charset="0"/>
            <a:cs typeface="Arial" panose="020B0604020202020204" pitchFamily="34" charset="0"/>
          </a:endParaRPr>
        </a:p>
      </dsp:txBody>
      <dsp:txXfrm>
        <a:off x="2579724" y="1442588"/>
        <a:ext cx="2833439" cy="4066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CD3BE-17FE-4751-9EFF-5080EA5FACE8}">
      <dsp:nvSpPr>
        <dsp:cNvPr id="0" name=""/>
        <dsp:cNvSpPr/>
      </dsp:nvSpPr>
      <dsp:spPr>
        <a:xfrm>
          <a:off x="2557724" y="937"/>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classer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22937"/>
        <a:ext cx="2833439" cy="406682"/>
      </dsp:txXfrm>
    </dsp:sp>
    <dsp:sp modelId="{4E1F21B2-53CD-4D95-8661-897EFD18FDDD}">
      <dsp:nvSpPr>
        <dsp:cNvPr id="0" name=""/>
        <dsp:cNvSpPr/>
      </dsp:nvSpPr>
      <dsp:spPr>
        <a:xfrm>
          <a:off x="2557724" y="474154"/>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classement</a:t>
          </a:r>
          <a:endParaRPr lang="fr-FR" sz="2400" kern="1200" dirty="0">
            <a:solidFill>
              <a:schemeClr val="tx1"/>
            </a:solidFill>
            <a:latin typeface="Arial" panose="020B0604020202020204" pitchFamily="34" charset="0"/>
            <a:cs typeface="Arial" panose="020B0604020202020204" pitchFamily="34" charset="0"/>
          </a:endParaRPr>
        </a:p>
      </dsp:txBody>
      <dsp:txXfrm>
        <a:off x="2579724" y="496154"/>
        <a:ext cx="2833439" cy="406682"/>
      </dsp:txXfrm>
    </dsp:sp>
    <dsp:sp modelId="{8DC78F70-DA9D-4257-BFD9-89C2F3C81035}">
      <dsp:nvSpPr>
        <dsp:cNvPr id="0" name=""/>
        <dsp:cNvSpPr/>
      </dsp:nvSpPr>
      <dsp:spPr>
        <a:xfrm>
          <a:off x="2557724" y="947371"/>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classeur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969371"/>
        <a:ext cx="2833439" cy="406682"/>
      </dsp:txXfrm>
    </dsp:sp>
    <dsp:sp modelId="{7EBA4CD1-AAAC-44EB-8371-EFF3A557D1B2}">
      <dsp:nvSpPr>
        <dsp:cNvPr id="0" name=""/>
        <dsp:cNvSpPr/>
      </dsp:nvSpPr>
      <dsp:spPr>
        <a:xfrm>
          <a:off x="2557724" y="1420588"/>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une claque</a:t>
          </a:r>
          <a:endParaRPr lang="fr-FR" sz="2400" kern="1200" dirty="0">
            <a:solidFill>
              <a:schemeClr val="tx1"/>
            </a:solidFill>
            <a:latin typeface="Arial" panose="020B0604020202020204" pitchFamily="34" charset="0"/>
            <a:cs typeface="Arial" panose="020B0604020202020204" pitchFamily="34" charset="0"/>
          </a:endParaRPr>
        </a:p>
      </dsp:txBody>
      <dsp:txXfrm>
        <a:off x="2579724" y="1442588"/>
        <a:ext cx="2833439" cy="4066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CD3BE-17FE-4751-9EFF-5080EA5FACE8}">
      <dsp:nvSpPr>
        <dsp:cNvPr id="0" name=""/>
        <dsp:cNvSpPr/>
      </dsp:nvSpPr>
      <dsp:spPr>
        <a:xfrm>
          <a:off x="2557724" y="937"/>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classer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22937"/>
        <a:ext cx="2833439" cy="406682"/>
      </dsp:txXfrm>
    </dsp:sp>
    <dsp:sp modelId="{4E1F21B2-53CD-4D95-8661-897EFD18FDDD}">
      <dsp:nvSpPr>
        <dsp:cNvPr id="0" name=""/>
        <dsp:cNvSpPr/>
      </dsp:nvSpPr>
      <dsp:spPr>
        <a:xfrm>
          <a:off x="2557724" y="474154"/>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classement</a:t>
          </a:r>
          <a:endParaRPr lang="fr-FR" sz="2400" kern="1200" dirty="0">
            <a:solidFill>
              <a:schemeClr val="tx1"/>
            </a:solidFill>
            <a:latin typeface="Arial" panose="020B0604020202020204" pitchFamily="34" charset="0"/>
            <a:cs typeface="Arial" panose="020B0604020202020204" pitchFamily="34" charset="0"/>
          </a:endParaRPr>
        </a:p>
      </dsp:txBody>
      <dsp:txXfrm>
        <a:off x="2579724" y="496154"/>
        <a:ext cx="2833439" cy="406682"/>
      </dsp:txXfrm>
    </dsp:sp>
    <dsp:sp modelId="{8DC78F70-DA9D-4257-BFD9-89C2F3C81035}">
      <dsp:nvSpPr>
        <dsp:cNvPr id="0" name=""/>
        <dsp:cNvSpPr/>
      </dsp:nvSpPr>
      <dsp:spPr>
        <a:xfrm>
          <a:off x="2557724" y="947371"/>
          <a:ext cx="2877439" cy="450682"/>
        </a:xfrm>
        <a:prstGeom prst="roundRect">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 classeur</a:t>
          </a:r>
          <a:endParaRPr lang="fr-FR" sz="2400" kern="1200" dirty="0">
            <a:solidFill>
              <a:schemeClr val="tx1"/>
            </a:solidFill>
            <a:latin typeface="Arial" panose="020B0604020202020204" pitchFamily="34" charset="0"/>
            <a:cs typeface="Arial" panose="020B0604020202020204" pitchFamily="34" charset="0"/>
          </a:endParaRPr>
        </a:p>
      </dsp:txBody>
      <dsp:txXfrm>
        <a:off x="2579724" y="969371"/>
        <a:ext cx="2833439" cy="406682"/>
      </dsp:txXfrm>
    </dsp:sp>
    <dsp:sp modelId="{7EBA4CD1-AAAC-44EB-8371-EFF3A557D1B2}">
      <dsp:nvSpPr>
        <dsp:cNvPr id="0" name=""/>
        <dsp:cNvSpPr/>
      </dsp:nvSpPr>
      <dsp:spPr>
        <a:xfrm>
          <a:off x="2557724" y="1420588"/>
          <a:ext cx="2877439" cy="450682"/>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fr-FR" sz="2400" kern="1200" dirty="0" smtClean="0">
              <a:solidFill>
                <a:schemeClr val="tx1"/>
              </a:solidFill>
              <a:latin typeface="Arial" panose="020B0604020202020204" pitchFamily="34" charset="0"/>
              <a:cs typeface="Arial" panose="020B0604020202020204" pitchFamily="34" charset="0"/>
            </a:rPr>
            <a:t>une claque</a:t>
          </a:r>
          <a:endParaRPr lang="fr-FR" sz="2400" kern="1200" dirty="0">
            <a:solidFill>
              <a:schemeClr val="tx1"/>
            </a:solidFill>
            <a:latin typeface="Arial" panose="020B0604020202020204" pitchFamily="34" charset="0"/>
            <a:cs typeface="Arial" panose="020B0604020202020204" pitchFamily="34" charset="0"/>
          </a:endParaRPr>
        </a:p>
      </dsp:txBody>
      <dsp:txXfrm>
        <a:off x="2579724" y="1442588"/>
        <a:ext cx="2833439" cy="40668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04BE17-6DCF-4C0B-BE33-E5E4ED04E3AA}" type="datetimeFigureOut">
              <a:rPr lang="fr-FR" smtClean="0"/>
              <a:t>04/06/2020</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5D6C7B-78DB-4AD3-A99A-6714ABC551DF}" type="slidenum">
              <a:rPr lang="fr-FR" smtClean="0"/>
              <a:t>‹N°›</a:t>
            </a:fld>
            <a:endParaRPr lang="fr-FR"/>
          </a:p>
        </p:txBody>
      </p:sp>
    </p:spTree>
    <p:extLst>
      <p:ext uri="{BB962C8B-B14F-4D97-AF65-F5344CB8AC3E}">
        <p14:creationId xmlns:p14="http://schemas.microsoft.com/office/powerpoint/2010/main" val="373107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EB7E2C8-4172-4E3B-A82B-D2EE77AEFFBE}" type="slidenum">
              <a:rPr lang="fr-FR" smtClean="0"/>
              <a:t>1</a:t>
            </a:fld>
            <a:endParaRPr lang="fr-FR"/>
          </a:p>
        </p:txBody>
      </p:sp>
    </p:spTree>
    <p:extLst>
      <p:ext uri="{BB962C8B-B14F-4D97-AF65-F5344CB8AC3E}">
        <p14:creationId xmlns:p14="http://schemas.microsoft.com/office/powerpoint/2010/main" val="3346095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1" baseline="0" dirty="0" smtClean="0"/>
          </a:p>
          <a:p>
            <a:endParaRPr lang="fr-FR" baseline="0" dirty="0" smtClean="0"/>
          </a:p>
          <a:p>
            <a:endParaRPr lang="fr-FR" baseline="0" dirty="0" smtClean="0"/>
          </a:p>
          <a:p>
            <a:endParaRPr lang="fr-FR" baseline="0" dirty="0" smtClean="0"/>
          </a:p>
        </p:txBody>
      </p:sp>
      <p:sp>
        <p:nvSpPr>
          <p:cNvPr id="4" name="Espace réservé du numéro de diapositive 3"/>
          <p:cNvSpPr>
            <a:spLocks noGrp="1"/>
          </p:cNvSpPr>
          <p:nvPr>
            <p:ph type="sldNum" sz="quarter" idx="10"/>
          </p:nvPr>
        </p:nvSpPr>
        <p:spPr/>
        <p:txBody>
          <a:bodyPr/>
          <a:lstStyle/>
          <a:p>
            <a:fld id="{7EB7E2C8-4172-4E3B-A82B-D2EE77AEFFBE}" type="slidenum">
              <a:rPr lang="fr-FR" smtClean="0"/>
              <a:t>3</a:t>
            </a:fld>
            <a:endParaRPr lang="fr-FR"/>
          </a:p>
        </p:txBody>
      </p:sp>
    </p:spTree>
    <p:extLst>
      <p:ext uri="{BB962C8B-B14F-4D97-AF65-F5344CB8AC3E}">
        <p14:creationId xmlns:p14="http://schemas.microsoft.com/office/powerpoint/2010/main" val="14081344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1" baseline="0" dirty="0" smtClean="0"/>
          </a:p>
          <a:p>
            <a:endParaRPr lang="fr-FR" baseline="0" dirty="0" smtClean="0"/>
          </a:p>
          <a:p>
            <a:endParaRPr lang="fr-FR" baseline="0" dirty="0" smtClean="0"/>
          </a:p>
          <a:p>
            <a:endParaRPr lang="fr-FR" baseline="0" dirty="0" smtClean="0"/>
          </a:p>
        </p:txBody>
      </p:sp>
      <p:sp>
        <p:nvSpPr>
          <p:cNvPr id="4" name="Espace réservé du numéro de diapositive 3"/>
          <p:cNvSpPr>
            <a:spLocks noGrp="1"/>
          </p:cNvSpPr>
          <p:nvPr>
            <p:ph type="sldNum" sz="quarter" idx="10"/>
          </p:nvPr>
        </p:nvSpPr>
        <p:spPr/>
        <p:txBody>
          <a:bodyPr/>
          <a:lstStyle/>
          <a:p>
            <a:fld id="{7EB7E2C8-4172-4E3B-A82B-D2EE77AEFFBE}" type="slidenum">
              <a:rPr lang="fr-FR" smtClean="0"/>
              <a:t>6</a:t>
            </a:fld>
            <a:endParaRPr lang="fr-FR"/>
          </a:p>
        </p:txBody>
      </p:sp>
    </p:spTree>
    <p:extLst>
      <p:ext uri="{BB962C8B-B14F-4D97-AF65-F5344CB8AC3E}">
        <p14:creationId xmlns:p14="http://schemas.microsoft.com/office/powerpoint/2010/main" val="14081344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1" baseline="0" dirty="0" smtClean="0"/>
          </a:p>
          <a:p>
            <a:endParaRPr lang="fr-FR" baseline="0" dirty="0" smtClean="0"/>
          </a:p>
          <a:p>
            <a:endParaRPr lang="fr-FR" baseline="0" dirty="0" smtClean="0"/>
          </a:p>
          <a:p>
            <a:endParaRPr lang="fr-FR" baseline="0" dirty="0" smtClean="0"/>
          </a:p>
        </p:txBody>
      </p:sp>
      <p:sp>
        <p:nvSpPr>
          <p:cNvPr id="4" name="Espace réservé du numéro de diapositive 3"/>
          <p:cNvSpPr>
            <a:spLocks noGrp="1"/>
          </p:cNvSpPr>
          <p:nvPr>
            <p:ph type="sldNum" sz="quarter" idx="10"/>
          </p:nvPr>
        </p:nvSpPr>
        <p:spPr/>
        <p:txBody>
          <a:bodyPr/>
          <a:lstStyle/>
          <a:p>
            <a:fld id="{7EB7E2C8-4172-4E3B-A82B-D2EE77AEFFBE}" type="slidenum">
              <a:rPr lang="fr-FR" smtClean="0"/>
              <a:t>7</a:t>
            </a:fld>
            <a:endParaRPr lang="fr-FR"/>
          </a:p>
        </p:txBody>
      </p:sp>
    </p:spTree>
    <p:extLst>
      <p:ext uri="{BB962C8B-B14F-4D97-AF65-F5344CB8AC3E}">
        <p14:creationId xmlns:p14="http://schemas.microsoft.com/office/powerpoint/2010/main" val="1408134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1" baseline="0" dirty="0" smtClean="0"/>
          </a:p>
          <a:p>
            <a:endParaRPr lang="fr-FR" baseline="0" dirty="0" smtClean="0"/>
          </a:p>
          <a:p>
            <a:endParaRPr lang="fr-FR" baseline="0" dirty="0" smtClean="0"/>
          </a:p>
          <a:p>
            <a:endParaRPr lang="fr-FR" baseline="0" dirty="0" smtClean="0"/>
          </a:p>
        </p:txBody>
      </p:sp>
      <p:sp>
        <p:nvSpPr>
          <p:cNvPr id="4" name="Espace réservé du numéro de diapositive 3"/>
          <p:cNvSpPr>
            <a:spLocks noGrp="1"/>
          </p:cNvSpPr>
          <p:nvPr>
            <p:ph type="sldNum" sz="quarter" idx="10"/>
          </p:nvPr>
        </p:nvSpPr>
        <p:spPr/>
        <p:txBody>
          <a:bodyPr/>
          <a:lstStyle/>
          <a:p>
            <a:fld id="{7EB7E2C8-4172-4E3B-A82B-D2EE77AEFFBE}" type="slidenum">
              <a:rPr lang="fr-FR" smtClean="0"/>
              <a:t>8</a:t>
            </a:fld>
            <a:endParaRPr lang="fr-FR"/>
          </a:p>
        </p:txBody>
      </p:sp>
    </p:spTree>
    <p:extLst>
      <p:ext uri="{BB962C8B-B14F-4D97-AF65-F5344CB8AC3E}">
        <p14:creationId xmlns:p14="http://schemas.microsoft.com/office/powerpoint/2010/main" val="1408134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Mon petit</a:t>
            </a:r>
            <a:r>
              <a:rPr lang="fr-FR" baseline="0" dirty="0" smtClean="0"/>
              <a:t> chat est très gourmand. D’un bond, il saute du tabouret pour boire du lait. </a:t>
            </a:r>
            <a:r>
              <a:rPr lang="fr-FR" baseline="0" smtClean="0"/>
              <a:t>Son repos, il le fait sur le tapis. </a:t>
            </a:r>
            <a:endParaRPr lang="fr-FR"/>
          </a:p>
        </p:txBody>
      </p:sp>
      <p:sp>
        <p:nvSpPr>
          <p:cNvPr id="4" name="Espace réservé du numéro de diapositive 3"/>
          <p:cNvSpPr>
            <a:spLocks noGrp="1"/>
          </p:cNvSpPr>
          <p:nvPr>
            <p:ph type="sldNum" sz="quarter" idx="10"/>
          </p:nvPr>
        </p:nvSpPr>
        <p:spPr/>
        <p:txBody>
          <a:bodyPr/>
          <a:lstStyle/>
          <a:p>
            <a:fld id="{505D6C7B-78DB-4AD3-A99A-6714ABC551DF}" type="slidenum">
              <a:rPr lang="fr-FR" smtClean="0"/>
              <a:t>14</a:t>
            </a:fld>
            <a:endParaRPr lang="fr-FR"/>
          </a:p>
        </p:txBody>
      </p:sp>
    </p:spTree>
    <p:extLst>
      <p:ext uri="{BB962C8B-B14F-4D97-AF65-F5344CB8AC3E}">
        <p14:creationId xmlns:p14="http://schemas.microsoft.com/office/powerpoint/2010/main" val="3883071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97819"/>
            <a:ext cx="7772400" cy="1102519"/>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19613D8-5A2E-4BE7-B6AE-F6A7B3721219}"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108767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9613D8-5A2E-4BE7-B6AE-F6A7B3721219}"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2102355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05979"/>
            <a:ext cx="2057400" cy="4388644"/>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05979"/>
            <a:ext cx="6019800" cy="43886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9613D8-5A2E-4BE7-B6AE-F6A7B3721219}"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2803032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9613D8-5A2E-4BE7-B6AE-F6A7B3721219}"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159663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19613D8-5A2E-4BE7-B6AE-F6A7B3721219}" type="datetimeFigureOut">
              <a:rPr lang="fr-FR" smtClean="0"/>
              <a:t>04/06/2020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4184452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9613D8-5A2E-4BE7-B6AE-F6A7B3721219}" type="datetimeFigureOut">
              <a:rPr lang="fr-FR" smtClean="0"/>
              <a:t>04/06/2020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4034679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19613D8-5A2E-4BE7-B6AE-F6A7B3721219}" type="datetimeFigureOut">
              <a:rPr lang="fr-FR" smtClean="0"/>
              <a:t>04/06/2020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2053104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19613D8-5A2E-4BE7-B6AE-F6A7B3721219}" type="datetimeFigureOut">
              <a:rPr lang="fr-FR" smtClean="0"/>
              <a:t>04/06/2020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84400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9613D8-5A2E-4BE7-B6AE-F6A7B3721219}" type="datetimeFigureOut">
              <a:rPr lang="fr-FR" smtClean="0"/>
              <a:t>04/06/2020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3225431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04787"/>
            <a:ext cx="3008313" cy="871538"/>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19613D8-5A2E-4BE7-B6AE-F6A7B3721219}" type="datetimeFigureOut">
              <a:rPr lang="fr-FR" smtClean="0"/>
              <a:t>04/06/2020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528114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19613D8-5A2E-4BE7-B6AE-F6A7B3721219}" type="datetimeFigureOut">
              <a:rPr lang="fr-FR" smtClean="0"/>
              <a:t>04/06/2020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405CE18-B024-4807-94E0-51FA6AB5EF9F}" type="slidenum">
              <a:rPr lang="fr-FR" smtClean="0"/>
              <a:t>‹N°›</a:t>
            </a:fld>
            <a:endParaRPr lang="fr-FR"/>
          </a:p>
        </p:txBody>
      </p:sp>
    </p:spTree>
    <p:extLst>
      <p:ext uri="{BB962C8B-B14F-4D97-AF65-F5344CB8AC3E}">
        <p14:creationId xmlns:p14="http://schemas.microsoft.com/office/powerpoint/2010/main" val="160649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19613D8-5A2E-4BE7-B6AE-F6A7B3721219}" type="datetimeFigureOut">
              <a:rPr lang="fr-FR" smtClean="0"/>
              <a:t>04/06/2020</a:t>
            </a:fld>
            <a:endParaRPr lang="fr-FR"/>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405CE18-B024-4807-94E0-51FA6AB5EF9F}" type="slidenum">
              <a:rPr lang="fr-FR" smtClean="0"/>
              <a:t>‹N°›</a:t>
            </a:fld>
            <a:endParaRPr lang="fr-FR"/>
          </a:p>
        </p:txBody>
      </p:sp>
    </p:spTree>
    <p:extLst>
      <p:ext uri="{BB962C8B-B14F-4D97-AF65-F5344CB8AC3E}">
        <p14:creationId xmlns:p14="http://schemas.microsoft.com/office/powerpoint/2010/main" val="2418287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13" Type="http://schemas.microsoft.com/office/2007/relationships/diagramDrawing" Target="../diagrams/drawing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QuickStyle" Target="../diagrams/quickStyle2.xml"/><Relationship Id="rId5" Type="http://schemas.openxmlformats.org/officeDocument/2006/relationships/diagramQuickStyle" Target="../diagrams/quickStyle1.xml"/><Relationship Id="rId10" Type="http://schemas.openxmlformats.org/officeDocument/2006/relationships/diagramLayout" Target="../diagrams/layout2.xml"/><Relationship Id="rId4" Type="http://schemas.openxmlformats.org/officeDocument/2006/relationships/diagramLayout" Target="../diagrams/layout1.xml"/><Relationship Id="rId9"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13" Type="http://schemas.microsoft.com/office/2007/relationships/diagramDrawing" Target="../diagrams/drawing4.xml"/><Relationship Id="rId3" Type="http://schemas.openxmlformats.org/officeDocument/2006/relationships/diagramData" Target="../diagrams/data3.xml"/><Relationship Id="rId7" Type="http://schemas.microsoft.com/office/2007/relationships/diagramDrawing" Target="../diagrams/drawing3.xml"/><Relationship Id="rId12" Type="http://schemas.openxmlformats.org/officeDocument/2006/relationships/diagramColors" Target="../diagrams/colors4.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3.xml"/><Relationship Id="rId11" Type="http://schemas.openxmlformats.org/officeDocument/2006/relationships/diagramQuickStyle" Target="../diagrams/quickStyle4.xml"/><Relationship Id="rId5" Type="http://schemas.openxmlformats.org/officeDocument/2006/relationships/diagramQuickStyle" Target="../diagrams/quickStyle3.xml"/><Relationship Id="rId10" Type="http://schemas.openxmlformats.org/officeDocument/2006/relationships/diagramLayout" Target="../diagrams/layout4.xml"/><Relationship Id="rId4" Type="http://schemas.openxmlformats.org/officeDocument/2006/relationships/diagramLayout" Target="../diagrams/layout3.xml"/><Relationship Id="rId9"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13" Type="http://schemas.microsoft.com/office/2007/relationships/diagramDrawing" Target="../diagrams/drawing6.xml"/><Relationship Id="rId3" Type="http://schemas.openxmlformats.org/officeDocument/2006/relationships/diagramData" Target="../diagrams/data5.xml"/><Relationship Id="rId7" Type="http://schemas.microsoft.com/office/2007/relationships/diagramDrawing" Target="../diagrams/drawing5.xml"/><Relationship Id="rId12" Type="http://schemas.openxmlformats.org/officeDocument/2006/relationships/diagramColors" Target="../diagrams/colors6.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5.xml"/><Relationship Id="rId11" Type="http://schemas.openxmlformats.org/officeDocument/2006/relationships/diagramQuickStyle" Target="../diagrams/quickStyle6.xml"/><Relationship Id="rId5" Type="http://schemas.openxmlformats.org/officeDocument/2006/relationships/diagramQuickStyle" Target="../diagrams/quickStyle5.xml"/><Relationship Id="rId10" Type="http://schemas.openxmlformats.org/officeDocument/2006/relationships/diagramLayout" Target="../diagrams/layout6.xml"/><Relationship Id="rId4" Type="http://schemas.openxmlformats.org/officeDocument/2006/relationships/diagramLayout" Target="../diagrams/layout5.xml"/><Relationship Id="rId9" Type="http://schemas.openxmlformats.org/officeDocument/2006/relationships/diagramData" Target="../diagrams/data6.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59973" y="771550"/>
            <a:ext cx="5832648" cy="523220"/>
          </a:xfrm>
          <a:prstGeom prst="rect">
            <a:avLst/>
          </a:prstGeom>
          <a:noFill/>
        </p:spPr>
        <p:txBody>
          <a:bodyPr wrap="square" rtlCol="0">
            <a:spAutoFit/>
          </a:bodyPr>
          <a:lstStyle/>
          <a:p>
            <a:pPr algn="ctr"/>
            <a:r>
              <a:rPr lang="fr-FR" sz="2800" b="1" dirty="0" smtClean="0">
                <a:latin typeface="Arial" panose="020B0604020202020204" pitchFamily="34" charset="0"/>
                <a:cs typeface="Arial" panose="020B0604020202020204" pitchFamily="34" charset="0"/>
              </a:rPr>
              <a:t>Français CE1</a:t>
            </a:r>
            <a:endParaRPr lang="fr-FR" sz="2800" b="1" dirty="0">
              <a:latin typeface="Arial" panose="020B0604020202020204" pitchFamily="34" charset="0"/>
              <a:cs typeface="Arial" panose="020B0604020202020204" pitchFamily="34" charset="0"/>
            </a:endParaRPr>
          </a:p>
        </p:txBody>
      </p:sp>
      <p:sp>
        <p:nvSpPr>
          <p:cNvPr id="3" name="ZoneTexte 2"/>
          <p:cNvSpPr txBox="1"/>
          <p:nvPr/>
        </p:nvSpPr>
        <p:spPr>
          <a:xfrm>
            <a:off x="2376752" y="1779662"/>
            <a:ext cx="3960440" cy="461665"/>
          </a:xfrm>
          <a:prstGeom prst="rect">
            <a:avLst/>
          </a:prstGeom>
          <a:noFill/>
        </p:spPr>
        <p:txBody>
          <a:bodyPr wrap="square" rtlCol="0">
            <a:spAutoFit/>
          </a:bodyPr>
          <a:lstStyle/>
          <a:p>
            <a:pPr algn="ctr"/>
            <a:r>
              <a:rPr lang="fr-FR" sz="2400" dirty="0" smtClean="0">
                <a:latin typeface="Arial" panose="020B0604020202020204" pitchFamily="34" charset="0"/>
                <a:cs typeface="Arial" panose="020B0604020202020204" pitchFamily="34" charset="0"/>
              </a:rPr>
              <a:t>Séquence 8 – séance 3  </a:t>
            </a:r>
            <a:endParaRPr lang="fr-FR" sz="2400" dirty="0">
              <a:latin typeface="Arial" panose="020B0604020202020204" pitchFamily="34" charset="0"/>
              <a:cs typeface="Arial" panose="020B0604020202020204" pitchFamily="34" charset="0"/>
            </a:endParaRPr>
          </a:p>
        </p:txBody>
      </p:sp>
      <p:sp>
        <p:nvSpPr>
          <p:cNvPr id="4" name="ZoneTexte 3"/>
          <p:cNvSpPr txBox="1"/>
          <p:nvPr/>
        </p:nvSpPr>
        <p:spPr>
          <a:xfrm>
            <a:off x="395536" y="3086294"/>
            <a:ext cx="8496944" cy="461665"/>
          </a:xfrm>
          <a:prstGeom prst="rect">
            <a:avLst/>
          </a:prstGeom>
          <a:noFill/>
        </p:spPr>
        <p:txBody>
          <a:bodyPr wrap="square" rtlCol="0">
            <a:spAutoFit/>
          </a:bodyPr>
          <a:lstStyle/>
          <a:p>
            <a:pPr algn="ctr"/>
            <a:r>
              <a:rPr lang="fr-FR" sz="2400" dirty="0" smtClean="0">
                <a:latin typeface="Arial" panose="020B0604020202020204" pitchFamily="34" charset="0"/>
                <a:cs typeface="Arial" panose="020B0604020202020204" pitchFamily="34" charset="0"/>
              </a:rPr>
              <a:t>Lettres muettes en fin de mots et familles de mots </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68310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123478"/>
            <a:ext cx="7488832"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Complète les phrases avec « laid » ou « lait »</a:t>
            </a:r>
            <a:endParaRPr lang="fr-FR" sz="2400" b="1" dirty="0">
              <a:latin typeface="Arial" panose="020B0604020202020204" pitchFamily="34" charset="0"/>
              <a:cs typeface="Arial" panose="020B0604020202020204" pitchFamily="34" charset="0"/>
            </a:endParaRPr>
          </a:p>
        </p:txBody>
      </p:sp>
      <p:grpSp>
        <p:nvGrpSpPr>
          <p:cNvPr id="6" name="Groupe 5"/>
          <p:cNvGrpSpPr/>
          <p:nvPr/>
        </p:nvGrpSpPr>
        <p:grpSpPr>
          <a:xfrm>
            <a:off x="527678" y="845168"/>
            <a:ext cx="5616624" cy="699837"/>
            <a:chOff x="1115616" y="893418"/>
            <a:chExt cx="5616624" cy="699837"/>
          </a:xfrm>
        </p:grpSpPr>
        <p:sp>
          <p:nvSpPr>
            <p:cNvPr id="4" name="ZoneTexte 3"/>
            <p:cNvSpPr txBox="1"/>
            <p:nvPr/>
          </p:nvSpPr>
          <p:spPr>
            <a:xfrm>
              <a:off x="1115616" y="1131590"/>
              <a:ext cx="561662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Ce sorcier est vraiment                       . </a:t>
              </a:r>
              <a:endParaRPr lang="fr-FR" sz="2400" dirty="0">
                <a:latin typeface="Arial" panose="020B0604020202020204" pitchFamily="34" charset="0"/>
                <a:cs typeface="Arial" panose="020B0604020202020204" pitchFamily="34" charset="0"/>
              </a:endParaRPr>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139" t="54133" r="66168" b="23204"/>
            <a:stretch/>
          </p:blipFill>
          <p:spPr bwMode="auto">
            <a:xfrm>
              <a:off x="4427984" y="893418"/>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7" name="ZoneTexte 6"/>
          <p:cNvSpPr txBox="1"/>
          <p:nvPr/>
        </p:nvSpPr>
        <p:spPr>
          <a:xfrm>
            <a:off x="554442" y="2183227"/>
            <a:ext cx="561662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Le                       est riche en calcium. </a:t>
            </a:r>
            <a:endParaRPr lang="fr-FR" sz="2400" dirty="0">
              <a:latin typeface="Arial" panose="020B0604020202020204" pitchFamily="34" charset="0"/>
              <a:cs typeface="Arial" panose="020B0604020202020204" pitchFamily="34" charset="0"/>
            </a:endParaRPr>
          </a:p>
        </p:txBody>
      </p:sp>
      <p:pic>
        <p:nvPicPr>
          <p:cNvPr id="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139" t="54133" r="66168" b="23204"/>
          <a:stretch/>
        </p:blipFill>
        <p:spPr bwMode="auto">
          <a:xfrm>
            <a:off x="1058498" y="1964691"/>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ZoneTexte 8"/>
          <p:cNvSpPr txBox="1"/>
          <p:nvPr/>
        </p:nvSpPr>
        <p:spPr>
          <a:xfrm>
            <a:off x="552097" y="3251050"/>
            <a:ext cx="6408712"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Le fermier tire le                       de la vache. </a:t>
            </a:r>
            <a:endParaRPr lang="fr-FR" sz="2400" dirty="0">
              <a:latin typeface="Arial" panose="020B0604020202020204" pitchFamily="34" charset="0"/>
              <a:cs typeface="Arial" panose="020B0604020202020204" pitchFamily="34" charset="0"/>
            </a:endParaRPr>
          </a:p>
        </p:txBody>
      </p:sp>
      <p:pic>
        <p:nvPicPr>
          <p:cNvPr id="1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139" t="54133" r="66168" b="23204"/>
          <a:stretch/>
        </p:blipFill>
        <p:spPr bwMode="auto">
          <a:xfrm>
            <a:off x="2936745" y="3012878"/>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ZoneTexte 10"/>
          <p:cNvSpPr txBox="1"/>
          <p:nvPr/>
        </p:nvSpPr>
        <p:spPr>
          <a:xfrm>
            <a:off x="539552" y="4228576"/>
            <a:ext cx="7776864"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Pour le carnaval, j’ai mis un masque très                       .  </a:t>
            </a:r>
            <a:endParaRPr lang="fr-FR" sz="2400" dirty="0">
              <a:latin typeface="Arial" panose="020B0604020202020204" pitchFamily="34" charset="0"/>
              <a:cs typeface="Arial" panose="020B0604020202020204" pitchFamily="34" charset="0"/>
            </a:endParaRPr>
          </a:p>
        </p:txBody>
      </p:sp>
      <p:pic>
        <p:nvPicPr>
          <p:cNvPr id="1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3532" y="100508"/>
            <a:ext cx="513610" cy="5076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139" t="54133" r="66168" b="23204"/>
          <a:stretch/>
        </p:blipFill>
        <p:spPr bwMode="auto">
          <a:xfrm>
            <a:off x="6202373" y="4083918"/>
            <a:ext cx="1728192" cy="699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388385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46320" y="1334016"/>
            <a:ext cx="2088232" cy="1200329"/>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camper</a:t>
            </a:r>
          </a:p>
          <a:p>
            <a:pPr algn="ctr"/>
            <a:r>
              <a:rPr lang="fr-FR" sz="2400" dirty="0">
                <a:latin typeface="Arial" panose="020B0604020202020204" pitchFamily="34" charset="0"/>
                <a:cs typeface="Arial" panose="020B0604020202020204" pitchFamily="34" charset="0"/>
              </a:rPr>
              <a:t>l</a:t>
            </a:r>
            <a:r>
              <a:rPr lang="fr-FR" sz="2400" dirty="0" smtClean="0">
                <a:latin typeface="Arial" panose="020B0604020202020204" pitchFamily="34" charset="0"/>
                <a:cs typeface="Arial" panose="020B0604020202020204" pitchFamily="34" charset="0"/>
              </a:rPr>
              <a:t>e camping</a:t>
            </a:r>
          </a:p>
          <a:p>
            <a:pPr algn="ctr"/>
            <a:r>
              <a:rPr lang="fr-FR" sz="2400" dirty="0" smtClean="0">
                <a:latin typeface="Arial" panose="020B0604020202020204" pitchFamily="34" charset="0"/>
                <a:cs typeface="Arial" panose="020B0604020202020204" pitchFamily="34" charset="0"/>
              </a:rPr>
              <a:t>un campeur</a:t>
            </a:r>
          </a:p>
        </p:txBody>
      </p:sp>
      <p:sp>
        <p:nvSpPr>
          <p:cNvPr id="6" name="ZoneTexte 5"/>
          <p:cNvSpPr txBox="1"/>
          <p:nvPr/>
        </p:nvSpPr>
        <p:spPr>
          <a:xfrm>
            <a:off x="3402437" y="1338001"/>
            <a:ext cx="2304256" cy="1200329"/>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monter</a:t>
            </a:r>
          </a:p>
          <a:p>
            <a:pPr algn="ctr"/>
            <a:r>
              <a:rPr lang="fr-FR" sz="2400" dirty="0" smtClean="0">
                <a:latin typeface="Arial" panose="020B0604020202020204" pitchFamily="34" charset="0"/>
                <a:cs typeface="Arial" panose="020B0604020202020204" pitchFamily="34" charset="0"/>
              </a:rPr>
              <a:t>la montagne</a:t>
            </a:r>
          </a:p>
          <a:p>
            <a:pPr algn="ctr"/>
            <a:r>
              <a:rPr lang="fr-FR" sz="2400" dirty="0" smtClean="0">
                <a:latin typeface="Arial" panose="020B0604020202020204" pitchFamily="34" charset="0"/>
                <a:cs typeface="Arial" panose="020B0604020202020204" pitchFamily="34" charset="0"/>
              </a:rPr>
              <a:t>un montagnard</a:t>
            </a:r>
          </a:p>
        </p:txBody>
      </p:sp>
      <p:sp>
        <p:nvSpPr>
          <p:cNvPr id="7" name="ZoneTexte 6"/>
          <p:cNvSpPr txBox="1"/>
          <p:nvPr/>
        </p:nvSpPr>
        <p:spPr>
          <a:xfrm>
            <a:off x="6601435" y="1334017"/>
            <a:ext cx="2304256" cy="1200329"/>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un éventail</a:t>
            </a:r>
          </a:p>
          <a:p>
            <a:pPr algn="ctr"/>
            <a:r>
              <a:rPr lang="fr-FR" sz="2400" dirty="0" smtClean="0">
                <a:latin typeface="Arial" panose="020B0604020202020204" pitchFamily="34" charset="0"/>
                <a:cs typeface="Arial" panose="020B0604020202020204" pitchFamily="34" charset="0"/>
              </a:rPr>
              <a:t>un ventilateur</a:t>
            </a:r>
          </a:p>
          <a:p>
            <a:pPr algn="ctr"/>
            <a:r>
              <a:rPr lang="fr-FR" sz="2400" dirty="0" smtClean="0">
                <a:latin typeface="Arial" panose="020B0604020202020204" pitchFamily="34" charset="0"/>
                <a:cs typeface="Arial" panose="020B0604020202020204" pitchFamily="34" charset="0"/>
              </a:rPr>
              <a:t>la ventilation</a:t>
            </a:r>
          </a:p>
        </p:txBody>
      </p:sp>
      <p:pic>
        <p:nvPicPr>
          <p:cNvPr id="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139" t="54133" r="66168" b="23204"/>
          <a:stretch/>
        </p:blipFill>
        <p:spPr bwMode="auto">
          <a:xfrm>
            <a:off x="323528" y="2859782"/>
            <a:ext cx="2133817"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139" t="54133" r="66168" b="23204"/>
          <a:stretch/>
        </p:blipFill>
        <p:spPr bwMode="auto">
          <a:xfrm>
            <a:off x="3487657" y="2859782"/>
            <a:ext cx="2133817"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139" t="54133" r="66168" b="23204"/>
          <a:stretch/>
        </p:blipFill>
        <p:spPr bwMode="auto">
          <a:xfrm>
            <a:off x="6686655" y="2859782"/>
            <a:ext cx="2133817"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1392962" y="126490"/>
            <a:ext cx="4680520"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Les familles de mots…</a:t>
            </a:r>
            <a:endParaRPr lang="fr-FR" sz="2400" b="1" dirty="0">
              <a:latin typeface="Arial" panose="020B0604020202020204" pitchFamily="34" charset="0"/>
              <a:cs typeface="Arial" panose="020B0604020202020204" pitchFamily="34" charset="0"/>
            </a:endParaRPr>
          </a:p>
        </p:txBody>
      </p:sp>
      <p:sp>
        <p:nvSpPr>
          <p:cNvPr id="12" name="ZoneTexte 11"/>
          <p:cNvSpPr txBox="1"/>
          <p:nvPr/>
        </p:nvSpPr>
        <p:spPr>
          <a:xfrm>
            <a:off x="2457344" y="4299942"/>
            <a:ext cx="6147103" cy="461665"/>
          </a:xfrm>
          <a:prstGeom prst="rect">
            <a:avLst/>
          </a:prstGeom>
          <a:noFill/>
        </p:spPr>
        <p:txBody>
          <a:bodyPr wrap="square" rtlCol="0">
            <a:spAutoFit/>
          </a:bodyPr>
          <a:lstStyle/>
          <a:p>
            <a:r>
              <a:rPr lang="fr-FR" sz="2400" dirty="0" smtClean="0">
                <a:latin typeface="Arial" panose="020B0604020202020204" pitchFamily="34" charset="0"/>
                <a:cs typeface="Arial" panose="020B0604020202020204" pitchFamily="34" charset="0"/>
              </a:rPr>
              <a:t>…une aide pour orthographier les mots. </a:t>
            </a:r>
            <a:endParaRPr lang="fr-FR" sz="2400" dirty="0">
              <a:latin typeface="Arial" panose="020B0604020202020204" pitchFamily="34" charset="0"/>
              <a:cs typeface="Arial" panose="020B0604020202020204" pitchFamily="34" charset="0"/>
            </a:endParaRPr>
          </a:p>
        </p:txBody>
      </p:sp>
      <p:pic>
        <p:nvPicPr>
          <p:cNvPr id="1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800" y="159604"/>
            <a:ext cx="473040" cy="4675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163077"/>
            <a:ext cx="441885" cy="464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32011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051319" y="1058567"/>
            <a:ext cx="1238148" cy="461665"/>
          </a:xfrm>
          <a:prstGeom prst="rect">
            <a:avLst/>
          </a:prstGeom>
          <a:solidFill>
            <a:schemeClr val="accent5">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galoper</a:t>
            </a:r>
            <a:endParaRPr lang="fr-FR" sz="2400" dirty="0">
              <a:latin typeface="Arial" panose="020B0604020202020204" pitchFamily="34" charset="0"/>
              <a:cs typeface="Arial" panose="020B0604020202020204" pitchFamily="34" charset="0"/>
            </a:endParaRPr>
          </a:p>
        </p:txBody>
      </p:sp>
      <p:sp>
        <p:nvSpPr>
          <p:cNvPr id="4" name="ZoneTexte 3"/>
          <p:cNvSpPr txBox="1"/>
          <p:nvPr/>
        </p:nvSpPr>
        <p:spPr>
          <a:xfrm>
            <a:off x="1187624" y="123478"/>
            <a:ext cx="6984776"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Trouve le nom correspondant à chaque verbe</a:t>
            </a:r>
            <a:endParaRPr lang="fr-FR" sz="2400" b="1" dirty="0">
              <a:latin typeface="Arial" panose="020B0604020202020204" pitchFamily="34" charset="0"/>
              <a:cs typeface="Arial" panose="020B0604020202020204" pitchFamily="34" charset="0"/>
            </a:endParaRP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3532" y="100508"/>
            <a:ext cx="513610" cy="5076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828863" y="1786920"/>
            <a:ext cx="1683060" cy="461665"/>
          </a:xfrm>
          <a:prstGeom prst="rect">
            <a:avLst/>
          </a:prstGeom>
          <a:solidFill>
            <a:schemeClr val="accent5">
              <a:lumMod val="20000"/>
              <a:lumOff val="80000"/>
            </a:schemeClr>
          </a:solidFill>
        </p:spPr>
        <p:txBody>
          <a:bodyPr wrap="square">
            <a:spAutoFit/>
          </a:bodyPr>
          <a:lstStyle/>
          <a:p>
            <a:r>
              <a:rPr lang="fr-FR" sz="2400" dirty="0">
                <a:latin typeface="Arial" panose="020B0604020202020204" pitchFamily="34" charset="0"/>
                <a:cs typeface="Arial" panose="020B0604020202020204" pitchFamily="34" charset="0"/>
              </a:rPr>
              <a:t>se </a:t>
            </a:r>
            <a:r>
              <a:rPr lang="fr-FR" sz="2400" dirty="0" smtClean="0">
                <a:latin typeface="Arial" panose="020B0604020202020204" pitchFamily="34" charset="0"/>
                <a:cs typeface="Arial" panose="020B0604020202020204" pitchFamily="34" charset="0"/>
              </a:rPr>
              <a:t>reposer</a:t>
            </a:r>
            <a:endParaRPr lang="fr-FR" sz="2400" dirty="0">
              <a:latin typeface="Arial" panose="020B0604020202020204" pitchFamily="34" charset="0"/>
              <a:cs typeface="Arial" panose="020B0604020202020204" pitchFamily="34" charset="0"/>
            </a:endParaRPr>
          </a:p>
        </p:txBody>
      </p:sp>
      <p:sp>
        <p:nvSpPr>
          <p:cNvPr id="7" name="Rectangle 6"/>
          <p:cNvSpPr/>
          <p:nvPr/>
        </p:nvSpPr>
        <p:spPr>
          <a:xfrm>
            <a:off x="1986317" y="3147814"/>
            <a:ext cx="1368152" cy="461665"/>
          </a:xfrm>
          <a:prstGeom prst="rect">
            <a:avLst/>
          </a:prstGeom>
          <a:solidFill>
            <a:schemeClr val="accent5">
              <a:lumMod val="20000"/>
              <a:lumOff val="80000"/>
            </a:schemeClr>
          </a:solidFill>
        </p:spPr>
        <p:txBody>
          <a:bodyPr wrap="square">
            <a:spAutoFit/>
          </a:bodyPr>
          <a:lstStyle/>
          <a:p>
            <a:pPr lvl="0"/>
            <a:r>
              <a:rPr lang="fr-FR" sz="2400" dirty="0" smtClean="0">
                <a:solidFill>
                  <a:prstClr val="black"/>
                </a:solidFill>
                <a:latin typeface="Arial" panose="020B0604020202020204" pitchFamily="34" charset="0"/>
                <a:cs typeface="Arial" panose="020B0604020202020204" pitchFamily="34" charset="0"/>
              </a:rPr>
              <a:t>rebondir</a:t>
            </a:r>
            <a:endParaRPr lang="fr-FR" sz="2400" dirty="0">
              <a:solidFill>
                <a:prstClr val="black"/>
              </a:solidFill>
              <a:latin typeface="Arial" panose="020B0604020202020204" pitchFamily="34" charset="0"/>
              <a:cs typeface="Arial" panose="020B0604020202020204" pitchFamily="34" charset="0"/>
            </a:endParaRPr>
          </a:p>
        </p:txBody>
      </p:sp>
      <p:sp>
        <p:nvSpPr>
          <p:cNvPr id="8" name="Rectangle 7"/>
          <p:cNvSpPr/>
          <p:nvPr/>
        </p:nvSpPr>
        <p:spPr>
          <a:xfrm>
            <a:off x="1889254" y="3893966"/>
            <a:ext cx="1562278" cy="461665"/>
          </a:xfrm>
          <a:prstGeom prst="rect">
            <a:avLst/>
          </a:prstGeom>
          <a:solidFill>
            <a:schemeClr val="accent5">
              <a:lumMod val="20000"/>
              <a:lumOff val="80000"/>
            </a:schemeClr>
          </a:solidFill>
        </p:spPr>
        <p:txBody>
          <a:bodyPr wrap="square">
            <a:spAutoFit/>
          </a:bodyPr>
          <a:lstStyle/>
          <a:p>
            <a:pPr lvl="0"/>
            <a:r>
              <a:rPr lang="fr-FR" sz="2400" dirty="0" smtClean="0">
                <a:solidFill>
                  <a:prstClr val="black"/>
                </a:solidFill>
                <a:latin typeface="Arial" panose="020B0604020202020204" pitchFamily="34" charset="0"/>
                <a:cs typeface="Arial" panose="020B0604020202020204" pitchFamily="34" charset="0"/>
              </a:rPr>
              <a:t>combattre</a:t>
            </a:r>
            <a:endParaRPr lang="fr-FR" sz="2400" dirty="0">
              <a:solidFill>
                <a:prstClr val="black"/>
              </a:solidFill>
              <a:latin typeface="Arial" panose="020B0604020202020204" pitchFamily="34" charset="0"/>
              <a:cs typeface="Arial" panose="020B0604020202020204" pitchFamily="34" charset="0"/>
            </a:endParaRPr>
          </a:p>
        </p:txBody>
      </p:sp>
      <p:sp>
        <p:nvSpPr>
          <p:cNvPr id="9" name="Rectangle 8"/>
          <p:cNvSpPr/>
          <p:nvPr/>
        </p:nvSpPr>
        <p:spPr>
          <a:xfrm>
            <a:off x="2150058" y="2499742"/>
            <a:ext cx="1040670" cy="461665"/>
          </a:xfrm>
          <a:prstGeom prst="rect">
            <a:avLst/>
          </a:prstGeom>
          <a:solidFill>
            <a:schemeClr val="accent5">
              <a:lumMod val="20000"/>
              <a:lumOff val="80000"/>
            </a:schemeClr>
          </a:solidFill>
        </p:spPr>
        <p:txBody>
          <a:bodyPr wrap="none">
            <a:spAutoFit/>
          </a:bodyPr>
          <a:lstStyle/>
          <a:p>
            <a:pPr lvl="0"/>
            <a:r>
              <a:rPr lang="fr-FR" sz="2400" dirty="0">
                <a:solidFill>
                  <a:prstClr val="black"/>
                </a:solidFill>
                <a:latin typeface="Arial" panose="020B0604020202020204" pitchFamily="34" charset="0"/>
                <a:cs typeface="Arial" panose="020B0604020202020204" pitchFamily="34" charset="0"/>
              </a:rPr>
              <a:t>sauter</a:t>
            </a:r>
          </a:p>
        </p:txBody>
      </p:sp>
      <p:cxnSp>
        <p:nvCxnSpPr>
          <p:cNvPr id="11" name="Connecteur droit avec flèche 10"/>
          <p:cNvCxnSpPr/>
          <p:nvPr/>
        </p:nvCxnSpPr>
        <p:spPr>
          <a:xfrm>
            <a:off x="3933477" y="1289399"/>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3933946" y="1973651"/>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3933947" y="2730574"/>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3933948" y="3378646"/>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3933949" y="4132652"/>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6388823" y="1109216"/>
            <a:ext cx="1400213" cy="461665"/>
          </a:xfrm>
          <a:prstGeom prst="rect">
            <a:avLst/>
          </a:prstGeom>
          <a:solidFill>
            <a:schemeClr val="accent4">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le </a:t>
            </a:r>
            <a:r>
              <a:rPr lang="fr-FR" sz="2400" dirty="0" err="1" smtClean="0">
                <a:latin typeface="Arial" panose="020B0604020202020204" pitchFamily="34" charset="0"/>
                <a:cs typeface="Arial" panose="020B0604020202020204" pitchFamily="34" charset="0"/>
              </a:rPr>
              <a:t>galo</a:t>
            </a:r>
            <a:endParaRPr lang="fr-FR" sz="2400" b="1" dirty="0">
              <a:solidFill>
                <a:srgbClr val="0066FF"/>
              </a:solidFill>
              <a:latin typeface="Arial" panose="020B0604020202020204" pitchFamily="34" charset="0"/>
              <a:cs typeface="Arial" panose="020B0604020202020204" pitchFamily="34" charset="0"/>
            </a:endParaRPr>
          </a:p>
        </p:txBody>
      </p:sp>
      <p:sp>
        <p:nvSpPr>
          <p:cNvPr id="18" name="Rectangle 17"/>
          <p:cNvSpPr/>
          <p:nvPr/>
        </p:nvSpPr>
        <p:spPr>
          <a:xfrm>
            <a:off x="6356701" y="1786919"/>
            <a:ext cx="1432335" cy="461665"/>
          </a:xfrm>
          <a:prstGeom prst="rect">
            <a:avLst/>
          </a:prstGeom>
          <a:solidFill>
            <a:schemeClr val="accent4">
              <a:lumMod val="20000"/>
              <a:lumOff val="80000"/>
            </a:schemeClr>
          </a:solidFill>
        </p:spPr>
        <p:txBody>
          <a:bodyPr wrap="square">
            <a:spAutoFit/>
          </a:bodyPr>
          <a:lstStyle/>
          <a:p>
            <a:pPr algn="ctr"/>
            <a:r>
              <a:rPr lang="fr-FR" sz="2400" dirty="0" smtClean="0">
                <a:latin typeface="Arial" panose="020B0604020202020204" pitchFamily="34" charset="0"/>
                <a:cs typeface="Arial" panose="020B0604020202020204" pitchFamily="34" charset="0"/>
              </a:rPr>
              <a:t>le repo</a:t>
            </a:r>
            <a:endParaRPr lang="fr-FR" sz="2400" b="1" dirty="0">
              <a:solidFill>
                <a:srgbClr val="0066FF"/>
              </a:solidFill>
              <a:latin typeface="Arial" panose="020B0604020202020204" pitchFamily="34" charset="0"/>
              <a:cs typeface="Arial" panose="020B0604020202020204" pitchFamily="34" charset="0"/>
            </a:endParaRPr>
          </a:p>
        </p:txBody>
      </p:sp>
      <p:sp>
        <p:nvSpPr>
          <p:cNvPr id="19" name="Rectangle 18"/>
          <p:cNvSpPr/>
          <p:nvPr/>
        </p:nvSpPr>
        <p:spPr>
          <a:xfrm>
            <a:off x="6300344" y="3147814"/>
            <a:ext cx="1577170" cy="461665"/>
          </a:xfrm>
          <a:prstGeom prst="rect">
            <a:avLst/>
          </a:prstGeom>
          <a:solidFill>
            <a:schemeClr val="accent4">
              <a:lumMod val="20000"/>
              <a:lumOff val="80000"/>
            </a:schemeClr>
          </a:solidFill>
        </p:spPr>
        <p:txBody>
          <a:bodyPr wrap="square">
            <a:spAutoFit/>
          </a:bodyPr>
          <a:lstStyle/>
          <a:p>
            <a:pPr lvl="0" algn="ctr"/>
            <a:r>
              <a:rPr lang="fr-FR" sz="2400" dirty="0">
                <a:solidFill>
                  <a:prstClr val="black"/>
                </a:solidFill>
                <a:latin typeface="Arial" panose="020B0604020202020204" pitchFamily="34" charset="0"/>
                <a:cs typeface="Arial" panose="020B0604020202020204" pitchFamily="34" charset="0"/>
              </a:rPr>
              <a:t>l</a:t>
            </a:r>
            <a:r>
              <a:rPr lang="fr-FR" sz="2400" dirty="0" smtClean="0">
                <a:solidFill>
                  <a:prstClr val="black"/>
                </a:solidFill>
                <a:latin typeface="Arial" panose="020B0604020202020204" pitchFamily="34" charset="0"/>
                <a:cs typeface="Arial" panose="020B0604020202020204" pitchFamily="34" charset="0"/>
              </a:rPr>
              <a:t>e </a:t>
            </a:r>
            <a:r>
              <a:rPr lang="fr-FR" sz="2400" dirty="0" err="1" smtClean="0">
                <a:solidFill>
                  <a:prstClr val="black"/>
                </a:solidFill>
                <a:latin typeface="Arial" panose="020B0604020202020204" pitchFamily="34" charset="0"/>
                <a:cs typeface="Arial" panose="020B0604020202020204" pitchFamily="34" charset="0"/>
              </a:rPr>
              <a:t>rebon</a:t>
            </a:r>
            <a:endParaRPr lang="fr-FR" sz="2400" b="1" dirty="0">
              <a:solidFill>
                <a:srgbClr val="0066FF"/>
              </a:solidFill>
              <a:latin typeface="Arial" panose="020B0604020202020204" pitchFamily="34" charset="0"/>
              <a:cs typeface="Arial" panose="020B0604020202020204" pitchFamily="34" charset="0"/>
            </a:endParaRPr>
          </a:p>
        </p:txBody>
      </p:sp>
      <p:sp>
        <p:nvSpPr>
          <p:cNvPr id="20" name="Rectangle 19"/>
          <p:cNvSpPr/>
          <p:nvPr/>
        </p:nvSpPr>
        <p:spPr>
          <a:xfrm>
            <a:off x="6282142" y="3901819"/>
            <a:ext cx="1746241" cy="461665"/>
          </a:xfrm>
          <a:prstGeom prst="rect">
            <a:avLst/>
          </a:prstGeom>
          <a:solidFill>
            <a:schemeClr val="accent4">
              <a:lumMod val="20000"/>
              <a:lumOff val="80000"/>
            </a:schemeClr>
          </a:solidFill>
        </p:spPr>
        <p:txBody>
          <a:bodyPr wrap="square">
            <a:spAutoFit/>
          </a:bodyPr>
          <a:lstStyle/>
          <a:p>
            <a:pPr lvl="0" algn="ctr"/>
            <a:r>
              <a:rPr lang="fr-FR" sz="2400" dirty="0" smtClean="0">
                <a:solidFill>
                  <a:prstClr val="black"/>
                </a:solidFill>
                <a:latin typeface="Arial" panose="020B0604020202020204" pitchFamily="34" charset="0"/>
                <a:cs typeface="Arial" panose="020B0604020202020204" pitchFamily="34" charset="0"/>
              </a:rPr>
              <a:t>le </a:t>
            </a:r>
            <a:r>
              <a:rPr lang="fr-FR" sz="2400" dirty="0" err="1" smtClean="0">
                <a:solidFill>
                  <a:prstClr val="black"/>
                </a:solidFill>
                <a:latin typeface="Arial" panose="020B0604020202020204" pitchFamily="34" charset="0"/>
                <a:cs typeface="Arial" panose="020B0604020202020204" pitchFamily="34" charset="0"/>
              </a:rPr>
              <a:t>comba</a:t>
            </a:r>
            <a:endParaRPr lang="fr-FR" sz="2400" b="1" dirty="0">
              <a:solidFill>
                <a:srgbClr val="0066FF"/>
              </a:solidFill>
              <a:latin typeface="Arial" panose="020B0604020202020204" pitchFamily="34" charset="0"/>
              <a:cs typeface="Arial" panose="020B0604020202020204" pitchFamily="34" charset="0"/>
            </a:endParaRPr>
          </a:p>
        </p:txBody>
      </p:sp>
      <p:sp>
        <p:nvSpPr>
          <p:cNvPr id="21" name="Rectangle 20"/>
          <p:cNvSpPr/>
          <p:nvPr/>
        </p:nvSpPr>
        <p:spPr>
          <a:xfrm>
            <a:off x="6430061" y="2488793"/>
            <a:ext cx="1317736" cy="461665"/>
          </a:xfrm>
          <a:prstGeom prst="rect">
            <a:avLst/>
          </a:prstGeom>
          <a:solidFill>
            <a:schemeClr val="accent4">
              <a:lumMod val="20000"/>
              <a:lumOff val="80000"/>
            </a:schemeClr>
          </a:solidFill>
        </p:spPr>
        <p:txBody>
          <a:bodyPr wrap="square">
            <a:spAutoFit/>
          </a:bodyPr>
          <a:lstStyle/>
          <a:p>
            <a:pPr lvl="0" algn="ctr"/>
            <a:r>
              <a:rPr lang="fr-FR" sz="2400" dirty="0" smtClean="0">
                <a:solidFill>
                  <a:prstClr val="black"/>
                </a:solidFill>
                <a:latin typeface="Arial" panose="020B0604020202020204" pitchFamily="34" charset="0"/>
                <a:cs typeface="Arial" panose="020B0604020202020204" pitchFamily="34" charset="0"/>
              </a:rPr>
              <a:t>le </a:t>
            </a:r>
            <a:r>
              <a:rPr lang="fr-FR" sz="2400" dirty="0" err="1" smtClean="0">
                <a:solidFill>
                  <a:prstClr val="black"/>
                </a:solidFill>
                <a:latin typeface="Arial" panose="020B0604020202020204" pitchFamily="34" charset="0"/>
                <a:cs typeface="Arial" panose="020B0604020202020204" pitchFamily="34" charset="0"/>
              </a:rPr>
              <a:t>sau</a:t>
            </a:r>
            <a:endParaRPr lang="fr-FR" sz="2400" b="1" dirty="0">
              <a:solidFill>
                <a:srgbClr val="0066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2100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2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187624" y="123478"/>
            <a:ext cx="4824536"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Mets les adjectifs au masculin</a:t>
            </a:r>
            <a:endParaRPr lang="fr-FR" sz="24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3532" y="100508"/>
            <a:ext cx="513610" cy="5076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ZoneTexte 4"/>
          <p:cNvSpPr txBox="1"/>
          <p:nvPr/>
        </p:nvSpPr>
        <p:spPr>
          <a:xfrm>
            <a:off x="1956507" y="1058567"/>
            <a:ext cx="1238148"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grande</a:t>
            </a:r>
            <a:endParaRPr lang="fr-FR" sz="2400" dirty="0">
              <a:latin typeface="Arial" panose="020B0604020202020204" pitchFamily="34" charset="0"/>
              <a:cs typeface="Arial" panose="020B0604020202020204" pitchFamily="34" charset="0"/>
            </a:endParaRPr>
          </a:p>
        </p:txBody>
      </p:sp>
      <p:sp>
        <p:nvSpPr>
          <p:cNvPr id="6" name="Rectangle 5"/>
          <p:cNvSpPr/>
          <p:nvPr/>
        </p:nvSpPr>
        <p:spPr>
          <a:xfrm>
            <a:off x="1781457" y="1786920"/>
            <a:ext cx="1430794" cy="461665"/>
          </a:xfrm>
          <a:prstGeom prst="rect">
            <a:avLst/>
          </a:prstGeom>
          <a:solidFill>
            <a:schemeClr val="accent5">
              <a:lumMod val="20000"/>
              <a:lumOff val="80000"/>
            </a:schemeClr>
          </a:solidFill>
        </p:spPr>
        <p:txBody>
          <a:bodyPr wrap="square">
            <a:spAutoFit/>
          </a:bodyPr>
          <a:lstStyle/>
          <a:p>
            <a:pPr algn="ctr"/>
            <a:r>
              <a:rPr lang="fr-FR" sz="2400" dirty="0" smtClean="0">
                <a:latin typeface="Arial" panose="020B0604020202020204" pitchFamily="34" charset="0"/>
                <a:cs typeface="Arial" panose="020B0604020202020204" pitchFamily="34" charset="0"/>
              </a:rPr>
              <a:t>épaisse</a:t>
            </a:r>
            <a:endParaRPr lang="fr-FR" sz="2400" dirty="0">
              <a:latin typeface="Arial" panose="020B0604020202020204" pitchFamily="34" charset="0"/>
              <a:cs typeface="Arial" panose="020B0604020202020204" pitchFamily="34" charset="0"/>
            </a:endParaRPr>
          </a:p>
        </p:txBody>
      </p:sp>
      <p:sp>
        <p:nvSpPr>
          <p:cNvPr id="7" name="Rectangle 6"/>
          <p:cNvSpPr/>
          <p:nvPr/>
        </p:nvSpPr>
        <p:spPr>
          <a:xfrm>
            <a:off x="1938911" y="3142995"/>
            <a:ext cx="1273340" cy="461665"/>
          </a:xfrm>
          <a:prstGeom prst="rect">
            <a:avLst/>
          </a:prstGeom>
          <a:solidFill>
            <a:schemeClr val="accent5">
              <a:lumMod val="20000"/>
              <a:lumOff val="80000"/>
            </a:schemeClr>
          </a:solidFill>
        </p:spPr>
        <p:txBody>
          <a:bodyPr wrap="square">
            <a:spAutoFit/>
          </a:bodyPr>
          <a:lstStyle/>
          <a:p>
            <a:pPr lvl="0" algn="ctr"/>
            <a:r>
              <a:rPr lang="fr-FR" sz="2400" dirty="0" smtClean="0">
                <a:solidFill>
                  <a:prstClr val="black"/>
                </a:solidFill>
                <a:latin typeface="Arial" panose="020B0604020202020204" pitchFamily="34" charset="0"/>
                <a:cs typeface="Arial" panose="020B0604020202020204" pitchFamily="34" charset="0"/>
              </a:rPr>
              <a:t>patiente</a:t>
            </a:r>
            <a:endParaRPr lang="fr-FR" sz="2400" dirty="0">
              <a:solidFill>
                <a:prstClr val="black"/>
              </a:solidFill>
              <a:latin typeface="Arial" panose="020B0604020202020204" pitchFamily="34" charset="0"/>
              <a:cs typeface="Arial" panose="020B0604020202020204" pitchFamily="34" charset="0"/>
            </a:endParaRPr>
          </a:p>
        </p:txBody>
      </p:sp>
      <p:sp>
        <p:nvSpPr>
          <p:cNvPr id="8" name="Rectangle 7"/>
          <p:cNvSpPr/>
          <p:nvPr/>
        </p:nvSpPr>
        <p:spPr>
          <a:xfrm>
            <a:off x="1911565" y="3893966"/>
            <a:ext cx="1170578" cy="461665"/>
          </a:xfrm>
          <a:prstGeom prst="rect">
            <a:avLst/>
          </a:prstGeom>
          <a:solidFill>
            <a:schemeClr val="accent5">
              <a:lumMod val="20000"/>
              <a:lumOff val="80000"/>
            </a:schemeClr>
          </a:solidFill>
        </p:spPr>
        <p:txBody>
          <a:bodyPr wrap="square">
            <a:spAutoFit/>
          </a:bodyPr>
          <a:lstStyle/>
          <a:p>
            <a:pPr lvl="0" algn="ctr"/>
            <a:r>
              <a:rPr lang="fr-FR" sz="2400" dirty="0" smtClean="0">
                <a:solidFill>
                  <a:prstClr val="black"/>
                </a:solidFill>
                <a:latin typeface="Arial" panose="020B0604020202020204" pitchFamily="34" charset="0"/>
                <a:cs typeface="Arial" panose="020B0604020202020204" pitchFamily="34" charset="0"/>
              </a:rPr>
              <a:t>laide</a:t>
            </a:r>
            <a:endParaRPr lang="fr-FR" sz="2400" dirty="0">
              <a:solidFill>
                <a:prstClr val="black"/>
              </a:solidFill>
              <a:latin typeface="Arial" panose="020B0604020202020204" pitchFamily="34" charset="0"/>
              <a:cs typeface="Arial" panose="020B0604020202020204" pitchFamily="34" charset="0"/>
            </a:endParaRPr>
          </a:p>
        </p:txBody>
      </p:sp>
      <p:sp>
        <p:nvSpPr>
          <p:cNvPr id="9" name="Rectangle 8"/>
          <p:cNvSpPr/>
          <p:nvPr/>
        </p:nvSpPr>
        <p:spPr>
          <a:xfrm>
            <a:off x="2020781" y="2499742"/>
            <a:ext cx="1109599" cy="461665"/>
          </a:xfrm>
          <a:prstGeom prst="rect">
            <a:avLst/>
          </a:prstGeom>
          <a:solidFill>
            <a:schemeClr val="accent5">
              <a:lumMod val="20000"/>
              <a:lumOff val="80000"/>
            </a:schemeClr>
          </a:solidFill>
        </p:spPr>
        <p:txBody>
          <a:bodyPr wrap="none">
            <a:spAutoFit/>
          </a:bodyPr>
          <a:lstStyle/>
          <a:p>
            <a:pPr lvl="0" algn="ctr"/>
            <a:r>
              <a:rPr lang="fr-FR" sz="2400" dirty="0" smtClean="0">
                <a:solidFill>
                  <a:prstClr val="black"/>
                </a:solidFill>
                <a:latin typeface="Arial" panose="020B0604020202020204" pitchFamily="34" charset="0"/>
                <a:cs typeface="Arial" panose="020B0604020202020204" pitchFamily="34" charset="0"/>
              </a:rPr>
              <a:t>grosse</a:t>
            </a:r>
            <a:endParaRPr lang="fr-FR" sz="2400" dirty="0">
              <a:solidFill>
                <a:prstClr val="black"/>
              </a:solidFill>
              <a:latin typeface="Arial" panose="020B0604020202020204" pitchFamily="34" charset="0"/>
              <a:cs typeface="Arial" panose="020B0604020202020204" pitchFamily="34" charset="0"/>
            </a:endParaRPr>
          </a:p>
        </p:txBody>
      </p:sp>
      <p:cxnSp>
        <p:nvCxnSpPr>
          <p:cNvPr id="10" name="Connecteur droit avec flèche 9"/>
          <p:cNvCxnSpPr/>
          <p:nvPr/>
        </p:nvCxnSpPr>
        <p:spPr>
          <a:xfrm>
            <a:off x="3933477" y="1289399"/>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3933946" y="1973651"/>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3933947" y="2730574"/>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3933948" y="3378646"/>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3933949" y="4132652"/>
            <a:ext cx="1492125"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6388823" y="1109216"/>
            <a:ext cx="1400213" cy="461665"/>
          </a:xfrm>
          <a:prstGeom prst="rect">
            <a:avLst/>
          </a:prstGeom>
          <a:solidFill>
            <a:schemeClr val="accent4">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gran</a:t>
            </a:r>
            <a:r>
              <a:rPr lang="fr-FR" sz="2400" b="1" dirty="0" smtClean="0">
                <a:solidFill>
                  <a:srgbClr val="0066FF"/>
                </a:solidFill>
                <a:latin typeface="Arial" panose="020B0604020202020204" pitchFamily="34" charset="0"/>
                <a:cs typeface="Arial" panose="020B0604020202020204" pitchFamily="34" charset="0"/>
              </a:rPr>
              <a:t>d</a:t>
            </a:r>
            <a:endParaRPr lang="fr-FR" sz="2400" b="1" dirty="0">
              <a:solidFill>
                <a:srgbClr val="0066FF"/>
              </a:solidFill>
              <a:latin typeface="Arial" panose="020B0604020202020204" pitchFamily="34" charset="0"/>
              <a:cs typeface="Arial" panose="020B0604020202020204" pitchFamily="34" charset="0"/>
            </a:endParaRPr>
          </a:p>
        </p:txBody>
      </p:sp>
      <p:sp>
        <p:nvSpPr>
          <p:cNvPr id="16" name="Rectangle 15"/>
          <p:cNvSpPr/>
          <p:nvPr/>
        </p:nvSpPr>
        <p:spPr>
          <a:xfrm>
            <a:off x="6356701" y="1786919"/>
            <a:ext cx="1413161" cy="461665"/>
          </a:xfrm>
          <a:prstGeom prst="rect">
            <a:avLst/>
          </a:prstGeom>
          <a:solidFill>
            <a:schemeClr val="accent4">
              <a:lumMod val="20000"/>
              <a:lumOff val="80000"/>
            </a:schemeClr>
          </a:solidFill>
        </p:spPr>
        <p:txBody>
          <a:bodyPr wrap="square">
            <a:spAutoFit/>
          </a:bodyPr>
          <a:lstStyle/>
          <a:p>
            <a:pPr algn="ctr"/>
            <a:r>
              <a:rPr lang="fr-FR" sz="2400" dirty="0" smtClean="0">
                <a:latin typeface="Arial" panose="020B0604020202020204" pitchFamily="34" charset="0"/>
                <a:cs typeface="Arial" panose="020B0604020202020204" pitchFamily="34" charset="0"/>
              </a:rPr>
              <a:t>épai</a:t>
            </a:r>
            <a:r>
              <a:rPr lang="fr-FR" sz="2400" b="1" dirty="0" smtClean="0">
                <a:solidFill>
                  <a:srgbClr val="0066FF"/>
                </a:solidFill>
                <a:latin typeface="Arial" panose="020B0604020202020204" pitchFamily="34" charset="0"/>
                <a:cs typeface="Arial" panose="020B0604020202020204" pitchFamily="34" charset="0"/>
              </a:rPr>
              <a:t>s</a:t>
            </a:r>
            <a:endParaRPr lang="fr-FR" sz="2400" b="1" dirty="0">
              <a:solidFill>
                <a:srgbClr val="0066FF"/>
              </a:solidFill>
              <a:latin typeface="Arial" panose="020B0604020202020204" pitchFamily="34" charset="0"/>
              <a:cs typeface="Arial" panose="020B0604020202020204" pitchFamily="34" charset="0"/>
            </a:endParaRPr>
          </a:p>
        </p:txBody>
      </p:sp>
      <p:sp>
        <p:nvSpPr>
          <p:cNvPr id="17" name="Rectangle 16"/>
          <p:cNvSpPr/>
          <p:nvPr/>
        </p:nvSpPr>
        <p:spPr>
          <a:xfrm>
            <a:off x="6300344" y="3147814"/>
            <a:ext cx="1577170" cy="461665"/>
          </a:xfrm>
          <a:prstGeom prst="rect">
            <a:avLst/>
          </a:prstGeom>
          <a:solidFill>
            <a:schemeClr val="accent4">
              <a:lumMod val="20000"/>
              <a:lumOff val="80000"/>
            </a:schemeClr>
          </a:solidFill>
        </p:spPr>
        <p:txBody>
          <a:bodyPr wrap="square">
            <a:spAutoFit/>
          </a:bodyPr>
          <a:lstStyle/>
          <a:p>
            <a:pPr lvl="0" algn="ctr"/>
            <a:r>
              <a:rPr lang="fr-FR" sz="2400" dirty="0" smtClean="0">
                <a:solidFill>
                  <a:prstClr val="black"/>
                </a:solidFill>
                <a:latin typeface="Arial" panose="020B0604020202020204" pitchFamily="34" charset="0"/>
                <a:cs typeface="Arial" panose="020B0604020202020204" pitchFamily="34" charset="0"/>
              </a:rPr>
              <a:t>patien</a:t>
            </a:r>
            <a:r>
              <a:rPr lang="fr-FR" sz="2400" b="1" dirty="0" smtClean="0">
                <a:solidFill>
                  <a:srgbClr val="0066FF"/>
                </a:solidFill>
                <a:latin typeface="Arial" panose="020B0604020202020204" pitchFamily="34" charset="0"/>
                <a:cs typeface="Arial" panose="020B0604020202020204" pitchFamily="34" charset="0"/>
              </a:rPr>
              <a:t>t</a:t>
            </a:r>
            <a:endParaRPr lang="fr-FR" sz="2400" b="1" dirty="0">
              <a:solidFill>
                <a:srgbClr val="0066FF"/>
              </a:solidFill>
              <a:latin typeface="Arial" panose="020B0604020202020204" pitchFamily="34" charset="0"/>
              <a:cs typeface="Arial" panose="020B0604020202020204" pitchFamily="34" charset="0"/>
            </a:endParaRPr>
          </a:p>
        </p:txBody>
      </p:sp>
      <p:sp>
        <p:nvSpPr>
          <p:cNvPr id="18" name="Rectangle 17"/>
          <p:cNvSpPr/>
          <p:nvPr/>
        </p:nvSpPr>
        <p:spPr>
          <a:xfrm>
            <a:off x="6502312" y="3901819"/>
            <a:ext cx="1173233" cy="461665"/>
          </a:xfrm>
          <a:prstGeom prst="rect">
            <a:avLst/>
          </a:prstGeom>
          <a:solidFill>
            <a:schemeClr val="accent4">
              <a:lumMod val="20000"/>
              <a:lumOff val="80000"/>
            </a:schemeClr>
          </a:solidFill>
        </p:spPr>
        <p:txBody>
          <a:bodyPr wrap="square">
            <a:spAutoFit/>
          </a:bodyPr>
          <a:lstStyle/>
          <a:p>
            <a:pPr lvl="0" algn="ctr"/>
            <a:r>
              <a:rPr lang="fr-FR" sz="2400" dirty="0" smtClean="0">
                <a:solidFill>
                  <a:prstClr val="black"/>
                </a:solidFill>
                <a:latin typeface="Arial" panose="020B0604020202020204" pitchFamily="34" charset="0"/>
                <a:cs typeface="Arial" panose="020B0604020202020204" pitchFamily="34" charset="0"/>
              </a:rPr>
              <a:t>lai</a:t>
            </a:r>
            <a:r>
              <a:rPr lang="fr-FR" sz="2400" b="1" dirty="0" smtClean="0">
                <a:solidFill>
                  <a:srgbClr val="0066FF"/>
                </a:solidFill>
                <a:latin typeface="Arial" panose="020B0604020202020204" pitchFamily="34" charset="0"/>
                <a:cs typeface="Arial" panose="020B0604020202020204" pitchFamily="34" charset="0"/>
              </a:rPr>
              <a:t>d</a:t>
            </a:r>
            <a:endParaRPr lang="fr-FR" sz="2400" b="1" dirty="0">
              <a:solidFill>
                <a:srgbClr val="0066FF"/>
              </a:solidFill>
              <a:latin typeface="Arial" panose="020B0604020202020204" pitchFamily="34" charset="0"/>
              <a:cs typeface="Arial" panose="020B0604020202020204" pitchFamily="34" charset="0"/>
            </a:endParaRPr>
          </a:p>
        </p:txBody>
      </p:sp>
      <p:sp>
        <p:nvSpPr>
          <p:cNvPr id="19" name="Rectangle 18"/>
          <p:cNvSpPr/>
          <p:nvPr/>
        </p:nvSpPr>
        <p:spPr>
          <a:xfrm>
            <a:off x="6662370" y="2495275"/>
            <a:ext cx="801823" cy="461665"/>
          </a:xfrm>
          <a:prstGeom prst="rect">
            <a:avLst/>
          </a:prstGeom>
          <a:solidFill>
            <a:schemeClr val="accent4">
              <a:lumMod val="20000"/>
              <a:lumOff val="80000"/>
            </a:schemeClr>
          </a:solidFill>
        </p:spPr>
        <p:txBody>
          <a:bodyPr wrap="none">
            <a:spAutoFit/>
          </a:bodyPr>
          <a:lstStyle/>
          <a:p>
            <a:pPr lvl="0" algn="ctr"/>
            <a:r>
              <a:rPr lang="fr-FR" sz="2400" dirty="0" smtClean="0">
                <a:solidFill>
                  <a:prstClr val="black"/>
                </a:solidFill>
                <a:latin typeface="Arial" panose="020B0604020202020204" pitchFamily="34" charset="0"/>
                <a:cs typeface="Arial" panose="020B0604020202020204" pitchFamily="34" charset="0"/>
              </a:rPr>
              <a:t>gro</a:t>
            </a:r>
            <a:r>
              <a:rPr lang="fr-FR" sz="2400" b="1" dirty="0" smtClean="0">
                <a:solidFill>
                  <a:srgbClr val="0066FF"/>
                </a:solidFill>
                <a:latin typeface="Arial" panose="020B0604020202020204" pitchFamily="34" charset="0"/>
                <a:cs typeface="Arial" panose="020B0604020202020204" pitchFamily="34" charset="0"/>
              </a:rPr>
              <a:t>s</a:t>
            </a:r>
            <a:endParaRPr lang="fr-FR" sz="2400" b="1" dirty="0">
              <a:solidFill>
                <a:srgbClr val="0066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286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e 2"/>
          <p:cNvGrpSpPr/>
          <p:nvPr/>
        </p:nvGrpSpPr>
        <p:grpSpPr>
          <a:xfrm>
            <a:off x="277060" y="843558"/>
            <a:ext cx="8640960" cy="3825048"/>
            <a:chOff x="277060" y="627534"/>
            <a:chExt cx="8640960" cy="3825048"/>
          </a:xfrm>
        </p:grpSpPr>
        <p:sp>
          <p:nvSpPr>
            <p:cNvPr id="2" name="ZoneTexte 1"/>
            <p:cNvSpPr txBox="1"/>
            <p:nvPr/>
          </p:nvSpPr>
          <p:spPr>
            <a:xfrm>
              <a:off x="277060" y="627534"/>
              <a:ext cx="8640960" cy="3785652"/>
            </a:xfrm>
            <a:prstGeom prst="rect">
              <a:avLst/>
            </a:prstGeom>
            <a:noFill/>
          </p:spPr>
          <p:txBody>
            <a:bodyPr wrap="square" rtlCol="0">
              <a:spAutoFit/>
            </a:bodyPr>
            <a:lstStyle/>
            <a:p>
              <a:pPr>
                <a:lnSpc>
                  <a:spcPct val="200000"/>
                </a:lnSpc>
              </a:pPr>
              <a:r>
                <a:rPr lang="fr-FR" sz="2400" dirty="0" smtClean="0">
                  <a:latin typeface="Arial" panose="020B0604020202020204" pitchFamily="34" charset="0"/>
                  <a:cs typeface="Arial" panose="020B0604020202020204" pitchFamily="34" charset="0"/>
                </a:rPr>
                <a:t>Mon                                            est très                       .  </a:t>
              </a:r>
            </a:p>
            <a:p>
              <a:pPr>
                <a:lnSpc>
                  <a:spcPct val="200000"/>
                </a:lnSpc>
              </a:pPr>
              <a:endParaRPr lang="fr-FR" sz="2400" dirty="0" smtClean="0">
                <a:latin typeface="Arial" panose="020B0604020202020204" pitchFamily="34" charset="0"/>
                <a:cs typeface="Arial" panose="020B0604020202020204" pitchFamily="34" charset="0"/>
              </a:endParaRPr>
            </a:p>
            <a:p>
              <a:pPr>
                <a:lnSpc>
                  <a:spcPct val="200000"/>
                </a:lnSpc>
              </a:pPr>
              <a:r>
                <a:rPr lang="fr-FR" sz="2400" dirty="0" smtClean="0">
                  <a:latin typeface="Arial" panose="020B0604020202020204" pitchFamily="34" charset="0"/>
                  <a:cs typeface="Arial" panose="020B0604020202020204" pitchFamily="34" charset="0"/>
                </a:rPr>
                <a:t>D’un                  , il saute du tabouret pour boire du                  . </a:t>
              </a:r>
            </a:p>
            <a:p>
              <a:pPr>
                <a:lnSpc>
                  <a:spcPct val="200000"/>
                </a:lnSpc>
              </a:pPr>
              <a:endParaRPr lang="fr-FR" sz="2400" dirty="0">
                <a:latin typeface="Arial" panose="020B0604020202020204" pitchFamily="34" charset="0"/>
                <a:cs typeface="Arial" panose="020B0604020202020204" pitchFamily="34" charset="0"/>
              </a:endParaRPr>
            </a:p>
            <a:p>
              <a:pPr>
                <a:lnSpc>
                  <a:spcPct val="200000"/>
                </a:lnSpc>
              </a:pPr>
              <a:r>
                <a:rPr lang="fr-FR" sz="2400" dirty="0" smtClean="0">
                  <a:latin typeface="Arial" panose="020B0604020202020204" pitchFamily="34" charset="0"/>
                  <a:cs typeface="Arial" panose="020B0604020202020204" pitchFamily="34" charset="0"/>
                </a:rPr>
                <a:t>Son                       , il le fait sur le                       . </a:t>
              </a:r>
              <a:endParaRPr lang="fr-FR" sz="2400" dirty="0">
                <a:latin typeface="Arial" panose="020B0604020202020204" pitchFamily="34" charset="0"/>
                <a:cs typeface="Arial" panose="020B0604020202020204" pitchFamily="34" charset="0"/>
              </a:endParaRPr>
            </a:p>
          </p:txBody>
        </p:sp>
        <p:pic>
          <p:nvPicPr>
            <p:cNvPr id="7"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5127" t="11544" r="27948" b="70507"/>
            <a:stretch/>
          </p:blipFill>
          <p:spPr bwMode="auto">
            <a:xfrm>
              <a:off x="1060359" y="2283718"/>
              <a:ext cx="1387187" cy="7305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8304" y="2282449"/>
              <a:ext cx="138430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0359" y="3720745"/>
              <a:ext cx="138430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843558"/>
              <a:ext cx="138430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0359" y="843558"/>
              <a:ext cx="138430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2160" y="810320"/>
              <a:ext cx="138430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6056" y="3700173"/>
              <a:ext cx="138430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4" name="ZoneTexte 13"/>
          <p:cNvSpPr txBox="1"/>
          <p:nvPr/>
        </p:nvSpPr>
        <p:spPr>
          <a:xfrm>
            <a:off x="1187624" y="123478"/>
            <a:ext cx="5714172"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Dictée : compléter le texte à trous</a:t>
            </a:r>
            <a:endParaRPr lang="fr-FR" sz="2400" b="1" dirty="0">
              <a:latin typeface="Arial" panose="020B0604020202020204" pitchFamily="34" charset="0"/>
              <a:cs typeface="Arial" panose="020B0604020202020204" pitchFamily="34" charset="0"/>
            </a:endParaRPr>
          </a:p>
        </p:txBody>
      </p:sp>
      <p:pic>
        <p:nvPicPr>
          <p:cNvPr id="15"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3532" y="100508"/>
            <a:ext cx="513610" cy="5076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08014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1203598"/>
            <a:ext cx="8784976" cy="3416320"/>
          </a:xfrm>
          <a:prstGeom prst="rect">
            <a:avLst/>
          </a:prstGeom>
          <a:solidFill>
            <a:schemeClr val="accent6">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Pour reconnaître </a:t>
            </a:r>
            <a:r>
              <a:rPr lang="fr-FR" sz="2400" b="1" dirty="0" smtClean="0">
                <a:solidFill>
                  <a:srgbClr val="0066FF"/>
                </a:solidFill>
                <a:latin typeface="Arial" panose="020B0604020202020204" pitchFamily="34" charset="0"/>
                <a:cs typeface="Arial" panose="020B0604020202020204" pitchFamily="34" charset="0"/>
              </a:rPr>
              <a:t>les mots de la même famille</a:t>
            </a:r>
            <a:r>
              <a:rPr lang="fr-FR" sz="2400" dirty="0" smtClean="0">
                <a:latin typeface="Arial" panose="020B0604020202020204" pitchFamily="34" charset="0"/>
                <a:cs typeface="Arial" panose="020B0604020202020204" pitchFamily="34" charset="0"/>
              </a:rPr>
              <a:t>, je repère la </a:t>
            </a:r>
            <a:r>
              <a:rPr lang="fr-FR" sz="2400" b="1" dirty="0" smtClean="0">
                <a:solidFill>
                  <a:srgbClr val="0066FF"/>
                </a:solidFill>
                <a:latin typeface="Arial" panose="020B0604020202020204" pitchFamily="34" charset="0"/>
                <a:cs typeface="Arial" panose="020B0604020202020204" pitchFamily="34" charset="0"/>
              </a:rPr>
              <a:t>partie commune</a:t>
            </a:r>
            <a:r>
              <a:rPr lang="fr-FR" sz="2400" dirty="0" smtClean="0">
                <a:latin typeface="Arial" panose="020B0604020202020204" pitchFamily="34" charset="0"/>
                <a:cs typeface="Arial" panose="020B0604020202020204" pitchFamily="34" charset="0"/>
              </a:rPr>
              <a:t>.</a:t>
            </a:r>
          </a:p>
          <a:p>
            <a:endParaRPr lang="fr-FR" sz="2400" dirty="0">
              <a:latin typeface="Arial" panose="020B0604020202020204" pitchFamily="34" charset="0"/>
              <a:cs typeface="Arial" panose="020B0604020202020204" pitchFamily="34" charset="0"/>
            </a:endParaRPr>
          </a:p>
          <a:p>
            <a:r>
              <a:rPr lang="fr-FR" sz="2400" b="1" dirty="0" smtClean="0">
                <a:solidFill>
                  <a:srgbClr val="FF0000"/>
                </a:solidFill>
                <a:latin typeface="Arial" panose="020B0604020202020204" pitchFamily="34" charset="0"/>
                <a:cs typeface="Arial" panose="020B0604020202020204" pitchFamily="34" charset="0"/>
              </a:rPr>
              <a:t>color</a:t>
            </a:r>
            <a:r>
              <a:rPr lang="fr-FR" sz="2400" b="1" dirty="0" smtClean="0">
                <a:solidFill>
                  <a:srgbClr val="0066FF"/>
                </a:solidFill>
                <a:latin typeface="Arial" panose="020B0604020202020204" pitchFamily="34" charset="0"/>
                <a:cs typeface="Arial" panose="020B0604020202020204" pitchFamily="34" charset="0"/>
              </a:rPr>
              <a:t>ier – </a:t>
            </a:r>
            <a:r>
              <a:rPr lang="fr-FR" sz="2400" b="1" dirty="0" smtClean="0">
                <a:solidFill>
                  <a:srgbClr val="FF0000"/>
                </a:solidFill>
                <a:latin typeface="Arial" panose="020B0604020202020204" pitchFamily="34" charset="0"/>
                <a:cs typeface="Arial" panose="020B0604020202020204" pitchFamily="34" charset="0"/>
              </a:rPr>
              <a:t>color</a:t>
            </a:r>
            <a:r>
              <a:rPr lang="fr-FR" sz="2400" b="1" dirty="0" smtClean="0">
                <a:solidFill>
                  <a:srgbClr val="0066FF"/>
                </a:solidFill>
                <a:latin typeface="Arial" panose="020B0604020202020204" pitchFamily="34" charset="0"/>
                <a:cs typeface="Arial" panose="020B0604020202020204" pitchFamily="34" charset="0"/>
              </a:rPr>
              <a:t>iage – multi</a:t>
            </a:r>
            <a:r>
              <a:rPr lang="fr-FR" sz="2400" b="1" dirty="0" smtClean="0">
                <a:solidFill>
                  <a:srgbClr val="FF0000"/>
                </a:solidFill>
                <a:latin typeface="Arial" panose="020B0604020202020204" pitchFamily="34" charset="0"/>
                <a:cs typeface="Arial" panose="020B0604020202020204" pitchFamily="34" charset="0"/>
              </a:rPr>
              <a:t>color</a:t>
            </a:r>
            <a:r>
              <a:rPr lang="fr-FR" sz="2400" b="1" dirty="0" smtClean="0">
                <a:solidFill>
                  <a:srgbClr val="0066FF"/>
                </a:solidFill>
                <a:latin typeface="Arial" panose="020B0604020202020204" pitchFamily="34" charset="0"/>
                <a:cs typeface="Arial" panose="020B0604020202020204" pitchFamily="34" charset="0"/>
              </a:rPr>
              <a:t>e </a:t>
            </a:r>
            <a:r>
              <a:rPr lang="fr-FR" sz="2400" dirty="0" smtClean="0">
                <a:latin typeface="Arial" panose="020B0604020202020204" pitchFamily="34" charset="0"/>
                <a:cs typeface="Arial" panose="020B0604020202020204" pitchFamily="34" charset="0"/>
              </a:rPr>
              <a:t>sont des mots de la même famille. </a:t>
            </a:r>
          </a:p>
          <a:p>
            <a:endParaRPr lang="fr-FR" sz="2400" dirty="0" smtClean="0">
              <a:latin typeface="Arial" panose="020B0604020202020204" pitchFamily="34" charset="0"/>
              <a:cs typeface="Arial" panose="020B0604020202020204" pitchFamily="34" charset="0"/>
            </a:endParaRPr>
          </a:p>
          <a:p>
            <a:r>
              <a:rPr lang="fr-FR" sz="2400" b="1" dirty="0" smtClean="0">
                <a:solidFill>
                  <a:srgbClr val="0066FF"/>
                </a:solidFill>
                <a:latin typeface="Arial" panose="020B0604020202020204" pitchFamily="34" charset="0"/>
                <a:cs typeface="Arial" panose="020B0604020202020204" pitchFamily="34" charset="0"/>
              </a:rPr>
              <a:t>une </a:t>
            </a:r>
            <a:r>
              <a:rPr lang="fr-FR" sz="2400" b="1" dirty="0" smtClean="0">
                <a:solidFill>
                  <a:srgbClr val="FF0000"/>
                </a:solidFill>
                <a:latin typeface="Arial" panose="020B0604020202020204" pitchFamily="34" charset="0"/>
                <a:cs typeface="Arial" panose="020B0604020202020204" pitchFamily="34" charset="0"/>
              </a:rPr>
              <a:t>lait</a:t>
            </a:r>
            <a:r>
              <a:rPr lang="fr-FR" sz="2400" b="1" dirty="0" smtClean="0">
                <a:solidFill>
                  <a:srgbClr val="0066FF"/>
                </a:solidFill>
                <a:latin typeface="Arial" panose="020B0604020202020204" pitchFamily="34" charset="0"/>
                <a:cs typeface="Arial" panose="020B0604020202020204" pitchFamily="34" charset="0"/>
              </a:rPr>
              <a:t>ière – un </a:t>
            </a:r>
            <a:r>
              <a:rPr lang="fr-FR" sz="2400" b="1" dirty="0" smtClean="0">
                <a:solidFill>
                  <a:srgbClr val="FF0000"/>
                </a:solidFill>
                <a:latin typeface="Arial" panose="020B0604020202020204" pitchFamily="34" charset="0"/>
                <a:cs typeface="Arial" panose="020B0604020202020204" pitchFamily="34" charset="0"/>
              </a:rPr>
              <a:t>lait</a:t>
            </a:r>
            <a:r>
              <a:rPr lang="fr-FR" sz="2400" b="1" dirty="0" smtClean="0">
                <a:solidFill>
                  <a:srgbClr val="0066FF"/>
                </a:solidFill>
                <a:latin typeface="Arial" panose="020B0604020202020204" pitchFamily="34" charset="0"/>
                <a:cs typeface="Arial" panose="020B0604020202020204" pitchFamily="34" charset="0"/>
              </a:rPr>
              <a:t>age – du </a:t>
            </a:r>
            <a:r>
              <a:rPr lang="fr-FR" sz="2400" b="1" dirty="0" smtClean="0">
                <a:solidFill>
                  <a:srgbClr val="FF0000"/>
                </a:solidFill>
                <a:latin typeface="Arial" panose="020B0604020202020204" pitchFamily="34" charset="0"/>
                <a:cs typeface="Arial" panose="020B0604020202020204" pitchFamily="34" charset="0"/>
              </a:rPr>
              <a:t>lait</a:t>
            </a:r>
            <a:r>
              <a:rPr lang="fr-FR" sz="2400" b="1" dirty="0" smtClean="0">
                <a:solidFill>
                  <a:srgbClr val="0066FF"/>
                </a:solidFill>
                <a:latin typeface="Arial" panose="020B0604020202020204" pitchFamily="34" charset="0"/>
                <a:cs typeface="Arial" panose="020B0604020202020204" pitchFamily="34" charset="0"/>
              </a:rPr>
              <a:t> </a:t>
            </a:r>
            <a:r>
              <a:rPr lang="fr-FR" sz="2400" dirty="0" smtClean="0">
                <a:latin typeface="Arial" panose="020B0604020202020204" pitchFamily="34" charset="0"/>
                <a:cs typeface="Arial" panose="020B0604020202020204" pitchFamily="34" charset="0"/>
              </a:rPr>
              <a:t>sont des mots de la même famille. </a:t>
            </a:r>
            <a:endParaRPr lang="fr-FR" sz="2400" b="1" dirty="0">
              <a:solidFill>
                <a:srgbClr val="FF0000"/>
              </a:solidFill>
              <a:latin typeface="Arial" panose="020B0604020202020204" pitchFamily="34" charset="0"/>
              <a:cs typeface="Arial" panose="020B0604020202020204" pitchFamily="34" charset="0"/>
            </a:endParaRPr>
          </a:p>
          <a:p>
            <a:endParaRPr lang="fr-FR" sz="2400" dirty="0" smtClean="0">
              <a:latin typeface="Arial" panose="020B0604020202020204" pitchFamily="34" charset="0"/>
              <a:cs typeface="Arial" panose="020B0604020202020204" pitchFamily="34" charset="0"/>
            </a:endParaRPr>
          </a:p>
        </p:txBody>
      </p:sp>
      <p:sp>
        <p:nvSpPr>
          <p:cNvPr id="3" name="ZoneTexte 2"/>
          <p:cNvSpPr txBox="1"/>
          <p:nvPr/>
        </p:nvSpPr>
        <p:spPr>
          <a:xfrm>
            <a:off x="1187624" y="123478"/>
            <a:ext cx="5714172"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Ce que nous avons appris</a:t>
            </a:r>
            <a:endParaRPr lang="fr-FR" sz="24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3532" y="100508"/>
            <a:ext cx="513610" cy="5076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6439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187624" y="0"/>
            <a:ext cx="5714172"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Ce que nous avons appris</a:t>
            </a:r>
            <a:endParaRPr lang="fr-FR" sz="2400" b="1"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3532" y="0"/>
            <a:ext cx="513610" cy="5076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ZoneTexte 1"/>
          <p:cNvSpPr txBox="1"/>
          <p:nvPr/>
        </p:nvSpPr>
        <p:spPr>
          <a:xfrm>
            <a:off x="0" y="843558"/>
            <a:ext cx="9144000" cy="3785652"/>
          </a:xfrm>
          <a:prstGeom prst="rect">
            <a:avLst/>
          </a:prstGeom>
          <a:solidFill>
            <a:schemeClr val="accent6">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Certains noms ou adjectifs se terminent par une lettre «</a:t>
            </a:r>
            <a:r>
              <a:rPr lang="fr-FR" sz="2400" b="1" dirty="0" smtClean="0">
                <a:solidFill>
                  <a:srgbClr val="0066FF"/>
                </a:solidFill>
                <a:latin typeface="Arial" panose="020B0604020202020204" pitchFamily="34" charset="0"/>
                <a:cs typeface="Arial" panose="020B0604020202020204" pitchFamily="34" charset="0"/>
              </a:rPr>
              <a:t> muette</a:t>
            </a:r>
            <a:r>
              <a:rPr lang="fr-FR" sz="2400" dirty="0" smtClean="0">
                <a:latin typeface="Arial" panose="020B0604020202020204" pitchFamily="34" charset="0"/>
                <a:cs typeface="Arial" panose="020B0604020202020204" pitchFamily="34" charset="0"/>
              </a:rPr>
              <a:t> », c’est-à-dire qui ne se prononce pas. </a:t>
            </a:r>
          </a:p>
          <a:p>
            <a:pPr algn="ctr"/>
            <a:r>
              <a:rPr lang="fr-FR" sz="2400" b="1" dirty="0" smtClean="0">
                <a:solidFill>
                  <a:srgbClr val="7030A0"/>
                </a:solidFill>
                <a:latin typeface="Arial" panose="020B0604020202020204" pitchFamily="34" charset="0"/>
                <a:cs typeface="Arial" panose="020B0604020202020204" pitchFamily="34" charset="0"/>
              </a:rPr>
              <a:t>un enfan</a:t>
            </a:r>
            <a:r>
              <a:rPr lang="fr-FR" sz="2400" b="1" dirty="0" smtClean="0">
                <a:solidFill>
                  <a:srgbClr val="FF0000"/>
                </a:solidFill>
                <a:latin typeface="Arial" panose="020B0604020202020204" pitchFamily="34" charset="0"/>
                <a:cs typeface="Arial" panose="020B0604020202020204" pitchFamily="34" charset="0"/>
              </a:rPr>
              <a:t>t</a:t>
            </a:r>
            <a:r>
              <a:rPr lang="fr-FR" sz="2400" b="1" dirty="0" smtClean="0">
                <a:solidFill>
                  <a:srgbClr val="7030A0"/>
                </a:solidFill>
                <a:latin typeface="Arial" panose="020B0604020202020204" pitchFamily="34" charset="0"/>
                <a:cs typeface="Arial" panose="020B0604020202020204" pitchFamily="34" charset="0"/>
              </a:rPr>
              <a:t> – un bor</a:t>
            </a:r>
            <a:r>
              <a:rPr lang="fr-FR" sz="2400" b="1" dirty="0" smtClean="0">
                <a:solidFill>
                  <a:srgbClr val="FF0000"/>
                </a:solidFill>
                <a:latin typeface="Arial" panose="020B0604020202020204" pitchFamily="34" charset="0"/>
                <a:cs typeface="Arial" panose="020B0604020202020204" pitchFamily="34" charset="0"/>
              </a:rPr>
              <a:t>d</a:t>
            </a:r>
            <a:r>
              <a:rPr lang="fr-FR" sz="2400" b="1" dirty="0" smtClean="0">
                <a:solidFill>
                  <a:srgbClr val="7030A0"/>
                </a:solidFill>
                <a:latin typeface="Arial" panose="020B0604020202020204" pitchFamily="34" charset="0"/>
                <a:cs typeface="Arial" panose="020B0604020202020204" pitchFamily="34" charset="0"/>
              </a:rPr>
              <a:t> – peti</a:t>
            </a:r>
            <a:r>
              <a:rPr lang="fr-FR" sz="2400" b="1" dirty="0" smtClean="0">
                <a:solidFill>
                  <a:srgbClr val="FF0000"/>
                </a:solidFill>
                <a:latin typeface="Arial" panose="020B0604020202020204" pitchFamily="34" charset="0"/>
                <a:cs typeface="Arial" panose="020B0604020202020204" pitchFamily="34" charset="0"/>
              </a:rPr>
              <a:t>t</a:t>
            </a:r>
            <a:r>
              <a:rPr lang="fr-FR" sz="2400" b="1" dirty="0" smtClean="0">
                <a:solidFill>
                  <a:srgbClr val="7030A0"/>
                </a:solidFill>
                <a:latin typeface="Arial" panose="020B0604020202020204" pitchFamily="34" charset="0"/>
                <a:cs typeface="Arial" panose="020B0604020202020204" pitchFamily="34" charset="0"/>
              </a:rPr>
              <a:t> </a:t>
            </a:r>
            <a:r>
              <a:rPr lang="fr-FR" sz="2400" b="1" dirty="0">
                <a:solidFill>
                  <a:srgbClr val="7030A0"/>
                </a:solidFill>
                <a:latin typeface="Arial" panose="020B0604020202020204" pitchFamily="34" charset="0"/>
                <a:cs typeface="Arial" panose="020B0604020202020204" pitchFamily="34" charset="0"/>
              </a:rPr>
              <a:t>– </a:t>
            </a:r>
            <a:r>
              <a:rPr lang="fr-FR" sz="2400" b="1" dirty="0" smtClean="0">
                <a:solidFill>
                  <a:srgbClr val="7030A0"/>
                </a:solidFill>
                <a:latin typeface="Arial" panose="020B0604020202020204" pitchFamily="34" charset="0"/>
                <a:cs typeface="Arial" panose="020B0604020202020204" pitchFamily="34" charset="0"/>
              </a:rPr>
              <a:t>gran</a:t>
            </a:r>
            <a:r>
              <a:rPr lang="fr-FR" sz="2400" b="1" dirty="0" smtClean="0">
                <a:solidFill>
                  <a:srgbClr val="FF0000"/>
                </a:solidFill>
                <a:latin typeface="Arial" panose="020B0604020202020204" pitchFamily="34" charset="0"/>
                <a:cs typeface="Arial" panose="020B0604020202020204" pitchFamily="34" charset="0"/>
              </a:rPr>
              <a:t>d </a:t>
            </a:r>
            <a:r>
              <a:rPr lang="fr-FR" sz="2400" b="1" dirty="0" smtClean="0">
                <a:solidFill>
                  <a:srgbClr val="7030A0"/>
                </a:solidFill>
                <a:latin typeface="Arial" panose="020B0604020202020204" pitchFamily="34" charset="0"/>
                <a:cs typeface="Arial" panose="020B0604020202020204" pitchFamily="34" charset="0"/>
              </a:rPr>
              <a:t> </a:t>
            </a:r>
          </a:p>
          <a:p>
            <a:endParaRPr lang="fr-FR" sz="2400" dirty="0">
              <a:latin typeface="Arial" panose="020B0604020202020204" pitchFamily="34" charset="0"/>
              <a:cs typeface="Arial" panose="020B0604020202020204" pitchFamily="34" charset="0"/>
            </a:endParaRPr>
          </a:p>
          <a:p>
            <a:r>
              <a:rPr lang="fr-FR" sz="2400" dirty="0" smtClean="0">
                <a:latin typeface="Arial" panose="020B0604020202020204" pitchFamily="34" charset="0"/>
                <a:cs typeface="Arial" panose="020B0604020202020204" pitchFamily="34" charset="0"/>
              </a:rPr>
              <a:t>Pour savoir comment écrire ces mots sans erreur, on peut : </a:t>
            </a:r>
          </a:p>
          <a:p>
            <a:pPr marL="285750" indent="-285750">
              <a:buFontTx/>
              <a:buChar char="-"/>
            </a:pPr>
            <a:r>
              <a:rPr lang="fr-FR" sz="2400" b="1" dirty="0">
                <a:solidFill>
                  <a:srgbClr val="0066FF"/>
                </a:solidFill>
                <a:latin typeface="Arial" panose="020B0604020202020204" pitchFamily="34" charset="0"/>
                <a:cs typeface="Arial" panose="020B0604020202020204" pitchFamily="34" charset="0"/>
              </a:rPr>
              <a:t>c</a:t>
            </a:r>
            <a:r>
              <a:rPr lang="fr-FR" sz="2400" b="1" dirty="0" smtClean="0">
                <a:solidFill>
                  <a:srgbClr val="0066FF"/>
                </a:solidFill>
                <a:latin typeface="Arial" panose="020B0604020202020204" pitchFamily="34" charset="0"/>
                <a:cs typeface="Arial" panose="020B0604020202020204" pitchFamily="34" charset="0"/>
              </a:rPr>
              <a:t>hercher un mot de la même famille </a:t>
            </a:r>
            <a:r>
              <a:rPr lang="fr-FR" sz="2400" dirty="0" smtClean="0">
                <a:latin typeface="Arial" panose="020B0604020202020204" pitchFamily="34" charset="0"/>
                <a:cs typeface="Arial" panose="020B0604020202020204" pitchFamily="34" charset="0"/>
              </a:rPr>
              <a:t>: </a:t>
            </a:r>
          </a:p>
          <a:p>
            <a:pPr algn="ctr"/>
            <a:r>
              <a:rPr lang="fr-FR" sz="2400" b="1" dirty="0" smtClean="0">
                <a:solidFill>
                  <a:srgbClr val="7030A0"/>
                </a:solidFill>
                <a:latin typeface="Arial" panose="020B0604020202020204" pitchFamily="34" charset="0"/>
                <a:cs typeface="Arial" panose="020B0604020202020204" pitchFamily="34" charset="0"/>
              </a:rPr>
              <a:t>un enfan</a:t>
            </a:r>
            <a:r>
              <a:rPr lang="fr-FR" sz="2400" b="1" dirty="0" smtClean="0">
                <a:solidFill>
                  <a:srgbClr val="FF0000"/>
                </a:solidFill>
                <a:latin typeface="Arial" panose="020B0604020202020204" pitchFamily="34" charset="0"/>
                <a:cs typeface="Arial" panose="020B0604020202020204" pitchFamily="34" charset="0"/>
              </a:rPr>
              <a:t>t</a:t>
            </a:r>
            <a:r>
              <a:rPr lang="fr-FR" sz="2400" b="1" dirty="0" smtClean="0">
                <a:solidFill>
                  <a:srgbClr val="7030A0"/>
                </a:solidFill>
                <a:latin typeface="Arial" panose="020B0604020202020204" pitchFamily="34" charset="0"/>
                <a:cs typeface="Arial" panose="020B0604020202020204" pitchFamily="34" charset="0"/>
              </a:rPr>
              <a:t> </a:t>
            </a:r>
            <a:r>
              <a:rPr lang="fr-FR" sz="2400" b="1" dirty="0" smtClean="0">
                <a:solidFill>
                  <a:srgbClr val="7030A0"/>
                </a:solidFill>
                <a:latin typeface="Arial" panose="020B0604020202020204" pitchFamily="34" charset="0"/>
                <a:cs typeface="Arial" panose="020B0604020202020204" pitchFamily="34" charset="0"/>
                <a:sym typeface="Wingdings"/>
              </a:rPr>
              <a:t> enfan</a:t>
            </a:r>
            <a:r>
              <a:rPr lang="fr-FR" sz="2400" b="1" dirty="0" smtClean="0">
                <a:solidFill>
                  <a:srgbClr val="FF0000"/>
                </a:solidFill>
                <a:latin typeface="Arial" panose="020B0604020202020204" pitchFamily="34" charset="0"/>
                <a:cs typeface="Arial" panose="020B0604020202020204" pitchFamily="34" charset="0"/>
                <a:sym typeface="Wingdings"/>
              </a:rPr>
              <a:t>tin</a:t>
            </a:r>
            <a:r>
              <a:rPr lang="fr-FR" sz="2400" b="1" dirty="0" smtClean="0">
                <a:solidFill>
                  <a:srgbClr val="7030A0"/>
                </a:solidFill>
                <a:latin typeface="Arial" panose="020B0604020202020204" pitchFamily="34" charset="0"/>
                <a:cs typeface="Arial" panose="020B0604020202020204" pitchFamily="34" charset="0"/>
                <a:sym typeface="Wingdings"/>
              </a:rPr>
              <a:t>, un rebon</a:t>
            </a:r>
            <a:r>
              <a:rPr lang="fr-FR" sz="2400" b="1" dirty="0" smtClean="0">
                <a:solidFill>
                  <a:srgbClr val="FF0000"/>
                </a:solidFill>
                <a:latin typeface="Arial" panose="020B0604020202020204" pitchFamily="34" charset="0"/>
                <a:cs typeface="Arial" panose="020B0604020202020204" pitchFamily="34" charset="0"/>
                <a:sym typeface="Wingdings"/>
              </a:rPr>
              <a:t>d</a:t>
            </a:r>
            <a:r>
              <a:rPr lang="fr-FR" sz="2400" b="1" dirty="0" smtClean="0">
                <a:solidFill>
                  <a:srgbClr val="7030A0"/>
                </a:solidFill>
                <a:latin typeface="Arial" panose="020B0604020202020204" pitchFamily="34" charset="0"/>
                <a:cs typeface="Arial" panose="020B0604020202020204" pitchFamily="34" charset="0"/>
                <a:sym typeface="Wingdings"/>
              </a:rPr>
              <a:t>  rebon</a:t>
            </a:r>
            <a:r>
              <a:rPr lang="fr-FR" sz="2400" b="1" dirty="0" smtClean="0">
                <a:solidFill>
                  <a:srgbClr val="FF0000"/>
                </a:solidFill>
                <a:latin typeface="Arial" panose="020B0604020202020204" pitchFamily="34" charset="0"/>
                <a:cs typeface="Arial" panose="020B0604020202020204" pitchFamily="34" charset="0"/>
                <a:sym typeface="Wingdings"/>
              </a:rPr>
              <a:t>dir</a:t>
            </a:r>
          </a:p>
          <a:p>
            <a:endParaRPr lang="fr-FR" sz="2400" dirty="0" smtClean="0">
              <a:latin typeface="Arial" panose="020B0604020202020204" pitchFamily="34" charset="0"/>
              <a:cs typeface="Arial" panose="020B0604020202020204" pitchFamily="34" charset="0"/>
              <a:sym typeface="Wingdings"/>
            </a:endParaRPr>
          </a:p>
          <a:p>
            <a:pPr marL="285750" indent="-285750">
              <a:buFontTx/>
              <a:buChar char="-"/>
            </a:pPr>
            <a:r>
              <a:rPr lang="fr-FR" sz="2400" b="1" dirty="0">
                <a:solidFill>
                  <a:srgbClr val="0066FF"/>
                </a:solidFill>
                <a:latin typeface="Arial" panose="020B0604020202020204" pitchFamily="34" charset="0"/>
                <a:cs typeface="Arial" panose="020B0604020202020204" pitchFamily="34" charset="0"/>
                <a:sym typeface="Wingdings"/>
              </a:rPr>
              <a:t>m</a:t>
            </a:r>
            <a:r>
              <a:rPr lang="fr-FR" sz="2400" b="1" dirty="0" smtClean="0">
                <a:solidFill>
                  <a:srgbClr val="0066FF"/>
                </a:solidFill>
                <a:latin typeface="Arial" panose="020B0604020202020204" pitchFamily="34" charset="0"/>
                <a:cs typeface="Arial" panose="020B0604020202020204" pitchFamily="34" charset="0"/>
                <a:sym typeface="Wingdings"/>
              </a:rPr>
              <a:t>ettre le mot au féminin </a:t>
            </a:r>
            <a:r>
              <a:rPr lang="fr-FR" sz="2400" dirty="0" smtClean="0">
                <a:latin typeface="Arial" panose="020B0604020202020204" pitchFamily="34" charset="0"/>
                <a:cs typeface="Arial" panose="020B0604020202020204" pitchFamily="34" charset="0"/>
                <a:sym typeface="Wingdings"/>
              </a:rPr>
              <a:t>: </a:t>
            </a:r>
            <a:r>
              <a:rPr lang="fr-FR" sz="2400" b="1" dirty="0" smtClean="0">
                <a:solidFill>
                  <a:srgbClr val="7030A0"/>
                </a:solidFill>
                <a:latin typeface="Arial" panose="020B0604020202020204" pitchFamily="34" charset="0"/>
                <a:cs typeface="Arial" panose="020B0604020202020204" pitchFamily="34" charset="0"/>
                <a:sym typeface="Wingdings"/>
              </a:rPr>
              <a:t>peti</a:t>
            </a:r>
            <a:r>
              <a:rPr lang="fr-FR" sz="2400" b="1" dirty="0" smtClean="0">
                <a:solidFill>
                  <a:srgbClr val="FF0000"/>
                </a:solidFill>
                <a:latin typeface="Arial" panose="020B0604020202020204" pitchFamily="34" charset="0"/>
                <a:cs typeface="Arial" panose="020B0604020202020204" pitchFamily="34" charset="0"/>
                <a:sym typeface="Wingdings"/>
              </a:rPr>
              <a:t>t</a:t>
            </a:r>
            <a:r>
              <a:rPr lang="fr-FR" sz="2400" b="1" dirty="0" smtClean="0">
                <a:solidFill>
                  <a:srgbClr val="7030A0"/>
                </a:solidFill>
                <a:latin typeface="Arial" panose="020B0604020202020204" pitchFamily="34" charset="0"/>
                <a:cs typeface="Arial" panose="020B0604020202020204" pitchFamily="34" charset="0"/>
                <a:sym typeface="Wingdings"/>
              </a:rPr>
              <a:t>  peti</a:t>
            </a:r>
            <a:r>
              <a:rPr lang="fr-FR" sz="2400" b="1" dirty="0" smtClean="0">
                <a:solidFill>
                  <a:srgbClr val="FF0000"/>
                </a:solidFill>
                <a:latin typeface="Arial" panose="020B0604020202020204" pitchFamily="34" charset="0"/>
                <a:cs typeface="Arial" panose="020B0604020202020204" pitchFamily="34" charset="0"/>
                <a:sym typeface="Wingdings"/>
              </a:rPr>
              <a:t>te</a:t>
            </a:r>
            <a:r>
              <a:rPr lang="fr-FR" sz="2400" b="1" dirty="0" smtClean="0">
                <a:solidFill>
                  <a:srgbClr val="7030A0"/>
                </a:solidFill>
                <a:latin typeface="Arial" panose="020B0604020202020204" pitchFamily="34" charset="0"/>
                <a:cs typeface="Arial" panose="020B0604020202020204" pitchFamily="34" charset="0"/>
                <a:sym typeface="Wingdings"/>
              </a:rPr>
              <a:t>, cha</a:t>
            </a:r>
            <a:r>
              <a:rPr lang="fr-FR" sz="2400" b="1" dirty="0" smtClean="0">
                <a:solidFill>
                  <a:srgbClr val="FF0000"/>
                </a:solidFill>
                <a:latin typeface="Arial" panose="020B0604020202020204" pitchFamily="34" charset="0"/>
                <a:cs typeface="Arial" panose="020B0604020202020204" pitchFamily="34" charset="0"/>
                <a:sym typeface="Wingdings"/>
              </a:rPr>
              <a:t>t</a:t>
            </a:r>
            <a:r>
              <a:rPr lang="fr-FR" sz="2400" b="1" dirty="0" smtClean="0">
                <a:solidFill>
                  <a:srgbClr val="7030A0"/>
                </a:solidFill>
                <a:latin typeface="Arial" panose="020B0604020202020204" pitchFamily="34" charset="0"/>
                <a:cs typeface="Arial" panose="020B0604020202020204" pitchFamily="34" charset="0"/>
                <a:sym typeface="Wingdings"/>
              </a:rPr>
              <a:t>  cha</a:t>
            </a:r>
            <a:r>
              <a:rPr lang="fr-FR" sz="2400" b="1" dirty="0" smtClean="0">
                <a:solidFill>
                  <a:srgbClr val="FF0000"/>
                </a:solidFill>
                <a:latin typeface="Arial" panose="020B0604020202020204" pitchFamily="34" charset="0"/>
                <a:cs typeface="Arial" panose="020B0604020202020204" pitchFamily="34" charset="0"/>
                <a:sym typeface="Wingdings"/>
              </a:rPr>
              <a:t>tte</a:t>
            </a:r>
          </a:p>
          <a:p>
            <a:pPr marL="285750" indent="-285750">
              <a:buFontTx/>
              <a:buChar char="-"/>
            </a:pP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8280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95536" y="1523443"/>
            <a:ext cx="8208912" cy="2677656"/>
          </a:xfrm>
          <a:prstGeom prst="rect">
            <a:avLst/>
          </a:prstGeom>
          <a:noFill/>
        </p:spPr>
        <p:txBody>
          <a:bodyPr wrap="square" rtlCol="0">
            <a:spAutoFit/>
          </a:bodyPr>
          <a:lstStyle/>
          <a:p>
            <a:pPr marL="285750" indent="-285750">
              <a:buFontTx/>
              <a:buChar char="-"/>
            </a:pPr>
            <a:r>
              <a:rPr lang="fr-FR" sz="2400" dirty="0" smtClean="0">
                <a:latin typeface="Arial" panose="020B0604020202020204" pitchFamily="34" charset="0"/>
                <a:cs typeface="Arial" panose="020B0604020202020204" pitchFamily="34" charset="0"/>
              </a:rPr>
              <a:t>Lire et comprendre un texte</a:t>
            </a:r>
          </a:p>
          <a:p>
            <a:pPr marL="285750" indent="-285750">
              <a:buFontTx/>
              <a:buChar char="-"/>
            </a:pPr>
            <a:endParaRPr lang="fr-FR" sz="2400" dirty="0" smtClean="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Réviser les mots de la même famille</a:t>
            </a:r>
          </a:p>
          <a:p>
            <a:pPr marL="285750" indent="-285750">
              <a:buFontTx/>
              <a:buChar char="-"/>
            </a:pPr>
            <a:endParaRPr lang="fr-FR" sz="2400" dirty="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Écrire les lettres muettes en fin de mots</a:t>
            </a:r>
            <a:endParaRPr lang="fr-FR" sz="2400" dirty="0">
              <a:latin typeface="Arial" panose="020B0604020202020204" pitchFamily="34" charset="0"/>
              <a:cs typeface="Arial" panose="020B0604020202020204" pitchFamily="34" charset="0"/>
            </a:endParaRPr>
          </a:p>
          <a:p>
            <a:pPr marL="285750" indent="-285750">
              <a:buFontTx/>
              <a:buChar char="-"/>
            </a:pPr>
            <a:endParaRPr lang="fr-FR" sz="2400" dirty="0">
              <a:latin typeface="Arial" panose="020B0604020202020204" pitchFamily="34" charset="0"/>
              <a:cs typeface="Arial" panose="020B0604020202020204" pitchFamily="34" charset="0"/>
            </a:endParaRPr>
          </a:p>
          <a:p>
            <a:pPr marL="285750" indent="-285750">
              <a:buFontTx/>
              <a:buChar char="-"/>
            </a:pPr>
            <a:r>
              <a:rPr lang="fr-FR" sz="2400" dirty="0" smtClean="0">
                <a:latin typeface="Arial" panose="020B0604020202020204" pitchFamily="34" charset="0"/>
                <a:cs typeface="Arial" panose="020B0604020202020204" pitchFamily="34" charset="0"/>
              </a:rPr>
              <a:t>Dictée : compléter un texte à trous</a:t>
            </a:r>
            <a:endParaRPr lang="fr-FR" sz="2400" dirty="0" smtClean="0"/>
          </a:p>
        </p:txBody>
      </p:sp>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13045" y="1412742"/>
            <a:ext cx="615178" cy="60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96136" y="2214548"/>
            <a:ext cx="563370" cy="5567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7957" y="3571167"/>
            <a:ext cx="599864" cy="629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ZoneTexte 7"/>
          <p:cNvSpPr txBox="1"/>
          <p:nvPr/>
        </p:nvSpPr>
        <p:spPr>
          <a:xfrm>
            <a:off x="1835696" y="178760"/>
            <a:ext cx="4853050" cy="830997"/>
          </a:xfrm>
          <a:prstGeom prst="rect">
            <a:avLst/>
          </a:prstGeom>
          <a:noFill/>
        </p:spPr>
        <p:txBody>
          <a:bodyPr wrap="square" rtlCol="0">
            <a:spAutoFit/>
          </a:bodyPr>
          <a:lstStyle/>
          <a:p>
            <a:pPr algn="ctr"/>
            <a:r>
              <a:rPr lang="fr-FR" sz="2400" dirty="0">
                <a:latin typeface="Arial" panose="020B0604020202020204" pitchFamily="34" charset="0"/>
                <a:cs typeface="Arial" panose="020B0604020202020204" pitchFamily="34" charset="0"/>
              </a:rPr>
              <a:t>Lettres muettes en fin de mots et familles de mots</a:t>
            </a:r>
          </a:p>
        </p:txBody>
      </p:sp>
      <p:pic>
        <p:nvPicPr>
          <p:cNvPr id="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99577" y="1419403"/>
            <a:ext cx="578312" cy="5715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44208" y="2931790"/>
            <a:ext cx="560387" cy="56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28790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 descr="Illustration D'un Ballon De Football Réaliste Clip Art Libres De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AutoShape 5" descr="Lion Tamer | Vecteurs publiqu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7784" y="25678"/>
            <a:ext cx="347228" cy="3432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ZoneTexte 2"/>
          <p:cNvSpPr txBox="1"/>
          <p:nvPr/>
        </p:nvSpPr>
        <p:spPr>
          <a:xfrm>
            <a:off x="2051720" y="61115"/>
            <a:ext cx="6624736" cy="307777"/>
          </a:xfrm>
          <a:prstGeom prst="rect">
            <a:avLst/>
          </a:prstGeom>
          <a:noFill/>
        </p:spPr>
        <p:txBody>
          <a:bodyPr wrap="square" rtlCol="0">
            <a:spAutoFit/>
          </a:bodyPr>
          <a:lstStyle/>
          <a:p>
            <a:pPr algn="r"/>
            <a:r>
              <a:rPr lang="fr-FR" sz="1400" i="1" dirty="0" smtClean="0">
                <a:latin typeface="Arial" panose="020B0604020202020204" pitchFamily="34" charset="0"/>
                <a:cs typeface="Arial" panose="020B0604020202020204" pitchFamily="34" charset="0"/>
              </a:rPr>
              <a:t>La belle lisse poire du Prince de </a:t>
            </a:r>
            <a:r>
              <a:rPr lang="fr-FR" sz="1400" i="1" dirty="0" err="1" smtClean="0">
                <a:latin typeface="Arial" panose="020B0604020202020204" pitchFamily="34" charset="0"/>
                <a:cs typeface="Arial" panose="020B0604020202020204" pitchFamily="34" charset="0"/>
              </a:rPr>
              <a:t>Motordu</a:t>
            </a:r>
            <a:r>
              <a:rPr lang="fr-FR" sz="1400" i="1" dirty="0" smtClean="0">
                <a:latin typeface="Arial" panose="020B0604020202020204" pitchFamily="34" charset="0"/>
                <a:cs typeface="Arial" panose="020B0604020202020204" pitchFamily="34" charset="0"/>
              </a:rPr>
              <a:t>, PEF </a:t>
            </a:r>
            <a:r>
              <a:rPr lang="fr-FR" sz="1400" dirty="0" smtClean="0">
                <a:latin typeface="Arial" panose="020B0604020202020204" pitchFamily="34" charset="0"/>
                <a:cs typeface="Arial" panose="020B0604020202020204" pitchFamily="34" charset="0"/>
              </a:rPr>
              <a:t> © Gallimard Jeunesse</a:t>
            </a:r>
            <a:endParaRPr lang="fr-FR" sz="1400" dirty="0">
              <a:latin typeface="Arial" panose="020B0604020202020204" pitchFamily="34" charset="0"/>
              <a:cs typeface="Arial" panose="020B0604020202020204" pitchFamily="34" charset="0"/>
            </a:endParaRPr>
          </a:p>
        </p:txBody>
      </p:sp>
      <p:sp>
        <p:nvSpPr>
          <p:cNvPr id="10" name="Rectangle 9"/>
          <p:cNvSpPr/>
          <p:nvPr/>
        </p:nvSpPr>
        <p:spPr>
          <a:xfrm>
            <a:off x="0" y="411510"/>
            <a:ext cx="9144000" cy="4154984"/>
          </a:xfrm>
          <a:prstGeom prst="rect">
            <a:avLst/>
          </a:prstGeom>
        </p:spPr>
        <p:txBody>
          <a:bodyPr wrap="square">
            <a:spAutoFit/>
          </a:bodyPr>
          <a:lstStyle/>
          <a:p>
            <a:pPr algn="just"/>
            <a:r>
              <a:rPr lang="fr-FR" sz="2400" dirty="0">
                <a:latin typeface="Arial" panose="020B0604020202020204" pitchFamily="34" charset="0"/>
                <a:cs typeface="Arial" panose="020B0604020202020204" pitchFamily="34" charset="0"/>
              </a:rPr>
              <a:t>Il n'y avait pas beaucoup d'élèves dans l'école de la princesse et on n'eut aucun mal à trouver une table libre pour le prince de </a:t>
            </a:r>
            <a:r>
              <a:rPr lang="fr-FR" sz="2400" dirty="0" err="1">
                <a:latin typeface="Arial" panose="020B0604020202020204" pitchFamily="34" charset="0"/>
                <a:cs typeface="Arial" panose="020B0604020202020204" pitchFamily="34" charset="0"/>
              </a:rPr>
              <a:t>Motordu</a:t>
            </a:r>
            <a:r>
              <a:rPr lang="fr-FR" sz="2400" dirty="0">
                <a:latin typeface="Arial" panose="020B0604020202020204" pitchFamily="34" charset="0"/>
                <a:cs typeface="Arial" panose="020B0604020202020204" pitchFamily="34" charset="0"/>
              </a:rPr>
              <a:t>, le nouveau de la classe. Mais, dès qu'il commença à répondre aux questions qu'on lui posait, le prince déclencha l'hilarité parmi ses nouveaux camarades. Ils </a:t>
            </a:r>
            <a:r>
              <a:rPr lang="fr-FR" sz="2400" dirty="0" smtClean="0">
                <a:latin typeface="Arial" panose="020B0604020202020204" pitchFamily="34" charset="0"/>
                <a:cs typeface="Arial" panose="020B0604020202020204" pitchFamily="34" charset="0"/>
              </a:rPr>
              <a:t>n'avaient </a:t>
            </a:r>
            <a:r>
              <a:rPr lang="fr-FR" sz="2400" dirty="0">
                <a:latin typeface="Arial" panose="020B0604020202020204" pitchFamily="34" charset="0"/>
                <a:cs typeface="Arial" panose="020B0604020202020204" pitchFamily="34" charset="0"/>
              </a:rPr>
              <a:t>jamais entendu quelqu'un parler ainsi ! Quant à son cahier, il était, à chaque ligne, plein de taches et de ratures : on eût dit un véritable </a:t>
            </a:r>
            <a:r>
              <a:rPr lang="fr-FR" sz="2400" dirty="0" smtClean="0">
                <a:latin typeface="Arial" panose="020B0604020202020204" pitchFamily="34" charset="0"/>
                <a:cs typeface="Arial" panose="020B0604020202020204" pitchFamily="34" charset="0"/>
              </a:rPr>
              <a:t>torchon. Mais </a:t>
            </a:r>
            <a:r>
              <a:rPr lang="fr-FR" sz="2400" dirty="0">
                <a:latin typeface="Arial" panose="020B0604020202020204" pitchFamily="34" charset="0"/>
                <a:cs typeface="Arial" panose="020B0604020202020204" pitchFamily="34" charset="0"/>
              </a:rPr>
              <a:t>la princesse </a:t>
            </a:r>
            <a:r>
              <a:rPr lang="fr-FR" sz="2400" dirty="0" err="1">
                <a:latin typeface="Arial" panose="020B0604020202020204" pitchFamily="34" charset="0"/>
                <a:cs typeface="Arial" panose="020B0604020202020204" pitchFamily="34" charset="0"/>
              </a:rPr>
              <a:t>Dézécolle</a:t>
            </a:r>
            <a:r>
              <a:rPr lang="fr-FR" sz="2400" dirty="0">
                <a:latin typeface="Arial" panose="020B0604020202020204" pitchFamily="34" charset="0"/>
                <a:cs typeface="Arial" panose="020B0604020202020204" pitchFamily="34" charset="0"/>
              </a:rPr>
              <a:t> n'abandonna pas pour autant. Patiemment, chaque jour, elle essaya de lui apprendre à parler comme tout le monde. « On ne dit pas j'habite un papillon, mais j'habite un pavillon. </a:t>
            </a:r>
            <a:r>
              <a:rPr lang="fr-FR" sz="2400" dirty="0" smtClean="0">
                <a:latin typeface="Arial" panose="020B0604020202020204" pitchFamily="34" charset="0"/>
                <a:cs typeface="Arial" panose="020B0604020202020204" pitchFamily="34" charset="0"/>
              </a:rPr>
              <a:t>»</a:t>
            </a:r>
            <a:endParaRPr lang="fr-FR" sz="2400" dirty="0">
              <a:latin typeface="Arial" panose="020B0604020202020204" pitchFamily="34" charset="0"/>
              <a:cs typeface="Arial" panose="020B0604020202020204" pitchFamily="34" charset="0"/>
            </a:endParaRPr>
          </a:p>
        </p:txBody>
      </p:sp>
      <p:sp>
        <p:nvSpPr>
          <p:cNvPr id="14" name="ZoneTexte 13"/>
          <p:cNvSpPr txBox="1"/>
          <p:nvPr/>
        </p:nvSpPr>
        <p:spPr>
          <a:xfrm>
            <a:off x="429944" y="4601901"/>
            <a:ext cx="8288089" cy="461665"/>
          </a:xfrm>
          <a:prstGeom prst="rect">
            <a:avLst/>
          </a:prstGeom>
          <a:solidFill>
            <a:schemeClr val="accent5">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Comment réagissent les camarades du prince de </a:t>
            </a:r>
            <a:r>
              <a:rPr lang="fr-FR" sz="2400" dirty="0" err="1" smtClean="0">
                <a:latin typeface="Arial" panose="020B0604020202020204" pitchFamily="34" charset="0"/>
                <a:cs typeface="Arial" panose="020B0604020202020204" pitchFamily="34" charset="0"/>
              </a:rPr>
              <a:t>Motordu</a:t>
            </a:r>
            <a:r>
              <a:rPr lang="fr-FR" sz="2400" dirty="0" smtClean="0">
                <a:latin typeface="Arial" panose="020B0604020202020204" pitchFamily="34" charset="0"/>
                <a:cs typeface="Arial" panose="020B0604020202020204" pitchFamily="34" charset="0"/>
              </a:rPr>
              <a:t> ? </a:t>
            </a:r>
            <a:endParaRPr lang="fr-FR" sz="2400" dirty="0">
              <a:latin typeface="Arial" panose="020B0604020202020204" pitchFamily="34" charset="0"/>
              <a:cs typeface="Arial" panose="020B0604020202020204" pitchFamily="34" charset="0"/>
            </a:endParaRPr>
          </a:p>
        </p:txBody>
      </p:sp>
      <p:sp>
        <p:nvSpPr>
          <p:cNvPr id="15" name="ZoneTexte 14"/>
          <p:cNvSpPr txBox="1"/>
          <p:nvPr/>
        </p:nvSpPr>
        <p:spPr>
          <a:xfrm>
            <a:off x="1115616" y="3363838"/>
            <a:ext cx="1800200" cy="430887"/>
          </a:xfrm>
          <a:prstGeom prst="rect">
            <a:avLst/>
          </a:prstGeom>
          <a:solidFill>
            <a:schemeClr val="accent5">
              <a:lumMod val="20000"/>
              <a:lumOff val="80000"/>
            </a:schemeClr>
          </a:solidFill>
        </p:spPr>
        <p:txBody>
          <a:bodyPr wrap="square" rtlCol="0">
            <a:spAutoFit/>
          </a:bodyPr>
          <a:lstStyle/>
          <a:p>
            <a:pPr algn="ctr"/>
            <a:r>
              <a:rPr lang="fr-FR" sz="2200" dirty="0" smtClean="0">
                <a:latin typeface="Arial" panose="020B0604020202020204" pitchFamily="34" charset="0"/>
                <a:cs typeface="Arial" panose="020B0604020202020204" pitchFamily="34" charset="0"/>
              </a:rPr>
              <a:t>Patiemment,</a:t>
            </a:r>
            <a:endParaRPr lang="fr-FR" sz="2200" dirty="0">
              <a:latin typeface="Arial" panose="020B0604020202020204" pitchFamily="34" charset="0"/>
              <a:cs typeface="Arial" panose="020B0604020202020204" pitchFamily="34" charset="0"/>
            </a:endParaRPr>
          </a:p>
        </p:txBody>
      </p:sp>
      <p:sp>
        <p:nvSpPr>
          <p:cNvPr id="9" name="ZoneTexte 8"/>
          <p:cNvSpPr txBox="1"/>
          <p:nvPr/>
        </p:nvSpPr>
        <p:spPr>
          <a:xfrm>
            <a:off x="429944" y="4566494"/>
            <a:ext cx="8288089" cy="461665"/>
          </a:xfrm>
          <a:prstGeom prst="rect">
            <a:avLst/>
          </a:prstGeom>
          <a:solidFill>
            <a:schemeClr val="accent5">
              <a:lumMod val="20000"/>
              <a:lumOff val="80000"/>
            </a:schemeClr>
          </a:solidFill>
        </p:spPr>
        <p:txBody>
          <a:bodyPr wrap="square" rtlCol="0">
            <a:spAutoFit/>
          </a:bodyPr>
          <a:lstStyle/>
          <a:p>
            <a:r>
              <a:rPr lang="fr-FR" sz="2400" dirty="0" smtClean="0">
                <a:latin typeface="Arial" panose="020B0604020202020204" pitchFamily="34" charset="0"/>
                <a:cs typeface="Arial" panose="020B0604020202020204" pitchFamily="34" charset="0"/>
              </a:rPr>
              <a:t>Comment réagit la maîtresse du prince de </a:t>
            </a:r>
            <a:r>
              <a:rPr lang="fr-FR" sz="2400" dirty="0" err="1" smtClean="0">
                <a:latin typeface="Arial" panose="020B0604020202020204" pitchFamily="34" charset="0"/>
                <a:cs typeface="Arial" panose="020B0604020202020204" pitchFamily="34" charset="0"/>
              </a:rPr>
              <a:t>Motordu</a:t>
            </a:r>
            <a:r>
              <a:rPr lang="fr-FR" sz="2400" dirty="0" smtClean="0">
                <a:latin typeface="Arial" panose="020B0604020202020204" pitchFamily="34" charset="0"/>
                <a:cs typeface="Arial" panose="020B0604020202020204" pitchFamily="34" charset="0"/>
              </a:rPr>
              <a:t> ? </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894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xit" presetSubtype="4" fill="hold" grpId="2" nodeType="clickEffect">
                                  <p:stCondLst>
                                    <p:cond delay="0"/>
                                  </p:stCondLst>
                                  <p:childTnLst>
                                    <p:animEffect transition="out" filter="wipe(down)">
                                      <p:cBhvr>
                                        <p:cTn id="10" dur="500"/>
                                        <p:tgtEl>
                                          <p:spTgt spid="14"/>
                                        </p:tgtEl>
                                      </p:cBhvr>
                                    </p:animEffect>
                                    <p:set>
                                      <p:cBhvr>
                                        <p:cTn id="11" dur="1" fill="hold">
                                          <p:stCondLst>
                                            <p:cond delay="499"/>
                                          </p:stCondLst>
                                        </p:cTn>
                                        <p:tgtEl>
                                          <p:spTgt spid="14"/>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xit" presetSubtype="4" fill="hold" grpId="1" nodeType="clickEffect">
                                  <p:stCondLst>
                                    <p:cond delay="0"/>
                                  </p:stCondLst>
                                  <p:childTnLst>
                                    <p:animEffect transition="out" filter="wipe(down)">
                                      <p:cBhvr>
                                        <p:cTn id="23" dur="500"/>
                                        <p:tgtEl>
                                          <p:spTgt spid="14"/>
                                        </p:tgtEl>
                                      </p:cBhvr>
                                    </p:animEffect>
                                    <p:set>
                                      <p:cBhvr>
                                        <p:cTn id="24"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4" grpId="2" animBg="1"/>
      <p:bldP spid="15"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3478"/>
            <a:ext cx="9144000" cy="4154984"/>
          </a:xfrm>
          <a:prstGeom prst="rect">
            <a:avLst/>
          </a:prstGeom>
        </p:spPr>
        <p:txBody>
          <a:bodyPr wrap="square">
            <a:spAutoFit/>
          </a:bodyPr>
          <a:lstStyle/>
          <a:p>
            <a:pPr algn="just"/>
            <a:r>
              <a:rPr lang="fr-FR" sz="2400" dirty="0">
                <a:latin typeface="Arial" panose="020B0604020202020204" pitchFamily="34" charset="0"/>
                <a:cs typeface="Arial" panose="020B0604020202020204" pitchFamily="34" charset="0"/>
              </a:rPr>
              <a:t>Peu à peu, le prince de </a:t>
            </a:r>
            <a:r>
              <a:rPr lang="fr-FR" sz="2400" dirty="0" err="1">
                <a:latin typeface="Arial" panose="020B0604020202020204" pitchFamily="34" charset="0"/>
                <a:cs typeface="Arial" panose="020B0604020202020204" pitchFamily="34" charset="0"/>
              </a:rPr>
              <a:t>Motordu</a:t>
            </a:r>
            <a:r>
              <a:rPr lang="fr-FR" sz="2400" dirty="0">
                <a:latin typeface="Arial" panose="020B0604020202020204" pitchFamily="34" charset="0"/>
                <a:cs typeface="Arial" panose="020B0604020202020204" pitchFamily="34" charset="0"/>
              </a:rPr>
              <a:t>, grâce aux efforts constants de son institutrice, commença à faire des progrès. Au bout de quelques semaines, il parvint à parler normalement, mais ses camarades le trouvaient beaucoup moins drôle depuis qu'il ne tordait plus les mots. </a:t>
            </a:r>
            <a:r>
              <a:rPr lang="fr-FR" sz="2400" dirty="0" smtClean="0">
                <a:latin typeface="Arial" panose="020B0604020202020204" pitchFamily="34" charset="0"/>
                <a:cs typeface="Arial" panose="020B0604020202020204" pitchFamily="34" charset="0"/>
              </a:rPr>
              <a:t>À la </a:t>
            </a:r>
            <a:r>
              <a:rPr lang="fr-FR" sz="2400" dirty="0">
                <a:latin typeface="Arial" panose="020B0604020202020204" pitchFamily="34" charset="0"/>
                <a:cs typeface="Arial" panose="020B0604020202020204" pitchFamily="34" charset="0"/>
              </a:rPr>
              <a:t>fin de l'année, cependant, il obtint le prix de camaraderie car, comme il était riche, il achetait chaque jour des kilos de bonbons qu'il distribuait sans compter. Lorsqu'il revint chez lui, après avoir passé une année en classe, le prince de </a:t>
            </a:r>
            <a:r>
              <a:rPr lang="fr-FR" sz="2400" dirty="0" err="1">
                <a:latin typeface="Arial" panose="020B0604020202020204" pitchFamily="34" charset="0"/>
                <a:cs typeface="Arial" panose="020B0604020202020204" pitchFamily="34" charset="0"/>
              </a:rPr>
              <a:t>Motordu</a:t>
            </a:r>
            <a:r>
              <a:rPr lang="fr-FR" sz="2400" dirty="0">
                <a:latin typeface="Arial" panose="020B0604020202020204" pitchFamily="34" charset="0"/>
                <a:cs typeface="Arial" panose="020B0604020202020204" pitchFamily="34" charset="0"/>
              </a:rPr>
              <a:t> avait complètement oublié de se marier. Mais quelques jours plus tard, il reçut une lettre qui lui rafraîchit la mémoire. Il s'empressa d'y répondre, le jour même. </a:t>
            </a:r>
          </a:p>
        </p:txBody>
      </p:sp>
      <p:sp>
        <p:nvSpPr>
          <p:cNvPr id="3" name="ZoneTexte 2"/>
          <p:cNvSpPr txBox="1"/>
          <p:nvPr/>
        </p:nvSpPr>
        <p:spPr>
          <a:xfrm>
            <a:off x="323528" y="4494438"/>
            <a:ext cx="4680520"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Petit à petit, le prince progresse.</a:t>
            </a:r>
            <a:endParaRPr lang="fr-FR" sz="2400" dirty="0">
              <a:latin typeface="Arial" panose="020B0604020202020204" pitchFamily="34" charset="0"/>
              <a:cs typeface="Arial" panose="020B0604020202020204" pitchFamily="34" charset="0"/>
            </a:endParaRPr>
          </a:p>
        </p:txBody>
      </p:sp>
      <p:sp>
        <p:nvSpPr>
          <p:cNvPr id="4" name="ZoneTexte 3"/>
          <p:cNvSpPr txBox="1"/>
          <p:nvPr/>
        </p:nvSpPr>
        <p:spPr>
          <a:xfrm>
            <a:off x="5436096" y="4494438"/>
            <a:ext cx="792088"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vrai </a:t>
            </a:r>
            <a:endParaRPr lang="fr-FR" sz="2400" dirty="0">
              <a:latin typeface="Arial" panose="020B0604020202020204" pitchFamily="34" charset="0"/>
              <a:cs typeface="Arial" panose="020B0604020202020204" pitchFamily="34" charset="0"/>
            </a:endParaRPr>
          </a:p>
        </p:txBody>
      </p:sp>
      <p:sp>
        <p:nvSpPr>
          <p:cNvPr id="5" name="ZoneTexte 4"/>
          <p:cNvSpPr txBox="1"/>
          <p:nvPr/>
        </p:nvSpPr>
        <p:spPr>
          <a:xfrm>
            <a:off x="6516216" y="4494437"/>
            <a:ext cx="792088" cy="461665"/>
          </a:xfrm>
          <a:prstGeom prst="rect">
            <a:avLst/>
          </a:prstGeom>
          <a:solidFill>
            <a:schemeClr val="accent6">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faux </a:t>
            </a:r>
            <a:endParaRPr lang="fr-FR" sz="2400" dirty="0">
              <a:latin typeface="Arial" panose="020B0604020202020204" pitchFamily="34" charset="0"/>
              <a:cs typeface="Arial" panose="020B0604020202020204" pitchFamily="34" charset="0"/>
            </a:endParaRPr>
          </a:p>
        </p:txBody>
      </p:sp>
      <p:sp>
        <p:nvSpPr>
          <p:cNvPr id="6" name="ZoneTexte 5"/>
          <p:cNvSpPr txBox="1"/>
          <p:nvPr/>
        </p:nvSpPr>
        <p:spPr>
          <a:xfrm>
            <a:off x="539552" y="4489743"/>
            <a:ext cx="4248472" cy="461665"/>
          </a:xfrm>
          <a:prstGeom prst="rect">
            <a:avLst/>
          </a:prstGeom>
          <a:solidFill>
            <a:schemeClr val="accent5">
              <a:lumMod val="20000"/>
              <a:lumOff val="8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Le prix de camaraderie</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529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3"/>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4"/>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4" grpId="1" animBg="1"/>
      <p:bldP spid="5" grpId="0" animBg="1"/>
      <p:bldP spid="5" grpId="1"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au 7"/>
          <p:cNvGraphicFramePr>
            <a:graphicFrameLocks noGrp="1"/>
          </p:cNvGraphicFramePr>
          <p:nvPr>
            <p:extLst>
              <p:ext uri="{D42A27DB-BD31-4B8C-83A1-F6EECF244321}">
                <p14:modId xmlns:p14="http://schemas.microsoft.com/office/powerpoint/2010/main" val="2527833501"/>
              </p:ext>
            </p:extLst>
          </p:nvPr>
        </p:nvGraphicFramePr>
        <p:xfrm>
          <a:off x="218895" y="2643758"/>
          <a:ext cx="8267529" cy="1800200"/>
        </p:xfrm>
        <a:graphic>
          <a:graphicData uri="http://schemas.openxmlformats.org/drawingml/2006/table">
            <a:tbl>
              <a:tblPr firstRow="1" bandRow="1">
                <a:tableStyleId>{5C22544A-7EE6-4342-B048-85BDC9FD1C3A}</a:tableStyleId>
              </a:tblPr>
              <a:tblGrid>
                <a:gridCol w="2755843">
                  <a:extLst>
                    <a:ext uri="{9D8B030D-6E8A-4147-A177-3AD203B41FA5}">
                      <a16:colId xmlns:a16="http://schemas.microsoft.com/office/drawing/2014/main" val="20000"/>
                    </a:ext>
                  </a:extLst>
                </a:gridCol>
                <a:gridCol w="2755843">
                  <a:extLst>
                    <a:ext uri="{9D8B030D-6E8A-4147-A177-3AD203B41FA5}">
                      <a16:colId xmlns:a16="http://schemas.microsoft.com/office/drawing/2014/main" val="20001"/>
                    </a:ext>
                  </a:extLst>
                </a:gridCol>
                <a:gridCol w="2755843">
                  <a:extLst>
                    <a:ext uri="{9D8B030D-6E8A-4147-A177-3AD203B41FA5}">
                      <a16:colId xmlns:a16="http://schemas.microsoft.com/office/drawing/2014/main" val="20002"/>
                    </a:ext>
                  </a:extLst>
                </a:gridCol>
              </a:tblGrid>
              <a:tr h="1800200">
                <a:tc>
                  <a:txBody>
                    <a:bodyPr/>
                    <a:lstStyle/>
                    <a:p>
                      <a:endParaRPr lang="fr-FR" dirty="0"/>
                    </a:p>
                  </a:txBody>
                  <a:tcPr/>
                </a:tc>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0000"/>
                  </a:ext>
                </a:extLst>
              </a:tr>
            </a:tbl>
          </a:graphicData>
        </a:graphic>
      </p:graphicFrame>
      <p:pic>
        <p:nvPicPr>
          <p:cNvPr id="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895" y="113419"/>
            <a:ext cx="557536" cy="5745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ZoneTexte 16"/>
          <p:cNvSpPr txBox="1"/>
          <p:nvPr/>
        </p:nvSpPr>
        <p:spPr>
          <a:xfrm>
            <a:off x="5111367" y="1775827"/>
            <a:ext cx="1692881"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un couvercle</a:t>
            </a:r>
            <a:endParaRPr lang="fr-FR" sz="2000" dirty="0">
              <a:latin typeface="Arial" panose="020B0604020202020204" pitchFamily="34" charset="0"/>
              <a:cs typeface="Arial" panose="020B0604020202020204" pitchFamily="34" charset="0"/>
            </a:endParaRPr>
          </a:p>
        </p:txBody>
      </p:sp>
      <p:sp>
        <p:nvSpPr>
          <p:cNvPr id="7" name="ZoneTexte 6"/>
          <p:cNvSpPr txBox="1"/>
          <p:nvPr/>
        </p:nvSpPr>
        <p:spPr>
          <a:xfrm>
            <a:off x="3981584" y="1067370"/>
            <a:ext cx="1497868" cy="400110"/>
          </a:xfrm>
          <a:prstGeom prst="rect">
            <a:avLst/>
          </a:prstGeom>
          <a:solidFill>
            <a:schemeClr val="bg1"/>
          </a:solidFill>
          <a:ln>
            <a:solidFill>
              <a:schemeClr val="tx1"/>
            </a:solidFill>
          </a:ln>
        </p:spPr>
        <p:txBody>
          <a:bodyPr wrap="square" rtlCol="0">
            <a:spAutoFit/>
          </a:bodyPr>
          <a:lstStyle/>
          <a:p>
            <a:pPr algn="ctr"/>
            <a:r>
              <a:rPr lang="fr-FR" sz="2000" dirty="0">
                <a:latin typeface="Arial" panose="020B0604020202020204" pitchFamily="34" charset="0"/>
                <a:cs typeface="Arial" panose="020B0604020202020204" pitchFamily="34" charset="0"/>
              </a:rPr>
              <a:t>l</a:t>
            </a:r>
            <a:r>
              <a:rPr lang="fr-FR" sz="2000" dirty="0" smtClean="0">
                <a:latin typeface="Arial" panose="020B0604020202020204" pitchFamily="34" charset="0"/>
                <a:cs typeface="Arial" panose="020B0604020202020204" pitchFamily="34" charset="0"/>
              </a:rPr>
              <a:t>a jeunesse</a:t>
            </a:r>
            <a:endParaRPr lang="fr-FR" sz="2000" dirty="0">
              <a:latin typeface="Arial" panose="020B0604020202020204" pitchFamily="34" charset="0"/>
              <a:cs typeface="Arial" panose="020B0604020202020204" pitchFamily="34" charset="0"/>
            </a:endParaRPr>
          </a:p>
        </p:txBody>
      </p:sp>
      <p:sp>
        <p:nvSpPr>
          <p:cNvPr id="11" name="ZoneTexte 10"/>
          <p:cNvSpPr txBox="1"/>
          <p:nvPr/>
        </p:nvSpPr>
        <p:spPr>
          <a:xfrm>
            <a:off x="2273612" y="1791681"/>
            <a:ext cx="2586420"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un rajeunissement</a:t>
            </a:r>
            <a:endParaRPr lang="fr-FR" sz="2000" dirty="0">
              <a:latin typeface="Arial" panose="020B0604020202020204" pitchFamily="34" charset="0"/>
              <a:cs typeface="Arial" panose="020B0604020202020204" pitchFamily="34" charset="0"/>
            </a:endParaRPr>
          </a:p>
        </p:txBody>
      </p:sp>
      <p:sp>
        <p:nvSpPr>
          <p:cNvPr id="10" name="ZoneTexte 9"/>
          <p:cNvSpPr txBox="1"/>
          <p:nvPr/>
        </p:nvSpPr>
        <p:spPr>
          <a:xfrm>
            <a:off x="2273612" y="1074743"/>
            <a:ext cx="1520355"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multicolore</a:t>
            </a:r>
            <a:endParaRPr lang="fr-FR" sz="2000" dirty="0">
              <a:latin typeface="Arial" panose="020B0604020202020204" pitchFamily="34" charset="0"/>
              <a:cs typeface="Arial" panose="020B0604020202020204" pitchFamily="34" charset="0"/>
            </a:endParaRPr>
          </a:p>
        </p:txBody>
      </p:sp>
      <p:sp>
        <p:nvSpPr>
          <p:cNvPr id="20" name="ZoneTexte 19"/>
          <p:cNvSpPr txBox="1"/>
          <p:nvPr/>
        </p:nvSpPr>
        <p:spPr>
          <a:xfrm>
            <a:off x="372813" y="1791681"/>
            <a:ext cx="1750915"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le coloriage</a:t>
            </a:r>
            <a:endParaRPr lang="fr-FR" sz="2000" dirty="0">
              <a:latin typeface="Arial" panose="020B0604020202020204" pitchFamily="34" charset="0"/>
              <a:cs typeface="Arial" panose="020B0604020202020204" pitchFamily="34" charset="0"/>
            </a:endParaRPr>
          </a:p>
        </p:txBody>
      </p:sp>
      <p:sp>
        <p:nvSpPr>
          <p:cNvPr id="21" name="ZoneTexte 20"/>
          <p:cNvSpPr txBox="1"/>
          <p:nvPr/>
        </p:nvSpPr>
        <p:spPr>
          <a:xfrm>
            <a:off x="5712014" y="1066445"/>
            <a:ext cx="1502266"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un colorant</a:t>
            </a:r>
            <a:endParaRPr lang="fr-FR" sz="2000" dirty="0">
              <a:latin typeface="Arial" panose="020B0604020202020204" pitchFamily="34" charset="0"/>
              <a:cs typeface="Arial" panose="020B0604020202020204" pitchFamily="34" charset="0"/>
            </a:endParaRPr>
          </a:p>
        </p:txBody>
      </p:sp>
      <p:sp>
        <p:nvSpPr>
          <p:cNvPr id="22" name="ZoneTexte 21"/>
          <p:cNvSpPr txBox="1"/>
          <p:nvPr/>
        </p:nvSpPr>
        <p:spPr>
          <a:xfrm>
            <a:off x="107503" y="1067370"/>
            <a:ext cx="2016225"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une couverture</a:t>
            </a:r>
            <a:endParaRPr lang="fr-FR" sz="2000" dirty="0">
              <a:latin typeface="Arial" panose="020B0604020202020204" pitchFamily="34" charset="0"/>
              <a:cs typeface="Arial" panose="020B0604020202020204" pitchFamily="34" charset="0"/>
            </a:endParaRPr>
          </a:p>
        </p:txBody>
      </p:sp>
      <p:sp>
        <p:nvSpPr>
          <p:cNvPr id="23" name="ZoneTexte 22"/>
          <p:cNvSpPr txBox="1"/>
          <p:nvPr/>
        </p:nvSpPr>
        <p:spPr>
          <a:xfrm>
            <a:off x="7380312" y="1066445"/>
            <a:ext cx="1563688"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recouvrir</a:t>
            </a:r>
            <a:endParaRPr lang="fr-FR" sz="2000" dirty="0">
              <a:latin typeface="Arial" panose="020B0604020202020204" pitchFamily="34" charset="0"/>
              <a:cs typeface="Arial" panose="020B0604020202020204" pitchFamily="34" charset="0"/>
            </a:endParaRPr>
          </a:p>
        </p:txBody>
      </p:sp>
      <p:sp>
        <p:nvSpPr>
          <p:cNvPr id="28" name="ZoneTexte 27"/>
          <p:cNvSpPr txBox="1"/>
          <p:nvPr/>
        </p:nvSpPr>
        <p:spPr>
          <a:xfrm>
            <a:off x="7027146" y="1791681"/>
            <a:ext cx="1711551"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rajeunir</a:t>
            </a:r>
            <a:endParaRPr lang="fr-FR" sz="2000" dirty="0">
              <a:latin typeface="Arial" panose="020B0604020202020204" pitchFamily="34" charset="0"/>
              <a:cs typeface="Arial" panose="020B0604020202020204" pitchFamily="34" charset="0"/>
            </a:endParaRPr>
          </a:p>
        </p:txBody>
      </p:sp>
      <p:pic>
        <p:nvPicPr>
          <p:cNvPr id="3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1775" y="133262"/>
            <a:ext cx="595172" cy="588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ZoneTexte 5"/>
          <p:cNvSpPr txBox="1"/>
          <p:nvPr/>
        </p:nvSpPr>
        <p:spPr>
          <a:xfrm>
            <a:off x="1805636" y="196534"/>
            <a:ext cx="6959553"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Classe les mots de la même famille</a:t>
            </a:r>
            <a:endParaRPr lang="fr-FR" sz="2400" b="1" dirty="0">
              <a:latin typeface="Arial" panose="020B0604020202020204" pitchFamily="34" charset="0"/>
              <a:cs typeface="Arial" panose="020B0604020202020204" pitchFamily="34" charset="0"/>
            </a:endParaRPr>
          </a:p>
        </p:txBody>
      </p:sp>
      <p:sp>
        <p:nvSpPr>
          <p:cNvPr id="9" name="ZoneTexte 8"/>
          <p:cNvSpPr txBox="1"/>
          <p:nvPr/>
        </p:nvSpPr>
        <p:spPr>
          <a:xfrm>
            <a:off x="497663" y="4515966"/>
            <a:ext cx="2202129" cy="461665"/>
          </a:xfrm>
          <a:prstGeom prst="rect">
            <a:avLst/>
          </a:prstGeom>
          <a:noFill/>
        </p:spPr>
        <p:txBody>
          <a:bodyPr wrap="square" rtlCol="0">
            <a:spAutoFit/>
          </a:bodyPr>
          <a:lstStyle/>
          <a:p>
            <a:pPr algn="ctr"/>
            <a:r>
              <a:rPr lang="fr-FR" sz="2400" b="1" dirty="0" smtClean="0">
                <a:solidFill>
                  <a:srgbClr val="0066FF"/>
                </a:solidFill>
              </a:rPr>
              <a:t>jeune</a:t>
            </a:r>
            <a:endParaRPr lang="fr-FR" sz="2400" b="1" dirty="0">
              <a:solidFill>
                <a:srgbClr val="0066FF"/>
              </a:solidFill>
            </a:endParaRPr>
          </a:p>
        </p:txBody>
      </p:sp>
      <p:sp>
        <p:nvSpPr>
          <p:cNvPr id="25" name="ZoneTexte 24"/>
          <p:cNvSpPr txBox="1"/>
          <p:nvPr/>
        </p:nvSpPr>
        <p:spPr>
          <a:xfrm>
            <a:off x="6113216" y="4517329"/>
            <a:ext cx="2202129" cy="461665"/>
          </a:xfrm>
          <a:prstGeom prst="rect">
            <a:avLst/>
          </a:prstGeom>
          <a:noFill/>
        </p:spPr>
        <p:txBody>
          <a:bodyPr wrap="square" rtlCol="0">
            <a:spAutoFit/>
          </a:bodyPr>
          <a:lstStyle/>
          <a:p>
            <a:pPr algn="ctr"/>
            <a:r>
              <a:rPr lang="fr-FR" sz="2400" b="1" dirty="0" smtClean="0">
                <a:solidFill>
                  <a:srgbClr val="0066FF"/>
                </a:solidFill>
              </a:rPr>
              <a:t>colorier</a:t>
            </a:r>
            <a:endParaRPr lang="fr-FR" sz="2400" b="1" dirty="0">
              <a:solidFill>
                <a:srgbClr val="0066FF"/>
              </a:solidFill>
            </a:endParaRPr>
          </a:p>
        </p:txBody>
      </p:sp>
      <p:sp>
        <p:nvSpPr>
          <p:cNvPr id="26" name="ZoneTexte 25"/>
          <p:cNvSpPr txBox="1"/>
          <p:nvPr/>
        </p:nvSpPr>
        <p:spPr>
          <a:xfrm>
            <a:off x="3275856" y="4515965"/>
            <a:ext cx="2202129" cy="461665"/>
          </a:xfrm>
          <a:prstGeom prst="rect">
            <a:avLst/>
          </a:prstGeom>
          <a:noFill/>
        </p:spPr>
        <p:txBody>
          <a:bodyPr wrap="square" rtlCol="0">
            <a:spAutoFit/>
          </a:bodyPr>
          <a:lstStyle/>
          <a:p>
            <a:pPr algn="ctr"/>
            <a:r>
              <a:rPr lang="fr-FR" sz="2400" b="1" dirty="0" smtClean="0">
                <a:solidFill>
                  <a:srgbClr val="0066FF"/>
                </a:solidFill>
              </a:rPr>
              <a:t>couvrir</a:t>
            </a:r>
            <a:endParaRPr lang="fr-FR" sz="2400" b="1" dirty="0">
              <a:solidFill>
                <a:srgbClr val="0066FF"/>
              </a:solidFill>
            </a:endParaRPr>
          </a:p>
        </p:txBody>
      </p:sp>
    </p:spTree>
    <p:extLst>
      <p:ext uri="{BB962C8B-B14F-4D97-AF65-F5344CB8AC3E}">
        <p14:creationId xmlns:p14="http://schemas.microsoft.com/office/powerpoint/2010/main" val="690494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1.38889E-6 -4.35534E-6 L 0.33854 0.33745 " pathEditMode="relative" rAng="0" ptsTypes="AA">
                                      <p:cBhvr>
                                        <p:cTn id="6" dur="2000" fill="hold"/>
                                        <p:tgtEl>
                                          <p:spTgt spid="22"/>
                                        </p:tgtEl>
                                        <p:attrNameLst>
                                          <p:attrName>ppt_x</p:attrName>
                                          <p:attrName>ppt_y</p:attrName>
                                        </p:attrNameLst>
                                      </p:cBhvr>
                                      <p:rCtr x="16927" y="16872"/>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8.33333E-7 3.3868E-6 L 0.42813 0.3359 " pathEditMode="relative" rAng="0" ptsTypes="AA">
                                      <p:cBhvr>
                                        <p:cTn id="10" dur="2000" fill="hold"/>
                                        <p:tgtEl>
                                          <p:spTgt spid="10"/>
                                        </p:tgtEl>
                                        <p:attrNameLst>
                                          <p:attrName>ppt_x</p:attrName>
                                          <p:attrName>ppt_y</p:attrName>
                                        </p:attrNameLst>
                                      </p:cBhvr>
                                      <p:rCtr x="21406" y="16780"/>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1.11111E-6 -4.35534E-6 L -0.34809 0.33745 " pathEditMode="relative" rAng="0" ptsTypes="AA">
                                      <p:cBhvr>
                                        <p:cTn id="14" dur="2000" fill="hold"/>
                                        <p:tgtEl>
                                          <p:spTgt spid="7"/>
                                        </p:tgtEl>
                                        <p:attrNameLst>
                                          <p:attrName>ppt_x</p:attrName>
                                          <p:attrName>ppt_y</p:attrName>
                                        </p:attrNameLst>
                                      </p:cBhvr>
                                      <p:rCtr x="-17413" y="16872"/>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8.33333E-7 -4.35534E-6 L 0.06094 0.44942 " pathEditMode="relative" rAng="0" ptsTypes="AA">
                                      <p:cBhvr>
                                        <p:cTn id="18" dur="2000" fill="hold"/>
                                        <p:tgtEl>
                                          <p:spTgt spid="21"/>
                                        </p:tgtEl>
                                        <p:attrNameLst>
                                          <p:attrName>ppt_x</p:attrName>
                                          <p:attrName>ppt_y</p:attrName>
                                        </p:attrNameLst>
                                      </p:cBhvr>
                                      <p:rCtr x="3038" y="22455"/>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4.72222E-6 -4.35534E-6 L -0.42395 0.44942 " pathEditMode="relative" rAng="0" ptsTypes="AA">
                                      <p:cBhvr>
                                        <p:cTn id="22" dur="2000" fill="hold"/>
                                        <p:tgtEl>
                                          <p:spTgt spid="23"/>
                                        </p:tgtEl>
                                        <p:attrNameLst>
                                          <p:attrName>ppt_x</p:attrName>
                                          <p:attrName>ppt_y</p:attrName>
                                        </p:attrNameLst>
                                      </p:cBhvr>
                                      <p:rCtr x="-21198" y="22455"/>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1.66667E-6 3.27576E-6 L 0.63923 0.40654 " pathEditMode="relative" rAng="0" ptsTypes="AA">
                                      <p:cBhvr>
                                        <p:cTn id="26" dur="2000" fill="hold"/>
                                        <p:tgtEl>
                                          <p:spTgt spid="20"/>
                                        </p:tgtEl>
                                        <p:attrNameLst>
                                          <p:attrName>ppt_x</p:attrName>
                                          <p:attrName>ppt_y</p:attrName>
                                        </p:attrNameLst>
                                      </p:cBhvr>
                                      <p:rCtr x="31962" y="20327"/>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5.55556E-7 3.27576E-6 L -0.21285 0.29457 " pathEditMode="relative" rAng="0" ptsTypes="AA">
                                      <p:cBhvr>
                                        <p:cTn id="30" dur="2000" fill="hold"/>
                                        <p:tgtEl>
                                          <p:spTgt spid="11"/>
                                        </p:tgtEl>
                                        <p:attrNameLst>
                                          <p:attrName>ppt_x</p:attrName>
                                          <p:attrName>ppt_y</p:attrName>
                                        </p:attrNameLst>
                                      </p:cBhvr>
                                      <p:rCtr x="-10642" y="14713"/>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grpId="0" nodeType="clickEffect">
                                  <p:stCondLst>
                                    <p:cond delay="0"/>
                                  </p:stCondLst>
                                  <p:childTnLst>
                                    <p:animMotion origin="layout" path="M -2.5E-6 -2.20851E-6 L -0.18298 0.40963 " pathEditMode="relative" rAng="0" ptsTypes="AA">
                                      <p:cBhvr>
                                        <p:cTn id="34" dur="2000" fill="hold"/>
                                        <p:tgtEl>
                                          <p:spTgt spid="17"/>
                                        </p:tgtEl>
                                        <p:attrNameLst>
                                          <p:attrName>ppt_x</p:attrName>
                                          <p:attrName>ppt_y</p:attrName>
                                        </p:attrNameLst>
                                      </p:cBhvr>
                                      <p:rCtr x="-9149" y="20481"/>
                                    </p:animMotion>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0" nodeType="clickEffect">
                                  <p:stCondLst>
                                    <p:cond delay="0"/>
                                  </p:stCondLst>
                                  <p:childTnLst>
                                    <p:animMotion origin="layout" path="M -2.77778E-6 3.27576E-6 L -0.70069 0.39235 " pathEditMode="relative" rAng="0" ptsTypes="AA">
                                      <p:cBhvr>
                                        <p:cTn id="38" dur="2000" fill="hold"/>
                                        <p:tgtEl>
                                          <p:spTgt spid="28"/>
                                        </p:tgtEl>
                                        <p:attrNameLst>
                                          <p:attrName>ppt_x</p:attrName>
                                          <p:attrName>ppt_y</p:attrName>
                                        </p:attrNameLst>
                                      </p:cBhvr>
                                      <p:rCtr x="-35035" y="19618"/>
                                    </p:animMotion>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7" grpId="0" animBg="1"/>
      <p:bldP spid="11" grpId="0" animBg="1"/>
      <p:bldP spid="10" grpId="0" animBg="1"/>
      <p:bldP spid="20" grpId="0" animBg="1"/>
      <p:bldP spid="21" grpId="0" animBg="1"/>
      <p:bldP spid="22" grpId="0" animBg="1"/>
      <p:bldP spid="23" grpId="0" animBg="1"/>
      <p:bldP spid="28" grpId="0" animBg="1"/>
      <p:bldP spid="9" grpId="0"/>
      <p:bldP spid="25" grpId="0"/>
      <p:bldP spid="2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Diagramme 22"/>
          <p:cNvGraphicFramePr/>
          <p:nvPr>
            <p:extLst>
              <p:ext uri="{D42A27DB-BD31-4B8C-83A1-F6EECF244321}">
                <p14:modId xmlns:p14="http://schemas.microsoft.com/office/powerpoint/2010/main" val="2814581716"/>
              </p:ext>
            </p:extLst>
          </p:nvPr>
        </p:nvGraphicFramePr>
        <p:xfrm>
          <a:off x="612775" y="1563638"/>
          <a:ext cx="7992888" cy="1872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AutoShape 2" descr="Illustration D'un Ballon De Football Réaliste Clip Art Libres De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AutoShape 5" descr="Lion Tamer | Vecteurs publiqu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2581" y="121076"/>
            <a:ext cx="560387" cy="57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ZoneTexte 21"/>
          <p:cNvSpPr txBox="1"/>
          <p:nvPr/>
        </p:nvSpPr>
        <p:spPr>
          <a:xfrm>
            <a:off x="1079612" y="150554"/>
            <a:ext cx="7128792" cy="461665"/>
          </a:xfrm>
          <a:prstGeom prst="rect">
            <a:avLst/>
          </a:prstGeom>
          <a:noFill/>
        </p:spPr>
        <p:txBody>
          <a:bodyPr wrap="square" rtlCol="0">
            <a:spAutoFit/>
          </a:bodyPr>
          <a:lstStyle/>
          <a:p>
            <a:pPr algn="ctr"/>
            <a:r>
              <a:rPr lang="fr-FR" sz="2400" b="1" dirty="0" smtClean="0">
                <a:latin typeface="Arial" panose="020B0604020202020204" pitchFamily="34" charset="0"/>
                <a:cs typeface="Arial" panose="020B0604020202020204" pitchFamily="34" charset="0"/>
              </a:rPr>
              <a:t>Cherche le mot qui n’est pas de la même famille</a:t>
            </a:r>
            <a:endParaRPr lang="fr-FR" sz="2400" b="1" dirty="0">
              <a:latin typeface="Arial" panose="020B0604020202020204" pitchFamily="34" charset="0"/>
              <a:cs typeface="Arial" panose="020B0604020202020204" pitchFamily="34" charset="0"/>
            </a:endParaRPr>
          </a:p>
        </p:txBody>
      </p:sp>
      <p:sp>
        <p:nvSpPr>
          <p:cNvPr id="5" name="ZoneTexte 4"/>
          <p:cNvSpPr txBox="1"/>
          <p:nvPr/>
        </p:nvSpPr>
        <p:spPr>
          <a:xfrm>
            <a:off x="4283968" y="4011909"/>
            <a:ext cx="1224136" cy="523220"/>
          </a:xfrm>
          <a:prstGeom prst="rect">
            <a:avLst/>
          </a:prstGeom>
          <a:noFill/>
        </p:spPr>
        <p:txBody>
          <a:bodyPr wrap="square" rtlCol="0">
            <a:spAutoFit/>
          </a:bodyPr>
          <a:lstStyle/>
          <a:p>
            <a:pPr algn="ctr"/>
            <a:r>
              <a:rPr lang="fr-FR" sz="2800" b="1" dirty="0" smtClean="0">
                <a:solidFill>
                  <a:srgbClr val="0066FF"/>
                </a:solidFill>
                <a:latin typeface="Arial" panose="020B0604020202020204" pitchFamily="34" charset="0"/>
                <a:cs typeface="Arial" panose="020B0604020202020204" pitchFamily="34" charset="0"/>
              </a:rPr>
              <a:t>jouer</a:t>
            </a:r>
            <a:endParaRPr lang="fr-FR" sz="2800" b="1" dirty="0">
              <a:solidFill>
                <a:srgbClr val="0066FF"/>
              </a:solidFill>
              <a:latin typeface="Arial" panose="020B0604020202020204" pitchFamily="34" charset="0"/>
              <a:cs typeface="Arial" panose="020B0604020202020204" pitchFamily="34" charset="0"/>
            </a:endParaRPr>
          </a:p>
        </p:txBody>
      </p:sp>
      <p:sp>
        <p:nvSpPr>
          <p:cNvPr id="8" name="ZoneTexte 7"/>
          <p:cNvSpPr txBox="1"/>
          <p:nvPr/>
        </p:nvSpPr>
        <p:spPr>
          <a:xfrm>
            <a:off x="1475656" y="4011909"/>
            <a:ext cx="1656184" cy="461665"/>
          </a:xfrm>
          <a:prstGeom prst="rect">
            <a:avLst/>
          </a:prstGeom>
          <a:solidFill>
            <a:schemeClr val="accent5">
              <a:lumMod val="40000"/>
              <a:lumOff val="6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radical</a:t>
            </a:r>
            <a:endParaRPr lang="fr-FR" sz="2400" dirty="0">
              <a:latin typeface="Arial" panose="020B0604020202020204" pitchFamily="34" charset="0"/>
              <a:cs typeface="Arial" panose="020B0604020202020204" pitchFamily="34" charset="0"/>
            </a:endParaRPr>
          </a:p>
        </p:txBody>
      </p:sp>
      <p:graphicFrame>
        <p:nvGraphicFramePr>
          <p:cNvPr id="10" name="Diagramme 9"/>
          <p:cNvGraphicFramePr/>
          <p:nvPr>
            <p:extLst>
              <p:ext uri="{D42A27DB-BD31-4B8C-83A1-F6EECF244321}">
                <p14:modId xmlns:p14="http://schemas.microsoft.com/office/powerpoint/2010/main" val="2025154863"/>
              </p:ext>
            </p:extLst>
          </p:nvPr>
        </p:nvGraphicFramePr>
        <p:xfrm>
          <a:off x="612774" y="1563638"/>
          <a:ext cx="7992888" cy="187220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3653145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Graphic spid="10"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Diagramme 22"/>
          <p:cNvGraphicFramePr/>
          <p:nvPr>
            <p:extLst>
              <p:ext uri="{D42A27DB-BD31-4B8C-83A1-F6EECF244321}">
                <p14:modId xmlns:p14="http://schemas.microsoft.com/office/powerpoint/2010/main" val="793631804"/>
              </p:ext>
            </p:extLst>
          </p:nvPr>
        </p:nvGraphicFramePr>
        <p:xfrm>
          <a:off x="612775" y="1563638"/>
          <a:ext cx="7992888" cy="1872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AutoShape 2" descr="Illustration D'un Ballon De Football Réaliste Clip Art Libres De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AutoShape 5" descr="Lion Tamer | Vecteurs publiqu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2581" y="121076"/>
            <a:ext cx="560387" cy="57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ZoneTexte 21"/>
          <p:cNvSpPr txBox="1"/>
          <p:nvPr/>
        </p:nvSpPr>
        <p:spPr>
          <a:xfrm>
            <a:off x="1079612" y="150554"/>
            <a:ext cx="7128792" cy="461665"/>
          </a:xfrm>
          <a:prstGeom prst="rect">
            <a:avLst/>
          </a:prstGeom>
          <a:noFill/>
        </p:spPr>
        <p:txBody>
          <a:bodyPr wrap="square" rtlCol="0">
            <a:spAutoFit/>
          </a:bodyPr>
          <a:lstStyle/>
          <a:p>
            <a:pPr algn="ctr"/>
            <a:r>
              <a:rPr lang="fr-FR" sz="2400" b="1" dirty="0" smtClean="0">
                <a:latin typeface="Arial" panose="020B0604020202020204" pitchFamily="34" charset="0"/>
                <a:cs typeface="Arial" panose="020B0604020202020204" pitchFamily="34" charset="0"/>
              </a:rPr>
              <a:t>Cherche le mot qui n’est pas de la même famille</a:t>
            </a:r>
            <a:endParaRPr lang="fr-FR" sz="2400" b="1" dirty="0">
              <a:latin typeface="Arial" panose="020B0604020202020204" pitchFamily="34" charset="0"/>
              <a:cs typeface="Arial" panose="020B0604020202020204" pitchFamily="34" charset="0"/>
            </a:endParaRPr>
          </a:p>
        </p:txBody>
      </p:sp>
      <p:sp>
        <p:nvSpPr>
          <p:cNvPr id="5" name="ZoneTexte 4"/>
          <p:cNvSpPr txBox="1"/>
          <p:nvPr/>
        </p:nvSpPr>
        <p:spPr>
          <a:xfrm>
            <a:off x="4277147" y="3981131"/>
            <a:ext cx="1584176" cy="523220"/>
          </a:xfrm>
          <a:prstGeom prst="rect">
            <a:avLst/>
          </a:prstGeom>
          <a:noFill/>
        </p:spPr>
        <p:txBody>
          <a:bodyPr wrap="square" rtlCol="0">
            <a:spAutoFit/>
          </a:bodyPr>
          <a:lstStyle/>
          <a:p>
            <a:pPr algn="ctr"/>
            <a:r>
              <a:rPr lang="fr-FR" sz="2800" b="1" dirty="0" smtClean="0">
                <a:solidFill>
                  <a:srgbClr val="0066FF"/>
                </a:solidFill>
                <a:latin typeface="Arial" panose="020B0604020202020204" pitchFamily="34" charset="0"/>
                <a:cs typeface="Arial" panose="020B0604020202020204" pitchFamily="34" charset="0"/>
              </a:rPr>
              <a:t>passer</a:t>
            </a:r>
            <a:endParaRPr lang="fr-FR" sz="2800" b="1" dirty="0">
              <a:solidFill>
                <a:srgbClr val="0066FF"/>
              </a:solidFill>
              <a:latin typeface="Arial" panose="020B0604020202020204" pitchFamily="34" charset="0"/>
              <a:cs typeface="Arial" panose="020B0604020202020204" pitchFamily="34" charset="0"/>
            </a:endParaRPr>
          </a:p>
        </p:txBody>
      </p:sp>
      <p:sp>
        <p:nvSpPr>
          <p:cNvPr id="8" name="ZoneTexte 7"/>
          <p:cNvSpPr txBox="1"/>
          <p:nvPr/>
        </p:nvSpPr>
        <p:spPr>
          <a:xfrm>
            <a:off x="1475656" y="4011909"/>
            <a:ext cx="1656184" cy="461665"/>
          </a:xfrm>
          <a:prstGeom prst="rect">
            <a:avLst/>
          </a:prstGeom>
          <a:solidFill>
            <a:schemeClr val="accent5">
              <a:lumMod val="40000"/>
              <a:lumOff val="6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radical</a:t>
            </a:r>
            <a:endParaRPr lang="fr-FR" sz="2400" dirty="0">
              <a:latin typeface="Arial" panose="020B0604020202020204" pitchFamily="34" charset="0"/>
              <a:cs typeface="Arial" panose="020B0604020202020204" pitchFamily="34" charset="0"/>
            </a:endParaRPr>
          </a:p>
        </p:txBody>
      </p:sp>
      <p:graphicFrame>
        <p:nvGraphicFramePr>
          <p:cNvPr id="11" name="Diagramme 10"/>
          <p:cNvGraphicFramePr/>
          <p:nvPr>
            <p:extLst>
              <p:ext uri="{D42A27DB-BD31-4B8C-83A1-F6EECF244321}">
                <p14:modId xmlns:p14="http://schemas.microsoft.com/office/powerpoint/2010/main" val="1197789764"/>
              </p:ext>
            </p:extLst>
          </p:nvPr>
        </p:nvGraphicFramePr>
        <p:xfrm>
          <a:off x="612774" y="1563638"/>
          <a:ext cx="7992888" cy="187220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101495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Graphic spid="11"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Diagramme 22"/>
          <p:cNvGraphicFramePr/>
          <p:nvPr>
            <p:extLst>
              <p:ext uri="{D42A27DB-BD31-4B8C-83A1-F6EECF244321}">
                <p14:modId xmlns:p14="http://schemas.microsoft.com/office/powerpoint/2010/main" val="231263886"/>
              </p:ext>
            </p:extLst>
          </p:nvPr>
        </p:nvGraphicFramePr>
        <p:xfrm>
          <a:off x="612775" y="1563638"/>
          <a:ext cx="7992888" cy="18722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AutoShape 2" descr="Illustration D'un Ballon De Football Réaliste Clip Art Libres De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 name="AutoShape 5" descr="Lion Tamer | Vecteurs publiqu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2581" y="121076"/>
            <a:ext cx="560387" cy="57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ZoneTexte 21"/>
          <p:cNvSpPr txBox="1"/>
          <p:nvPr/>
        </p:nvSpPr>
        <p:spPr>
          <a:xfrm>
            <a:off x="1079612" y="150554"/>
            <a:ext cx="7128792" cy="461665"/>
          </a:xfrm>
          <a:prstGeom prst="rect">
            <a:avLst/>
          </a:prstGeom>
          <a:noFill/>
        </p:spPr>
        <p:txBody>
          <a:bodyPr wrap="square" rtlCol="0">
            <a:spAutoFit/>
          </a:bodyPr>
          <a:lstStyle/>
          <a:p>
            <a:pPr algn="ctr"/>
            <a:r>
              <a:rPr lang="fr-FR" sz="2400" b="1" dirty="0" smtClean="0">
                <a:latin typeface="Arial" panose="020B0604020202020204" pitchFamily="34" charset="0"/>
                <a:cs typeface="Arial" panose="020B0604020202020204" pitchFamily="34" charset="0"/>
              </a:rPr>
              <a:t>Cherche le mot qui n’est pas de la même famille</a:t>
            </a:r>
            <a:endParaRPr lang="fr-FR" sz="2400" b="1" dirty="0">
              <a:latin typeface="Arial" panose="020B0604020202020204" pitchFamily="34" charset="0"/>
              <a:cs typeface="Arial" panose="020B0604020202020204" pitchFamily="34" charset="0"/>
            </a:endParaRPr>
          </a:p>
        </p:txBody>
      </p:sp>
      <p:sp>
        <p:nvSpPr>
          <p:cNvPr id="5" name="ZoneTexte 4"/>
          <p:cNvSpPr txBox="1"/>
          <p:nvPr/>
        </p:nvSpPr>
        <p:spPr>
          <a:xfrm>
            <a:off x="4277147" y="3981131"/>
            <a:ext cx="1584176" cy="523220"/>
          </a:xfrm>
          <a:prstGeom prst="rect">
            <a:avLst/>
          </a:prstGeom>
          <a:noFill/>
        </p:spPr>
        <p:txBody>
          <a:bodyPr wrap="square" rtlCol="0">
            <a:spAutoFit/>
          </a:bodyPr>
          <a:lstStyle/>
          <a:p>
            <a:pPr algn="ctr"/>
            <a:r>
              <a:rPr lang="fr-FR" sz="2800" b="1" dirty="0" smtClean="0">
                <a:solidFill>
                  <a:srgbClr val="0066FF"/>
                </a:solidFill>
                <a:latin typeface="Arial" panose="020B0604020202020204" pitchFamily="34" charset="0"/>
                <a:cs typeface="Arial" panose="020B0604020202020204" pitchFamily="34" charset="0"/>
              </a:rPr>
              <a:t>classer</a:t>
            </a:r>
            <a:endParaRPr lang="fr-FR" sz="2800" b="1" dirty="0">
              <a:solidFill>
                <a:srgbClr val="0066FF"/>
              </a:solidFill>
              <a:latin typeface="Arial" panose="020B0604020202020204" pitchFamily="34" charset="0"/>
              <a:cs typeface="Arial" panose="020B0604020202020204" pitchFamily="34" charset="0"/>
            </a:endParaRPr>
          </a:p>
        </p:txBody>
      </p:sp>
      <p:sp>
        <p:nvSpPr>
          <p:cNvPr id="8" name="ZoneTexte 7"/>
          <p:cNvSpPr txBox="1"/>
          <p:nvPr/>
        </p:nvSpPr>
        <p:spPr>
          <a:xfrm>
            <a:off x="1475656" y="4011909"/>
            <a:ext cx="1656184" cy="461665"/>
          </a:xfrm>
          <a:prstGeom prst="rect">
            <a:avLst/>
          </a:prstGeom>
          <a:solidFill>
            <a:schemeClr val="accent5">
              <a:lumMod val="40000"/>
              <a:lumOff val="60000"/>
            </a:schemeClr>
          </a:solidFill>
        </p:spPr>
        <p:txBody>
          <a:bodyPr wrap="square" rtlCol="0">
            <a:spAutoFit/>
          </a:bodyPr>
          <a:lstStyle/>
          <a:p>
            <a:pPr algn="ctr"/>
            <a:r>
              <a:rPr lang="fr-FR" sz="2400" dirty="0" smtClean="0">
                <a:latin typeface="Arial" panose="020B0604020202020204" pitchFamily="34" charset="0"/>
                <a:cs typeface="Arial" panose="020B0604020202020204" pitchFamily="34" charset="0"/>
              </a:rPr>
              <a:t>radical</a:t>
            </a:r>
            <a:endParaRPr lang="fr-FR" sz="2400" dirty="0">
              <a:latin typeface="Arial" panose="020B0604020202020204" pitchFamily="34" charset="0"/>
              <a:cs typeface="Arial" panose="020B0604020202020204" pitchFamily="34" charset="0"/>
            </a:endParaRPr>
          </a:p>
        </p:txBody>
      </p:sp>
      <p:graphicFrame>
        <p:nvGraphicFramePr>
          <p:cNvPr id="10" name="Diagramme 9"/>
          <p:cNvGraphicFramePr/>
          <p:nvPr>
            <p:extLst>
              <p:ext uri="{D42A27DB-BD31-4B8C-83A1-F6EECF244321}">
                <p14:modId xmlns:p14="http://schemas.microsoft.com/office/powerpoint/2010/main" val="3881689047"/>
              </p:ext>
            </p:extLst>
          </p:nvPr>
        </p:nvGraphicFramePr>
        <p:xfrm>
          <a:off x="603019" y="1563638"/>
          <a:ext cx="7992888" cy="187220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547368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Graphic spid="10"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au 7"/>
          <p:cNvGraphicFramePr>
            <a:graphicFrameLocks noGrp="1"/>
          </p:cNvGraphicFramePr>
          <p:nvPr>
            <p:extLst>
              <p:ext uri="{D42A27DB-BD31-4B8C-83A1-F6EECF244321}">
                <p14:modId xmlns:p14="http://schemas.microsoft.com/office/powerpoint/2010/main" val="2991172399"/>
              </p:ext>
            </p:extLst>
          </p:nvPr>
        </p:nvGraphicFramePr>
        <p:xfrm>
          <a:off x="218895" y="2427734"/>
          <a:ext cx="8313546" cy="1872207"/>
        </p:xfrm>
        <a:graphic>
          <a:graphicData uri="http://schemas.openxmlformats.org/drawingml/2006/table">
            <a:tbl>
              <a:tblPr firstRow="1" bandRow="1">
                <a:tableStyleId>{5C22544A-7EE6-4342-B048-85BDC9FD1C3A}</a:tableStyleId>
              </a:tblPr>
              <a:tblGrid>
                <a:gridCol w="4156773">
                  <a:extLst>
                    <a:ext uri="{9D8B030D-6E8A-4147-A177-3AD203B41FA5}">
                      <a16:colId xmlns:a16="http://schemas.microsoft.com/office/drawing/2014/main" val="20000"/>
                    </a:ext>
                  </a:extLst>
                </a:gridCol>
                <a:gridCol w="4156773">
                  <a:extLst>
                    <a:ext uri="{9D8B030D-6E8A-4147-A177-3AD203B41FA5}">
                      <a16:colId xmlns:a16="http://schemas.microsoft.com/office/drawing/2014/main" val="20001"/>
                    </a:ext>
                  </a:extLst>
                </a:gridCol>
              </a:tblGrid>
              <a:tr h="1872207">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0000"/>
                  </a:ext>
                </a:extLst>
              </a:tr>
            </a:tbl>
          </a:graphicData>
        </a:graphic>
      </p:graphicFrame>
      <p:pic>
        <p:nvPicPr>
          <p:cNvPr id="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895" y="113419"/>
            <a:ext cx="557536" cy="5745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ZoneTexte 16"/>
          <p:cNvSpPr txBox="1"/>
          <p:nvPr/>
        </p:nvSpPr>
        <p:spPr>
          <a:xfrm>
            <a:off x="3455183" y="1733297"/>
            <a:ext cx="1692881"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allaiter</a:t>
            </a:r>
            <a:endParaRPr lang="fr-FR" sz="2000" dirty="0">
              <a:latin typeface="Arial" panose="020B0604020202020204" pitchFamily="34" charset="0"/>
              <a:cs typeface="Arial" panose="020B0604020202020204" pitchFamily="34" charset="0"/>
            </a:endParaRPr>
          </a:p>
        </p:txBody>
      </p:sp>
      <p:sp>
        <p:nvSpPr>
          <p:cNvPr id="7" name="ZoneTexte 6"/>
          <p:cNvSpPr txBox="1"/>
          <p:nvPr/>
        </p:nvSpPr>
        <p:spPr>
          <a:xfrm>
            <a:off x="5929908" y="994215"/>
            <a:ext cx="1343950" cy="400110"/>
          </a:xfrm>
          <a:prstGeom prst="rect">
            <a:avLst/>
          </a:prstGeom>
          <a:solidFill>
            <a:schemeClr val="bg1"/>
          </a:solidFill>
          <a:ln>
            <a:solidFill>
              <a:schemeClr val="tx1"/>
            </a:solidFill>
          </a:ln>
        </p:spPr>
        <p:txBody>
          <a:bodyPr wrap="square" rtlCol="0">
            <a:spAutoFit/>
          </a:bodyPr>
          <a:lstStyle/>
          <a:p>
            <a:pPr algn="ctr"/>
            <a:r>
              <a:rPr lang="fr-FR" sz="2000" dirty="0">
                <a:latin typeface="Arial" panose="020B0604020202020204" pitchFamily="34" charset="0"/>
                <a:cs typeface="Arial" panose="020B0604020202020204" pitchFamily="34" charset="0"/>
              </a:rPr>
              <a:t>l</a:t>
            </a:r>
            <a:r>
              <a:rPr lang="fr-FR" sz="2000" dirty="0" smtClean="0">
                <a:latin typeface="Arial" panose="020B0604020202020204" pitchFamily="34" charset="0"/>
                <a:cs typeface="Arial" panose="020B0604020202020204" pitchFamily="34" charset="0"/>
              </a:rPr>
              <a:t>a laideur</a:t>
            </a:r>
            <a:endParaRPr lang="fr-FR" sz="2000" dirty="0">
              <a:latin typeface="Arial" panose="020B0604020202020204" pitchFamily="34" charset="0"/>
              <a:cs typeface="Arial" panose="020B0604020202020204" pitchFamily="34" charset="0"/>
            </a:endParaRPr>
          </a:p>
        </p:txBody>
      </p:sp>
      <p:sp>
        <p:nvSpPr>
          <p:cNvPr id="10" name="ZoneTexte 9"/>
          <p:cNvSpPr txBox="1"/>
          <p:nvPr/>
        </p:nvSpPr>
        <p:spPr>
          <a:xfrm>
            <a:off x="3541445" y="993222"/>
            <a:ext cx="1520355"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la laitière</a:t>
            </a:r>
            <a:endParaRPr lang="fr-FR" sz="2000" dirty="0">
              <a:latin typeface="Arial" panose="020B0604020202020204" pitchFamily="34" charset="0"/>
              <a:cs typeface="Arial" panose="020B0604020202020204" pitchFamily="34" charset="0"/>
            </a:endParaRPr>
          </a:p>
        </p:txBody>
      </p:sp>
      <p:sp>
        <p:nvSpPr>
          <p:cNvPr id="20" name="ZoneTexte 19"/>
          <p:cNvSpPr txBox="1"/>
          <p:nvPr/>
        </p:nvSpPr>
        <p:spPr>
          <a:xfrm>
            <a:off x="1193208" y="1743929"/>
            <a:ext cx="1750915" cy="400110"/>
          </a:xfrm>
          <a:prstGeom prst="rect">
            <a:avLst/>
          </a:prstGeom>
          <a:solidFill>
            <a:schemeClr val="bg1"/>
          </a:solidFill>
          <a:ln>
            <a:solidFill>
              <a:schemeClr val="tx1"/>
            </a:solidFill>
          </a:ln>
        </p:spPr>
        <p:txBody>
          <a:bodyPr wrap="square" rtlCol="0">
            <a:spAutoFit/>
          </a:bodyPr>
          <a:lstStyle/>
          <a:p>
            <a:pPr algn="ctr"/>
            <a:r>
              <a:rPr lang="fr-FR" sz="2000" dirty="0" smtClean="0">
                <a:latin typeface="Arial" panose="020B0604020202020204" pitchFamily="34" charset="0"/>
                <a:cs typeface="Arial" panose="020B0604020202020204" pitchFamily="34" charset="0"/>
              </a:rPr>
              <a:t>laide</a:t>
            </a:r>
            <a:endParaRPr lang="fr-FR" sz="2000" dirty="0">
              <a:latin typeface="Arial" panose="020B0604020202020204" pitchFamily="34" charset="0"/>
              <a:cs typeface="Arial" panose="020B0604020202020204" pitchFamily="34" charset="0"/>
            </a:endParaRPr>
          </a:p>
        </p:txBody>
      </p:sp>
      <p:sp>
        <p:nvSpPr>
          <p:cNvPr id="22" name="ZoneTexte 21"/>
          <p:cNvSpPr txBox="1"/>
          <p:nvPr/>
        </p:nvSpPr>
        <p:spPr>
          <a:xfrm>
            <a:off x="621003" y="992143"/>
            <a:ext cx="2283401" cy="400110"/>
          </a:xfrm>
          <a:prstGeom prst="rect">
            <a:avLst/>
          </a:prstGeom>
          <a:solidFill>
            <a:schemeClr val="bg1"/>
          </a:solidFill>
          <a:ln>
            <a:solidFill>
              <a:schemeClr val="tx1"/>
            </a:solidFill>
          </a:ln>
        </p:spPr>
        <p:txBody>
          <a:bodyPr wrap="square" rtlCol="0">
            <a:spAutoFit/>
          </a:bodyPr>
          <a:lstStyle/>
          <a:p>
            <a:pPr algn="ctr"/>
            <a:r>
              <a:rPr lang="fr-FR" sz="2000" dirty="0">
                <a:latin typeface="Arial" panose="020B0604020202020204" pitchFamily="34" charset="0"/>
                <a:cs typeface="Arial" panose="020B0604020202020204" pitchFamily="34" charset="0"/>
              </a:rPr>
              <a:t>u</a:t>
            </a:r>
            <a:r>
              <a:rPr lang="fr-FR" sz="2000" dirty="0" smtClean="0">
                <a:latin typeface="Arial" panose="020B0604020202020204" pitchFamily="34" charset="0"/>
                <a:cs typeface="Arial" panose="020B0604020202020204" pitchFamily="34" charset="0"/>
              </a:rPr>
              <a:t>n enlaidissement</a:t>
            </a:r>
            <a:endParaRPr lang="fr-FR" sz="2000" dirty="0">
              <a:latin typeface="Arial" panose="020B0604020202020204" pitchFamily="34" charset="0"/>
              <a:cs typeface="Arial" panose="020B0604020202020204" pitchFamily="34" charset="0"/>
            </a:endParaRPr>
          </a:p>
        </p:txBody>
      </p:sp>
      <p:sp>
        <p:nvSpPr>
          <p:cNvPr id="23" name="ZoneTexte 22"/>
          <p:cNvSpPr txBox="1"/>
          <p:nvPr/>
        </p:nvSpPr>
        <p:spPr>
          <a:xfrm>
            <a:off x="5710170" y="1729112"/>
            <a:ext cx="1563688" cy="400110"/>
          </a:xfrm>
          <a:prstGeom prst="rect">
            <a:avLst/>
          </a:prstGeom>
          <a:solidFill>
            <a:schemeClr val="bg1"/>
          </a:solidFill>
          <a:ln>
            <a:solidFill>
              <a:schemeClr val="tx1"/>
            </a:solidFill>
          </a:ln>
        </p:spPr>
        <p:txBody>
          <a:bodyPr wrap="square" rtlCol="0">
            <a:spAutoFit/>
          </a:bodyPr>
          <a:lstStyle/>
          <a:p>
            <a:pPr algn="ctr"/>
            <a:r>
              <a:rPr lang="fr-FR" sz="2000" dirty="0">
                <a:latin typeface="Arial" panose="020B0604020202020204" pitchFamily="34" charset="0"/>
                <a:cs typeface="Arial" panose="020B0604020202020204" pitchFamily="34" charset="0"/>
              </a:rPr>
              <a:t>u</a:t>
            </a:r>
            <a:r>
              <a:rPr lang="fr-FR" sz="2000" dirty="0" smtClean="0">
                <a:latin typeface="Arial" panose="020B0604020202020204" pitchFamily="34" charset="0"/>
                <a:cs typeface="Arial" panose="020B0604020202020204" pitchFamily="34" charset="0"/>
              </a:rPr>
              <a:t>n laitage</a:t>
            </a:r>
            <a:endParaRPr lang="fr-FR" sz="2000" dirty="0">
              <a:latin typeface="Arial" panose="020B0604020202020204" pitchFamily="34" charset="0"/>
              <a:cs typeface="Arial" panose="020B0604020202020204" pitchFamily="34" charset="0"/>
            </a:endParaRPr>
          </a:p>
        </p:txBody>
      </p:sp>
      <p:pic>
        <p:nvPicPr>
          <p:cNvPr id="3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1775" y="133262"/>
            <a:ext cx="595172" cy="588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ZoneTexte 5"/>
          <p:cNvSpPr txBox="1"/>
          <p:nvPr/>
        </p:nvSpPr>
        <p:spPr>
          <a:xfrm>
            <a:off x="1805636" y="196534"/>
            <a:ext cx="6959553" cy="461665"/>
          </a:xfrm>
          <a:prstGeom prst="rect">
            <a:avLst/>
          </a:prstGeom>
          <a:noFill/>
        </p:spPr>
        <p:txBody>
          <a:bodyPr wrap="square" rtlCol="0">
            <a:spAutoFit/>
          </a:bodyPr>
          <a:lstStyle/>
          <a:p>
            <a:r>
              <a:rPr lang="fr-FR" sz="2400" b="1" dirty="0" smtClean="0">
                <a:latin typeface="Arial" panose="020B0604020202020204" pitchFamily="34" charset="0"/>
                <a:cs typeface="Arial" panose="020B0604020202020204" pitchFamily="34" charset="0"/>
              </a:rPr>
              <a:t>Classe les mots de la même famille</a:t>
            </a:r>
            <a:endParaRPr lang="fr-FR" sz="2400" b="1" dirty="0">
              <a:latin typeface="Arial" panose="020B0604020202020204" pitchFamily="34" charset="0"/>
              <a:cs typeface="Arial" panose="020B0604020202020204" pitchFamily="34" charset="0"/>
            </a:endParaRPr>
          </a:p>
        </p:txBody>
      </p:sp>
      <p:pic>
        <p:nvPicPr>
          <p:cNvPr id="14"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9139" t="54133" r="66168" b="23204"/>
          <a:stretch/>
        </p:blipFill>
        <p:spPr bwMode="auto">
          <a:xfrm>
            <a:off x="1227140" y="4279404"/>
            <a:ext cx="2133817"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9139" t="54133" r="66168" b="23204"/>
          <a:stretch/>
        </p:blipFill>
        <p:spPr bwMode="auto">
          <a:xfrm>
            <a:off x="5425105" y="4279404"/>
            <a:ext cx="2133817" cy="864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6887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1.94444E-6 0.02992 L 0.01406 0.40759 " pathEditMode="relative" rAng="0" ptsTypes="AA">
                                      <p:cBhvr>
                                        <p:cTn id="6" dur="2000" fill="hold"/>
                                        <p:tgtEl>
                                          <p:spTgt spid="22"/>
                                        </p:tgtEl>
                                        <p:attrNameLst>
                                          <p:attrName>ppt_x</p:attrName>
                                          <p:attrName>ppt_y</p:attrName>
                                        </p:attrNameLst>
                                      </p:cBhvr>
                                      <p:rCtr x="694" y="18883"/>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3.88889E-6 4.41703E-6 L 0.13194 0.39358 " pathEditMode="relative" rAng="0" ptsTypes="AA">
                                      <p:cBhvr>
                                        <p:cTn id="10" dur="2000" fill="hold"/>
                                        <p:tgtEl>
                                          <p:spTgt spid="10"/>
                                        </p:tgtEl>
                                        <p:attrNameLst>
                                          <p:attrName>ppt_x</p:attrName>
                                          <p:attrName>ppt_y</p:attrName>
                                        </p:attrNameLst>
                                      </p:cBhvr>
                                      <p:rCtr x="6597" y="19679"/>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5E-6 2.84789E-6 L -0.44237 0.30978 " pathEditMode="relative" rAng="0" ptsTypes="AA">
                                      <p:cBhvr>
                                        <p:cTn id="14" dur="2000" fill="hold"/>
                                        <p:tgtEl>
                                          <p:spTgt spid="7"/>
                                        </p:tgtEl>
                                        <p:attrNameLst>
                                          <p:attrName>ppt_x</p:attrName>
                                          <p:attrName>ppt_y</p:attrName>
                                        </p:attrNameLst>
                                      </p:cBhvr>
                                      <p:rCtr x="-22118" y="15489"/>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0.00277 0.00093 L 0.09722 0.18086 " pathEditMode="relative" rAng="0" ptsTypes="AA">
                                      <p:cBhvr>
                                        <p:cTn id="18" dur="2000" fill="hold"/>
                                        <p:tgtEl>
                                          <p:spTgt spid="23"/>
                                        </p:tgtEl>
                                        <p:attrNameLst>
                                          <p:attrName>ppt_x</p:attrName>
                                          <p:attrName>ppt_y</p:attrName>
                                        </p:attrNameLst>
                                      </p:cBhvr>
                                      <p:rCtr x="4722" y="8981"/>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4.72222E-6 -3.17705E-6 L -0.00191 0.37354 " pathEditMode="relative" rAng="0" ptsTypes="AA">
                                      <p:cBhvr>
                                        <p:cTn id="22" dur="2000" fill="hold"/>
                                        <p:tgtEl>
                                          <p:spTgt spid="20"/>
                                        </p:tgtEl>
                                        <p:attrNameLst>
                                          <p:attrName>ppt_x</p:attrName>
                                          <p:attrName>ppt_y</p:attrName>
                                        </p:attrNameLst>
                                      </p:cBhvr>
                                      <p:rCtr x="-104" y="18661"/>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2.5E-6 -4.01604E-6 L 0.23438 0.38989 " pathEditMode="relative" rAng="0" ptsTypes="AA">
                                      <p:cBhvr>
                                        <p:cTn id="26" dur="2000" fill="hold"/>
                                        <p:tgtEl>
                                          <p:spTgt spid="17"/>
                                        </p:tgtEl>
                                        <p:attrNameLst>
                                          <p:attrName>ppt_x</p:attrName>
                                          <p:attrName>ppt_y</p:attrName>
                                        </p:attrNameLst>
                                      </p:cBhvr>
                                      <p:rCtr x="11719" y="1949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7" grpId="0" animBg="1"/>
      <p:bldP spid="10" grpId="0" animBg="1"/>
      <p:bldP spid="20" grpId="0" animBg="1"/>
      <p:bldP spid="22" grpId="0" animBg="1"/>
      <p:bldP spid="23"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1097</TotalTime>
  <Words>712</Words>
  <Application>Microsoft Office PowerPoint</Application>
  <PresentationFormat>Affichage à l'écran (16:9)</PresentationFormat>
  <Paragraphs>148</Paragraphs>
  <Slides>16</Slides>
  <Notes>6</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Calibri</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Hewlett-Packard Company</dc:creator>
  <cp:lastModifiedBy>ANNE SZYMCZAK</cp:lastModifiedBy>
  <cp:revision>27</cp:revision>
  <dcterms:created xsi:type="dcterms:W3CDTF">2020-05-28T12:52:50Z</dcterms:created>
  <dcterms:modified xsi:type="dcterms:W3CDTF">2020-06-04T10:34:24Z</dcterms:modified>
</cp:coreProperties>
</file>