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9" r:id="rId2"/>
    <p:sldId id="260" r:id="rId3"/>
    <p:sldId id="257" r:id="rId4"/>
    <p:sldId id="256" r:id="rId5"/>
    <p:sldId id="258" r:id="rId6"/>
    <p:sldId id="261" r:id="rId7"/>
    <p:sldId id="263" r:id="rId8"/>
    <p:sldId id="264" r:id="rId9"/>
    <p:sldId id="267" r:id="rId10"/>
    <p:sldId id="268" r:id="rId11"/>
    <p:sldId id="269" r:id="rId12"/>
    <p:sldId id="270" r:id="rId13"/>
    <p:sldId id="265" r:id="rId14"/>
    <p:sldId id="266" r:id="rId15"/>
  </p:sldIdLst>
  <p:sldSz cx="9144000" cy="5143500" type="screen16x9"/>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182" autoAdjust="0"/>
  </p:normalViewPr>
  <p:slideViewPr>
    <p:cSldViewPr>
      <p:cViewPr varScale="1">
        <p:scale>
          <a:sx n="68" d="100"/>
          <a:sy n="68" d="100"/>
        </p:scale>
        <p:origin x="1362"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9EE309-28F5-4E13-9175-09E3420683F7}"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401E1780-475E-41CC-8DAE-19F05B8563F3}">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Il a pris un chemin avec la tondeuse.</a:t>
          </a:r>
          <a:endParaRPr lang="fr-FR" sz="2400" dirty="0">
            <a:solidFill>
              <a:schemeClr val="tx1"/>
            </a:solidFill>
            <a:latin typeface="Arial" panose="020B0604020202020204" pitchFamily="34" charset="0"/>
            <a:cs typeface="Arial" panose="020B0604020202020204" pitchFamily="34" charset="0"/>
          </a:endParaRPr>
        </a:p>
      </dgm:t>
    </dgm:pt>
    <dgm:pt modelId="{8112680B-D278-45EB-B815-E19B199F8D91}" type="parTrans" cxnId="{ABB174E0-6B95-48C8-9AAA-45F850E1436F}">
      <dgm:prSet/>
      <dgm:spPr/>
      <dgm:t>
        <a:bodyPr/>
        <a:lstStyle/>
        <a:p>
          <a:endParaRPr lang="fr-FR" sz="2400">
            <a:latin typeface="Arial" panose="020B0604020202020204" pitchFamily="34" charset="0"/>
            <a:cs typeface="Arial" panose="020B0604020202020204" pitchFamily="34" charset="0"/>
          </a:endParaRPr>
        </a:p>
      </dgm:t>
    </dgm:pt>
    <dgm:pt modelId="{EB7E7362-8FA1-4169-ADBE-6B6A092018A9}" type="sibTrans" cxnId="{ABB174E0-6B95-48C8-9AAA-45F850E1436F}">
      <dgm:prSet/>
      <dgm:spPr/>
      <dgm:t>
        <a:bodyPr/>
        <a:lstStyle/>
        <a:p>
          <a:endParaRPr lang="fr-FR" sz="2400">
            <a:latin typeface="Arial" panose="020B0604020202020204" pitchFamily="34" charset="0"/>
            <a:cs typeface="Arial" panose="020B0604020202020204" pitchFamily="34" charset="0"/>
          </a:endParaRPr>
        </a:p>
      </dgm:t>
    </dgm:pt>
    <dgm:pt modelId="{F04EE8D0-4A9F-411D-B3BF-17C2D6238C30}">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Il a démarré la tondeuse. </a:t>
          </a:r>
          <a:endParaRPr lang="fr-FR" sz="2400" dirty="0">
            <a:solidFill>
              <a:schemeClr val="tx1"/>
            </a:solidFill>
            <a:latin typeface="Arial" panose="020B0604020202020204" pitchFamily="34" charset="0"/>
            <a:cs typeface="Arial" panose="020B0604020202020204" pitchFamily="34" charset="0"/>
          </a:endParaRPr>
        </a:p>
      </dgm:t>
    </dgm:pt>
    <dgm:pt modelId="{07BD3F55-FC66-45B9-A681-907F984F8A8B}" type="parTrans" cxnId="{16158629-FDC6-4E6B-9A63-1BDDC8BD8BD9}">
      <dgm:prSet/>
      <dgm:spPr/>
      <dgm:t>
        <a:bodyPr/>
        <a:lstStyle/>
        <a:p>
          <a:endParaRPr lang="fr-FR" sz="2400">
            <a:latin typeface="Arial" panose="020B0604020202020204" pitchFamily="34" charset="0"/>
            <a:cs typeface="Arial" panose="020B0604020202020204" pitchFamily="34" charset="0"/>
          </a:endParaRPr>
        </a:p>
      </dgm:t>
    </dgm:pt>
    <dgm:pt modelId="{F8D554AD-3AC8-41AA-8127-749778A25A5B}" type="sibTrans" cxnId="{16158629-FDC6-4E6B-9A63-1BDDC8BD8BD9}">
      <dgm:prSet/>
      <dgm:spPr/>
      <dgm:t>
        <a:bodyPr/>
        <a:lstStyle/>
        <a:p>
          <a:endParaRPr lang="fr-FR" sz="2400">
            <a:latin typeface="Arial" panose="020B0604020202020204" pitchFamily="34" charset="0"/>
            <a:cs typeface="Arial" panose="020B0604020202020204" pitchFamily="34" charset="0"/>
          </a:endParaRPr>
        </a:p>
      </dgm:t>
    </dgm:pt>
    <dgm:pt modelId="{DF18445D-171A-482F-9AE2-BF1101C52E37}" type="pres">
      <dgm:prSet presAssocID="{5C9EE309-28F5-4E13-9175-09E3420683F7}" presName="Name0" presStyleCnt="0">
        <dgm:presLayoutVars>
          <dgm:dir/>
          <dgm:animLvl val="lvl"/>
          <dgm:resizeHandles val="exact"/>
        </dgm:presLayoutVars>
      </dgm:prSet>
      <dgm:spPr/>
      <dgm:t>
        <a:bodyPr/>
        <a:lstStyle/>
        <a:p>
          <a:endParaRPr lang="fr-FR"/>
        </a:p>
      </dgm:t>
    </dgm:pt>
    <dgm:pt modelId="{8940A8BB-233D-4BDF-92BD-E95A1A985F93}" type="pres">
      <dgm:prSet presAssocID="{401E1780-475E-41CC-8DAE-19F05B8563F3}" presName="linNode" presStyleCnt="0"/>
      <dgm:spPr/>
    </dgm:pt>
    <dgm:pt modelId="{56C5223C-13A5-4D42-AB77-9BC83703FC8E}" type="pres">
      <dgm:prSet presAssocID="{401E1780-475E-41CC-8DAE-19F05B8563F3}" presName="parentText" presStyleLbl="node1" presStyleIdx="0" presStyleCnt="2" custScaleX="226554">
        <dgm:presLayoutVars>
          <dgm:chMax val="1"/>
          <dgm:bulletEnabled val="1"/>
        </dgm:presLayoutVars>
      </dgm:prSet>
      <dgm:spPr/>
      <dgm:t>
        <a:bodyPr/>
        <a:lstStyle/>
        <a:p>
          <a:endParaRPr lang="fr-FR"/>
        </a:p>
      </dgm:t>
    </dgm:pt>
    <dgm:pt modelId="{6044FA65-2683-4921-848B-30A284E4F5B6}" type="pres">
      <dgm:prSet presAssocID="{EB7E7362-8FA1-4169-ADBE-6B6A092018A9}" presName="sp" presStyleCnt="0"/>
      <dgm:spPr/>
    </dgm:pt>
    <dgm:pt modelId="{D0CCBAD9-F6D7-4D39-87DA-5FF24ABC8768}" type="pres">
      <dgm:prSet presAssocID="{F04EE8D0-4A9F-411D-B3BF-17C2D6238C30}" presName="linNode" presStyleCnt="0"/>
      <dgm:spPr/>
    </dgm:pt>
    <dgm:pt modelId="{1A443764-A2C1-4DDA-B418-64F88E358578}" type="pres">
      <dgm:prSet presAssocID="{F04EE8D0-4A9F-411D-B3BF-17C2D6238C30}" presName="parentText" presStyleLbl="node1" presStyleIdx="1" presStyleCnt="2" custScaleX="223949">
        <dgm:presLayoutVars>
          <dgm:chMax val="1"/>
          <dgm:bulletEnabled val="1"/>
        </dgm:presLayoutVars>
      </dgm:prSet>
      <dgm:spPr/>
      <dgm:t>
        <a:bodyPr/>
        <a:lstStyle/>
        <a:p>
          <a:endParaRPr lang="fr-FR"/>
        </a:p>
      </dgm:t>
    </dgm:pt>
  </dgm:ptLst>
  <dgm:cxnLst>
    <dgm:cxn modelId="{C8349DD2-E39A-4BE2-99F0-2D22D0DD6B56}" type="presOf" srcId="{5C9EE309-28F5-4E13-9175-09E3420683F7}" destId="{DF18445D-171A-482F-9AE2-BF1101C52E37}" srcOrd="0" destOrd="0" presId="urn:microsoft.com/office/officeart/2005/8/layout/vList5"/>
    <dgm:cxn modelId="{870E528C-FF3A-4C73-8AFF-C24E5D830669}" type="presOf" srcId="{401E1780-475E-41CC-8DAE-19F05B8563F3}" destId="{56C5223C-13A5-4D42-AB77-9BC83703FC8E}" srcOrd="0" destOrd="0" presId="urn:microsoft.com/office/officeart/2005/8/layout/vList5"/>
    <dgm:cxn modelId="{ABB174E0-6B95-48C8-9AAA-45F850E1436F}" srcId="{5C9EE309-28F5-4E13-9175-09E3420683F7}" destId="{401E1780-475E-41CC-8DAE-19F05B8563F3}" srcOrd="0" destOrd="0" parTransId="{8112680B-D278-45EB-B815-E19B199F8D91}" sibTransId="{EB7E7362-8FA1-4169-ADBE-6B6A092018A9}"/>
    <dgm:cxn modelId="{BEDB1DA3-C315-4D0C-8F86-8AAA80273A26}" type="presOf" srcId="{F04EE8D0-4A9F-411D-B3BF-17C2D6238C30}" destId="{1A443764-A2C1-4DDA-B418-64F88E358578}" srcOrd="0" destOrd="0" presId="urn:microsoft.com/office/officeart/2005/8/layout/vList5"/>
    <dgm:cxn modelId="{16158629-FDC6-4E6B-9A63-1BDDC8BD8BD9}" srcId="{5C9EE309-28F5-4E13-9175-09E3420683F7}" destId="{F04EE8D0-4A9F-411D-B3BF-17C2D6238C30}" srcOrd="1" destOrd="0" parTransId="{07BD3F55-FC66-45B9-A681-907F984F8A8B}" sibTransId="{F8D554AD-3AC8-41AA-8127-749778A25A5B}"/>
    <dgm:cxn modelId="{0B3DB6DB-2AA6-4D6A-92FD-701DE43DD34F}" type="presParOf" srcId="{DF18445D-171A-482F-9AE2-BF1101C52E37}" destId="{8940A8BB-233D-4BDF-92BD-E95A1A985F93}" srcOrd="0" destOrd="0" presId="urn:microsoft.com/office/officeart/2005/8/layout/vList5"/>
    <dgm:cxn modelId="{D012902B-0475-4118-A7F9-0A266C54A4E3}" type="presParOf" srcId="{8940A8BB-233D-4BDF-92BD-E95A1A985F93}" destId="{56C5223C-13A5-4D42-AB77-9BC83703FC8E}" srcOrd="0" destOrd="0" presId="urn:microsoft.com/office/officeart/2005/8/layout/vList5"/>
    <dgm:cxn modelId="{510FFBDE-4A48-433A-96AE-A9557CBD1473}" type="presParOf" srcId="{DF18445D-171A-482F-9AE2-BF1101C52E37}" destId="{6044FA65-2683-4921-848B-30A284E4F5B6}" srcOrd="1" destOrd="0" presId="urn:microsoft.com/office/officeart/2005/8/layout/vList5"/>
    <dgm:cxn modelId="{3AFBD038-E8F0-48DD-848C-D420FD67A4D6}" type="presParOf" srcId="{DF18445D-171A-482F-9AE2-BF1101C52E37}" destId="{D0CCBAD9-F6D7-4D39-87DA-5FF24ABC8768}" srcOrd="2" destOrd="0" presId="urn:microsoft.com/office/officeart/2005/8/layout/vList5"/>
    <dgm:cxn modelId="{255500D8-0339-4CB3-BD7E-80009B4062F0}" type="presParOf" srcId="{D0CCBAD9-F6D7-4D39-87DA-5FF24ABC8768}" destId="{1A443764-A2C1-4DDA-B418-64F88E358578}"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C9EE309-28F5-4E13-9175-09E3420683F7}"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401E1780-475E-41CC-8DAE-19F05B8563F3}">
      <dgm:prSet phldrT="[Texte]" custT="1"/>
      <dgm:spPr>
        <a:solidFill>
          <a:schemeClr val="accent4">
            <a:lumMod val="5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Il a pris un chemin avec la tondeuse.</a:t>
          </a:r>
          <a:endParaRPr lang="fr-FR" sz="2400" dirty="0">
            <a:solidFill>
              <a:schemeClr val="tx1"/>
            </a:solidFill>
            <a:latin typeface="Arial" panose="020B0604020202020204" pitchFamily="34" charset="0"/>
            <a:cs typeface="Arial" panose="020B0604020202020204" pitchFamily="34" charset="0"/>
          </a:endParaRPr>
        </a:p>
      </dgm:t>
    </dgm:pt>
    <dgm:pt modelId="{8112680B-D278-45EB-B815-E19B199F8D91}" type="parTrans" cxnId="{ABB174E0-6B95-48C8-9AAA-45F850E1436F}">
      <dgm:prSet/>
      <dgm:spPr/>
      <dgm:t>
        <a:bodyPr/>
        <a:lstStyle/>
        <a:p>
          <a:endParaRPr lang="fr-FR" sz="2400">
            <a:latin typeface="Arial" panose="020B0604020202020204" pitchFamily="34" charset="0"/>
            <a:cs typeface="Arial" panose="020B0604020202020204" pitchFamily="34" charset="0"/>
          </a:endParaRPr>
        </a:p>
      </dgm:t>
    </dgm:pt>
    <dgm:pt modelId="{EB7E7362-8FA1-4169-ADBE-6B6A092018A9}" type="sibTrans" cxnId="{ABB174E0-6B95-48C8-9AAA-45F850E1436F}">
      <dgm:prSet/>
      <dgm:spPr/>
      <dgm:t>
        <a:bodyPr/>
        <a:lstStyle/>
        <a:p>
          <a:endParaRPr lang="fr-FR" sz="2400">
            <a:latin typeface="Arial" panose="020B0604020202020204" pitchFamily="34" charset="0"/>
            <a:cs typeface="Arial" panose="020B0604020202020204" pitchFamily="34" charset="0"/>
          </a:endParaRPr>
        </a:p>
      </dgm:t>
    </dgm:pt>
    <dgm:pt modelId="{F04EE8D0-4A9F-411D-B3BF-17C2D6238C30}">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Il a démarré la tondeuse. </a:t>
          </a:r>
          <a:endParaRPr lang="fr-FR" sz="2400" dirty="0">
            <a:solidFill>
              <a:schemeClr val="tx1"/>
            </a:solidFill>
            <a:latin typeface="Arial" panose="020B0604020202020204" pitchFamily="34" charset="0"/>
            <a:cs typeface="Arial" panose="020B0604020202020204" pitchFamily="34" charset="0"/>
          </a:endParaRPr>
        </a:p>
      </dgm:t>
    </dgm:pt>
    <dgm:pt modelId="{07BD3F55-FC66-45B9-A681-907F984F8A8B}" type="parTrans" cxnId="{16158629-FDC6-4E6B-9A63-1BDDC8BD8BD9}">
      <dgm:prSet/>
      <dgm:spPr/>
      <dgm:t>
        <a:bodyPr/>
        <a:lstStyle/>
        <a:p>
          <a:endParaRPr lang="fr-FR" sz="2400">
            <a:latin typeface="Arial" panose="020B0604020202020204" pitchFamily="34" charset="0"/>
            <a:cs typeface="Arial" panose="020B0604020202020204" pitchFamily="34" charset="0"/>
          </a:endParaRPr>
        </a:p>
      </dgm:t>
    </dgm:pt>
    <dgm:pt modelId="{F8D554AD-3AC8-41AA-8127-749778A25A5B}" type="sibTrans" cxnId="{16158629-FDC6-4E6B-9A63-1BDDC8BD8BD9}">
      <dgm:prSet/>
      <dgm:spPr/>
      <dgm:t>
        <a:bodyPr/>
        <a:lstStyle/>
        <a:p>
          <a:endParaRPr lang="fr-FR" sz="2400">
            <a:latin typeface="Arial" panose="020B0604020202020204" pitchFamily="34" charset="0"/>
            <a:cs typeface="Arial" panose="020B0604020202020204" pitchFamily="34" charset="0"/>
          </a:endParaRPr>
        </a:p>
      </dgm:t>
    </dgm:pt>
    <dgm:pt modelId="{DF18445D-171A-482F-9AE2-BF1101C52E37}" type="pres">
      <dgm:prSet presAssocID="{5C9EE309-28F5-4E13-9175-09E3420683F7}" presName="Name0" presStyleCnt="0">
        <dgm:presLayoutVars>
          <dgm:dir/>
          <dgm:animLvl val="lvl"/>
          <dgm:resizeHandles val="exact"/>
        </dgm:presLayoutVars>
      </dgm:prSet>
      <dgm:spPr/>
      <dgm:t>
        <a:bodyPr/>
        <a:lstStyle/>
        <a:p>
          <a:endParaRPr lang="fr-FR"/>
        </a:p>
      </dgm:t>
    </dgm:pt>
    <dgm:pt modelId="{8940A8BB-233D-4BDF-92BD-E95A1A985F93}" type="pres">
      <dgm:prSet presAssocID="{401E1780-475E-41CC-8DAE-19F05B8563F3}" presName="linNode" presStyleCnt="0"/>
      <dgm:spPr/>
    </dgm:pt>
    <dgm:pt modelId="{56C5223C-13A5-4D42-AB77-9BC83703FC8E}" type="pres">
      <dgm:prSet presAssocID="{401E1780-475E-41CC-8DAE-19F05B8563F3}" presName="parentText" presStyleLbl="node1" presStyleIdx="0" presStyleCnt="2" custScaleX="226554">
        <dgm:presLayoutVars>
          <dgm:chMax val="1"/>
          <dgm:bulletEnabled val="1"/>
        </dgm:presLayoutVars>
      </dgm:prSet>
      <dgm:spPr/>
      <dgm:t>
        <a:bodyPr/>
        <a:lstStyle/>
        <a:p>
          <a:endParaRPr lang="fr-FR"/>
        </a:p>
      </dgm:t>
    </dgm:pt>
    <dgm:pt modelId="{6044FA65-2683-4921-848B-30A284E4F5B6}" type="pres">
      <dgm:prSet presAssocID="{EB7E7362-8FA1-4169-ADBE-6B6A092018A9}" presName="sp" presStyleCnt="0"/>
      <dgm:spPr/>
    </dgm:pt>
    <dgm:pt modelId="{D0CCBAD9-F6D7-4D39-87DA-5FF24ABC8768}" type="pres">
      <dgm:prSet presAssocID="{F04EE8D0-4A9F-411D-B3BF-17C2D6238C30}" presName="linNode" presStyleCnt="0"/>
      <dgm:spPr/>
    </dgm:pt>
    <dgm:pt modelId="{1A443764-A2C1-4DDA-B418-64F88E358578}" type="pres">
      <dgm:prSet presAssocID="{F04EE8D0-4A9F-411D-B3BF-17C2D6238C30}" presName="parentText" presStyleLbl="node1" presStyleIdx="1" presStyleCnt="2" custScaleX="223949">
        <dgm:presLayoutVars>
          <dgm:chMax val="1"/>
          <dgm:bulletEnabled val="1"/>
        </dgm:presLayoutVars>
      </dgm:prSet>
      <dgm:spPr/>
      <dgm:t>
        <a:bodyPr/>
        <a:lstStyle/>
        <a:p>
          <a:endParaRPr lang="fr-FR"/>
        </a:p>
      </dgm:t>
    </dgm:pt>
  </dgm:ptLst>
  <dgm:cxnLst>
    <dgm:cxn modelId="{EF2FE2C0-1F05-472B-903B-FF97CA583E54}" type="presOf" srcId="{F04EE8D0-4A9F-411D-B3BF-17C2D6238C30}" destId="{1A443764-A2C1-4DDA-B418-64F88E358578}" srcOrd="0" destOrd="0" presId="urn:microsoft.com/office/officeart/2005/8/layout/vList5"/>
    <dgm:cxn modelId="{BB9280C8-3559-4BDC-B5D0-9BBED1CA255C}" type="presOf" srcId="{401E1780-475E-41CC-8DAE-19F05B8563F3}" destId="{56C5223C-13A5-4D42-AB77-9BC83703FC8E}" srcOrd="0" destOrd="0" presId="urn:microsoft.com/office/officeart/2005/8/layout/vList5"/>
    <dgm:cxn modelId="{ABB174E0-6B95-48C8-9AAA-45F850E1436F}" srcId="{5C9EE309-28F5-4E13-9175-09E3420683F7}" destId="{401E1780-475E-41CC-8DAE-19F05B8563F3}" srcOrd="0" destOrd="0" parTransId="{8112680B-D278-45EB-B815-E19B199F8D91}" sibTransId="{EB7E7362-8FA1-4169-ADBE-6B6A092018A9}"/>
    <dgm:cxn modelId="{3F1A31CB-6FB5-47C3-A946-6F3EA4224689}" type="presOf" srcId="{5C9EE309-28F5-4E13-9175-09E3420683F7}" destId="{DF18445D-171A-482F-9AE2-BF1101C52E37}" srcOrd="0" destOrd="0" presId="urn:microsoft.com/office/officeart/2005/8/layout/vList5"/>
    <dgm:cxn modelId="{16158629-FDC6-4E6B-9A63-1BDDC8BD8BD9}" srcId="{5C9EE309-28F5-4E13-9175-09E3420683F7}" destId="{F04EE8D0-4A9F-411D-B3BF-17C2D6238C30}" srcOrd="1" destOrd="0" parTransId="{07BD3F55-FC66-45B9-A681-907F984F8A8B}" sibTransId="{F8D554AD-3AC8-41AA-8127-749778A25A5B}"/>
    <dgm:cxn modelId="{7D89B704-A2AC-49D6-B17F-5F59F8CA4577}" type="presParOf" srcId="{DF18445D-171A-482F-9AE2-BF1101C52E37}" destId="{8940A8BB-233D-4BDF-92BD-E95A1A985F93}" srcOrd="0" destOrd="0" presId="urn:microsoft.com/office/officeart/2005/8/layout/vList5"/>
    <dgm:cxn modelId="{150E1D0E-2A2C-4710-8143-87CEE8E40F01}" type="presParOf" srcId="{8940A8BB-233D-4BDF-92BD-E95A1A985F93}" destId="{56C5223C-13A5-4D42-AB77-9BC83703FC8E}" srcOrd="0" destOrd="0" presId="urn:microsoft.com/office/officeart/2005/8/layout/vList5"/>
    <dgm:cxn modelId="{40A16095-8573-4341-968B-67F3F52599C4}" type="presParOf" srcId="{DF18445D-171A-482F-9AE2-BF1101C52E37}" destId="{6044FA65-2683-4921-848B-30A284E4F5B6}" srcOrd="1" destOrd="0" presId="urn:microsoft.com/office/officeart/2005/8/layout/vList5"/>
    <dgm:cxn modelId="{7B94A8E3-4FA0-42B6-8B11-E88339294BAF}" type="presParOf" srcId="{DF18445D-171A-482F-9AE2-BF1101C52E37}" destId="{D0CCBAD9-F6D7-4D39-87DA-5FF24ABC8768}" srcOrd="2" destOrd="0" presId="urn:microsoft.com/office/officeart/2005/8/layout/vList5"/>
    <dgm:cxn modelId="{03968409-87E9-4CD0-8AC1-B3920959D6FB}" type="presParOf" srcId="{D0CCBAD9-F6D7-4D39-87DA-5FF24ABC8768}" destId="{1A443764-A2C1-4DDA-B418-64F88E358578}" srcOrd="0" destOrd="0" presId="urn:microsoft.com/office/officeart/2005/8/layout/vList5"/>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C9EE309-28F5-4E13-9175-09E3420683F7}"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401E1780-475E-41CC-8DAE-19F05B8563F3}">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J’ai une blessure aux pieds.</a:t>
          </a:r>
          <a:endParaRPr lang="fr-FR" sz="2400" dirty="0">
            <a:solidFill>
              <a:schemeClr val="tx1"/>
            </a:solidFill>
            <a:latin typeface="Arial" panose="020B0604020202020204" pitchFamily="34" charset="0"/>
            <a:cs typeface="Arial" panose="020B0604020202020204" pitchFamily="34" charset="0"/>
          </a:endParaRPr>
        </a:p>
      </dgm:t>
    </dgm:pt>
    <dgm:pt modelId="{8112680B-D278-45EB-B815-E19B199F8D91}" type="parTrans" cxnId="{ABB174E0-6B95-48C8-9AAA-45F850E1436F}">
      <dgm:prSet/>
      <dgm:spPr/>
      <dgm:t>
        <a:bodyPr/>
        <a:lstStyle/>
        <a:p>
          <a:endParaRPr lang="fr-FR" sz="2400">
            <a:latin typeface="Arial" panose="020B0604020202020204" pitchFamily="34" charset="0"/>
            <a:cs typeface="Arial" panose="020B0604020202020204" pitchFamily="34" charset="0"/>
          </a:endParaRPr>
        </a:p>
      </dgm:t>
    </dgm:pt>
    <dgm:pt modelId="{EB7E7362-8FA1-4169-ADBE-6B6A092018A9}" type="sibTrans" cxnId="{ABB174E0-6B95-48C8-9AAA-45F850E1436F}">
      <dgm:prSet/>
      <dgm:spPr/>
      <dgm:t>
        <a:bodyPr/>
        <a:lstStyle/>
        <a:p>
          <a:endParaRPr lang="fr-FR" sz="2400">
            <a:latin typeface="Arial" panose="020B0604020202020204" pitchFamily="34" charset="0"/>
            <a:cs typeface="Arial" panose="020B0604020202020204" pitchFamily="34" charset="0"/>
          </a:endParaRPr>
        </a:p>
      </dgm:t>
    </dgm:pt>
    <dgm:pt modelId="{F04EE8D0-4A9F-411D-B3BF-17C2D6238C30}">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Une petite lumière est sur mon pied. </a:t>
          </a:r>
          <a:endParaRPr lang="fr-FR" sz="2400" dirty="0">
            <a:solidFill>
              <a:schemeClr val="tx1"/>
            </a:solidFill>
            <a:latin typeface="Arial" panose="020B0604020202020204" pitchFamily="34" charset="0"/>
            <a:cs typeface="Arial" panose="020B0604020202020204" pitchFamily="34" charset="0"/>
          </a:endParaRPr>
        </a:p>
      </dgm:t>
    </dgm:pt>
    <dgm:pt modelId="{07BD3F55-FC66-45B9-A681-907F984F8A8B}" type="parTrans" cxnId="{16158629-FDC6-4E6B-9A63-1BDDC8BD8BD9}">
      <dgm:prSet/>
      <dgm:spPr/>
      <dgm:t>
        <a:bodyPr/>
        <a:lstStyle/>
        <a:p>
          <a:endParaRPr lang="fr-FR" sz="2400">
            <a:latin typeface="Arial" panose="020B0604020202020204" pitchFamily="34" charset="0"/>
            <a:cs typeface="Arial" panose="020B0604020202020204" pitchFamily="34" charset="0"/>
          </a:endParaRPr>
        </a:p>
      </dgm:t>
    </dgm:pt>
    <dgm:pt modelId="{F8D554AD-3AC8-41AA-8127-749778A25A5B}" type="sibTrans" cxnId="{16158629-FDC6-4E6B-9A63-1BDDC8BD8BD9}">
      <dgm:prSet/>
      <dgm:spPr/>
      <dgm:t>
        <a:bodyPr/>
        <a:lstStyle/>
        <a:p>
          <a:endParaRPr lang="fr-FR" sz="2400">
            <a:latin typeface="Arial" panose="020B0604020202020204" pitchFamily="34" charset="0"/>
            <a:cs typeface="Arial" panose="020B0604020202020204" pitchFamily="34" charset="0"/>
          </a:endParaRPr>
        </a:p>
      </dgm:t>
    </dgm:pt>
    <dgm:pt modelId="{DF18445D-171A-482F-9AE2-BF1101C52E37}" type="pres">
      <dgm:prSet presAssocID="{5C9EE309-28F5-4E13-9175-09E3420683F7}" presName="Name0" presStyleCnt="0">
        <dgm:presLayoutVars>
          <dgm:dir/>
          <dgm:animLvl val="lvl"/>
          <dgm:resizeHandles val="exact"/>
        </dgm:presLayoutVars>
      </dgm:prSet>
      <dgm:spPr/>
      <dgm:t>
        <a:bodyPr/>
        <a:lstStyle/>
        <a:p>
          <a:endParaRPr lang="fr-FR"/>
        </a:p>
      </dgm:t>
    </dgm:pt>
    <dgm:pt modelId="{8940A8BB-233D-4BDF-92BD-E95A1A985F93}" type="pres">
      <dgm:prSet presAssocID="{401E1780-475E-41CC-8DAE-19F05B8563F3}" presName="linNode" presStyleCnt="0"/>
      <dgm:spPr/>
    </dgm:pt>
    <dgm:pt modelId="{56C5223C-13A5-4D42-AB77-9BC83703FC8E}" type="pres">
      <dgm:prSet presAssocID="{401E1780-475E-41CC-8DAE-19F05B8563F3}" presName="parentText" presStyleLbl="node1" presStyleIdx="0" presStyleCnt="2" custScaleX="226554">
        <dgm:presLayoutVars>
          <dgm:chMax val="1"/>
          <dgm:bulletEnabled val="1"/>
        </dgm:presLayoutVars>
      </dgm:prSet>
      <dgm:spPr/>
      <dgm:t>
        <a:bodyPr/>
        <a:lstStyle/>
        <a:p>
          <a:endParaRPr lang="fr-FR"/>
        </a:p>
      </dgm:t>
    </dgm:pt>
    <dgm:pt modelId="{6044FA65-2683-4921-848B-30A284E4F5B6}" type="pres">
      <dgm:prSet presAssocID="{EB7E7362-8FA1-4169-ADBE-6B6A092018A9}" presName="sp" presStyleCnt="0"/>
      <dgm:spPr/>
    </dgm:pt>
    <dgm:pt modelId="{D0CCBAD9-F6D7-4D39-87DA-5FF24ABC8768}" type="pres">
      <dgm:prSet presAssocID="{F04EE8D0-4A9F-411D-B3BF-17C2D6238C30}" presName="linNode" presStyleCnt="0"/>
      <dgm:spPr/>
    </dgm:pt>
    <dgm:pt modelId="{1A443764-A2C1-4DDA-B418-64F88E358578}" type="pres">
      <dgm:prSet presAssocID="{F04EE8D0-4A9F-411D-B3BF-17C2D6238C30}" presName="parentText" presStyleLbl="node1" presStyleIdx="1" presStyleCnt="2" custScaleX="223949">
        <dgm:presLayoutVars>
          <dgm:chMax val="1"/>
          <dgm:bulletEnabled val="1"/>
        </dgm:presLayoutVars>
      </dgm:prSet>
      <dgm:spPr/>
      <dgm:t>
        <a:bodyPr/>
        <a:lstStyle/>
        <a:p>
          <a:endParaRPr lang="fr-FR"/>
        </a:p>
      </dgm:t>
    </dgm:pt>
  </dgm:ptLst>
  <dgm:cxnLst>
    <dgm:cxn modelId="{ABB174E0-6B95-48C8-9AAA-45F850E1436F}" srcId="{5C9EE309-28F5-4E13-9175-09E3420683F7}" destId="{401E1780-475E-41CC-8DAE-19F05B8563F3}" srcOrd="0" destOrd="0" parTransId="{8112680B-D278-45EB-B815-E19B199F8D91}" sibTransId="{EB7E7362-8FA1-4169-ADBE-6B6A092018A9}"/>
    <dgm:cxn modelId="{A2BD1DA5-8382-4062-B2C3-D5C3159C9498}" type="presOf" srcId="{5C9EE309-28F5-4E13-9175-09E3420683F7}" destId="{DF18445D-171A-482F-9AE2-BF1101C52E37}" srcOrd="0" destOrd="0" presId="urn:microsoft.com/office/officeart/2005/8/layout/vList5"/>
    <dgm:cxn modelId="{609F9F33-BA5D-4FD5-9B12-7B707134CB65}" type="presOf" srcId="{F04EE8D0-4A9F-411D-B3BF-17C2D6238C30}" destId="{1A443764-A2C1-4DDA-B418-64F88E358578}" srcOrd="0" destOrd="0" presId="urn:microsoft.com/office/officeart/2005/8/layout/vList5"/>
    <dgm:cxn modelId="{16158629-FDC6-4E6B-9A63-1BDDC8BD8BD9}" srcId="{5C9EE309-28F5-4E13-9175-09E3420683F7}" destId="{F04EE8D0-4A9F-411D-B3BF-17C2D6238C30}" srcOrd="1" destOrd="0" parTransId="{07BD3F55-FC66-45B9-A681-907F984F8A8B}" sibTransId="{F8D554AD-3AC8-41AA-8127-749778A25A5B}"/>
    <dgm:cxn modelId="{4DA264A9-16DB-44F1-8F7F-98EAA5A1A2B6}" type="presOf" srcId="{401E1780-475E-41CC-8DAE-19F05B8563F3}" destId="{56C5223C-13A5-4D42-AB77-9BC83703FC8E}" srcOrd="0" destOrd="0" presId="urn:microsoft.com/office/officeart/2005/8/layout/vList5"/>
    <dgm:cxn modelId="{A7700E68-D8FA-41CA-929F-CFB566ABBBED}" type="presParOf" srcId="{DF18445D-171A-482F-9AE2-BF1101C52E37}" destId="{8940A8BB-233D-4BDF-92BD-E95A1A985F93}" srcOrd="0" destOrd="0" presId="urn:microsoft.com/office/officeart/2005/8/layout/vList5"/>
    <dgm:cxn modelId="{C51CD9C0-37C3-420B-B79D-5A12CE4CC1A4}" type="presParOf" srcId="{8940A8BB-233D-4BDF-92BD-E95A1A985F93}" destId="{56C5223C-13A5-4D42-AB77-9BC83703FC8E}" srcOrd="0" destOrd="0" presId="urn:microsoft.com/office/officeart/2005/8/layout/vList5"/>
    <dgm:cxn modelId="{743635EC-9F5B-470A-880A-ECB111453DAA}" type="presParOf" srcId="{DF18445D-171A-482F-9AE2-BF1101C52E37}" destId="{6044FA65-2683-4921-848B-30A284E4F5B6}" srcOrd="1" destOrd="0" presId="urn:microsoft.com/office/officeart/2005/8/layout/vList5"/>
    <dgm:cxn modelId="{FDA9678A-30FA-408F-B4BC-AD84491F28E6}" type="presParOf" srcId="{DF18445D-171A-482F-9AE2-BF1101C52E37}" destId="{D0CCBAD9-F6D7-4D39-87DA-5FF24ABC8768}" srcOrd="2" destOrd="0" presId="urn:microsoft.com/office/officeart/2005/8/layout/vList5"/>
    <dgm:cxn modelId="{4FCAF57F-A697-4866-BE1F-A742D4000745}" type="presParOf" srcId="{D0CCBAD9-F6D7-4D39-87DA-5FF24ABC8768}" destId="{1A443764-A2C1-4DDA-B418-64F88E358578}"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C9EE309-28F5-4E13-9175-09E3420683F7}"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401E1780-475E-41CC-8DAE-19F05B8563F3}">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J’ai une blessure aux pieds.</a:t>
          </a:r>
          <a:endParaRPr lang="fr-FR" sz="2400" dirty="0">
            <a:solidFill>
              <a:schemeClr val="tx1"/>
            </a:solidFill>
            <a:latin typeface="Arial" panose="020B0604020202020204" pitchFamily="34" charset="0"/>
            <a:cs typeface="Arial" panose="020B0604020202020204" pitchFamily="34" charset="0"/>
          </a:endParaRPr>
        </a:p>
      </dgm:t>
    </dgm:pt>
    <dgm:pt modelId="{8112680B-D278-45EB-B815-E19B199F8D91}" type="parTrans" cxnId="{ABB174E0-6B95-48C8-9AAA-45F850E1436F}">
      <dgm:prSet/>
      <dgm:spPr/>
      <dgm:t>
        <a:bodyPr/>
        <a:lstStyle/>
        <a:p>
          <a:endParaRPr lang="fr-FR" sz="2400">
            <a:latin typeface="Arial" panose="020B0604020202020204" pitchFamily="34" charset="0"/>
            <a:cs typeface="Arial" panose="020B0604020202020204" pitchFamily="34" charset="0"/>
          </a:endParaRPr>
        </a:p>
      </dgm:t>
    </dgm:pt>
    <dgm:pt modelId="{EB7E7362-8FA1-4169-ADBE-6B6A092018A9}" type="sibTrans" cxnId="{ABB174E0-6B95-48C8-9AAA-45F850E1436F}">
      <dgm:prSet/>
      <dgm:spPr/>
      <dgm:t>
        <a:bodyPr/>
        <a:lstStyle/>
        <a:p>
          <a:endParaRPr lang="fr-FR" sz="2400">
            <a:latin typeface="Arial" panose="020B0604020202020204" pitchFamily="34" charset="0"/>
            <a:cs typeface="Arial" panose="020B0604020202020204" pitchFamily="34" charset="0"/>
          </a:endParaRPr>
        </a:p>
      </dgm:t>
    </dgm:pt>
    <dgm:pt modelId="{F04EE8D0-4A9F-411D-B3BF-17C2D6238C30}">
      <dgm:prSet phldrT="[Texte]" custT="1"/>
      <dgm:spPr>
        <a:solidFill>
          <a:schemeClr val="accent4">
            <a:lumMod val="5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Une petite lumière est sur mon pied. </a:t>
          </a:r>
          <a:endParaRPr lang="fr-FR" sz="2400" dirty="0">
            <a:solidFill>
              <a:schemeClr val="tx1"/>
            </a:solidFill>
            <a:latin typeface="Arial" panose="020B0604020202020204" pitchFamily="34" charset="0"/>
            <a:cs typeface="Arial" panose="020B0604020202020204" pitchFamily="34" charset="0"/>
          </a:endParaRPr>
        </a:p>
      </dgm:t>
    </dgm:pt>
    <dgm:pt modelId="{07BD3F55-FC66-45B9-A681-907F984F8A8B}" type="parTrans" cxnId="{16158629-FDC6-4E6B-9A63-1BDDC8BD8BD9}">
      <dgm:prSet/>
      <dgm:spPr/>
      <dgm:t>
        <a:bodyPr/>
        <a:lstStyle/>
        <a:p>
          <a:endParaRPr lang="fr-FR" sz="2400">
            <a:latin typeface="Arial" panose="020B0604020202020204" pitchFamily="34" charset="0"/>
            <a:cs typeface="Arial" panose="020B0604020202020204" pitchFamily="34" charset="0"/>
          </a:endParaRPr>
        </a:p>
      </dgm:t>
    </dgm:pt>
    <dgm:pt modelId="{F8D554AD-3AC8-41AA-8127-749778A25A5B}" type="sibTrans" cxnId="{16158629-FDC6-4E6B-9A63-1BDDC8BD8BD9}">
      <dgm:prSet/>
      <dgm:spPr/>
      <dgm:t>
        <a:bodyPr/>
        <a:lstStyle/>
        <a:p>
          <a:endParaRPr lang="fr-FR" sz="2400">
            <a:latin typeface="Arial" panose="020B0604020202020204" pitchFamily="34" charset="0"/>
            <a:cs typeface="Arial" panose="020B0604020202020204" pitchFamily="34" charset="0"/>
          </a:endParaRPr>
        </a:p>
      </dgm:t>
    </dgm:pt>
    <dgm:pt modelId="{DF18445D-171A-482F-9AE2-BF1101C52E37}" type="pres">
      <dgm:prSet presAssocID="{5C9EE309-28F5-4E13-9175-09E3420683F7}" presName="Name0" presStyleCnt="0">
        <dgm:presLayoutVars>
          <dgm:dir/>
          <dgm:animLvl val="lvl"/>
          <dgm:resizeHandles val="exact"/>
        </dgm:presLayoutVars>
      </dgm:prSet>
      <dgm:spPr/>
      <dgm:t>
        <a:bodyPr/>
        <a:lstStyle/>
        <a:p>
          <a:endParaRPr lang="fr-FR"/>
        </a:p>
      </dgm:t>
    </dgm:pt>
    <dgm:pt modelId="{8940A8BB-233D-4BDF-92BD-E95A1A985F93}" type="pres">
      <dgm:prSet presAssocID="{401E1780-475E-41CC-8DAE-19F05B8563F3}" presName="linNode" presStyleCnt="0"/>
      <dgm:spPr/>
    </dgm:pt>
    <dgm:pt modelId="{56C5223C-13A5-4D42-AB77-9BC83703FC8E}" type="pres">
      <dgm:prSet presAssocID="{401E1780-475E-41CC-8DAE-19F05B8563F3}" presName="parentText" presStyleLbl="node1" presStyleIdx="0" presStyleCnt="2" custScaleX="226554">
        <dgm:presLayoutVars>
          <dgm:chMax val="1"/>
          <dgm:bulletEnabled val="1"/>
        </dgm:presLayoutVars>
      </dgm:prSet>
      <dgm:spPr/>
      <dgm:t>
        <a:bodyPr/>
        <a:lstStyle/>
        <a:p>
          <a:endParaRPr lang="fr-FR"/>
        </a:p>
      </dgm:t>
    </dgm:pt>
    <dgm:pt modelId="{6044FA65-2683-4921-848B-30A284E4F5B6}" type="pres">
      <dgm:prSet presAssocID="{EB7E7362-8FA1-4169-ADBE-6B6A092018A9}" presName="sp" presStyleCnt="0"/>
      <dgm:spPr/>
    </dgm:pt>
    <dgm:pt modelId="{D0CCBAD9-F6D7-4D39-87DA-5FF24ABC8768}" type="pres">
      <dgm:prSet presAssocID="{F04EE8D0-4A9F-411D-B3BF-17C2D6238C30}" presName="linNode" presStyleCnt="0"/>
      <dgm:spPr/>
    </dgm:pt>
    <dgm:pt modelId="{1A443764-A2C1-4DDA-B418-64F88E358578}" type="pres">
      <dgm:prSet presAssocID="{F04EE8D0-4A9F-411D-B3BF-17C2D6238C30}" presName="parentText" presStyleLbl="node1" presStyleIdx="1" presStyleCnt="2" custScaleX="223949">
        <dgm:presLayoutVars>
          <dgm:chMax val="1"/>
          <dgm:bulletEnabled val="1"/>
        </dgm:presLayoutVars>
      </dgm:prSet>
      <dgm:spPr/>
      <dgm:t>
        <a:bodyPr/>
        <a:lstStyle/>
        <a:p>
          <a:endParaRPr lang="fr-FR"/>
        </a:p>
      </dgm:t>
    </dgm:pt>
  </dgm:ptLst>
  <dgm:cxnLst>
    <dgm:cxn modelId="{2D72C5F8-683F-4379-B8D8-ECE5E47A9491}" type="presOf" srcId="{401E1780-475E-41CC-8DAE-19F05B8563F3}" destId="{56C5223C-13A5-4D42-AB77-9BC83703FC8E}" srcOrd="0" destOrd="0" presId="urn:microsoft.com/office/officeart/2005/8/layout/vList5"/>
    <dgm:cxn modelId="{CE251EF4-429D-495E-A871-2149A1FA9FCB}" type="presOf" srcId="{F04EE8D0-4A9F-411D-B3BF-17C2D6238C30}" destId="{1A443764-A2C1-4DDA-B418-64F88E358578}" srcOrd="0" destOrd="0" presId="urn:microsoft.com/office/officeart/2005/8/layout/vList5"/>
    <dgm:cxn modelId="{ABB174E0-6B95-48C8-9AAA-45F850E1436F}" srcId="{5C9EE309-28F5-4E13-9175-09E3420683F7}" destId="{401E1780-475E-41CC-8DAE-19F05B8563F3}" srcOrd="0" destOrd="0" parTransId="{8112680B-D278-45EB-B815-E19B199F8D91}" sibTransId="{EB7E7362-8FA1-4169-ADBE-6B6A092018A9}"/>
    <dgm:cxn modelId="{16158629-FDC6-4E6B-9A63-1BDDC8BD8BD9}" srcId="{5C9EE309-28F5-4E13-9175-09E3420683F7}" destId="{F04EE8D0-4A9F-411D-B3BF-17C2D6238C30}" srcOrd="1" destOrd="0" parTransId="{07BD3F55-FC66-45B9-A681-907F984F8A8B}" sibTransId="{F8D554AD-3AC8-41AA-8127-749778A25A5B}"/>
    <dgm:cxn modelId="{15B9E679-26EB-42C5-9663-E0F301D24F41}" type="presOf" srcId="{5C9EE309-28F5-4E13-9175-09E3420683F7}" destId="{DF18445D-171A-482F-9AE2-BF1101C52E37}" srcOrd="0" destOrd="0" presId="urn:microsoft.com/office/officeart/2005/8/layout/vList5"/>
    <dgm:cxn modelId="{1FFF37DA-24F5-4C63-8534-C635D875A594}" type="presParOf" srcId="{DF18445D-171A-482F-9AE2-BF1101C52E37}" destId="{8940A8BB-233D-4BDF-92BD-E95A1A985F93}" srcOrd="0" destOrd="0" presId="urn:microsoft.com/office/officeart/2005/8/layout/vList5"/>
    <dgm:cxn modelId="{05B2225D-440F-4E1A-8CE9-4F14ADBAA425}" type="presParOf" srcId="{8940A8BB-233D-4BDF-92BD-E95A1A985F93}" destId="{56C5223C-13A5-4D42-AB77-9BC83703FC8E}" srcOrd="0" destOrd="0" presId="urn:microsoft.com/office/officeart/2005/8/layout/vList5"/>
    <dgm:cxn modelId="{C2D45C42-F0B8-4851-ADDD-EF87CC60E494}" type="presParOf" srcId="{DF18445D-171A-482F-9AE2-BF1101C52E37}" destId="{6044FA65-2683-4921-848B-30A284E4F5B6}" srcOrd="1" destOrd="0" presId="urn:microsoft.com/office/officeart/2005/8/layout/vList5"/>
    <dgm:cxn modelId="{7291C21B-5D4C-4D15-BA3A-545EEF1BBA0C}" type="presParOf" srcId="{DF18445D-171A-482F-9AE2-BF1101C52E37}" destId="{D0CCBAD9-F6D7-4D39-87DA-5FF24ABC8768}" srcOrd="2" destOrd="0" presId="urn:microsoft.com/office/officeart/2005/8/layout/vList5"/>
    <dgm:cxn modelId="{3FE12A96-E114-4326-B683-62421087922D}" type="presParOf" srcId="{D0CCBAD9-F6D7-4D39-87DA-5FF24ABC8768}" destId="{1A443764-A2C1-4DDA-B418-64F88E358578}" srcOrd="0" destOrd="0" presId="urn:microsoft.com/office/officeart/2005/8/layout/vList5"/>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C9EE309-28F5-4E13-9175-09E3420683F7}"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401E1780-475E-41CC-8DAE-19F05B8563F3}">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Je ne peux pas plier mes cheveux.</a:t>
          </a:r>
          <a:endParaRPr lang="fr-FR" sz="2400" dirty="0">
            <a:solidFill>
              <a:schemeClr val="tx1"/>
            </a:solidFill>
            <a:latin typeface="Arial" panose="020B0604020202020204" pitchFamily="34" charset="0"/>
            <a:cs typeface="Arial" panose="020B0604020202020204" pitchFamily="34" charset="0"/>
          </a:endParaRPr>
        </a:p>
      </dgm:t>
    </dgm:pt>
    <dgm:pt modelId="{8112680B-D278-45EB-B815-E19B199F8D91}" type="parTrans" cxnId="{ABB174E0-6B95-48C8-9AAA-45F850E1436F}">
      <dgm:prSet/>
      <dgm:spPr/>
      <dgm:t>
        <a:bodyPr/>
        <a:lstStyle/>
        <a:p>
          <a:endParaRPr lang="fr-FR" sz="2400">
            <a:latin typeface="Arial" panose="020B0604020202020204" pitchFamily="34" charset="0"/>
            <a:cs typeface="Arial" panose="020B0604020202020204" pitchFamily="34" charset="0"/>
          </a:endParaRPr>
        </a:p>
      </dgm:t>
    </dgm:pt>
    <dgm:pt modelId="{EB7E7362-8FA1-4169-ADBE-6B6A092018A9}" type="sibTrans" cxnId="{ABB174E0-6B95-48C8-9AAA-45F850E1436F}">
      <dgm:prSet/>
      <dgm:spPr/>
      <dgm:t>
        <a:bodyPr/>
        <a:lstStyle/>
        <a:p>
          <a:endParaRPr lang="fr-FR" sz="2400">
            <a:latin typeface="Arial" panose="020B0604020202020204" pitchFamily="34" charset="0"/>
            <a:cs typeface="Arial" panose="020B0604020202020204" pitchFamily="34" charset="0"/>
          </a:endParaRPr>
        </a:p>
      </dgm:t>
    </dgm:pt>
    <dgm:pt modelId="{F04EE8D0-4A9F-411D-B3BF-17C2D6238C30}">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Mes cheveux ne sont pas bouclés. </a:t>
          </a:r>
          <a:endParaRPr lang="fr-FR" sz="2400" dirty="0">
            <a:solidFill>
              <a:schemeClr val="tx1"/>
            </a:solidFill>
            <a:latin typeface="Arial" panose="020B0604020202020204" pitchFamily="34" charset="0"/>
            <a:cs typeface="Arial" panose="020B0604020202020204" pitchFamily="34" charset="0"/>
          </a:endParaRPr>
        </a:p>
      </dgm:t>
    </dgm:pt>
    <dgm:pt modelId="{07BD3F55-FC66-45B9-A681-907F984F8A8B}" type="parTrans" cxnId="{16158629-FDC6-4E6B-9A63-1BDDC8BD8BD9}">
      <dgm:prSet/>
      <dgm:spPr/>
      <dgm:t>
        <a:bodyPr/>
        <a:lstStyle/>
        <a:p>
          <a:endParaRPr lang="fr-FR" sz="2400">
            <a:latin typeface="Arial" panose="020B0604020202020204" pitchFamily="34" charset="0"/>
            <a:cs typeface="Arial" panose="020B0604020202020204" pitchFamily="34" charset="0"/>
          </a:endParaRPr>
        </a:p>
      </dgm:t>
    </dgm:pt>
    <dgm:pt modelId="{F8D554AD-3AC8-41AA-8127-749778A25A5B}" type="sibTrans" cxnId="{16158629-FDC6-4E6B-9A63-1BDDC8BD8BD9}">
      <dgm:prSet/>
      <dgm:spPr/>
      <dgm:t>
        <a:bodyPr/>
        <a:lstStyle/>
        <a:p>
          <a:endParaRPr lang="fr-FR" sz="2400">
            <a:latin typeface="Arial" panose="020B0604020202020204" pitchFamily="34" charset="0"/>
            <a:cs typeface="Arial" panose="020B0604020202020204" pitchFamily="34" charset="0"/>
          </a:endParaRPr>
        </a:p>
      </dgm:t>
    </dgm:pt>
    <dgm:pt modelId="{DF18445D-171A-482F-9AE2-BF1101C52E37}" type="pres">
      <dgm:prSet presAssocID="{5C9EE309-28F5-4E13-9175-09E3420683F7}" presName="Name0" presStyleCnt="0">
        <dgm:presLayoutVars>
          <dgm:dir/>
          <dgm:animLvl val="lvl"/>
          <dgm:resizeHandles val="exact"/>
        </dgm:presLayoutVars>
      </dgm:prSet>
      <dgm:spPr/>
      <dgm:t>
        <a:bodyPr/>
        <a:lstStyle/>
        <a:p>
          <a:endParaRPr lang="fr-FR"/>
        </a:p>
      </dgm:t>
    </dgm:pt>
    <dgm:pt modelId="{8940A8BB-233D-4BDF-92BD-E95A1A985F93}" type="pres">
      <dgm:prSet presAssocID="{401E1780-475E-41CC-8DAE-19F05B8563F3}" presName="linNode" presStyleCnt="0"/>
      <dgm:spPr/>
    </dgm:pt>
    <dgm:pt modelId="{56C5223C-13A5-4D42-AB77-9BC83703FC8E}" type="pres">
      <dgm:prSet presAssocID="{401E1780-475E-41CC-8DAE-19F05B8563F3}" presName="parentText" presStyleLbl="node1" presStyleIdx="0" presStyleCnt="2" custScaleX="226554">
        <dgm:presLayoutVars>
          <dgm:chMax val="1"/>
          <dgm:bulletEnabled val="1"/>
        </dgm:presLayoutVars>
      </dgm:prSet>
      <dgm:spPr/>
      <dgm:t>
        <a:bodyPr/>
        <a:lstStyle/>
        <a:p>
          <a:endParaRPr lang="fr-FR"/>
        </a:p>
      </dgm:t>
    </dgm:pt>
    <dgm:pt modelId="{6044FA65-2683-4921-848B-30A284E4F5B6}" type="pres">
      <dgm:prSet presAssocID="{EB7E7362-8FA1-4169-ADBE-6B6A092018A9}" presName="sp" presStyleCnt="0"/>
      <dgm:spPr/>
    </dgm:pt>
    <dgm:pt modelId="{D0CCBAD9-F6D7-4D39-87DA-5FF24ABC8768}" type="pres">
      <dgm:prSet presAssocID="{F04EE8D0-4A9F-411D-B3BF-17C2D6238C30}" presName="linNode" presStyleCnt="0"/>
      <dgm:spPr/>
    </dgm:pt>
    <dgm:pt modelId="{1A443764-A2C1-4DDA-B418-64F88E358578}" type="pres">
      <dgm:prSet presAssocID="{F04EE8D0-4A9F-411D-B3BF-17C2D6238C30}" presName="parentText" presStyleLbl="node1" presStyleIdx="1" presStyleCnt="2" custScaleX="223949">
        <dgm:presLayoutVars>
          <dgm:chMax val="1"/>
          <dgm:bulletEnabled val="1"/>
        </dgm:presLayoutVars>
      </dgm:prSet>
      <dgm:spPr/>
      <dgm:t>
        <a:bodyPr/>
        <a:lstStyle/>
        <a:p>
          <a:endParaRPr lang="fr-FR"/>
        </a:p>
      </dgm:t>
    </dgm:pt>
  </dgm:ptLst>
  <dgm:cxnLst>
    <dgm:cxn modelId="{ABB174E0-6B95-48C8-9AAA-45F850E1436F}" srcId="{5C9EE309-28F5-4E13-9175-09E3420683F7}" destId="{401E1780-475E-41CC-8DAE-19F05B8563F3}" srcOrd="0" destOrd="0" parTransId="{8112680B-D278-45EB-B815-E19B199F8D91}" sibTransId="{EB7E7362-8FA1-4169-ADBE-6B6A092018A9}"/>
    <dgm:cxn modelId="{7D7BC59F-C417-40ED-9DD2-63BBE846D66E}" type="presOf" srcId="{5C9EE309-28F5-4E13-9175-09E3420683F7}" destId="{DF18445D-171A-482F-9AE2-BF1101C52E37}" srcOrd="0" destOrd="0" presId="urn:microsoft.com/office/officeart/2005/8/layout/vList5"/>
    <dgm:cxn modelId="{713A0D40-CDF4-4898-83BE-D9FDD6519332}" type="presOf" srcId="{F04EE8D0-4A9F-411D-B3BF-17C2D6238C30}" destId="{1A443764-A2C1-4DDA-B418-64F88E358578}" srcOrd="0" destOrd="0" presId="urn:microsoft.com/office/officeart/2005/8/layout/vList5"/>
    <dgm:cxn modelId="{16158629-FDC6-4E6B-9A63-1BDDC8BD8BD9}" srcId="{5C9EE309-28F5-4E13-9175-09E3420683F7}" destId="{F04EE8D0-4A9F-411D-B3BF-17C2D6238C30}" srcOrd="1" destOrd="0" parTransId="{07BD3F55-FC66-45B9-A681-907F984F8A8B}" sibTransId="{F8D554AD-3AC8-41AA-8127-749778A25A5B}"/>
    <dgm:cxn modelId="{96E6D61D-47D3-438E-85AC-E2EDBA4B056E}" type="presOf" srcId="{401E1780-475E-41CC-8DAE-19F05B8563F3}" destId="{56C5223C-13A5-4D42-AB77-9BC83703FC8E}" srcOrd="0" destOrd="0" presId="urn:microsoft.com/office/officeart/2005/8/layout/vList5"/>
    <dgm:cxn modelId="{0CA34F84-B2FD-461E-9F7C-D29D5862D3E2}" type="presParOf" srcId="{DF18445D-171A-482F-9AE2-BF1101C52E37}" destId="{8940A8BB-233D-4BDF-92BD-E95A1A985F93}" srcOrd="0" destOrd="0" presId="urn:microsoft.com/office/officeart/2005/8/layout/vList5"/>
    <dgm:cxn modelId="{0E336777-7475-404D-9F57-C2AF27352BB7}" type="presParOf" srcId="{8940A8BB-233D-4BDF-92BD-E95A1A985F93}" destId="{56C5223C-13A5-4D42-AB77-9BC83703FC8E}" srcOrd="0" destOrd="0" presId="urn:microsoft.com/office/officeart/2005/8/layout/vList5"/>
    <dgm:cxn modelId="{79CE584F-85E0-4269-A116-62481145C7B9}" type="presParOf" srcId="{DF18445D-171A-482F-9AE2-BF1101C52E37}" destId="{6044FA65-2683-4921-848B-30A284E4F5B6}" srcOrd="1" destOrd="0" presId="urn:microsoft.com/office/officeart/2005/8/layout/vList5"/>
    <dgm:cxn modelId="{884E52B8-06E7-4276-BDA1-E123BF26DD24}" type="presParOf" srcId="{DF18445D-171A-482F-9AE2-BF1101C52E37}" destId="{D0CCBAD9-F6D7-4D39-87DA-5FF24ABC8768}" srcOrd="2" destOrd="0" presId="urn:microsoft.com/office/officeart/2005/8/layout/vList5"/>
    <dgm:cxn modelId="{E296F4BE-09AA-4823-A6D0-BFD609EF92EB}" type="presParOf" srcId="{D0CCBAD9-F6D7-4D39-87DA-5FF24ABC8768}" destId="{1A443764-A2C1-4DDA-B418-64F88E358578}"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C9EE309-28F5-4E13-9175-09E3420683F7}"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401E1780-475E-41CC-8DAE-19F05B8563F3}">
      <dgm:prSet phldrT="[Texte]" custT="1"/>
      <dgm:spPr>
        <a:solidFill>
          <a:schemeClr val="accent4">
            <a:lumMod val="5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Je ne peux pas plier mes cheveux.</a:t>
          </a:r>
          <a:endParaRPr lang="fr-FR" sz="2400" dirty="0">
            <a:solidFill>
              <a:schemeClr val="tx1"/>
            </a:solidFill>
            <a:latin typeface="Arial" panose="020B0604020202020204" pitchFamily="34" charset="0"/>
            <a:cs typeface="Arial" panose="020B0604020202020204" pitchFamily="34" charset="0"/>
          </a:endParaRPr>
        </a:p>
      </dgm:t>
    </dgm:pt>
    <dgm:pt modelId="{8112680B-D278-45EB-B815-E19B199F8D91}" type="parTrans" cxnId="{ABB174E0-6B95-48C8-9AAA-45F850E1436F}">
      <dgm:prSet/>
      <dgm:spPr/>
      <dgm:t>
        <a:bodyPr/>
        <a:lstStyle/>
        <a:p>
          <a:endParaRPr lang="fr-FR" sz="2400">
            <a:latin typeface="Arial" panose="020B0604020202020204" pitchFamily="34" charset="0"/>
            <a:cs typeface="Arial" panose="020B0604020202020204" pitchFamily="34" charset="0"/>
          </a:endParaRPr>
        </a:p>
      </dgm:t>
    </dgm:pt>
    <dgm:pt modelId="{EB7E7362-8FA1-4169-ADBE-6B6A092018A9}" type="sibTrans" cxnId="{ABB174E0-6B95-48C8-9AAA-45F850E1436F}">
      <dgm:prSet/>
      <dgm:spPr/>
      <dgm:t>
        <a:bodyPr/>
        <a:lstStyle/>
        <a:p>
          <a:endParaRPr lang="fr-FR" sz="2400">
            <a:latin typeface="Arial" panose="020B0604020202020204" pitchFamily="34" charset="0"/>
            <a:cs typeface="Arial" panose="020B0604020202020204" pitchFamily="34" charset="0"/>
          </a:endParaRPr>
        </a:p>
      </dgm:t>
    </dgm:pt>
    <dgm:pt modelId="{F04EE8D0-4A9F-411D-B3BF-17C2D6238C30}">
      <dgm:prSet phldrT="[Texte]" custT="1"/>
      <dgm:spPr>
        <a:solidFill>
          <a:schemeClr val="accent5">
            <a:lumMod val="20000"/>
            <a:lumOff val="80000"/>
          </a:schemeClr>
        </a:solidFill>
      </dgm:spPr>
      <dgm:t>
        <a:bodyPr/>
        <a:lstStyle/>
        <a:p>
          <a:r>
            <a:rPr lang="fr-FR" sz="2400" dirty="0" smtClean="0">
              <a:solidFill>
                <a:schemeClr val="tx1"/>
              </a:solidFill>
              <a:latin typeface="Arial" panose="020B0604020202020204" pitchFamily="34" charset="0"/>
              <a:cs typeface="Arial" panose="020B0604020202020204" pitchFamily="34" charset="0"/>
            </a:rPr>
            <a:t>Mes cheveux ne sont pas bouclés. </a:t>
          </a:r>
          <a:endParaRPr lang="fr-FR" sz="2400" dirty="0">
            <a:solidFill>
              <a:schemeClr val="tx1"/>
            </a:solidFill>
            <a:latin typeface="Arial" panose="020B0604020202020204" pitchFamily="34" charset="0"/>
            <a:cs typeface="Arial" panose="020B0604020202020204" pitchFamily="34" charset="0"/>
          </a:endParaRPr>
        </a:p>
      </dgm:t>
    </dgm:pt>
    <dgm:pt modelId="{07BD3F55-FC66-45B9-A681-907F984F8A8B}" type="parTrans" cxnId="{16158629-FDC6-4E6B-9A63-1BDDC8BD8BD9}">
      <dgm:prSet/>
      <dgm:spPr/>
      <dgm:t>
        <a:bodyPr/>
        <a:lstStyle/>
        <a:p>
          <a:endParaRPr lang="fr-FR" sz="2400">
            <a:latin typeface="Arial" panose="020B0604020202020204" pitchFamily="34" charset="0"/>
            <a:cs typeface="Arial" panose="020B0604020202020204" pitchFamily="34" charset="0"/>
          </a:endParaRPr>
        </a:p>
      </dgm:t>
    </dgm:pt>
    <dgm:pt modelId="{F8D554AD-3AC8-41AA-8127-749778A25A5B}" type="sibTrans" cxnId="{16158629-FDC6-4E6B-9A63-1BDDC8BD8BD9}">
      <dgm:prSet/>
      <dgm:spPr/>
      <dgm:t>
        <a:bodyPr/>
        <a:lstStyle/>
        <a:p>
          <a:endParaRPr lang="fr-FR" sz="2400">
            <a:latin typeface="Arial" panose="020B0604020202020204" pitchFamily="34" charset="0"/>
            <a:cs typeface="Arial" panose="020B0604020202020204" pitchFamily="34" charset="0"/>
          </a:endParaRPr>
        </a:p>
      </dgm:t>
    </dgm:pt>
    <dgm:pt modelId="{DF18445D-171A-482F-9AE2-BF1101C52E37}" type="pres">
      <dgm:prSet presAssocID="{5C9EE309-28F5-4E13-9175-09E3420683F7}" presName="Name0" presStyleCnt="0">
        <dgm:presLayoutVars>
          <dgm:dir/>
          <dgm:animLvl val="lvl"/>
          <dgm:resizeHandles val="exact"/>
        </dgm:presLayoutVars>
      </dgm:prSet>
      <dgm:spPr/>
      <dgm:t>
        <a:bodyPr/>
        <a:lstStyle/>
        <a:p>
          <a:endParaRPr lang="fr-FR"/>
        </a:p>
      </dgm:t>
    </dgm:pt>
    <dgm:pt modelId="{8940A8BB-233D-4BDF-92BD-E95A1A985F93}" type="pres">
      <dgm:prSet presAssocID="{401E1780-475E-41CC-8DAE-19F05B8563F3}" presName="linNode" presStyleCnt="0"/>
      <dgm:spPr/>
    </dgm:pt>
    <dgm:pt modelId="{56C5223C-13A5-4D42-AB77-9BC83703FC8E}" type="pres">
      <dgm:prSet presAssocID="{401E1780-475E-41CC-8DAE-19F05B8563F3}" presName="parentText" presStyleLbl="node1" presStyleIdx="0" presStyleCnt="2" custScaleX="226554">
        <dgm:presLayoutVars>
          <dgm:chMax val="1"/>
          <dgm:bulletEnabled val="1"/>
        </dgm:presLayoutVars>
      </dgm:prSet>
      <dgm:spPr/>
      <dgm:t>
        <a:bodyPr/>
        <a:lstStyle/>
        <a:p>
          <a:endParaRPr lang="fr-FR"/>
        </a:p>
      </dgm:t>
    </dgm:pt>
    <dgm:pt modelId="{6044FA65-2683-4921-848B-30A284E4F5B6}" type="pres">
      <dgm:prSet presAssocID="{EB7E7362-8FA1-4169-ADBE-6B6A092018A9}" presName="sp" presStyleCnt="0"/>
      <dgm:spPr/>
    </dgm:pt>
    <dgm:pt modelId="{D0CCBAD9-F6D7-4D39-87DA-5FF24ABC8768}" type="pres">
      <dgm:prSet presAssocID="{F04EE8D0-4A9F-411D-B3BF-17C2D6238C30}" presName="linNode" presStyleCnt="0"/>
      <dgm:spPr/>
    </dgm:pt>
    <dgm:pt modelId="{1A443764-A2C1-4DDA-B418-64F88E358578}" type="pres">
      <dgm:prSet presAssocID="{F04EE8D0-4A9F-411D-B3BF-17C2D6238C30}" presName="parentText" presStyleLbl="node1" presStyleIdx="1" presStyleCnt="2" custScaleX="223949">
        <dgm:presLayoutVars>
          <dgm:chMax val="1"/>
          <dgm:bulletEnabled val="1"/>
        </dgm:presLayoutVars>
      </dgm:prSet>
      <dgm:spPr/>
      <dgm:t>
        <a:bodyPr/>
        <a:lstStyle/>
        <a:p>
          <a:endParaRPr lang="fr-FR"/>
        </a:p>
      </dgm:t>
    </dgm:pt>
  </dgm:ptLst>
  <dgm:cxnLst>
    <dgm:cxn modelId="{088BA5A7-C35C-4FC7-AEB7-DBEFE5524930}" type="presOf" srcId="{401E1780-475E-41CC-8DAE-19F05B8563F3}" destId="{56C5223C-13A5-4D42-AB77-9BC83703FC8E}" srcOrd="0" destOrd="0" presId="urn:microsoft.com/office/officeart/2005/8/layout/vList5"/>
    <dgm:cxn modelId="{ABB174E0-6B95-48C8-9AAA-45F850E1436F}" srcId="{5C9EE309-28F5-4E13-9175-09E3420683F7}" destId="{401E1780-475E-41CC-8DAE-19F05B8563F3}" srcOrd="0" destOrd="0" parTransId="{8112680B-D278-45EB-B815-E19B199F8D91}" sibTransId="{EB7E7362-8FA1-4169-ADBE-6B6A092018A9}"/>
    <dgm:cxn modelId="{16158629-FDC6-4E6B-9A63-1BDDC8BD8BD9}" srcId="{5C9EE309-28F5-4E13-9175-09E3420683F7}" destId="{F04EE8D0-4A9F-411D-B3BF-17C2D6238C30}" srcOrd="1" destOrd="0" parTransId="{07BD3F55-FC66-45B9-A681-907F984F8A8B}" sibTransId="{F8D554AD-3AC8-41AA-8127-749778A25A5B}"/>
    <dgm:cxn modelId="{06B08335-08FD-4F18-AE45-40AA9839F9E9}" type="presOf" srcId="{5C9EE309-28F5-4E13-9175-09E3420683F7}" destId="{DF18445D-171A-482F-9AE2-BF1101C52E37}" srcOrd="0" destOrd="0" presId="urn:microsoft.com/office/officeart/2005/8/layout/vList5"/>
    <dgm:cxn modelId="{E1298AFD-D172-4F62-9A9E-93936B768633}" type="presOf" srcId="{F04EE8D0-4A9F-411D-B3BF-17C2D6238C30}" destId="{1A443764-A2C1-4DDA-B418-64F88E358578}" srcOrd="0" destOrd="0" presId="urn:microsoft.com/office/officeart/2005/8/layout/vList5"/>
    <dgm:cxn modelId="{B22178EA-316F-4F08-8E48-18BD9E9089A3}" type="presParOf" srcId="{DF18445D-171A-482F-9AE2-BF1101C52E37}" destId="{8940A8BB-233D-4BDF-92BD-E95A1A985F93}" srcOrd="0" destOrd="0" presId="urn:microsoft.com/office/officeart/2005/8/layout/vList5"/>
    <dgm:cxn modelId="{925CB91A-3C42-4416-9354-B0F8E8D6AD4A}" type="presParOf" srcId="{8940A8BB-233D-4BDF-92BD-E95A1A985F93}" destId="{56C5223C-13A5-4D42-AB77-9BC83703FC8E}" srcOrd="0" destOrd="0" presId="urn:microsoft.com/office/officeart/2005/8/layout/vList5"/>
    <dgm:cxn modelId="{A52F6271-6D23-4D09-B62B-6DF7E69BE6B4}" type="presParOf" srcId="{DF18445D-171A-482F-9AE2-BF1101C52E37}" destId="{6044FA65-2683-4921-848B-30A284E4F5B6}" srcOrd="1" destOrd="0" presId="urn:microsoft.com/office/officeart/2005/8/layout/vList5"/>
    <dgm:cxn modelId="{EB2F296F-576C-4A8D-8EF3-7F684C712F84}" type="presParOf" srcId="{DF18445D-171A-482F-9AE2-BF1101C52E37}" destId="{D0CCBAD9-F6D7-4D39-87DA-5FF24ABC8768}" srcOrd="2" destOrd="0" presId="urn:microsoft.com/office/officeart/2005/8/layout/vList5"/>
    <dgm:cxn modelId="{473B89B6-0980-4536-B0DE-4546ACB3CAC4}" type="presParOf" srcId="{D0CCBAD9-F6D7-4D39-87DA-5FF24ABC8768}" destId="{1A443764-A2C1-4DDA-B418-64F88E358578}" srcOrd="0" destOrd="0" presId="urn:microsoft.com/office/officeart/2005/8/layout/vList5"/>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C5223C-13A5-4D42-AB77-9BC83703FC8E}">
      <dsp:nvSpPr>
        <dsp:cNvPr id="0" name=""/>
        <dsp:cNvSpPr/>
      </dsp:nvSpPr>
      <dsp:spPr>
        <a:xfrm>
          <a:off x="597540" y="16"/>
          <a:ext cx="5285638" cy="639945"/>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Il a pris un chemin avec la tondeuse.</a:t>
          </a:r>
          <a:endParaRPr lang="fr-FR" sz="2400" kern="1200" dirty="0">
            <a:solidFill>
              <a:schemeClr val="tx1"/>
            </a:solidFill>
            <a:latin typeface="Arial" panose="020B0604020202020204" pitchFamily="34" charset="0"/>
            <a:cs typeface="Arial" panose="020B0604020202020204" pitchFamily="34" charset="0"/>
          </a:endParaRPr>
        </a:p>
      </dsp:txBody>
      <dsp:txXfrm>
        <a:off x="628780" y="31256"/>
        <a:ext cx="5223158" cy="577465"/>
      </dsp:txXfrm>
    </dsp:sp>
    <dsp:sp modelId="{1A443764-A2C1-4DDA-B418-64F88E358578}">
      <dsp:nvSpPr>
        <dsp:cNvPr id="0" name=""/>
        <dsp:cNvSpPr/>
      </dsp:nvSpPr>
      <dsp:spPr>
        <a:xfrm>
          <a:off x="597540" y="671958"/>
          <a:ext cx="5224862" cy="639945"/>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Il a démarré la tondeuse. </a:t>
          </a:r>
          <a:endParaRPr lang="fr-FR" sz="2400" kern="1200" dirty="0">
            <a:solidFill>
              <a:schemeClr val="tx1"/>
            </a:solidFill>
            <a:latin typeface="Arial" panose="020B0604020202020204" pitchFamily="34" charset="0"/>
            <a:cs typeface="Arial" panose="020B0604020202020204" pitchFamily="34" charset="0"/>
          </a:endParaRPr>
        </a:p>
      </dsp:txBody>
      <dsp:txXfrm>
        <a:off x="628780" y="703198"/>
        <a:ext cx="5162382" cy="57746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C5223C-13A5-4D42-AB77-9BC83703FC8E}">
      <dsp:nvSpPr>
        <dsp:cNvPr id="0" name=""/>
        <dsp:cNvSpPr/>
      </dsp:nvSpPr>
      <dsp:spPr>
        <a:xfrm>
          <a:off x="597540" y="16"/>
          <a:ext cx="5285638" cy="639945"/>
        </a:xfrm>
        <a:prstGeom prst="roundRect">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Il a pris un chemin avec la tondeuse.</a:t>
          </a:r>
          <a:endParaRPr lang="fr-FR" sz="2400" kern="1200" dirty="0">
            <a:solidFill>
              <a:schemeClr val="tx1"/>
            </a:solidFill>
            <a:latin typeface="Arial" panose="020B0604020202020204" pitchFamily="34" charset="0"/>
            <a:cs typeface="Arial" panose="020B0604020202020204" pitchFamily="34" charset="0"/>
          </a:endParaRPr>
        </a:p>
      </dsp:txBody>
      <dsp:txXfrm>
        <a:off x="628780" y="31256"/>
        <a:ext cx="5223158" cy="577465"/>
      </dsp:txXfrm>
    </dsp:sp>
    <dsp:sp modelId="{1A443764-A2C1-4DDA-B418-64F88E358578}">
      <dsp:nvSpPr>
        <dsp:cNvPr id="0" name=""/>
        <dsp:cNvSpPr/>
      </dsp:nvSpPr>
      <dsp:spPr>
        <a:xfrm>
          <a:off x="597540" y="671958"/>
          <a:ext cx="5224862" cy="639945"/>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Il a démarré la tondeuse. </a:t>
          </a:r>
          <a:endParaRPr lang="fr-FR" sz="2400" kern="1200" dirty="0">
            <a:solidFill>
              <a:schemeClr val="tx1"/>
            </a:solidFill>
            <a:latin typeface="Arial" panose="020B0604020202020204" pitchFamily="34" charset="0"/>
            <a:cs typeface="Arial" panose="020B0604020202020204" pitchFamily="34" charset="0"/>
          </a:endParaRPr>
        </a:p>
      </dsp:txBody>
      <dsp:txXfrm>
        <a:off x="628780" y="703198"/>
        <a:ext cx="5162382" cy="57746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C5223C-13A5-4D42-AB77-9BC83703FC8E}">
      <dsp:nvSpPr>
        <dsp:cNvPr id="0" name=""/>
        <dsp:cNvSpPr/>
      </dsp:nvSpPr>
      <dsp:spPr>
        <a:xfrm>
          <a:off x="597540" y="16"/>
          <a:ext cx="5285638" cy="639945"/>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J’ai une blessure aux pieds.</a:t>
          </a:r>
          <a:endParaRPr lang="fr-FR" sz="2400" kern="1200" dirty="0">
            <a:solidFill>
              <a:schemeClr val="tx1"/>
            </a:solidFill>
            <a:latin typeface="Arial" panose="020B0604020202020204" pitchFamily="34" charset="0"/>
            <a:cs typeface="Arial" panose="020B0604020202020204" pitchFamily="34" charset="0"/>
          </a:endParaRPr>
        </a:p>
      </dsp:txBody>
      <dsp:txXfrm>
        <a:off x="628780" y="31256"/>
        <a:ext cx="5223158" cy="577465"/>
      </dsp:txXfrm>
    </dsp:sp>
    <dsp:sp modelId="{1A443764-A2C1-4DDA-B418-64F88E358578}">
      <dsp:nvSpPr>
        <dsp:cNvPr id="0" name=""/>
        <dsp:cNvSpPr/>
      </dsp:nvSpPr>
      <dsp:spPr>
        <a:xfrm>
          <a:off x="597540" y="671958"/>
          <a:ext cx="5224862" cy="639945"/>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Une petite lumière est sur mon pied. </a:t>
          </a:r>
          <a:endParaRPr lang="fr-FR" sz="2400" kern="1200" dirty="0">
            <a:solidFill>
              <a:schemeClr val="tx1"/>
            </a:solidFill>
            <a:latin typeface="Arial" panose="020B0604020202020204" pitchFamily="34" charset="0"/>
            <a:cs typeface="Arial" panose="020B0604020202020204" pitchFamily="34" charset="0"/>
          </a:endParaRPr>
        </a:p>
      </dsp:txBody>
      <dsp:txXfrm>
        <a:off x="628780" y="703198"/>
        <a:ext cx="5162382" cy="57746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C5223C-13A5-4D42-AB77-9BC83703FC8E}">
      <dsp:nvSpPr>
        <dsp:cNvPr id="0" name=""/>
        <dsp:cNvSpPr/>
      </dsp:nvSpPr>
      <dsp:spPr>
        <a:xfrm>
          <a:off x="597540" y="16"/>
          <a:ext cx="5285638" cy="639945"/>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J’ai une blessure aux pieds.</a:t>
          </a:r>
          <a:endParaRPr lang="fr-FR" sz="2400" kern="1200" dirty="0">
            <a:solidFill>
              <a:schemeClr val="tx1"/>
            </a:solidFill>
            <a:latin typeface="Arial" panose="020B0604020202020204" pitchFamily="34" charset="0"/>
            <a:cs typeface="Arial" panose="020B0604020202020204" pitchFamily="34" charset="0"/>
          </a:endParaRPr>
        </a:p>
      </dsp:txBody>
      <dsp:txXfrm>
        <a:off x="628780" y="31256"/>
        <a:ext cx="5223158" cy="577465"/>
      </dsp:txXfrm>
    </dsp:sp>
    <dsp:sp modelId="{1A443764-A2C1-4DDA-B418-64F88E358578}">
      <dsp:nvSpPr>
        <dsp:cNvPr id="0" name=""/>
        <dsp:cNvSpPr/>
      </dsp:nvSpPr>
      <dsp:spPr>
        <a:xfrm>
          <a:off x="597540" y="671958"/>
          <a:ext cx="5224862" cy="639945"/>
        </a:xfrm>
        <a:prstGeom prst="roundRect">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Une petite lumière est sur mon pied. </a:t>
          </a:r>
          <a:endParaRPr lang="fr-FR" sz="2400" kern="1200" dirty="0">
            <a:solidFill>
              <a:schemeClr val="tx1"/>
            </a:solidFill>
            <a:latin typeface="Arial" panose="020B0604020202020204" pitchFamily="34" charset="0"/>
            <a:cs typeface="Arial" panose="020B0604020202020204" pitchFamily="34" charset="0"/>
          </a:endParaRPr>
        </a:p>
      </dsp:txBody>
      <dsp:txXfrm>
        <a:off x="628780" y="703198"/>
        <a:ext cx="5162382" cy="57746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C5223C-13A5-4D42-AB77-9BC83703FC8E}">
      <dsp:nvSpPr>
        <dsp:cNvPr id="0" name=""/>
        <dsp:cNvSpPr/>
      </dsp:nvSpPr>
      <dsp:spPr>
        <a:xfrm>
          <a:off x="597540" y="16"/>
          <a:ext cx="5285638" cy="639945"/>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Je ne peux pas plier mes cheveux.</a:t>
          </a:r>
          <a:endParaRPr lang="fr-FR" sz="2400" kern="1200" dirty="0">
            <a:solidFill>
              <a:schemeClr val="tx1"/>
            </a:solidFill>
            <a:latin typeface="Arial" panose="020B0604020202020204" pitchFamily="34" charset="0"/>
            <a:cs typeface="Arial" panose="020B0604020202020204" pitchFamily="34" charset="0"/>
          </a:endParaRPr>
        </a:p>
      </dsp:txBody>
      <dsp:txXfrm>
        <a:off x="628780" y="31256"/>
        <a:ext cx="5223158" cy="577465"/>
      </dsp:txXfrm>
    </dsp:sp>
    <dsp:sp modelId="{1A443764-A2C1-4DDA-B418-64F88E358578}">
      <dsp:nvSpPr>
        <dsp:cNvPr id="0" name=""/>
        <dsp:cNvSpPr/>
      </dsp:nvSpPr>
      <dsp:spPr>
        <a:xfrm>
          <a:off x="597540" y="671958"/>
          <a:ext cx="5224862" cy="639945"/>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Mes cheveux ne sont pas bouclés. </a:t>
          </a:r>
          <a:endParaRPr lang="fr-FR" sz="2400" kern="1200" dirty="0">
            <a:solidFill>
              <a:schemeClr val="tx1"/>
            </a:solidFill>
            <a:latin typeface="Arial" panose="020B0604020202020204" pitchFamily="34" charset="0"/>
            <a:cs typeface="Arial" panose="020B0604020202020204" pitchFamily="34" charset="0"/>
          </a:endParaRPr>
        </a:p>
      </dsp:txBody>
      <dsp:txXfrm>
        <a:off x="628780" y="703198"/>
        <a:ext cx="5162382" cy="57746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C5223C-13A5-4D42-AB77-9BC83703FC8E}">
      <dsp:nvSpPr>
        <dsp:cNvPr id="0" name=""/>
        <dsp:cNvSpPr/>
      </dsp:nvSpPr>
      <dsp:spPr>
        <a:xfrm>
          <a:off x="597540" y="16"/>
          <a:ext cx="5285638" cy="639945"/>
        </a:xfrm>
        <a:prstGeom prst="roundRect">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Je ne peux pas plier mes cheveux.</a:t>
          </a:r>
          <a:endParaRPr lang="fr-FR" sz="2400" kern="1200" dirty="0">
            <a:solidFill>
              <a:schemeClr val="tx1"/>
            </a:solidFill>
            <a:latin typeface="Arial" panose="020B0604020202020204" pitchFamily="34" charset="0"/>
            <a:cs typeface="Arial" panose="020B0604020202020204" pitchFamily="34" charset="0"/>
          </a:endParaRPr>
        </a:p>
      </dsp:txBody>
      <dsp:txXfrm>
        <a:off x="628780" y="31256"/>
        <a:ext cx="5223158" cy="577465"/>
      </dsp:txXfrm>
    </dsp:sp>
    <dsp:sp modelId="{1A443764-A2C1-4DDA-B418-64F88E358578}">
      <dsp:nvSpPr>
        <dsp:cNvPr id="0" name=""/>
        <dsp:cNvSpPr/>
      </dsp:nvSpPr>
      <dsp:spPr>
        <a:xfrm>
          <a:off x="597540" y="671958"/>
          <a:ext cx="5224862" cy="639945"/>
        </a:xfrm>
        <a:prstGeom prst="roundRect">
          <a:avLst/>
        </a:prstGeom>
        <a:solidFill>
          <a:schemeClr val="accent5">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FR" sz="2400" kern="1200" dirty="0" smtClean="0">
              <a:solidFill>
                <a:schemeClr val="tx1"/>
              </a:solidFill>
              <a:latin typeface="Arial" panose="020B0604020202020204" pitchFamily="34" charset="0"/>
              <a:cs typeface="Arial" panose="020B0604020202020204" pitchFamily="34" charset="0"/>
            </a:rPr>
            <a:t>Mes cheveux ne sont pas bouclés. </a:t>
          </a:r>
          <a:endParaRPr lang="fr-FR" sz="2400" kern="1200" dirty="0">
            <a:solidFill>
              <a:schemeClr val="tx1"/>
            </a:solidFill>
            <a:latin typeface="Arial" panose="020B0604020202020204" pitchFamily="34" charset="0"/>
            <a:cs typeface="Arial" panose="020B0604020202020204" pitchFamily="34" charset="0"/>
          </a:endParaRPr>
        </a:p>
      </dsp:txBody>
      <dsp:txXfrm>
        <a:off x="628780" y="703198"/>
        <a:ext cx="5162382" cy="577465"/>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F817B8-DFBD-4E45-903F-864CA41C1715}" type="datetimeFigureOut">
              <a:rPr lang="fr-FR" smtClean="0"/>
              <a:t>28/05/2020</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D07797-A7A0-4DB5-80CF-94E9A72E6E88}" type="slidenum">
              <a:rPr lang="fr-FR" smtClean="0"/>
              <a:t>‹N°›</a:t>
            </a:fld>
            <a:endParaRPr lang="fr-FR"/>
          </a:p>
        </p:txBody>
      </p:sp>
    </p:spTree>
    <p:extLst>
      <p:ext uri="{BB962C8B-B14F-4D97-AF65-F5344CB8AC3E}">
        <p14:creationId xmlns:p14="http://schemas.microsoft.com/office/powerpoint/2010/main" val="2155228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7EB7E2C8-4172-4E3B-A82B-D2EE77AEFFBE}" type="slidenum">
              <a:rPr lang="fr-FR" smtClean="0"/>
              <a:t>1</a:t>
            </a:fld>
            <a:endParaRPr lang="fr-FR" dirty="0"/>
          </a:p>
        </p:txBody>
      </p:sp>
    </p:spTree>
    <p:extLst>
      <p:ext uri="{BB962C8B-B14F-4D97-AF65-F5344CB8AC3E}">
        <p14:creationId xmlns:p14="http://schemas.microsoft.com/office/powerpoint/2010/main" val="3346095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commentaires 2"/>
          <p:cNvSpPr>
            <a:spLocks noGrp="1"/>
          </p:cNvSpPr>
          <p:nvPr>
            <p:ph type="body" idx="1"/>
          </p:nvPr>
        </p:nvSpPr>
        <p:spPr/>
        <p:txBody>
          <a:bodyPr/>
          <a:lstStyle/>
          <a:p>
            <a:r>
              <a:rPr lang="fr-FR" dirty="0" smtClean="0"/>
              <a:t>autour – loin – longtemps – comme – plusieurs – mieux </a:t>
            </a:r>
          </a:p>
          <a:p>
            <a:endParaRPr lang="fr-FR" dirty="0"/>
          </a:p>
        </p:txBody>
      </p:sp>
      <p:sp>
        <p:nvSpPr>
          <p:cNvPr id="4" name="Espace réservé du numéro de diapositive 3"/>
          <p:cNvSpPr>
            <a:spLocks noGrp="1"/>
          </p:cNvSpPr>
          <p:nvPr>
            <p:ph type="sldNum" sz="quarter" idx="10"/>
          </p:nvPr>
        </p:nvSpPr>
        <p:spPr/>
        <p:txBody>
          <a:bodyPr/>
          <a:lstStyle/>
          <a:p>
            <a:fld id="{48D07797-A7A0-4DB5-80CF-94E9A72E6E88}" type="slidenum">
              <a:rPr lang="fr-FR" smtClean="0"/>
              <a:t>3</a:t>
            </a:fld>
            <a:endParaRPr lang="fr-FR"/>
          </a:p>
        </p:txBody>
      </p:sp>
    </p:spTree>
    <p:extLst>
      <p:ext uri="{BB962C8B-B14F-4D97-AF65-F5344CB8AC3E}">
        <p14:creationId xmlns:p14="http://schemas.microsoft.com/office/powerpoint/2010/main" val="41308352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Question sur cet</a:t>
            </a:r>
            <a:r>
              <a:rPr lang="fr-FR" baseline="0" dirty="0" smtClean="0"/>
              <a:t> extrait : </a:t>
            </a:r>
          </a:p>
          <a:p>
            <a:r>
              <a:rPr lang="fr-FR" baseline="0" dirty="0" smtClean="0"/>
              <a:t>Que fait Max au pays des </a:t>
            </a:r>
            <a:r>
              <a:rPr lang="fr-FR" baseline="0" dirty="0" err="1" smtClean="0"/>
              <a:t>Maximonstres</a:t>
            </a:r>
            <a:r>
              <a:rPr lang="fr-FR" baseline="0" dirty="0" smtClean="0"/>
              <a:t> ? </a:t>
            </a:r>
          </a:p>
          <a:p>
            <a:r>
              <a:rPr lang="fr-FR" dirty="0" smtClean="0"/>
              <a:t>Vocabulaire : les expressions terribles crocs,</a:t>
            </a:r>
            <a:r>
              <a:rPr lang="fr-FR" baseline="0" dirty="0" smtClean="0"/>
              <a:t> vous êtes terrible, être aimé terriblement et… leurs terribles griffes</a:t>
            </a:r>
          </a:p>
          <a:p>
            <a:r>
              <a:rPr lang="fr-FR" dirty="0" smtClean="0"/>
              <a:t>Max</a:t>
            </a:r>
            <a:r>
              <a:rPr lang="fr-FR" baseline="0" dirty="0" smtClean="0"/>
              <a:t> renonça à être de roi des monstres :  Expression et sens  </a:t>
            </a:r>
            <a:endParaRPr lang="fr-FR" dirty="0"/>
          </a:p>
        </p:txBody>
      </p:sp>
      <p:sp>
        <p:nvSpPr>
          <p:cNvPr id="4" name="Espace réservé du numéro de diapositive 3"/>
          <p:cNvSpPr>
            <a:spLocks noGrp="1"/>
          </p:cNvSpPr>
          <p:nvPr>
            <p:ph type="sldNum" sz="quarter" idx="10"/>
          </p:nvPr>
        </p:nvSpPr>
        <p:spPr/>
        <p:txBody>
          <a:bodyPr/>
          <a:lstStyle/>
          <a:p>
            <a:fld id="{48D07797-A7A0-4DB5-80CF-94E9A72E6E88}" type="slidenum">
              <a:rPr lang="fr-FR" smtClean="0"/>
              <a:t>4</a:t>
            </a:fld>
            <a:endParaRPr lang="fr-FR"/>
          </a:p>
        </p:txBody>
      </p:sp>
    </p:spTree>
    <p:extLst>
      <p:ext uri="{BB962C8B-B14F-4D97-AF65-F5344CB8AC3E}">
        <p14:creationId xmlns:p14="http://schemas.microsoft.com/office/powerpoint/2010/main" val="24017212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8D07797-A7A0-4DB5-80CF-94E9A72E6E88}" type="slidenum">
              <a:rPr lang="fr-FR" smtClean="0"/>
              <a:t>5</a:t>
            </a:fld>
            <a:endParaRPr lang="fr-FR"/>
          </a:p>
        </p:txBody>
      </p:sp>
    </p:spTree>
    <p:extLst>
      <p:ext uri="{BB962C8B-B14F-4D97-AF65-F5344CB8AC3E}">
        <p14:creationId xmlns:p14="http://schemas.microsoft.com/office/powerpoint/2010/main" val="16877649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48D07797-A7A0-4DB5-80CF-94E9A72E6E88}" type="slidenum">
              <a:rPr lang="fr-FR" smtClean="0"/>
              <a:t>8</a:t>
            </a:fld>
            <a:endParaRPr lang="fr-FR"/>
          </a:p>
        </p:txBody>
      </p:sp>
    </p:spTree>
    <p:extLst>
      <p:ext uri="{BB962C8B-B14F-4D97-AF65-F5344CB8AC3E}">
        <p14:creationId xmlns:p14="http://schemas.microsoft.com/office/powerpoint/2010/main" val="11308101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597819"/>
            <a:ext cx="7772400" cy="1102519"/>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5AC42E65-071D-492A-8886-AD861E118761}" type="datetimeFigureOut">
              <a:rPr lang="fr-FR" smtClean="0"/>
              <a:t>28/05/2020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4119119-6C52-4985-98BC-ED3DE2A0F750}" type="slidenum">
              <a:rPr lang="fr-FR" smtClean="0"/>
              <a:t>‹N°›</a:t>
            </a:fld>
            <a:endParaRPr lang="fr-FR"/>
          </a:p>
        </p:txBody>
      </p:sp>
    </p:spTree>
    <p:extLst>
      <p:ext uri="{BB962C8B-B14F-4D97-AF65-F5344CB8AC3E}">
        <p14:creationId xmlns:p14="http://schemas.microsoft.com/office/powerpoint/2010/main" val="2715453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AC42E65-071D-492A-8886-AD861E118761}" type="datetimeFigureOut">
              <a:rPr lang="fr-FR" smtClean="0"/>
              <a:t>28/05/2020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4119119-6C52-4985-98BC-ED3DE2A0F750}" type="slidenum">
              <a:rPr lang="fr-FR" smtClean="0"/>
              <a:t>‹N°›</a:t>
            </a:fld>
            <a:endParaRPr lang="fr-FR"/>
          </a:p>
        </p:txBody>
      </p:sp>
    </p:spTree>
    <p:extLst>
      <p:ext uri="{BB962C8B-B14F-4D97-AF65-F5344CB8AC3E}">
        <p14:creationId xmlns:p14="http://schemas.microsoft.com/office/powerpoint/2010/main" val="25094218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05979"/>
            <a:ext cx="2057400" cy="4388644"/>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05979"/>
            <a:ext cx="6019800" cy="438864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AC42E65-071D-492A-8886-AD861E118761}" type="datetimeFigureOut">
              <a:rPr lang="fr-FR" smtClean="0"/>
              <a:t>28/05/2020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4119119-6C52-4985-98BC-ED3DE2A0F750}" type="slidenum">
              <a:rPr lang="fr-FR" smtClean="0"/>
              <a:t>‹N°›</a:t>
            </a:fld>
            <a:endParaRPr lang="fr-FR"/>
          </a:p>
        </p:txBody>
      </p:sp>
    </p:spTree>
    <p:extLst>
      <p:ext uri="{BB962C8B-B14F-4D97-AF65-F5344CB8AC3E}">
        <p14:creationId xmlns:p14="http://schemas.microsoft.com/office/powerpoint/2010/main" val="1255906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AC42E65-071D-492A-8886-AD861E118761}" type="datetimeFigureOut">
              <a:rPr lang="fr-FR" smtClean="0"/>
              <a:t>28/05/2020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4119119-6C52-4985-98BC-ED3DE2A0F750}" type="slidenum">
              <a:rPr lang="fr-FR" smtClean="0"/>
              <a:t>‹N°›</a:t>
            </a:fld>
            <a:endParaRPr lang="fr-FR"/>
          </a:p>
        </p:txBody>
      </p:sp>
    </p:spTree>
    <p:extLst>
      <p:ext uri="{BB962C8B-B14F-4D97-AF65-F5344CB8AC3E}">
        <p14:creationId xmlns:p14="http://schemas.microsoft.com/office/powerpoint/2010/main" val="465985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3305176"/>
            <a:ext cx="7772400" cy="1021556"/>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5AC42E65-071D-492A-8886-AD861E118761}" type="datetimeFigureOut">
              <a:rPr lang="fr-FR" smtClean="0"/>
              <a:t>28/05/2020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4119119-6C52-4985-98BC-ED3DE2A0F750}" type="slidenum">
              <a:rPr lang="fr-FR" smtClean="0"/>
              <a:t>‹N°›</a:t>
            </a:fld>
            <a:endParaRPr lang="fr-FR"/>
          </a:p>
        </p:txBody>
      </p:sp>
    </p:spTree>
    <p:extLst>
      <p:ext uri="{BB962C8B-B14F-4D97-AF65-F5344CB8AC3E}">
        <p14:creationId xmlns:p14="http://schemas.microsoft.com/office/powerpoint/2010/main" val="678688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AC42E65-071D-492A-8886-AD861E118761}" type="datetimeFigureOut">
              <a:rPr lang="fr-FR" smtClean="0"/>
              <a:t>28/05/2020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4119119-6C52-4985-98BC-ED3DE2A0F750}" type="slidenum">
              <a:rPr lang="fr-FR" smtClean="0"/>
              <a:t>‹N°›</a:t>
            </a:fld>
            <a:endParaRPr lang="fr-FR"/>
          </a:p>
        </p:txBody>
      </p:sp>
    </p:spTree>
    <p:extLst>
      <p:ext uri="{BB962C8B-B14F-4D97-AF65-F5344CB8AC3E}">
        <p14:creationId xmlns:p14="http://schemas.microsoft.com/office/powerpoint/2010/main" val="939572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AC42E65-071D-492A-8886-AD861E118761}" type="datetimeFigureOut">
              <a:rPr lang="fr-FR" smtClean="0"/>
              <a:t>28/05/2020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4119119-6C52-4985-98BC-ED3DE2A0F750}" type="slidenum">
              <a:rPr lang="fr-FR" smtClean="0"/>
              <a:t>‹N°›</a:t>
            </a:fld>
            <a:endParaRPr lang="fr-FR"/>
          </a:p>
        </p:txBody>
      </p:sp>
    </p:spTree>
    <p:extLst>
      <p:ext uri="{BB962C8B-B14F-4D97-AF65-F5344CB8AC3E}">
        <p14:creationId xmlns:p14="http://schemas.microsoft.com/office/powerpoint/2010/main" val="109936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5AC42E65-071D-492A-8886-AD861E118761}" type="datetimeFigureOut">
              <a:rPr lang="fr-FR" smtClean="0"/>
              <a:t>28/05/2020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4119119-6C52-4985-98BC-ED3DE2A0F750}" type="slidenum">
              <a:rPr lang="fr-FR" smtClean="0"/>
              <a:t>‹N°›</a:t>
            </a:fld>
            <a:endParaRPr lang="fr-FR"/>
          </a:p>
        </p:txBody>
      </p:sp>
    </p:spTree>
    <p:extLst>
      <p:ext uri="{BB962C8B-B14F-4D97-AF65-F5344CB8AC3E}">
        <p14:creationId xmlns:p14="http://schemas.microsoft.com/office/powerpoint/2010/main" val="238140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AC42E65-071D-492A-8886-AD861E118761}" type="datetimeFigureOut">
              <a:rPr lang="fr-FR" smtClean="0"/>
              <a:t>28/05/2020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4119119-6C52-4985-98BC-ED3DE2A0F750}" type="slidenum">
              <a:rPr lang="fr-FR" smtClean="0"/>
              <a:t>‹N°›</a:t>
            </a:fld>
            <a:endParaRPr lang="fr-FR"/>
          </a:p>
        </p:txBody>
      </p:sp>
    </p:spTree>
    <p:extLst>
      <p:ext uri="{BB962C8B-B14F-4D97-AF65-F5344CB8AC3E}">
        <p14:creationId xmlns:p14="http://schemas.microsoft.com/office/powerpoint/2010/main" val="3334342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1" y="204787"/>
            <a:ext cx="3008313" cy="871538"/>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5AC42E65-071D-492A-8886-AD861E118761}" type="datetimeFigureOut">
              <a:rPr lang="fr-FR" smtClean="0"/>
              <a:t>28/05/2020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4119119-6C52-4985-98BC-ED3DE2A0F750}" type="slidenum">
              <a:rPr lang="fr-FR" smtClean="0"/>
              <a:t>‹N°›</a:t>
            </a:fld>
            <a:endParaRPr lang="fr-FR"/>
          </a:p>
        </p:txBody>
      </p:sp>
    </p:spTree>
    <p:extLst>
      <p:ext uri="{BB962C8B-B14F-4D97-AF65-F5344CB8AC3E}">
        <p14:creationId xmlns:p14="http://schemas.microsoft.com/office/powerpoint/2010/main" val="4220623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3600450"/>
            <a:ext cx="5486400" cy="425054"/>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5AC42E65-071D-492A-8886-AD861E118761}" type="datetimeFigureOut">
              <a:rPr lang="fr-FR" smtClean="0"/>
              <a:t>28/05/2020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4119119-6C52-4985-98BC-ED3DE2A0F750}" type="slidenum">
              <a:rPr lang="fr-FR" smtClean="0"/>
              <a:t>‹N°›</a:t>
            </a:fld>
            <a:endParaRPr lang="fr-FR"/>
          </a:p>
        </p:txBody>
      </p:sp>
    </p:spTree>
    <p:extLst>
      <p:ext uri="{BB962C8B-B14F-4D97-AF65-F5344CB8AC3E}">
        <p14:creationId xmlns:p14="http://schemas.microsoft.com/office/powerpoint/2010/main" val="1768224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AC42E65-071D-492A-8886-AD861E118761}" type="datetimeFigureOut">
              <a:rPr lang="fr-FR" smtClean="0"/>
              <a:t>28/05/2020</a:t>
            </a:fld>
            <a:endParaRPr lang="fr-FR"/>
          </a:p>
        </p:txBody>
      </p:sp>
      <p:sp>
        <p:nvSpPr>
          <p:cNvPr id="5" name="Espace réservé du pied de page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4119119-6C52-4985-98BC-ED3DE2A0F750}" type="slidenum">
              <a:rPr lang="fr-FR" smtClean="0"/>
              <a:t>‹N°›</a:t>
            </a:fld>
            <a:endParaRPr lang="fr-FR"/>
          </a:p>
        </p:txBody>
      </p:sp>
    </p:spTree>
    <p:extLst>
      <p:ext uri="{BB962C8B-B14F-4D97-AF65-F5344CB8AC3E}">
        <p14:creationId xmlns:p14="http://schemas.microsoft.com/office/powerpoint/2010/main" val="22219086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image" Target="../media/image11.png"/><Relationship Id="rId1" Type="http://schemas.openxmlformats.org/officeDocument/2006/relationships/slideLayout" Target="../slideLayouts/slideLayout7.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image" Target="../media/image11.png"/><Relationship Id="rId1" Type="http://schemas.openxmlformats.org/officeDocument/2006/relationships/slideLayout" Target="../slideLayouts/slideLayout7.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8" Type="http://schemas.openxmlformats.org/officeDocument/2006/relationships/diagramData" Target="../diagrams/data6.xml"/><Relationship Id="rId3" Type="http://schemas.openxmlformats.org/officeDocument/2006/relationships/diagramData" Target="../diagrams/data5.xml"/><Relationship Id="rId7" Type="http://schemas.microsoft.com/office/2007/relationships/diagramDrawing" Target="../diagrams/drawing5.xml"/><Relationship Id="rId12" Type="http://schemas.microsoft.com/office/2007/relationships/diagramDrawing" Target="../diagrams/drawing6.xml"/><Relationship Id="rId2" Type="http://schemas.openxmlformats.org/officeDocument/2006/relationships/image" Target="../media/image11.png"/><Relationship Id="rId1" Type="http://schemas.openxmlformats.org/officeDocument/2006/relationships/slideLayout" Target="../slideLayouts/slideLayout7.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0" Type="http://schemas.openxmlformats.org/officeDocument/2006/relationships/diagramQuickStyle" Target="../diagrams/quickStyle6.xml"/><Relationship Id="rId4" Type="http://schemas.openxmlformats.org/officeDocument/2006/relationships/diagramLayout" Target="../diagrams/layout5.xml"/><Relationship Id="rId9" Type="http://schemas.openxmlformats.org/officeDocument/2006/relationships/diagramLayout" Target="../diagrams/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459973" y="771550"/>
            <a:ext cx="5832648" cy="523220"/>
          </a:xfrm>
          <a:prstGeom prst="rect">
            <a:avLst/>
          </a:prstGeom>
          <a:noFill/>
        </p:spPr>
        <p:txBody>
          <a:bodyPr wrap="square" rtlCol="0">
            <a:spAutoFit/>
          </a:bodyPr>
          <a:lstStyle/>
          <a:p>
            <a:pPr algn="ctr"/>
            <a:r>
              <a:rPr lang="fr-FR" sz="2800" b="1" dirty="0" smtClean="0">
                <a:latin typeface="Arial" panose="020B0604020202020204" pitchFamily="34" charset="0"/>
                <a:cs typeface="Arial" panose="020B0604020202020204" pitchFamily="34" charset="0"/>
              </a:rPr>
              <a:t>Français CE1</a:t>
            </a:r>
            <a:endParaRPr lang="fr-FR" sz="2800" b="1" dirty="0">
              <a:latin typeface="Arial" panose="020B0604020202020204" pitchFamily="34" charset="0"/>
              <a:cs typeface="Arial" panose="020B0604020202020204" pitchFamily="34" charset="0"/>
            </a:endParaRPr>
          </a:p>
        </p:txBody>
      </p:sp>
      <p:sp>
        <p:nvSpPr>
          <p:cNvPr id="3" name="ZoneTexte 2"/>
          <p:cNvSpPr txBox="1"/>
          <p:nvPr/>
        </p:nvSpPr>
        <p:spPr>
          <a:xfrm>
            <a:off x="2376752" y="1779666"/>
            <a:ext cx="3960440" cy="461665"/>
          </a:xfrm>
          <a:prstGeom prst="rect">
            <a:avLst/>
          </a:prstGeom>
          <a:noFill/>
        </p:spPr>
        <p:txBody>
          <a:bodyPr wrap="square" rtlCol="0">
            <a:spAutoFit/>
          </a:bodyPr>
          <a:lstStyle/>
          <a:p>
            <a:pPr algn="ctr"/>
            <a:r>
              <a:rPr lang="fr-FR" sz="2400" dirty="0" smtClean="0">
                <a:latin typeface="Arial" panose="020B0604020202020204" pitchFamily="34" charset="0"/>
                <a:cs typeface="Arial" panose="020B0604020202020204" pitchFamily="34" charset="0"/>
              </a:rPr>
              <a:t>Séquence 7 – séance </a:t>
            </a:r>
            <a:r>
              <a:rPr lang="fr-FR" sz="2400" dirty="0">
                <a:latin typeface="Arial" panose="020B0604020202020204" pitchFamily="34" charset="0"/>
                <a:cs typeface="Arial" panose="020B0604020202020204" pitchFamily="34" charset="0"/>
              </a:rPr>
              <a:t>2</a:t>
            </a:r>
            <a:r>
              <a:rPr lang="fr-FR" sz="2400" dirty="0" smtClean="0">
                <a:latin typeface="Arial" panose="020B0604020202020204" pitchFamily="34" charset="0"/>
                <a:cs typeface="Arial" panose="020B0604020202020204" pitchFamily="34" charset="0"/>
              </a:rPr>
              <a:t>  </a:t>
            </a:r>
            <a:endParaRPr lang="fr-FR" sz="2400" dirty="0">
              <a:latin typeface="Arial" panose="020B0604020202020204" pitchFamily="34" charset="0"/>
              <a:cs typeface="Arial" panose="020B0604020202020204" pitchFamily="34" charset="0"/>
            </a:endParaRPr>
          </a:p>
        </p:txBody>
      </p:sp>
      <p:sp>
        <p:nvSpPr>
          <p:cNvPr id="4" name="ZoneTexte 3"/>
          <p:cNvSpPr txBox="1"/>
          <p:nvPr/>
        </p:nvSpPr>
        <p:spPr>
          <a:xfrm>
            <a:off x="1043608" y="2499742"/>
            <a:ext cx="7128792" cy="461665"/>
          </a:xfrm>
          <a:prstGeom prst="rect">
            <a:avLst/>
          </a:prstGeom>
          <a:noFill/>
        </p:spPr>
        <p:txBody>
          <a:bodyPr wrap="square" rtlCol="0">
            <a:spAutoFit/>
          </a:bodyPr>
          <a:lstStyle/>
          <a:p>
            <a:pPr algn="ctr"/>
            <a:r>
              <a:rPr lang="fr-FR" sz="2400" dirty="0" smtClean="0">
                <a:latin typeface="Arial" panose="020B0604020202020204" pitchFamily="34" charset="0"/>
                <a:cs typeface="Arial" panose="020B0604020202020204" pitchFamily="34" charset="0"/>
              </a:rPr>
              <a:t>Les différents sens d’un mot</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54218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5129" y="100781"/>
            <a:ext cx="496431" cy="427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ZoneTexte 4"/>
          <p:cNvSpPr txBox="1"/>
          <p:nvPr/>
        </p:nvSpPr>
        <p:spPr>
          <a:xfrm>
            <a:off x="755576" y="100781"/>
            <a:ext cx="8622451" cy="461665"/>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Les différents sens d’un mot</a:t>
            </a:r>
            <a:endParaRPr lang="fr-FR" sz="2400" b="1" dirty="0">
              <a:latin typeface="Arial" panose="020B0604020202020204" pitchFamily="34" charset="0"/>
              <a:cs typeface="Arial" panose="020B0604020202020204" pitchFamily="34" charset="0"/>
            </a:endParaRPr>
          </a:p>
        </p:txBody>
      </p:sp>
      <p:sp>
        <p:nvSpPr>
          <p:cNvPr id="3" name="ZoneTexte 2"/>
          <p:cNvSpPr txBox="1"/>
          <p:nvPr/>
        </p:nvSpPr>
        <p:spPr>
          <a:xfrm>
            <a:off x="1763688" y="1464046"/>
            <a:ext cx="5040560" cy="461665"/>
          </a:xfrm>
          <a:prstGeom prst="rect">
            <a:avLst/>
          </a:prstGeom>
          <a:solidFill>
            <a:schemeClr val="accent4">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Papa a mis en </a:t>
            </a:r>
            <a:r>
              <a:rPr lang="fr-FR" sz="2400" b="1" dirty="0" smtClean="0">
                <a:latin typeface="Arial" panose="020B0604020202020204" pitchFamily="34" charset="0"/>
                <a:cs typeface="Arial" panose="020B0604020202020204" pitchFamily="34" charset="0"/>
              </a:rPr>
              <a:t>route </a:t>
            </a:r>
            <a:r>
              <a:rPr lang="fr-FR" sz="2400" dirty="0" smtClean="0">
                <a:latin typeface="Arial" panose="020B0604020202020204" pitchFamily="34" charset="0"/>
                <a:cs typeface="Arial" panose="020B0604020202020204" pitchFamily="34" charset="0"/>
              </a:rPr>
              <a:t>la tondeuse.</a:t>
            </a:r>
            <a:endParaRPr lang="fr-FR" sz="2400" dirty="0">
              <a:latin typeface="Arial" panose="020B0604020202020204" pitchFamily="34" charset="0"/>
              <a:cs typeface="Arial" panose="020B0604020202020204" pitchFamily="34" charset="0"/>
            </a:endParaRPr>
          </a:p>
        </p:txBody>
      </p:sp>
      <p:graphicFrame>
        <p:nvGraphicFramePr>
          <p:cNvPr id="6" name="Diagramme 5"/>
          <p:cNvGraphicFramePr/>
          <p:nvPr>
            <p:extLst>
              <p:ext uri="{D42A27DB-BD31-4B8C-83A1-F6EECF244321}">
                <p14:modId xmlns:p14="http://schemas.microsoft.com/office/powerpoint/2010/main" val="144400901"/>
              </p:ext>
            </p:extLst>
          </p:nvPr>
        </p:nvGraphicFramePr>
        <p:xfrm>
          <a:off x="1007604" y="2567217"/>
          <a:ext cx="6480720" cy="1311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Diagramme 7"/>
          <p:cNvGraphicFramePr/>
          <p:nvPr>
            <p:extLst>
              <p:ext uri="{D42A27DB-BD31-4B8C-83A1-F6EECF244321}">
                <p14:modId xmlns:p14="http://schemas.microsoft.com/office/powerpoint/2010/main" val="1593061205"/>
              </p:ext>
            </p:extLst>
          </p:nvPr>
        </p:nvGraphicFramePr>
        <p:xfrm>
          <a:off x="1007604" y="2571750"/>
          <a:ext cx="6480720" cy="131192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2488698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5129" y="100781"/>
            <a:ext cx="496431" cy="427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ZoneTexte 4"/>
          <p:cNvSpPr txBox="1"/>
          <p:nvPr/>
        </p:nvSpPr>
        <p:spPr>
          <a:xfrm>
            <a:off x="755576" y="100781"/>
            <a:ext cx="8622451" cy="461665"/>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Les différents sens d’un mot</a:t>
            </a:r>
            <a:endParaRPr lang="fr-FR" sz="2400" b="1" dirty="0">
              <a:latin typeface="Arial" panose="020B0604020202020204" pitchFamily="34" charset="0"/>
              <a:cs typeface="Arial" panose="020B0604020202020204" pitchFamily="34" charset="0"/>
            </a:endParaRPr>
          </a:p>
        </p:txBody>
      </p:sp>
      <p:sp>
        <p:nvSpPr>
          <p:cNvPr id="3" name="ZoneTexte 2"/>
          <p:cNvSpPr txBox="1"/>
          <p:nvPr/>
        </p:nvSpPr>
        <p:spPr>
          <a:xfrm>
            <a:off x="1619672" y="1464047"/>
            <a:ext cx="5256584" cy="461665"/>
          </a:xfrm>
          <a:prstGeom prst="rect">
            <a:avLst/>
          </a:prstGeom>
          <a:solidFill>
            <a:schemeClr val="accent4">
              <a:lumMod val="20000"/>
              <a:lumOff val="80000"/>
            </a:schemeClr>
          </a:solidFill>
        </p:spPr>
        <p:txBody>
          <a:bodyPr wrap="square" rtlCol="0">
            <a:spAutoFit/>
          </a:bodyPr>
          <a:lstStyle/>
          <a:p>
            <a:r>
              <a:rPr lang="fr-FR" sz="2400" dirty="0" smtClean="0">
                <a:latin typeface="Arial" panose="020B0604020202020204" pitchFamily="34" charset="0"/>
                <a:cs typeface="Arial" panose="020B0604020202020204" pitchFamily="34" charset="0"/>
              </a:rPr>
              <a:t>J’ai mal aux pieds, j’ai </a:t>
            </a:r>
            <a:r>
              <a:rPr lang="fr-FR" sz="2400" b="1" dirty="0" smtClean="0">
                <a:latin typeface="Arial" panose="020B0604020202020204" pitchFamily="34" charset="0"/>
                <a:cs typeface="Arial" panose="020B0604020202020204" pitchFamily="34" charset="0"/>
              </a:rPr>
              <a:t>une ampoule</a:t>
            </a:r>
            <a:r>
              <a:rPr lang="fr-FR" sz="2400" dirty="0" smtClean="0">
                <a:latin typeface="Arial" panose="020B0604020202020204" pitchFamily="34" charset="0"/>
                <a:cs typeface="Arial" panose="020B0604020202020204" pitchFamily="34" charset="0"/>
              </a:rPr>
              <a:t>.</a:t>
            </a:r>
            <a:endParaRPr lang="fr-FR" sz="2400" dirty="0">
              <a:latin typeface="Arial" panose="020B0604020202020204" pitchFamily="34" charset="0"/>
              <a:cs typeface="Arial" panose="020B0604020202020204" pitchFamily="34" charset="0"/>
            </a:endParaRPr>
          </a:p>
        </p:txBody>
      </p:sp>
      <p:graphicFrame>
        <p:nvGraphicFramePr>
          <p:cNvPr id="6" name="Diagramme 5"/>
          <p:cNvGraphicFramePr/>
          <p:nvPr>
            <p:extLst>
              <p:ext uri="{D42A27DB-BD31-4B8C-83A1-F6EECF244321}">
                <p14:modId xmlns:p14="http://schemas.microsoft.com/office/powerpoint/2010/main" val="1137022889"/>
              </p:ext>
            </p:extLst>
          </p:nvPr>
        </p:nvGraphicFramePr>
        <p:xfrm>
          <a:off x="1007604" y="2567217"/>
          <a:ext cx="6480720" cy="1311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9" name="Diagramme 8"/>
          <p:cNvGraphicFramePr/>
          <p:nvPr>
            <p:extLst>
              <p:ext uri="{D42A27DB-BD31-4B8C-83A1-F6EECF244321}">
                <p14:modId xmlns:p14="http://schemas.microsoft.com/office/powerpoint/2010/main" val="291155063"/>
              </p:ext>
            </p:extLst>
          </p:nvPr>
        </p:nvGraphicFramePr>
        <p:xfrm>
          <a:off x="1007604" y="2571750"/>
          <a:ext cx="6480720" cy="131192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2877111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5129" y="100781"/>
            <a:ext cx="496431" cy="427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ZoneTexte 4"/>
          <p:cNvSpPr txBox="1"/>
          <p:nvPr/>
        </p:nvSpPr>
        <p:spPr>
          <a:xfrm>
            <a:off x="755576" y="100781"/>
            <a:ext cx="8622451" cy="461665"/>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Les différents sens d’un mot</a:t>
            </a:r>
            <a:endParaRPr lang="fr-FR" sz="2400" b="1" dirty="0">
              <a:latin typeface="Arial" panose="020B0604020202020204" pitchFamily="34" charset="0"/>
              <a:cs typeface="Arial" panose="020B0604020202020204" pitchFamily="34" charset="0"/>
            </a:endParaRPr>
          </a:p>
        </p:txBody>
      </p:sp>
      <p:sp>
        <p:nvSpPr>
          <p:cNvPr id="3" name="ZoneTexte 2"/>
          <p:cNvSpPr txBox="1"/>
          <p:nvPr/>
        </p:nvSpPr>
        <p:spPr>
          <a:xfrm>
            <a:off x="1619672" y="1464047"/>
            <a:ext cx="5256584" cy="461665"/>
          </a:xfrm>
          <a:prstGeom prst="rect">
            <a:avLst/>
          </a:prstGeom>
          <a:solidFill>
            <a:schemeClr val="accent4">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Mes cheveux sont </a:t>
            </a:r>
            <a:r>
              <a:rPr lang="fr-FR" sz="2400" b="1" dirty="0" smtClean="0">
                <a:latin typeface="Arial" panose="020B0604020202020204" pitchFamily="34" charset="0"/>
                <a:cs typeface="Arial" panose="020B0604020202020204" pitchFamily="34" charset="0"/>
              </a:rPr>
              <a:t>raides</a:t>
            </a:r>
            <a:r>
              <a:rPr lang="fr-FR" sz="2400" dirty="0" smtClean="0">
                <a:latin typeface="Arial" panose="020B0604020202020204" pitchFamily="34" charset="0"/>
                <a:cs typeface="Arial" panose="020B0604020202020204" pitchFamily="34" charset="0"/>
              </a:rPr>
              <a:t>.</a:t>
            </a:r>
            <a:endParaRPr lang="fr-FR" sz="2400" dirty="0">
              <a:latin typeface="Arial" panose="020B0604020202020204" pitchFamily="34" charset="0"/>
              <a:cs typeface="Arial" panose="020B0604020202020204" pitchFamily="34" charset="0"/>
            </a:endParaRPr>
          </a:p>
        </p:txBody>
      </p:sp>
      <p:graphicFrame>
        <p:nvGraphicFramePr>
          <p:cNvPr id="6" name="Diagramme 5"/>
          <p:cNvGraphicFramePr/>
          <p:nvPr>
            <p:extLst>
              <p:ext uri="{D42A27DB-BD31-4B8C-83A1-F6EECF244321}">
                <p14:modId xmlns:p14="http://schemas.microsoft.com/office/powerpoint/2010/main" val="4060081129"/>
              </p:ext>
            </p:extLst>
          </p:nvPr>
        </p:nvGraphicFramePr>
        <p:xfrm>
          <a:off x="1007604" y="2567217"/>
          <a:ext cx="6480720" cy="1311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Diagramme 6"/>
          <p:cNvGraphicFramePr/>
          <p:nvPr>
            <p:extLst>
              <p:ext uri="{D42A27DB-BD31-4B8C-83A1-F6EECF244321}">
                <p14:modId xmlns:p14="http://schemas.microsoft.com/office/powerpoint/2010/main" val="3585806595"/>
              </p:ext>
            </p:extLst>
          </p:nvPr>
        </p:nvGraphicFramePr>
        <p:xfrm>
          <a:off x="1007604" y="2571750"/>
          <a:ext cx="6480720" cy="131192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2569842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5129" y="101448"/>
            <a:ext cx="568439" cy="489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oneTexte 3"/>
          <p:cNvSpPr txBox="1"/>
          <p:nvPr/>
        </p:nvSpPr>
        <p:spPr>
          <a:xfrm>
            <a:off x="1196877" y="101448"/>
            <a:ext cx="6543475" cy="461665"/>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Remplace le mot « vieux » par le bon mot</a:t>
            </a:r>
            <a:endParaRPr lang="fr-FR" sz="2400" b="1" dirty="0">
              <a:latin typeface="Arial" panose="020B0604020202020204" pitchFamily="34" charset="0"/>
              <a:cs typeface="Arial" panose="020B0604020202020204" pitchFamily="34" charset="0"/>
            </a:endParaRPr>
          </a:p>
        </p:txBody>
      </p:sp>
      <p:sp>
        <p:nvSpPr>
          <p:cNvPr id="5" name="ZoneTexte 4"/>
          <p:cNvSpPr txBox="1"/>
          <p:nvPr/>
        </p:nvSpPr>
        <p:spPr>
          <a:xfrm>
            <a:off x="3136466" y="627408"/>
            <a:ext cx="3235734" cy="461665"/>
          </a:xfrm>
          <a:prstGeom prst="rect">
            <a:avLst/>
          </a:prstGeom>
          <a:solidFill>
            <a:schemeClr val="accent5">
              <a:lumMod val="20000"/>
              <a:lumOff val="80000"/>
            </a:schemeClr>
          </a:solidFill>
        </p:spPr>
        <p:txBody>
          <a:bodyPr wrap="square" rtlCol="0">
            <a:spAutoFit/>
          </a:bodyPr>
          <a:lstStyle/>
          <a:p>
            <a:pPr algn="ctr"/>
            <a:r>
              <a:rPr lang="fr-FR" sz="2400" dirty="0">
                <a:latin typeface="Arial" panose="020B0604020202020204" pitchFamily="34" charset="0"/>
                <a:cs typeface="Arial" panose="020B0604020202020204" pitchFamily="34" charset="0"/>
              </a:rPr>
              <a:t>â</a:t>
            </a:r>
            <a:r>
              <a:rPr lang="fr-FR" sz="2400" dirty="0" smtClean="0">
                <a:latin typeface="Arial" panose="020B0604020202020204" pitchFamily="34" charset="0"/>
                <a:cs typeface="Arial" panose="020B0604020202020204" pitchFamily="34" charset="0"/>
              </a:rPr>
              <a:t>gé – usé – ancien </a:t>
            </a:r>
            <a:endParaRPr lang="fr-FR" sz="2400" dirty="0">
              <a:latin typeface="Arial" panose="020B0604020202020204" pitchFamily="34" charset="0"/>
              <a:cs typeface="Arial" panose="020B0604020202020204" pitchFamily="34" charset="0"/>
            </a:endParaRPr>
          </a:p>
        </p:txBody>
      </p:sp>
      <p:sp>
        <p:nvSpPr>
          <p:cNvPr id="6" name="ZoneTexte 5"/>
          <p:cNvSpPr txBox="1"/>
          <p:nvPr/>
        </p:nvSpPr>
        <p:spPr>
          <a:xfrm>
            <a:off x="242936" y="1203598"/>
            <a:ext cx="8493132" cy="461665"/>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Mon vieux voisin fait toujours de la marche.</a:t>
            </a:r>
            <a:endParaRPr lang="fr-FR" sz="2400" dirty="0">
              <a:latin typeface="Arial" panose="020B0604020202020204" pitchFamily="34" charset="0"/>
              <a:cs typeface="Arial" panose="020B0604020202020204" pitchFamily="34" charset="0"/>
            </a:endParaRPr>
          </a:p>
        </p:txBody>
      </p:sp>
      <p:pic>
        <p:nvPicPr>
          <p:cNvPr id="7"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71418" b="11858"/>
          <a:stretch/>
        </p:blipFill>
        <p:spPr bwMode="auto">
          <a:xfrm>
            <a:off x="157770" y="1731511"/>
            <a:ext cx="8712968" cy="6503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71418" b="11858"/>
          <a:stretch/>
        </p:blipFill>
        <p:spPr bwMode="auto">
          <a:xfrm>
            <a:off x="201427" y="3075806"/>
            <a:ext cx="8712968" cy="6503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71418" b="11858"/>
          <a:stretch/>
        </p:blipFill>
        <p:spPr bwMode="auto">
          <a:xfrm>
            <a:off x="242936" y="4318963"/>
            <a:ext cx="8712968" cy="6503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ectangle 9"/>
          <p:cNvSpPr/>
          <p:nvPr/>
        </p:nvSpPr>
        <p:spPr>
          <a:xfrm>
            <a:off x="224447" y="2607448"/>
            <a:ext cx="8264128" cy="461665"/>
          </a:xfrm>
          <a:prstGeom prst="rect">
            <a:avLst/>
          </a:prstGeom>
        </p:spPr>
        <p:txBody>
          <a:bodyPr wrap="square">
            <a:spAutoFit/>
          </a:bodyPr>
          <a:lstStyle/>
          <a:p>
            <a:r>
              <a:rPr lang="fr-FR" sz="2400" dirty="0">
                <a:solidFill>
                  <a:prstClr val="black"/>
                </a:solidFill>
                <a:latin typeface="Arial" panose="020B0604020202020204" pitchFamily="34" charset="0"/>
                <a:cs typeface="Arial" panose="020B0604020202020204" pitchFamily="34" charset="0"/>
              </a:rPr>
              <a:t>Dimanche, j’irai visiter une exposition de </a:t>
            </a:r>
            <a:r>
              <a:rPr lang="fr-FR" sz="2400" dirty="0" smtClean="0">
                <a:solidFill>
                  <a:prstClr val="black"/>
                </a:solidFill>
                <a:latin typeface="Arial" panose="020B0604020202020204" pitchFamily="34" charset="0"/>
                <a:cs typeface="Arial" panose="020B0604020202020204" pitchFamily="34" charset="0"/>
              </a:rPr>
              <a:t>vieux tracteurs. </a:t>
            </a:r>
            <a:endParaRPr lang="fr-FR" dirty="0"/>
          </a:p>
        </p:txBody>
      </p:sp>
      <p:sp>
        <p:nvSpPr>
          <p:cNvPr id="11" name="Rectangle 10"/>
          <p:cNvSpPr/>
          <p:nvPr/>
        </p:nvSpPr>
        <p:spPr>
          <a:xfrm>
            <a:off x="242936" y="3851568"/>
            <a:ext cx="7272808" cy="461665"/>
          </a:xfrm>
          <a:prstGeom prst="rect">
            <a:avLst/>
          </a:prstGeom>
        </p:spPr>
        <p:txBody>
          <a:bodyPr wrap="square">
            <a:spAutoFit/>
          </a:bodyPr>
          <a:lstStyle/>
          <a:p>
            <a:pPr lvl="0"/>
            <a:r>
              <a:rPr lang="fr-FR" sz="2400" dirty="0">
                <a:solidFill>
                  <a:prstClr val="black"/>
                </a:solidFill>
                <a:latin typeface="Arial" panose="020B0604020202020204" pitchFamily="34" charset="0"/>
                <a:cs typeface="Arial" panose="020B0604020202020204" pitchFamily="34" charset="0"/>
              </a:rPr>
              <a:t>Ce téléviseur est vieux, il ne fonctionne plus.</a:t>
            </a:r>
          </a:p>
        </p:txBody>
      </p:sp>
    </p:spTree>
    <p:extLst>
      <p:ext uri="{BB962C8B-B14F-4D97-AF65-F5344CB8AC3E}">
        <p14:creationId xmlns:p14="http://schemas.microsoft.com/office/powerpoint/2010/main" val="364301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Monstre Clip Art - Image gratuite sur Pixabay"/>
          <p:cNvSpPr>
            <a:spLocks noChangeAspect="1" noChangeArrowheads="1"/>
          </p:cNvSpPr>
          <p:nvPr/>
        </p:nvSpPr>
        <p:spPr bwMode="auto">
          <a:xfrm>
            <a:off x="155575" y="-108347"/>
            <a:ext cx="304800" cy="228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0510" y="149667"/>
            <a:ext cx="752021" cy="647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ZoneTexte 4"/>
          <p:cNvSpPr txBox="1"/>
          <p:nvPr/>
        </p:nvSpPr>
        <p:spPr>
          <a:xfrm>
            <a:off x="1311240" y="242545"/>
            <a:ext cx="7416824" cy="461665"/>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Invente des phrases </a:t>
            </a:r>
            <a:r>
              <a:rPr lang="fr-FR" sz="2400" smtClean="0">
                <a:latin typeface="Arial" panose="020B0604020202020204" pitchFamily="34" charset="0"/>
                <a:cs typeface="Arial" panose="020B0604020202020204" pitchFamily="34" charset="0"/>
              </a:rPr>
              <a:t>et écris-les</a:t>
            </a:r>
            <a:endParaRPr lang="fr-FR" sz="2400" dirty="0">
              <a:latin typeface="Arial" panose="020B0604020202020204" pitchFamily="34" charset="0"/>
              <a:cs typeface="Arial" panose="020B0604020202020204" pitchFamily="34" charset="0"/>
            </a:endParaRPr>
          </a:p>
        </p:txBody>
      </p:sp>
      <p:sp>
        <p:nvSpPr>
          <p:cNvPr id="3" name="AutoShape 2" descr="La Souris Dessin Animé Mignon - Images vectorielles gratuites sur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51920" y="1011615"/>
            <a:ext cx="792088" cy="10948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3" name="Picture 5" descr="Fichier:Souris schema svg.svg — Wikipédia"/>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63802" y="1011615"/>
            <a:ext cx="1048842" cy="1048842"/>
          </a:xfrm>
          <a:prstGeom prst="rect">
            <a:avLst/>
          </a:prstGeom>
          <a:noFill/>
          <a:extLst>
            <a:ext uri="{909E8E84-426E-40DD-AFC4-6F175D3DCCD1}">
              <a14:hiddenFill xmlns:a14="http://schemas.microsoft.com/office/drawing/2010/main">
                <a:solidFill>
                  <a:srgbClr val="FFFFFF"/>
                </a:solidFill>
              </a14:hiddenFill>
            </a:ext>
          </a:extLst>
        </p:spPr>
      </p:pic>
      <p:sp>
        <p:nvSpPr>
          <p:cNvPr id="7" name="AutoShape 7" descr="Fichier:Bouchon champagne neuf.jpg — Wikipédia"/>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7176"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27699" y="3003798"/>
            <a:ext cx="1040530" cy="1563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AutoShape 10" descr="Postcard Découvrir la France. La Vie Moderne 1972 | Une auto… | Flickr"/>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7179" name="Picture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78550" y="2926826"/>
            <a:ext cx="945531" cy="16161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ZoneTexte 8"/>
          <p:cNvSpPr txBox="1"/>
          <p:nvPr/>
        </p:nvSpPr>
        <p:spPr>
          <a:xfrm>
            <a:off x="951657" y="1305203"/>
            <a:ext cx="1807369"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souris</a:t>
            </a:r>
            <a:endParaRPr lang="fr-FR" sz="2400" dirty="0">
              <a:latin typeface="Arial" panose="020B0604020202020204" pitchFamily="34" charset="0"/>
              <a:cs typeface="Arial" panose="020B0604020202020204" pitchFamily="34" charset="0"/>
            </a:endParaRPr>
          </a:p>
        </p:txBody>
      </p:sp>
      <p:sp>
        <p:nvSpPr>
          <p:cNvPr id="17" name="ZoneTexte 16"/>
          <p:cNvSpPr txBox="1"/>
          <p:nvPr/>
        </p:nvSpPr>
        <p:spPr>
          <a:xfrm>
            <a:off x="766520" y="3554784"/>
            <a:ext cx="2177645"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bouchon</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29610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17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17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17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oneTexte 8"/>
          <p:cNvSpPr txBox="1"/>
          <p:nvPr/>
        </p:nvSpPr>
        <p:spPr>
          <a:xfrm>
            <a:off x="788543" y="222880"/>
            <a:ext cx="7483128" cy="461665"/>
          </a:xfrm>
          <a:prstGeom prst="rect">
            <a:avLst/>
          </a:prstGeom>
          <a:noFill/>
        </p:spPr>
        <p:txBody>
          <a:bodyPr wrap="square" rtlCol="0">
            <a:spAutoFit/>
          </a:bodyPr>
          <a:lstStyle/>
          <a:p>
            <a:pPr algn="ctr"/>
            <a:r>
              <a:rPr lang="fr-FR" sz="2400" dirty="0" smtClean="0">
                <a:latin typeface="Arial" panose="020B0604020202020204" pitchFamily="34" charset="0"/>
                <a:cs typeface="Arial" panose="020B0604020202020204" pitchFamily="34" charset="0"/>
              </a:rPr>
              <a:t>Les différents sens d’un mot</a:t>
            </a:r>
            <a:endParaRPr lang="fr-FR" sz="2400" dirty="0">
              <a:latin typeface="Arial" panose="020B0604020202020204" pitchFamily="34" charset="0"/>
              <a:cs typeface="Arial" panose="020B0604020202020204" pitchFamily="34" charset="0"/>
            </a:endParaRPr>
          </a:p>
        </p:txBody>
      </p:sp>
      <p:sp>
        <p:nvSpPr>
          <p:cNvPr id="3" name="ZoneTexte 2"/>
          <p:cNvSpPr txBox="1"/>
          <p:nvPr/>
        </p:nvSpPr>
        <p:spPr>
          <a:xfrm>
            <a:off x="539553" y="1283360"/>
            <a:ext cx="7498776" cy="2677656"/>
          </a:xfrm>
          <a:prstGeom prst="rect">
            <a:avLst/>
          </a:prstGeom>
          <a:noFill/>
        </p:spPr>
        <p:txBody>
          <a:bodyPr wrap="square" rtlCol="0">
            <a:spAutoFit/>
          </a:bodyPr>
          <a:lstStyle/>
          <a:p>
            <a:pPr marL="285750" indent="-285750">
              <a:buFontTx/>
              <a:buChar char="-"/>
            </a:pPr>
            <a:r>
              <a:rPr lang="fr-FR" sz="2400" dirty="0" smtClean="0">
                <a:latin typeface="Arial" panose="020B0604020202020204" pitchFamily="34" charset="0"/>
                <a:cs typeface="Arial" panose="020B0604020202020204" pitchFamily="34" charset="0"/>
              </a:rPr>
              <a:t>Dictée de mots invariables</a:t>
            </a:r>
          </a:p>
          <a:p>
            <a:pPr marL="285750" indent="-285750">
              <a:buFontTx/>
              <a:buChar char="-"/>
            </a:pPr>
            <a:endParaRPr lang="fr-FR" sz="2400" dirty="0" smtClean="0">
              <a:latin typeface="Arial" panose="020B0604020202020204" pitchFamily="34" charset="0"/>
              <a:cs typeface="Arial" panose="020B0604020202020204" pitchFamily="34" charset="0"/>
            </a:endParaRPr>
          </a:p>
          <a:p>
            <a:pPr marL="285750" indent="-285750">
              <a:buFontTx/>
              <a:buChar char="-"/>
            </a:pPr>
            <a:r>
              <a:rPr lang="fr-FR" sz="2400" dirty="0" smtClean="0">
                <a:latin typeface="Arial" panose="020B0604020202020204" pitchFamily="34" charset="0"/>
                <a:cs typeface="Arial" panose="020B0604020202020204" pitchFamily="34" charset="0"/>
              </a:rPr>
              <a:t>Lire et comprendre un texte</a:t>
            </a:r>
          </a:p>
          <a:p>
            <a:pPr marL="285750" indent="-285750">
              <a:buFontTx/>
              <a:buChar char="-"/>
            </a:pPr>
            <a:endParaRPr lang="fr-FR" sz="2400" dirty="0">
              <a:latin typeface="Arial" panose="020B0604020202020204" pitchFamily="34" charset="0"/>
              <a:cs typeface="Arial" panose="020B0604020202020204" pitchFamily="34" charset="0"/>
            </a:endParaRPr>
          </a:p>
          <a:p>
            <a:pPr marL="285750" indent="-285750">
              <a:buFontTx/>
              <a:buChar char="-"/>
            </a:pPr>
            <a:r>
              <a:rPr lang="fr-FR" sz="2400" dirty="0" smtClean="0">
                <a:latin typeface="Arial" panose="020B0604020202020204" pitchFamily="34" charset="0"/>
                <a:cs typeface="Arial" panose="020B0604020202020204" pitchFamily="34" charset="0"/>
              </a:rPr>
              <a:t>Comprendre qu’un mot peut avoir plusieurs sens</a:t>
            </a:r>
          </a:p>
          <a:p>
            <a:pPr marL="285750" indent="-285750">
              <a:buFontTx/>
              <a:buChar char="-"/>
            </a:pPr>
            <a:endParaRPr lang="fr-FR" sz="2400" dirty="0">
              <a:latin typeface="Arial" panose="020B0604020202020204" pitchFamily="34" charset="0"/>
              <a:cs typeface="Arial" panose="020B0604020202020204" pitchFamily="34" charset="0"/>
            </a:endParaRPr>
          </a:p>
          <a:p>
            <a:pPr marL="285750" indent="-285750">
              <a:buFontTx/>
              <a:buChar char="-"/>
            </a:pPr>
            <a:r>
              <a:rPr lang="fr-FR" sz="2400" dirty="0" smtClean="0">
                <a:latin typeface="Arial" panose="020B0604020202020204" pitchFamily="34" charset="0"/>
                <a:cs typeface="Arial" panose="020B0604020202020204" pitchFamily="34" charset="0"/>
              </a:rPr>
              <a:t>Dictée de phrases</a:t>
            </a:r>
            <a:endParaRPr lang="fr-FR" sz="2400" dirty="0">
              <a:latin typeface="Arial" panose="020B0604020202020204" pitchFamily="34" charset="0"/>
              <a:cs typeface="Arial" panose="020B0604020202020204" pitchFamily="34" charset="0"/>
            </a:endParaRPr>
          </a:p>
        </p:txBody>
      </p:sp>
      <p:pic>
        <p:nvPicPr>
          <p:cNvPr id="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21525" y="1923853"/>
            <a:ext cx="647872" cy="648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68687" y="1059582"/>
            <a:ext cx="612710" cy="6510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4062" y="2584653"/>
            <a:ext cx="569218" cy="6048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94139" y="1892096"/>
            <a:ext cx="660280" cy="658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30128" y="3291830"/>
            <a:ext cx="658813" cy="658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057021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Monstre Clip Art - Image gratuite sur Pixabay"/>
          <p:cNvSpPr>
            <a:spLocks noChangeAspect="1" noChangeArrowheads="1"/>
          </p:cNvSpPr>
          <p:nvPr/>
        </p:nvSpPr>
        <p:spPr bwMode="auto">
          <a:xfrm>
            <a:off x="155575" y="-108346"/>
            <a:ext cx="304800" cy="228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0511" y="196105"/>
            <a:ext cx="644138" cy="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ZoneTexte 4"/>
          <p:cNvSpPr txBox="1"/>
          <p:nvPr/>
        </p:nvSpPr>
        <p:spPr>
          <a:xfrm>
            <a:off x="1311240" y="242546"/>
            <a:ext cx="7416824" cy="461665"/>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Dictée de mots invariables</a:t>
            </a:r>
            <a:endParaRPr lang="fr-FR" sz="2400" b="1" dirty="0">
              <a:latin typeface="Arial" panose="020B0604020202020204" pitchFamily="34" charset="0"/>
              <a:cs typeface="Arial" panose="020B0604020202020204" pitchFamily="34" charset="0"/>
            </a:endParaRPr>
          </a:p>
        </p:txBody>
      </p:sp>
      <p:pic>
        <p:nvPicPr>
          <p:cNvPr id="1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925" y="915566"/>
            <a:ext cx="8712968" cy="38444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05610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633" y="0"/>
            <a:ext cx="9036496" cy="4524315"/>
          </a:xfrm>
          <a:prstGeom prst="rect">
            <a:avLst/>
          </a:prstGeom>
        </p:spPr>
        <p:txBody>
          <a:bodyPr wrap="square">
            <a:spAutoFit/>
          </a:bodyPr>
          <a:lstStyle/>
          <a:p>
            <a:pPr algn="just"/>
            <a:r>
              <a:rPr lang="fr-FR" sz="2400" dirty="0" smtClean="0">
                <a:latin typeface="Arial" panose="020B0604020202020204" pitchFamily="34" charset="0"/>
                <a:cs typeface="Arial" panose="020B0604020202020204" pitchFamily="34" charset="0"/>
              </a:rPr>
              <a:t>Les </a:t>
            </a:r>
            <a:r>
              <a:rPr lang="fr-FR" sz="2400" dirty="0" err="1" smtClean="0">
                <a:latin typeface="Arial" panose="020B0604020202020204" pitchFamily="34" charset="0"/>
                <a:cs typeface="Arial" panose="020B0604020202020204" pitchFamily="34" charset="0"/>
              </a:rPr>
              <a:t>Maximonstres</a:t>
            </a:r>
            <a:r>
              <a:rPr lang="fr-FR" sz="2400" dirty="0" smtClean="0">
                <a:latin typeface="Arial" panose="020B0604020202020204" pitchFamily="34" charset="0"/>
                <a:cs typeface="Arial" panose="020B0604020202020204" pitchFamily="34" charset="0"/>
              </a:rPr>
              <a:t> roulaient des yeux terribles, ils poussaient de terribles cris, ils faisaient grincer leurs terribles crocs et ils dressaient vers Max leurs terribles griffes. </a:t>
            </a:r>
            <a:r>
              <a:rPr lang="fr-FR" sz="2400" dirty="0">
                <a:latin typeface="Arial" panose="020B0604020202020204" pitchFamily="34" charset="0"/>
                <a:cs typeface="Arial" panose="020B0604020202020204" pitchFamily="34" charset="0"/>
              </a:rPr>
              <a:t>« </a:t>
            </a:r>
            <a:r>
              <a:rPr lang="fr-FR" sz="2400" u="sng" dirty="0">
                <a:latin typeface="Arial" panose="020B0604020202020204" pitchFamily="34" charset="0"/>
                <a:cs typeface="Arial" panose="020B0604020202020204" pitchFamily="34" charset="0"/>
              </a:rPr>
              <a:t>Silence</a:t>
            </a:r>
            <a:r>
              <a:rPr lang="fr-FR" sz="2400" dirty="0">
                <a:latin typeface="Arial" panose="020B0604020202020204" pitchFamily="34" charset="0"/>
                <a:cs typeface="Arial" panose="020B0604020202020204" pitchFamily="34" charset="0"/>
              </a:rPr>
              <a:t> » dit simplement </a:t>
            </a:r>
            <a:r>
              <a:rPr lang="fr-FR" sz="2400" dirty="0" smtClean="0">
                <a:latin typeface="Arial" panose="020B0604020202020204" pitchFamily="34" charset="0"/>
                <a:cs typeface="Arial" panose="020B0604020202020204" pitchFamily="34" charset="0"/>
              </a:rPr>
              <a:t>Max. Il </a:t>
            </a:r>
            <a:r>
              <a:rPr lang="fr-FR" sz="2400" dirty="0">
                <a:latin typeface="Arial" panose="020B0604020202020204" pitchFamily="34" charset="0"/>
                <a:cs typeface="Arial" panose="020B0604020202020204" pitchFamily="34" charset="0"/>
              </a:rPr>
              <a:t>les fixait, tranquille, droit dans leurs yeux jaunes ; pas un seul de ses cils ne bougeait</a:t>
            </a:r>
            <a:r>
              <a:rPr lang="fr-FR" sz="2400" dirty="0" smtClean="0">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 Vous êtes terrible, vous êtes notre roi », </a:t>
            </a:r>
            <a:r>
              <a:rPr lang="fr-FR" sz="2400" dirty="0" smtClean="0">
                <a:latin typeface="Arial" panose="020B0604020202020204" pitchFamily="34" charset="0"/>
                <a:cs typeface="Arial" panose="020B0604020202020204" pitchFamily="34" charset="0"/>
              </a:rPr>
              <a:t>«</a:t>
            </a:r>
            <a:r>
              <a:rPr lang="fr-FR" sz="2400" dirty="0">
                <a:latin typeface="Arial" panose="020B0604020202020204" pitchFamily="34" charset="0"/>
                <a:cs typeface="Arial" panose="020B0604020202020204" pitchFamily="34" charset="0"/>
              </a:rPr>
              <a:t> Nous allons faire une fête épouvantable » </a:t>
            </a:r>
            <a:r>
              <a:rPr lang="fr-FR" sz="2400" dirty="0" smtClean="0">
                <a:latin typeface="Arial" panose="020B0604020202020204" pitchFamily="34" charset="0"/>
                <a:cs typeface="Arial" panose="020B0604020202020204" pitchFamily="34" charset="0"/>
              </a:rPr>
              <a:t>déclara </a:t>
            </a:r>
            <a:r>
              <a:rPr lang="fr-FR" sz="2400" dirty="0">
                <a:latin typeface="Arial" panose="020B0604020202020204" pitchFamily="34" charset="0"/>
                <a:cs typeface="Arial" panose="020B0604020202020204" pitchFamily="34" charset="0"/>
              </a:rPr>
              <a:t>le roi Max</a:t>
            </a:r>
            <a:r>
              <a:rPr lang="fr-FR" sz="2400" dirty="0" smtClean="0">
                <a:latin typeface="Arial" panose="020B0604020202020204" pitchFamily="34" charset="0"/>
                <a:cs typeface="Arial" panose="020B0604020202020204" pitchFamily="34" charset="0"/>
              </a:rPr>
              <a:t>. </a:t>
            </a:r>
            <a:endParaRPr lang="fr-FR" sz="2400" dirty="0">
              <a:latin typeface="Arial" panose="020B0604020202020204" pitchFamily="34" charset="0"/>
              <a:cs typeface="Arial" panose="020B0604020202020204" pitchFamily="34" charset="0"/>
            </a:endParaRPr>
          </a:p>
          <a:p>
            <a:pPr algn="just"/>
            <a:r>
              <a:rPr lang="fr-FR" sz="2400" dirty="0">
                <a:latin typeface="Arial" panose="020B0604020202020204" pitchFamily="34" charset="0"/>
                <a:cs typeface="Arial" panose="020B0604020202020204" pitchFamily="34" charset="0"/>
              </a:rPr>
              <a:t>« </a:t>
            </a:r>
            <a:r>
              <a:rPr lang="fr-FR" sz="2400" u="sng" dirty="0">
                <a:latin typeface="Arial" panose="020B0604020202020204" pitchFamily="34" charset="0"/>
                <a:cs typeface="Arial" panose="020B0604020202020204" pitchFamily="34" charset="0"/>
              </a:rPr>
              <a:t>Ça suffit</a:t>
            </a:r>
            <a:r>
              <a:rPr lang="fr-FR" sz="2400" dirty="0">
                <a:latin typeface="Arial" panose="020B0604020202020204" pitchFamily="34" charset="0"/>
                <a:cs typeface="Arial" panose="020B0604020202020204" pitchFamily="34" charset="0"/>
              </a:rPr>
              <a:t> » dit Max brusquement</a:t>
            </a:r>
            <a:r>
              <a:rPr lang="fr-FR" sz="2400" dirty="0" smtClean="0">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 </a:t>
            </a:r>
            <a:r>
              <a:rPr lang="fr-FR" sz="2400" u="sng" dirty="0">
                <a:latin typeface="Arial" panose="020B0604020202020204" pitchFamily="34" charset="0"/>
                <a:cs typeface="Arial" panose="020B0604020202020204" pitchFamily="34" charset="0"/>
              </a:rPr>
              <a:t>Vous irez au lit sans souper</a:t>
            </a:r>
            <a:r>
              <a:rPr lang="fr-FR" sz="2400" dirty="0">
                <a:latin typeface="Arial" panose="020B0604020202020204" pitchFamily="34" charset="0"/>
                <a:cs typeface="Arial" panose="020B0604020202020204" pitchFamily="34" charset="0"/>
              </a:rPr>
              <a:t> </a:t>
            </a:r>
            <a:r>
              <a:rPr lang="fr-FR" sz="2400" dirty="0" smtClean="0">
                <a:latin typeface="Arial" panose="020B0604020202020204" pitchFamily="34" charset="0"/>
                <a:cs typeface="Arial" panose="020B0604020202020204" pitchFamily="34" charset="0"/>
              </a:rPr>
              <a:t>». Max</a:t>
            </a:r>
            <a:r>
              <a:rPr lang="fr-FR" sz="2400" dirty="0">
                <a:latin typeface="Arial" panose="020B0604020202020204" pitchFamily="34" charset="0"/>
                <a:cs typeface="Arial" panose="020B0604020202020204" pitchFamily="34" charset="0"/>
              </a:rPr>
              <a:t>, roi des </a:t>
            </a:r>
            <a:r>
              <a:rPr lang="fr-FR" sz="2400" dirty="0" err="1">
                <a:latin typeface="Arial" panose="020B0604020202020204" pitchFamily="34" charset="0"/>
                <a:cs typeface="Arial" panose="020B0604020202020204" pitchFamily="34" charset="0"/>
              </a:rPr>
              <a:t>Maximonstres</a:t>
            </a:r>
            <a:r>
              <a:rPr lang="fr-FR" sz="2400" dirty="0">
                <a:latin typeface="Arial" panose="020B0604020202020204" pitchFamily="34" charset="0"/>
                <a:cs typeface="Arial" panose="020B0604020202020204" pitchFamily="34" charset="0"/>
              </a:rPr>
              <a:t>, resta seul</a:t>
            </a:r>
            <a:r>
              <a:rPr lang="fr-FR" sz="2400" dirty="0" smtClean="0">
                <a:latin typeface="Arial" panose="020B0604020202020204" pitchFamily="34" charset="0"/>
                <a:cs typeface="Arial" panose="020B0604020202020204" pitchFamily="34" charset="0"/>
              </a:rPr>
              <a:t>. Une </a:t>
            </a:r>
            <a:r>
              <a:rPr lang="fr-FR" sz="2400" dirty="0">
                <a:latin typeface="Arial" panose="020B0604020202020204" pitchFamily="34" charset="0"/>
                <a:cs typeface="Arial" panose="020B0604020202020204" pitchFamily="34" charset="0"/>
              </a:rPr>
              <a:t>envie lui vint d’être aimé</a:t>
            </a:r>
            <a:r>
              <a:rPr lang="fr-FR" sz="2400" dirty="0" smtClean="0">
                <a:latin typeface="Arial" panose="020B0604020202020204" pitchFamily="34" charset="0"/>
                <a:cs typeface="Arial" panose="020B0604020202020204" pitchFamily="34" charset="0"/>
              </a:rPr>
              <a:t>, d’être </a:t>
            </a:r>
            <a:r>
              <a:rPr lang="fr-FR" sz="2400" dirty="0">
                <a:latin typeface="Arial" panose="020B0604020202020204" pitchFamily="34" charset="0"/>
                <a:cs typeface="Arial" panose="020B0604020202020204" pitchFamily="34" charset="0"/>
              </a:rPr>
              <a:t>aimé terriblement</a:t>
            </a:r>
            <a:r>
              <a:rPr lang="fr-FR" sz="2400" dirty="0" smtClean="0">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De loin, très loin, du bout du monde</a:t>
            </a:r>
            <a:r>
              <a:rPr lang="fr-FR" sz="2400" dirty="0" smtClean="0">
                <a:latin typeface="Arial" panose="020B0604020202020204" pitchFamily="34" charset="0"/>
                <a:cs typeface="Arial" panose="020B0604020202020204" pitchFamily="34" charset="0"/>
              </a:rPr>
              <a:t>, lui </a:t>
            </a:r>
            <a:r>
              <a:rPr lang="fr-FR" sz="2400" dirty="0">
                <a:latin typeface="Arial" panose="020B0604020202020204" pitchFamily="34" charset="0"/>
                <a:cs typeface="Arial" panose="020B0604020202020204" pitchFamily="34" charset="0"/>
              </a:rPr>
              <a:t>venaient des odeurs de choses bonnes </a:t>
            </a:r>
            <a:r>
              <a:rPr lang="fr-FR" sz="2400" dirty="0" smtClean="0">
                <a:latin typeface="Arial" panose="020B0604020202020204" pitchFamily="34" charset="0"/>
                <a:cs typeface="Arial" panose="020B0604020202020204" pitchFamily="34" charset="0"/>
              </a:rPr>
              <a:t>à </a:t>
            </a:r>
            <a:r>
              <a:rPr lang="fr-FR" sz="2400" dirty="0">
                <a:latin typeface="Arial" panose="020B0604020202020204" pitchFamily="34" charset="0"/>
                <a:cs typeface="Arial" panose="020B0604020202020204" pitchFamily="34" charset="0"/>
              </a:rPr>
              <a:t>manger. Max renonça à être roi </a:t>
            </a:r>
            <a:r>
              <a:rPr lang="fr-FR" sz="2400" dirty="0" smtClean="0">
                <a:latin typeface="Arial" panose="020B0604020202020204" pitchFamily="34" charset="0"/>
                <a:cs typeface="Arial" panose="020B0604020202020204" pitchFamily="34" charset="0"/>
              </a:rPr>
              <a:t>des </a:t>
            </a:r>
            <a:r>
              <a:rPr lang="fr-FR" sz="2400" dirty="0" err="1" smtClean="0">
                <a:latin typeface="Arial" panose="020B0604020202020204" pitchFamily="34" charset="0"/>
                <a:cs typeface="Arial" panose="020B0604020202020204" pitchFamily="34" charset="0"/>
              </a:rPr>
              <a:t>Maximonstres</a:t>
            </a:r>
            <a:r>
              <a:rPr lang="fr-FR" sz="2400" dirty="0" smtClean="0">
                <a:latin typeface="Arial" panose="020B0604020202020204" pitchFamily="34" charset="0"/>
                <a:cs typeface="Arial" panose="020B0604020202020204" pitchFamily="34" charset="0"/>
              </a:rPr>
              <a:t>.</a:t>
            </a:r>
            <a:endParaRPr lang="fr-FR" sz="2400" dirty="0">
              <a:latin typeface="Arial" panose="020B0604020202020204" pitchFamily="34" charset="0"/>
              <a:cs typeface="Arial" panose="020B0604020202020204" pitchFamily="34" charset="0"/>
            </a:endParaRPr>
          </a:p>
        </p:txBody>
      </p:sp>
      <p:pic>
        <p:nvPicPr>
          <p:cNvPr id="5"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1720" y="4537860"/>
            <a:ext cx="360040" cy="3064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ZoneTexte 5"/>
          <p:cNvSpPr txBox="1"/>
          <p:nvPr/>
        </p:nvSpPr>
        <p:spPr>
          <a:xfrm>
            <a:off x="2051720" y="4537860"/>
            <a:ext cx="5328445" cy="276999"/>
          </a:xfrm>
          <a:prstGeom prst="rect">
            <a:avLst/>
          </a:prstGeom>
          <a:noFill/>
        </p:spPr>
        <p:txBody>
          <a:bodyPr wrap="square" rtlCol="0">
            <a:spAutoFit/>
          </a:bodyPr>
          <a:lstStyle/>
          <a:p>
            <a:pPr algn="r"/>
            <a:r>
              <a:rPr lang="fr-FR" sz="1200" i="1" dirty="0" smtClean="0">
                <a:latin typeface="Arial" panose="020B0604020202020204" pitchFamily="34" charset="0"/>
                <a:cs typeface="Arial" panose="020B0604020202020204" pitchFamily="34" charset="0"/>
              </a:rPr>
              <a:t>Max et les </a:t>
            </a:r>
            <a:r>
              <a:rPr lang="fr-FR" sz="1200" i="1" dirty="0" err="1" smtClean="0">
                <a:latin typeface="Arial" panose="020B0604020202020204" pitchFamily="34" charset="0"/>
                <a:cs typeface="Arial" panose="020B0604020202020204" pitchFamily="34" charset="0"/>
              </a:rPr>
              <a:t>Maximonstres</a:t>
            </a:r>
            <a:r>
              <a:rPr lang="fr-FR" sz="1200" dirty="0" smtClean="0">
                <a:latin typeface="Arial" panose="020B0604020202020204" pitchFamily="34" charset="0"/>
                <a:cs typeface="Arial" panose="020B0604020202020204" pitchFamily="34" charset="0"/>
              </a:rPr>
              <a:t>, Maurice </a:t>
            </a:r>
            <a:r>
              <a:rPr lang="fr-FR" sz="1200" dirty="0" err="1" smtClean="0">
                <a:latin typeface="Arial" panose="020B0604020202020204" pitchFamily="34" charset="0"/>
                <a:cs typeface="Arial" panose="020B0604020202020204" pitchFamily="34" charset="0"/>
              </a:rPr>
              <a:t>Sendak</a:t>
            </a:r>
            <a:r>
              <a:rPr lang="fr-FR" sz="1200" dirty="0" smtClean="0">
                <a:latin typeface="Arial" panose="020B0604020202020204" pitchFamily="34" charset="0"/>
                <a:cs typeface="Arial" panose="020B0604020202020204" pitchFamily="34" charset="0"/>
              </a:rPr>
              <a:t> © L’école des loisirs 1973.</a:t>
            </a:r>
            <a:endParaRPr lang="fr-FR" sz="1200" dirty="0">
              <a:latin typeface="Arial" panose="020B0604020202020204" pitchFamily="34" charset="0"/>
              <a:cs typeface="Arial" panose="020B0604020202020204" pitchFamily="34" charset="0"/>
            </a:endParaRPr>
          </a:p>
        </p:txBody>
      </p:sp>
      <p:sp>
        <p:nvSpPr>
          <p:cNvPr id="7" name="Rectangle 6"/>
          <p:cNvSpPr/>
          <p:nvPr/>
        </p:nvSpPr>
        <p:spPr>
          <a:xfrm>
            <a:off x="2699792" y="3281215"/>
            <a:ext cx="3312368" cy="461665"/>
          </a:xfrm>
          <a:prstGeom prst="rect">
            <a:avLst/>
          </a:prstGeom>
          <a:solidFill>
            <a:schemeClr val="accent6">
              <a:lumMod val="20000"/>
              <a:lumOff val="80000"/>
            </a:schemeClr>
          </a:solidFill>
        </p:spPr>
        <p:txBody>
          <a:bodyPr wrap="square">
            <a:spAutoFit/>
          </a:bodyPr>
          <a:lstStyle/>
          <a:p>
            <a:pPr algn="ctr"/>
            <a:r>
              <a:rPr lang="fr-FR" sz="2400" dirty="0" smtClean="0">
                <a:latin typeface="Arial" panose="020B0604020202020204" pitchFamily="34" charset="0"/>
                <a:cs typeface="Arial" panose="020B0604020202020204" pitchFamily="34" charset="0"/>
              </a:rPr>
              <a:t>être aimé terriblement.</a:t>
            </a:r>
            <a:endParaRPr lang="fr-FR" sz="2400" dirty="0"/>
          </a:p>
        </p:txBody>
      </p:sp>
      <p:sp>
        <p:nvSpPr>
          <p:cNvPr id="8" name="Rectangle 7"/>
          <p:cNvSpPr/>
          <p:nvPr/>
        </p:nvSpPr>
        <p:spPr>
          <a:xfrm>
            <a:off x="5902384" y="370675"/>
            <a:ext cx="2101857" cy="461665"/>
          </a:xfrm>
          <a:prstGeom prst="rect">
            <a:avLst/>
          </a:prstGeom>
          <a:solidFill>
            <a:schemeClr val="accent6">
              <a:lumMod val="20000"/>
              <a:lumOff val="80000"/>
            </a:schemeClr>
          </a:solidFill>
        </p:spPr>
        <p:txBody>
          <a:bodyPr wrap="none">
            <a:spAutoFit/>
          </a:bodyPr>
          <a:lstStyle/>
          <a:p>
            <a:pPr algn="ctr"/>
            <a:r>
              <a:rPr lang="fr-FR" sz="2400" dirty="0">
                <a:solidFill>
                  <a:prstClr val="black"/>
                </a:solidFill>
                <a:latin typeface="Arial" panose="020B0604020202020204" pitchFamily="34" charset="0"/>
                <a:cs typeface="Arial" panose="020B0604020202020204" pitchFamily="34" charset="0"/>
              </a:rPr>
              <a:t>t</a:t>
            </a:r>
            <a:r>
              <a:rPr lang="fr-FR" sz="2400" dirty="0" smtClean="0">
                <a:solidFill>
                  <a:prstClr val="black"/>
                </a:solidFill>
                <a:latin typeface="Arial" panose="020B0604020202020204" pitchFamily="34" charset="0"/>
                <a:cs typeface="Arial" panose="020B0604020202020204" pitchFamily="34" charset="0"/>
              </a:rPr>
              <a:t>erribles crocs</a:t>
            </a:r>
            <a:endParaRPr lang="fr-FR" dirty="0"/>
          </a:p>
        </p:txBody>
      </p:sp>
      <p:sp>
        <p:nvSpPr>
          <p:cNvPr id="10" name="Rectangle 9"/>
          <p:cNvSpPr/>
          <p:nvPr/>
        </p:nvSpPr>
        <p:spPr>
          <a:xfrm>
            <a:off x="6393006" y="1488821"/>
            <a:ext cx="2649123" cy="461665"/>
          </a:xfrm>
          <a:prstGeom prst="rect">
            <a:avLst/>
          </a:prstGeom>
          <a:solidFill>
            <a:schemeClr val="accent6">
              <a:lumMod val="20000"/>
              <a:lumOff val="80000"/>
            </a:schemeClr>
          </a:solidFill>
        </p:spPr>
        <p:txBody>
          <a:bodyPr wrap="none">
            <a:spAutoFit/>
          </a:bodyPr>
          <a:lstStyle/>
          <a:p>
            <a:pPr algn="ctr"/>
            <a:r>
              <a:rPr lang="fr-FR" sz="2400" dirty="0" smtClean="0">
                <a:solidFill>
                  <a:prstClr val="black"/>
                </a:solidFill>
                <a:latin typeface="Arial" panose="020B0604020202020204" pitchFamily="34" charset="0"/>
                <a:cs typeface="Arial" panose="020B0604020202020204" pitchFamily="34" charset="0"/>
              </a:rPr>
              <a:t>Vous êtes terrible,</a:t>
            </a:r>
            <a:endParaRPr lang="fr-FR" dirty="0"/>
          </a:p>
        </p:txBody>
      </p:sp>
      <p:sp>
        <p:nvSpPr>
          <p:cNvPr id="12" name="Rectangle 11"/>
          <p:cNvSpPr/>
          <p:nvPr/>
        </p:nvSpPr>
        <p:spPr>
          <a:xfrm>
            <a:off x="1835696" y="4012737"/>
            <a:ext cx="1298753" cy="461665"/>
          </a:xfrm>
          <a:prstGeom prst="rect">
            <a:avLst/>
          </a:prstGeom>
          <a:solidFill>
            <a:schemeClr val="accent5">
              <a:lumMod val="20000"/>
              <a:lumOff val="80000"/>
            </a:schemeClr>
          </a:solidFill>
        </p:spPr>
        <p:txBody>
          <a:bodyPr wrap="none">
            <a:spAutoFit/>
          </a:bodyPr>
          <a:lstStyle/>
          <a:p>
            <a:pPr algn="ctr"/>
            <a:r>
              <a:rPr lang="fr-FR" sz="2400" dirty="0">
                <a:solidFill>
                  <a:prstClr val="black"/>
                </a:solidFill>
                <a:latin typeface="Arial" panose="020B0604020202020204" pitchFamily="34" charset="0"/>
                <a:cs typeface="Arial" panose="020B0604020202020204" pitchFamily="34" charset="0"/>
              </a:rPr>
              <a:t>renonça</a:t>
            </a:r>
            <a:endParaRPr lang="fr-FR" dirty="0"/>
          </a:p>
        </p:txBody>
      </p:sp>
    </p:spTree>
    <p:extLst>
      <p:ext uri="{BB962C8B-B14F-4D97-AF65-F5344CB8AC3E}">
        <p14:creationId xmlns:p14="http://schemas.microsoft.com/office/powerpoint/2010/main" val="819041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7"/>
                                        </p:tgtEl>
                                        <p:attrNameLst>
                                          <p:attrName>style.visibility</p:attrName>
                                        </p:attrNameLst>
                                      </p:cBhvr>
                                      <p:to>
                                        <p:strVal val="hidden"/>
                                      </p:to>
                                    </p:set>
                                  </p:childTnLst>
                                </p:cTn>
                              </p:par>
                              <p:par>
                                <p:cTn id="19" presetID="1" presetClass="exit" presetSubtype="0" fill="hold" grpId="1" nodeType="withEffect">
                                  <p:stCondLst>
                                    <p:cond delay="0"/>
                                  </p:stCondLst>
                                  <p:childTnLst>
                                    <p:set>
                                      <p:cBhvr>
                                        <p:cTn id="20" dur="1" fill="hold">
                                          <p:stCondLst>
                                            <p:cond delay="0"/>
                                          </p:stCondLst>
                                        </p:cTn>
                                        <p:tgtEl>
                                          <p:spTgt spid="10"/>
                                        </p:tgtEl>
                                        <p:attrNameLst>
                                          <p:attrName>style.visibility</p:attrName>
                                        </p:attrNameLst>
                                      </p:cBhvr>
                                      <p:to>
                                        <p:strVal val="hidden"/>
                                      </p:to>
                                    </p:set>
                                  </p:childTnLst>
                                </p:cTn>
                              </p:par>
                              <p:par>
                                <p:cTn id="21" presetID="1" presetClass="exit" presetSubtype="0" fill="hold" grpId="1" nodeType="withEffect">
                                  <p:stCondLst>
                                    <p:cond delay="0"/>
                                  </p:stCondLst>
                                  <p:childTnLst>
                                    <p:set>
                                      <p:cBhvr>
                                        <p:cTn id="22" dur="1" fill="hold">
                                          <p:stCondLst>
                                            <p:cond delay="0"/>
                                          </p:stCondLst>
                                        </p:cTn>
                                        <p:tgtEl>
                                          <p:spTgt spid="8"/>
                                        </p:tgtEl>
                                        <p:attrNameLst>
                                          <p:attrName>style.visibility</p:attrName>
                                        </p:attrNameLst>
                                      </p:cBhvr>
                                      <p:to>
                                        <p:strVal val="hidden"/>
                                      </p:to>
                                    </p:set>
                                  </p:childTnLst>
                                </p:cTn>
                              </p:par>
                              <p:par>
                                <p:cTn id="23" presetID="1" presetClass="exit" presetSubtype="0" fill="hold" grpId="1" nodeType="withEffect">
                                  <p:stCondLst>
                                    <p:cond delay="0"/>
                                  </p:stCondLst>
                                  <p:childTnLst>
                                    <p:set>
                                      <p:cBhvr>
                                        <p:cTn id="24" dur="1" fill="hold">
                                          <p:stCondLst>
                                            <p:cond delay="0"/>
                                          </p:stCondLst>
                                        </p:cTn>
                                        <p:tgtEl>
                                          <p:spTgt spid="12"/>
                                        </p:tgtEl>
                                        <p:attrNameLst>
                                          <p:attrName>style.visibility</p:attrName>
                                        </p:attrNameLst>
                                      </p:cBhvr>
                                      <p:to>
                                        <p:strVal val="hidden"/>
                                      </p:to>
                                    </p:set>
                                  </p:childTnLst>
                                </p:cTn>
                              </p:par>
                              <p:par>
                                <p:cTn id="25" presetID="1" presetClass="exit" presetSubtype="0" fill="hold" grpId="0" nodeType="withEffect">
                                  <p:stCondLst>
                                    <p:cond delay="0"/>
                                  </p:stCondLst>
                                  <p:childTnLst>
                                    <p:set>
                                      <p:cBhvr>
                                        <p:cTn id="2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animBg="1"/>
      <p:bldP spid="7" grpId="1" animBg="1"/>
      <p:bldP spid="8" grpId="0" animBg="1"/>
      <p:bldP spid="8" grpId="1" animBg="1"/>
      <p:bldP spid="10" grpId="0" animBg="1"/>
      <p:bldP spid="10" grpId="1" animBg="1"/>
      <p:bldP spid="12" grpId="0" animBg="1"/>
      <p:bldP spid="12"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95486"/>
            <a:ext cx="8928992" cy="4154984"/>
          </a:xfrm>
          <a:prstGeom prst="rect">
            <a:avLst/>
          </a:prstGeom>
        </p:spPr>
        <p:txBody>
          <a:bodyPr wrap="square">
            <a:spAutoFit/>
          </a:bodyPr>
          <a:lstStyle/>
          <a:p>
            <a:pPr algn="just"/>
            <a:r>
              <a:rPr lang="fr-FR" sz="2400" dirty="0" smtClean="0">
                <a:latin typeface="Arial" panose="020B0604020202020204" pitchFamily="34" charset="0"/>
                <a:cs typeface="Arial" panose="020B0604020202020204" pitchFamily="34" charset="0"/>
              </a:rPr>
              <a:t>« Ne partez pas, ne nous abandonnez pas. Nous vous aimons, nous vous aimons terriblement, nous vous mangerons ». « Non » dit seulement Max. Les </a:t>
            </a:r>
            <a:r>
              <a:rPr lang="fr-FR" sz="2400" dirty="0" err="1" smtClean="0">
                <a:latin typeface="Arial" panose="020B0604020202020204" pitchFamily="34" charset="0"/>
                <a:cs typeface="Arial" panose="020B0604020202020204" pitchFamily="34" charset="0"/>
              </a:rPr>
              <a:t>Maximonstres</a:t>
            </a:r>
            <a:r>
              <a:rPr lang="fr-FR" sz="2400" dirty="0" smtClean="0">
                <a:latin typeface="Arial" panose="020B0604020202020204" pitchFamily="34" charset="0"/>
                <a:cs typeface="Arial" panose="020B0604020202020204" pitchFamily="34" charset="0"/>
              </a:rPr>
              <a:t> roulaient des yeux terribles, ils poussaient de terribles cris, ils faisaient grincer leurs terribles crocs et dressaient vers Max leurs terribles griffes. Du bateau qui portait son nom, Max leur fit un petit salut. </a:t>
            </a:r>
            <a:r>
              <a:rPr lang="fr-FR" sz="2400" dirty="0">
                <a:latin typeface="Arial" panose="020B0604020202020204" pitchFamily="34" charset="0"/>
                <a:cs typeface="Arial" panose="020B0604020202020204" pitchFamily="34" charset="0"/>
              </a:rPr>
              <a:t>Il fit voile à nouveau. Il vogua le matin </a:t>
            </a:r>
            <a:r>
              <a:rPr lang="fr-FR" sz="2400" dirty="0" smtClean="0">
                <a:latin typeface="Arial" panose="020B0604020202020204" pitchFamily="34" charset="0"/>
                <a:cs typeface="Arial" panose="020B0604020202020204" pitchFamily="34" charset="0"/>
              </a:rPr>
              <a:t>et </a:t>
            </a:r>
            <a:r>
              <a:rPr lang="fr-FR" sz="2400" dirty="0">
                <a:latin typeface="Arial" panose="020B0604020202020204" pitchFamily="34" charset="0"/>
                <a:cs typeface="Arial" panose="020B0604020202020204" pitchFamily="34" charset="0"/>
              </a:rPr>
              <a:t>il vogua le soir, les jours étaient comme des semaines et les semaines comme </a:t>
            </a:r>
            <a:r>
              <a:rPr lang="fr-FR" sz="2400" dirty="0" smtClean="0">
                <a:latin typeface="Arial" panose="020B0604020202020204" pitchFamily="34" charset="0"/>
                <a:cs typeface="Arial" panose="020B0604020202020204" pitchFamily="34" charset="0"/>
              </a:rPr>
              <a:t>des </a:t>
            </a:r>
            <a:r>
              <a:rPr lang="fr-FR" sz="2400" dirty="0">
                <a:latin typeface="Arial" panose="020B0604020202020204" pitchFamily="34" charset="0"/>
                <a:cs typeface="Arial" panose="020B0604020202020204" pitchFamily="34" charset="0"/>
              </a:rPr>
              <a:t>mois</a:t>
            </a:r>
            <a:r>
              <a:rPr lang="fr-FR" sz="2400" dirty="0" smtClean="0">
                <a:latin typeface="Arial" panose="020B0604020202020204" pitchFamily="34" charset="0"/>
                <a:cs typeface="Arial" panose="020B0604020202020204" pitchFamily="34" charset="0"/>
              </a:rPr>
              <a:t>. Mais </a:t>
            </a:r>
            <a:r>
              <a:rPr lang="fr-FR" sz="2400" dirty="0">
                <a:latin typeface="Arial" panose="020B0604020202020204" pitchFamily="34" charset="0"/>
                <a:cs typeface="Arial" panose="020B0604020202020204" pitchFamily="34" charset="0"/>
              </a:rPr>
              <a:t>au bout d’un an et un jour, </a:t>
            </a:r>
            <a:r>
              <a:rPr lang="fr-FR" sz="2400" dirty="0" smtClean="0">
                <a:latin typeface="Arial" panose="020B0604020202020204" pitchFamily="34" charset="0"/>
                <a:cs typeface="Arial" panose="020B0604020202020204" pitchFamily="34" charset="0"/>
              </a:rPr>
              <a:t>il </a:t>
            </a:r>
            <a:r>
              <a:rPr lang="fr-FR" sz="2400" dirty="0">
                <a:latin typeface="Arial" panose="020B0604020202020204" pitchFamily="34" charset="0"/>
                <a:cs typeface="Arial" panose="020B0604020202020204" pitchFamily="34" charset="0"/>
              </a:rPr>
              <a:t>accosta enfin en pleine nuit, dans sa propre chambre, où il trouva son dîner qui l’attendait tout chaud. </a:t>
            </a:r>
          </a:p>
        </p:txBody>
      </p:sp>
      <p:sp>
        <p:nvSpPr>
          <p:cNvPr id="3" name="ZoneTexte 2"/>
          <p:cNvSpPr txBox="1"/>
          <p:nvPr/>
        </p:nvSpPr>
        <p:spPr>
          <a:xfrm>
            <a:off x="179512" y="4350470"/>
            <a:ext cx="6408712" cy="461665"/>
          </a:xfrm>
          <a:prstGeom prst="rect">
            <a:avLst/>
          </a:prstGeom>
          <a:solidFill>
            <a:schemeClr val="accent5">
              <a:lumMod val="20000"/>
              <a:lumOff val="80000"/>
            </a:schemeClr>
          </a:solidFill>
        </p:spPr>
        <p:txBody>
          <a:bodyPr wrap="square" rtlCol="0">
            <a:spAutoFit/>
          </a:bodyPr>
          <a:lstStyle/>
          <a:p>
            <a:r>
              <a:rPr lang="fr-FR" sz="2400" dirty="0" smtClean="0">
                <a:latin typeface="Arial" panose="020B0604020202020204" pitchFamily="34" charset="0"/>
                <a:cs typeface="Arial" panose="020B0604020202020204" pitchFamily="34" charset="0"/>
              </a:rPr>
              <a:t>Les monstres sont heureux de voir Max partir.</a:t>
            </a:r>
            <a:endParaRPr lang="fr-FR" sz="2400" dirty="0">
              <a:latin typeface="Arial" panose="020B0604020202020204" pitchFamily="34" charset="0"/>
              <a:cs typeface="Arial" panose="020B0604020202020204" pitchFamily="34" charset="0"/>
            </a:endParaRPr>
          </a:p>
        </p:txBody>
      </p:sp>
      <p:sp>
        <p:nvSpPr>
          <p:cNvPr id="4" name="ZoneTexte 3"/>
          <p:cNvSpPr txBox="1"/>
          <p:nvPr/>
        </p:nvSpPr>
        <p:spPr>
          <a:xfrm>
            <a:off x="7092280" y="4043308"/>
            <a:ext cx="864096" cy="461665"/>
          </a:xfrm>
          <a:prstGeom prst="rect">
            <a:avLst/>
          </a:prstGeom>
          <a:solidFill>
            <a:schemeClr val="accent6">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vrai</a:t>
            </a:r>
            <a:endParaRPr lang="fr-FR" sz="2400" dirty="0">
              <a:latin typeface="Arial" panose="020B0604020202020204" pitchFamily="34" charset="0"/>
              <a:cs typeface="Arial" panose="020B0604020202020204" pitchFamily="34" charset="0"/>
            </a:endParaRPr>
          </a:p>
        </p:txBody>
      </p:sp>
      <p:sp>
        <p:nvSpPr>
          <p:cNvPr id="5" name="ZoneTexte 4"/>
          <p:cNvSpPr txBox="1"/>
          <p:nvPr/>
        </p:nvSpPr>
        <p:spPr>
          <a:xfrm>
            <a:off x="7092280" y="4579443"/>
            <a:ext cx="864096" cy="461665"/>
          </a:xfrm>
          <a:prstGeom prst="rect">
            <a:avLst/>
          </a:prstGeom>
          <a:solidFill>
            <a:schemeClr val="accent6">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faux</a:t>
            </a:r>
            <a:endParaRPr lang="fr-FR" sz="2400" dirty="0">
              <a:latin typeface="Arial" panose="020B0604020202020204" pitchFamily="34" charset="0"/>
              <a:cs typeface="Arial" panose="020B0604020202020204" pitchFamily="34" charset="0"/>
            </a:endParaRPr>
          </a:p>
        </p:txBody>
      </p:sp>
      <p:sp>
        <p:nvSpPr>
          <p:cNvPr id="6" name="ZoneTexte 5"/>
          <p:cNvSpPr txBox="1"/>
          <p:nvPr/>
        </p:nvSpPr>
        <p:spPr>
          <a:xfrm>
            <a:off x="800053" y="4350470"/>
            <a:ext cx="4104456" cy="461665"/>
          </a:xfrm>
          <a:prstGeom prst="rect">
            <a:avLst/>
          </a:prstGeom>
          <a:solidFill>
            <a:schemeClr val="accent5">
              <a:lumMod val="20000"/>
              <a:lumOff val="80000"/>
            </a:schemeClr>
          </a:solidFill>
        </p:spPr>
        <p:txBody>
          <a:bodyPr wrap="square" rtlCol="0">
            <a:spAutoFit/>
          </a:bodyPr>
          <a:lstStyle/>
          <a:p>
            <a:r>
              <a:rPr lang="fr-FR" sz="2400" dirty="0" smtClean="0">
                <a:latin typeface="Arial" panose="020B0604020202020204" pitchFamily="34" charset="0"/>
                <a:cs typeface="Arial" panose="020B0604020202020204" pitchFamily="34" charset="0"/>
              </a:rPr>
              <a:t>Max a dormi pendant un an.</a:t>
            </a:r>
            <a:endParaRPr lang="fr-FR" sz="2400" dirty="0">
              <a:latin typeface="Arial" panose="020B0604020202020204" pitchFamily="34" charset="0"/>
              <a:cs typeface="Arial" panose="020B0604020202020204" pitchFamily="34" charset="0"/>
            </a:endParaRPr>
          </a:p>
        </p:txBody>
      </p:sp>
      <p:sp>
        <p:nvSpPr>
          <p:cNvPr id="7" name="ZoneTexte 6"/>
          <p:cNvSpPr txBox="1"/>
          <p:nvPr/>
        </p:nvSpPr>
        <p:spPr>
          <a:xfrm>
            <a:off x="5427466" y="4062045"/>
            <a:ext cx="864096" cy="461665"/>
          </a:xfrm>
          <a:prstGeom prst="rect">
            <a:avLst/>
          </a:prstGeom>
          <a:solidFill>
            <a:schemeClr val="accent6">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vrai</a:t>
            </a:r>
            <a:endParaRPr lang="fr-FR" sz="2400" dirty="0">
              <a:latin typeface="Arial" panose="020B0604020202020204" pitchFamily="34" charset="0"/>
              <a:cs typeface="Arial" panose="020B0604020202020204" pitchFamily="34" charset="0"/>
            </a:endParaRPr>
          </a:p>
        </p:txBody>
      </p:sp>
      <p:sp>
        <p:nvSpPr>
          <p:cNvPr id="8" name="ZoneTexte 7"/>
          <p:cNvSpPr txBox="1"/>
          <p:nvPr/>
        </p:nvSpPr>
        <p:spPr>
          <a:xfrm>
            <a:off x="5427466" y="4598180"/>
            <a:ext cx="864096" cy="461665"/>
          </a:xfrm>
          <a:prstGeom prst="rect">
            <a:avLst/>
          </a:prstGeom>
          <a:solidFill>
            <a:schemeClr val="accent6">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faux</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58283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1" nodeType="clickEffect">
                                  <p:stCondLst>
                                    <p:cond delay="0"/>
                                  </p:stCondLst>
                                  <p:childTnLst>
                                    <p:set>
                                      <p:cBhvr>
                                        <p:cTn id="14" dur="1" fill="hold">
                                          <p:stCondLst>
                                            <p:cond delay="0"/>
                                          </p:stCondLst>
                                        </p:cTn>
                                        <p:tgtEl>
                                          <p:spTgt spid="4"/>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3"/>
                                        </p:tgtEl>
                                        <p:attrNameLst>
                                          <p:attrName>style.visibility</p:attrName>
                                        </p:attrNameLst>
                                      </p:cBhvr>
                                      <p:to>
                                        <p:strVal val="hidden"/>
                                      </p:to>
                                    </p:set>
                                  </p:childTnLst>
                                </p:cTn>
                              </p:par>
                              <p:par>
                                <p:cTn id="19" presetID="1" presetClass="exit" presetSubtype="0" fill="hold" grpId="1" nodeType="withEffect">
                                  <p:stCondLst>
                                    <p:cond delay="0"/>
                                  </p:stCondLst>
                                  <p:childTnLst>
                                    <p:set>
                                      <p:cBhvr>
                                        <p:cTn id="20" dur="1" fill="hold">
                                          <p:stCondLst>
                                            <p:cond delay="0"/>
                                          </p:stCondLst>
                                        </p:cTn>
                                        <p:tgtEl>
                                          <p:spTgt spid="5"/>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1" nodeType="clickEffect">
                                  <p:stCondLst>
                                    <p:cond delay="0"/>
                                  </p:stCondLst>
                                  <p:childTnLst>
                                    <p:set>
                                      <p:cBhvr>
                                        <p:cTn id="32"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4" grpId="0" animBg="1"/>
      <p:bldP spid="4" grpId="1" animBg="1"/>
      <p:bldP spid="5" grpId="0" animBg="1"/>
      <p:bldP spid="5" grpId="1" animBg="1"/>
      <p:bldP spid="6" grpId="0" animBg="1"/>
      <p:bldP spid="7" grpId="0" animBg="1"/>
      <p:bldP spid="7" grpId="1"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0511" y="196105"/>
            <a:ext cx="644138" cy="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AutoShape 2" descr="La Glace Crème Glacée Gaufre - Images vectorielles gratuites sur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1621" y="1629119"/>
            <a:ext cx="612068" cy="12241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AutoShape 5" descr="Page 2 | photos sculpture de glace libres de droits | Piqsel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92280" y="1661982"/>
            <a:ext cx="989838" cy="13681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AutoShape 8" descr="Miroir Images vectorielles - Téléchargez des images gratuites ..."/>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33"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57875" y="1754162"/>
            <a:ext cx="1114534" cy="11095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ZoneTexte 5"/>
          <p:cNvSpPr txBox="1"/>
          <p:nvPr/>
        </p:nvSpPr>
        <p:spPr>
          <a:xfrm>
            <a:off x="6221446" y="3795885"/>
            <a:ext cx="2731505"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Eau qui a gelé</a:t>
            </a:r>
            <a:endParaRPr lang="fr-FR" sz="2400" dirty="0">
              <a:latin typeface="Arial" panose="020B0604020202020204" pitchFamily="34" charset="0"/>
              <a:cs typeface="Arial" panose="020B0604020202020204" pitchFamily="34" charset="0"/>
            </a:endParaRPr>
          </a:p>
        </p:txBody>
      </p:sp>
      <p:sp>
        <p:nvSpPr>
          <p:cNvPr id="7" name="ZoneTexte 6"/>
          <p:cNvSpPr txBox="1"/>
          <p:nvPr/>
        </p:nvSpPr>
        <p:spPr>
          <a:xfrm>
            <a:off x="3121025" y="3426552"/>
            <a:ext cx="2388233" cy="1200329"/>
          </a:xfrm>
          <a:prstGeom prst="rect">
            <a:avLst/>
          </a:prstGeom>
          <a:solidFill>
            <a:schemeClr val="accent5">
              <a:lumMod val="20000"/>
              <a:lumOff val="80000"/>
            </a:schemeClr>
          </a:solidFill>
        </p:spPr>
        <p:txBody>
          <a:bodyPr wrap="square" rtlCol="0">
            <a:spAutoFit/>
          </a:bodyPr>
          <a:lstStyle/>
          <a:p>
            <a:r>
              <a:rPr lang="fr-FR" sz="2400" dirty="0" smtClean="0">
                <a:latin typeface="Arial" panose="020B0604020202020204" pitchFamily="34" charset="0"/>
                <a:cs typeface="Arial" panose="020B0604020202020204" pitchFamily="34" charset="0"/>
              </a:rPr>
              <a:t>Plaque de verre dans laquelle on peut se voir</a:t>
            </a:r>
            <a:endParaRPr lang="fr-FR" sz="2400" dirty="0">
              <a:latin typeface="Arial" panose="020B0604020202020204" pitchFamily="34" charset="0"/>
              <a:cs typeface="Arial" panose="020B0604020202020204" pitchFamily="34" charset="0"/>
            </a:endParaRPr>
          </a:p>
        </p:txBody>
      </p:sp>
      <p:sp>
        <p:nvSpPr>
          <p:cNvPr id="11" name="ZoneTexte 10"/>
          <p:cNvSpPr txBox="1"/>
          <p:nvPr/>
        </p:nvSpPr>
        <p:spPr>
          <a:xfrm>
            <a:off x="101496" y="3426551"/>
            <a:ext cx="2712317" cy="1200329"/>
          </a:xfrm>
          <a:prstGeom prst="rect">
            <a:avLst/>
          </a:prstGeom>
          <a:solidFill>
            <a:schemeClr val="accent5">
              <a:lumMod val="20000"/>
              <a:lumOff val="80000"/>
            </a:schemeClr>
          </a:solidFill>
        </p:spPr>
        <p:txBody>
          <a:bodyPr wrap="square" rtlCol="0">
            <a:spAutoFit/>
          </a:bodyPr>
          <a:lstStyle/>
          <a:p>
            <a:r>
              <a:rPr lang="fr-FR" sz="2400" dirty="0" smtClean="0">
                <a:latin typeface="Arial" panose="020B0604020202020204" pitchFamily="34" charset="0"/>
                <a:cs typeface="Arial" panose="020B0604020202020204" pitchFamily="34" charset="0"/>
              </a:rPr>
              <a:t>Sorbet ou crème très froid que l’on mange</a:t>
            </a:r>
            <a:endParaRPr lang="fr-FR" sz="2400" dirty="0">
              <a:latin typeface="Arial" panose="020B0604020202020204" pitchFamily="34" charset="0"/>
              <a:cs typeface="Arial" panose="020B0604020202020204" pitchFamily="34" charset="0"/>
            </a:endParaRPr>
          </a:p>
        </p:txBody>
      </p:sp>
      <p:sp>
        <p:nvSpPr>
          <p:cNvPr id="8" name="ZoneTexte 7"/>
          <p:cNvSpPr txBox="1"/>
          <p:nvPr/>
        </p:nvSpPr>
        <p:spPr>
          <a:xfrm>
            <a:off x="1259632" y="160338"/>
            <a:ext cx="6111020" cy="461665"/>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Les différents sens d’un mot</a:t>
            </a:r>
            <a:endParaRPr lang="fr-FR" sz="2400" b="1" dirty="0">
              <a:latin typeface="Arial" panose="020B0604020202020204" pitchFamily="34" charset="0"/>
              <a:cs typeface="Arial" panose="020B0604020202020204" pitchFamily="34" charset="0"/>
            </a:endParaRPr>
          </a:p>
        </p:txBody>
      </p:sp>
      <p:sp>
        <p:nvSpPr>
          <p:cNvPr id="9" name="ZoneTexte 8"/>
          <p:cNvSpPr txBox="1"/>
          <p:nvPr/>
        </p:nvSpPr>
        <p:spPr>
          <a:xfrm>
            <a:off x="3576265" y="798560"/>
            <a:ext cx="1296144" cy="461665"/>
          </a:xfrm>
          <a:prstGeom prst="rect">
            <a:avLst/>
          </a:prstGeom>
          <a:solidFill>
            <a:schemeClr val="accent5">
              <a:lumMod val="20000"/>
              <a:lumOff val="80000"/>
            </a:schemeClr>
          </a:solidFill>
        </p:spPr>
        <p:txBody>
          <a:bodyPr wrap="square" rtlCol="0">
            <a:spAutoFit/>
          </a:bodyPr>
          <a:lstStyle/>
          <a:p>
            <a:pPr algn="ctr"/>
            <a:r>
              <a:rPr lang="fr-FR" sz="2400" dirty="0" smtClean="0">
                <a:latin typeface="Arial" panose="020B0604020202020204" pitchFamily="34" charset="0"/>
                <a:cs typeface="Arial" panose="020B0604020202020204" pitchFamily="34" charset="0"/>
              </a:rPr>
              <a:t>glace</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900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3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942" y="40617"/>
            <a:ext cx="644138" cy="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ZoneTexte 2"/>
          <p:cNvSpPr txBox="1"/>
          <p:nvPr/>
        </p:nvSpPr>
        <p:spPr>
          <a:xfrm>
            <a:off x="1187540" y="40617"/>
            <a:ext cx="6111020" cy="461665"/>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Les sens du mot « </a:t>
            </a:r>
            <a:r>
              <a:rPr lang="fr-FR" sz="2400" b="1" dirty="0" smtClean="0">
                <a:solidFill>
                  <a:srgbClr val="00B0F0"/>
                </a:solidFill>
                <a:latin typeface="Arial" panose="020B0604020202020204" pitchFamily="34" charset="0"/>
                <a:cs typeface="Arial" panose="020B0604020202020204" pitchFamily="34" charset="0"/>
              </a:rPr>
              <a:t>tableau</a:t>
            </a:r>
            <a:r>
              <a:rPr lang="fr-FR" sz="2400" b="1" dirty="0" smtClean="0">
                <a:latin typeface="Arial" panose="020B0604020202020204" pitchFamily="34" charset="0"/>
                <a:cs typeface="Arial" panose="020B0604020202020204" pitchFamily="34" charset="0"/>
              </a:rPr>
              <a:t> »</a:t>
            </a:r>
            <a:endParaRPr lang="fr-FR" sz="2400" b="1" dirty="0">
              <a:latin typeface="Arial" panose="020B0604020202020204" pitchFamily="34" charset="0"/>
              <a:cs typeface="Arial" panose="020B0604020202020204" pitchFamily="34" charset="0"/>
            </a:endParaRPr>
          </a:p>
        </p:txBody>
      </p:sp>
      <p:sp>
        <p:nvSpPr>
          <p:cNvPr id="4" name="ZoneTexte 3"/>
          <p:cNvSpPr txBox="1"/>
          <p:nvPr/>
        </p:nvSpPr>
        <p:spPr>
          <a:xfrm>
            <a:off x="1050185" y="771550"/>
            <a:ext cx="7569799" cy="1200329"/>
          </a:xfrm>
          <a:prstGeom prst="rect">
            <a:avLst/>
          </a:prstGeom>
          <a:solidFill>
            <a:schemeClr val="accent5">
              <a:lumMod val="20000"/>
              <a:lumOff val="80000"/>
            </a:schemeClr>
          </a:solidFill>
        </p:spPr>
        <p:txBody>
          <a:bodyPr wrap="square" rtlCol="0">
            <a:spAutoFit/>
          </a:bodyPr>
          <a:lstStyle/>
          <a:p>
            <a:pPr marL="342900" indent="-342900">
              <a:buAutoNum type="arabicPeriod"/>
            </a:pPr>
            <a:r>
              <a:rPr lang="fr-FR" sz="2400" dirty="0" smtClean="0">
                <a:latin typeface="Arial" panose="020B0604020202020204" pitchFamily="34" charset="0"/>
                <a:cs typeface="Arial" panose="020B0604020202020204" pitchFamily="34" charset="0"/>
              </a:rPr>
              <a:t>Œuvre peinte mise dans un cadre</a:t>
            </a:r>
          </a:p>
          <a:p>
            <a:pPr marL="342900" indent="-342900">
              <a:buAutoNum type="arabicPeriod"/>
            </a:pPr>
            <a:r>
              <a:rPr lang="fr-FR" sz="2400" dirty="0" smtClean="0">
                <a:latin typeface="Arial" panose="020B0604020202020204" pitchFamily="34" charset="0"/>
                <a:cs typeface="Arial" panose="020B0604020202020204" pitchFamily="34" charset="0"/>
              </a:rPr>
              <a:t>Panneau accroché au mur sur lequel on écrit</a:t>
            </a:r>
          </a:p>
          <a:p>
            <a:pPr marL="342900" indent="-342900">
              <a:buAutoNum type="arabicPeriod"/>
            </a:pPr>
            <a:r>
              <a:rPr lang="fr-FR" sz="2400" dirty="0" smtClean="0">
                <a:latin typeface="Arial" panose="020B0604020202020204" pitchFamily="34" charset="0"/>
                <a:cs typeface="Arial" panose="020B0604020202020204" pitchFamily="34" charset="0"/>
              </a:rPr>
              <a:t>Liste de renseignements</a:t>
            </a:r>
            <a:endParaRPr lang="fr-FR" sz="2400" dirty="0">
              <a:latin typeface="Arial" panose="020B0604020202020204" pitchFamily="34" charset="0"/>
              <a:cs typeface="Arial" panose="020B0604020202020204" pitchFamily="34" charset="0"/>
            </a:endParaRPr>
          </a:p>
        </p:txBody>
      </p:sp>
      <p:sp>
        <p:nvSpPr>
          <p:cNvPr id="5" name="ZoneTexte 4"/>
          <p:cNvSpPr txBox="1"/>
          <p:nvPr/>
        </p:nvSpPr>
        <p:spPr>
          <a:xfrm>
            <a:off x="323528" y="2211710"/>
            <a:ext cx="7992888" cy="461665"/>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À la fin de notre livre, il y a un tableau de conjugaison.</a:t>
            </a:r>
          </a:p>
        </p:txBody>
      </p:sp>
      <p:sp>
        <p:nvSpPr>
          <p:cNvPr id="8" name="ZoneTexte 7"/>
          <p:cNvSpPr txBox="1"/>
          <p:nvPr/>
        </p:nvSpPr>
        <p:spPr>
          <a:xfrm>
            <a:off x="323528" y="3147814"/>
            <a:ext cx="7992888" cy="461665"/>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Au Musée, j’ai vu des tableaux de peintres.</a:t>
            </a:r>
          </a:p>
        </p:txBody>
      </p:sp>
      <p:sp>
        <p:nvSpPr>
          <p:cNvPr id="9" name="ZoneTexte 8"/>
          <p:cNvSpPr txBox="1"/>
          <p:nvPr/>
        </p:nvSpPr>
        <p:spPr>
          <a:xfrm>
            <a:off x="323528" y="4005593"/>
            <a:ext cx="7992888" cy="461665"/>
          </a:xfrm>
          <a:prstGeom prst="rect">
            <a:avLst/>
          </a:prstGeom>
          <a:noFill/>
        </p:spPr>
        <p:txBody>
          <a:bodyPr wrap="square" rtlCol="0">
            <a:spAutoFit/>
          </a:bodyPr>
          <a:lstStyle/>
          <a:p>
            <a:r>
              <a:rPr lang="fr-FR" sz="2400" dirty="0" smtClean="0">
                <a:latin typeface="Arial" panose="020B0604020202020204" pitchFamily="34" charset="0"/>
                <a:cs typeface="Arial" panose="020B0604020202020204" pitchFamily="34" charset="0"/>
              </a:rPr>
              <a:t>À l’école, j’écris la date sur le tableau.</a:t>
            </a:r>
          </a:p>
        </p:txBody>
      </p:sp>
      <p:sp>
        <p:nvSpPr>
          <p:cNvPr id="6" name="Ellipse 5"/>
          <p:cNvSpPr/>
          <p:nvPr/>
        </p:nvSpPr>
        <p:spPr>
          <a:xfrm>
            <a:off x="7884368" y="2211710"/>
            <a:ext cx="504056" cy="46166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Ellipse 10"/>
          <p:cNvSpPr/>
          <p:nvPr/>
        </p:nvSpPr>
        <p:spPr>
          <a:xfrm>
            <a:off x="6516216" y="3147813"/>
            <a:ext cx="504056" cy="46166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llipse 11"/>
          <p:cNvSpPr/>
          <p:nvPr/>
        </p:nvSpPr>
        <p:spPr>
          <a:xfrm>
            <a:off x="5724128" y="4005592"/>
            <a:ext cx="504056" cy="46166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910435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8" grpId="0"/>
      <p:bldP spid="9" grpId="0"/>
      <p:bldP spid="6" grpId="0" animBg="1"/>
      <p:bldP spid="11"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129" y="200495"/>
            <a:ext cx="380607" cy="3276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oneTexte 3"/>
          <p:cNvSpPr txBox="1"/>
          <p:nvPr/>
        </p:nvSpPr>
        <p:spPr>
          <a:xfrm>
            <a:off x="524414" y="200495"/>
            <a:ext cx="8622451" cy="461665"/>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Écris le mot qui correspond à chaque paire de définitions</a:t>
            </a:r>
            <a:endParaRPr lang="fr-FR" sz="2400" b="1" dirty="0">
              <a:latin typeface="Arial" panose="020B0604020202020204" pitchFamily="34" charset="0"/>
              <a:cs typeface="Arial" panose="020B0604020202020204" pitchFamily="34" charset="0"/>
            </a:endParaRPr>
          </a:p>
        </p:txBody>
      </p:sp>
      <p:sp>
        <p:nvSpPr>
          <p:cNvPr id="2" name="ZoneTexte 1"/>
          <p:cNvSpPr txBox="1"/>
          <p:nvPr/>
        </p:nvSpPr>
        <p:spPr>
          <a:xfrm>
            <a:off x="180856" y="843558"/>
            <a:ext cx="6695400" cy="830997"/>
          </a:xfrm>
          <a:prstGeom prst="rect">
            <a:avLst/>
          </a:prstGeom>
          <a:solidFill>
            <a:schemeClr val="accent5">
              <a:lumMod val="20000"/>
              <a:lumOff val="80000"/>
            </a:schemeClr>
          </a:solidFill>
        </p:spPr>
        <p:txBody>
          <a:bodyPr wrap="square" rtlCol="0">
            <a:spAutoFit/>
          </a:bodyPr>
          <a:lstStyle/>
          <a:p>
            <a:r>
              <a:rPr lang="fr-FR" sz="2400" dirty="0" smtClean="0">
                <a:latin typeface="Arial" panose="020B0604020202020204" pitchFamily="34" charset="0"/>
                <a:cs typeface="Arial" panose="020B0604020202020204" pitchFamily="34" charset="0"/>
              </a:rPr>
              <a:t>1. C’est </a:t>
            </a:r>
            <a:r>
              <a:rPr lang="fr-FR" sz="2400" dirty="0" smtClean="0">
                <a:latin typeface="Arial" panose="020B0604020202020204" pitchFamily="34" charset="0"/>
                <a:cs typeface="Arial" panose="020B0604020202020204" pitchFamily="34" charset="0"/>
              </a:rPr>
              <a:t>une </a:t>
            </a:r>
            <a:r>
              <a:rPr lang="fr-FR" sz="2400" dirty="0" smtClean="0">
                <a:latin typeface="Arial" panose="020B0604020202020204" pitchFamily="34" charset="0"/>
                <a:cs typeface="Arial" panose="020B0604020202020204" pitchFamily="34" charset="0"/>
              </a:rPr>
              <a:t>grande boîte en carton ou en bois. 2. La vendeuse y met l’argent du magasin. </a:t>
            </a:r>
            <a:endParaRPr lang="fr-FR" sz="2400" dirty="0">
              <a:latin typeface="Arial" panose="020B0604020202020204" pitchFamily="34" charset="0"/>
              <a:cs typeface="Arial" panose="020B0604020202020204" pitchFamily="34" charset="0"/>
            </a:endParaRPr>
          </a:p>
        </p:txBody>
      </p:sp>
      <p:sp>
        <p:nvSpPr>
          <p:cNvPr id="6" name="ZoneTexte 5"/>
          <p:cNvSpPr txBox="1"/>
          <p:nvPr/>
        </p:nvSpPr>
        <p:spPr>
          <a:xfrm>
            <a:off x="167214" y="1977745"/>
            <a:ext cx="6709042" cy="830997"/>
          </a:xfrm>
          <a:prstGeom prst="rect">
            <a:avLst/>
          </a:prstGeom>
          <a:solidFill>
            <a:schemeClr val="accent5">
              <a:lumMod val="20000"/>
              <a:lumOff val="80000"/>
            </a:schemeClr>
          </a:solidFill>
        </p:spPr>
        <p:txBody>
          <a:bodyPr wrap="square" rtlCol="0">
            <a:spAutoFit/>
          </a:bodyPr>
          <a:lstStyle/>
          <a:p>
            <a:r>
              <a:rPr lang="fr-FR" sz="2400" dirty="0" smtClean="0">
                <a:latin typeface="Arial" panose="020B0604020202020204" pitchFamily="34" charset="0"/>
                <a:cs typeface="Arial" panose="020B0604020202020204" pitchFamily="34" charset="0"/>
              </a:rPr>
              <a:t>1. Le motard en met un pour se protéger la tête.</a:t>
            </a:r>
          </a:p>
          <a:p>
            <a:r>
              <a:rPr lang="fr-FR" sz="2400" dirty="0" smtClean="0">
                <a:latin typeface="Arial" panose="020B0604020202020204" pitchFamily="34" charset="0"/>
                <a:cs typeface="Arial" panose="020B0604020202020204" pitchFamily="34" charset="0"/>
              </a:rPr>
              <a:t>2. C’est un appareil avec des écouteurs. </a:t>
            </a:r>
            <a:endParaRPr lang="fr-FR" sz="2400" dirty="0">
              <a:latin typeface="Arial" panose="020B0604020202020204" pitchFamily="34" charset="0"/>
              <a:cs typeface="Arial" panose="020B0604020202020204" pitchFamily="34" charset="0"/>
            </a:endParaRPr>
          </a:p>
        </p:txBody>
      </p:sp>
      <p:sp>
        <p:nvSpPr>
          <p:cNvPr id="7" name="ZoneTexte 6"/>
          <p:cNvSpPr txBox="1"/>
          <p:nvPr/>
        </p:nvSpPr>
        <p:spPr>
          <a:xfrm>
            <a:off x="150973" y="3003798"/>
            <a:ext cx="5631762" cy="830997"/>
          </a:xfrm>
          <a:prstGeom prst="rect">
            <a:avLst/>
          </a:prstGeom>
          <a:solidFill>
            <a:schemeClr val="accent5">
              <a:lumMod val="20000"/>
              <a:lumOff val="80000"/>
            </a:schemeClr>
          </a:solidFill>
        </p:spPr>
        <p:txBody>
          <a:bodyPr wrap="square" rtlCol="0">
            <a:spAutoFit/>
          </a:bodyPr>
          <a:lstStyle/>
          <a:p>
            <a:r>
              <a:rPr lang="fr-FR" sz="2400" dirty="0" smtClean="0">
                <a:latin typeface="Arial" panose="020B0604020202020204" pitchFamily="34" charset="0"/>
                <a:cs typeface="Arial" panose="020B0604020202020204" pitchFamily="34" charset="0"/>
              </a:rPr>
              <a:t>1. C’est un morceau de bois qui brûle. </a:t>
            </a:r>
          </a:p>
          <a:p>
            <a:r>
              <a:rPr lang="fr-FR" sz="2400" dirty="0" smtClean="0">
                <a:latin typeface="Arial" panose="020B0604020202020204" pitchFamily="34" charset="0"/>
                <a:cs typeface="Arial" panose="020B0604020202020204" pitchFamily="34" charset="0"/>
              </a:rPr>
              <a:t>2. On mange ce gâteau à Noël. </a:t>
            </a:r>
            <a:endParaRPr lang="fr-FR" sz="2400" dirty="0">
              <a:latin typeface="Arial" panose="020B0604020202020204" pitchFamily="34" charset="0"/>
              <a:cs typeface="Arial" panose="020B0604020202020204" pitchFamily="34" charset="0"/>
            </a:endParaRPr>
          </a:p>
        </p:txBody>
      </p:sp>
      <p:sp>
        <p:nvSpPr>
          <p:cNvPr id="8" name="ZoneTexte 7"/>
          <p:cNvSpPr txBox="1"/>
          <p:nvPr/>
        </p:nvSpPr>
        <p:spPr>
          <a:xfrm>
            <a:off x="180857" y="4155926"/>
            <a:ext cx="5631762" cy="830997"/>
          </a:xfrm>
          <a:prstGeom prst="rect">
            <a:avLst/>
          </a:prstGeom>
          <a:solidFill>
            <a:schemeClr val="accent5">
              <a:lumMod val="20000"/>
              <a:lumOff val="80000"/>
            </a:schemeClr>
          </a:solidFill>
        </p:spPr>
        <p:txBody>
          <a:bodyPr wrap="square" rtlCol="0">
            <a:spAutoFit/>
          </a:bodyPr>
          <a:lstStyle/>
          <a:p>
            <a:r>
              <a:rPr lang="fr-FR" sz="2400" dirty="0" smtClean="0">
                <a:latin typeface="Arial" panose="020B0604020202020204" pitchFamily="34" charset="0"/>
                <a:cs typeface="Arial" panose="020B0604020202020204" pitchFamily="34" charset="0"/>
              </a:rPr>
              <a:t>1. J’en ai vu une au théâtre.</a:t>
            </a:r>
          </a:p>
          <a:p>
            <a:r>
              <a:rPr lang="fr-FR" sz="2400" dirty="0" smtClean="0">
                <a:latin typeface="Arial" panose="020B0604020202020204" pitchFamily="34" charset="0"/>
                <a:cs typeface="Arial" panose="020B0604020202020204" pitchFamily="34" charset="0"/>
              </a:rPr>
              <a:t>2. Il a y en a plusieurs dans mon puzzle.</a:t>
            </a:r>
            <a:endParaRPr lang="fr-FR" sz="2400" dirty="0">
              <a:latin typeface="Arial" panose="020B0604020202020204" pitchFamily="34" charset="0"/>
              <a:cs typeface="Arial" panose="020B0604020202020204" pitchFamily="34" charset="0"/>
            </a:endParaRPr>
          </a:p>
        </p:txBody>
      </p:sp>
      <p:pic>
        <p:nvPicPr>
          <p:cNvPr id="9"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50000" t="29139" r="29351" b="51097"/>
          <a:stretch/>
        </p:blipFill>
        <p:spPr bwMode="auto">
          <a:xfrm>
            <a:off x="7020272" y="843175"/>
            <a:ext cx="1799128" cy="7684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50000" t="29139" r="29351" b="51097"/>
          <a:stretch/>
        </p:blipFill>
        <p:spPr bwMode="auto">
          <a:xfrm>
            <a:off x="7020272" y="1925670"/>
            <a:ext cx="1799128" cy="7684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50000" t="29139" r="29351" b="51097"/>
          <a:stretch/>
        </p:blipFill>
        <p:spPr bwMode="auto">
          <a:xfrm>
            <a:off x="7020272" y="2999584"/>
            <a:ext cx="1799128" cy="7684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50000" t="29139" r="29351" b="51097"/>
          <a:stretch/>
        </p:blipFill>
        <p:spPr bwMode="auto">
          <a:xfrm>
            <a:off x="7020272" y="4154967"/>
            <a:ext cx="1799128" cy="7684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78679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5129" y="100781"/>
            <a:ext cx="496431" cy="427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oneTexte 3"/>
          <p:cNvSpPr txBox="1"/>
          <p:nvPr/>
        </p:nvSpPr>
        <p:spPr>
          <a:xfrm>
            <a:off x="755576" y="100781"/>
            <a:ext cx="8622451" cy="461665"/>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Les différents sens d’un mot</a:t>
            </a:r>
            <a:endParaRPr lang="fr-FR" sz="2400" b="1" dirty="0">
              <a:latin typeface="Arial" panose="020B0604020202020204" pitchFamily="34" charset="0"/>
              <a:cs typeface="Arial" panose="020B0604020202020204" pitchFamily="34" charset="0"/>
            </a:endParaRPr>
          </a:p>
        </p:txBody>
      </p:sp>
      <p:sp>
        <p:nvSpPr>
          <p:cNvPr id="2" name="ZoneTexte 1"/>
          <p:cNvSpPr txBox="1"/>
          <p:nvPr/>
        </p:nvSpPr>
        <p:spPr>
          <a:xfrm>
            <a:off x="115130" y="915566"/>
            <a:ext cx="8921366" cy="1200329"/>
          </a:xfrm>
          <a:prstGeom prst="rect">
            <a:avLst/>
          </a:prstGeom>
          <a:solidFill>
            <a:schemeClr val="accent6">
              <a:lumMod val="20000"/>
              <a:lumOff val="80000"/>
            </a:schemeClr>
          </a:solidFill>
        </p:spPr>
        <p:txBody>
          <a:bodyPr wrap="square" rtlCol="0">
            <a:spAutoFit/>
          </a:bodyPr>
          <a:lstStyle/>
          <a:p>
            <a:r>
              <a:rPr lang="fr-FR" sz="2400" dirty="0" smtClean="0">
                <a:latin typeface="Arial" panose="020B0604020202020204" pitchFamily="34" charset="0"/>
                <a:cs typeface="Arial" panose="020B0604020202020204" pitchFamily="34" charset="0"/>
              </a:rPr>
              <a:t>Certains mots peuvent avoir </a:t>
            </a:r>
            <a:r>
              <a:rPr lang="fr-FR" sz="2400" b="1" dirty="0" smtClean="0">
                <a:solidFill>
                  <a:srgbClr val="0066FF"/>
                </a:solidFill>
                <a:latin typeface="Arial" panose="020B0604020202020204" pitchFamily="34" charset="0"/>
                <a:cs typeface="Arial" panose="020B0604020202020204" pitchFamily="34" charset="0"/>
              </a:rPr>
              <a:t>plusieurs sens</a:t>
            </a:r>
            <a:r>
              <a:rPr lang="fr-FR" sz="2400" dirty="0" smtClean="0">
                <a:latin typeface="Arial" panose="020B0604020202020204" pitchFamily="34" charset="0"/>
                <a:cs typeface="Arial" panose="020B0604020202020204" pitchFamily="34" charset="0"/>
              </a:rPr>
              <a:t>. </a:t>
            </a:r>
          </a:p>
          <a:p>
            <a:r>
              <a:rPr lang="fr-FR" sz="2400" dirty="0" smtClean="0">
                <a:latin typeface="Arial" panose="020B0604020202020204" pitchFamily="34" charset="0"/>
                <a:cs typeface="Arial" panose="020B0604020202020204" pitchFamily="34" charset="0"/>
              </a:rPr>
              <a:t>Pour comprendre le sens d’un mot qui a plusieurs significations, je dois </a:t>
            </a:r>
            <a:r>
              <a:rPr lang="fr-FR" sz="2400" b="1" dirty="0" smtClean="0">
                <a:solidFill>
                  <a:srgbClr val="0066FF"/>
                </a:solidFill>
                <a:latin typeface="Arial" panose="020B0604020202020204" pitchFamily="34" charset="0"/>
                <a:cs typeface="Arial" panose="020B0604020202020204" pitchFamily="34" charset="0"/>
              </a:rPr>
              <a:t>faire attention aux mots qui l’entourent</a:t>
            </a:r>
            <a:r>
              <a:rPr lang="fr-FR" sz="2400" b="1" dirty="0" smtClean="0">
                <a:solidFill>
                  <a:srgbClr val="00B0F0"/>
                </a:solidFill>
                <a:latin typeface="Arial" panose="020B0604020202020204" pitchFamily="34" charset="0"/>
                <a:cs typeface="Arial" panose="020B0604020202020204" pitchFamily="34" charset="0"/>
              </a:rPr>
              <a:t> </a:t>
            </a:r>
            <a:r>
              <a:rPr lang="fr-FR" sz="2400" dirty="0" smtClean="0">
                <a:latin typeface="Arial" panose="020B0604020202020204" pitchFamily="34" charset="0"/>
                <a:cs typeface="Arial" panose="020B0604020202020204" pitchFamily="34" charset="0"/>
              </a:rPr>
              <a:t>(le contexte).</a:t>
            </a:r>
            <a:endParaRPr lang="fr-FR" sz="2400" dirty="0">
              <a:latin typeface="Arial" panose="020B0604020202020204" pitchFamily="34" charset="0"/>
              <a:cs typeface="Arial" panose="020B0604020202020204" pitchFamily="34" charset="0"/>
            </a:endParaRPr>
          </a:p>
        </p:txBody>
      </p:sp>
      <p:sp>
        <p:nvSpPr>
          <p:cNvPr id="5" name="Rectangle 4"/>
          <p:cNvSpPr/>
          <p:nvPr/>
        </p:nvSpPr>
        <p:spPr>
          <a:xfrm>
            <a:off x="251520" y="2499742"/>
            <a:ext cx="8424935" cy="2308324"/>
          </a:xfrm>
          <a:prstGeom prst="rect">
            <a:avLst/>
          </a:prstGeom>
        </p:spPr>
        <p:txBody>
          <a:bodyPr wrap="square">
            <a:spAutoFit/>
          </a:bodyPr>
          <a:lstStyle/>
          <a:p>
            <a:r>
              <a:rPr lang="fr-FR" sz="2400" dirty="0" smtClean="0">
                <a:solidFill>
                  <a:schemeClr val="accent4">
                    <a:lumMod val="75000"/>
                  </a:schemeClr>
                </a:solidFill>
                <a:latin typeface="Arial" panose="020B0604020202020204" pitchFamily="34" charset="0"/>
                <a:cs typeface="Arial" panose="020B0604020202020204" pitchFamily="34" charset="0"/>
              </a:rPr>
              <a:t>Je mange une </a:t>
            </a:r>
            <a:r>
              <a:rPr lang="fr-FR" sz="2400" b="1" dirty="0" smtClean="0">
                <a:solidFill>
                  <a:srgbClr val="0066FF"/>
                </a:solidFill>
                <a:latin typeface="Arial" panose="020B0604020202020204" pitchFamily="34" charset="0"/>
                <a:cs typeface="Arial" panose="020B0604020202020204" pitchFamily="34" charset="0"/>
              </a:rPr>
              <a:t>glace</a:t>
            </a:r>
            <a:r>
              <a:rPr lang="fr-FR" sz="2400" dirty="0" smtClean="0">
                <a:solidFill>
                  <a:schemeClr val="accent4">
                    <a:lumMod val="75000"/>
                  </a:schemeClr>
                </a:solidFill>
                <a:latin typeface="Arial" panose="020B0604020202020204" pitchFamily="34" charset="0"/>
                <a:cs typeface="Arial" panose="020B0604020202020204" pitchFamily="34" charset="0"/>
              </a:rPr>
              <a:t> à la vanille.  </a:t>
            </a:r>
            <a:r>
              <a:rPr lang="fr-FR" sz="2400" dirty="0" smtClean="0">
                <a:latin typeface="Arial" panose="020B0604020202020204" pitchFamily="34" charset="0"/>
                <a:cs typeface="Arial" panose="020B0604020202020204" pitchFamily="34" charset="0"/>
                <a:sym typeface="Wingdings"/>
              </a:rPr>
              <a:t> une crème glacée, un sorbet</a:t>
            </a:r>
            <a:endParaRPr lang="fr-FR" sz="2400" dirty="0" smtClean="0">
              <a:latin typeface="Arial" panose="020B0604020202020204" pitchFamily="34" charset="0"/>
              <a:cs typeface="Arial" panose="020B0604020202020204" pitchFamily="34" charset="0"/>
            </a:endParaRPr>
          </a:p>
          <a:p>
            <a:endParaRPr lang="fr-FR" sz="2400" dirty="0" smtClean="0">
              <a:solidFill>
                <a:schemeClr val="accent4">
                  <a:lumMod val="75000"/>
                </a:schemeClr>
              </a:solidFill>
              <a:latin typeface="Arial" panose="020B0604020202020204" pitchFamily="34" charset="0"/>
              <a:cs typeface="Arial" panose="020B0604020202020204" pitchFamily="34" charset="0"/>
            </a:endParaRPr>
          </a:p>
          <a:p>
            <a:r>
              <a:rPr lang="fr-FR" sz="2400" dirty="0" smtClean="0">
                <a:solidFill>
                  <a:schemeClr val="accent4">
                    <a:lumMod val="75000"/>
                  </a:schemeClr>
                </a:solidFill>
                <a:latin typeface="Arial" panose="020B0604020202020204" pitchFamily="34" charset="0"/>
                <a:cs typeface="Arial" panose="020B0604020202020204" pitchFamily="34" charset="0"/>
              </a:rPr>
              <a:t>Le pêcheur brise la </a:t>
            </a:r>
            <a:r>
              <a:rPr lang="fr-FR" sz="2400" b="1" dirty="0" smtClean="0">
                <a:solidFill>
                  <a:srgbClr val="0066FF"/>
                </a:solidFill>
                <a:latin typeface="Arial" panose="020B0604020202020204" pitchFamily="34" charset="0"/>
                <a:cs typeface="Arial" panose="020B0604020202020204" pitchFamily="34" charset="0"/>
              </a:rPr>
              <a:t>glace</a:t>
            </a:r>
            <a:r>
              <a:rPr lang="fr-FR" sz="2400" dirty="0" smtClean="0">
                <a:solidFill>
                  <a:schemeClr val="accent4">
                    <a:lumMod val="75000"/>
                  </a:schemeClr>
                </a:solidFill>
                <a:latin typeface="Arial" panose="020B0604020202020204" pitchFamily="34" charset="0"/>
                <a:cs typeface="Arial" panose="020B0604020202020204" pitchFamily="34" charset="0"/>
              </a:rPr>
              <a:t>. </a:t>
            </a:r>
            <a:r>
              <a:rPr lang="fr-FR" sz="2400" dirty="0" smtClean="0">
                <a:latin typeface="Arial" panose="020B0604020202020204" pitchFamily="34" charset="0"/>
                <a:cs typeface="Arial" panose="020B0604020202020204" pitchFamily="34" charset="0"/>
                <a:sym typeface="Wingdings"/>
              </a:rPr>
              <a:t> de l’eau glacée</a:t>
            </a:r>
            <a:endParaRPr lang="fr-FR" sz="2400" dirty="0" smtClean="0">
              <a:solidFill>
                <a:schemeClr val="accent4">
                  <a:lumMod val="75000"/>
                </a:schemeClr>
              </a:solidFill>
              <a:latin typeface="Arial" panose="020B0604020202020204" pitchFamily="34" charset="0"/>
              <a:cs typeface="Arial" panose="020B0604020202020204" pitchFamily="34" charset="0"/>
            </a:endParaRPr>
          </a:p>
          <a:p>
            <a:endParaRPr lang="fr-FR" sz="2400" dirty="0" smtClean="0">
              <a:solidFill>
                <a:schemeClr val="accent4">
                  <a:lumMod val="75000"/>
                </a:schemeClr>
              </a:solidFill>
              <a:latin typeface="Arial" panose="020B0604020202020204" pitchFamily="34" charset="0"/>
              <a:cs typeface="Arial" panose="020B0604020202020204" pitchFamily="34" charset="0"/>
            </a:endParaRPr>
          </a:p>
          <a:p>
            <a:r>
              <a:rPr lang="fr-FR" sz="2400" dirty="0" smtClean="0">
                <a:solidFill>
                  <a:schemeClr val="accent4">
                    <a:lumMod val="75000"/>
                  </a:schemeClr>
                </a:solidFill>
                <a:latin typeface="Arial" panose="020B0604020202020204" pitchFamily="34" charset="0"/>
                <a:cs typeface="Arial" panose="020B0604020202020204" pitchFamily="34" charset="0"/>
              </a:rPr>
              <a:t>Le matin, je me regarde dans la </a:t>
            </a:r>
            <a:r>
              <a:rPr lang="fr-FR" sz="2400" b="1" dirty="0" smtClean="0">
                <a:solidFill>
                  <a:srgbClr val="0066FF"/>
                </a:solidFill>
                <a:latin typeface="Arial" panose="020B0604020202020204" pitchFamily="34" charset="0"/>
                <a:cs typeface="Arial" panose="020B0604020202020204" pitchFamily="34" charset="0"/>
              </a:rPr>
              <a:t>glace</a:t>
            </a:r>
            <a:r>
              <a:rPr lang="fr-FR" sz="2400" dirty="0" smtClean="0">
                <a:solidFill>
                  <a:schemeClr val="accent4">
                    <a:lumMod val="75000"/>
                  </a:schemeClr>
                </a:solidFill>
                <a:latin typeface="Arial" panose="020B0604020202020204" pitchFamily="34" charset="0"/>
                <a:cs typeface="Arial" panose="020B0604020202020204" pitchFamily="34" charset="0"/>
              </a:rPr>
              <a:t>. </a:t>
            </a:r>
            <a:r>
              <a:rPr lang="fr-FR" sz="2400" dirty="0" smtClean="0">
                <a:latin typeface="Arial" panose="020B0604020202020204" pitchFamily="34" charset="0"/>
                <a:cs typeface="Arial" panose="020B0604020202020204" pitchFamily="34" charset="0"/>
                <a:sym typeface="Wingdings"/>
              </a:rPr>
              <a:t> le miroir</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1698024"/>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382</TotalTime>
  <Words>595</Words>
  <Application>Microsoft Office PowerPoint</Application>
  <PresentationFormat>Affichage à l'écran (16:9)</PresentationFormat>
  <Paragraphs>90</Paragraphs>
  <Slides>14</Slides>
  <Notes>5</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14</vt:i4>
      </vt:variant>
    </vt:vector>
  </HeadingPairs>
  <TitlesOfParts>
    <vt:vector size="18" baseType="lpstr">
      <vt:lpstr>Arial</vt:lpstr>
      <vt:lpstr>Calibri</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Hewlett-Packard Company</dc:creator>
  <cp:lastModifiedBy>ANNE SZYMCZAK</cp:lastModifiedBy>
  <cp:revision>35</cp:revision>
  <dcterms:created xsi:type="dcterms:W3CDTF">2020-05-22T08:12:37Z</dcterms:created>
  <dcterms:modified xsi:type="dcterms:W3CDTF">2020-05-28T10:58:14Z</dcterms:modified>
</cp:coreProperties>
</file>