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0" r:id="rId3"/>
    <p:sldId id="257" r:id="rId4"/>
    <p:sldId id="256" r:id="rId5"/>
    <p:sldId id="258" r:id="rId6"/>
    <p:sldId id="261" r:id="rId7"/>
    <p:sldId id="263" r:id="rId8"/>
    <p:sldId id="264" r:id="rId9"/>
    <p:sldId id="267" r:id="rId10"/>
    <p:sldId id="268" r:id="rId11"/>
    <p:sldId id="269" r:id="rId12"/>
    <p:sldId id="270" r:id="rId13"/>
    <p:sldId id="265" r:id="rId14"/>
    <p:sldId id="266" r:id="rId15"/>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82" autoAdjust="0"/>
  </p:normalViewPr>
  <p:slideViewPr>
    <p:cSldViewPr>
      <p:cViewPr varScale="1">
        <p:scale>
          <a:sx n="68" d="100"/>
          <a:sy n="68" d="100"/>
        </p:scale>
        <p:origin x="1362"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9EE309-28F5-4E13-9175-09E3420683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401E1780-475E-41CC-8DAE-19F05B8563F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Il a pris un chemin avec la tondeuse.</a:t>
          </a:r>
          <a:endParaRPr lang="fr-FR" sz="2400" dirty="0">
            <a:solidFill>
              <a:schemeClr val="tx1"/>
            </a:solidFill>
            <a:latin typeface="Arial" panose="020B0604020202020204" pitchFamily="34" charset="0"/>
            <a:cs typeface="Arial" panose="020B0604020202020204" pitchFamily="34" charset="0"/>
          </a:endParaRPr>
        </a:p>
      </dgm:t>
    </dgm:pt>
    <dgm:pt modelId="{8112680B-D278-45EB-B815-E19B199F8D91}" type="par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EB7E7362-8FA1-4169-ADBE-6B6A092018A9}" type="sib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F04EE8D0-4A9F-411D-B3BF-17C2D6238C30}">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Il a démarré la tondeuse. </a:t>
          </a:r>
          <a:endParaRPr lang="fr-FR" sz="2400" dirty="0">
            <a:solidFill>
              <a:schemeClr val="tx1"/>
            </a:solidFill>
            <a:latin typeface="Arial" panose="020B0604020202020204" pitchFamily="34" charset="0"/>
            <a:cs typeface="Arial" panose="020B0604020202020204" pitchFamily="34" charset="0"/>
          </a:endParaRPr>
        </a:p>
      </dgm:t>
    </dgm:pt>
    <dgm:pt modelId="{07BD3F55-FC66-45B9-A681-907F984F8A8B}" type="par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F8D554AD-3AC8-41AA-8127-749778A25A5B}" type="sib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DF18445D-171A-482F-9AE2-BF1101C52E37}" type="pres">
      <dgm:prSet presAssocID="{5C9EE309-28F5-4E13-9175-09E3420683F7}" presName="Name0" presStyleCnt="0">
        <dgm:presLayoutVars>
          <dgm:dir/>
          <dgm:animLvl val="lvl"/>
          <dgm:resizeHandles val="exact"/>
        </dgm:presLayoutVars>
      </dgm:prSet>
      <dgm:spPr/>
      <dgm:t>
        <a:bodyPr/>
        <a:lstStyle/>
        <a:p>
          <a:endParaRPr lang="fr-FR"/>
        </a:p>
      </dgm:t>
    </dgm:pt>
    <dgm:pt modelId="{8940A8BB-233D-4BDF-92BD-E95A1A985F93}" type="pres">
      <dgm:prSet presAssocID="{401E1780-475E-41CC-8DAE-19F05B8563F3}" presName="linNode" presStyleCnt="0"/>
      <dgm:spPr/>
    </dgm:pt>
    <dgm:pt modelId="{56C5223C-13A5-4D42-AB77-9BC83703FC8E}" type="pres">
      <dgm:prSet presAssocID="{401E1780-475E-41CC-8DAE-19F05B8563F3}" presName="parentText" presStyleLbl="node1" presStyleIdx="0" presStyleCnt="2" custScaleX="226554">
        <dgm:presLayoutVars>
          <dgm:chMax val="1"/>
          <dgm:bulletEnabled val="1"/>
        </dgm:presLayoutVars>
      </dgm:prSet>
      <dgm:spPr/>
      <dgm:t>
        <a:bodyPr/>
        <a:lstStyle/>
        <a:p>
          <a:endParaRPr lang="fr-FR"/>
        </a:p>
      </dgm:t>
    </dgm:pt>
    <dgm:pt modelId="{6044FA65-2683-4921-848B-30A284E4F5B6}" type="pres">
      <dgm:prSet presAssocID="{EB7E7362-8FA1-4169-ADBE-6B6A092018A9}" presName="sp" presStyleCnt="0"/>
      <dgm:spPr/>
    </dgm:pt>
    <dgm:pt modelId="{D0CCBAD9-F6D7-4D39-87DA-5FF24ABC8768}" type="pres">
      <dgm:prSet presAssocID="{F04EE8D0-4A9F-411D-B3BF-17C2D6238C30}" presName="linNode" presStyleCnt="0"/>
      <dgm:spPr/>
    </dgm:pt>
    <dgm:pt modelId="{1A443764-A2C1-4DDA-B418-64F88E358578}" type="pres">
      <dgm:prSet presAssocID="{F04EE8D0-4A9F-411D-B3BF-17C2D6238C30}" presName="parentText" presStyleLbl="node1" presStyleIdx="1" presStyleCnt="2" custScaleX="223949">
        <dgm:presLayoutVars>
          <dgm:chMax val="1"/>
          <dgm:bulletEnabled val="1"/>
        </dgm:presLayoutVars>
      </dgm:prSet>
      <dgm:spPr/>
      <dgm:t>
        <a:bodyPr/>
        <a:lstStyle/>
        <a:p>
          <a:endParaRPr lang="fr-FR"/>
        </a:p>
      </dgm:t>
    </dgm:pt>
  </dgm:ptLst>
  <dgm:cxnLst>
    <dgm:cxn modelId="{C8349DD2-E39A-4BE2-99F0-2D22D0DD6B56}" type="presOf" srcId="{5C9EE309-28F5-4E13-9175-09E3420683F7}" destId="{DF18445D-171A-482F-9AE2-BF1101C52E37}" srcOrd="0" destOrd="0" presId="urn:microsoft.com/office/officeart/2005/8/layout/vList5"/>
    <dgm:cxn modelId="{870E528C-FF3A-4C73-8AFF-C24E5D830669}" type="presOf" srcId="{401E1780-475E-41CC-8DAE-19F05B8563F3}" destId="{56C5223C-13A5-4D42-AB77-9BC83703FC8E}" srcOrd="0" destOrd="0" presId="urn:microsoft.com/office/officeart/2005/8/layout/vList5"/>
    <dgm:cxn modelId="{ABB174E0-6B95-48C8-9AAA-45F850E1436F}" srcId="{5C9EE309-28F5-4E13-9175-09E3420683F7}" destId="{401E1780-475E-41CC-8DAE-19F05B8563F3}" srcOrd="0" destOrd="0" parTransId="{8112680B-D278-45EB-B815-E19B199F8D91}" sibTransId="{EB7E7362-8FA1-4169-ADBE-6B6A092018A9}"/>
    <dgm:cxn modelId="{BEDB1DA3-C315-4D0C-8F86-8AAA80273A26}" type="presOf" srcId="{F04EE8D0-4A9F-411D-B3BF-17C2D6238C30}" destId="{1A443764-A2C1-4DDA-B418-64F88E358578}" srcOrd="0" destOrd="0" presId="urn:microsoft.com/office/officeart/2005/8/layout/vList5"/>
    <dgm:cxn modelId="{16158629-FDC6-4E6B-9A63-1BDDC8BD8BD9}" srcId="{5C9EE309-28F5-4E13-9175-09E3420683F7}" destId="{F04EE8D0-4A9F-411D-B3BF-17C2D6238C30}" srcOrd="1" destOrd="0" parTransId="{07BD3F55-FC66-45B9-A681-907F984F8A8B}" sibTransId="{F8D554AD-3AC8-41AA-8127-749778A25A5B}"/>
    <dgm:cxn modelId="{0B3DB6DB-2AA6-4D6A-92FD-701DE43DD34F}" type="presParOf" srcId="{DF18445D-171A-482F-9AE2-BF1101C52E37}" destId="{8940A8BB-233D-4BDF-92BD-E95A1A985F93}" srcOrd="0" destOrd="0" presId="urn:microsoft.com/office/officeart/2005/8/layout/vList5"/>
    <dgm:cxn modelId="{D012902B-0475-4118-A7F9-0A266C54A4E3}" type="presParOf" srcId="{8940A8BB-233D-4BDF-92BD-E95A1A985F93}" destId="{56C5223C-13A5-4D42-AB77-9BC83703FC8E}" srcOrd="0" destOrd="0" presId="urn:microsoft.com/office/officeart/2005/8/layout/vList5"/>
    <dgm:cxn modelId="{510FFBDE-4A48-433A-96AE-A9557CBD1473}" type="presParOf" srcId="{DF18445D-171A-482F-9AE2-BF1101C52E37}" destId="{6044FA65-2683-4921-848B-30A284E4F5B6}" srcOrd="1" destOrd="0" presId="urn:microsoft.com/office/officeart/2005/8/layout/vList5"/>
    <dgm:cxn modelId="{3AFBD038-E8F0-48DD-848C-D420FD67A4D6}" type="presParOf" srcId="{DF18445D-171A-482F-9AE2-BF1101C52E37}" destId="{D0CCBAD9-F6D7-4D39-87DA-5FF24ABC8768}" srcOrd="2" destOrd="0" presId="urn:microsoft.com/office/officeart/2005/8/layout/vList5"/>
    <dgm:cxn modelId="{255500D8-0339-4CB3-BD7E-80009B4062F0}" type="presParOf" srcId="{D0CCBAD9-F6D7-4D39-87DA-5FF24ABC8768}" destId="{1A443764-A2C1-4DDA-B418-64F88E358578}"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9EE309-28F5-4E13-9175-09E3420683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401E1780-475E-41CC-8DAE-19F05B8563F3}">
      <dgm:prSet phldrT="[Texte]" custT="1"/>
      <dgm:spPr>
        <a:solidFill>
          <a:schemeClr val="accent4">
            <a:lumMod val="5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Il a pris un chemin avec la tondeuse.</a:t>
          </a:r>
          <a:endParaRPr lang="fr-FR" sz="2400" dirty="0">
            <a:solidFill>
              <a:schemeClr val="tx1"/>
            </a:solidFill>
            <a:latin typeface="Arial" panose="020B0604020202020204" pitchFamily="34" charset="0"/>
            <a:cs typeface="Arial" panose="020B0604020202020204" pitchFamily="34" charset="0"/>
          </a:endParaRPr>
        </a:p>
      </dgm:t>
    </dgm:pt>
    <dgm:pt modelId="{8112680B-D278-45EB-B815-E19B199F8D91}" type="par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EB7E7362-8FA1-4169-ADBE-6B6A092018A9}" type="sib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F04EE8D0-4A9F-411D-B3BF-17C2D6238C30}">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Il a démarré la tondeuse. </a:t>
          </a:r>
          <a:endParaRPr lang="fr-FR" sz="2400" dirty="0">
            <a:solidFill>
              <a:schemeClr val="tx1"/>
            </a:solidFill>
            <a:latin typeface="Arial" panose="020B0604020202020204" pitchFamily="34" charset="0"/>
            <a:cs typeface="Arial" panose="020B0604020202020204" pitchFamily="34" charset="0"/>
          </a:endParaRPr>
        </a:p>
      </dgm:t>
    </dgm:pt>
    <dgm:pt modelId="{07BD3F55-FC66-45B9-A681-907F984F8A8B}" type="par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F8D554AD-3AC8-41AA-8127-749778A25A5B}" type="sib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DF18445D-171A-482F-9AE2-BF1101C52E37}" type="pres">
      <dgm:prSet presAssocID="{5C9EE309-28F5-4E13-9175-09E3420683F7}" presName="Name0" presStyleCnt="0">
        <dgm:presLayoutVars>
          <dgm:dir/>
          <dgm:animLvl val="lvl"/>
          <dgm:resizeHandles val="exact"/>
        </dgm:presLayoutVars>
      </dgm:prSet>
      <dgm:spPr/>
      <dgm:t>
        <a:bodyPr/>
        <a:lstStyle/>
        <a:p>
          <a:endParaRPr lang="fr-FR"/>
        </a:p>
      </dgm:t>
    </dgm:pt>
    <dgm:pt modelId="{8940A8BB-233D-4BDF-92BD-E95A1A985F93}" type="pres">
      <dgm:prSet presAssocID="{401E1780-475E-41CC-8DAE-19F05B8563F3}" presName="linNode" presStyleCnt="0"/>
      <dgm:spPr/>
    </dgm:pt>
    <dgm:pt modelId="{56C5223C-13A5-4D42-AB77-9BC83703FC8E}" type="pres">
      <dgm:prSet presAssocID="{401E1780-475E-41CC-8DAE-19F05B8563F3}" presName="parentText" presStyleLbl="node1" presStyleIdx="0" presStyleCnt="2" custScaleX="226554">
        <dgm:presLayoutVars>
          <dgm:chMax val="1"/>
          <dgm:bulletEnabled val="1"/>
        </dgm:presLayoutVars>
      </dgm:prSet>
      <dgm:spPr/>
      <dgm:t>
        <a:bodyPr/>
        <a:lstStyle/>
        <a:p>
          <a:endParaRPr lang="fr-FR"/>
        </a:p>
      </dgm:t>
    </dgm:pt>
    <dgm:pt modelId="{6044FA65-2683-4921-848B-30A284E4F5B6}" type="pres">
      <dgm:prSet presAssocID="{EB7E7362-8FA1-4169-ADBE-6B6A092018A9}" presName="sp" presStyleCnt="0"/>
      <dgm:spPr/>
    </dgm:pt>
    <dgm:pt modelId="{D0CCBAD9-F6D7-4D39-87DA-5FF24ABC8768}" type="pres">
      <dgm:prSet presAssocID="{F04EE8D0-4A9F-411D-B3BF-17C2D6238C30}" presName="linNode" presStyleCnt="0"/>
      <dgm:spPr/>
    </dgm:pt>
    <dgm:pt modelId="{1A443764-A2C1-4DDA-B418-64F88E358578}" type="pres">
      <dgm:prSet presAssocID="{F04EE8D0-4A9F-411D-B3BF-17C2D6238C30}" presName="parentText" presStyleLbl="node1" presStyleIdx="1" presStyleCnt="2" custScaleX="223949">
        <dgm:presLayoutVars>
          <dgm:chMax val="1"/>
          <dgm:bulletEnabled val="1"/>
        </dgm:presLayoutVars>
      </dgm:prSet>
      <dgm:spPr/>
      <dgm:t>
        <a:bodyPr/>
        <a:lstStyle/>
        <a:p>
          <a:endParaRPr lang="fr-FR"/>
        </a:p>
      </dgm:t>
    </dgm:pt>
  </dgm:ptLst>
  <dgm:cxnLst>
    <dgm:cxn modelId="{EF2FE2C0-1F05-472B-903B-FF97CA583E54}" type="presOf" srcId="{F04EE8D0-4A9F-411D-B3BF-17C2D6238C30}" destId="{1A443764-A2C1-4DDA-B418-64F88E358578}" srcOrd="0" destOrd="0" presId="urn:microsoft.com/office/officeart/2005/8/layout/vList5"/>
    <dgm:cxn modelId="{BB9280C8-3559-4BDC-B5D0-9BBED1CA255C}" type="presOf" srcId="{401E1780-475E-41CC-8DAE-19F05B8563F3}" destId="{56C5223C-13A5-4D42-AB77-9BC83703FC8E}" srcOrd="0" destOrd="0" presId="urn:microsoft.com/office/officeart/2005/8/layout/vList5"/>
    <dgm:cxn modelId="{ABB174E0-6B95-48C8-9AAA-45F850E1436F}" srcId="{5C9EE309-28F5-4E13-9175-09E3420683F7}" destId="{401E1780-475E-41CC-8DAE-19F05B8563F3}" srcOrd="0" destOrd="0" parTransId="{8112680B-D278-45EB-B815-E19B199F8D91}" sibTransId="{EB7E7362-8FA1-4169-ADBE-6B6A092018A9}"/>
    <dgm:cxn modelId="{3F1A31CB-6FB5-47C3-A946-6F3EA4224689}" type="presOf" srcId="{5C9EE309-28F5-4E13-9175-09E3420683F7}" destId="{DF18445D-171A-482F-9AE2-BF1101C52E37}" srcOrd="0" destOrd="0" presId="urn:microsoft.com/office/officeart/2005/8/layout/vList5"/>
    <dgm:cxn modelId="{16158629-FDC6-4E6B-9A63-1BDDC8BD8BD9}" srcId="{5C9EE309-28F5-4E13-9175-09E3420683F7}" destId="{F04EE8D0-4A9F-411D-B3BF-17C2D6238C30}" srcOrd="1" destOrd="0" parTransId="{07BD3F55-FC66-45B9-A681-907F984F8A8B}" sibTransId="{F8D554AD-3AC8-41AA-8127-749778A25A5B}"/>
    <dgm:cxn modelId="{7D89B704-A2AC-49D6-B17F-5F59F8CA4577}" type="presParOf" srcId="{DF18445D-171A-482F-9AE2-BF1101C52E37}" destId="{8940A8BB-233D-4BDF-92BD-E95A1A985F93}" srcOrd="0" destOrd="0" presId="urn:microsoft.com/office/officeart/2005/8/layout/vList5"/>
    <dgm:cxn modelId="{150E1D0E-2A2C-4710-8143-87CEE8E40F01}" type="presParOf" srcId="{8940A8BB-233D-4BDF-92BD-E95A1A985F93}" destId="{56C5223C-13A5-4D42-AB77-9BC83703FC8E}" srcOrd="0" destOrd="0" presId="urn:microsoft.com/office/officeart/2005/8/layout/vList5"/>
    <dgm:cxn modelId="{40A16095-8573-4341-968B-67F3F52599C4}" type="presParOf" srcId="{DF18445D-171A-482F-9AE2-BF1101C52E37}" destId="{6044FA65-2683-4921-848B-30A284E4F5B6}" srcOrd="1" destOrd="0" presId="urn:microsoft.com/office/officeart/2005/8/layout/vList5"/>
    <dgm:cxn modelId="{7B94A8E3-4FA0-42B6-8B11-E88339294BAF}" type="presParOf" srcId="{DF18445D-171A-482F-9AE2-BF1101C52E37}" destId="{D0CCBAD9-F6D7-4D39-87DA-5FF24ABC8768}" srcOrd="2" destOrd="0" presId="urn:microsoft.com/office/officeart/2005/8/layout/vList5"/>
    <dgm:cxn modelId="{03968409-87E9-4CD0-8AC1-B3920959D6FB}" type="presParOf" srcId="{D0CCBAD9-F6D7-4D39-87DA-5FF24ABC8768}" destId="{1A443764-A2C1-4DDA-B418-64F88E358578}"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9EE309-28F5-4E13-9175-09E3420683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401E1780-475E-41CC-8DAE-19F05B8563F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J’ai une blessure aux pieds.</a:t>
          </a:r>
          <a:endParaRPr lang="fr-FR" sz="2400" dirty="0">
            <a:solidFill>
              <a:schemeClr val="tx1"/>
            </a:solidFill>
            <a:latin typeface="Arial" panose="020B0604020202020204" pitchFamily="34" charset="0"/>
            <a:cs typeface="Arial" panose="020B0604020202020204" pitchFamily="34" charset="0"/>
          </a:endParaRPr>
        </a:p>
      </dgm:t>
    </dgm:pt>
    <dgm:pt modelId="{8112680B-D278-45EB-B815-E19B199F8D91}" type="par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EB7E7362-8FA1-4169-ADBE-6B6A092018A9}" type="sib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F04EE8D0-4A9F-411D-B3BF-17C2D6238C30}">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petite lumière est sur mon pied. </a:t>
          </a:r>
          <a:endParaRPr lang="fr-FR" sz="2400" dirty="0">
            <a:solidFill>
              <a:schemeClr val="tx1"/>
            </a:solidFill>
            <a:latin typeface="Arial" panose="020B0604020202020204" pitchFamily="34" charset="0"/>
            <a:cs typeface="Arial" panose="020B0604020202020204" pitchFamily="34" charset="0"/>
          </a:endParaRPr>
        </a:p>
      </dgm:t>
    </dgm:pt>
    <dgm:pt modelId="{07BD3F55-FC66-45B9-A681-907F984F8A8B}" type="par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F8D554AD-3AC8-41AA-8127-749778A25A5B}" type="sib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DF18445D-171A-482F-9AE2-BF1101C52E37}" type="pres">
      <dgm:prSet presAssocID="{5C9EE309-28F5-4E13-9175-09E3420683F7}" presName="Name0" presStyleCnt="0">
        <dgm:presLayoutVars>
          <dgm:dir/>
          <dgm:animLvl val="lvl"/>
          <dgm:resizeHandles val="exact"/>
        </dgm:presLayoutVars>
      </dgm:prSet>
      <dgm:spPr/>
      <dgm:t>
        <a:bodyPr/>
        <a:lstStyle/>
        <a:p>
          <a:endParaRPr lang="fr-FR"/>
        </a:p>
      </dgm:t>
    </dgm:pt>
    <dgm:pt modelId="{8940A8BB-233D-4BDF-92BD-E95A1A985F93}" type="pres">
      <dgm:prSet presAssocID="{401E1780-475E-41CC-8DAE-19F05B8563F3}" presName="linNode" presStyleCnt="0"/>
      <dgm:spPr/>
    </dgm:pt>
    <dgm:pt modelId="{56C5223C-13A5-4D42-AB77-9BC83703FC8E}" type="pres">
      <dgm:prSet presAssocID="{401E1780-475E-41CC-8DAE-19F05B8563F3}" presName="parentText" presStyleLbl="node1" presStyleIdx="0" presStyleCnt="2" custScaleX="226554">
        <dgm:presLayoutVars>
          <dgm:chMax val="1"/>
          <dgm:bulletEnabled val="1"/>
        </dgm:presLayoutVars>
      </dgm:prSet>
      <dgm:spPr/>
      <dgm:t>
        <a:bodyPr/>
        <a:lstStyle/>
        <a:p>
          <a:endParaRPr lang="fr-FR"/>
        </a:p>
      </dgm:t>
    </dgm:pt>
    <dgm:pt modelId="{6044FA65-2683-4921-848B-30A284E4F5B6}" type="pres">
      <dgm:prSet presAssocID="{EB7E7362-8FA1-4169-ADBE-6B6A092018A9}" presName="sp" presStyleCnt="0"/>
      <dgm:spPr/>
    </dgm:pt>
    <dgm:pt modelId="{D0CCBAD9-F6D7-4D39-87DA-5FF24ABC8768}" type="pres">
      <dgm:prSet presAssocID="{F04EE8D0-4A9F-411D-B3BF-17C2D6238C30}" presName="linNode" presStyleCnt="0"/>
      <dgm:spPr/>
    </dgm:pt>
    <dgm:pt modelId="{1A443764-A2C1-4DDA-B418-64F88E358578}" type="pres">
      <dgm:prSet presAssocID="{F04EE8D0-4A9F-411D-B3BF-17C2D6238C30}" presName="parentText" presStyleLbl="node1" presStyleIdx="1" presStyleCnt="2" custScaleX="223949">
        <dgm:presLayoutVars>
          <dgm:chMax val="1"/>
          <dgm:bulletEnabled val="1"/>
        </dgm:presLayoutVars>
      </dgm:prSet>
      <dgm:spPr/>
      <dgm:t>
        <a:bodyPr/>
        <a:lstStyle/>
        <a:p>
          <a:endParaRPr lang="fr-FR"/>
        </a:p>
      </dgm:t>
    </dgm:pt>
  </dgm:ptLst>
  <dgm:cxnLst>
    <dgm:cxn modelId="{ABB174E0-6B95-48C8-9AAA-45F850E1436F}" srcId="{5C9EE309-28F5-4E13-9175-09E3420683F7}" destId="{401E1780-475E-41CC-8DAE-19F05B8563F3}" srcOrd="0" destOrd="0" parTransId="{8112680B-D278-45EB-B815-E19B199F8D91}" sibTransId="{EB7E7362-8FA1-4169-ADBE-6B6A092018A9}"/>
    <dgm:cxn modelId="{A2BD1DA5-8382-4062-B2C3-D5C3159C9498}" type="presOf" srcId="{5C9EE309-28F5-4E13-9175-09E3420683F7}" destId="{DF18445D-171A-482F-9AE2-BF1101C52E37}" srcOrd="0" destOrd="0" presId="urn:microsoft.com/office/officeart/2005/8/layout/vList5"/>
    <dgm:cxn modelId="{609F9F33-BA5D-4FD5-9B12-7B707134CB65}" type="presOf" srcId="{F04EE8D0-4A9F-411D-B3BF-17C2D6238C30}" destId="{1A443764-A2C1-4DDA-B418-64F88E358578}" srcOrd="0" destOrd="0" presId="urn:microsoft.com/office/officeart/2005/8/layout/vList5"/>
    <dgm:cxn modelId="{16158629-FDC6-4E6B-9A63-1BDDC8BD8BD9}" srcId="{5C9EE309-28F5-4E13-9175-09E3420683F7}" destId="{F04EE8D0-4A9F-411D-B3BF-17C2D6238C30}" srcOrd="1" destOrd="0" parTransId="{07BD3F55-FC66-45B9-A681-907F984F8A8B}" sibTransId="{F8D554AD-3AC8-41AA-8127-749778A25A5B}"/>
    <dgm:cxn modelId="{4DA264A9-16DB-44F1-8F7F-98EAA5A1A2B6}" type="presOf" srcId="{401E1780-475E-41CC-8DAE-19F05B8563F3}" destId="{56C5223C-13A5-4D42-AB77-9BC83703FC8E}" srcOrd="0" destOrd="0" presId="urn:microsoft.com/office/officeart/2005/8/layout/vList5"/>
    <dgm:cxn modelId="{A7700E68-D8FA-41CA-929F-CFB566ABBBED}" type="presParOf" srcId="{DF18445D-171A-482F-9AE2-BF1101C52E37}" destId="{8940A8BB-233D-4BDF-92BD-E95A1A985F93}" srcOrd="0" destOrd="0" presId="urn:microsoft.com/office/officeart/2005/8/layout/vList5"/>
    <dgm:cxn modelId="{C51CD9C0-37C3-420B-B79D-5A12CE4CC1A4}" type="presParOf" srcId="{8940A8BB-233D-4BDF-92BD-E95A1A985F93}" destId="{56C5223C-13A5-4D42-AB77-9BC83703FC8E}" srcOrd="0" destOrd="0" presId="urn:microsoft.com/office/officeart/2005/8/layout/vList5"/>
    <dgm:cxn modelId="{743635EC-9F5B-470A-880A-ECB111453DAA}" type="presParOf" srcId="{DF18445D-171A-482F-9AE2-BF1101C52E37}" destId="{6044FA65-2683-4921-848B-30A284E4F5B6}" srcOrd="1" destOrd="0" presId="urn:microsoft.com/office/officeart/2005/8/layout/vList5"/>
    <dgm:cxn modelId="{FDA9678A-30FA-408F-B4BC-AD84491F28E6}" type="presParOf" srcId="{DF18445D-171A-482F-9AE2-BF1101C52E37}" destId="{D0CCBAD9-F6D7-4D39-87DA-5FF24ABC8768}" srcOrd="2" destOrd="0" presId="urn:microsoft.com/office/officeart/2005/8/layout/vList5"/>
    <dgm:cxn modelId="{4FCAF57F-A697-4866-BE1F-A742D4000745}" type="presParOf" srcId="{D0CCBAD9-F6D7-4D39-87DA-5FF24ABC8768}" destId="{1A443764-A2C1-4DDA-B418-64F88E358578}"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9EE309-28F5-4E13-9175-09E3420683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401E1780-475E-41CC-8DAE-19F05B8563F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J’ai une blessure aux pieds.</a:t>
          </a:r>
          <a:endParaRPr lang="fr-FR" sz="2400" dirty="0">
            <a:solidFill>
              <a:schemeClr val="tx1"/>
            </a:solidFill>
            <a:latin typeface="Arial" panose="020B0604020202020204" pitchFamily="34" charset="0"/>
            <a:cs typeface="Arial" panose="020B0604020202020204" pitchFamily="34" charset="0"/>
          </a:endParaRPr>
        </a:p>
      </dgm:t>
    </dgm:pt>
    <dgm:pt modelId="{8112680B-D278-45EB-B815-E19B199F8D91}" type="par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EB7E7362-8FA1-4169-ADBE-6B6A092018A9}" type="sib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F04EE8D0-4A9F-411D-B3BF-17C2D6238C30}">
      <dgm:prSet phldrT="[Texte]" custT="1"/>
      <dgm:spPr>
        <a:solidFill>
          <a:schemeClr val="accent4">
            <a:lumMod val="5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petite lumière est sur mon pied. </a:t>
          </a:r>
          <a:endParaRPr lang="fr-FR" sz="2400" dirty="0">
            <a:solidFill>
              <a:schemeClr val="tx1"/>
            </a:solidFill>
            <a:latin typeface="Arial" panose="020B0604020202020204" pitchFamily="34" charset="0"/>
            <a:cs typeface="Arial" panose="020B0604020202020204" pitchFamily="34" charset="0"/>
          </a:endParaRPr>
        </a:p>
      </dgm:t>
    </dgm:pt>
    <dgm:pt modelId="{07BD3F55-FC66-45B9-A681-907F984F8A8B}" type="par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F8D554AD-3AC8-41AA-8127-749778A25A5B}" type="sib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DF18445D-171A-482F-9AE2-BF1101C52E37}" type="pres">
      <dgm:prSet presAssocID="{5C9EE309-28F5-4E13-9175-09E3420683F7}" presName="Name0" presStyleCnt="0">
        <dgm:presLayoutVars>
          <dgm:dir/>
          <dgm:animLvl val="lvl"/>
          <dgm:resizeHandles val="exact"/>
        </dgm:presLayoutVars>
      </dgm:prSet>
      <dgm:spPr/>
      <dgm:t>
        <a:bodyPr/>
        <a:lstStyle/>
        <a:p>
          <a:endParaRPr lang="fr-FR"/>
        </a:p>
      </dgm:t>
    </dgm:pt>
    <dgm:pt modelId="{8940A8BB-233D-4BDF-92BD-E95A1A985F93}" type="pres">
      <dgm:prSet presAssocID="{401E1780-475E-41CC-8DAE-19F05B8563F3}" presName="linNode" presStyleCnt="0"/>
      <dgm:spPr/>
    </dgm:pt>
    <dgm:pt modelId="{56C5223C-13A5-4D42-AB77-9BC83703FC8E}" type="pres">
      <dgm:prSet presAssocID="{401E1780-475E-41CC-8DAE-19F05B8563F3}" presName="parentText" presStyleLbl="node1" presStyleIdx="0" presStyleCnt="2" custScaleX="226554">
        <dgm:presLayoutVars>
          <dgm:chMax val="1"/>
          <dgm:bulletEnabled val="1"/>
        </dgm:presLayoutVars>
      </dgm:prSet>
      <dgm:spPr/>
      <dgm:t>
        <a:bodyPr/>
        <a:lstStyle/>
        <a:p>
          <a:endParaRPr lang="fr-FR"/>
        </a:p>
      </dgm:t>
    </dgm:pt>
    <dgm:pt modelId="{6044FA65-2683-4921-848B-30A284E4F5B6}" type="pres">
      <dgm:prSet presAssocID="{EB7E7362-8FA1-4169-ADBE-6B6A092018A9}" presName="sp" presStyleCnt="0"/>
      <dgm:spPr/>
    </dgm:pt>
    <dgm:pt modelId="{D0CCBAD9-F6D7-4D39-87DA-5FF24ABC8768}" type="pres">
      <dgm:prSet presAssocID="{F04EE8D0-4A9F-411D-B3BF-17C2D6238C30}" presName="linNode" presStyleCnt="0"/>
      <dgm:spPr/>
    </dgm:pt>
    <dgm:pt modelId="{1A443764-A2C1-4DDA-B418-64F88E358578}" type="pres">
      <dgm:prSet presAssocID="{F04EE8D0-4A9F-411D-B3BF-17C2D6238C30}" presName="parentText" presStyleLbl="node1" presStyleIdx="1" presStyleCnt="2" custScaleX="223949">
        <dgm:presLayoutVars>
          <dgm:chMax val="1"/>
          <dgm:bulletEnabled val="1"/>
        </dgm:presLayoutVars>
      </dgm:prSet>
      <dgm:spPr/>
      <dgm:t>
        <a:bodyPr/>
        <a:lstStyle/>
        <a:p>
          <a:endParaRPr lang="fr-FR"/>
        </a:p>
      </dgm:t>
    </dgm:pt>
  </dgm:ptLst>
  <dgm:cxnLst>
    <dgm:cxn modelId="{2D72C5F8-683F-4379-B8D8-ECE5E47A9491}" type="presOf" srcId="{401E1780-475E-41CC-8DAE-19F05B8563F3}" destId="{56C5223C-13A5-4D42-AB77-9BC83703FC8E}" srcOrd="0" destOrd="0" presId="urn:microsoft.com/office/officeart/2005/8/layout/vList5"/>
    <dgm:cxn modelId="{CE251EF4-429D-495E-A871-2149A1FA9FCB}" type="presOf" srcId="{F04EE8D0-4A9F-411D-B3BF-17C2D6238C30}" destId="{1A443764-A2C1-4DDA-B418-64F88E358578}" srcOrd="0" destOrd="0" presId="urn:microsoft.com/office/officeart/2005/8/layout/vList5"/>
    <dgm:cxn modelId="{ABB174E0-6B95-48C8-9AAA-45F850E1436F}" srcId="{5C9EE309-28F5-4E13-9175-09E3420683F7}" destId="{401E1780-475E-41CC-8DAE-19F05B8563F3}" srcOrd="0" destOrd="0" parTransId="{8112680B-D278-45EB-B815-E19B199F8D91}" sibTransId="{EB7E7362-8FA1-4169-ADBE-6B6A092018A9}"/>
    <dgm:cxn modelId="{16158629-FDC6-4E6B-9A63-1BDDC8BD8BD9}" srcId="{5C9EE309-28F5-4E13-9175-09E3420683F7}" destId="{F04EE8D0-4A9F-411D-B3BF-17C2D6238C30}" srcOrd="1" destOrd="0" parTransId="{07BD3F55-FC66-45B9-A681-907F984F8A8B}" sibTransId="{F8D554AD-3AC8-41AA-8127-749778A25A5B}"/>
    <dgm:cxn modelId="{15B9E679-26EB-42C5-9663-E0F301D24F41}" type="presOf" srcId="{5C9EE309-28F5-4E13-9175-09E3420683F7}" destId="{DF18445D-171A-482F-9AE2-BF1101C52E37}" srcOrd="0" destOrd="0" presId="urn:microsoft.com/office/officeart/2005/8/layout/vList5"/>
    <dgm:cxn modelId="{1FFF37DA-24F5-4C63-8534-C635D875A594}" type="presParOf" srcId="{DF18445D-171A-482F-9AE2-BF1101C52E37}" destId="{8940A8BB-233D-4BDF-92BD-E95A1A985F93}" srcOrd="0" destOrd="0" presId="urn:microsoft.com/office/officeart/2005/8/layout/vList5"/>
    <dgm:cxn modelId="{05B2225D-440F-4E1A-8CE9-4F14ADBAA425}" type="presParOf" srcId="{8940A8BB-233D-4BDF-92BD-E95A1A985F93}" destId="{56C5223C-13A5-4D42-AB77-9BC83703FC8E}" srcOrd="0" destOrd="0" presId="urn:microsoft.com/office/officeart/2005/8/layout/vList5"/>
    <dgm:cxn modelId="{C2D45C42-F0B8-4851-ADDD-EF87CC60E494}" type="presParOf" srcId="{DF18445D-171A-482F-9AE2-BF1101C52E37}" destId="{6044FA65-2683-4921-848B-30A284E4F5B6}" srcOrd="1" destOrd="0" presId="urn:microsoft.com/office/officeart/2005/8/layout/vList5"/>
    <dgm:cxn modelId="{7291C21B-5D4C-4D15-BA3A-545EEF1BBA0C}" type="presParOf" srcId="{DF18445D-171A-482F-9AE2-BF1101C52E37}" destId="{D0CCBAD9-F6D7-4D39-87DA-5FF24ABC8768}" srcOrd="2" destOrd="0" presId="urn:microsoft.com/office/officeart/2005/8/layout/vList5"/>
    <dgm:cxn modelId="{3FE12A96-E114-4326-B683-62421087922D}" type="presParOf" srcId="{D0CCBAD9-F6D7-4D39-87DA-5FF24ABC8768}" destId="{1A443764-A2C1-4DDA-B418-64F88E358578}"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9EE309-28F5-4E13-9175-09E3420683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401E1780-475E-41CC-8DAE-19F05B8563F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Je ne peux pas plier mes cheveux.</a:t>
          </a:r>
          <a:endParaRPr lang="fr-FR" sz="2400" dirty="0">
            <a:solidFill>
              <a:schemeClr val="tx1"/>
            </a:solidFill>
            <a:latin typeface="Arial" panose="020B0604020202020204" pitchFamily="34" charset="0"/>
            <a:cs typeface="Arial" panose="020B0604020202020204" pitchFamily="34" charset="0"/>
          </a:endParaRPr>
        </a:p>
      </dgm:t>
    </dgm:pt>
    <dgm:pt modelId="{8112680B-D278-45EB-B815-E19B199F8D91}" type="par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EB7E7362-8FA1-4169-ADBE-6B6A092018A9}" type="sib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F04EE8D0-4A9F-411D-B3BF-17C2D6238C30}">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Mes cheveux ne sont pas bouclés. </a:t>
          </a:r>
          <a:endParaRPr lang="fr-FR" sz="2400" dirty="0">
            <a:solidFill>
              <a:schemeClr val="tx1"/>
            </a:solidFill>
            <a:latin typeface="Arial" panose="020B0604020202020204" pitchFamily="34" charset="0"/>
            <a:cs typeface="Arial" panose="020B0604020202020204" pitchFamily="34" charset="0"/>
          </a:endParaRPr>
        </a:p>
      </dgm:t>
    </dgm:pt>
    <dgm:pt modelId="{07BD3F55-FC66-45B9-A681-907F984F8A8B}" type="par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F8D554AD-3AC8-41AA-8127-749778A25A5B}" type="sib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DF18445D-171A-482F-9AE2-BF1101C52E37}" type="pres">
      <dgm:prSet presAssocID="{5C9EE309-28F5-4E13-9175-09E3420683F7}" presName="Name0" presStyleCnt="0">
        <dgm:presLayoutVars>
          <dgm:dir/>
          <dgm:animLvl val="lvl"/>
          <dgm:resizeHandles val="exact"/>
        </dgm:presLayoutVars>
      </dgm:prSet>
      <dgm:spPr/>
      <dgm:t>
        <a:bodyPr/>
        <a:lstStyle/>
        <a:p>
          <a:endParaRPr lang="fr-FR"/>
        </a:p>
      </dgm:t>
    </dgm:pt>
    <dgm:pt modelId="{8940A8BB-233D-4BDF-92BD-E95A1A985F93}" type="pres">
      <dgm:prSet presAssocID="{401E1780-475E-41CC-8DAE-19F05B8563F3}" presName="linNode" presStyleCnt="0"/>
      <dgm:spPr/>
    </dgm:pt>
    <dgm:pt modelId="{56C5223C-13A5-4D42-AB77-9BC83703FC8E}" type="pres">
      <dgm:prSet presAssocID="{401E1780-475E-41CC-8DAE-19F05B8563F3}" presName="parentText" presStyleLbl="node1" presStyleIdx="0" presStyleCnt="2" custScaleX="226554">
        <dgm:presLayoutVars>
          <dgm:chMax val="1"/>
          <dgm:bulletEnabled val="1"/>
        </dgm:presLayoutVars>
      </dgm:prSet>
      <dgm:spPr/>
      <dgm:t>
        <a:bodyPr/>
        <a:lstStyle/>
        <a:p>
          <a:endParaRPr lang="fr-FR"/>
        </a:p>
      </dgm:t>
    </dgm:pt>
    <dgm:pt modelId="{6044FA65-2683-4921-848B-30A284E4F5B6}" type="pres">
      <dgm:prSet presAssocID="{EB7E7362-8FA1-4169-ADBE-6B6A092018A9}" presName="sp" presStyleCnt="0"/>
      <dgm:spPr/>
    </dgm:pt>
    <dgm:pt modelId="{D0CCBAD9-F6D7-4D39-87DA-5FF24ABC8768}" type="pres">
      <dgm:prSet presAssocID="{F04EE8D0-4A9F-411D-B3BF-17C2D6238C30}" presName="linNode" presStyleCnt="0"/>
      <dgm:spPr/>
    </dgm:pt>
    <dgm:pt modelId="{1A443764-A2C1-4DDA-B418-64F88E358578}" type="pres">
      <dgm:prSet presAssocID="{F04EE8D0-4A9F-411D-B3BF-17C2D6238C30}" presName="parentText" presStyleLbl="node1" presStyleIdx="1" presStyleCnt="2" custScaleX="223949">
        <dgm:presLayoutVars>
          <dgm:chMax val="1"/>
          <dgm:bulletEnabled val="1"/>
        </dgm:presLayoutVars>
      </dgm:prSet>
      <dgm:spPr/>
      <dgm:t>
        <a:bodyPr/>
        <a:lstStyle/>
        <a:p>
          <a:endParaRPr lang="fr-FR"/>
        </a:p>
      </dgm:t>
    </dgm:pt>
  </dgm:ptLst>
  <dgm:cxnLst>
    <dgm:cxn modelId="{ABB174E0-6B95-48C8-9AAA-45F850E1436F}" srcId="{5C9EE309-28F5-4E13-9175-09E3420683F7}" destId="{401E1780-475E-41CC-8DAE-19F05B8563F3}" srcOrd="0" destOrd="0" parTransId="{8112680B-D278-45EB-B815-E19B199F8D91}" sibTransId="{EB7E7362-8FA1-4169-ADBE-6B6A092018A9}"/>
    <dgm:cxn modelId="{7D7BC59F-C417-40ED-9DD2-63BBE846D66E}" type="presOf" srcId="{5C9EE309-28F5-4E13-9175-09E3420683F7}" destId="{DF18445D-171A-482F-9AE2-BF1101C52E37}" srcOrd="0" destOrd="0" presId="urn:microsoft.com/office/officeart/2005/8/layout/vList5"/>
    <dgm:cxn modelId="{713A0D40-CDF4-4898-83BE-D9FDD6519332}" type="presOf" srcId="{F04EE8D0-4A9F-411D-B3BF-17C2D6238C30}" destId="{1A443764-A2C1-4DDA-B418-64F88E358578}" srcOrd="0" destOrd="0" presId="urn:microsoft.com/office/officeart/2005/8/layout/vList5"/>
    <dgm:cxn modelId="{16158629-FDC6-4E6B-9A63-1BDDC8BD8BD9}" srcId="{5C9EE309-28F5-4E13-9175-09E3420683F7}" destId="{F04EE8D0-4A9F-411D-B3BF-17C2D6238C30}" srcOrd="1" destOrd="0" parTransId="{07BD3F55-FC66-45B9-A681-907F984F8A8B}" sibTransId="{F8D554AD-3AC8-41AA-8127-749778A25A5B}"/>
    <dgm:cxn modelId="{96E6D61D-47D3-438E-85AC-E2EDBA4B056E}" type="presOf" srcId="{401E1780-475E-41CC-8DAE-19F05B8563F3}" destId="{56C5223C-13A5-4D42-AB77-9BC83703FC8E}" srcOrd="0" destOrd="0" presId="urn:microsoft.com/office/officeart/2005/8/layout/vList5"/>
    <dgm:cxn modelId="{0CA34F84-B2FD-461E-9F7C-D29D5862D3E2}" type="presParOf" srcId="{DF18445D-171A-482F-9AE2-BF1101C52E37}" destId="{8940A8BB-233D-4BDF-92BD-E95A1A985F93}" srcOrd="0" destOrd="0" presId="urn:microsoft.com/office/officeart/2005/8/layout/vList5"/>
    <dgm:cxn modelId="{0E336777-7475-404D-9F57-C2AF27352BB7}" type="presParOf" srcId="{8940A8BB-233D-4BDF-92BD-E95A1A985F93}" destId="{56C5223C-13A5-4D42-AB77-9BC83703FC8E}" srcOrd="0" destOrd="0" presId="urn:microsoft.com/office/officeart/2005/8/layout/vList5"/>
    <dgm:cxn modelId="{79CE584F-85E0-4269-A116-62481145C7B9}" type="presParOf" srcId="{DF18445D-171A-482F-9AE2-BF1101C52E37}" destId="{6044FA65-2683-4921-848B-30A284E4F5B6}" srcOrd="1" destOrd="0" presId="urn:microsoft.com/office/officeart/2005/8/layout/vList5"/>
    <dgm:cxn modelId="{884E52B8-06E7-4276-BDA1-E123BF26DD24}" type="presParOf" srcId="{DF18445D-171A-482F-9AE2-BF1101C52E37}" destId="{D0CCBAD9-F6D7-4D39-87DA-5FF24ABC8768}" srcOrd="2" destOrd="0" presId="urn:microsoft.com/office/officeart/2005/8/layout/vList5"/>
    <dgm:cxn modelId="{E296F4BE-09AA-4823-A6D0-BFD609EF92EB}" type="presParOf" srcId="{D0CCBAD9-F6D7-4D39-87DA-5FF24ABC8768}" destId="{1A443764-A2C1-4DDA-B418-64F88E358578}"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9EE309-28F5-4E13-9175-09E3420683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401E1780-475E-41CC-8DAE-19F05B8563F3}">
      <dgm:prSet phldrT="[Texte]" custT="1"/>
      <dgm:spPr>
        <a:solidFill>
          <a:schemeClr val="accent4">
            <a:lumMod val="5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Je ne peux pas plier mes cheveux.</a:t>
          </a:r>
          <a:endParaRPr lang="fr-FR" sz="2400" dirty="0">
            <a:solidFill>
              <a:schemeClr val="tx1"/>
            </a:solidFill>
            <a:latin typeface="Arial" panose="020B0604020202020204" pitchFamily="34" charset="0"/>
            <a:cs typeface="Arial" panose="020B0604020202020204" pitchFamily="34" charset="0"/>
          </a:endParaRPr>
        </a:p>
      </dgm:t>
    </dgm:pt>
    <dgm:pt modelId="{8112680B-D278-45EB-B815-E19B199F8D91}" type="par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EB7E7362-8FA1-4169-ADBE-6B6A092018A9}" type="sibTrans" cxnId="{ABB174E0-6B95-48C8-9AAA-45F850E1436F}">
      <dgm:prSet/>
      <dgm:spPr/>
      <dgm:t>
        <a:bodyPr/>
        <a:lstStyle/>
        <a:p>
          <a:endParaRPr lang="fr-FR" sz="2400">
            <a:latin typeface="Arial" panose="020B0604020202020204" pitchFamily="34" charset="0"/>
            <a:cs typeface="Arial" panose="020B0604020202020204" pitchFamily="34" charset="0"/>
          </a:endParaRPr>
        </a:p>
      </dgm:t>
    </dgm:pt>
    <dgm:pt modelId="{F04EE8D0-4A9F-411D-B3BF-17C2D6238C30}">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Mes cheveux ne sont pas bouclés. </a:t>
          </a:r>
          <a:endParaRPr lang="fr-FR" sz="2400" dirty="0">
            <a:solidFill>
              <a:schemeClr val="tx1"/>
            </a:solidFill>
            <a:latin typeface="Arial" panose="020B0604020202020204" pitchFamily="34" charset="0"/>
            <a:cs typeface="Arial" panose="020B0604020202020204" pitchFamily="34" charset="0"/>
          </a:endParaRPr>
        </a:p>
      </dgm:t>
    </dgm:pt>
    <dgm:pt modelId="{07BD3F55-FC66-45B9-A681-907F984F8A8B}" type="par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F8D554AD-3AC8-41AA-8127-749778A25A5B}" type="sibTrans" cxnId="{16158629-FDC6-4E6B-9A63-1BDDC8BD8BD9}">
      <dgm:prSet/>
      <dgm:spPr/>
      <dgm:t>
        <a:bodyPr/>
        <a:lstStyle/>
        <a:p>
          <a:endParaRPr lang="fr-FR" sz="2400">
            <a:latin typeface="Arial" panose="020B0604020202020204" pitchFamily="34" charset="0"/>
            <a:cs typeface="Arial" panose="020B0604020202020204" pitchFamily="34" charset="0"/>
          </a:endParaRPr>
        </a:p>
      </dgm:t>
    </dgm:pt>
    <dgm:pt modelId="{DF18445D-171A-482F-9AE2-BF1101C52E37}" type="pres">
      <dgm:prSet presAssocID="{5C9EE309-28F5-4E13-9175-09E3420683F7}" presName="Name0" presStyleCnt="0">
        <dgm:presLayoutVars>
          <dgm:dir/>
          <dgm:animLvl val="lvl"/>
          <dgm:resizeHandles val="exact"/>
        </dgm:presLayoutVars>
      </dgm:prSet>
      <dgm:spPr/>
      <dgm:t>
        <a:bodyPr/>
        <a:lstStyle/>
        <a:p>
          <a:endParaRPr lang="fr-FR"/>
        </a:p>
      </dgm:t>
    </dgm:pt>
    <dgm:pt modelId="{8940A8BB-233D-4BDF-92BD-E95A1A985F93}" type="pres">
      <dgm:prSet presAssocID="{401E1780-475E-41CC-8DAE-19F05B8563F3}" presName="linNode" presStyleCnt="0"/>
      <dgm:spPr/>
    </dgm:pt>
    <dgm:pt modelId="{56C5223C-13A5-4D42-AB77-9BC83703FC8E}" type="pres">
      <dgm:prSet presAssocID="{401E1780-475E-41CC-8DAE-19F05B8563F3}" presName="parentText" presStyleLbl="node1" presStyleIdx="0" presStyleCnt="2" custScaleX="226554">
        <dgm:presLayoutVars>
          <dgm:chMax val="1"/>
          <dgm:bulletEnabled val="1"/>
        </dgm:presLayoutVars>
      </dgm:prSet>
      <dgm:spPr/>
      <dgm:t>
        <a:bodyPr/>
        <a:lstStyle/>
        <a:p>
          <a:endParaRPr lang="fr-FR"/>
        </a:p>
      </dgm:t>
    </dgm:pt>
    <dgm:pt modelId="{6044FA65-2683-4921-848B-30A284E4F5B6}" type="pres">
      <dgm:prSet presAssocID="{EB7E7362-8FA1-4169-ADBE-6B6A092018A9}" presName="sp" presStyleCnt="0"/>
      <dgm:spPr/>
    </dgm:pt>
    <dgm:pt modelId="{D0CCBAD9-F6D7-4D39-87DA-5FF24ABC8768}" type="pres">
      <dgm:prSet presAssocID="{F04EE8D0-4A9F-411D-B3BF-17C2D6238C30}" presName="linNode" presStyleCnt="0"/>
      <dgm:spPr/>
    </dgm:pt>
    <dgm:pt modelId="{1A443764-A2C1-4DDA-B418-64F88E358578}" type="pres">
      <dgm:prSet presAssocID="{F04EE8D0-4A9F-411D-B3BF-17C2D6238C30}" presName="parentText" presStyleLbl="node1" presStyleIdx="1" presStyleCnt="2" custScaleX="223949">
        <dgm:presLayoutVars>
          <dgm:chMax val="1"/>
          <dgm:bulletEnabled val="1"/>
        </dgm:presLayoutVars>
      </dgm:prSet>
      <dgm:spPr/>
      <dgm:t>
        <a:bodyPr/>
        <a:lstStyle/>
        <a:p>
          <a:endParaRPr lang="fr-FR"/>
        </a:p>
      </dgm:t>
    </dgm:pt>
  </dgm:ptLst>
  <dgm:cxnLst>
    <dgm:cxn modelId="{088BA5A7-C35C-4FC7-AEB7-DBEFE5524930}" type="presOf" srcId="{401E1780-475E-41CC-8DAE-19F05B8563F3}" destId="{56C5223C-13A5-4D42-AB77-9BC83703FC8E}" srcOrd="0" destOrd="0" presId="urn:microsoft.com/office/officeart/2005/8/layout/vList5"/>
    <dgm:cxn modelId="{ABB174E0-6B95-48C8-9AAA-45F850E1436F}" srcId="{5C9EE309-28F5-4E13-9175-09E3420683F7}" destId="{401E1780-475E-41CC-8DAE-19F05B8563F3}" srcOrd="0" destOrd="0" parTransId="{8112680B-D278-45EB-B815-E19B199F8D91}" sibTransId="{EB7E7362-8FA1-4169-ADBE-6B6A092018A9}"/>
    <dgm:cxn modelId="{16158629-FDC6-4E6B-9A63-1BDDC8BD8BD9}" srcId="{5C9EE309-28F5-4E13-9175-09E3420683F7}" destId="{F04EE8D0-4A9F-411D-B3BF-17C2D6238C30}" srcOrd="1" destOrd="0" parTransId="{07BD3F55-FC66-45B9-A681-907F984F8A8B}" sibTransId="{F8D554AD-3AC8-41AA-8127-749778A25A5B}"/>
    <dgm:cxn modelId="{06B08335-08FD-4F18-AE45-40AA9839F9E9}" type="presOf" srcId="{5C9EE309-28F5-4E13-9175-09E3420683F7}" destId="{DF18445D-171A-482F-9AE2-BF1101C52E37}" srcOrd="0" destOrd="0" presId="urn:microsoft.com/office/officeart/2005/8/layout/vList5"/>
    <dgm:cxn modelId="{E1298AFD-D172-4F62-9A9E-93936B768633}" type="presOf" srcId="{F04EE8D0-4A9F-411D-B3BF-17C2D6238C30}" destId="{1A443764-A2C1-4DDA-B418-64F88E358578}" srcOrd="0" destOrd="0" presId="urn:microsoft.com/office/officeart/2005/8/layout/vList5"/>
    <dgm:cxn modelId="{B22178EA-316F-4F08-8E48-18BD9E9089A3}" type="presParOf" srcId="{DF18445D-171A-482F-9AE2-BF1101C52E37}" destId="{8940A8BB-233D-4BDF-92BD-E95A1A985F93}" srcOrd="0" destOrd="0" presId="urn:microsoft.com/office/officeart/2005/8/layout/vList5"/>
    <dgm:cxn modelId="{925CB91A-3C42-4416-9354-B0F8E8D6AD4A}" type="presParOf" srcId="{8940A8BB-233D-4BDF-92BD-E95A1A985F93}" destId="{56C5223C-13A5-4D42-AB77-9BC83703FC8E}" srcOrd="0" destOrd="0" presId="urn:microsoft.com/office/officeart/2005/8/layout/vList5"/>
    <dgm:cxn modelId="{A52F6271-6D23-4D09-B62B-6DF7E69BE6B4}" type="presParOf" srcId="{DF18445D-171A-482F-9AE2-BF1101C52E37}" destId="{6044FA65-2683-4921-848B-30A284E4F5B6}" srcOrd="1" destOrd="0" presId="urn:microsoft.com/office/officeart/2005/8/layout/vList5"/>
    <dgm:cxn modelId="{EB2F296F-576C-4A8D-8EF3-7F684C712F84}" type="presParOf" srcId="{DF18445D-171A-482F-9AE2-BF1101C52E37}" destId="{D0CCBAD9-F6D7-4D39-87DA-5FF24ABC8768}" srcOrd="2" destOrd="0" presId="urn:microsoft.com/office/officeart/2005/8/layout/vList5"/>
    <dgm:cxn modelId="{473B89B6-0980-4536-B0DE-4546ACB3CAC4}" type="presParOf" srcId="{D0CCBAD9-F6D7-4D39-87DA-5FF24ABC8768}" destId="{1A443764-A2C1-4DDA-B418-64F88E358578}"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5223C-13A5-4D42-AB77-9BC83703FC8E}">
      <dsp:nvSpPr>
        <dsp:cNvPr id="0" name=""/>
        <dsp:cNvSpPr/>
      </dsp:nvSpPr>
      <dsp:spPr>
        <a:xfrm>
          <a:off x="597540" y="16"/>
          <a:ext cx="5285638" cy="63994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Il a pris un chemin avec la tondeuse.</a:t>
          </a:r>
          <a:endParaRPr lang="fr-FR" sz="2400" kern="1200" dirty="0">
            <a:solidFill>
              <a:schemeClr val="tx1"/>
            </a:solidFill>
            <a:latin typeface="Arial" panose="020B0604020202020204" pitchFamily="34" charset="0"/>
            <a:cs typeface="Arial" panose="020B0604020202020204" pitchFamily="34" charset="0"/>
          </a:endParaRPr>
        </a:p>
      </dsp:txBody>
      <dsp:txXfrm>
        <a:off x="628780" y="31256"/>
        <a:ext cx="5223158" cy="577465"/>
      </dsp:txXfrm>
    </dsp:sp>
    <dsp:sp modelId="{1A443764-A2C1-4DDA-B418-64F88E358578}">
      <dsp:nvSpPr>
        <dsp:cNvPr id="0" name=""/>
        <dsp:cNvSpPr/>
      </dsp:nvSpPr>
      <dsp:spPr>
        <a:xfrm>
          <a:off x="597540" y="671958"/>
          <a:ext cx="5224862" cy="63994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Il a démarré la tondeuse. </a:t>
          </a:r>
          <a:endParaRPr lang="fr-FR" sz="2400" kern="1200" dirty="0">
            <a:solidFill>
              <a:schemeClr val="tx1"/>
            </a:solidFill>
            <a:latin typeface="Arial" panose="020B0604020202020204" pitchFamily="34" charset="0"/>
            <a:cs typeface="Arial" panose="020B0604020202020204" pitchFamily="34" charset="0"/>
          </a:endParaRPr>
        </a:p>
      </dsp:txBody>
      <dsp:txXfrm>
        <a:off x="628780" y="703198"/>
        <a:ext cx="5162382" cy="577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5223C-13A5-4D42-AB77-9BC83703FC8E}">
      <dsp:nvSpPr>
        <dsp:cNvPr id="0" name=""/>
        <dsp:cNvSpPr/>
      </dsp:nvSpPr>
      <dsp:spPr>
        <a:xfrm>
          <a:off x="597540" y="16"/>
          <a:ext cx="5285638" cy="639945"/>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Il a pris un chemin avec la tondeuse.</a:t>
          </a:r>
          <a:endParaRPr lang="fr-FR" sz="2400" kern="1200" dirty="0">
            <a:solidFill>
              <a:schemeClr val="tx1"/>
            </a:solidFill>
            <a:latin typeface="Arial" panose="020B0604020202020204" pitchFamily="34" charset="0"/>
            <a:cs typeface="Arial" panose="020B0604020202020204" pitchFamily="34" charset="0"/>
          </a:endParaRPr>
        </a:p>
      </dsp:txBody>
      <dsp:txXfrm>
        <a:off x="628780" y="31256"/>
        <a:ext cx="5223158" cy="577465"/>
      </dsp:txXfrm>
    </dsp:sp>
    <dsp:sp modelId="{1A443764-A2C1-4DDA-B418-64F88E358578}">
      <dsp:nvSpPr>
        <dsp:cNvPr id="0" name=""/>
        <dsp:cNvSpPr/>
      </dsp:nvSpPr>
      <dsp:spPr>
        <a:xfrm>
          <a:off x="597540" y="671958"/>
          <a:ext cx="5224862" cy="63994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Il a démarré la tondeuse. </a:t>
          </a:r>
          <a:endParaRPr lang="fr-FR" sz="2400" kern="1200" dirty="0">
            <a:solidFill>
              <a:schemeClr val="tx1"/>
            </a:solidFill>
            <a:latin typeface="Arial" panose="020B0604020202020204" pitchFamily="34" charset="0"/>
            <a:cs typeface="Arial" panose="020B0604020202020204" pitchFamily="34" charset="0"/>
          </a:endParaRPr>
        </a:p>
      </dsp:txBody>
      <dsp:txXfrm>
        <a:off x="628780" y="703198"/>
        <a:ext cx="5162382" cy="5774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5223C-13A5-4D42-AB77-9BC83703FC8E}">
      <dsp:nvSpPr>
        <dsp:cNvPr id="0" name=""/>
        <dsp:cNvSpPr/>
      </dsp:nvSpPr>
      <dsp:spPr>
        <a:xfrm>
          <a:off x="597540" y="16"/>
          <a:ext cx="5285638" cy="63994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J’ai une blessure aux pieds.</a:t>
          </a:r>
          <a:endParaRPr lang="fr-FR" sz="2400" kern="1200" dirty="0">
            <a:solidFill>
              <a:schemeClr val="tx1"/>
            </a:solidFill>
            <a:latin typeface="Arial" panose="020B0604020202020204" pitchFamily="34" charset="0"/>
            <a:cs typeface="Arial" panose="020B0604020202020204" pitchFamily="34" charset="0"/>
          </a:endParaRPr>
        </a:p>
      </dsp:txBody>
      <dsp:txXfrm>
        <a:off x="628780" y="31256"/>
        <a:ext cx="5223158" cy="577465"/>
      </dsp:txXfrm>
    </dsp:sp>
    <dsp:sp modelId="{1A443764-A2C1-4DDA-B418-64F88E358578}">
      <dsp:nvSpPr>
        <dsp:cNvPr id="0" name=""/>
        <dsp:cNvSpPr/>
      </dsp:nvSpPr>
      <dsp:spPr>
        <a:xfrm>
          <a:off x="597540" y="671958"/>
          <a:ext cx="5224862" cy="63994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petite lumière est sur mon pied. </a:t>
          </a:r>
          <a:endParaRPr lang="fr-FR" sz="2400" kern="1200" dirty="0">
            <a:solidFill>
              <a:schemeClr val="tx1"/>
            </a:solidFill>
            <a:latin typeface="Arial" panose="020B0604020202020204" pitchFamily="34" charset="0"/>
            <a:cs typeface="Arial" panose="020B0604020202020204" pitchFamily="34" charset="0"/>
          </a:endParaRPr>
        </a:p>
      </dsp:txBody>
      <dsp:txXfrm>
        <a:off x="628780" y="703198"/>
        <a:ext cx="5162382" cy="5774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5223C-13A5-4D42-AB77-9BC83703FC8E}">
      <dsp:nvSpPr>
        <dsp:cNvPr id="0" name=""/>
        <dsp:cNvSpPr/>
      </dsp:nvSpPr>
      <dsp:spPr>
        <a:xfrm>
          <a:off x="597540" y="16"/>
          <a:ext cx="5285638" cy="63994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J’ai une blessure aux pieds.</a:t>
          </a:r>
          <a:endParaRPr lang="fr-FR" sz="2400" kern="1200" dirty="0">
            <a:solidFill>
              <a:schemeClr val="tx1"/>
            </a:solidFill>
            <a:latin typeface="Arial" panose="020B0604020202020204" pitchFamily="34" charset="0"/>
            <a:cs typeface="Arial" panose="020B0604020202020204" pitchFamily="34" charset="0"/>
          </a:endParaRPr>
        </a:p>
      </dsp:txBody>
      <dsp:txXfrm>
        <a:off x="628780" y="31256"/>
        <a:ext cx="5223158" cy="577465"/>
      </dsp:txXfrm>
    </dsp:sp>
    <dsp:sp modelId="{1A443764-A2C1-4DDA-B418-64F88E358578}">
      <dsp:nvSpPr>
        <dsp:cNvPr id="0" name=""/>
        <dsp:cNvSpPr/>
      </dsp:nvSpPr>
      <dsp:spPr>
        <a:xfrm>
          <a:off x="597540" y="671958"/>
          <a:ext cx="5224862" cy="639945"/>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petite lumière est sur mon pied. </a:t>
          </a:r>
          <a:endParaRPr lang="fr-FR" sz="2400" kern="1200" dirty="0">
            <a:solidFill>
              <a:schemeClr val="tx1"/>
            </a:solidFill>
            <a:latin typeface="Arial" panose="020B0604020202020204" pitchFamily="34" charset="0"/>
            <a:cs typeface="Arial" panose="020B0604020202020204" pitchFamily="34" charset="0"/>
          </a:endParaRPr>
        </a:p>
      </dsp:txBody>
      <dsp:txXfrm>
        <a:off x="628780" y="703198"/>
        <a:ext cx="5162382" cy="5774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5223C-13A5-4D42-AB77-9BC83703FC8E}">
      <dsp:nvSpPr>
        <dsp:cNvPr id="0" name=""/>
        <dsp:cNvSpPr/>
      </dsp:nvSpPr>
      <dsp:spPr>
        <a:xfrm>
          <a:off x="597540" y="16"/>
          <a:ext cx="5285638" cy="63994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Je ne peux pas plier mes cheveux.</a:t>
          </a:r>
          <a:endParaRPr lang="fr-FR" sz="2400" kern="1200" dirty="0">
            <a:solidFill>
              <a:schemeClr val="tx1"/>
            </a:solidFill>
            <a:latin typeface="Arial" panose="020B0604020202020204" pitchFamily="34" charset="0"/>
            <a:cs typeface="Arial" panose="020B0604020202020204" pitchFamily="34" charset="0"/>
          </a:endParaRPr>
        </a:p>
      </dsp:txBody>
      <dsp:txXfrm>
        <a:off x="628780" y="31256"/>
        <a:ext cx="5223158" cy="577465"/>
      </dsp:txXfrm>
    </dsp:sp>
    <dsp:sp modelId="{1A443764-A2C1-4DDA-B418-64F88E358578}">
      <dsp:nvSpPr>
        <dsp:cNvPr id="0" name=""/>
        <dsp:cNvSpPr/>
      </dsp:nvSpPr>
      <dsp:spPr>
        <a:xfrm>
          <a:off x="597540" y="671958"/>
          <a:ext cx="5224862" cy="63994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Mes cheveux ne sont pas bouclés. </a:t>
          </a:r>
          <a:endParaRPr lang="fr-FR" sz="2400" kern="1200" dirty="0">
            <a:solidFill>
              <a:schemeClr val="tx1"/>
            </a:solidFill>
            <a:latin typeface="Arial" panose="020B0604020202020204" pitchFamily="34" charset="0"/>
            <a:cs typeface="Arial" panose="020B0604020202020204" pitchFamily="34" charset="0"/>
          </a:endParaRPr>
        </a:p>
      </dsp:txBody>
      <dsp:txXfrm>
        <a:off x="628780" y="703198"/>
        <a:ext cx="5162382" cy="5774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5223C-13A5-4D42-AB77-9BC83703FC8E}">
      <dsp:nvSpPr>
        <dsp:cNvPr id="0" name=""/>
        <dsp:cNvSpPr/>
      </dsp:nvSpPr>
      <dsp:spPr>
        <a:xfrm>
          <a:off x="597540" y="16"/>
          <a:ext cx="5285638" cy="639945"/>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Je ne peux pas plier mes cheveux.</a:t>
          </a:r>
          <a:endParaRPr lang="fr-FR" sz="2400" kern="1200" dirty="0">
            <a:solidFill>
              <a:schemeClr val="tx1"/>
            </a:solidFill>
            <a:latin typeface="Arial" panose="020B0604020202020204" pitchFamily="34" charset="0"/>
            <a:cs typeface="Arial" panose="020B0604020202020204" pitchFamily="34" charset="0"/>
          </a:endParaRPr>
        </a:p>
      </dsp:txBody>
      <dsp:txXfrm>
        <a:off x="628780" y="31256"/>
        <a:ext cx="5223158" cy="577465"/>
      </dsp:txXfrm>
    </dsp:sp>
    <dsp:sp modelId="{1A443764-A2C1-4DDA-B418-64F88E358578}">
      <dsp:nvSpPr>
        <dsp:cNvPr id="0" name=""/>
        <dsp:cNvSpPr/>
      </dsp:nvSpPr>
      <dsp:spPr>
        <a:xfrm>
          <a:off x="597540" y="671958"/>
          <a:ext cx="5224862" cy="639945"/>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Mes cheveux ne sont pas bouclés. </a:t>
          </a:r>
          <a:endParaRPr lang="fr-FR" sz="2400" kern="1200" dirty="0">
            <a:solidFill>
              <a:schemeClr val="tx1"/>
            </a:solidFill>
            <a:latin typeface="Arial" panose="020B0604020202020204" pitchFamily="34" charset="0"/>
            <a:cs typeface="Arial" panose="020B0604020202020204" pitchFamily="34" charset="0"/>
          </a:endParaRPr>
        </a:p>
      </dsp:txBody>
      <dsp:txXfrm>
        <a:off x="628780" y="703198"/>
        <a:ext cx="5162382" cy="57746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F817B8-DFBD-4E45-903F-864CA41C1715}" type="datetimeFigureOut">
              <a:rPr lang="fr-FR" smtClean="0"/>
              <a:t>28/05/2020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07797-A7A0-4DB5-80CF-94E9A72E6E88}" type="slidenum">
              <a:rPr lang="fr-FR" smtClean="0"/>
              <a:t>‹N°›</a:t>
            </a:fld>
            <a:endParaRPr lang="fr-FR"/>
          </a:p>
        </p:txBody>
      </p:sp>
    </p:spTree>
    <p:extLst>
      <p:ext uri="{BB962C8B-B14F-4D97-AF65-F5344CB8AC3E}">
        <p14:creationId xmlns:p14="http://schemas.microsoft.com/office/powerpoint/2010/main" val="215522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a:t>
            </a:fld>
            <a:endParaRPr lang="fr-FR" dirty="0"/>
          </a:p>
        </p:txBody>
      </p:sp>
    </p:spTree>
    <p:extLst>
      <p:ext uri="{BB962C8B-B14F-4D97-AF65-F5344CB8AC3E}">
        <p14:creationId xmlns:p14="http://schemas.microsoft.com/office/powerpoint/2010/main" val="334609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r>
              <a:rPr lang="fr-FR" dirty="0" smtClean="0"/>
              <a:t>autour – loin – longtemps – comme – plusieurs – mieux </a:t>
            </a:r>
          </a:p>
          <a:p>
            <a:endParaRPr lang="fr-FR" dirty="0"/>
          </a:p>
        </p:txBody>
      </p:sp>
      <p:sp>
        <p:nvSpPr>
          <p:cNvPr id="4" name="Espace réservé du numéro de diapositive 3"/>
          <p:cNvSpPr>
            <a:spLocks noGrp="1"/>
          </p:cNvSpPr>
          <p:nvPr>
            <p:ph type="sldNum" sz="quarter" idx="10"/>
          </p:nvPr>
        </p:nvSpPr>
        <p:spPr/>
        <p:txBody>
          <a:bodyPr/>
          <a:lstStyle/>
          <a:p>
            <a:fld id="{48D07797-A7A0-4DB5-80CF-94E9A72E6E88}" type="slidenum">
              <a:rPr lang="fr-FR" smtClean="0"/>
              <a:t>3</a:t>
            </a:fld>
            <a:endParaRPr lang="fr-FR"/>
          </a:p>
        </p:txBody>
      </p:sp>
    </p:spTree>
    <p:extLst>
      <p:ext uri="{BB962C8B-B14F-4D97-AF65-F5344CB8AC3E}">
        <p14:creationId xmlns:p14="http://schemas.microsoft.com/office/powerpoint/2010/main" val="4130835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Question sur cet</a:t>
            </a:r>
            <a:r>
              <a:rPr lang="fr-FR" baseline="0" dirty="0" smtClean="0"/>
              <a:t> extrait : </a:t>
            </a:r>
          </a:p>
          <a:p>
            <a:r>
              <a:rPr lang="fr-FR" baseline="0" dirty="0" smtClean="0"/>
              <a:t>Que fait Max au pays des </a:t>
            </a:r>
            <a:r>
              <a:rPr lang="fr-FR" baseline="0" dirty="0" err="1" smtClean="0"/>
              <a:t>Maximonstres</a:t>
            </a:r>
            <a:r>
              <a:rPr lang="fr-FR" baseline="0" dirty="0" smtClean="0"/>
              <a:t> ? </a:t>
            </a:r>
          </a:p>
          <a:p>
            <a:r>
              <a:rPr lang="fr-FR" dirty="0" smtClean="0"/>
              <a:t>Vocabulaire : les expressions terribles crocs,</a:t>
            </a:r>
            <a:r>
              <a:rPr lang="fr-FR" baseline="0" dirty="0" smtClean="0"/>
              <a:t> vous êtes terrible, être aimé terriblement et… leurs terribles griffes</a:t>
            </a:r>
          </a:p>
          <a:p>
            <a:r>
              <a:rPr lang="fr-FR" dirty="0" smtClean="0"/>
              <a:t>Max</a:t>
            </a:r>
            <a:r>
              <a:rPr lang="fr-FR" baseline="0" dirty="0" smtClean="0"/>
              <a:t> renonça à être de roi des monstres :  Expression et sens  </a:t>
            </a:r>
            <a:endParaRPr lang="fr-FR" dirty="0"/>
          </a:p>
        </p:txBody>
      </p:sp>
      <p:sp>
        <p:nvSpPr>
          <p:cNvPr id="4" name="Espace réservé du numéro de diapositive 3"/>
          <p:cNvSpPr>
            <a:spLocks noGrp="1"/>
          </p:cNvSpPr>
          <p:nvPr>
            <p:ph type="sldNum" sz="quarter" idx="10"/>
          </p:nvPr>
        </p:nvSpPr>
        <p:spPr/>
        <p:txBody>
          <a:bodyPr/>
          <a:lstStyle/>
          <a:p>
            <a:fld id="{48D07797-A7A0-4DB5-80CF-94E9A72E6E88}" type="slidenum">
              <a:rPr lang="fr-FR" smtClean="0"/>
              <a:t>4</a:t>
            </a:fld>
            <a:endParaRPr lang="fr-FR"/>
          </a:p>
        </p:txBody>
      </p:sp>
    </p:spTree>
    <p:extLst>
      <p:ext uri="{BB962C8B-B14F-4D97-AF65-F5344CB8AC3E}">
        <p14:creationId xmlns:p14="http://schemas.microsoft.com/office/powerpoint/2010/main" val="2401721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8D07797-A7A0-4DB5-80CF-94E9A72E6E88}" type="slidenum">
              <a:rPr lang="fr-FR" smtClean="0"/>
              <a:t>5</a:t>
            </a:fld>
            <a:endParaRPr lang="fr-FR"/>
          </a:p>
        </p:txBody>
      </p:sp>
    </p:spTree>
    <p:extLst>
      <p:ext uri="{BB962C8B-B14F-4D97-AF65-F5344CB8AC3E}">
        <p14:creationId xmlns:p14="http://schemas.microsoft.com/office/powerpoint/2010/main" val="1687764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8D07797-A7A0-4DB5-80CF-94E9A72E6E88}" type="slidenum">
              <a:rPr lang="fr-FR" smtClean="0"/>
              <a:t>8</a:t>
            </a:fld>
            <a:endParaRPr lang="fr-FR"/>
          </a:p>
        </p:txBody>
      </p:sp>
    </p:spTree>
    <p:extLst>
      <p:ext uri="{BB962C8B-B14F-4D97-AF65-F5344CB8AC3E}">
        <p14:creationId xmlns:p14="http://schemas.microsoft.com/office/powerpoint/2010/main" val="1130810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AC42E65-071D-492A-8886-AD861E118761}"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27154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C42E65-071D-492A-8886-AD861E118761}"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250942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C42E65-071D-492A-8886-AD861E118761}"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125590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C42E65-071D-492A-8886-AD861E118761}"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46598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AC42E65-071D-492A-8886-AD861E118761}"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678688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AC42E65-071D-492A-8886-AD861E118761}" type="datetimeFigureOut">
              <a:rPr lang="fr-FR" smtClean="0"/>
              <a:t>28/05/2020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939572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AC42E65-071D-492A-8886-AD861E118761}" type="datetimeFigureOut">
              <a:rPr lang="fr-FR" smtClean="0"/>
              <a:t>28/05/2020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10993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AC42E65-071D-492A-8886-AD861E118761}" type="datetimeFigureOut">
              <a:rPr lang="fr-FR" smtClean="0"/>
              <a:t>28/05/2020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23814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C42E65-071D-492A-8886-AD861E118761}" type="datetimeFigureOut">
              <a:rPr lang="fr-FR" smtClean="0"/>
              <a:t>28/05/2020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3334342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AC42E65-071D-492A-8886-AD861E118761}" type="datetimeFigureOut">
              <a:rPr lang="fr-FR" smtClean="0"/>
              <a:t>28/05/2020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4220623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AC42E65-071D-492A-8886-AD861E118761}" type="datetimeFigureOut">
              <a:rPr lang="fr-FR" smtClean="0"/>
              <a:t>28/05/2020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119119-6C52-4985-98BC-ED3DE2A0F750}" type="slidenum">
              <a:rPr lang="fr-FR" smtClean="0"/>
              <a:t>‹N°›</a:t>
            </a:fld>
            <a:endParaRPr lang="fr-FR"/>
          </a:p>
        </p:txBody>
      </p:sp>
    </p:spTree>
    <p:extLst>
      <p:ext uri="{BB962C8B-B14F-4D97-AF65-F5344CB8AC3E}">
        <p14:creationId xmlns:p14="http://schemas.microsoft.com/office/powerpoint/2010/main" val="176822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AC42E65-071D-492A-8886-AD861E118761}" type="datetimeFigureOut">
              <a:rPr lang="fr-FR" smtClean="0"/>
              <a:t>28/05/2020</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4119119-6C52-4985-98BC-ED3DE2A0F750}" type="slidenum">
              <a:rPr lang="fr-FR" smtClean="0"/>
              <a:t>‹N°›</a:t>
            </a:fld>
            <a:endParaRPr lang="fr-FR"/>
          </a:p>
        </p:txBody>
      </p:sp>
    </p:spTree>
    <p:extLst>
      <p:ext uri="{BB962C8B-B14F-4D97-AF65-F5344CB8AC3E}">
        <p14:creationId xmlns:p14="http://schemas.microsoft.com/office/powerpoint/2010/main" val="2221908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9973" y="771550"/>
            <a:ext cx="5832648" cy="523220"/>
          </a:xfrm>
          <a:prstGeom prst="rect">
            <a:avLst/>
          </a:prstGeom>
          <a:noFill/>
        </p:spPr>
        <p:txBody>
          <a:bodyPr wrap="square" rtlCol="0">
            <a:spAutoFit/>
          </a:bodyPr>
          <a:lstStyle/>
          <a:p>
            <a:pPr algn="ctr"/>
            <a:r>
              <a:rPr lang="fr-FR" sz="2800" b="1" dirty="0" smtClean="0">
                <a:latin typeface="Arial" panose="020B0604020202020204" pitchFamily="34" charset="0"/>
                <a:cs typeface="Arial" panose="020B0604020202020204" pitchFamily="34" charset="0"/>
              </a:rPr>
              <a:t>Français CE1</a:t>
            </a:r>
            <a:endParaRPr lang="fr-FR" sz="2800" b="1" dirty="0">
              <a:latin typeface="Arial" panose="020B0604020202020204" pitchFamily="34" charset="0"/>
              <a:cs typeface="Arial" panose="020B0604020202020204" pitchFamily="34" charset="0"/>
            </a:endParaRPr>
          </a:p>
        </p:txBody>
      </p:sp>
      <p:sp>
        <p:nvSpPr>
          <p:cNvPr id="3" name="ZoneTexte 2"/>
          <p:cNvSpPr txBox="1"/>
          <p:nvPr/>
        </p:nvSpPr>
        <p:spPr>
          <a:xfrm>
            <a:off x="2376752" y="1779666"/>
            <a:ext cx="3960440"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Séquence 7 – séance </a:t>
            </a:r>
            <a:r>
              <a:rPr lang="fr-FR" sz="2400" dirty="0">
                <a:latin typeface="Arial" panose="020B0604020202020204" pitchFamily="34" charset="0"/>
                <a:cs typeface="Arial" panose="020B0604020202020204" pitchFamily="34" charset="0"/>
              </a:rPr>
              <a:t>2</a:t>
            </a:r>
            <a:r>
              <a:rPr lang="fr-FR" sz="2400" dirty="0" smtClean="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1043608" y="2499742"/>
            <a:ext cx="7128792"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différents sens d’un mot</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42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129" y="100781"/>
            <a:ext cx="496431" cy="42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755576" y="100781"/>
            <a:ext cx="8622451"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différents sens d’un mot</a:t>
            </a:r>
            <a:endParaRPr lang="fr-FR" sz="2400" b="1" dirty="0">
              <a:latin typeface="Arial" panose="020B0604020202020204" pitchFamily="34" charset="0"/>
              <a:cs typeface="Arial" panose="020B0604020202020204" pitchFamily="34" charset="0"/>
            </a:endParaRPr>
          </a:p>
        </p:txBody>
      </p:sp>
      <p:sp>
        <p:nvSpPr>
          <p:cNvPr id="3" name="ZoneTexte 2"/>
          <p:cNvSpPr txBox="1"/>
          <p:nvPr/>
        </p:nvSpPr>
        <p:spPr>
          <a:xfrm>
            <a:off x="1763688" y="1464046"/>
            <a:ext cx="5040560" cy="461665"/>
          </a:xfrm>
          <a:prstGeom prst="rect">
            <a:avLst/>
          </a:prstGeom>
          <a:solidFill>
            <a:schemeClr val="accent4">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Papa a mis en </a:t>
            </a:r>
            <a:r>
              <a:rPr lang="fr-FR" sz="2400" b="1" dirty="0" smtClean="0">
                <a:latin typeface="Arial" panose="020B0604020202020204" pitchFamily="34" charset="0"/>
                <a:cs typeface="Arial" panose="020B0604020202020204" pitchFamily="34" charset="0"/>
              </a:rPr>
              <a:t>route </a:t>
            </a:r>
            <a:r>
              <a:rPr lang="fr-FR" sz="2400" dirty="0" smtClean="0">
                <a:latin typeface="Arial" panose="020B0604020202020204" pitchFamily="34" charset="0"/>
                <a:cs typeface="Arial" panose="020B0604020202020204" pitchFamily="34" charset="0"/>
              </a:rPr>
              <a:t>la tondeuse.</a:t>
            </a:r>
            <a:endParaRPr lang="fr-FR" sz="2400" dirty="0">
              <a:latin typeface="Arial" panose="020B0604020202020204" pitchFamily="34" charset="0"/>
              <a:cs typeface="Arial" panose="020B0604020202020204" pitchFamily="34" charset="0"/>
            </a:endParaRPr>
          </a:p>
        </p:txBody>
      </p:sp>
      <p:graphicFrame>
        <p:nvGraphicFramePr>
          <p:cNvPr id="6" name="Diagramme 5"/>
          <p:cNvGraphicFramePr/>
          <p:nvPr>
            <p:extLst>
              <p:ext uri="{D42A27DB-BD31-4B8C-83A1-F6EECF244321}">
                <p14:modId xmlns:p14="http://schemas.microsoft.com/office/powerpoint/2010/main" val="144400901"/>
              </p:ext>
            </p:extLst>
          </p:nvPr>
        </p:nvGraphicFramePr>
        <p:xfrm>
          <a:off x="1007604" y="2567217"/>
          <a:ext cx="6480720" cy="1311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e 7"/>
          <p:cNvGraphicFramePr/>
          <p:nvPr>
            <p:extLst>
              <p:ext uri="{D42A27DB-BD31-4B8C-83A1-F6EECF244321}">
                <p14:modId xmlns:p14="http://schemas.microsoft.com/office/powerpoint/2010/main" val="1593061205"/>
              </p:ext>
            </p:extLst>
          </p:nvPr>
        </p:nvGraphicFramePr>
        <p:xfrm>
          <a:off x="1007604" y="2571750"/>
          <a:ext cx="6480720" cy="13119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8869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129" y="100781"/>
            <a:ext cx="496431" cy="42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755576" y="100781"/>
            <a:ext cx="8622451"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différents sens d’un mot</a:t>
            </a:r>
            <a:endParaRPr lang="fr-FR" sz="2400" b="1" dirty="0">
              <a:latin typeface="Arial" panose="020B0604020202020204" pitchFamily="34" charset="0"/>
              <a:cs typeface="Arial" panose="020B0604020202020204" pitchFamily="34" charset="0"/>
            </a:endParaRPr>
          </a:p>
        </p:txBody>
      </p:sp>
      <p:sp>
        <p:nvSpPr>
          <p:cNvPr id="3" name="ZoneTexte 2"/>
          <p:cNvSpPr txBox="1"/>
          <p:nvPr/>
        </p:nvSpPr>
        <p:spPr>
          <a:xfrm>
            <a:off x="1619672" y="1464047"/>
            <a:ext cx="5256584" cy="461665"/>
          </a:xfrm>
          <a:prstGeom prst="rect">
            <a:avLst/>
          </a:prstGeom>
          <a:solidFill>
            <a:schemeClr val="accent4">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J’ai mal aux pieds, j’ai </a:t>
            </a:r>
            <a:r>
              <a:rPr lang="fr-FR" sz="2400" b="1" dirty="0" smtClean="0">
                <a:latin typeface="Arial" panose="020B0604020202020204" pitchFamily="34" charset="0"/>
                <a:cs typeface="Arial" panose="020B0604020202020204" pitchFamily="34" charset="0"/>
              </a:rPr>
              <a:t>une ampoule</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graphicFrame>
        <p:nvGraphicFramePr>
          <p:cNvPr id="6" name="Diagramme 5"/>
          <p:cNvGraphicFramePr/>
          <p:nvPr>
            <p:extLst>
              <p:ext uri="{D42A27DB-BD31-4B8C-83A1-F6EECF244321}">
                <p14:modId xmlns:p14="http://schemas.microsoft.com/office/powerpoint/2010/main" val="1137022889"/>
              </p:ext>
            </p:extLst>
          </p:nvPr>
        </p:nvGraphicFramePr>
        <p:xfrm>
          <a:off x="1007604" y="2567217"/>
          <a:ext cx="6480720" cy="1311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me 8"/>
          <p:cNvGraphicFramePr/>
          <p:nvPr>
            <p:extLst>
              <p:ext uri="{D42A27DB-BD31-4B8C-83A1-F6EECF244321}">
                <p14:modId xmlns:p14="http://schemas.microsoft.com/office/powerpoint/2010/main" val="291155063"/>
              </p:ext>
            </p:extLst>
          </p:nvPr>
        </p:nvGraphicFramePr>
        <p:xfrm>
          <a:off x="1007604" y="2571750"/>
          <a:ext cx="6480720" cy="13119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7711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129" y="100781"/>
            <a:ext cx="496431" cy="42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755576" y="100781"/>
            <a:ext cx="8622451"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différents sens d’un mot</a:t>
            </a:r>
            <a:endParaRPr lang="fr-FR" sz="2400" b="1" dirty="0">
              <a:latin typeface="Arial" panose="020B0604020202020204" pitchFamily="34" charset="0"/>
              <a:cs typeface="Arial" panose="020B0604020202020204" pitchFamily="34" charset="0"/>
            </a:endParaRPr>
          </a:p>
        </p:txBody>
      </p:sp>
      <p:sp>
        <p:nvSpPr>
          <p:cNvPr id="3" name="ZoneTexte 2"/>
          <p:cNvSpPr txBox="1"/>
          <p:nvPr/>
        </p:nvSpPr>
        <p:spPr>
          <a:xfrm>
            <a:off x="1619672" y="1464047"/>
            <a:ext cx="5256584" cy="461665"/>
          </a:xfrm>
          <a:prstGeom prst="rect">
            <a:avLst/>
          </a:prstGeom>
          <a:solidFill>
            <a:schemeClr val="accent4">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Mes cheveux sont </a:t>
            </a:r>
            <a:r>
              <a:rPr lang="fr-FR" sz="2400" b="1" dirty="0" smtClean="0">
                <a:latin typeface="Arial" panose="020B0604020202020204" pitchFamily="34" charset="0"/>
                <a:cs typeface="Arial" panose="020B0604020202020204" pitchFamily="34" charset="0"/>
              </a:rPr>
              <a:t>raides</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graphicFrame>
        <p:nvGraphicFramePr>
          <p:cNvPr id="6" name="Diagramme 5"/>
          <p:cNvGraphicFramePr/>
          <p:nvPr>
            <p:extLst>
              <p:ext uri="{D42A27DB-BD31-4B8C-83A1-F6EECF244321}">
                <p14:modId xmlns:p14="http://schemas.microsoft.com/office/powerpoint/2010/main" val="4060081129"/>
              </p:ext>
            </p:extLst>
          </p:nvPr>
        </p:nvGraphicFramePr>
        <p:xfrm>
          <a:off x="1007604" y="2567217"/>
          <a:ext cx="6480720" cy="1311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me 6"/>
          <p:cNvGraphicFramePr/>
          <p:nvPr>
            <p:extLst>
              <p:ext uri="{D42A27DB-BD31-4B8C-83A1-F6EECF244321}">
                <p14:modId xmlns:p14="http://schemas.microsoft.com/office/powerpoint/2010/main" val="3585806595"/>
              </p:ext>
            </p:extLst>
          </p:nvPr>
        </p:nvGraphicFramePr>
        <p:xfrm>
          <a:off x="1007604" y="2571750"/>
          <a:ext cx="6480720" cy="13119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56984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129" y="101448"/>
            <a:ext cx="568439" cy="489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196877" y="101448"/>
            <a:ext cx="6543475"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Remplace le mot « vieux » par le bon mot</a:t>
            </a:r>
            <a:endParaRPr lang="fr-FR" sz="2400" b="1" dirty="0">
              <a:latin typeface="Arial" panose="020B0604020202020204" pitchFamily="34" charset="0"/>
              <a:cs typeface="Arial" panose="020B0604020202020204" pitchFamily="34" charset="0"/>
            </a:endParaRPr>
          </a:p>
        </p:txBody>
      </p:sp>
      <p:sp>
        <p:nvSpPr>
          <p:cNvPr id="5" name="ZoneTexte 4"/>
          <p:cNvSpPr txBox="1"/>
          <p:nvPr/>
        </p:nvSpPr>
        <p:spPr>
          <a:xfrm>
            <a:off x="3136466" y="627408"/>
            <a:ext cx="3235734"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â</a:t>
            </a:r>
            <a:r>
              <a:rPr lang="fr-FR" sz="2400" dirty="0" smtClean="0">
                <a:latin typeface="Arial" panose="020B0604020202020204" pitchFamily="34" charset="0"/>
                <a:cs typeface="Arial" panose="020B0604020202020204" pitchFamily="34" charset="0"/>
              </a:rPr>
              <a:t>gé – usé – ancien </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242936" y="1203598"/>
            <a:ext cx="849313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Mon vieux voisin fait toujours de la marche.</a:t>
            </a:r>
            <a:endParaRPr lang="fr-FR" sz="2400" dirty="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71418" b="11858"/>
          <a:stretch/>
        </p:blipFill>
        <p:spPr bwMode="auto">
          <a:xfrm>
            <a:off x="157770" y="1731511"/>
            <a:ext cx="8712968" cy="650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71418" b="11858"/>
          <a:stretch/>
        </p:blipFill>
        <p:spPr bwMode="auto">
          <a:xfrm>
            <a:off x="201427" y="3075806"/>
            <a:ext cx="8712968" cy="650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71418" b="11858"/>
          <a:stretch/>
        </p:blipFill>
        <p:spPr bwMode="auto">
          <a:xfrm>
            <a:off x="242936" y="4318963"/>
            <a:ext cx="8712968" cy="650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224447" y="2607448"/>
            <a:ext cx="8264128" cy="461665"/>
          </a:xfrm>
          <a:prstGeom prst="rect">
            <a:avLst/>
          </a:prstGeom>
        </p:spPr>
        <p:txBody>
          <a:bodyPr wrap="square">
            <a:spAutoFit/>
          </a:bodyPr>
          <a:lstStyle/>
          <a:p>
            <a:r>
              <a:rPr lang="fr-FR" sz="2400" dirty="0">
                <a:solidFill>
                  <a:prstClr val="black"/>
                </a:solidFill>
                <a:latin typeface="Arial" panose="020B0604020202020204" pitchFamily="34" charset="0"/>
                <a:cs typeface="Arial" panose="020B0604020202020204" pitchFamily="34" charset="0"/>
              </a:rPr>
              <a:t>Dimanche, j’irai visiter une exposition de </a:t>
            </a:r>
            <a:r>
              <a:rPr lang="fr-FR" sz="2400" dirty="0" smtClean="0">
                <a:solidFill>
                  <a:prstClr val="black"/>
                </a:solidFill>
                <a:latin typeface="Arial" panose="020B0604020202020204" pitchFamily="34" charset="0"/>
                <a:cs typeface="Arial" panose="020B0604020202020204" pitchFamily="34" charset="0"/>
              </a:rPr>
              <a:t>vieux tracteurs. </a:t>
            </a:r>
            <a:endParaRPr lang="fr-FR" dirty="0"/>
          </a:p>
        </p:txBody>
      </p:sp>
      <p:sp>
        <p:nvSpPr>
          <p:cNvPr id="11" name="Rectangle 10"/>
          <p:cNvSpPr/>
          <p:nvPr/>
        </p:nvSpPr>
        <p:spPr>
          <a:xfrm>
            <a:off x="242936" y="3851568"/>
            <a:ext cx="7272808" cy="461665"/>
          </a:xfrm>
          <a:prstGeom prst="rect">
            <a:avLst/>
          </a:prstGeom>
        </p:spPr>
        <p:txBody>
          <a:bodyPr wrap="square">
            <a:spAutoFit/>
          </a:bodyPr>
          <a:lstStyle/>
          <a:p>
            <a:pPr lvl="0"/>
            <a:r>
              <a:rPr lang="fr-FR" sz="2400" dirty="0">
                <a:solidFill>
                  <a:prstClr val="black"/>
                </a:solidFill>
                <a:latin typeface="Arial" panose="020B0604020202020204" pitchFamily="34" charset="0"/>
                <a:cs typeface="Arial" panose="020B0604020202020204" pitchFamily="34" charset="0"/>
              </a:rPr>
              <a:t>Ce téléviseur est vieux, il ne fonctionne plus.</a:t>
            </a:r>
          </a:p>
        </p:txBody>
      </p:sp>
    </p:spTree>
    <p:extLst>
      <p:ext uri="{BB962C8B-B14F-4D97-AF65-F5344CB8AC3E}">
        <p14:creationId xmlns:p14="http://schemas.microsoft.com/office/powerpoint/2010/main" val="36430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Monstre Clip Art - Image gratuite sur Pixabay"/>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10" y="149667"/>
            <a:ext cx="752021" cy="647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11240" y="242545"/>
            <a:ext cx="741682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Invente des phrases </a:t>
            </a:r>
            <a:r>
              <a:rPr lang="fr-FR" sz="2400" smtClean="0">
                <a:latin typeface="Arial" panose="020B0604020202020204" pitchFamily="34" charset="0"/>
                <a:cs typeface="Arial" panose="020B0604020202020204" pitchFamily="34" charset="0"/>
              </a:rPr>
              <a:t>et écris-les</a:t>
            </a:r>
            <a:endParaRPr lang="fr-FR" sz="2400" dirty="0">
              <a:latin typeface="Arial" panose="020B0604020202020204" pitchFamily="34" charset="0"/>
              <a:cs typeface="Arial" panose="020B0604020202020204" pitchFamily="34" charset="0"/>
            </a:endParaRPr>
          </a:p>
        </p:txBody>
      </p:sp>
      <p:sp>
        <p:nvSpPr>
          <p:cNvPr id="3" name="AutoShape 2" descr="La Souris Dessin Animé Mignon - Images vectorielles gratuites su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1011615"/>
            <a:ext cx="792088" cy="1094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descr="Fichier:Souris schema svg.svg — Wikipéd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3802" y="1011615"/>
            <a:ext cx="1048842" cy="1048842"/>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7" descr="Fichier:Bouchon champagne neuf.jpg — Wikipédi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717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7699" y="3003798"/>
            <a:ext cx="1040530" cy="1563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AutoShape 10" descr="Postcard Découvrir la France. La Vie Moderne 1972 | Une auto… | Flick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7179"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8550" y="2926826"/>
            <a:ext cx="945531" cy="1616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951657" y="1305203"/>
            <a:ext cx="180736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souris</a:t>
            </a:r>
            <a:endParaRPr lang="fr-FR" sz="2400" dirty="0">
              <a:latin typeface="Arial" panose="020B0604020202020204" pitchFamily="34" charset="0"/>
              <a:cs typeface="Arial" panose="020B0604020202020204" pitchFamily="34" charset="0"/>
            </a:endParaRPr>
          </a:p>
        </p:txBody>
      </p:sp>
      <p:sp>
        <p:nvSpPr>
          <p:cNvPr id="17" name="ZoneTexte 16"/>
          <p:cNvSpPr txBox="1"/>
          <p:nvPr/>
        </p:nvSpPr>
        <p:spPr>
          <a:xfrm>
            <a:off x="766520" y="3554784"/>
            <a:ext cx="2177645"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bouchon</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961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788543" y="222880"/>
            <a:ext cx="7483128"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différents sens d’un mot</a:t>
            </a:r>
            <a:endParaRPr lang="fr-FR" sz="2400" dirty="0">
              <a:latin typeface="Arial" panose="020B0604020202020204" pitchFamily="34" charset="0"/>
              <a:cs typeface="Arial" panose="020B0604020202020204" pitchFamily="34" charset="0"/>
            </a:endParaRPr>
          </a:p>
        </p:txBody>
      </p:sp>
      <p:sp>
        <p:nvSpPr>
          <p:cNvPr id="3" name="ZoneTexte 2"/>
          <p:cNvSpPr txBox="1"/>
          <p:nvPr/>
        </p:nvSpPr>
        <p:spPr>
          <a:xfrm>
            <a:off x="539553" y="1283360"/>
            <a:ext cx="7498776" cy="2677656"/>
          </a:xfrm>
          <a:prstGeom prst="rect">
            <a:avLst/>
          </a:prstGeom>
          <a:noFill/>
        </p:spPr>
        <p:txBody>
          <a:bodyPr wrap="square" rtlCol="0">
            <a:spAutoFit/>
          </a:bodyPr>
          <a:lstStyle/>
          <a:p>
            <a:pPr marL="285750" indent="-285750">
              <a:buFontTx/>
              <a:buChar char="-"/>
            </a:pPr>
            <a:r>
              <a:rPr lang="fr-FR" sz="2400" dirty="0" smtClean="0">
                <a:latin typeface="Arial" panose="020B0604020202020204" pitchFamily="34" charset="0"/>
                <a:cs typeface="Arial" panose="020B0604020202020204" pitchFamily="34" charset="0"/>
              </a:rPr>
              <a:t>Dictée de mots invariables</a:t>
            </a:r>
          </a:p>
          <a:p>
            <a:pPr marL="285750" indent="-285750">
              <a:buFontTx/>
              <a:buChar char="-"/>
            </a:pPr>
            <a:endParaRPr lang="fr-FR" sz="2400" dirty="0" smtClean="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Lire et comprendre un texte</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Comprendre qu’un mot peut avoir plusieurs sens</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Dictée de phrases</a:t>
            </a:r>
            <a:endParaRPr lang="fr-FR" sz="2400" dirty="0">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21525" y="1923853"/>
            <a:ext cx="6478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8687" y="1059582"/>
            <a:ext cx="612710" cy="65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4062" y="2584653"/>
            <a:ext cx="569218" cy="604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4139" y="1892096"/>
            <a:ext cx="660280" cy="658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0128" y="3291830"/>
            <a:ext cx="658813"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5702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Monstre Clip Art - Image gratuite sur Pixabay"/>
          <p:cNvSpPr>
            <a:spLocks noChangeAspect="1" noChangeArrowheads="1"/>
          </p:cNvSpPr>
          <p:nvPr/>
        </p:nvSpPr>
        <p:spPr bwMode="auto">
          <a:xfrm>
            <a:off x="155575" y="-108346"/>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11" y="196105"/>
            <a:ext cx="644138" cy="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11240" y="242546"/>
            <a:ext cx="7416824"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Dictée de mots invariables</a:t>
            </a:r>
            <a:endParaRPr lang="fr-FR" sz="2400" b="1" dirty="0">
              <a:latin typeface="Arial" panose="020B0604020202020204" pitchFamily="34" charset="0"/>
              <a:cs typeface="Arial" panose="020B0604020202020204" pitchFamily="34" charset="0"/>
            </a:endParaRPr>
          </a:p>
        </p:txBody>
      </p:sp>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925" y="915566"/>
            <a:ext cx="8712968" cy="3844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561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33" y="0"/>
            <a:ext cx="9036496" cy="4524315"/>
          </a:xfrm>
          <a:prstGeom prst="rect">
            <a:avLst/>
          </a:prstGeom>
        </p:spPr>
        <p:txBody>
          <a:bodyPr wrap="square">
            <a:spAutoFit/>
          </a:bodyPr>
          <a:lstStyle/>
          <a:p>
            <a:pPr algn="just"/>
            <a:r>
              <a:rPr lang="fr-FR" sz="2400" dirty="0" smtClean="0">
                <a:latin typeface="Arial" panose="020B0604020202020204" pitchFamily="34" charset="0"/>
                <a:cs typeface="Arial" panose="020B0604020202020204" pitchFamily="34" charset="0"/>
              </a:rPr>
              <a:t>Les </a:t>
            </a:r>
            <a:r>
              <a:rPr lang="fr-FR" sz="2400" dirty="0" err="1" smtClean="0">
                <a:latin typeface="Arial" panose="020B0604020202020204" pitchFamily="34" charset="0"/>
                <a:cs typeface="Arial" panose="020B0604020202020204" pitchFamily="34" charset="0"/>
              </a:rPr>
              <a:t>Maximonstres</a:t>
            </a:r>
            <a:r>
              <a:rPr lang="fr-FR" sz="2400" dirty="0" smtClean="0">
                <a:latin typeface="Arial" panose="020B0604020202020204" pitchFamily="34" charset="0"/>
                <a:cs typeface="Arial" panose="020B0604020202020204" pitchFamily="34" charset="0"/>
              </a:rPr>
              <a:t> roulaient des yeux terribles, ils poussaient de terribles cris, ils faisaient grincer leurs terribles crocs et ils dressaient vers Max leurs terribles griffes. </a:t>
            </a:r>
            <a:r>
              <a:rPr lang="fr-FR" sz="2400" dirty="0">
                <a:latin typeface="Arial" panose="020B0604020202020204" pitchFamily="34" charset="0"/>
                <a:cs typeface="Arial" panose="020B0604020202020204" pitchFamily="34" charset="0"/>
              </a:rPr>
              <a:t>« </a:t>
            </a:r>
            <a:r>
              <a:rPr lang="fr-FR" sz="2400" u="sng" dirty="0">
                <a:latin typeface="Arial" panose="020B0604020202020204" pitchFamily="34" charset="0"/>
                <a:cs typeface="Arial" panose="020B0604020202020204" pitchFamily="34" charset="0"/>
              </a:rPr>
              <a:t>Silence</a:t>
            </a:r>
            <a:r>
              <a:rPr lang="fr-FR" sz="2400" dirty="0">
                <a:latin typeface="Arial" panose="020B0604020202020204" pitchFamily="34" charset="0"/>
                <a:cs typeface="Arial" panose="020B0604020202020204" pitchFamily="34" charset="0"/>
              </a:rPr>
              <a:t> » dit simplement </a:t>
            </a:r>
            <a:r>
              <a:rPr lang="fr-FR" sz="2400" dirty="0" smtClean="0">
                <a:latin typeface="Arial" panose="020B0604020202020204" pitchFamily="34" charset="0"/>
                <a:cs typeface="Arial" panose="020B0604020202020204" pitchFamily="34" charset="0"/>
              </a:rPr>
              <a:t>Max. Il </a:t>
            </a:r>
            <a:r>
              <a:rPr lang="fr-FR" sz="2400" dirty="0">
                <a:latin typeface="Arial" panose="020B0604020202020204" pitchFamily="34" charset="0"/>
                <a:cs typeface="Arial" panose="020B0604020202020204" pitchFamily="34" charset="0"/>
              </a:rPr>
              <a:t>les fixait, tranquille, droit dans leurs yeux jaunes ; pas un seul de ses cils ne bougeait</a:t>
            </a:r>
            <a:r>
              <a:rPr lang="fr-FR" sz="2400" dirty="0" smtClean="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 Vous êtes terrible, vous êtes notre roi », </a:t>
            </a:r>
            <a:r>
              <a:rPr lang="fr-FR" sz="2400" dirty="0" smtClean="0">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Nous allons faire une fête épouvantable » </a:t>
            </a:r>
            <a:r>
              <a:rPr lang="fr-FR" sz="2400" dirty="0" smtClean="0">
                <a:latin typeface="Arial" panose="020B0604020202020204" pitchFamily="34" charset="0"/>
                <a:cs typeface="Arial" panose="020B0604020202020204" pitchFamily="34" charset="0"/>
              </a:rPr>
              <a:t>déclara </a:t>
            </a:r>
            <a:r>
              <a:rPr lang="fr-FR" sz="2400" dirty="0">
                <a:latin typeface="Arial" panose="020B0604020202020204" pitchFamily="34" charset="0"/>
                <a:cs typeface="Arial" panose="020B0604020202020204" pitchFamily="34" charset="0"/>
              </a:rPr>
              <a:t>le roi Max</a:t>
            </a:r>
            <a:r>
              <a:rPr lang="fr-FR" sz="2400" dirty="0" smtClean="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 </a:t>
            </a:r>
            <a:r>
              <a:rPr lang="fr-FR" sz="2400" u="sng" dirty="0">
                <a:latin typeface="Arial" panose="020B0604020202020204" pitchFamily="34" charset="0"/>
                <a:cs typeface="Arial" panose="020B0604020202020204" pitchFamily="34" charset="0"/>
              </a:rPr>
              <a:t>Ça suffit</a:t>
            </a:r>
            <a:r>
              <a:rPr lang="fr-FR" sz="2400" dirty="0">
                <a:latin typeface="Arial" panose="020B0604020202020204" pitchFamily="34" charset="0"/>
                <a:cs typeface="Arial" panose="020B0604020202020204" pitchFamily="34" charset="0"/>
              </a:rPr>
              <a:t> » dit Max brusquement</a:t>
            </a:r>
            <a:r>
              <a:rPr lang="fr-FR" sz="2400" dirty="0" smtClean="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 </a:t>
            </a:r>
            <a:r>
              <a:rPr lang="fr-FR" sz="2400" u="sng" dirty="0">
                <a:latin typeface="Arial" panose="020B0604020202020204" pitchFamily="34" charset="0"/>
                <a:cs typeface="Arial" panose="020B0604020202020204" pitchFamily="34" charset="0"/>
              </a:rPr>
              <a:t>Vous irez au lit sans souper</a:t>
            </a:r>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 Max</a:t>
            </a:r>
            <a:r>
              <a:rPr lang="fr-FR" sz="2400" dirty="0">
                <a:latin typeface="Arial" panose="020B0604020202020204" pitchFamily="34" charset="0"/>
                <a:cs typeface="Arial" panose="020B0604020202020204" pitchFamily="34" charset="0"/>
              </a:rPr>
              <a:t>, roi des </a:t>
            </a:r>
            <a:r>
              <a:rPr lang="fr-FR" sz="2400" dirty="0" err="1">
                <a:latin typeface="Arial" panose="020B0604020202020204" pitchFamily="34" charset="0"/>
                <a:cs typeface="Arial" panose="020B0604020202020204" pitchFamily="34" charset="0"/>
              </a:rPr>
              <a:t>Maximonstres</a:t>
            </a:r>
            <a:r>
              <a:rPr lang="fr-FR" sz="2400" dirty="0">
                <a:latin typeface="Arial" panose="020B0604020202020204" pitchFamily="34" charset="0"/>
                <a:cs typeface="Arial" panose="020B0604020202020204" pitchFamily="34" charset="0"/>
              </a:rPr>
              <a:t>, resta seul</a:t>
            </a:r>
            <a:r>
              <a:rPr lang="fr-FR" sz="2400" dirty="0" smtClean="0">
                <a:latin typeface="Arial" panose="020B0604020202020204" pitchFamily="34" charset="0"/>
                <a:cs typeface="Arial" panose="020B0604020202020204" pitchFamily="34" charset="0"/>
              </a:rPr>
              <a:t>. Une </a:t>
            </a:r>
            <a:r>
              <a:rPr lang="fr-FR" sz="2400" dirty="0">
                <a:latin typeface="Arial" panose="020B0604020202020204" pitchFamily="34" charset="0"/>
                <a:cs typeface="Arial" panose="020B0604020202020204" pitchFamily="34" charset="0"/>
              </a:rPr>
              <a:t>envie lui vint d’être aimé</a:t>
            </a:r>
            <a:r>
              <a:rPr lang="fr-FR" sz="2400" dirty="0" smtClean="0">
                <a:latin typeface="Arial" panose="020B0604020202020204" pitchFamily="34" charset="0"/>
                <a:cs typeface="Arial" panose="020B0604020202020204" pitchFamily="34" charset="0"/>
              </a:rPr>
              <a:t>, d’être </a:t>
            </a:r>
            <a:r>
              <a:rPr lang="fr-FR" sz="2400" dirty="0">
                <a:latin typeface="Arial" panose="020B0604020202020204" pitchFamily="34" charset="0"/>
                <a:cs typeface="Arial" panose="020B0604020202020204" pitchFamily="34" charset="0"/>
              </a:rPr>
              <a:t>aimé terriblement</a:t>
            </a:r>
            <a:r>
              <a:rPr lang="fr-FR" sz="2400" dirty="0" smtClean="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De loin, très loin, du bout du monde</a:t>
            </a:r>
            <a:r>
              <a:rPr lang="fr-FR" sz="2400" dirty="0" smtClean="0">
                <a:latin typeface="Arial" panose="020B0604020202020204" pitchFamily="34" charset="0"/>
                <a:cs typeface="Arial" panose="020B0604020202020204" pitchFamily="34" charset="0"/>
              </a:rPr>
              <a:t>, lui </a:t>
            </a:r>
            <a:r>
              <a:rPr lang="fr-FR" sz="2400" dirty="0">
                <a:latin typeface="Arial" panose="020B0604020202020204" pitchFamily="34" charset="0"/>
                <a:cs typeface="Arial" panose="020B0604020202020204" pitchFamily="34" charset="0"/>
              </a:rPr>
              <a:t>venaient des odeurs de choses bonnes </a:t>
            </a:r>
            <a:r>
              <a:rPr lang="fr-FR" sz="2400" dirty="0" smtClean="0">
                <a:latin typeface="Arial" panose="020B0604020202020204" pitchFamily="34" charset="0"/>
                <a:cs typeface="Arial" panose="020B0604020202020204" pitchFamily="34" charset="0"/>
              </a:rPr>
              <a:t>à </a:t>
            </a:r>
            <a:r>
              <a:rPr lang="fr-FR" sz="2400" dirty="0">
                <a:latin typeface="Arial" panose="020B0604020202020204" pitchFamily="34" charset="0"/>
                <a:cs typeface="Arial" panose="020B0604020202020204" pitchFamily="34" charset="0"/>
              </a:rPr>
              <a:t>manger. Max renonça à être roi </a:t>
            </a:r>
            <a:r>
              <a:rPr lang="fr-FR" sz="2400" dirty="0" smtClean="0">
                <a:latin typeface="Arial" panose="020B0604020202020204" pitchFamily="34" charset="0"/>
                <a:cs typeface="Arial" panose="020B0604020202020204" pitchFamily="34" charset="0"/>
              </a:rPr>
              <a:t>des </a:t>
            </a:r>
            <a:r>
              <a:rPr lang="fr-FR" sz="2400" dirty="0" err="1" smtClean="0">
                <a:latin typeface="Arial" panose="020B0604020202020204" pitchFamily="34" charset="0"/>
                <a:cs typeface="Arial" panose="020B0604020202020204" pitchFamily="34" charset="0"/>
              </a:rPr>
              <a:t>Maximonstres</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4537860"/>
            <a:ext cx="360040" cy="30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2051720" y="4537860"/>
            <a:ext cx="5328445" cy="276999"/>
          </a:xfrm>
          <a:prstGeom prst="rect">
            <a:avLst/>
          </a:prstGeom>
          <a:noFill/>
        </p:spPr>
        <p:txBody>
          <a:bodyPr wrap="square" rtlCol="0">
            <a:spAutoFit/>
          </a:bodyPr>
          <a:lstStyle/>
          <a:p>
            <a:pPr algn="r"/>
            <a:r>
              <a:rPr lang="fr-FR" sz="1200" i="1" dirty="0" smtClean="0">
                <a:latin typeface="Arial" panose="020B0604020202020204" pitchFamily="34" charset="0"/>
                <a:cs typeface="Arial" panose="020B0604020202020204" pitchFamily="34" charset="0"/>
              </a:rPr>
              <a:t>Max et les </a:t>
            </a:r>
            <a:r>
              <a:rPr lang="fr-FR" sz="1200" i="1" dirty="0" err="1" smtClean="0">
                <a:latin typeface="Arial" panose="020B0604020202020204" pitchFamily="34" charset="0"/>
                <a:cs typeface="Arial" panose="020B0604020202020204" pitchFamily="34" charset="0"/>
              </a:rPr>
              <a:t>Maximonstres</a:t>
            </a:r>
            <a:r>
              <a:rPr lang="fr-FR" sz="1200" dirty="0" smtClean="0">
                <a:latin typeface="Arial" panose="020B0604020202020204" pitchFamily="34" charset="0"/>
                <a:cs typeface="Arial" panose="020B0604020202020204" pitchFamily="34" charset="0"/>
              </a:rPr>
              <a:t>, Maurice </a:t>
            </a:r>
            <a:r>
              <a:rPr lang="fr-FR" sz="1200" dirty="0" err="1" smtClean="0">
                <a:latin typeface="Arial" panose="020B0604020202020204" pitchFamily="34" charset="0"/>
                <a:cs typeface="Arial" panose="020B0604020202020204" pitchFamily="34" charset="0"/>
              </a:rPr>
              <a:t>Sendak</a:t>
            </a:r>
            <a:r>
              <a:rPr lang="fr-FR" sz="1200" dirty="0" smtClean="0">
                <a:latin typeface="Arial" panose="020B0604020202020204" pitchFamily="34" charset="0"/>
                <a:cs typeface="Arial" panose="020B0604020202020204" pitchFamily="34" charset="0"/>
              </a:rPr>
              <a:t> © L’école des loisirs 1973.</a:t>
            </a:r>
            <a:endParaRPr lang="fr-FR" sz="1200" dirty="0">
              <a:latin typeface="Arial" panose="020B0604020202020204" pitchFamily="34" charset="0"/>
              <a:cs typeface="Arial" panose="020B0604020202020204" pitchFamily="34" charset="0"/>
            </a:endParaRPr>
          </a:p>
        </p:txBody>
      </p:sp>
      <p:sp>
        <p:nvSpPr>
          <p:cNvPr id="7" name="Rectangle 6"/>
          <p:cNvSpPr/>
          <p:nvPr/>
        </p:nvSpPr>
        <p:spPr>
          <a:xfrm>
            <a:off x="2699792" y="3281215"/>
            <a:ext cx="3312368" cy="461665"/>
          </a:xfrm>
          <a:prstGeom prst="rect">
            <a:avLst/>
          </a:prstGeom>
          <a:solidFill>
            <a:schemeClr val="accent6">
              <a:lumMod val="20000"/>
              <a:lumOff val="80000"/>
            </a:schemeClr>
          </a:solidFill>
        </p:spPr>
        <p:txBody>
          <a:bodyPr wrap="square">
            <a:spAutoFit/>
          </a:bodyPr>
          <a:lstStyle/>
          <a:p>
            <a:pPr algn="ctr"/>
            <a:r>
              <a:rPr lang="fr-FR" sz="2400" dirty="0" smtClean="0">
                <a:latin typeface="Arial" panose="020B0604020202020204" pitchFamily="34" charset="0"/>
                <a:cs typeface="Arial" panose="020B0604020202020204" pitchFamily="34" charset="0"/>
              </a:rPr>
              <a:t>être aimé terriblement.</a:t>
            </a:r>
            <a:endParaRPr lang="fr-FR" sz="2400" dirty="0"/>
          </a:p>
        </p:txBody>
      </p:sp>
      <p:sp>
        <p:nvSpPr>
          <p:cNvPr id="8" name="Rectangle 7"/>
          <p:cNvSpPr/>
          <p:nvPr/>
        </p:nvSpPr>
        <p:spPr>
          <a:xfrm>
            <a:off x="5902384" y="370675"/>
            <a:ext cx="2101857" cy="461665"/>
          </a:xfrm>
          <a:prstGeom prst="rect">
            <a:avLst/>
          </a:prstGeom>
          <a:solidFill>
            <a:schemeClr val="accent6">
              <a:lumMod val="20000"/>
              <a:lumOff val="80000"/>
            </a:schemeClr>
          </a:solidFill>
        </p:spPr>
        <p:txBody>
          <a:bodyPr wrap="none">
            <a:spAutoFit/>
          </a:bodyPr>
          <a:lstStyle/>
          <a:p>
            <a:pPr algn="ctr"/>
            <a:r>
              <a:rPr lang="fr-FR" sz="2400" dirty="0">
                <a:solidFill>
                  <a:prstClr val="black"/>
                </a:solidFill>
                <a:latin typeface="Arial" panose="020B0604020202020204" pitchFamily="34" charset="0"/>
                <a:cs typeface="Arial" panose="020B0604020202020204" pitchFamily="34" charset="0"/>
              </a:rPr>
              <a:t>t</a:t>
            </a:r>
            <a:r>
              <a:rPr lang="fr-FR" sz="2400" dirty="0" smtClean="0">
                <a:solidFill>
                  <a:prstClr val="black"/>
                </a:solidFill>
                <a:latin typeface="Arial" panose="020B0604020202020204" pitchFamily="34" charset="0"/>
                <a:cs typeface="Arial" panose="020B0604020202020204" pitchFamily="34" charset="0"/>
              </a:rPr>
              <a:t>erribles crocs</a:t>
            </a:r>
            <a:endParaRPr lang="fr-FR" dirty="0"/>
          </a:p>
        </p:txBody>
      </p:sp>
      <p:sp>
        <p:nvSpPr>
          <p:cNvPr id="10" name="Rectangle 9"/>
          <p:cNvSpPr/>
          <p:nvPr/>
        </p:nvSpPr>
        <p:spPr>
          <a:xfrm>
            <a:off x="6393006" y="1488821"/>
            <a:ext cx="2649123" cy="461665"/>
          </a:xfrm>
          <a:prstGeom prst="rect">
            <a:avLst/>
          </a:prstGeom>
          <a:solidFill>
            <a:schemeClr val="accent6">
              <a:lumMod val="20000"/>
              <a:lumOff val="80000"/>
            </a:schemeClr>
          </a:solidFill>
        </p:spPr>
        <p:txBody>
          <a:bodyPr wrap="none">
            <a:spAutoFit/>
          </a:bodyPr>
          <a:lstStyle/>
          <a:p>
            <a:pPr algn="ctr"/>
            <a:r>
              <a:rPr lang="fr-FR" sz="2400" dirty="0" smtClean="0">
                <a:solidFill>
                  <a:prstClr val="black"/>
                </a:solidFill>
                <a:latin typeface="Arial" panose="020B0604020202020204" pitchFamily="34" charset="0"/>
                <a:cs typeface="Arial" panose="020B0604020202020204" pitchFamily="34" charset="0"/>
              </a:rPr>
              <a:t>Vous êtes terrible,</a:t>
            </a:r>
            <a:endParaRPr lang="fr-FR" dirty="0"/>
          </a:p>
        </p:txBody>
      </p:sp>
      <p:sp>
        <p:nvSpPr>
          <p:cNvPr id="12" name="Rectangle 11"/>
          <p:cNvSpPr/>
          <p:nvPr/>
        </p:nvSpPr>
        <p:spPr>
          <a:xfrm>
            <a:off x="1835696" y="4012737"/>
            <a:ext cx="1298753" cy="461665"/>
          </a:xfrm>
          <a:prstGeom prst="rect">
            <a:avLst/>
          </a:prstGeom>
          <a:solidFill>
            <a:schemeClr val="accent5">
              <a:lumMod val="20000"/>
              <a:lumOff val="80000"/>
            </a:schemeClr>
          </a:solidFill>
        </p:spPr>
        <p:txBody>
          <a:bodyPr wrap="none">
            <a:spAutoFit/>
          </a:bodyPr>
          <a:lstStyle/>
          <a:p>
            <a:pPr algn="ctr"/>
            <a:r>
              <a:rPr lang="fr-FR" sz="2400" dirty="0">
                <a:solidFill>
                  <a:prstClr val="black"/>
                </a:solidFill>
                <a:latin typeface="Arial" panose="020B0604020202020204" pitchFamily="34" charset="0"/>
                <a:cs typeface="Arial" panose="020B0604020202020204" pitchFamily="34" charset="0"/>
              </a:rPr>
              <a:t>renonça</a:t>
            </a:r>
            <a:endParaRPr lang="fr-FR" dirty="0"/>
          </a:p>
        </p:txBody>
      </p:sp>
    </p:spTree>
    <p:extLst>
      <p:ext uri="{BB962C8B-B14F-4D97-AF65-F5344CB8AC3E}">
        <p14:creationId xmlns:p14="http://schemas.microsoft.com/office/powerpoint/2010/main" val="81904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0"/>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P spid="8" grpId="0" animBg="1"/>
      <p:bldP spid="8" grpId="1" animBg="1"/>
      <p:bldP spid="10" grpId="0" animBg="1"/>
      <p:bldP spid="10" grpId="1" animBg="1"/>
      <p:bldP spid="12" grpId="0" animBg="1"/>
      <p:bldP spid="1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95486"/>
            <a:ext cx="8928992" cy="4154984"/>
          </a:xfrm>
          <a:prstGeom prst="rect">
            <a:avLst/>
          </a:prstGeom>
        </p:spPr>
        <p:txBody>
          <a:bodyPr wrap="square">
            <a:spAutoFit/>
          </a:bodyPr>
          <a:lstStyle/>
          <a:p>
            <a:pPr algn="just"/>
            <a:r>
              <a:rPr lang="fr-FR" sz="2400" dirty="0" smtClean="0">
                <a:latin typeface="Arial" panose="020B0604020202020204" pitchFamily="34" charset="0"/>
                <a:cs typeface="Arial" panose="020B0604020202020204" pitchFamily="34" charset="0"/>
              </a:rPr>
              <a:t>« Ne partez pas, ne nous abandonnez pas. Nous vous aimons, nous vous aimons terriblement, nous vous mangerons ». « Non » dit seulement Max. Les </a:t>
            </a:r>
            <a:r>
              <a:rPr lang="fr-FR" sz="2400" dirty="0" err="1" smtClean="0">
                <a:latin typeface="Arial" panose="020B0604020202020204" pitchFamily="34" charset="0"/>
                <a:cs typeface="Arial" panose="020B0604020202020204" pitchFamily="34" charset="0"/>
              </a:rPr>
              <a:t>Maximonstres</a:t>
            </a:r>
            <a:r>
              <a:rPr lang="fr-FR" sz="2400" dirty="0" smtClean="0">
                <a:latin typeface="Arial" panose="020B0604020202020204" pitchFamily="34" charset="0"/>
                <a:cs typeface="Arial" panose="020B0604020202020204" pitchFamily="34" charset="0"/>
              </a:rPr>
              <a:t> roulaient des yeux terribles, ils poussaient de terribles cris, ils faisaient grincer leurs terribles crocs et dressaient vers Max leurs terribles griffes. Du bateau qui portait son nom, Max leur fit un petit salut. </a:t>
            </a:r>
            <a:r>
              <a:rPr lang="fr-FR" sz="2400" dirty="0">
                <a:latin typeface="Arial" panose="020B0604020202020204" pitchFamily="34" charset="0"/>
                <a:cs typeface="Arial" panose="020B0604020202020204" pitchFamily="34" charset="0"/>
              </a:rPr>
              <a:t>Il fit voile à nouveau. Il vogua le matin </a:t>
            </a:r>
            <a:r>
              <a:rPr lang="fr-FR" sz="2400" dirty="0" smtClean="0">
                <a:latin typeface="Arial" panose="020B0604020202020204" pitchFamily="34" charset="0"/>
                <a:cs typeface="Arial" panose="020B0604020202020204" pitchFamily="34" charset="0"/>
              </a:rPr>
              <a:t>et </a:t>
            </a:r>
            <a:r>
              <a:rPr lang="fr-FR" sz="2400" dirty="0">
                <a:latin typeface="Arial" panose="020B0604020202020204" pitchFamily="34" charset="0"/>
                <a:cs typeface="Arial" panose="020B0604020202020204" pitchFamily="34" charset="0"/>
              </a:rPr>
              <a:t>il vogua le soir, les jours étaient comme des semaines et les semaines comme </a:t>
            </a:r>
            <a:r>
              <a:rPr lang="fr-FR" sz="2400" dirty="0" smtClean="0">
                <a:latin typeface="Arial" panose="020B0604020202020204" pitchFamily="34" charset="0"/>
                <a:cs typeface="Arial" panose="020B0604020202020204" pitchFamily="34" charset="0"/>
              </a:rPr>
              <a:t>des </a:t>
            </a:r>
            <a:r>
              <a:rPr lang="fr-FR" sz="2400" dirty="0">
                <a:latin typeface="Arial" panose="020B0604020202020204" pitchFamily="34" charset="0"/>
                <a:cs typeface="Arial" panose="020B0604020202020204" pitchFamily="34" charset="0"/>
              </a:rPr>
              <a:t>mois</a:t>
            </a:r>
            <a:r>
              <a:rPr lang="fr-FR" sz="2400" dirty="0" smtClean="0">
                <a:latin typeface="Arial" panose="020B0604020202020204" pitchFamily="34" charset="0"/>
                <a:cs typeface="Arial" panose="020B0604020202020204" pitchFamily="34" charset="0"/>
              </a:rPr>
              <a:t>. Mais </a:t>
            </a:r>
            <a:r>
              <a:rPr lang="fr-FR" sz="2400" dirty="0">
                <a:latin typeface="Arial" panose="020B0604020202020204" pitchFamily="34" charset="0"/>
                <a:cs typeface="Arial" panose="020B0604020202020204" pitchFamily="34" charset="0"/>
              </a:rPr>
              <a:t>au bout d’un an et un jour, </a:t>
            </a:r>
            <a:r>
              <a:rPr lang="fr-FR" sz="2400" dirty="0" smtClean="0">
                <a:latin typeface="Arial" panose="020B0604020202020204" pitchFamily="34" charset="0"/>
                <a:cs typeface="Arial" panose="020B0604020202020204" pitchFamily="34" charset="0"/>
              </a:rPr>
              <a:t>il </a:t>
            </a:r>
            <a:r>
              <a:rPr lang="fr-FR" sz="2400" dirty="0">
                <a:latin typeface="Arial" panose="020B0604020202020204" pitchFamily="34" charset="0"/>
                <a:cs typeface="Arial" panose="020B0604020202020204" pitchFamily="34" charset="0"/>
              </a:rPr>
              <a:t>accosta enfin en pleine nuit, dans sa propre chambre, où il trouva son dîner qui l’attendait tout chaud. </a:t>
            </a:r>
          </a:p>
        </p:txBody>
      </p:sp>
      <p:sp>
        <p:nvSpPr>
          <p:cNvPr id="3" name="ZoneTexte 2"/>
          <p:cNvSpPr txBox="1"/>
          <p:nvPr/>
        </p:nvSpPr>
        <p:spPr>
          <a:xfrm>
            <a:off x="179512" y="4350470"/>
            <a:ext cx="6408712"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Les monstres sont heureux de voir Max partir.</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7092280" y="4043308"/>
            <a:ext cx="864096"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vrai</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7092280" y="4579443"/>
            <a:ext cx="864096"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faux</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800053" y="4350470"/>
            <a:ext cx="4104456"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Max a dormi pendant un an.</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5427466" y="4062045"/>
            <a:ext cx="864096"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vrai</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5427466" y="4598180"/>
            <a:ext cx="864096"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faux</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828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animBg="1"/>
      <p:bldP spid="7" grpId="0" animBg="1"/>
      <p:bldP spid="7" grpId="1"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11" y="196105"/>
            <a:ext cx="644138" cy="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utoShape 2" descr="La Glace Crème Glacée Gaufre - Images vectorielles gratuites su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1621" y="1629119"/>
            <a:ext cx="612068"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5" descr="Page 2 | photos sculpture de glace libres de droits | Piqsel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1661982"/>
            <a:ext cx="989838" cy="1368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8" descr="Miroir Images vectorielles - Téléchargez des images gratuites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7875" y="1754162"/>
            <a:ext cx="1114534" cy="1109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6221446" y="3795885"/>
            <a:ext cx="2731505"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Eau qui a gelé</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3121025" y="3426552"/>
            <a:ext cx="2388233" cy="1200329"/>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Plaque de verre dans laquelle on peut se voir</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101496" y="3426551"/>
            <a:ext cx="2712317" cy="1200329"/>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Sorbet ou crème très froid que l’on mange</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1259632" y="160338"/>
            <a:ext cx="6111020"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différents sens d’un mot</a:t>
            </a:r>
            <a:endParaRPr lang="fr-FR" sz="2400" b="1" dirty="0">
              <a:latin typeface="Arial" panose="020B0604020202020204" pitchFamily="34" charset="0"/>
              <a:cs typeface="Arial" panose="020B0604020202020204" pitchFamily="34" charset="0"/>
            </a:endParaRPr>
          </a:p>
        </p:txBody>
      </p:sp>
      <p:sp>
        <p:nvSpPr>
          <p:cNvPr id="9" name="ZoneTexte 8"/>
          <p:cNvSpPr txBox="1"/>
          <p:nvPr/>
        </p:nvSpPr>
        <p:spPr>
          <a:xfrm>
            <a:off x="3576265" y="798560"/>
            <a:ext cx="129614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glace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90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42" y="40617"/>
            <a:ext cx="644138" cy="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1187540" y="40617"/>
            <a:ext cx="6111020"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sens du mot « </a:t>
            </a:r>
            <a:r>
              <a:rPr lang="fr-FR" sz="2400" b="1" dirty="0" smtClean="0">
                <a:solidFill>
                  <a:srgbClr val="00B0F0"/>
                </a:solidFill>
                <a:latin typeface="Arial" panose="020B0604020202020204" pitchFamily="34" charset="0"/>
                <a:cs typeface="Arial" panose="020B0604020202020204" pitchFamily="34" charset="0"/>
              </a:rPr>
              <a:t>tableau</a:t>
            </a:r>
            <a:r>
              <a:rPr lang="fr-FR" sz="2400" b="1" dirty="0" smtClean="0">
                <a:latin typeface="Arial" panose="020B0604020202020204" pitchFamily="34" charset="0"/>
                <a:cs typeface="Arial" panose="020B0604020202020204" pitchFamily="34" charset="0"/>
              </a:rPr>
              <a:t> »</a:t>
            </a:r>
            <a:endParaRPr lang="fr-FR" sz="2400" b="1" dirty="0">
              <a:latin typeface="Arial" panose="020B0604020202020204" pitchFamily="34" charset="0"/>
              <a:cs typeface="Arial" panose="020B0604020202020204" pitchFamily="34" charset="0"/>
            </a:endParaRPr>
          </a:p>
        </p:txBody>
      </p:sp>
      <p:sp>
        <p:nvSpPr>
          <p:cNvPr id="4" name="ZoneTexte 3"/>
          <p:cNvSpPr txBox="1"/>
          <p:nvPr/>
        </p:nvSpPr>
        <p:spPr>
          <a:xfrm>
            <a:off x="1050185" y="771550"/>
            <a:ext cx="7569799" cy="1200329"/>
          </a:xfrm>
          <a:prstGeom prst="rect">
            <a:avLst/>
          </a:prstGeom>
          <a:solidFill>
            <a:schemeClr val="accent5">
              <a:lumMod val="20000"/>
              <a:lumOff val="80000"/>
            </a:schemeClr>
          </a:solidFill>
        </p:spPr>
        <p:txBody>
          <a:bodyPr wrap="square" rtlCol="0">
            <a:spAutoFit/>
          </a:bodyPr>
          <a:lstStyle/>
          <a:p>
            <a:pPr marL="342900" indent="-342900">
              <a:buAutoNum type="arabicPeriod"/>
            </a:pPr>
            <a:r>
              <a:rPr lang="fr-FR" sz="2400" dirty="0" smtClean="0">
                <a:latin typeface="Arial" panose="020B0604020202020204" pitchFamily="34" charset="0"/>
                <a:cs typeface="Arial" panose="020B0604020202020204" pitchFamily="34" charset="0"/>
              </a:rPr>
              <a:t>Œuvre peinte mise dans un cadre</a:t>
            </a:r>
          </a:p>
          <a:p>
            <a:pPr marL="342900" indent="-342900">
              <a:buAutoNum type="arabicPeriod"/>
            </a:pPr>
            <a:r>
              <a:rPr lang="fr-FR" sz="2400" dirty="0" smtClean="0">
                <a:latin typeface="Arial" panose="020B0604020202020204" pitchFamily="34" charset="0"/>
                <a:cs typeface="Arial" panose="020B0604020202020204" pitchFamily="34" charset="0"/>
              </a:rPr>
              <a:t>Panneau accroché au mur sur lequel on écrit</a:t>
            </a:r>
          </a:p>
          <a:p>
            <a:pPr marL="342900" indent="-342900">
              <a:buAutoNum type="arabicPeriod"/>
            </a:pPr>
            <a:r>
              <a:rPr lang="fr-FR" sz="2400" dirty="0" smtClean="0">
                <a:latin typeface="Arial" panose="020B0604020202020204" pitchFamily="34" charset="0"/>
                <a:cs typeface="Arial" panose="020B0604020202020204" pitchFamily="34" charset="0"/>
              </a:rPr>
              <a:t>Liste de renseignements</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323528" y="2211710"/>
            <a:ext cx="7992888"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À la fin de notre livre, il y a un tableau de conjugaison.</a:t>
            </a:r>
          </a:p>
        </p:txBody>
      </p:sp>
      <p:sp>
        <p:nvSpPr>
          <p:cNvPr id="8" name="ZoneTexte 7"/>
          <p:cNvSpPr txBox="1"/>
          <p:nvPr/>
        </p:nvSpPr>
        <p:spPr>
          <a:xfrm>
            <a:off x="323528" y="3147814"/>
            <a:ext cx="7992888"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Au Musée, j’ai vu des tableaux de peintres.</a:t>
            </a:r>
          </a:p>
        </p:txBody>
      </p:sp>
      <p:sp>
        <p:nvSpPr>
          <p:cNvPr id="9" name="ZoneTexte 8"/>
          <p:cNvSpPr txBox="1"/>
          <p:nvPr/>
        </p:nvSpPr>
        <p:spPr>
          <a:xfrm>
            <a:off x="323528" y="4005593"/>
            <a:ext cx="7992888"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À l’école, j’écris la date sur le tableau.</a:t>
            </a:r>
          </a:p>
        </p:txBody>
      </p:sp>
      <p:sp>
        <p:nvSpPr>
          <p:cNvPr id="6" name="Ellipse 5"/>
          <p:cNvSpPr/>
          <p:nvPr/>
        </p:nvSpPr>
        <p:spPr>
          <a:xfrm>
            <a:off x="7884368" y="2211710"/>
            <a:ext cx="504056" cy="4616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6516216" y="3147813"/>
            <a:ext cx="504056" cy="4616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5724128" y="4005592"/>
            <a:ext cx="504056" cy="4616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1043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p:bldP spid="9" grpId="0"/>
      <p:bldP spid="6"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129" y="200495"/>
            <a:ext cx="380607" cy="327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524414" y="200495"/>
            <a:ext cx="8622451"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Écris le mot qui correspond à chaque paire de définitions</a:t>
            </a:r>
            <a:endParaRPr lang="fr-FR" sz="2400" b="1" dirty="0">
              <a:latin typeface="Arial" panose="020B0604020202020204" pitchFamily="34" charset="0"/>
              <a:cs typeface="Arial" panose="020B0604020202020204" pitchFamily="34" charset="0"/>
            </a:endParaRPr>
          </a:p>
        </p:txBody>
      </p:sp>
      <p:sp>
        <p:nvSpPr>
          <p:cNvPr id="2" name="ZoneTexte 1"/>
          <p:cNvSpPr txBox="1"/>
          <p:nvPr/>
        </p:nvSpPr>
        <p:spPr>
          <a:xfrm>
            <a:off x="180856" y="843558"/>
            <a:ext cx="6695400" cy="830997"/>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1. C’est </a:t>
            </a:r>
            <a:r>
              <a:rPr lang="fr-FR" sz="2400" dirty="0" smtClean="0">
                <a:latin typeface="Arial" panose="020B0604020202020204" pitchFamily="34" charset="0"/>
                <a:cs typeface="Arial" panose="020B0604020202020204" pitchFamily="34" charset="0"/>
              </a:rPr>
              <a:t>une </a:t>
            </a:r>
            <a:r>
              <a:rPr lang="fr-FR" sz="2400" dirty="0" smtClean="0">
                <a:latin typeface="Arial" panose="020B0604020202020204" pitchFamily="34" charset="0"/>
                <a:cs typeface="Arial" panose="020B0604020202020204" pitchFamily="34" charset="0"/>
              </a:rPr>
              <a:t>grande boîte en carton ou en bois. 2. La vendeuse y met l’argent du magasin. </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167214" y="1977745"/>
            <a:ext cx="6709042" cy="830997"/>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1. Le motard en met un pour se protéger la tête.</a:t>
            </a:r>
          </a:p>
          <a:p>
            <a:r>
              <a:rPr lang="fr-FR" sz="2400" dirty="0" smtClean="0">
                <a:latin typeface="Arial" panose="020B0604020202020204" pitchFamily="34" charset="0"/>
                <a:cs typeface="Arial" panose="020B0604020202020204" pitchFamily="34" charset="0"/>
              </a:rPr>
              <a:t>2. C’est un appareil avec des écouteurs. </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150973" y="3003798"/>
            <a:ext cx="5631762" cy="830997"/>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1. C’est un morceau de bois qui brûle. </a:t>
            </a:r>
          </a:p>
          <a:p>
            <a:r>
              <a:rPr lang="fr-FR" sz="2400" dirty="0" smtClean="0">
                <a:latin typeface="Arial" panose="020B0604020202020204" pitchFamily="34" charset="0"/>
                <a:cs typeface="Arial" panose="020B0604020202020204" pitchFamily="34" charset="0"/>
              </a:rPr>
              <a:t>2. On mange ce gâteau à Noël. </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180857" y="4155926"/>
            <a:ext cx="5631762" cy="830997"/>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1. J’en ai vu une au théâtre.</a:t>
            </a:r>
          </a:p>
          <a:p>
            <a:r>
              <a:rPr lang="fr-FR" sz="2400" dirty="0" smtClean="0">
                <a:latin typeface="Arial" panose="020B0604020202020204" pitchFamily="34" charset="0"/>
                <a:cs typeface="Arial" panose="020B0604020202020204" pitchFamily="34" charset="0"/>
              </a:rPr>
              <a:t>2. Il a y en a plusieurs dans mon puzzle.</a:t>
            </a:r>
            <a:endParaRPr lang="fr-FR" sz="24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t="29139" r="29351" b="51097"/>
          <a:stretch/>
        </p:blipFill>
        <p:spPr bwMode="auto">
          <a:xfrm>
            <a:off x="7020272" y="843175"/>
            <a:ext cx="1799128" cy="768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t="29139" r="29351" b="51097"/>
          <a:stretch/>
        </p:blipFill>
        <p:spPr bwMode="auto">
          <a:xfrm>
            <a:off x="7020272" y="1925670"/>
            <a:ext cx="1799128" cy="768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t="29139" r="29351" b="51097"/>
          <a:stretch/>
        </p:blipFill>
        <p:spPr bwMode="auto">
          <a:xfrm>
            <a:off x="7020272" y="2999584"/>
            <a:ext cx="1799128" cy="768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t="29139" r="29351" b="51097"/>
          <a:stretch/>
        </p:blipFill>
        <p:spPr bwMode="auto">
          <a:xfrm>
            <a:off x="7020272" y="4154967"/>
            <a:ext cx="1799128" cy="768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867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129" y="100781"/>
            <a:ext cx="496431" cy="42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755576" y="100781"/>
            <a:ext cx="8622451"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différents sens d’un mot</a:t>
            </a:r>
            <a:endParaRPr lang="fr-FR" sz="2400" b="1" dirty="0">
              <a:latin typeface="Arial" panose="020B0604020202020204" pitchFamily="34" charset="0"/>
              <a:cs typeface="Arial" panose="020B0604020202020204" pitchFamily="34" charset="0"/>
            </a:endParaRPr>
          </a:p>
        </p:txBody>
      </p:sp>
      <p:sp>
        <p:nvSpPr>
          <p:cNvPr id="2" name="ZoneTexte 1"/>
          <p:cNvSpPr txBox="1"/>
          <p:nvPr/>
        </p:nvSpPr>
        <p:spPr>
          <a:xfrm>
            <a:off x="115130" y="915566"/>
            <a:ext cx="8921366" cy="1200329"/>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Certains mots peuvent avoir </a:t>
            </a:r>
            <a:r>
              <a:rPr lang="fr-FR" sz="2400" b="1" dirty="0" smtClean="0">
                <a:solidFill>
                  <a:srgbClr val="0066FF"/>
                </a:solidFill>
                <a:latin typeface="Arial" panose="020B0604020202020204" pitchFamily="34" charset="0"/>
                <a:cs typeface="Arial" panose="020B0604020202020204" pitchFamily="34" charset="0"/>
              </a:rPr>
              <a:t>plusieurs sens</a:t>
            </a:r>
            <a:r>
              <a:rPr lang="fr-FR" sz="2400" dirty="0" smtClean="0">
                <a:latin typeface="Arial" panose="020B0604020202020204" pitchFamily="34" charset="0"/>
                <a:cs typeface="Arial" panose="020B0604020202020204" pitchFamily="34" charset="0"/>
              </a:rPr>
              <a:t>. </a:t>
            </a:r>
          </a:p>
          <a:p>
            <a:r>
              <a:rPr lang="fr-FR" sz="2400" dirty="0" smtClean="0">
                <a:latin typeface="Arial" panose="020B0604020202020204" pitchFamily="34" charset="0"/>
                <a:cs typeface="Arial" panose="020B0604020202020204" pitchFamily="34" charset="0"/>
              </a:rPr>
              <a:t>Pour comprendre le sens d’un mot qui a plusieurs significations, je dois </a:t>
            </a:r>
            <a:r>
              <a:rPr lang="fr-FR" sz="2400" b="1" dirty="0" smtClean="0">
                <a:solidFill>
                  <a:srgbClr val="0066FF"/>
                </a:solidFill>
                <a:latin typeface="Arial" panose="020B0604020202020204" pitchFamily="34" charset="0"/>
                <a:cs typeface="Arial" panose="020B0604020202020204" pitchFamily="34" charset="0"/>
              </a:rPr>
              <a:t>faire attention aux mots qui l’entourent</a:t>
            </a:r>
            <a:r>
              <a:rPr lang="fr-FR" sz="2400" b="1" dirty="0" smtClean="0">
                <a:solidFill>
                  <a:srgbClr val="00B0F0"/>
                </a:solidFill>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(le contexte).</a:t>
            </a:r>
            <a:endParaRPr lang="fr-FR" sz="2400" dirty="0">
              <a:latin typeface="Arial" panose="020B0604020202020204" pitchFamily="34" charset="0"/>
              <a:cs typeface="Arial" panose="020B0604020202020204" pitchFamily="34" charset="0"/>
            </a:endParaRPr>
          </a:p>
        </p:txBody>
      </p:sp>
      <p:sp>
        <p:nvSpPr>
          <p:cNvPr id="5" name="Rectangle 4"/>
          <p:cNvSpPr/>
          <p:nvPr/>
        </p:nvSpPr>
        <p:spPr>
          <a:xfrm>
            <a:off x="251520" y="2499742"/>
            <a:ext cx="8424935" cy="2308324"/>
          </a:xfrm>
          <a:prstGeom prst="rect">
            <a:avLst/>
          </a:prstGeom>
        </p:spPr>
        <p:txBody>
          <a:bodyPr wrap="square">
            <a:spAutoFit/>
          </a:bodyPr>
          <a:lstStyle/>
          <a:p>
            <a:r>
              <a:rPr lang="fr-FR" sz="2400" dirty="0" smtClean="0">
                <a:solidFill>
                  <a:schemeClr val="accent4">
                    <a:lumMod val="75000"/>
                  </a:schemeClr>
                </a:solidFill>
                <a:latin typeface="Arial" panose="020B0604020202020204" pitchFamily="34" charset="0"/>
                <a:cs typeface="Arial" panose="020B0604020202020204" pitchFamily="34" charset="0"/>
              </a:rPr>
              <a:t>Je mange une </a:t>
            </a:r>
            <a:r>
              <a:rPr lang="fr-FR" sz="2400" b="1" dirty="0" smtClean="0">
                <a:solidFill>
                  <a:srgbClr val="0066FF"/>
                </a:solidFill>
                <a:latin typeface="Arial" panose="020B0604020202020204" pitchFamily="34" charset="0"/>
                <a:cs typeface="Arial" panose="020B0604020202020204" pitchFamily="34" charset="0"/>
              </a:rPr>
              <a:t>glace</a:t>
            </a:r>
            <a:r>
              <a:rPr lang="fr-FR" sz="2400" dirty="0" smtClean="0">
                <a:solidFill>
                  <a:schemeClr val="accent4">
                    <a:lumMod val="75000"/>
                  </a:schemeClr>
                </a:solidFill>
                <a:latin typeface="Arial" panose="020B0604020202020204" pitchFamily="34" charset="0"/>
                <a:cs typeface="Arial" panose="020B0604020202020204" pitchFamily="34" charset="0"/>
              </a:rPr>
              <a:t> à la vanille.  </a:t>
            </a:r>
            <a:r>
              <a:rPr lang="fr-FR" sz="2400" dirty="0" smtClean="0">
                <a:latin typeface="Arial" panose="020B0604020202020204" pitchFamily="34" charset="0"/>
                <a:cs typeface="Arial" panose="020B0604020202020204" pitchFamily="34" charset="0"/>
                <a:sym typeface="Wingdings"/>
              </a:rPr>
              <a:t> une crème glacée, un sorbet</a:t>
            </a:r>
            <a:endParaRPr lang="fr-FR" sz="2400" dirty="0" smtClean="0">
              <a:latin typeface="Arial" panose="020B0604020202020204" pitchFamily="34" charset="0"/>
              <a:cs typeface="Arial" panose="020B0604020202020204" pitchFamily="34" charset="0"/>
            </a:endParaRPr>
          </a:p>
          <a:p>
            <a:endParaRPr lang="fr-FR" sz="2400" dirty="0" smtClean="0">
              <a:solidFill>
                <a:schemeClr val="accent4">
                  <a:lumMod val="75000"/>
                </a:schemeClr>
              </a:solidFill>
              <a:latin typeface="Arial" panose="020B0604020202020204" pitchFamily="34" charset="0"/>
              <a:cs typeface="Arial" panose="020B0604020202020204" pitchFamily="34" charset="0"/>
            </a:endParaRPr>
          </a:p>
          <a:p>
            <a:r>
              <a:rPr lang="fr-FR" sz="2400" dirty="0" smtClean="0">
                <a:solidFill>
                  <a:schemeClr val="accent4">
                    <a:lumMod val="75000"/>
                  </a:schemeClr>
                </a:solidFill>
                <a:latin typeface="Arial" panose="020B0604020202020204" pitchFamily="34" charset="0"/>
                <a:cs typeface="Arial" panose="020B0604020202020204" pitchFamily="34" charset="0"/>
              </a:rPr>
              <a:t>Le pêcheur brise la </a:t>
            </a:r>
            <a:r>
              <a:rPr lang="fr-FR" sz="2400" b="1" dirty="0" smtClean="0">
                <a:solidFill>
                  <a:srgbClr val="0066FF"/>
                </a:solidFill>
                <a:latin typeface="Arial" panose="020B0604020202020204" pitchFamily="34" charset="0"/>
                <a:cs typeface="Arial" panose="020B0604020202020204" pitchFamily="34" charset="0"/>
              </a:rPr>
              <a:t>glace</a:t>
            </a:r>
            <a:r>
              <a:rPr lang="fr-FR" sz="2400" dirty="0" smtClean="0">
                <a:solidFill>
                  <a:schemeClr val="accent4">
                    <a:lumMod val="75000"/>
                  </a:schemeClr>
                </a:solidFill>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sym typeface="Wingdings"/>
              </a:rPr>
              <a:t> de l’eau glacée</a:t>
            </a:r>
            <a:endParaRPr lang="fr-FR" sz="2400" dirty="0" smtClean="0">
              <a:solidFill>
                <a:schemeClr val="accent4">
                  <a:lumMod val="75000"/>
                </a:schemeClr>
              </a:solidFill>
              <a:latin typeface="Arial" panose="020B0604020202020204" pitchFamily="34" charset="0"/>
              <a:cs typeface="Arial" panose="020B0604020202020204" pitchFamily="34" charset="0"/>
            </a:endParaRPr>
          </a:p>
          <a:p>
            <a:endParaRPr lang="fr-FR" sz="2400" dirty="0" smtClean="0">
              <a:solidFill>
                <a:schemeClr val="accent4">
                  <a:lumMod val="75000"/>
                </a:schemeClr>
              </a:solidFill>
              <a:latin typeface="Arial" panose="020B0604020202020204" pitchFamily="34" charset="0"/>
              <a:cs typeface="Arial" panose="020B0604020202020204" pitchFamily="34" charset="0"/>
            </a:endParaRPr>
          </a:p>
          <a:p>
            <a:r>
              <a:rPr lang="fr-FR" sz="2400" dirty="0" smtClean="0">
                <a:solidFill>
                  <a:schemeClr val="accent4">
                    <a:lumMod val="75000"/>
                  </a:schemeClr>
                </a:solidFill>
                <a:latin typeface="Arial" panose="020B0604020202020204" pitchFamily="34" charset="0"/>
                <a:cs typeface="Arial" panose="020B0604020202020204" pitchFamily="34" charset="0"/>
              </a:rPr>
              <a:t>Le matin, je me regarde dans la </a:t>
            </a:r>
            <a:r>
              <a:rPr lang="fr-FR" sz="2400" b="1" dirty="0" smtClean="0">
                <a:solidFill>
                  <a:srgbClr val="0066FF"/>
                </a:solidFill>
                <a:latin typeface="Arial" panose="020B0604020202020204" pitchFamily="34" charset="0"/>
                <a:cs typeface="Arial" panose="020B0604020202020204" pitchFamily="34" charset="0"/>
              </a:rPr>
              <a:t>glace</a:t>
            </a:r>
            <a:r>
              <a:rPr lang="fr-FR" sz="2400" dirty="0" smtClean="0">
                <a:solidFill>
                  <a:schemeClr val="accent4">
                    <a:lumMod val="75000"/>
                  </a:schemeClr>
                </a:solidFill>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sym typeface="Wingdings"/>
              </a:rPr>
              <a:t> le miroir</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1698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595</Words>
  <Application>Microsoft Office PowerPoint</Application>
  <PresentationFormat>Affichage à l'écran (16:9)</PresentationFormat>
  <Paragraphs>90</Paragraphs>
  <Slides>14</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Hewlett-Packard Company</dc:creator>
  <cp:lastModifiedBy>ANNE SZYMCZAK</cp:lastModifiedBy>
  <cp:revision>35</cp:revision>
  <dcterms:created xsi:type="dcterms:W3CDTF">2020-05-22T08:12:37Z</dcterms:created>
  <dcterms:modified xsi:type="dcterms:W3CDTF">2020-05-28T10:58:14Z</dcterms:modified>
</cp:coreProperties>
</file>