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3" r:id="rId2"/>
    <p:sldId id="264" r:id="rId3"/>
    <p:sldId id="256" r:id="rId4"/>
    <p:sldId id="296" r:id="rId5"/>
    <p:sldId id="288" r:id="rId6"/>
    <p:sldId id="305" r:id="rId7"/>
    <p:sldId id="299" r:id="rId8"/>
    <p:sldId id="269" r:id="rId9"/>
    <p:sldId id="284" r:id="rId10"/>
    <p:sldId id="298" r:id="rId11"/>
    <p:sldId id="303" r:id="rId12"/>
    <p:sldId id="300" r:id="rId13"/>
    <p:sldId id="301" r:id="rId14"/>
    <p:sldId id="302" r:id="rId15"/>
    <p:sldId id="306" r:id="rId16"/>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852" y="9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CCB8A3-F207-4973-BD27-8D1FC81A182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C821D442-2D3C-437B-98FF-2EECC1C03D2A}">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durant</a:t>
          </a:r>
          <a:endParaRPr lang="fr-FR" sz="2400" dirty="0">
            <a:solidFill>
              <a:schemeClr val="tx1"/>
            </a:solidFill>
            <a:latin typeface="Arial" panose="020B0604020202020204" pitchFamily="34" charset="0"/>
            <a:cs typeface="Arial" panose="020B0604020202020204" pitchFamily="34" charset="0"/>
          </a:endParaRPr>
        </a:p>
      </dgm:t>
    </dgm:pt>
    <dgm:pt modelId="{AFC24851-9A4B-495B-BBB0-7925980F0A57}" type="parTrans" cxnId="{04D71883-D200-4F86-8D1B-782F59994545}">
      <dgm:prSet/>
      <dgm:spPr/>
      <dgm:t>
        <a:bodyPr/>
        <a:lstStyle/>
        <a:p>
          <a:endParaRPr lang="fr-FR"/>
        </a:p>
      </dgm:t>
    </dgm:pt>
    <dgm:pt modelId="{95C5DD3E-D676-46D2-8CC2-7B3AB657DDE1}" type="sibTrans" cxnId="{04D71883-D200-4F86-8D1B-782F59994545}">
      <dgm:prSet/>
      <dgm:spPr/>
      <dgm:t>
        <a:bodyPr/>
        <a:lstStyle/>
        <a:p>
          <a:endParaRPr lang="fr-FR"/>
        </a:p>
      </dgm:t>
    </dgm:pt>
    <dgm:pt modelId="{44150182-98B0-4097-8E85-4706B2578E87}">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pourtant</a:t>
          </a:r>
          <a:endParaRPr lang="fr-FR" sz="2400" dirty="0">
            <a:solidFill>
              <a:schemeClr val="tx1"/>
            </a:solidFill>
            <a:latin typeface="Arial" panose="020B0604020202020204" pitchFamily="34" charset="0"/>
            <a:cs typeface="Arial" panose="020B0604020202020204" pitchFamily="34" charset="0"/>
          </a:endParaRPr>
        </a:p>
      </dgm:t>
    </dgm:pt>
    <dgm:pt modelId="{6494F9C6-412C-4C7B-8342-2459F47CDF4F}" type="parTrans" cxnId="{45E8FDE0-C7B7-4677-B269-741860B97DCF}">
      <dgm:prSet/>
      <dgm:spPr/>
      <dgm:t>
        <a:bodyPr/>
        <a:lstStyle/>
        <a:p>
          <a:endParaRPr lang="fr-FR"/>
        </a:p>
      </dgm:t>
    </dgm:pt>
    <dgm:pt modelId="{383E4A8D-DE2D-496F-ADB3-50D0DB0661C6}" type="sibTrans" cxnId="{45E8FDE0-C7B7-4677-B269-741860B97DCF}">
      <dgm:prSet/>
      <dgm:spPr/>
      <dgm:t>
        <a:bodyPr/>
        <a:lstStyle/>
        <a:p>
          <a:endParaRPr lang="fr-FR"/>
        </a:p>
      </dgm:t>
    </dgm:pt>
    <dgm:pt modelId="{ED5922A9-3D57-4834-9782-6DE913AEF3AA}">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enfin</a:t>
          </a:r>
          <a:endParaRPr lang="fr-FR" sz="2400" dirty="0">
            <a:solidFill>
              <a:schemeClr val="tx1"/>
            </a:solidFill>
            <a:latin typeface="Arial" panose="020B0604020202020204" pitchFamily="34" charset="0"/>
            <a:cs typeface="Arial" panose="020B0604020202020204" pitchFamily="34" charset="0"/>
          </a:endParaRPr>
        </a:p>
      </dgm:t>
    </dgm:pt>
    <dgm:pt modelId="{812500C7-1EC9-4461-B791-F19443497304}" type="parTrans" cxnId="{74ACE18A-BA6F-48F4-9B60-13B46FC6B24C}">
      <dgm:prSet/>
      <dgm:spPr/>
      <dgm:t>
        <a:bodyPr/>
        <a:lstStyle/>
        <a:p>
          <a:endParaRPr lang="fr-FR"/>
        </a:p>
      </dgm:t>
    </dgm:pt>
    <dgm:pt modelId="{96481840-67E6-4BDF-BB79-4936E0E084E6}" type="sibTrans" cxnId="{74ACE18A-BA6F-48F4-9B60-13B46FC6B24C}">
      <dgm:prSet/>
      <dgm:spPr/>
      <dgm:t>
        <a:bodyPr/>
        <a:lstStyle/>
        <a:p>
          <a:endParaRPr lang="fr-FR"/>
        </a:p>
      </dgm:t>
    </dgm:pt>
    <dgm:pt modelId="{E52F18EF-6F80-43BF-A7F8-D52C41903EC6}">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après-demain</a:t>
          </a:r>
          <a:endParaRPr lang="fr-FR" sz="2400" dirty="0">
            <a:solidFill>
              <a:schemeClr val="tx1"/>
            </a:solidFill>
            <a:latin typeface="Arial" panose="020B0604020202020204" pitchFamily="34" charset="0"/>
            <a:cs typeface="Arial" panose="020B0604020202020204" pitchFamily="34" charset="0"/>
          </a:endParaRPr>
        </a:p>
      </dgm:t>
    </dgm:pt>
    <dgm:pt modelId="{FF68E3D8-8971-4AC5-B9DB-EBD2B6E38A8B}" type="parTrans" cxnId="{D84B8235-612F-4F72-9B35-F1C5C7F81BB7}">
      <dgm:prSet/>
      <dgm:spPr/>
      <dgm:t>
        <a:bodyPr/>
        <a:lstStyle/>
        <a:p>
          <a:endParaRPr lang="fr-FR"/>
        </a:p>
      </dgm:t>
    </dgm:pt>
    <dgm:pt modelId="{6B567FFB-AA22-4669-AEF3-CFE2BC9E6C15}" type="sibTrans" cxnId="{D84B8235-612F-4F72-9B35-F1C5C7F81BB7}">
      <dgm:prSet/>
      <dgm:spPr/>
      <dgm:t>
        <a:bodyPr/>
        <a:lstStyle/>
        <a:p>
          <a:endParaRPr lang="fr-FR"/>
        </a:p>
      </dgm:t>
    </dgm:pt>
    <dgm:pt modelId="{C063D440-DD38-4B4D-B9F5-639A729BC303}">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depuis</a:t>
          </a:r>
          <a:endParaRPr lang="fr-FR" sz="2400" dirty="0">
            <a:solidFill>
              <a:schemeClr val="tx1"/>
            </a:solidFill>
            <a:latin typeface="Arial" panose="020B0604020202020204" pitchFamily="34" charset="0"/>
            <a:cs typeface="Arial" panose="020B0604020202020204" pitchFamily="34" charset="0"/>
          </a:endParaRPr>
        </a:p>
      </dgm:t>
    </dgm:pt>
    <dgm:pt modelId="{9EBD9362-4190-4357-8D42-DE3E607D92AD}" type="parTrans" cxnId="{FEB8F6F8-EE6E-4C78-8939-329AFD5F2C88}">
      <dgm:prSet/>
      <dgm:spPr/>
      <dgm:t>
        <a:bodyPr/>
        <a:lstStyle/>
        <a:p>
          <a:endParaRPr lang="fr-FR"/>
        </a:p>
      </dgm:t>
    </dgm:pt>
    <dgm:pt modelId="{451C3500-BD8A-479B-BECD-27C44652C311}" type="sibTrans" cxnId="{FEB8F6F8-EE6E-4C78-8939-329AFD5F2C88}">
      <dgm:prSet/>
      <dgm:spPr/>
      <dgm:t>
        <a:bodyPr/>
        <a:lstStyle/>
        <a:p>
          <a:endParaRPr lang="fr-FR"/>
        </a:p>
      </dgm:t>
    </dgm:pt>
    <dgm:pt modelId="{8B3F5418-3200-42BF-8344-4C1E0BE5FA5C}" type="pres">
      <dgm:prSet presAssocID="{13CCB8A3-F207-4973-BD27-8D1FC81A1828}" presName="Name0" presStyleCnt="0">
        <dgm:presLayoutVars>
          <dgm:dir/>
          <dgm:animLvl val="lvl"/>
          <dgm:resizeHandles val="exact"/>
        </dgm:presLayoutVars>
      </dgm:prSet>
      <dgm:spPr/>
      <dgm:t>
        <a:bodyPr/>
        <a:lstStyle/>
        <a:p>
          <a:endParaRPr lang="fr-FR"/>
        </a:p>
      </dgm:t>
    </dgm:pt>
    <dgm:pt modelId="{D4377C3C-DCAF-44D4-9916-B8DE06935A6F}" type="pres">
      <dgm:prSet presAssocID="{C821D442-2D3C-437B-98FF-2EECC1C03D2A}" presName="linNode" presStyleCnt="0"/>
      <dgm:spPr/>
    </dgm:pt>
    <dgm:pt modelId="{532D8992-F3A6-43F7-A7DE-CF25B840A386}" type="pres">
      <dgm:prSet presAssocID="{C821D442-2D3C-437B-98FF-2EECC1C03D2A}" presName="parentText" presStyleLbl="node1" presStyleIdx="0" presStyleCnt="5">
        <dgm:presLayoutVars>
          <dgm:chMax val="1"/>
          <dgm:bulletEnabled val="1"/>
        </dgm:presLayoutVars>
      </dgm:prSet>
      <dgm:spPr/>
      <dgm:t>
        <a:bodyPr/>
        <a:lstStyle/>
        <a:p>
          <a:endParaRPr lang="fr-FR"/>
        </a:p>
      </dgm:t>
    </dgm:pt>
    <dgm:pt modelId="{7E830E20-EECE-4300-BF2B-B72D18CA4A74}" type="pres">
      <dgm:prSet presAssocID="{95C5DD3E-D676-46D2-8CC2-7B3AB657DDE1}" presName="sp" presStyleCnt="0"/>
      <dgm:spPr/>
    </dgm:pt>
    <dgm:pt modelId="{F6E1BAE5-7739-4EB0-BCBD-E33F5A6867B6}" type="pres">
      <dgm:prSet presAssocID="{44150182-98B0-4097-8E85-4706B2578E87}" presName="linNode" presStyleCnt="0"/>
      <dgm:spPr/>
    </dgm:pt>
    <dgm:pt modelId="{6C94252E-A32F-4B30-AB58-CC17DA23EA51}" type="pres">
      <dgm:prSet presAssocID="{44150182-98B0-4097-8E85-4706B2578E87}" presName="parentText" presStyleLbl="node1" presStyleIdx="1" presStyleCnt="5">
        <dgm:presLayoutVars>
          <dgm:chMax val="1"/>
          <dgm:bulletEnabled val="1"/>
        </dgm:presLayoutVars>
      </dgm:prSet>
      <dgm:spPr/>
      <dgm:t>
        <a:bodyPr/>
        <a:lstStyle/>
        <a:p>
          <a:endParaRPr lang="fr-FR"/>
        </a:p>
      </dgm:t>
    </dgm:pt>
    <dgm:pt modelId="{AFB2070A-B8DB-446C-89E8-41D37F1FABB2}" type="pres">
      <dgm:prSet presAssocID="{383E4A8D-DE2D-496F-ADB3-50D0DB0661C6}" presName="sp" presStyleCnt="0"/>
      <dgm:spPr/>
    </dgm:pt>
    <dgm:pt modelId="{554F294C-4C1F-444E-9E6D-785123FB70DE}" type="pres">
      <dgm:prSet presAssocID="{ED5922A9-3D57-4834-9782-6DE913AEF3AA}" presName="linNode" presStyleCnt="0"/>
      <dgm:spPr/>
    </dgm:pt>
    <dgm:pt modelId="{5EE24BC1-0CB7-4F14-8FDE-CA380F0F6932}" type="pres">
      <dgm:prSet presAssocID="{ED5922A9-3D57-4834-9782-6DE913AEF3AA}" presName="parentText" presStyleLbl="node1" presStyleIdx="2" presStyleCnt="5">
        <dgm:presLayoutVars>
          <dgm:chMax val="1"/>
          <dgm:bulletEnabled val="1"/>
        </dgm:presLayoutVars>
      </dgm:prSet>
      <dgm:spPr/>
      <dgm:t>
        <a:bodyPr/>
        <a:lstStyle/>
        <a:p>
          <a:endParaRPr lang="fr-FR"/>
        </a:p>
      </dgm:t>
    </dgm:pt>
    <dgm:pt modelId="{B26A5455-5E1F-4861-8FB9-90CEE3DB964B}" type="pres">
      <dgm:prSet presAssocID="{96481840-67E6-4BDF-BB79-4936E0E084E6}" presName="sp" presStyleCnt="0"/>
      <dgm:spPr/>
    </dgm:pt>
    <dgm:pt modelId="{361BD777-1BFB-47CC-9155-0E36E5B7846C}" type="pres">
      <dgm:prSet presAssocID="{C063D440-DD38-4B4D-B9F5-639A729BC303}" presName="linNode" presStyleCnt="0"/>
      <dgm:spPr/>
    </dgm:pt>
    <dgm:pt modelId="{138A6E21-E279-4E31-97FE-914047EB3C8E}" type="pres">
      <dgm:prSet presAssocID="{C063D440-DD38-4B4D-B9F5-639A729BC303}" presName="parentText" presStyleLbl="node1" presStyleIdx="3" presStyleCnt="5">
        <dgm:presLayoutVars>
          <dgm:chMax val="1"/>
          <dgm:bulletEnabled val="1"/>
        </dgm:presLayoutVars>
      </dgm:prSet>
      <dgm:spPr/>
      <dgm:t>
        <a:bodyPr/>
        <a:lstStyle/>
        <a:p>
          <a:endParaRPr lang="fr-FR"/>
        </a:p>
      </dgm:t>
    </dgm:pt>
    <dgm:pt modelId="{3ECC7A44-C61E-4624-A3CA-F15E214021B9}" type="pres">
      <dgm:prSet presAssocID="{451C3500-BD8A-479B-BECD-27C44652C311}" presName="sp" presStyleCnt="0"/>
      <dgm:spPr/>
    </dgm:pt>
    <dgm:pt modelId="{DF970297-9963-416C-B4F5-8A21C191D344}" type="pres">
      <dgm:prSet presAssocID="{E52F18EF-6F80-43BF-A7F8-D52C41903EC6}" presName="linNode" presStyleCnt="0"/>
      <dgm:spPr/>
    </dgm:pt>
    <dgm:pt modelId="{7D46FAD3-B18D-4880-8ABB-0DDC9AFD71F8}" type="pres">
      <dgm:prSet presAssocID="{E52F18EF-6F80-43BF-A7F8-D52C41903EC6}" presName="parentText" presStyleLbl="node1" presStyleIdx="4" presStyleCnt="5">
        <dgm:presLayoutVars>
          <dgm:chMax val="1"/>
          <dgm:bulletEnabled val="1"/>
        </dgm:presLayoutVars>
      </dgm:prSet>
      <dgm:spPr/>
      <dgm:t>
        <a:bodyPr/>
        <a:lstStyle/>
        <a:p>
          <a:endParaRPr lang="fr-FR"/>
        </a:p>
      </dgm:t>
    </dgm:pt>
  </dgm:ptLst>
  <dgm:cxnLst>
    <dgm:cxn modelId="{0C364089-7745-4127-95C7-AD1E9E83EB21}" type="presOf" srcId="{E52F18EF-6F80-43BF-A7F8-D52C41903EC6}" destId="{7D46FAD3-B18D-4880-8ABB-0DDC9AFD71F8}" srcOrd="0" destOrd="0" presId="urn:microsoft.com/office/officeart/2005/8/layout/vList5"/>
    <dgm:cxn modelId="{211EC56D-5D6F-4FEF-9DB2-65475727A6F0}" type="presOf" srcId="{13CCB8A3-F207-4973-BD27-8D1FC81A1828}" destId="{8B3F5418-3200-42BF-8344-4C1E0BE5FA5C}" srcOrd="0" destOrd="0" presId="urn:microsoft.com/office/officeart/2005/8/layout/vList5"/>
    <dgm:cxn modelId="{0CEF5F3F-9E7A-4413-83DB-9E42F023BC6E}" type="presOf" srcId="{44150182-98B0-4097-8E85-4706B2578E87}" destId="{6C94252E-A32F-4B30-AB58-CC17DA23EA51}" srcOrd="0" destOrd="0" presId="urn:microsoft.com/office/officeart/2005/8/layout/vList5"/>
    <dgm:cxn modelId="{74ACE18A-BA6F-48F4-9B60-13B46FC6B24C}" srcId="{13CCB8A3-F207-4973-BD27-8D1FC81A1828}" destId="{ED5922A9-3D57-4834-9782-6DE913AEF3AA}" srcOrd="2" destOrd="0" parTransId="{812500C7-1EC9-4461-B791-F19443497304}" sibTransId="{96481840-67E6-4BDF-BB79-4936E0E084E6}"/>
    <dgm:cxn modelId="{BAE3D94C-4B2B-4A3E-8A5B-2D7D5CEB2EDB}" type="presOf" srcId="{C063D440-DD38-4B4D-B9F5-639A729BC303}" destId="{138A6E21-E279-4E31-97FE-914047EB3C8E}" srcOrd="0" destOrd="0" presId="urn:microsoft.com/office/officeart/2005/8/layout/vList5"/>
    <dgm:cxn modelId="{FEB8F6F8-EE6E-4C78-8939-329AFD5F2C88}" srcId="{13CCB8A3-F207-4973-BD27-8D1FC81A1828}" destId="{C063D440-DD38-4B4D-B9F5-639A729BC303}" srcOrd="3" destOrd="0" parTransId="{9EBD9362-4190-4357-8D42-DE3E607D92AD}" sibTransId="{451C3500-BD8A-479B-BECD-27C44652C311}"/>
    <dgm:cxn modelId="{45E8FDE0-C7B7-4677-B269-741860B97DCF}" srcId="{13CCB8A3-F207-4973-BD27-8D1FC81A1828}" destId="{44150182-98B0-4097-8E85-4706B2578E87}" srcOrd="1" destOrd="0" parTransId="{6494F9C6-412C-4C7B-8342-2459F47CDF4F}" sibTransId="{383E4A8D-DE2D-496F-ADB3-50D0DB0661C6}"/>
    <dgm:cxn modelId="{04D71883-D200-4F86-8D1B-782F59994545}" srcId="{13CCB8A3-F207-4973-BD27-8D1FC81A1828}" destId="{C821D442-2D3C-437B-98FF-2EECC1C03D2A}" srcOrd="0" destOrd="0" parTransId="{AFC24851-9A4B-495B-BBB0-7925980F0A57}" sibTransId="{95C5DD3E-D676-46D2-8CC2-7B3AB657DDE1}"/>
    <dgm:cxn modelId="{3C398039-6A63-4535-8CF9-6130ADB7F086}" type="presOf" srcId="{C821D442-2D3C-437B-98FF-2EECC1C03D2A}" destId="{532D8992-F3A6-43F7-A7DE-CF25B840A386}" srcOrd="0" destOrd="0" presId="urn:microsoft.com/office/officeart/2005/8/layout/vList5"/>
    <dgm:cxn modelId="{C4D85F95-85DF-4CC2-977B-253961D919D0}" type="presOf" srcId="{ED5922A9-3D57-4834-9782-6DE913AEF3AA}" destId="{5EE24BC1-0CB7-4F14-8FDE-CA380F0F6932}" srcOrd="0" destOrd="0" presId="urn:microsoft.com/office/officeart/2005/8/layout/vList5"/>
    <dgm:cxn modelId="{D84B8235-612F-4F72-9B35-F1C5C7F81BB7}" srcId="{13CCB8A3-F207-4973-BD27-8D1FC81A1828}" destId="{E52F18EF-6F80-43BF-A7F8-D52C41903EC6}" srcOrd="4" destOrd="0" parTransId="{FF68E3D8-8971-4AC5-B9DB-EBD2B6E38A8B}" sibTransId="{6B567FFB-AA22-4669-AEF3-CFE2BC9E6C15}"/>
    <dgm:cxn modelId="{DE72DA4A-CACB-4586-8FE0-C8063F9130AE}" type="presParOf" srcId="{8B3F5418-3200-42BF-8344-4C1E0BE5FA5C}" destId="{D4377C3C-DCAF-44D4-9916-B8DE06935A6F}" srcOrd="0" destOrd="0" presId="urn:microsoft.com/office/officeart/2005/8/layout/vList5"/>
    <dgm:cxn modelId="{22CE3AE9-07D1-4BBC-B2C2-632006A0F21C}" type="presParOf" srcId="{D4377C3C-DCAF-44D4-9916-B8DE06935A6F}" destId="{532D8992-F3A6-43F7-A7DE-CF25B840A386}" srcOrd="0" destOrd="0" presId="urn:microsoft.com/office/officeart/2005/8/layout/vList5"/>
    <dgm:cxn modelId="{CC275D2F-A9AD-4838-9AFD-9F70A4EED534}" type="presParOf" srcId="{8B3F5418-3200-42BF-8344-4C1E0BE5FA5C}" destId="{7E830E20-EECE-4300-BF2B-B72D18CA4A74}" srcOrd="1" destOrd="0" presId="urn:microsoft.com/office/officeart/2005/8/layout/vList5"/>
    <dgm:cxn modelId="{26FC055B-54B1-4762-9411-7C370D6C4BAC}" type="presParOf" srcId="{8B3F5418-3200-42BF-8344-4C1E0BE5FA5C}" destId="{F6E1BAE5-7739-4EB0-BCBD-E33F5A6867B6}" srcOrd="2" destOrd="0" presId="urn:microsoft.com/office/officeart/2005/8/layout/vList5"/>
    <dgm:cxn modelId="{CBED7BF0-0842-49C2-B49B-C5208012CCFD}" type="presParOf" srcId="{F6E1BAE5-7739-4EB0-BCBD-E33F5A6867B6}" destId="{6C94252E-A32F-4B30-AB58-CC17DA23EA51}" srcOrd="0" destOrd="0" presId="urn:microsoft.com/office/officeart/2005/8/layout/vList5"/>
    <dgm:cxn modelId="{DE64DFD6-E9F8-4D1F-99D2-796B4BBFA2C6}" type="presParOf" srcId="{8B3F5418-3200-42BF-8344-4C1E0BE5FA5C}" destId="{AFB2070A-B8DB-446C-89E8-41D37F1FABB2}" srcOrd="3" destOrd="0" presId="urn:microsoft.com/office/officeart/2005/8/layout/vList5"/>
    <dgm:cxn modelId="{835D2FB5-FB87-426F-880F-85AED260DD76}" type="presParOf" srcId="{8B3F5418-3200-42BF-8344-4C1E0BE5FA5C}" destId="{554F294C-4C1F-444E-9E6D-785123FB70DE}" srcOrd="4" destOrd="0" presId="urn:microsoft.com/office/officeart/2005/8/layout/vList5"/>
    <dgm:cxn modelId="{D608F484-D024-4790-B535-EC37F1C41C2F}" type="presParOf" srcId="{554F294C-4C1F-444E-9E6D-785123FB70DE}" destId="{5EE24BC1-0CB7-4F14-8FDE-CA380F0F6932}" srcOrd="0" destOrd="0" presId="urn:microsoft.com/office/officeart/2005/8/layout/vList5"/>
    <dgm:cxn modelId="{D37B3DA4-BD45-4896-83A3-6F98A0564808}" type="presParOf" srcId="{8B3F5418-3200-42BF-8344-4C1E0BE5FA5C}" destId="{B26A5455-5E1F-4861-8FB9-90CEE3DB964B}" srcOrd="5" destOrd="0" presId="urn:microsoft.com/office/officeart/2005/8/layout/vList5"/>
    <dgm:cxn modelId="{68E5E895-3DC1-4143-8C51-E1836A60BE7E}" type="presParOf" srcId="{8B3F5418-3200-42BF-8344-4C1E0BE5FA5C}" destId="{361BD777-1BFB-47CC-9155-0E36E5B7846C}" srcOrd="6" destOrd="0" presId="urn:microsoft.com/office/officeart/2005/8/layout/vList5"/>
    <dgm:cxn modelId="{9342701A-B15E-4B5D-B979-C945444F3888}" type="presParOf" srcId="{361BD777-1BFB-47CC-9155-0E36E5B7846C}" destId="{138A6E21-E279-4E31-97FE-914047EB3C8E}" srcOrd="0" destOrd="0" presId="urn:microsoft.com/office/officeart/2005/8/layout/vList5"/>
    <dgm:cxn modelId="{DA2D4EF4-1BE8-4185-BE99-7B722EC1650E}" type="presParOf" srcId="{8B3F5418-3200-42BF-8344-4C1E0BE5FA5C}" destId="{3ECC7A44-C61E-4624-A3CA-F15E214021B9}" srcOrd="7" destOrd="0" presId="urn:microsoft.com/office/officeart/2005/8/layout/vList5"/>
    <dgm:cxn modelId="{41655F1E-588C-4F19-975C-B77379EC4F39}" type="presParOf" srcId="{8B3F5418-3200-42BF-8344-4C1E0BE5FA5C}" destId="{DF970297-9963-416C-B4F5-8A21C191D344}" srcOrd="8" destOrd="0" presId="urn:microsoft.com/office/officeart/2005/8/layout/vList5"/>
    <dgm:cxn modelId="{F40E30D3-6A5E-4B6D-9E0E-80344166C735}" type="presParOf" srcId="{DF970297-9963-416C-B4F5-8A21C191D344}" destId="{7D46FAD3-B18D-4880-8ABB-0DDC9AFD71F8}" srcOrd="0" destOrd="0" presId="urn:microsoft.com/office/officeart/2005/8/layout/vList5"/>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3CCB8A3-F207-4973-BD27-8D1FC81A182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C821D442-2D3C-437B-98FF-2EECC1C03D2A}">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autant</a:t>
          </a:r>
          <a:endParaRPr lang="fr-FR" sz="2400" dirty="0">
            <a:solidFill>
              <a:schemeClr val="tx1"/>
            </a:solidFill>
            <a:latin typeface="Arial" panose="020B0604020202020204" pitchFamily="34" charset="0"/>
            <a:cs typeface="Arial" panose="020B0604020202020204" pitchFamily="34" charset="0"/>
          </a:endParaRPr>
        </a:p>
      </dgm:t>
    </dgm:pt>
    <dgm:pt modelId="{AFC24851-9A4B-495B-BBB0-7925980F0A57}" type="parTrans" cxnId="{04D71883-D200-4F86-8D1B-782F59994545}">
      <dgm:prSet/>
      <dgm:spPr/>
      <dgm:t>
        <a:bodyPr/>
        <a:lstStyle/>
        <a:p>
          <a:endParaRPr lang="fr-FR"/>
        </a:p>
      </dgm:t>
    </dgm:pt>
    <dgm:pt modelId="{95C5DD3E-D676-46D2-8CC2-7B3AB657DDE1}" type="sibTrans" cxnId="{04D71883-D200-4F86-8D1B-782F59994545}">
      <dgm:prSet/>
      <dgm:spPr/>
      <dgm:t>
        <a:bodyPr/>
        <a:lstStyle/>
        <a:p>
          <a:endParaRPr lang="fr-FR"/>
        </a:p>
      </dgm:t>
    </dgm:pt>
    <dgm:pt modelId="{44150182-98B0-4097-8E85-4706B2578E87}">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encore</a:t>
          </a:r>
          <a:endParaRPr lang="fr-FR" sz="2400" dirty="0">
            <a:solidFill>
              <a:schemeClr val="tx1"/>
            </a:solidFill>
            <a:latin typeface="Arial" panose="020B0604020202020204" pitchFamily="34" charset="0"/>
            <a:cs typeface="Arial" panose="020B0604020202020204" pitchFamily="34" charset="0"/>
          </a:endParaRPr>
        </a:p>
      </dgm:t>
    </dgm:pt>
    <dgm:pt modelId="{6494F9C6-412C-4C7B-8342-2459F47CDF4F}" type="parTrans" cxnId="{45E8FDE0-C7B7-4677-B269-741860B97DCF}">
      <dgm:prSet/>
      <dgm:spPr/>
      <dgm:t>
        <a:bodyPr/>
        <a:lstStyle/>
        <a:p>
          <a:endParaRPr lang="fr-FR"/>
        </a:p>
      </dgm:t>
    </dgm:pt>
    <dgm:pt modelId="{383E4A8D-DE2D-496F-ADB3-50D0DB0661C6}" type="sibTrans" cxnId="{45E8FDE0-C7B7-4677-B269-741860B97DCF}">
      <dgm:prSet/>
      <dgm:spPr/>
      <dgm:t>
        <a:bodyPr/>
        <a:lstStyle/>
        <a:p>
          <a:endParaRPr lang="fr-FR"/>
        </a:p>
      </dgm:t>
    </dgm:pt>
    <dgm:pt modelId="{ED5922A9-3D57-4834-9782-6DE913AEF3AA}">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sans</a:t>
          </a:r>
          <a:endParaRPr lang="fr-FR" sz="2400" dirty="0">
            <a:solidFill>
              <a:schemeClr val="tx1"/>
            </a:solidFill>
            <a:latin typeface="Arial" panose="020B0604020202020204" pitchFamily="34" charset="0"/>
            <a:cs typeface="Arial" panose="020B0604020202020204" pitchFamily="34" charset="0"/>
          </a:endParaRPr>
        </a:p>
      </dgm:t>
    </dgm:pt>
    <dgm:pt modelId="{812500C7-1EC9-4461-B791-F19443497304}" type="parTrans" cxnId="{74ACE18A-BA6F-48F4-9B60-13B46FC6B24C}">
      <dgm:prSet/>
      <dgm:spPr/>
      <dgm:t>
        <a:bodyPr/>
        <a:lstStyle/>
        <a:p>
          <a:endParaRPr lang="fr-FR"/>
        </a:p>
      </dgm:t>
    </dgm:pt>
    <dgm:pt modelId="{96481840-67E6-4BDF-BB79-4936E0E084E6}" type="sibTrans" cxnId="{74ACE18A-BA6F-48F4-9B60-13B46FC6B24C}">
      <dgm:prSet/>
      <dgm:spPr/>
      <dgm:t>
        <a:bodyPr/>
        <a:lstStyle/>
        <a:p>
          <a:endParaRPr lang="fr-FR"/>
        </a:p>
      </dgm:t>
    </dgm:pt>
    <dgm:pt modelId="{E52F18EF-6F80-43BF-A7F8-D52C41903EC6}">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peu</a:t>
          </a:r>
          <a:endParaRPr lang="fr-FR" sz="2400" dirty="0">
            <a:solidFill>
              <a:schemeClr val="tx1"/>
            </a:solidFill>
            <a:latin typeface="Arial" panose="020B0604020202020204" pitchFamily="34" charset="0"/>
            <a:cs typeface="Arial" panose="020B0604020202020204" pitchFamily="34" charset="0"/>
          </a:endParaRPr>
        </a:p>
      </dgm:t>
    </dgm:pt>
    <dgm:pt modelId="{FF68E3D8-8971-4AC5-B9DB-EBD2B6E38A8B}" type="parTrans" cxnId="{D84B8235-612F-4F72-9B35-F1C5C7F81BB7}">
      <dgm:prSet/>
      <dgm:spPr/>
      <dgm:t>
        <a:bodyPr/>
        <a:lstStyle/>
        <a:p>
          <a:endParaRPr lang="fr-FR"/>
        </a:p>
      </dgm:t>
    </dgm:pt>
    <dgm:pt modelId="{6B567FFB-AA22-4669-AEF3-CFE2BC9E6C15}" type="sibTrans" cxnId="{D84B8235-612F-4F72-9B35-F1C5C7F81BB7}">
      <dgm:prSet/>
      <dgm:spPr/>
      <dgm:t>
        <a:bodyPr/>
        <a:lstStyle/>
        <a:p>
          <a:endParaRPr lang="fr-FR"/>
        </a:p>
      </dgm:t>
    </dgm:pt>
    <dgm:pt modelId="{C063D440-DD38-4B4D-B9F5-639A729BC303}">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voilà</a:t>
          </a:r>
          <a:endParaRPr lang="fr-FR" sz="2400" dirty="0">
            <a:solidFill>
              <a:schemeClr val="tx1"/>
            </a:solidFill>
            <a:latin typeface="Arial" panose="020B0604020202020204" pitchFamily="34" charset="0"/>
            <a:cs typeface="Arial" panose="020B0604020202020204" pitchFamily="34" charset="0"/>
          </a:endParaRPr>
        </a:p>
      </dgm:t>
    </dgm:pt>
    <dgm:pt modelId="{451C3500-BD8A-479B-BECD-27C44652C311}" type="sibTrans" cxnId="{FEB8F6F8-EE6E-4C78-8939-329AFD5F2C88}">
      <dgm:prSet/>
      <dgm:spPr/>
      <dgm:t>
        <a:bodyPr/>
        <a:lstStyle/>
        <a:p>
          <a:endParaRPr lang="fr-FR"/>
        </a:p>
      </dgm:t>
    </dgm:pt>
    <dgm:pt modelId="{9EBD9362-4190-4357-8D42-DE3E607D92AD}" type="parTrans" cxnId="{FEB8F6F8-EE6E-4C78-8939-329AFD5F2C88}">
      <dgm:prSet/>
      <dgm:spPr/>
      <dgm:t>
        <a:bodyPr/>
        <a:lstStyle/>
        <a:p>
          <a:endParaRPr lang="fr-FR"/>
        </a:p>
      </dgm:t>
    </dgm:pt>
    <dgm:pt modelId="{8B3F5418-3200-42BF-8344-4C1E0BE5FA5C}" type="pres">
      <dgm:prSet presAssocID="{13CCB8A3-F207-4973-BD27-8D1FC81A1828}" presName="Name0" presStyleCnt="0">
        <dgm:presLayoutVars>
          <dgm:dir/>
          <dgm:animLvl val="lvl"/>
          <dgm:resizeHandles val="exact"/>
        </dgm:presLayoutVars>
      </dgm:prSet>
      <dgm:spPr/>
      <dgm:t>
        <a:bodyPr/>
        <a:lstStyle/>
        <a:p>
          <a:endParaRPr lang="fr-FR"/>
        </a:p>
      </dgm:t>
    </dgm:pt>
    <dgm:pt modelId="{D4377C3C-DCAF-44D4-9916-B8DE06935A6F}" type="pres">
      <dgm:prSet presAssocID="{C821D442-2D3C-437B-98FF-2EECC1C03D2A}" presName="linNode" presStyleCnt="0"/>
      <dgm:spPr/>
    </dgm:pt>
    <dgm:pt modelId="{532D8992-F3A6-43F7-A7DE-CF25B840A386}" type="pres">
      <dgm:prSet presAssocID="{C821D442-2D3C-437B-98FF-2EECC1C03D2A}" presName="parentText" presStyleLbl="node1" presStyleIdx="0" presStyleCnt="5">
        <dgm:presLayoutVars>
          <dgm:chMax val="1"/>
          <dgm:bulletEnabled val="1"/>
        </dgm:presLayoutVars>
      </dgm:prSet>
      <dgm:spPr/>
      <dgm:t>
        <a:bodyPr/>
        <a:lstStyle/>
        <a:p>
          <a:endParaRPr lang="fr-FR"/>
        </a:p>
      </dgm:t>
    </dgm:pt>
    <dgm:pt modelId="{7E830E20-EECE-4300-BF2B-B72D18CA4A74}" type="pres">
      <dgm:prSet presAssocID="{95C5DD3E-D676-46D2-8CC2-7B3AB657DDE1}" presName="sp" presStyleCnt="0"/>
      <dgm:spPr/>
    </dgm:pt>
    <dgm:pt modelId="{F6E1BAE5-7739-4EB0-BCBD-E33F5A6867B6}" type="pres">
      <dgm:prSet presAssocID="{44150182-98B0-4097-8E85-4706B2578E87}" presName="linNode" presStyleCnt="0"/>
      <dgm:spPr/>
    </dgm:pt>
    <dgm:pt modelId="{6C94252E-A32F-4B30-AB58-CC17DA23EA51}" type="pres">
      <dgm:prSet presAssocID="{44150182-98B0-4097-8E85-4706B2578E87}" presName="parentText" presStyleLbl="node1" presStyleIdx="1" presStyleCnt="5">
        <dgm:presLayoutVars>
          <dgm:chMax val="1"/>
          <dgm:bulletEnabled val="1"/>
        </dgm:presLayoutVars>
      </dgm:prSet>
      <dgm:spPr/>
      <dgm:t>
        <a:bodyPr/>
        <a:lstStyle/>
        <a:p>
          <a:endParaRPr lang="fr-FR"/>
        </a:p>
      </dgm:t>
    </dgm:pt>
    <dgm:pt modelId="{AFB2070A-B8DB-446C-89E8-41D37F1FABB2}" type="pres">
      <dgm:prSet presAssocID="{383E4A8D-DE2D-496F-ADB3-50D0DB0661C6}" presName="sp" presStyleCnt="0"/>
      <dgm:spPr/>
    </dgm:pt>
    <dgm:pt modelId="{554F294C-4C1F-444E-9E6D-785123FB70DE}" type="pres">
      <dgm:prSet presAssocID="{ED5922A9-3D57-4834-9782-6DE913AEF3AA}" presName="linNode" presStyleCnt="0"/>
      <dgm:spPr/>
    </dgm:pt>
    <dgm:pt modelId="{5EE24BC1-0CB7-4F14-8FDE-CA380F0F6932}" type="pres">
      <dgm:prSet presAssocID="{ED5922A9-3D57-4834-9782-6DE913AEF3AA}" presName="parentText" presStyleLbl="node1" presStyleIdx="2" presStyleCnt="5">
        <dgm:presLayoutVars>
          <dgm:chMax val="1"/>
          <dgm:bulletEnabled val="1"/>
        </dgm:presLayoutVars>
      </dgm:prSet>
      <dgm:spPr/>
      <dgm:t>
        <a:bodyPr/>
        <a:lstStyle/>
        <a:p>
          <a:endParaRPr lang="fr-FR"/>
        </a:p>
      </dgm:t>
    </dgm:pt>
    <dgm:pt modelId="{B26A5455-5E1F-4861-8FB9-90CEE3DB964B}" type="pres">
      <dgm:prSet presAssocID="{96481840-67E6-4BDF-BB79-4936E0E084E6}" presName="sp" presStyleCnt="0"/>
      <dgm:spPr/>
    </dgm:pt>
    <dgm:pt modelId="{361BD777-1BFB-47CC-9155-0E36E5B7846C}" type="pres">
      <dgm:prSet presAssocID="{C063D440-DD38-4B4D-B9F5-639A729BC303}" presName="linNode" presStyleCnt="0"/>
      <dgm:spPr/>
    </dgm:pt>
    <dgm:pt modelId="{138A6E21-E279-4E31-97FE-914047EB3C8E}" type="pres">
      <dgm:prSet presAssocID="{C063D440-DD38-4B4D-B9F5-639A729BC303}" presName="parentText" presStyleLbl="node1" presStyleIdx="3" presStyleCnt="5">
        <dgm:presLayoutVars>
          <dgm:chMax val="1"/>
          <dgm:bulletEnabled val="1"/>
        </dgm:presLayoutVars>
      </dgm:prSet>
      <dgm:spPr/>
      <dgm:t>
        <a:bodyPr/>
        <a:lstStyle/>
        <a:p>
          <a:endParaRPr lang="fr-FR"/>
        </a:p>
      </dgm:t>
    </dgm:pt>
    <dgm:pt modelId="{3ECC7A44-C61E-4624-A3CA-F15E214021B9}" type="pres">
      <dgm:prSet presAssocID="{451C3500-BD8A-479B-BECD-27C44652C311}" presName="sp" presStyleCnt="0"/>
      <dgm:spPr/>
    </dgm:pt>
    <dgm:pt modelId="{DF970297-9963-416C-B4F5-8A21C191D344}" type="pres">
      <dgm:prSet presAssocID="{E52F18EF-6F80-43BF-A7F8-D52C41903EC6}" presName="linNode" presStyleCnt="0"/>
      <dgm:spPr/>
    </dgm:pt>
    <dgm:pt modelId="{7D46FAD3-B18D-4880-8ABB-0DDC9AFD71F8}" type="pres">
      <dgm:prSet presAssocID="{E52F18EF-6F80-43BF-A7F8-D52C41903EC6}" presName="parentText" presStyleLbl="node1" presStyleIdx="4" presStyleCnt="5">
        <dgm:presLayoutVars>
          <dgm:chMax val="1"/>
          <dgm:bulletEnabled val="1"/>
        </dgm:presLayoutVars>
      </dgm:prSet>
      <dgm:spPr/>
      <dgm:t>
        <a:bodyPr/>
        <a:lstStyle/>
        <a:p>
          <a:endParaRPr lang="fr-FR"/>
        </a:p>
      </dgm:t>
    </dgm:pt>
  </dgm:ptLst>
  <dgm:cxnLst>
    <dgm:cxn modelId="{772092D6-94AB-495E-BBF4-8CB035570239}" type="presOf" srcId="{13CCB8A3-F207-4973-BD27-8D1FC81A1828}" destId="{8B3F5418-3200-42BF-8344-4C1E0BE5FA5C}" srcOrd="0" destOrd="0" presId="urn:microsoft.com/office/officeart/2005/8/layout/vList5"/>
    <dgm:cxn modelId="{FA803153-00BC-4E19-A0E5-5E7121B96D87}" type="presOf" srcId="{C821D442-2D3C-437B-98FF-2EECC1C03D2A}" destId="{532D8992-F3A6-43F7-A7DE-CF25B840A386}" srcOrd="0" destOrd="0" presId="urn:microsoft.com/office/officeart/2005/8/layout/vList5"/>
    <dgm:cxn modelId="{08B858C5-7182-443D-8E46-CB538930C18D}" type="presOf" srcId="{E52F18EF-6F80-43BF-A7F8-D52C41903EC6}" destId="{7D46FAD3-B18D-4880-8ABB-0DDC9AFD71F8}" srcOrd="0" destOrd="0" presId="urn:microsoft.com/office/officeart/2005/8/layout/vList5"/>
    <dgm:cxn modelId="{74ACE18A-BA6F-48F4-9B60-13B46FC6B24C}" srcId="{13CCB8A3-F207-4973-BD27-8D1FC81A1828}" destId="{ED5922A9-3D57-4834-9782-6DE913AEF3AA}" srcOrd="2" destOrd="0" parTransId="{812500C7-1EC9-4461-B791-F19443497304}" sibTransId="{96481840-67E6-4BDF-BB79-4936E0E084E6}"/>
    <dgm:cxn modelId="{04D71883-D200-4F86-8D1B-782F59994545}" srcId="{13CCB8A3-F207-4973-BD27-8D1FC81A1828}" destId="{C821D442-2D3C-437B-98FF-2EECC1C03D2A}" srcOrd="0" destOrd="0" parTransId="{AFC24851-9A4B-495B-BBB0-7925980F0A57}" sibTransId="{95C5DD3E-D676-46D2-8CC2-7B3AB657DDE1}"/>
    <dgm:cxn modelId="{FEB8F6F8-EE6E-4C78-8939-329AFD5F2C88}" srcId="{13CCB8A3-F207-4973-BD27-8D1FC81A1828}" destId="{C063D440-DD38-4B4D-B9F5-639A729BC303}" srcOrd="3" destOrd="0" parTransId="{9EBD9362-4190-4357-8D42-DE3E607D92AD}" sibTransId="{451C3500-BD8A-479B-BECD-27C44652C311}"/>
    <dgm:cxn modelId="{45E8FDE0-C7B7-4677-B269-741860B97DCF}" srcId="{13CCB8A3-F207-4973-BD27-8D1FC81A1828}" destId="{44150182-98B0-4097-8E85-4706B2578E87}" srcOrd="1" destOrd="0" parTransId="{6494F9C6-412C-4C7B-8342-2459F47CDF4F}" sibTransId="{383E4A8D-DE2D-496F-ADB3-50D0DB0661C6}"/>
    <dgm:cxn modelId="{069A12FF-E0EF-49F2-BA7C-F2DE5DABB04B}" type="presOf" srcId="{C063D440-DD38-4B4D-B9F5-639A729BC303}" destId="{138A6E21-E279-4E31-97FE-914047EB3C8E}" srcOrd="0" destOrd="0" presId="urn:microsoft.com/office/officeart/2005/8/layout/vList5"/>
    <dgm:cxn modelId="{66A94683-C8C8-4332-BB47-DB097D33B53C}" type="presOf" srcId="{44150182-98B0-4097-8E85-4706B2578E87}" destId="{6C94252E-A32F-4B30-AB58-CC17DA23EA51}" srcOrd="0" destOrd="0" presId="urn:microsoft.com/office/officeart/2005/8/layout/vList5"/>
    <dgm:cxn modelId="{7ED675A4-97AE-4099-BF86-0049A0ED7EC2}" type="presOf" srcId="{ED5922A9-3D57-4834-9782-6DE913AEF3AA}" destId="{5EE24BC1-0CB7-4F14-8FDE-CA380F0F6932}" srcOrd="0" destOrd="0" presId="urn:microsoft.com/office/officeart/2005/8/layout/vList5"/>
    <dgm:cxn modelId="{D84B8235-612F-4F72-9B35-F1C5C7F81BB7}" srcId="{13CCB8A3-F207-4973-BD27-8D1FC81A1828}" destId="{E52F18EF-6F80-43BF-A7F8-D52C41903EC6}" srcOrd="4" destOrd="0" parTransId="{FF68E3D8-8971-4AC5-B9DB-EBD2B6E38A8B}" sibTransId="{6B567FFB-AA22-4669-AEF3-CFE2BC9E6C15}"/>
    <dgm:cxn modelId="{8960FC66-F764-411F-9A7D-AB9A04AE0FD4}" type="presParOf" srcId="{8B3F5418-3200-42BF-8344-4C1E0BE5FA5C}" destId="{D4377C3C-DCAF-44D4-9916-B8DE06935A6F}" srcOrd="0" destOrd="0" presId="urn:microsoft.com/office/officeart/2005/8/layout/vList5"/>
    <dgm:cxn modelId="{13B94CC4-98F2-4A1A-8CCD-38CAA7A52DAA}" type="presParOf" srcId="{D4377C3C-DCAF-44D4-9916-B8DE06935A6F}" destId="{532D8992-F3A6-43F7-A7DE-CF25B840A386}" srcOrd="0" destOrd="0" presId="urn:microsoft.com/office/officeart/2005/8/layout/vList5"/>
    <dgm:cxn modelId="{4C5F374A-0A82-4EF6-9EFE-E2D84504CC9D}" type="presParOf" srcId="{8B3F5418-3200-42BF-8344-4C1E0BE5FA5C}" destId="{7E830E20-EECE-4300-BF2B-B72D18CA4A74}" srcOrd="1" destOrd="0" presId="urn:microsoft.com/office/officeart/2005/8/layout/vList5"/>
    <dgm:cxn modelId="{92F94360-E55C-4A27-A65A-989A7836BFBE}" type="presParOf" srcId="{8B3F5418-3200-42BF-8344-4C1E0BE5FA5C}" destId="{F6E1BAE5-7739-4EB0-BCBD-E33F5A6867B6}" srcOrd="2" destOrd="0" presId="urn:microsoft.com/office/officeart/2005/8/layout/vList5"/>
    <dgm:cxn modelId="{53BC801E-A53F-4C80-802C-67FED7B41C37}" type="presParOf" srcId="{F6E1BAE5-7739-4EB0-BCBD-E33F5A6867B6}" destId="{6C94252E-A32F-4B30-AB58-CC17DA23EA51}" srcOrd="0" destOrd="0" presId="urn:microsoft.com/office/officeart/2005/8/layout/vList5"/>
    <dgm:cxn modelId="{92EEC8FB-7404-4D97-909A-7C4EC9856519}" type="presParOf" srcId="{8B3F5418-3200-42BF-8344-4C1E0BE5FA5C}" destId="{AFB2070A-B8DB-446C-89E8-41D37F1FABB2}" srcOrd="3" destOrd="0" presId="urn:microsoft.com/office/officeart/2005/8/layout/vList5"/>
    <dgm:cxn modelId="{78B5BDB0-C83C-4E42-897A-2F71730E9883}" type="presParOf" srcId="{8B3F5418-3200-42BF-8344-4C1E0BE5FA5C}" destId="{554F294C-4C1F-444E-9E6D-785123FB70DE}" srcOrd="4" destOrd="0" presId="urn:microsoft.com/office/officeart/2005/8/layout/vList5"/>
    <dgm:cxn modelId="{81E1811A-26F1-4C61-9F75-BAB8646E8CC0}" type="presParOf" srcId="{554F294C-4C1F-444E-9E6D-785123FB70DE}" destId="{5EE24BC1-0CB7-4F14-8FDE-CA380F0F6932}" srcOrd="0" destOrd="0" presId="urn:microsoft.com/office/officeart/2005/8/layout/vList5"/>
    <dgm:cxn modelId="{3F49B7E4-68C7-4C47-8965-4DE38177879F}" type="presParOf" srcId="{8B3F5418-3200-42BF-8344-4C1E0BE5FA5C}" destId="{B26A5455-5E1F-4861-8FB9-90CEE3DB964B}" srcOrd="5" destOrd="0" presId="urn:microsoft.com/office/officeart/2005/8/layout/vList5"/>
    <dgm:cxn modelId="{22205D93-51FF-4264-A6E1-9CE1AEB0C5AF}" type="presParOf" srcId="{8B3F5418-3200-42BF-8344-4C1E0BE5FA5C}" destId="{361BD777-1BFB-47CC-9155-0E36E5B7846C}" srcOrd="6" destOrd="0" presId="urn:microsoft.com/office/officeart/2005/8/layout/vList5"/>
    <dgm:cxn modelId="{9A877F7F-3668-4D79-8D3A-AF93DBDF0905}" type="presParOf" srcId="{361BD777-1BFB-47CC-9155-0E36E5B7846C}" destId="{138A6E21-E279-4E31-97FE-914047EB3C8E}" srcOrd="0" destOrd="0" presId="urn:microsoft.com/office/officeart/2005/8/layout/vList5"/>
    <dgm:cxn modelId="{03B1CA2B-2C54-4EA8-BCB2-87078064012B}" type="presParOf" srcId="{8B3F5418-3200-42BF-8344-4C1E0BE5FA5C}" destId="{3ECC7A44-C61E-4624-A3CA-F15E214021B9}" srcOrd="7" destOrd="0" presId="urn:microsoft.com/office/officeart/2005/8/layout/vList5"/>
    <dgm:cxn modelId="{00D1A381-3C3F-4FB9-A7D4-4DD91A007D2F}" type="presParOf" srcId="{8B3F5418-3200-42BF-8344-4C1E0BE5FA5C}" destId="{DF970297-9963-416C-B4F5-8A21C191D344}" srcOrd="8" destOrd="0" presId="urn:microsoft.com/office/officeart/2005/8/layout/vList5"/>
    <dgm:cxn modelId="{E39240D3-421D-464B-9B49-21820D107951}" type="presParOf" srcId="{DF970297-9963-416C-B4F5-8A21C191D344}" destId="{7D46FAD3-B18D-4880-8ABB-0DDC9AFD71F8}" srcOrd="0" destOrd="0" presId="urn:microsoft.com/office/officeart/2005/8/layout/vList5"/>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3CCB8A3-F207-4973-BD27-8D1FC81A182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C821D442-2D3C-437B-98FF-2EECC1C03D2A}">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durant</a:t>
          </a:r>
          <a:endParaRPr lang="fr-FR" sz="2400" dirty="0">
            <a:solidFill>
              <a:schemeClr val="tx1"/>
            </a:solidFill>
            <a:latin typeface="Arial" panose="020B0604020202020204" pitchFamily="34" charset="0"/>
            <a:cs typeface="Arial" panose="020B0604020202020204" pitchFamily="34" charset="0"/>
          </a:endParaRPr>
        </a:p>
      </dgm:t>
    </dgm:pt>
    <dgm:pt modelId="{AFC24851-9A4B-495B-BBB0-7925980F0A57}" type="parTrans" cxnId="{04D71883-D200-4F86-8D1B-782F59994545}">
      <dgm:prSet/>
      <dgm:spPr/>
      <dgm:t>
        <a:bodyPr/>
        <a:lstStyle/>
        <a:p>
          <a:endParaRPr lang="fr-FR"/>
        </a:p>
      </dgm:t>
    </dgm:pt>
    <dgm:pt modelId="{95C5DD3E-D676-46D2-8CC2-7B3AB657DDE1}" type="sibTrans" cxnId="{04D71883-D200-4F86-8D1B-782F59994545}">
      <dgm:prSet/>
      <dgm:spPr/>
      <dgm:t>
        <a:bodyPr/>
        <a:lstStyle/>
        <a:p>
          <a:endParaRPr lang="fr-FR"/>
        </a:p>
      </dgm:t>
    </dgm:pt>
    <dgm:pt modelId="{44150182-98B0-4097-8E85-4706B2578E87}">
      <dgm:prSet phldrT="[Texte]" custT="1"/>
      <dgm:spPr>
        <a:solidFill>
          <a:srgbClr val="002060"/>
        </a:solidFill>
      </dgm:spPr>
      <dgm:t>
        <a:bodyPr/>
        <a:lstStyle/>
        <a:p>
          <a:r>
            <a:rPr lang="fr-FR" sz="2400" dirty="0" smtClean="0">
              <a:solidFill>
                <a:schemeClr val="tx1"/>
              </a:solidFill>
              <a:latin typeface="Arial" panose="020B0604020202020204" pitchFamily="34" charset="0"/>
              <a:cs typeface="Arial" panose="020B0604020202020204" pitchFamily="34" charset="0"/>
            </a:rPr>
            <a:t>pourtant</a:t>
          </a:r>
          <a:endParaRPr lang="fr-FR" sz="2400" dirty="0">
            <a:solidFill>
              <a:schemeClr val="tx1"/>
            </a:solidFill>
            <a:latin typeface="Arial" panose="020B0604020202020204" pitchFamily="34" charset="0"/>
            <a:cs typeface="Arial" panose="020B0604020202020204" pitchFamily="34" charset="0"/>
          </a:endParaRPr>
        </a:p>
      </dgm:t>
    </dgm:pt>
    <dgm:pt modelId="{6494F9C6-412C-4C7B-8342-2459F47CDF4F}" type="parTrans" cxnId="{45E8FDE0-C7B7-4677-B269-741860B97DCF}">
      <dgm:prSet/>
      <dgm:spPr/>
      <dgm:t>
        <a:bodyPr/>
        <a:lstStyle/>
        <a:p>
          <a:endParaRPr lang="fr-FR"/>
        </a:p>
      </dgm:t>
    </dgm:pt>
    <dgm:pt modelId="{383E4A8D-DE2D-496F-ADB3-50D0DB0661C6}" type="sibTrans" cxnId="{45E8FDE0-C7B7-4677-B269-741860B97DCF}">
      <dgm:prSet/>
      <dgm:spPr/>
      <dgm:t>
        <a:bodyPr/>
        <a:lstStyle/>
        <a:p>
          <a:endParaRPr lang="fr-FR"/>
        </a:p>
      </dgm:t>
    </dgm:pt>
    <dgm:pt modelId="{ED5922A9-3D57-4834-9782-6DE913AEF3AA}">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enfin</a:t>
          </a:r>
          <a:endParaRPr lang="fr-FR" sz="2400" dirty="0">
            <a:solidFill>
              <a:schemeClr val="tx1"/>
            </a:solidFill>
            <a:latin typeface="Arial" panose="020B0604020202020204" pitchFamily="34" charset="0"/>
            <a:cs typeface="Arial" panose="020B0604020202020204" pitchFamily="34" charset="0"/>
          </a:endParaRPr>
        </a:p>
      </dgm:t>
    </dgm:pt>
    <dgm:pt modelId="{812500C7-1EC9-4461-B791-F19443497304}" type="parTrans" cxnId="{74ACE18A-BA6F-48F4-9B60-13B46FC6B24C}">
      <dgm:prSet/>
      <dgm:spPr/>
      <dgm:t>
        <a:bodyPr/>
        <a:lstStyle/>
        <a:p>
          <a:endParaRPr lang="fr-FR"/>
        </a:p>
      </dgm:t>
    </dgm:pt>
    <dgm:pt modelId="{96481840-67E6-4BDF-BB79-4936E0E084E6}" type="sibTrans" cxnId="{74ACE18A-BA6F-48F4-9B60-13B46FC6B24C}">
      <dgm:prSet/>
      <dgm:spPr/>
      <dgm:t>
        <a:bodyPr/>
        <a:lstStyle/>
        <a:p>
          <a:endParaRPr lang="fr-FR"/>
        </a:p>
      </dgm:t>
    </dgm:pt>
    <dgm:pt modelId="{E52F18EF-6F80-43BF-A7F8-D52C41903EC6}">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après-demain</a:t>
          </a:r>
          <a:endParaRPr lang="fr-FR" sz="2400" dirty="0">
            <a:solidFill>
              <a:schemeClr val="tx1"/>
            </a:solidFill>
            <a:latin typeface="Arial" panose="020B0604020202020204" pitchFamily="34" charset="0"/>
            <a:cs typeface="Arial" panose="020B0604020202020204" pitchFamily="34" charset="0"/>
          </a:endParaRPr>
        </a:p>
      </dgm:t>
    </dgm:pt>
    <dgm:pt modelId="{FF68E3D8-8971-4AC5-B9DB-EBD2B6E38A8B}" type="parTrans" cxnId="{D84B8235-612F-4F72-9B35-F1C5C7F81BB7}">
      <dgm:prSet/>
      <dgm:spPr/>
      <dgm:t>
        <a:bodyPr/>
        <a:lstStyle/>
        <a:p>
          <a:endParaRPr lang="fr-FR"/>
        </a:p>
      </dgm:t>
    </dgm:pt>
    <dgm:pt modelId="{6B567FFB-AA22-4669-AEF3-CFE2BC9E6C15}" type="sibTrans" cxnId="{D84B8235-612F-4F72-9B35-F1C5C7F81BB7}">
      <dgm:prSet/>
      <dgm:spPr/>
      <dgm:t>
        <a:bodyPr/>
        <a:lstStyle/>
        <a:p>
          <a:endParaRPr lang="fr-FR"/>
        </a:p>
      </dgm:t>
    </dgm:pt>
    <dgm:pt modelId="{C063D440-DD38-4B4D-B9F5-639A729BC303}">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depuis</a:t>
          </a:r>
          <a:endParaRPr lang="fr-FR" sz="2400" dirty="0">
            <a:solidFill>
              <a:schemeClr val="tx1"/>
            </a:solidFill>
            <a:latin typeface="Arial" panose="020B0604020202020204" pitchFamily="34" charset="0"/>
            <a:cs typeface="Arial" panose="020B0604020202020204" pitchFamily="34" charset="0"/>
          </a:endParaRPr>
        </a:p>
      </dgm:t>
    </dgm:pt>
    <dgm:pt modelId="{9EBD9362-4190-4357-8D42-DE3E607D92AD}" type="parTrans" cxnId="{FEB8F6F8-EE6E-4C78-8939-329AFD5F2C88}">
      <dgm:prSet/>
      <dgm:spPr/>
      <dgm:t>
        <a:bodyPr/>
        <a:lstStyle/>
        <a:p>
          <a:endParaRPr lang="fr-FR"/>
        </a:p>
      </dgm:t>
    </dgm:pt>
    <dgm:pt modelId="{451C3500-BD8A-479B-BECD-27C44652C311}" type="sibTrans" cxnId="{FEB8F6F8-EE6E-4C78-8939-329AFD5F2C88}">
      <dgm:prSet/>
      <dgm:spPr/>
      <dgm:t>
        <a:bodyPr/>
        <a:lstStyle/>
        <a:p>
          <a:endParaRPr lang="fr-FR"/>
        </a:p>
      </dgm:t>
    </dgm:pt>
    <dgm:pt modelId="{8B3F5418-3200-42BF-8344-4C1E0BE5FA5C}" type="pres">
      <dgm:prSet presAssocID="{13CCB8A3-F207-4973-BD27-8D1FC81A1828}" presName="Name0" presStyleCnt="0">
        <dgm:presLayoutVars>
          <dgm:dir/>
          <dgm:animLvl val="lvl"/>
          <dgm:resizeHandles val="exact"/>
        </dgm:presLayoutVars>
      </dgm:prSet>
      <dgm:spPr/>
      <dgm:t>
        <a:bodyPr/>
        <a:lstStyle/>
        <a:p>
          <a:endParaRPr lang="fr-FR"/>
        </a:p>
      </dgm:t>
    </dgm:pt>
    <dgm:pt modelId="{D4377C3C-DCAF-44D4-9916-B8DE06935A6F}" type="pres">
      <dgm:prSet presAssocID="{C821D442-2D3C-437B-98FF-2EECC1C03D2A}" presName="linNode" presStyleCnt="0"/>
      <dgm:spPr/>
    </dgm:pt>
    <dgm:pt modelId="{532D8992-F3A6-43F7-A7DE-CF25B840A386}" type="pres">
      <dgm:prSet presAssocID="{C821D442-2D3C-437B-98FF-2EECC1C03D2A}" presName="parentText" presStyleLbl="node1" presStyleIdx="0" presStyleCnt="5">
        <dgm:presLayoutVars>
          <dgm:chMax val="1"/>
          <dgm:bulletEnabled val="1"/>
        </dgm:presLayoutVars>
      </dgm:prSet>
      <dgm:spPr/>
      <dgm:t>
        <a:bodyPr/>
        <a:lstStyle/>
        <a:p>
          <a:endParaRPr lang="fr-FR"/>
        </a:p>
      </dgm:t>
    </dgm:pt>
    <dgm:pt modelId="{7E830E20-EECE-4300-BF2B-B72D18CA4A74}" type="pres">
      <dgm:prSet presAssocID="{95C5DD3E-D676-46D2-8CC2-7B3AB657DDE1}" presName="sp" presStyleCnt="0"/>
      <dgm:spPr/>
    </dgm:pt>
    <dgm:pt modelId="{F6E1BAE5-7739-4EB0-BCBD-E33F5A6867B6}" type="pres">
      <dgm:prSet presAssocID="{44150182-98B0-4097-8E85-4706B2578E87}" presName="linNode" presStyleCnt="0"/>
      <dgm:spPr/>
    </dgm:pt>
    <dgm:pt modelId="{6C94252E-A32F-4B30-AB58-CC17DA23EA51}" type="pres">
      <dgm:prSet presAssocID="{44150182-98B0-4097-8E85-4706B2578E87}" presName="parentText" presStyleLbl="node1" presStyleIdx="1" presStyleCnt="5">
        <dgm:presLayoutVars>
          <dgm:chMax val="1"/>
          <dgm:bulletEnabled val="1"/>
        </dgm:presLayoutVars>
      </dgm:prSet>
      <dgm:spPr/>
      <dgm:t>
        <a:bodyPr/>
        <a:lstStyle/>
        <a:p>
          <a:endParaRPr lang="fr-FR"/>
        </a:p>
      </dgm:t>
    </dgm:pt>
    <dgm:pt modelId="{AFB2070A-B8DB-446C-89E8-41D37F1FABB2}" type="pres">
      <dgm:prSet presAssocID="{383E4A8D-DE2D-496F-ADB3-50D0DB0661C6}" presName="sp" presStyleCnt="0"/>
      <dgm:spPr/>
    </dgm:pt>
    <dgm:pt modelId="{554F294C-4C1F-444E-9E6D-785123FB70DE}" type="pres">
      <dgm:prSet presAssocID="{ED5922A9-3D57-4834-9782-6DE913AEF3AA}" presName="linNode" presStyleCnt="0"/>
      <dgm:spPr/>
    </dgm:pt>
    <dgm:pt modelId="{5EE24BC1-0CB7-4F14-8FDE-CA380F0F6932}" type="pres">
      <dgm:prSet presAssocID="{ED5922A9-3D57-4834-9782-6DE913AEF3AA}" presName="parentText" presStyleLbl="node1" presStyleIdx="2" presStyleCnt="5">
        <dgm:presLayoutVars>
          <dgm:chMax val="1"/>
          <dgm:bulletEnabled val="1"/>
        </dgm:presLayoutVars>
      </dgm:prSet>
      <dgm:spPr/>
      <dgm:t>
        <a:bodyPr/>
        <a:lstStyle/>
        <a:p>
          <a:endParaRPr lang="fr-FR"/>
        </a:p>
      </dgm:t>
    </dgm:pt>
    <dgm:pt modelId="{B26A5455-5E1F-4861-8FB9-90CEE3DB964B}" type="pres">
      <dgm:prSet presAssocID="{96481840-67E6-4BDF-BB79-4936E0E084E6}" presName="sp" presStyleCnt="0"/>
      <dgm:spPr/>
    </dgm:pt>
    <dgm:pt modelId="{361BD777-1BFB-47CC-9155-0E36E5B7846C}" type="pres">
      <dgm:prSet presAssocID="{C063D440-DD38-4B4D-B9F5-639A729BC303}" presName="linNode" presStyleCnt="0"/>
      <dgm:spPr/>
    </dgm:pt>
    <dgm:pt modelId="{138A6E21-E279-4E31-97FE-914047EB3C8E}" type="pres">
      <dgm:prSet presAssocID="{C063D440-DD38-4B4D-B9F5-639A729BC303}" presName="parentText" presStyleLbl="node1" presStyleIdx="3" presStyleCnt="5">
        <dgm:presLayoutVars>
          <dgm:chMax val="1"/>
          <dgm:bulletEnabled val="1"/>
        </dgm:presLayoutVars>
      </dgm:prSet>
      <dgm:spPr/>
      <dgm:t>
        <a:bodyPr/>
        <a:lstStyle/>
        <a:p>
          <a:endParaRPr lang="fr-FR"/>
        </a:p>
      </dgm:t>
    </dgm:pt>
    <dgm:pt modelId="{3ECC7A44-C61E-4624-A3CA-F15E214021B9}" type="pres">
      <dgm:prSet presAssocID="{451C3500-BD8A-479B-BECD-27C44652C311}" presName="sp" presStyleCnt="0"/>
      <dgm:spPr/>
    </dgm:pt>
    <dgm:pt modelId="{DF970297-9963-416C-B4F5-8A21C191D344}" type="pres">
      <dgm:prSet presAssocID="{E52F18EF-6F80-43BF-A7F8-D52C41903EC6}" presName="linNode" presStyleCnt="0"/>
      <dgm:spPr/>
    </dgm:pt>
    <dgm:pt modelId="{7D46FAD3-B18D-4880-8ABB-0DDC9AFD71F8}" type="pres">
      <dgm:prSet presAssocID="{E52F18EF-6F80-43BF-A7F8-D52C41903EC6}" presName="parentText" presStyleLbl="node1" presStyleIdx="4" presStyleCnt="5">
        <dgm:presLayoutVars>
          <dgm:chMax val="1"/>
          <dgm:bulletEnabled val="1"/>
        </dgm:presLayoutVars>
      </dgm:prSet>
      <dgm:spPr/>
      <dgm:t>
        <a:bodyPr/>
        <a:lstStyle/>
        <a:p>
          <a:endParaRPr lang="fr-FR"/>
        </a:p>
      </dgm:t>
    </dgm:pt>
  </dgm:ptLst>
  <dgm:cxnLst>
    <dgm:cxn modelId="{DB68EF35-646B-40B8-86F7-9AF2FC083A86}" type="presOf" srcId="{13CCB8A3-F207-4973-BD27-8D1FC81A1828}" destId="{8B3F5418-3200-42BF-8344-4C1E0BE5FA5C}" srcOrd="0" destOrd="0" presId="urn:microsoft.com/office/officeart/2005/8/layout/vList5"/>
    <dgm:cxn modelId="{74ACE18A-BA6F-48F4-9B60-13B46FC6B24C}" srcId="{13CCB8A3-F207-4973-BD27-8D1FC81A1828}" destId="{ED5922A9-3D57-4834-9782-6DE913AEF3AA}" srcOrd="2" destOrd="0" parTransId="{812500C7-1EC9-4461-B791-F19443497304}" sibTransId="{96481840-67E6-4BDF-BB79-4936E0E084E6}"/>
    <dgm:cxn modelId="{04D71883-D200-4F86-8D1B-782F59994545}" srcId="{13CCB8A3-F207-4973-BD27-8D1FC81A1828}" destId="{C821D442-2D3C-437B-98FF-2EECC1C03D2A}" srcOrd="0" destOrd="0" parTransId="{AFC24851-9A4B-495B-BBB0-7925980F0A57}" sibTransId="{95C5DD3E-D676-46D2-8CC2-7B3AB657DDE1}"/>
    <dgm:cxn modelId="{FEB8F6F8-EE6E-4C78-8939-329AFD5F2C88}" srcId="{13CCB8A3-F207-4973-BD27-8D1FC81A1828}" destId="{C063D440-DD38-4B4D-B9F5-639A729BC303}" srcOrd="3" destOrd="0" parTransId="{9EBD9362-4190-4357-8D42-DE3E607D92AD}" sibTransId="{451C3500-BD8A-479B-BECD-27C44652C311}"/>
    <dgm:cxn modelId="{45E8FDE0-C7B7-4677-B269-741860B97DCF}" srcId="{13CCB8A3-F207-4973-BD27-8D1FC81A1828}" destId="{44150182-98B0-4097-8E85-4706B2578E87}" srcOrd="1" destOrd="0" parTransId="{6494F9C6-412C-4C7B-8342-2459F47CDF4F}" sibTransId="{383E4A8D-DE2D-496F-ADB3-50D0DB0661C6}"/>
    <dgm:cxn modelId="{EBC16C62-33DA-470A-8908-07FF0CBF4445}" type="presOf" srcId="{44150182-98B0-4097-8E85-4706B2578E87}" destId="{6C94252E-A32F-4B30-AB58-CC17DA23EA51}" srcOrd="0" destOrd="0" presId="urn:microsoft.com/office/officeart/2005/8/layout/vList5"/>
    <dgm:cxn modelId="{F3388BB3-E273-4DDD-895E-953E46A019E7}" type="presOf" srcId="{E52F18EF-6F80-43BF-A7F8-D52C41903EC6}" destId="{7D46FAD3-B18D-4880-8ABB-0DDC9AFD71F8}" srcOrd="0" destOrd="0" presId="urn:microsoft.com/office/officeart/2005/8/layout/vList5"/>
    <dgm:cxn modelId="{9256D0C6-52F6-4AC3-93BB-A4C6BE219BAE}" type="presOf" srcId="{C063D440-DD38-4B4D-B9F5-639A729BC303}" destId="{138A6E21-E279-4E31-97FE-914047EB3C8E}" srcOrd="0" destOrd="0" presId="urn:microsoft.com/office/officeart/2005/8/layout/vList5"/>
    <dgm:cxn modelId="{0CB78330-23D7-405B-8883-5D7547C477E9}" type="presOf" srcId="{ED5922A9-3D57-4834-9782-6DE913AEF3AA}" destId="{5EE24BC1-0CB7-4F14-8FDE-CA380F0F6932}" srcOrd="0" destOrd="0" presId="urn:microsoft.com/office/officeart/2005/8/layout/vList5"/>
    <dgm:cxn modelId="{B5F156B5-020D-41D9-B41C-C84F20BDB9CD}" type="presOf" srcId="{C821D442-2D3C-437B-98FF-2EECC1C03D2A}" destId="{532D8992-F3A6-43F7-A7DE-CF25B840A386}" srcOrd="0" destOrd="0" presId="urn:microsoft.com/office/officeart/2005/8/layout/vList5"/>
    <dgm:cxn modelId="{D84B8235-612F-4F72-9B35-F1C5C7F81BB7}" srcId="{13CCB8A3-F207-4973-BD27-8D1FC81A1828}" destId="{E52F18EF-6F80-43BF-A7F8-D52C41903EC6}" srcOrd="4" destOrd="0" parTransId="{FF68E3D8-8971-4AC5-B9DB-EBD2B6E38A8B}" sibTransId="{6B567FFB-AA22-4669-AEF3-CFE2BC9E6C15}"/>
    <dgm:cxn modelId="{D06D942B-5884-42E5-A08E-0155A3BE9684}" type="presParOf" srcId="{8B3F5418-3200-42BF-8344-4C1E0BE5FA5C}" destId="{D4377C3C-DCAF-44D4-9916-B8DE06935A6F}" srcOrd="0" destOrd="0" presId="urn:microsoft.com/office/officeart/2005/8/layout/vList5"/>
    <dgm:cxn modelId="{D71FC85D-F2D2-4B20-B006-B5AC2F21E36D}" type="presParOf" srcId="{D4377C3C-DCAF-44D4-9916-B8DE06935A6F}" destId="{532D8992-F3A6-43F7-A7DE-CF25B840A386}" srcOrd="0" destOrd="0" presId="urn:microsoft.com/office/officeart/2005/8/layout/vList5"/>
    <dgm:cxn modelId="{A9EC89F2-B6CE-4910-924C-340B9C509FB4}" type="presParOf" srcId="{8B3F5418-3200-42BF-8344-4C1E0BE5FA5C}" destId="{7E830E20-EECE-4300-BF2B-B72D18CA4A74}" srcOrd="1" destOrd="0" presId="urn:microsoft.com/office/officeart/2005/8/layout/vList5"/>
    <dgm:cxn modelId="{413BB6B0-1267-421F-B221-A48B4DD6FF51}" type="presParOf" srcId="{8B3F5418-3200-42BF-8344-4C1E0BE5FA5C}" destId="{F6E1BAE5-7739-4EB0-BCBD-E33F5A6867B6}" srcOrd="2" destOrd="0" presId="urn:microsoft.com/office/officeart/2005/8/layout/vList5"/>
    <dgm:cxn modelId="{4DED5A77-4916-4B5F-AFAB-E6683B7A9A7B}" type="presParOf" srcId="{F6E1BAE5-7739-4EB0-BCBD-E33F5A6867B6}" destId="{6C94252E-A32F-4B30-AB58-CC17DA23EA51}" srcOrd="0" destOrd="0" presId="urn:microsoft.com/office/officeart/2005/8/layout/vList5"/>
    <dgm:cxn modelId="{494EB0F2-3638-40CA-9A60-8D83BD8C3C2C}" type="presParOf" srcId="{8B3F5418-3200-42BF-8344-4C1E0BE5FA5C}" destId="{AFB2070A-B8DB-446C-89E8-41D37F1FABB2}" srcOrd="3" destOrd="0" presId="urn:microsoft.com/office/officeart/2005/8/layout/vList5"/>
    <dgm:cxn modelId="{B548F465-6A12-4277-AAB1-00DCB0C5448B}" type="presParOf" srcId="{8B3F5418-3200-42BF-8344-4C1E0BE5FA5C}" destId="{554F294C-4C1F-444E-9E6D-785123FB70DE}" srcOrd="4" destOrd="0" presId="urn:microsoft.com/office/officeart/2005/8/layout/vList5"/>
    <dgm:cxn modelId="{73D809CC-6B7B-4D44-843E-ED08728B8EE9}" type="presParOf" srcId="{554F294C-4C1F-444E-9E6D-785123FB70DE}" destId="{5EE24BC1-0CB7-4F14-8FDE-CA380F0F6932}" srcOrd="0" destOrd="0" presId="urn:microsoft.com/office/officeart/2005/8/layout/vList5"/>
    <dgm:cxn modelId="{7D07BA0E-0EB9-4A3C-AACC-D563C6095A5C}" type="presParOf" srcId="{8B3F5418-3200-42BF-8344-4C1E0BE5FA5C}" destId="{B26A5455-5E1F-4861-8FB9-90CEE3DB964B}" srcOrd="5" destOrd="0" presId="urn:microsoft.com/office/officeart/2005/8/layout/vList5"/>
    <dgm:cxn modelId="{880FC0DE-960A-4082-AAA9-7B4CD284F255}" type="presParOf" srcId="{8B3F5418-3200-42BF-8344-4C1E0BE5FA5C}" destId="{361BD777-1BFB-47CC-9155-0E36E5B7846C}" srcOrd="6" destOrd="0" presId="urn:microsoft.com/office/officeart/2005/8/layout/vList5"/>
    <dgm:cxn modelId="{D8BFBF80-B9DD-4032-8682-BD4EB0910841}" type="presParOf" srcId="{361BD777-1BFB-47CC-9155-0E36E5B7846C}" destId="{138A6E21-E279-4E31-97FE-914047EB3C8E}" srcOrd="0" destOrd="0" presId="urn:microsoft.com/office/officeart/2005/8/layout/vList5"/>
    <dgm:cxn modelId="{2589AF04-3139-443D-A479-483749710666}" type="presParOf" srcId="{8B3F5418-3200-42BF-8344-4C1E0BE5FA5C}" destId="{3ECC7A44-C61E-4624-A3CA-F15E214021B9}" srcOrd="7" destOrd="0" presId="urn:microsoft.com/office/officeart/2005/8/layout/vList5"/>
    <dgm:cxn modelId="{282F5F2D-BF3F-4FF1-B74B-443F8C162387}" type="presParOf" srcId="{8B3F5418-3200-42BF-8344-4C1E0BE5FA5C}" destId="{DF970297-9963-416C-B4F5-8A21C191D344}" srcOrd="8" destOrd="0" presId="urn:microsoft.com/office/officeart/2005/8/layout/vList5"/>
    <dgm:cxn modelId="{683D81A0-953B-423C-987D-9617CD759197}" type="presParOf" srcId="{DF970297-9963-416C-B4F5-8A21C191D344}" destId="{7D46FAD3-B18D-4880-8ABB-0DDC9AFD71F8}" srcOrd="0" destOrd="0" presId="urn:microsoft.com/office/officeart/2005/8/layout/vList5"/>
  </dgm:cxnLst>
  <dgm:bg>
    <a:noFill/>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3CCB8A3-F207-4973-BD27-8D1FC81A182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C821D442-2D3C-437B-98FF-2EECC1C03D2A}">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autant</a:t>
          </a:r>
          <a:endParaRPr lang="fr-FR" sz="2400" dirty="0">
            <a:solidFill>
              <a:schemeClr val="tx1"/>
            </a:solidFill>
            <a:latin typeface="Arial" panose="020B0604020202020204" pitchFamily="34" charset="0"/>
            <a:cs typeface="Arial" panose="020B0604020202020204" pitchFamily="34" charset="0"/>
          </a:endParaRPr>
        </a:p>
      </dgm:t>
    </dgm:pt>
    <dgm:pt modelId="{AFC24851-9A4B-495B-BBB0-7925980F0A57}" type="parTrans" cxnId="{04D71883-D200-4F86-8D1B-782F59994545}">
      <dgm:prSet/>
      <dgm:spPr/>
      <dgm:t>
        <a:bodyPr/>
        <a:lstStyle/>
        <a:p>
          <a:endParaRPr lang="fr-FR"/>
        </a:p>
      </dgm:t>
    </dgm:pt>
    <dgm:pt modelId="{95C5DD3E-D676-46D2-8CC2-7B3AB657DDE1}" type="sibTrans" cxnId="{04D71883-D200-4F86-8D1B-782F59994545}">
      <dgm:prSet/>
      <dgm:spPr/>
      <dgm:t>
        <a:bodyPr/>
        <a:lstStyle/>
        <a:p>
          <a:endParaRPr lang="fr-FR"/>
        </a:p>
      </dgm:t>
    </dgm:pt>
    <dgm:pt modelId="{44150182-98B0-4097-8E85-4706B2578E87}">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encore</a:t>
          </a:r>
          <a:endParaRPr lang="fr-FR" sz="2400" dirty="0">
            <a:solidFill>
              <a:schemeClr val="tx1"/>
            </a:solidFill>
            <a:latin typeface="Arial" panose="020B0604020202020204" pitchFamily="34" charset="0"/>
            <a:cs typeface="Arial" panose="020B0604020202020204" pitchFamily="34" charset="0"/>
          </a:endParaRPr>
        </a:p>
      </dgm:t>
    </dgm:pt>
    <dgm:pt modelId="{6494F9C6-412C-4C7B-8342-2459F47CDF4F}" type="parTrans" cxnId="{45E8FDE0-C7B7-4677-B269-741860B97DCF}">
      <dgm:prSet/>
      <dgm:spPr/>
      <dgm:t>
        <a:bodyPr/>
        <a:lstStyle/>
        <a:p>
          <a:endParaRPr lang="fr-FR"/>
        </a:p>
      </dgm:t>
    </dgm:pt>
    <dgm:pt modelId="{383E4A8D-DE2D-496F-ADB3-50D0DB0661C6}" type="sibTrans" cxnId="{45E8FDE0-C7B7-4677-B269-741860B97DCF}">
      <dgm:prSet/>
      <dgm:spPr/>
      <dgm:t>
        <a:bodyPr/>
        <a:lstStyle/>
        <a:p>
          <a:endParaRPr lang="fr-FR"/>
        </a:p>
      </dgm:t>
    </dgm:pt>
    <dgm:pt modelId="{ED5922A9-3D57-4834-9782-6DE913AEF3AA}">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sans</a:t>
          </a:r>
          <a:endParaRPr lang="fr-FR" sz="2400" dirty="0">
            <a:solidFill>
              <a:schemeClr val="tx1"/>
            </a:solidFill>
            <a:latin typeface="Arial" panose="020B0604020202020204" pitchFamily="34" charset="0"/>
            <a:cs typeface="Arial" panose="020B0604020202020204" pitchFamily="34" charset="0"/>
          </a:endParaRPr>
        </a:p>
      </dgm:t>
    </dgm:pt>
    <dgm:pt modelId="{812500C7-1EC9-4461-B791-F19443497304}" type="parTrans" cxnId="{74ACE18A-BA6F-48F4-9B60-13B46FC6B24C}">
      <dgm:prSet/>
      <dgm:spPr/>
      <dgm:t>
        <a:bodyPr/>
        <a:lstStyle/>
        <a:p>
          <a:endParaRPr lang="fr-FR"/>
        </a:p>
      </dgm:t>
    </dgm:pt>
    <dgm:pt modelId="{96481840-67E6-4BDF-BB79-4936E0E084E6}" type="sibTrans" cxnId="{74ACE18A-BA6F-48F4-9B60-13B46FC6B24C}">
      <dgm:prSet/>
      <dgm:spPr/>
      <dgm:t>
        <a:bodyPr/>
        <a:lstStyle/>
        <a:p>
          <a:endParaRPr lang="fr-FR"/>
        </a:p>
      </dgm:t>
    </dgm:pt>
    <dgm:pt modelId="{E52F18EF-6F80-43BF-A7F8-D52C41903EC6}">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peu</a:t>
          </a:r>
          <a:endParaRPr lang="fr-FR" sz="2400" dirty="0">
            <a:solidFill>
              <a:schemeClr val="tx1"/>
            </a:solidFill>
            <a:latin typeface="Arial" panose="020B0604020202020204" pitchFamily="34" charset="0"/>
            <a:cs typeface="Arial" panose="020B0604020202020204" pitchFamily="34" charset="0"/>
          </a:endParaRPr>
        </a:p>
      </dgm:t>
    </dgm:pt>
    <dgm:pt modelId="{FF68E3D8-8971-4AC5-B9DB-EBD2B6E38A8B}" type="parTrans" cxnId="{D84B8235-612F-4F72-9B35-F1C5C7F81BB7}">
      <dgm:prSet/>
      <dgm:spPr/>
      <dgm:t>
        <a:bodyPr/>
        <a:lstStyle/>
        <a:p>
          <a:endParaRPr lang="fr-FR"/>
        </a:p>
      </dgm:t>
    </dgm:pt>
    <dgm:pt modelId="{6B567FFB-AA22-4669-AEF3-CFE2BC9E6C15}" type="sibTrans" cxnId="{D84B8235-612F-4F72-9B35-F1C5C7F81BB7}">
      <dgm:prSet/>
      <dgm:spPr/>
      <dgm:t>
        <a:bodyPr/>
        <a:lstStyle/>
        <a:p>
          <a:endParaRPr lang="fr-FR"/>
        </a:p>
      </dgm:t>
    </dgm:pt>
    <dgm:pt modelId="{C063D440-DD38-4B4D-B9F5-639A729BC303}">
      <dgm:prSet phldrT="[Texte]" custT="1"/>
      <dgm:spPr>
        <a:solidFill>
          <a:srgbClr val="002060"/>
        </a:solidFill>
      </dgm:spPr>
      <dgm:t>
        <a:bodyPr/>
        <a:lstStyle/>
        <a:p>
          <a:r>
            <a:rPr lang="fr-FR" sz="2400" dirty="0" smtClean="0">
              <a:solidFill>
                <a:schemeClr val="tx1"/>
              </a:solidFill>
              <a:latin typeface="Arial" panose="020B0604020202020204" pitchFamily="34" charset="0"/>
              <a:cs typeface="Arial" panose="020B0604020202020204" pitchFamily="34" charset="0"/>
            </a:rPr>
            <a:t>voilà</a:t>
          </a:r>
          <a:endParaRPr lang="fr-FR" sz="2400" dirty="0">
            <a:solidFill>
              <a:schemeClr val="tx1"/>
            </a:solidFill>
            <a:latin typeface="Arial" panose="020B0604020202020204" pitchFamily="34" charset="0"/>
            <a:cs typeface="Arial" panose="020B0604020202020204" pitchFamily="34" charset="0"/>
          </a:endParaRPr>
        </a:p>
      </dgm:t>
    </dgm:pt>
    <dgm:pt modelId="{451C3500-BD8A-479B-BECD-27C44652C311}" type="sibTrans" cxnId="{FEB8F6F8-EE6E-4C78-8939-329AFD5F2C88}">
      <dgm:prSet/>
      <dgm:spPr/>
      <dgm:t>
        <a:bodyPr/>
        <a:lstStyle/>
        <a:p>
          <a:endParaRPr lang="fr-FR"/>
        </a:p>
      </dgm:t>
    </dgm:pt>
    <dgm:pt modelId="{9EBD9362-4190-4357-8D42-DE3E607D92AD}" type="parTrans" cxnId="{FEB8F6F8-EE6E-4C78-8939-329AFD5F2C88}">
      <dgm:prSet/>
      <dgm:spPr/>
      <dgm:t>
        <a:bodyPr/>
        <a:lstStyle/>
        <a:p>
          <a:endParaRPr lang="fr-FR"/>
        </a:p>
      </dgm:t>
    </dgm:pt>
    <dgm:pt modelId="{8B3F5418-3200-42BF-8344-4C1E0BE5FA5C}" type="pres">
      <dgm:prSet presAssocID="{13CCB8A3-F207-4973-BD27-8D1FC81A1828}" presName="Name0" presStyleCnt="0">
        <dgm:presLayoutVars>
          <dgm:dir/>
          <dgm:animLvl val="lvl"/>
          <dgm:resizeHandles val="exact"/>
        </dgm:presLayoutVars>
      </dgm:prSet>
      <dgm:spPr/>
      <dgm:t>
        <a:bodyPr/>
        <a:lstStyle/>
        <a:p>
          <a:endParaRPr lang="fr-FR"/>
        </a:p>
      </dgm:t>
    </dgm:pt>
    <dgm:pt modelId="{D4377C3C-DCAF-44D4-9916-B8DE06935A6F}" type="pres">
      <dgm:prSet presAssocID="{C821D442-2D3C-437B-98FF-2EECC1C03D2A}" presName="linNode" presStyleCnt="0"/>
      <dgm:spPr/>
    </dgm:pt>
    <dgm:pt modelId="{532D8992-F3A6-43F7-A7DE-CF25B840A386}" type="pres">
      <dgm:prSet presAssocID="{C821D442-2D3C-437B-98FF-2EECC1C03D2A}" presName="parentText" presStyleLbl="node1" presStyleIdx="0" presStyleCnt="5">
        <dgm:presLayoutVars>
          <dgm:chMax val="1"/>
          <dgm:bulletEnabled val="1"/>
        </dgm:presLayoutVars>
      </dgm:prSet>
      <dgm:spPr/>
      <dgm:t>
        <a:bodyPr/>
        <a:lstStyle/>
        <a:p>
          <a:endParaRPr lang="fr-FR"/>
        </a:p>
      </dgm:t>
    </dgm:pt>
    <dgm:pt modelId="{7E830E20-EECE-4300-BF2B-B72D18CA4A74}" type="pres">
      <dgm:prSet presAssocID="{95C5DD3E-D676-46D2-8CC2-7B3AB657DDE1}" presName="sp" presStyleCnt="0"/>
      <dgm:spPr/>
    </dgm:pt>
    <dgm:pt modelId="{F6E1BAE5-7739-4EB0-BCBD-E33F5A6867B6}" type="pres">
      <dgm:prSet presAssocID="{44150182-98B0-4097-8E85-4706B2578E87}" presName="linNode" presStyleCnt="0"/>
      <dgm:spPr/>
    </dgm:pt>
    <dgm:pt modelId="{6C94252E-A32F-4B30-AB58-CC17DA23EA51}" type="pres">
      <dgm:prSet presAssocID="{44150182-98B0-4097-8E85-4706B2578E87}" presName="parentText" presStyleLbl="node1" presStyleIdx="1" presStyleCnt="5">
        <dgm:presLayoutVars>
          <dgm:chMax val="1"/>
          <dgm:bulletEnabled val="1"/>
        </dgm:presLayoutVars>
      </dgm:prSet>
      <dgm:spPr/>
      <dgm:t>
        <a:bodyPr/>
        <a:lstStyle/>
        <a:p>
          <a:endParaRPr lang="fr-FR"/>
        </a:p>
      </dgm:t>
    </dgm:pt>
    <dgm:pt modelId="{AFB2070A-B8DB-446C-89E8-41D37F1FABB2}" type="pres">
      <dgm:prSet presAssocID="{383E4A8D-DE2D-496F-ADB3-50D0DB0661C6}" presName="sp" presStyleCnt="0"/>
      <dgm:spPr/>
    </dgm:pt>
    <dgm:pt modelId="{554F294C-4C1F-444E-9E6D-785123FB70DE}" type="pres">
      <dgm:prSet presAssocID="{ED5922A9-3D57-4834-9782-6DE913AEF3AA}" presName="linNode" presStyleCnt="0"/>
      <dgm:spPr/>
    </dgm:pt>
    <dgm:pt modelId="{5EE24BC1-0CB7-4F14-8FDE-CA380F0F6932}" type="pres">
      <dgm:prSet presAssocID="{ED5922A9-3D57-4834-9782-6DE913AEF3AA}" presName="parentText" presStyleLbl="node1" presStyleIdx="2" presStyleCnt="5">
        <dgm:presLayoutVars>
          <dgm:chMax val="1"/>
          <dgm:bulletEnabled val="1"/>
        </dgm:presLayoutVars>
      </dgm:prSet>
      <dgm:spPr/>
      <dgm:t>
        <a:bodyPr/>
        <a:lstStyle/>
        <a:p>
          <a:endParaRPr lang="fr-FR"/>
        </a:p>
      </dgm:t>
    </dgm:pt>
    <dgm:pt modelId="{B26A5455-5E1F-4861-8FB9-90CEE3DB964B}" type="pres">
      <dgm:prSet presAssocID="{96481840-67E6-4BDF-BB79-4936E0E084E6}" presName="sp" presStyleCnt="0"/>
      <dgm:spPr/>
    </dgm:pt>
    <dgm:pt modelId="{361BD777-1BFB-47CC-9155-0E36E5B7846C}" type="pres">
      <dgm:prSet presAssocID="{C063D440-DD38-4B4D-B9F5-639A729BC303}" presName="linNode" presStyleCnt="0"/>
      <dgm:spPr/>
    </dgm:pt>
    <dgm:pt modelId="{138A6E21-E279-4E31-97FE-914047EB3C8E}" type="pres">
      <dgm:prSet presAssocID="{C063D440-DD38-4B4D-B9F5-639A729BC303}" presName="parentText" presStyleLbl="node1" presStyleIdx="3" presStyleCnt="5">
        <dgm:presLayoutVars>
          <dgm:chMax val="1"/>
          <dgm:bulletEnabled val="1"/>
        </dgm:presLayoutVars>
      </dgm:prSet>
      <dgm:spPr/>
      <dgm:t>
        <a:bodyPr/>
        <a:lstStyle/>
        <a:p>
          <a:endParaRPr lang="fr-FR"/>
        </a:p>
      </dgm:t>
    </dgm:pt>
    <dgm:pt modelId="{3ECC7A44-C61E-4624-A3CA-F15E214021B9}" type="pres">
      <dgm:prSet presAssocID="{451C3500-BD8A-479B-BECD-27C44652C311}" presName="sp" presStyleCnt="0"/>
      <dgm:spPr/>
    </dgm:pt>
    <dgm:pt modelId="{DF970297-9963-416C-B4F5-8A21C191D344}" type="pres">
      <dgm:prSet presAssocID="{E52F18EF-6F80-43BF-A7F8-D52C41903EC6}" presName="linNode" presStyleCnt="0"/>
      <dgm:spPr/>
    </dgm:pt>
    <dgm:pt modelId="{7D46FAD3-B18D-4880-8ABB-0DDC9AFD71F8}" type="pres">
      <dgm:prSet presAssocID="{E52F18EF-6F80-43BF-A7F8-D52C41903EC6}" presName="parentText" presStyleLbl="node1" presStyleIdx="4" presStyleCnt="5">
        <dgm:presLayoutVars>
          <dgm:chMax val="1"/>
          <dgm:bulletEnabled val="1"/>
        </dgm:presLayoutVars>
      </dgm:prSet>
      <dgm:spPr/>
      <dgm:t>
        <a:bodyPr/>
        <a:lstStyle/>
        <a:p>
          <a:endParaRPr lang="fr-FR"/>
        </a:p>
      </dgm:t>
    </dgm:pt>
  </dgm:ptLst>
  <dgm:cxnLst>
    <dgm:cxn modelId="{B4839461-4D18-403A-B350-B88E0FC744B1}" type="presOf" srcId="{C063D440-DD38-4B4D-B9F5-639A729BC303}" destId="{138A6E21-E279-4E31-97FE-914047EB3C8E}" srcOrd="0" destOrd="0" presId="urn:microsoft.com/office/officeart/2005/8/layout/vList5"/>
    <dgm:cxn modelId="{51357C58-E2EA-4802-A11F-566BFFC2436E}" type="presOf" srcId="{E52F18EF-6F80-43BF-A7F8-D52C41903EC6}" destId="{7D46FAD3-B18D-4880-8ABB-0DDC9AFD71F8}" srcOrd="0" destOrd="0" presId="urn:microsoft.com/office/officeart/2005/8/layout/vList5"/>
    <dgm:cxn modelId="{74ACE18A-BA6F-48F4-9B60-13B46FC6B24C}" srcId="{13CCB8A3-F207-4973-BD27-8D1FC81A1828}" destId="{ED5922A9-3D57-4834-9782-6DE913AEF3AA}" srcOrd="2" destOrd="0" parTransId="{812500C7-1EC9-4461-B791-F19443497304}" sibTransId="{96481840-67E6-4BDF-BB79-4936E0E084E6}"/>
    <dgm:cxn modelId="{04D71883-D200-4F86-8D1B-782F59994545}" srcId="{13CCB8A3-F207-4973-BD27-8D1FC81A1828}" destId="{C821D442-2D3C-437B-98FF-2EECC1C03D2A}" srcOrd="0" destOrd="0" parTransId="{AFC24851-9A4B-495B-BBB0-7925980F0A57}" sibTransId="{95C5DD3E-D676-46D2-8CC2-7B3AB657DDE1}"/>
    <dgm:cxn modelId="{FEB8F6F8-EE6E-4C78-8939-329AFD5F2C88}" srcId="{13CCB8A3-F207-4973-BD27-8D1FC81A1828}" destId="{C063D440-DD38-4B4D-B9F5-639A729BC303}" srcOrd="3" destOrd="0" parTransId="{9EBD9362-4190-4357-8D42-DE3E607D92AD}" sibTransId="{451C3500-BD8A-479B-BECD-27C44652C311}"/>
    <dgm:cxn modelId="{45E8FDE0-C7B7-4677-B269-741860B97DCF}" srcId="{13CCB8A3-F207-4973-BD27-8D1FC81A1828}" destId="{44150182-98B0-4097-8E85-4706B2578E87}" srcOrd="1" destOrd="0" parTransId="{6494F9C6-412C-4C7B-8342-2459F47CDF4F}" sibTransId="{383E4A8D-DE2D-496F-ADB3-50D0DB0661C6}"/>
    <dgm:cxn modelId="{D68C34C8-3076-4B3C-993B-69DF51C1B1A9}" type="presOf" srcId="{13CCB8A3-F207-4973-BD27-8D1FC81A1828}" destId="{8B3F5418-3200-42BF-8344-4C1E0BE5FA5C}" srcOrd="0" destOrd="0" presId="urn:microsoft.com/office/officeart/2005/8/layout/vList5"/>
    <dgm:cxn modelId="{C784F36B-5CC8-441E-9B00-D590877F0313}" type="presOf" srcId="{44150182-98B0-4097-8E85-4706B2578E87}" destId="{6C94252E-A32F-4B30-AB58-CC17DA23EA51}" srcOrd="0" destOrd="0" presId="urn:microsoft.com/office/officeart/2005/8/layout/vList5"/>
    <dgm:cxn modelId="{68086E0D-E047-4E78-9869-E7196DC9FF6E}" type="presOf" srcId="{ED5922A9-3D57-4834-9782-6DE913AEF3AA}" destId="{5EE24BC1-0CB7-4F14-8FDE-CA380F0F6932}" srcOrd="0" destOrd="0" presId="urn:microsoft.com/office/officeart/2005/8/layout/vList5"/>
    <dgm:cxn modelId="{8FC0F52C-3DDF-47E2-84B4-8418169CD471}" type="presOf" srcId="{C821D442-2D3C-437B-98FF-2EECC1C03D2A}" destId="{532D8992-F3A6-43F7-A7DE-CF25B840A386}" srcOrd="0" destOrd="0" presId="urn:microsoft.com/office/officeart/2005/8/layout/vList5"/>
    <dgm:cxn modelId="{D84B8235-612F-4F72-9B35-F1C5C7F81BB7}" srcId="{13CCB8A3-F207-4973-BD27-8D1FC81A1828}" destId="{E52F18EF-6F80-43BF-A7F8-D52C41903EC6}" srcOrd="4" destOrd="0" parTransId="{FF68E3D8-8971-4AC5-B9DB-EBD2B6E38A8B}" sibTransId="{6B567FFB-AA22-4669-AEF3-CFE2BC9E6C15}"/>
    <dgm:cxn modelId="{FDA80A64-2CF7-49DF-B681-73994AC6A421}" type="presParOf" srcId="{8B3F5418-3200-42BF-8344-4C1E0BE5FA5C}" destId="{D4377C3C-DCAF-44D4-9916-B8DE06935A6F}" srcOrd="0" destOrd="0" presId="urn:microsoft.com/office/officeart/2005/8/layout/vList5"/>
    <dgm:cxn modelId="{606C4861-790E-4D08-A3A2-BE50FEBD8039}" type="presParOf" srcId="{D4377C3C-DCAF-44D4-9916-B8DE06935A6F}" destId="{532D8992-F3A6-43F7-A7DE-CF25B840A386}" srcOrd="0" destOrd="0" presId="urn:microsoft.com/office/officeart/2005/8/layout/vList5"/>
    <dgm:cxn modelId="{06930461-3E8D-4E13-BEE8-045BA96DD977}" type="presParOf" srcId="{8B3F5418-3200-42BF-8344-4C1E0BE5FA5C}" destId="{7E830E20-EECE-4300-BF2B-B72D18CA4A74}" srcOrd="1" destOrd="0" presId="urn:microsoft.com/office/officeart/2005/8/layout/vList5"/>
    <dgm:cxn modelId="{670A037D-9E8D-44F7-8382-E3EEDE86191F}" type="presParOf" srcId="{8B3F5418-3200-42BF-8344-4C1E0BE5FA5C}" destId="{F6E1BAE5-7739-4EB0-BCBD-E33F5A6867B6}" srcOrd="2" destOrd="0" presId="urn:microsoft.com/office/officeart/2005/8/layout/vList5"/>
    <dgm:cxn modelId="{1E1DA3D3-79B8-44FB-8E66-BE4C67BC95F7}" type="presParOf" srcId="{F6E1BAE5-7739-4EB0-BCBD-E33F5A6867B6}" destId="{6C94252E-A32F-4B30-AB58-CC17DA23EA51}" srcOrd="0" destOrd="0" presId="urn:microsoft.com/office/officeart/2005/8/layout/vList5"/>
    <dgm:cxn modelId="{D85993D4-BDBF-472E-9705-2096C94034B4}" type="presParOf" srcId="{8B3F5418-3200-42BF-8344-4C1E0BE5FA5C}" destId="{AFB2070A-B8DB-446C-89E8-41D37F1FABB2}" srcOrd="3" destOrd="0" presId="urn:microsoft.com/office/officeart/2005/8/layout/vList5"/>
    <dgm:cxn modelId="{D329AC14-01E0-4B06-A96D-278F91CA28E7}" type="presParOf" srcId="{8B3F5418-3200-42BF-8344-4C1E0BE5FA5C}" destId="{554F294C-4C1F-444E-9E6D-785123FB70DE}" srcOrd="4" destOrd="0" presId="urn:microsoft.com/office/officeart/2005/8/layout/vList5"/>
    <dgm:cxn modelId="{986E57D9-9D63-4C3B-86CC-F33A975B2CF9}" type="presParOf" srcId="{554F294C-4C1F-444E-9E6D-785123FB70DE}" destId="{5EE24BC1-0CB7-4F14-8FDE-CA380F0F6932}" srcOrd="0" destOrd="0" presId="urn:microsoft.com/office/officeart/2005/8/layout/vList5"/>
    <dgm:cxn modelId="{FE8D2ACB-B4D5-4214-B736-416985D7FEB4}" type="presParOf" srcId="{8B3F5418-3200-42BF-8344-4C1E0BE5FA5C}" destId="{B26A5455-5E1F-4861-8FB9-90CEE3DB964B}" srcOrd="5" destOrd="0" presId="urn:microsoft.com/office/officeart/2005/8/layout/vList5"/>
    <dgm:cxn modelId="{B195411B-C29F-4821-B4B6-221F30D10522}" type="presParOf" srcId="{8B3F5418-3200-42BF-8344-4C1E0BE5FA5C}" destId="{361BD777-1BFB-47CC-9155-0E36E5B7846C}" srcOrd="6" destOrd="0" presId="urn:microsoft.com/office/officeart/2005/8/layout/vList5"/>
    <dgm:cxn modelId="{D14E7048-2B07-4CDD-94CB-FC8D1CBA5BF2}" type="presParOf" srcId="{361BD777-1BFB-47CC-9155-0E36E5B7846C}" destId="{138A6E21-E279-4E31-97FE-914047EB3C8E}" srcOrd="0" destOrd="0" presId="urn:microsoft.com/office/officeart/2005/8/layout/vList5"/>
    <dgm:cxn modelId="{1D9A3196-9A2E-40E9-A560-A09EE3503D93}" type="presParOf" srcId="{8B3F5418-3200-42BF-8344-4C1E0BE5FA5C}" destId="{3ECC7A44-C61E-4624-A3CA-F15E214021B9}" srcOrd="7" destOrd="0" presId="urn:microsoft.com/office/officeart/2005/8/layout/vList5"/>
    <dgm:cxn modelId="{C179434C-76DA-4022-BD3B-EE730D7328B7}" type="presParOf" srcId="{8B3F5418-3200-42BF-8344-4C1E0BE5FA5C}" destId="{DF970297-9963-416C-B4F5-8A21C191D344}" srcOrd="8" destOrd="0" presId="urn:microsoft.com/office/officeart/2005/8/layout/vList5"/>
    <dgm:cxn modelId="{E8D68DE1-550F-4E16-9023-8DB174291DBD}" type="presParOf" srcId="{DF970297-9963-416C-B4F5-8A21C191D344}" destId="{7D46FAD3-B18D-4880-8ABB-0DDC9AFD71F8}" srcOrd="0" destOrd="0" presId="urn:microsoft.com/office/officeart/2005/8/layout/vList5"/>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3CCB8A3-F207-4973-BD27-8D1FC81A182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C821D442-2D3C-437B-98FF-2EECC1C03D2A}">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quand</a:t>
          </a:r>
          <a:endParaRPr lang="fr-FR" sz="2400" dirty="0">
            <a:solidFill>
              <a:schemeClr val="tx1"/>
            </a:solidFill>
            <a:latin typeface="Arial" panose="020B0604020202020204" pitchFamily="34" charset="0"/>
            <a:cs typeface="Arial" panose="020B0604020202020204" pitchFamily="34" charset="0"/>
          </a:endParaRPr>
        </a:p>
      </dgm:t>
    </dgm:pt>
    <dgm:pt modelId="{AFC24851-9A4B-495B-BBB0-7925980F0A57}" type="parTrans" cxnId="{04D71883-D200-4F86-8D1B-782F59994545}">
      <dgm:prSet/>
      <dgm:spPr/>
      <dgm:t>
        <a:bodyPr/>
        <a:lstStyle/>
        <a:p>
          <a:endParaRPr lang="fr-FR"/>
        </a:p>
      </dgm:t>
    </dgm:pt>
    <dgm:pt modelId="{95C5DD3E-D676-46D2-8CC2-7B3AB657DDE1}" type="sibTrans" cxnId="{04D71883-D200-4F86-8D1B-782F59994545}">
      <dgm:prSet/>
      <dgm:spPr/>
      <dgm:t>
        <a:bodyPr/>
        <a:lstStyle/>
        <a:p>
          <a:endParaRPr lang="fr-FR"/>
        </a:p>
      </dgm:t>
    </dgm:pt>
    <dgm:pt modelId="{44150182-98B0-4097-8E85-4706B2578E87}">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qui</a:t>
          </a:r>
          <a:endParaRPr lang="fr-FR" sz="2400" dirty="0">
            <a:solidFill>
              <a:schemeClr val="tx1"/>
            </a:solidFill>
            <a:latin typeface="Arial" panose="020B0604020202020204" pitchFamily="34" charset="0"/>
            <a:cs typeface="Arial" panose="020B0604020202020204" pitchFamily="34" charset="0"/>
          </a:endParaRPr>
        </a:p>
      </dgm:t>
    </dgm:pt>
    <dgm:pt modelId="{6494F9C6-412C-4C7B-8342-2459F47CDF4F}" type="parTrans" cxnId="{45E8FDE0-C7B7-4677-B269-741860B97DCF}">
      <dgm:prSet/>
      <dgm:spPr/>
      <dgm:t>
        <a:bodyPr/>
        <a:lstStyle/>
        <a:p>
          <a:endParaRPr lang="fr-FR"/>
        </a:p>
      </dgm:t>
    </dgm:pt>
    <dgm:pt modelId="{383E4A8D-DE2D-496F-ADB3-50D0DB0661C6}" type="sibTrans" cxnId="{45E8FDE0-C7B7-4677-B269-741860B97DCF}">
      <dgm:prSet/>
      <dgm:spPr/>
      <dgm:t>
        <a:bodyPr/>
        <a:lstStyle/>
        <a:p>
          <a:endParaRPr lang="fr-FR"/>
        </a:p>
      </dgm:t>
    </dgm:pt>
    <dgm:pt modelId="{ED5922A9-3D57-4834-9782-6DE913AEF3AA}">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enfin</a:t>
          </a:r>
          <a:endParaRPr lang="fr-FR" sz="2400" dirty="0">
            <a:solidFill>
              <a:schemeClr val="tx1"/>
            </a:solidFill>
            <a:latin typeface="Arial" panose="020B0604020202020204" pitchFamily="34" charset="0"/>
            <a:cs typeface="Arial" panose="020B0604020202020204" pitchFamily="34" charset="0"/>
          </a:endParaRPr>
        </a:p>
      </dgm:t>
    </dgm:pt>
    <dgm:pt modelId="{812500C7-1EC9-4461-B791-F19443497304}" type="parTrans" cxnId="{74ACE18A-BA6F-48F4-9B60-13B46FC6B24C}">
      <dgm:prSet/>
      <dgm:spPr/>
      <dgm:t>
        <a:bodyPr/>
        <a:lstStyle/>
        <a:p>
          <a:endParaRPr lang="fr-FR"/>
        </a:p>
      </dgm:t>
    </dgm:pt>
    <dgm:pt modelId="{96481840-67E6-4BDF-BB79-4936E0E084E6}" type="sibTrans" cxnId="{74ACE18A-BA6F-48F4-9B60-13B46FC6B24C}">
      <dgm:prSet/>
      <dgm:spPr/>
      <dgm:t>
        <a:bodyPr/>
        <a:lstStyle/>
        <a:p>
          <a:endParaRPr lang="fr-FR"/>
        </a:p>
      </dgm:t>
    </dgm:pt>
    <dgm:pt modelId="{E52F18EF-6F80-43BF-A7F8-D52C41903EC6}">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comment</a:t>
          </a:r>
          <a:endParaRPr lang="fr-FR" sz="2400" dirty="0">
            <a:solidFill>
              <a:schemeClr val="tx1"/>
            </a:solidFill>
            <a:latin typeface="Arial" panose="020B0604020202020204" pitchFamily="34" charset="0"/>
            <a:cs typeface="Arial" panose="020B0604020202020204" pitchFamily="34" charset="0"/>
          </a:endParaRPr>
        </a:p>
      </dgm:t>
    </dgm:pt>
    <dgm:pt modelId="{FF68E3D8-8971-4AC5-B9DB-EBD2B6E38A8B}" type="parTrans" cxnId="{D84B8235-612F-4F72-9B35-F1C5C7F81BB7}">
      <dgm:prSet/>
      <dgm:spPr/>
      <dgm:t>
        <a:bodyPr/>
        <a:lstStyle/>
        <a:p>
          <a:endParaRPr lang="fr-FR"/>
        </a:p>
      </dgm:t>
    </dgm:pt>
    <dgm:pt modelId="{6B567FFB-AA22-4669-AEF3-CFE2BC9E6C15}" type="sibTrans" cxnId="{D84B8235-612F-4F72-9B35-F1C5C7F81BB7}">
      <dgm:prSet/>
      <dgm:spPr/>
      <dgm:t>
        <a:bodyPr/>
        <a:lstStyle/>
        <a:p>
          <a:endParaRPr lang="fr-FR"/>
        </a:p>
      </dgm:t>
    </dgm:pt>
    <dgm:pt modelId="{C063D440-DD38-4B4D-B9F5-639A729BC303}">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pourquoi</a:t>
          </a:r>
          <a:endParaRPr lang="fr-FR" sz="2400" dirty="0">
            <a:solidFill>
              <a:schemeClr val="tx1"/>
            </a:solidFill>
            <a:latin typeface="Arial" panose="020B0604020202020204" pitchFamily="34" charset="0"/>
            <a:cs typeface="Arial" panose="020B0604020202020204" pitchFamily="34" charset="0"/>
          </a:endParaRPr>
        </a:p>
      </dgm:t>
    </dgm:pt>
    <dgm:pt modelId="{9EBD9362-4190-4357-8D42-DE3E607D92AD}" type="parTrans" cxnId="{FEB8F6F8-EE6E-4C78-8939-329AFD5F2C88}">
      <dgm:prSet/>
      <dgm:spPr/>
      <dgm:t>
        <a:bodyPr/>
        <a:lstStyle/>
        <a:p>
          <a:endParaRPr lang="fr-FR"/>
        </a:p>
      </dgm:t>
    </dgm:pt>
    <dgm:pt modelId="{451C3500-BD8A-479B-BECD-27C44652C311}" type="sibTrans" cxnId="{FEB8F6F8-EE6E-4C78-8939-329AFD5F2C88}">
      <dgm:prSet/>
      <dgm:spPr/>
      <dgm:t>
        <a:bodyPr/>
        <a:lstStyle/>
        <a:p>
          <a:endParaRPr lang="fr-FR"/>
        </a:p>
      </dgm:t>
    </dgm:pt>
    <dgm:pt modelId="{8B3F5418-3200-42BF-8344-4C1E0BE5FA5C}" type="pres">
      <dgm:prSet presAssocID="{13CCB8A3-F207-4973-BD27-8D1FC81A1828}" presName="Name0" presStyleCnt="0">
        <dgm:presLayoutVars>
          <dgm:dir/>
          <dgm:animLvl val="lvl"/>
          <dgm:resizeHandles val="exact"/>
        </dgm:presLayoutVars>
      </dgm:prSet>
      <dgm:spPr/>
      <dgm:t>
        <a:bodyPr/>
        <a:lstStyle/>
        <a:p>
          <a:endParaRPr lang="fr-FR"/>
        </a:p>
      </dgm:t>
    </dgm:pt>
    <dgm:pt modelId="{D4377C3C-DCAF-44D4-9916-B8DE06935A6F}" type="pres">
      <dgm:prSet presAssocID="{C821D442-2D3C-437B-98FF-2EECC1C03D2A}" presName="linNode" presStyleCnt="0"/>
      <dgm:spPr/>
    </dgm:pt>
    <dgm:pt modelId="{532D8992-F3A6-43F7-A7DE-CF25B840A386}" type="pres">
      <dgm:prSet presAssocID="{C821D442-2D3C-437B-98FF-2EECC1C03D2A}" presName="parentText" presStyleLbl="node1" presStyleIdx="0" presStyleCnt="5">
        <dgm:presLayoutVars>
          <dgm:chMax val="1"/>
          <dgm:bulletEnabled val="1"/>
        </dgm:presLayoutVars>
      </dgm:prSet>
      <dgm:spPr/>
      <dgm:t>
        <a:bodyPr/>
        <a:lstStyle/>
        <a:p>
          <a:endParaRPr lang="fr-FR"/>
        </a:p>
      </dgm:t>
    </dgm:pt>
    <dgm:pt modelId="{7E830E20-EECE-4300-BF2B-B72D18CA4A74}" type="pres">
      <dgm:prSet presAssocID="{95C5DD3E-D676-46D2-8CC2-7B3AB657DDE1}" presName="sp" presStyleCnt="0"/>
      <dgm:spPr/>
    </dgm:pt>
    <dgm:pt modelId="{F6E1BAE5-7739-4EB0-BCBD-E33F5A6867B6}" type="pres">
      <dgm:prSet presAssocID="{44150182-98B0-4097-8E85-4706B2578E87}" presName="linNode" presStyleCnt="0"/>
      <dgm:spPr/>
    </dgm:pt>
    <dgm:pt modelId="{6C94252E-A32F-4B30-AB58-CC17DA23EA51}" type="pres">
      <dgm:prSet presAssocID="{44150182-98B0-4097-8E85-4706B2578E87}" presName="parentText" presStyleLbl="node1" presStyleIdx="1" presStyleCnt="5">
        <dgm:presLayoutVars>
          <dgm:chMax val="1"/>
          <dgm:bulletEnabled val="1"/>
        </dgm:presLayoutVars>
      </dgm:prSet>
      <dgm:spPr/>
      <dgm:t>
        <a:bodyPr/>
        <a:lstStyle/>
        <a:p>
          <a:endParaRPr lang="fr-FR"/>
        </a:p>
      </dgm:t>
    </dgm:pt>
    <dgm:pt modelId="{AFB2070A-B8DB-446C-89E8-41D37F1FABB2}" type="pres">
      <dgm:prSet presAssocID="{383E4A8D-DE2D-496F-ADB3-50D0DB0661C6}" presName="sp" presStyleCnt="0"/>
      <dgm:spPr/>
    </dgm:pt>
    <dgm:pt modelId="{554F294C-4C1F-444E-9E6D-785123FB70DE}" type="pres">
      <dgm:prSet presAssocID="{ED5922A9-3D57-4834-9782-6DE913AEF3AA}" presName="linNode" presStyleCnt="0"/>
      <dgm:spPr/>
    </dgm:pt>
    <dgm:pt modelId="{5EE24BC1-0CB7-4F14-8FDE-CA380F0F6932}" type="pres">
      <dgm:prSet presAssocID="{ED5922A9-3D57-4834-9782-6DE913AEF3AA}" presName="parentText" presStyleLbl="node1" presStyleIdx="2" presStyleCnt="5">
        <dgm:presLayoutVars>
          <dgm:chMax val="1"/>
          <dgm:bulletEnabled val="1"/>
        </dgm:presLayoutVars>
      </dgm:prSet>
      <dgm:spPr/>
      <dgm:t>
        <a:bodyPr/>
        <a:lstStyle/>
        <a:p>
          <a:endParaRPr lang="fr-FR"/>
        </a:p>
      </dgm:t>
    </dgm:pt>
    <dgm:pt modelId="{B26A5455-5E1F-4861-8FB9-90CEE3DB964B}" type="pres">
      <dgm:prSet presAssocID="{96481840-67E6-4BDF-BB79-4936E0E084E6}" presName="sp" presStyleCnt="0"/>
      <dgm:spPr/>
    </dgm:pt>
    <dgm:pt modelId="{361BD777-1BFB-47CC-9155-0E36E5B7846C}" type="pres">
      <dgm:prSet presAssocID="{C063D440-DD38-4B4D-B9F5-639A729BC303}" presName="linNode" presStyleCnt="0"/>
      <dgm:spPr/>
    </dgm:pt>
    <dgm:pt modelId="{138A6E21-E279-4E31-97FE-914047EB3C8E}" type="pres">
      <dgm:prSet presAssocID="{C063D440-DD38-4B4D-B9F5-639A729BC303}" presName="parentText" presStyleLbl="node1" presStyleIdx="3" presStyleCnt="5">
        <dgm:presLayoutVars>
          <dgm:chMax val="1"/>
          <dgm:bulletEnabled val="1"/>
        </dgm:presLayoutVars>
      </dgm:prSet>
      <dgm:spPr/>
      <dgm:t>
        <a:bodyPr/>
        <a:lstStyle/>
        <a:p>
          <a:endParaRPr lang="fr-FR"/>
        </a:p>
      </dgm:t>
    </dgm:pt>
    <dgm:pt modelId="{3ECC7A44-C61E-4624-A3CA-F15E214021B9}" type="pres">
      <dgm:prSet presAssocID="{451C3500-BD8A-479B-BECD-27C44652C311}" presName="sp" presStyleCnt="0"/>
      <dgm:spPr/>
    </dgm:pt>
    <dgm:pt modelId="{DF970297-9963-416C-B4F5-8A21C191D344}" type="pres">
      <dgm:prSet presAssocID="{E52F18EF-6F80-43BF-A7F8-D52C41903EC6}" presName="linNode" presStyleCnt="0"/>
      <dgm:spPr/>
    </dgm:pt>
    <dgm:pt modelId="{7D46FAD3-B18D-4880-8ABB-0DDC9AFD71F8}" type="pres">
      <dgm:prSet presAssocID="{E52F18EF-6F80-43BF-A7F8-D52C41903EC6}" presName="parentText" presStyleLbl="node1" presStyleIdx="4" presStyleCnt="5">
        <dgm:presLayoutVars>
          <dgm:chMax val="1"/>
          <dgm:bulletEnabled val="1"/>
        </dgm:presLayoutVars>
      </dgm:prSet>
      <dgm:spPr/>
      <dgm:t>
        <a:bodyPr/>
        <a:lstStyle/>
        <a:p>
          <a:endParaRPr lang="fr-FR"/>
        </a:p>
      </dgm:t>
    </dgm:pt>
  </dgm:ptLst>
  <dgm:cxnLst>
    <dgm:cxn modelId="{6C32F757-E4A8-4E0B-A2FF-7F945C84A39A}" type="presOf" srcId="{C063D440-DD38-4B4D-B9F5-639A729BC303}" destId="{138A6E21-E279-4E31-97FE-914047EB3C8E}" srcOrd="0" destOrd="0" presId="urn:microsoft.com/office/officeart/2005/8/layout/vList5"/>
    <dgm:cxn modelId="{74ACE18A-BA6F-48F4-9B60-13B46FC6B24C}" srcId="{13CCB8A3-F207-4973-BD27-8D1FC81A1828}" destId="{ED5922A9-3D57-4834-9782-6DE913AEF3AA}" srcOrd="2" destOrd="0" parTransId="{812500C7-1EC9-4461-B791-F19443497304}" sibTransId="{96481840-67E6-4BDF-BB79-4936E0E084E6}"/>
    <dgm:cxn modelId="{04D71883-D200-4F86-8D1B-782F59994545}" srcId="{13CCB8A3-F207-4973-BD27-8D1FC81A1828}" destId="{C821D442-2D3C-437B-98FF-2EECC1C03D2A}" srcOrd="0" destOrd="0" parTransId="{AFC24851-9A4B-495B-BBB0-7925980F0A57}" sibTransId="{95C5DD3E-D676-46D2-8CC2-7B3AB657DDE1}"/>
    <dgm:cxn modelId="{FEB8F6F8-EE6E-4C78-8939-329AFD5F2C88}" srcId="{13CCB8A3-F207-4973-BD27-8D1FC81A1828}" destId="{C063D440-DD38-4B4D-B9F5-639A729BC303}" srcOrd="3" destOrd="0" parTransId="{9EBD9362-4190-4357-8D42-DE3E607D92AD}" sibTransId="{451C3500-BD8A-479B-BECD-27C44652C311}"/>
    <dgm:cxn modelId="{45E8FDE0-C7B7-4677-B269-741860B97DCF}" srcId="{13CCB8A3-F207-4973-BD27-8D1FC81A1828}" destId="{44150182-98B0-4097-8E85-4706B2578E87}" srcOrd="1" destOrd="0" parTransId="{6494F9C6-412C-4C7B-8342-2459F47CDF4F}" sibTransId="{383E4A8D-DE2D-496F-ADB3-50D0DB0661C6}"/>
    <dgm:cxn modelId="{807EB856-56B9-420B-A284-9BDE4BFA3C27}" type="presOf" srcId="{ED5922A9-3D57-4834-9782-6DE913AEF3AA}" destId="{5EE24BC1-0CB7-4F14-8FDE-CA380F0F6932}" srcOrd="0" destOrd="0" presId="urn:microsoft.com/office/officeart/2005/8/layout/vList5"/>
    <dgm:cxn modelId="{11676E86-1FF7-45ED-8D6B-BA1BB06C2844}" type="presOf" srcId="{13CCB8A3-F207-4973-BD27-8D1FC81A1828}" destId="{8B3F5418-3200-42BF-8344-4C1E0BE5FA5C}" srcOrd="0" destOrd="0" presId="urn:microsoft.com/office/officeart/2005/8/layout/vList5"/>
    <dgm:cxn modelId="{05026323-594B-491A-B57A-BAACC5A9DADF}" type="presOf" srcId="{C821D442-2D3C-437B-98FF-2EECC1C03D2A}" destId="{532D8992-F3A6-43F7-A7DE-CF25B840A386}" srcOrd="0" destOrd="0" presId="urn:microsoft.com/office/officeart/2005/8/layout/vList5"/>
    <dgm:cxn modelId="{D44BB05C-4375-44CF-B219-AC0C8CF84A61}" type="presOf" srcId="{44150182-98B0-4097-8E85-4706B2578E87}" destId="{6C94252E-A32F-4B30-AB58-CC17DA23EA51}" srcOrd="0" destOrd="0" presId="urn:microsoft.com/office/officeart/2005/8/layout/vList5"/>
    <dgm:cxn modelId="{A4443441-A527-4768-BCE6-6F8EB6C3E6D1}" type="presOf" srcId="{E52F18EF-6F80-43BF-A7F8-D52C41903EC6}" destId="{7D46FAD3-B18D-4880-8ABB-0DDC9AFD71F8}" srcOrd="0" destOrd="0" presId="urn:microsoft.com/office/officeart/2005/8/layout/vList5"/>
    <dgm:cxn modelId="{D84B8235-612F-4F72-9B35-F1C5C7F81BB7}" srcId="{13CCB8A3-F207-4973-BD27-8D1FC81A1828}" destId="{E52F18EF-6F80-43BF-A7F8-D52C41903EC6}" srcOrd="4" destOrd="0" parTransId="{FF68E3D8-8971-4AC5-B9DB-EBD2B6E38A8B}" sibTransId="{6B567FFB-AA22-4669-AEF3-CFE2BC9E6C15}"/>
    <dgm:cxn modelId="{B681B259-0259-4727-B748-1E37490DE912}" type="presParOf" srcId="{8B3F5418-3200-42BF-8344-4C1E0BE5FA5C}" destId="{D4377C3C-DCAF-44D4-9916-B8DE06935A6F}" srcOrd="0" destOrd="0" presId="urn:microsoft.com/office/officeart/2005/8/layout/vList5"/>
    <dgm:cxn modelId="{394F729E-09CE-46E0-B7BB-C9B842420967}" type="presParOf" srcId="{D4377C3C-DCAF-44D4-9916-B8DE06935A6F}" destId="{532D8992-F3A6-43F7-A7DE-CF25B840A386}" srcOrd="0" destOrd="0" presId="urn:microsoft.com/office/officeart/2005/8/layout/vList5"/>
    <dgm:cxn modelId="{C2AAC58A-98E4-4325-921F-D15F49851B6F}" type="presParOf" srcId="{8B3F5418-3200-42BF-8344-4C1E0BE5FA5C}" destId="{7E830E20-EECE-4300-BF2B-B72D18CA4A74}" srcOrd="1" destOrd="0" presId="urn:microsoft.com/office/officeart/2005/8/layout/vList5"/>
    <dgm:cxn modelId="{D373634F-CAD0-494B-8A98-7EB53B5603D2}" type="presParOf" srcId="{8B3F5418-3200-42BF-8344-4C1E0BE5FA5C}" destId="{F6E1BAE5-7739-4EB0-BCBD-E33F5A6867B6}" srcOrd="2" destOrd="0" presId="urn:microsoft.com/office/officeart/2005/8/layout/vList5"/>
    <dgm:cxn modelId="{52CC86A6-33E9-4621-B5B6-1FAE1A97F225}" type="presParOf" srcId="{F6E1BAE5-7739-4EB0-BCBD-E33F5A6867B6}" destId="{6C94252E-A32F-4B30-AB58-CC17DA23EA51}" srcOrd="0" destOrd="0" presId="urn:microsoft.com/office/officeart/2005/8/layout/vList5"/>
    <dgm:cxn modelId="{2F689125-8DC6-442F-BE08-0454C337684A}" type="presParOf" srcId="{8B3F5418-3200-42BF-8344-4C1E0BE5FA5C}" destId="{AFB2070A-B8DB-446C-89E8-41D37F1FABB2}" srcOrd="3" destOrd="0" presId="urn:microsoft.com/office/officeart/2005/8/layout/vList5"/>
    <dgm:cxn modelId="{3A4FFA76-68F6-40F0-9CA0-5B27B837F478}" type="presParOf" srcId="{8B3F5418-3200-42BF-8344-4C1E0BE5FA5C}" destId="{554F294C-4C1F-444E-9E6D-785123FB70DE}" srcOrd="4" destOrd="0" presId="urn:microsoft.com/office/officeart/2005/8/layout/vList5"/>
    <dgm:cxn modelId="{24BABE18-6D95-4B32-9ADD-B478E3E23D39}" type="presParOf" srcId="{554F294C-4C1F-444E-9E6D-785123FB70DE}" destId="{5EE24BC1-0CB7-4F14-8FDE-CA380F0F6932}" srcOrd="0" destOrd="0" presId="urn:microsoft.com/office/officeart/2005/8/layout/vList5"/>
    <dgm:cxn modelId="{5C18058E-7DE4-426E-8D96-C425D615E2C1}" type="presParOf" srcId="{8B3F5418-3200-42BF-8344-4C1E0BE5FA5C}" destId="{B26A5455-5E1F-4861-8FB9-90CEE3DB964B}" srcOrd="5" destOrd="0" presId="urn:microsoft.com/office/officeart/2005/8/layout/vList5"/>
    <dgm:cxn modelId="{60F91D54-B3FB-409A-9F68-0BEC22BEB6FA}" type="presParOf" srcId="{8B3F5418-3200-42BF-8344-4C1E0BE5FA5C}" destId="{361BD777-1BFB-47CC-9155-0E36E5B7846C}" srcOrd="6" destOrd="0" presId="urn:microsoft.com/office/officeart/2005/8/layout/vList5"/>
    <dgm:cxn modelId="{4017397B-A574-4EBD-A285-CE3DDF2BFD2C}" type="presParOf" srcId="{361BD777-1BFB-47CC-9155-0E36E5B7846C}" destId="{138A6E21-E279-4E31-97FE-914047EB3C8E}" srcOrd="0" destOrd="0" presId="urn:microsoft.com/office/officeart/2005/8/layout/vList5"/>
    <dgm:cxn modelId="{ECAFD79F-379F-4DCF-8B9C-113A8F129D98}" type="presParOf" srcId="{8B3F5418-3200-42BF-8344-4C1E0BE5FA5C}" destId="{3ECC7A44-C61E-4624-A3CA-F15E214021B9}" srcOrd="7" destOrd="0" presId="urn:microsoft.com/office/officeart/2005/8/layout/vList5"/>
    <dgm:cxn modelId="{617E0C34-2FB1-4F4C-B6B9-B8BBD97A8EA9}" type="presParOf" srcId="{8B3F5418-3200-42BF-8344-4C1E0BE5FA5C}" destId="{DF970297-9963-416C-B4F5-8A21C191D344}" srcOrd="8" destOrd="0" presId="urn:microsoft.com/office/officeart/2005/8/layout/vList5"/>
    <dgm:cxn modelId="{948CA6B5-A393-4B3D-8D4C-7A06C9E2A194}" type="presParOf" srcId="{DF970297-9963-416C-B4F5-8A21C191D344}" destId="{7D46FAD3-B18D-4880-8ABB-0DDC9AFD71F8}"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3CCB8A3-F207-4973-BD27-8D1FC81A182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C821D442-2D3C-437B-98FF-2EECC1C03D2A}">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dessous</a:t>
          </a:r>
          <a:endParaRPr lang="fr-FR" sz="2400" dirty="0">
            <a:solidFill>
              <a:schemeClr val="tx1"/>
            </a:solidFill>
            <a:latin typeface="Arial" panose="020B0604020202020204" pitchFamily="34" charset="0"/>
            <a:cs typeface="Arial" panose="020B0604020202020204" pitchFamily="34" charset="0"/>
          </a:endParaRPr>
        </a:p>
      </dgm:t>
    </dgm:pt>
    <dgm:pt modelId="{AFC24851-9A4B-495B-BBB0-7925980F0A57}" type="parTrans" cxnId="{04D71883-D200-4F86-8D1B-782F59994545}">
      <dgm:prSet/>
      <dgm:spPr/>
      <dgm:t>
        <a:bodyPr/>
        <a:lstStyle/>
        <a:p>
          <a:endParaRPr lang="fr-FR"/>
        </a:p>
      </dgm:t>
    </dgm:pt>
    <dgm:pt modelId="{95C5DD3E-D676-46D2-8CC2-7B3AB657DDE1}" type="sibTrans" cxnId="{04D71883-D200-4F86-8D1B-782F59994545}">
      <dgm:prSet/>
      <dgm:spPr/>
      <dgm:t>
        <a:bodyPr/>
        <a:lstStyle/>
        <a:p>
          <a:endParaRPr lang="fr-FR"/>
        </a:p>
      </dgm:t>
    </dgm:pt>
    <dgm:pt modelId="{44150182-98B0-4097-8E85-4706B2578E87}">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partout</a:t>
          </a:r>
          <a:endParaRPr lang="fr-FR" sz="2400" dirty="0">
            <a:solidFill>
              <a:schemeClr val="tx1"/>
            </a:solidFill>
            <a:latin typeface="Arial" panose="020B0604020202020204" pitchFamily="34" charset="0"/>
            <a:cs typeface="Arial" panose="020B0604020202020204" pitchFamily="34" charset="0"/>
          </a:endParaRPr>
        </a:p>
      </dgm:t>
    </dgm:pt>
    <dgm:pt modelId="{6494F9C6-412C-4C7B-8342-2459F47CDF4F}" type="parTrans" cxnId="{45E8FDE0-C7B7-4677-B269-741860B97DCF}">
      <dgm:prSet/>
      <dgm:spPr/>
      <dgm:t>
        <a:bodyPr/>
        <a:lstStyle/>
        <a:p>
          <a:endParaRPr lang="fr-FR"/>
        </a:p>
      </dgm:t>
    </dgm:pt>
    <dgm:pt modelId="{383E4A8D-DE2D-496F-ADB3-50D0DB0661C6}" type="sibTrans" cxnId="{45E8FDE0-C7B7-4677-B269-741860B97DCF}">
      <dgm:prSet/>
      <dgm:spPr/>
      <dgm:t>
        <a:bodyPr/>
        <a:lstStyle/>
        <a:p>
          <a:endParaRPr lang="fr-FR"/>
        </a:p>
      </dgm:t>
    </dgm:pt>
    <dgm:pt modelId="{ED5922A9-3D57-4834-9782-6DE913AEF3AA}">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chez</a:t>
          </a:r>
          <a:endParaRPr lang="fr-FR" sz="2400" dirty="0">
            <a:solidFill>
              <a:schemeClr val="tx1"/>
            </a:solidFill>
            <a:latin typeface="Arial" panose="020B0604020202020204" pitchFamily="34" charset="0"/>
            <a:cs typeface="Arial" panose="020B0604020202020204" pitchFamily="34" charset="0"/>
          </a:endParaRPr>
        </a:p>
      </dgm:t>
    </dgm:pt>
    <dgm:pt modelId="{812500C7-1EC9-4461-B791-F19443497304}" type="parTrans" cxnId="{74ACE18A-BA6F-48F4-9B60-13B46FC6B24C}">
      <dgm:prSet/>
      <dgm:spPr/>
      <dgm:t>
        <a:bodyPr/>
        <a:lstStyle/>
        <a:p>
          <a:endParaRPr lang="fr-FR"/>
        </a:p>
      </dgm:t>
    </dgm:pt>
    <dgm:pt modelId="{96481840-67E6-4BDF-BB79-4936E0E084E6}" type="sibTrans" cxnId="{74ACE18A-BA6F-48F4-9B60-13B46FC6B24C}">
      <dgm:prSet/>
      <dgm:spPr/>
      <dgm:t>
        <a:bodyPr/>
        <a:lstStyle/>
        <a:p>
          <a:endParaRPr lang="fr-FR"/>
        </a:p>
      </dgm:t>
    </dgm:pt>
    <dgm:pt modelId="{E52F18EF-6F80-43BF-A7F8-D52C41903EC6}">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loin</a:t>
          </a:r>
          <a:endParaRPr lang="fr-FR" sz="2400" dirty="0">
            <a:solidFill>
              <a:schemeClr val="tx1"/>
            </a:solidFill>
            <a:latin typeface="Arial" panose="020B0604020202020204" pitchFamily="34" charset="0"/>
            <a:cs typeface="Arial" panose="020B0604020202020204" pitchFamily="34" charset="0"/>
          </a:endParaRPr>
        </a:p>
      </dgm:t>
    </dgm:pt>
    <dgm:pt modelId="{FF68E3D8-8971-4AC5-B9DB-EBD2B6E38A8B}" type="parTrans" cxnId="{D84B8235-612F-4F72-9B35-F1C5C7F81BB7}">
      <dgm:prSet/>
      <dgm:spPr/>
      <dgm:t>
        <a:bodyPr/>
        <a:lstStyle/>
        <a:p>
          <a:endParaRPr lang="fr-FR"/>
        </a:p>
      </dgm:t>
    </dgm:pt>
    <dgm:pt modelId="{6B567FFB-AA22-4669-AEF3-CFE2BC9E6C15}" type="sibTrans" cxnId="{D84B8235-612F-4F72-9B35-F1C5C7F81BB7}">
      <dgm:prSet/>
      <dgm:spPr/>
      <dgm:t>
        <a:bodyPr/>
        <a:lstStyle/>
        <a:p>
          <a:endParaRPr lang="fr-FR"/>
        </a:p>
      </dgm:t>
    </dgm:pt>
    <dgm:pt modelId="{C063D440-DD38-4B4D-B9F5-639A729BC303}">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mais</a:t>
          </a:r>
          <a:endParaRPr lang="fr-FR" sz="2400" dirty="0">
            <a:solidFill>
              <a:schemeClr val="tx1"/>
            </a:solidFill>
            <a:latin typeface="Arial" panose="020B0604020202020204" pitchFamily="34" charset="0"/>
            <a:cs typeface="Arial" panose="020B0604020202020204" pitchFamily="34" charset="0"/>
          </a:endParaRPr>
        </a:p>
      </dgm:t>
    </dgm:pt>
    <dgm:pt modelId="{9EBD9362-4190-4357-8D42-DE3E607D92AD}" type="parTrans" cxnId="{FEB8F6F8-EE6E-4C78-8939-329AFD5F2C88}">
      <dgm:prSet/>
      <dgm:spPr/>
      <dgm:t>
        <a:bodyPr/>
        <a:lstStyle/>
        <a:p>
          <a:endParaRPr lang="fr-FR"/>
        </a:p>
      </dgm:t>
    </dgm:pt>
    <dgm:pt modelId="{451C3500-BD8A-479B-BECD-27C44652C311}" type="sibTrans" cxnId="{FEB8F6F8-EE6E-4C78-8939-329AFD5F2C88}">
      <dgm:prSet/>
      <dgm:spPr/>
      <dgm:t>
        <a:bodyPr/>
        <a:lstStyle/>
        <a:p>
          <a:endParaRPr lang="fr-FR"/>
        </a:p>
      </dgm:t>
    </dgm:pt>
    <dgm:pt modelId="{8B3F5418-3200-42BF-8344-4C1E0BE5FA5C}" type="pres">
      <dgm:prSet presAssocID="{13CCB8A3-F207-4973-BD27-8D1FC81A1828}" presName="Name0" presStyleCnt="0">
        <dgm:presLayoutVars>
          <dgm:dir/>
          <dgm:animLvl val="lvl"/>
          <dgm:resizeHandles val="exact"/>
        </dgm:presLayoutVars>
      </dgm:prSet>
      <dgm:spPr/>
      <dgm:t>
        <a:bodyPr/>
        <a:lstStyle/>
        <a:p>
          <a:endParaRPr lang="fr-FR"/>
        </a:p>
      </dgm:t>
    </dgm:pt>
    <dgm:pt modelId="{D4377C3C-DCAF-44D4-9916-B8DE06935A6F}" type="pres">
      <dgm:prSet presAssocID="{C821D442-2D3C-437B-98FF-2EECC1C03D2A}" presName="linNode" presStyleCnt="0"/>
      <dgm:spPr/>
    </dgm:pt>
    <dgm:pt modelId="{532D8992-F3A6-43F7-A7DE-CF25B840A386}" type="pres">
      <dgm:prSet presAssocID="{C821D442-2D3C-437B-98FF-2EECC1C03D2A}" presName="parentText" presStyleLbl="node1" presStyleIdx="0" presStyleCnt="5">
        <dgm:presLayoutVars>
          <dgm:chMax val="1"/>
          <dgm:bulletEnabled val="1"/>
        </dgm:presLayoutVars>
      </dgm:prSet>
      <dgm:spPr/>
      <dgm:t>
        <a:bodyPr/>
        <a:lstStyle/>
        <a:p>
          <a:endParaRPr lang="fr-FR"/>
        </a:p>
      </dgm:t>
    </dgm:pt>
    <dgm:pt modelId="{7E830E20-EECE-4300-BF2B-B72D18CA4A74}" type="pres">
      <dgm:prSet presAssocID="{95C5DD3E-D676-46D2-8CC2-7B3AB657DDE1}" presName="sp" presStyleCnt="0"/>
      <dgm:spPr/>
    </dgm:pt>
    <dgm:pt modelId="{F6E1BAE5-7739-4EB0-BCBD-E33F5A6867B6}" type="pres">
      <dgm:prSet presAssocID="{44150182-98B0-4097-8E85-4706B2578E87}" presName="linNode" presStyleCnt="0"/>
      <dgm:spPr/>
    </dgm:pt>
    <dgm:pt modelId="{6C94252E-A32F-4B30-AB58-CC17DA23EA51}" type="pres">
      <dgm:prSet presAssocID="{44150182-98B0-4097-8E85-4706B2578E87}" presName="parentText" presStyleLbl="node1" presStyleIdx="1" presStyleCnt="5">
        <dgm:presLayoutVars>
          <dgm:chMax val="1"/>
          <dgm:bulletEnabled val="1"/>
        </dgm:presLayoutVars>
      </dgm:prSet>
      <dgm:spPr/>
      <dgm:t>
        <a:bodyPr/>
        <a:lstStyle/>
        <a:p>
          <a:endParaRPr lang="fr-FR"/>
        </a:p>
      </dgm:t>
    </dgm:pt>
    <dgm:pt modelId="{AFB2070A-B8DB-446C-89E8-41D37F1FABB2}" type="pres">
      <dgm:prSet presAssocID="{383E4A8D-DE2D-496F-ADB3-50D0DB0661C6}" presName="sp" presStyleCnt="0"/>
      <dgm:spPr/>
    </dgm:pt>
    <dgm:pt modelId="{554F294C-4C1F-444E-9E6D-785123FB70DE}" type="pres">
      <dgm:prSet presAssocID="{ED5922A9-3D57-4834-9782-6DE913AEF3AA}" presName="linNode" presStyleCnt="0"/>
      <dgm:spPr/>
    </dgm:pt>
    <dgm:pt modelId="{5EE24BC1-0CB7-4F14-8FDE-CA380F0F6932}" type="pres">
      <dgm:prSet presAssocID="{ED5922A9-3D57-4834-9782-6DE913AEF3AA}" presName="parentText" presStyleLbl="node1" presStyleIdx="2" presStyleCnt="5">
        <dgm:presLayoutVars>
          <dgm:chMax val="1"/>
          <dgm:bulletEnabled val="1"/>
        </dgm:presLayoutVars>
      </dgm:prSet>
      <dgm:spPr/>
      <dgm:t>
        <a:bodyPr/>
        <a:lstStyle/>
        <a:p>
          <a:endParaRPr lang="fr-FR"/>
        </a:p>
      </dgm:t>
    </dgm:pt>
    <dgm:pt modelId="{B26A5455-5E1F-4861-8FB9-90CEE3DB964B}" type="pres">
      <dgm:prSet presAssocID="{96481840-67E6-4BDF-BB79-4936E0E084E6}" presName="sp" presStyleCnt="0"/>
      <dgm:spPr/>
    </dgm:pt>
    <dgm:pt modelId="{361BD777-1BFB-47CC-9155-0E36E5B7846C}" type="pres">
      <dgm:prSet presAssocID="{C063D440-DD38-4B4D-B9F5-639A729BC303}" presName="linNode" presStyleCnt="0"/>
      <dgm:spPr/>
    </dgm:pt>
    <dgm:pt modelId="{138A6E21-E279-4E31-97FE-914047EB3C8E}" type="pres">
      <dgm:prSet presAssocID="{C063D440-DD38-4B4D-B9F5-639A729BC303}" presName="parentText" presStyleLbl="node1" presStyleIdx="3" presStyleCnt="5">
        <dgm:presLayoutVars>
          <dgm:chMax val="1"/>
          <dgm:bulletEnabled val="1"/>
        </dgm:presLayoutVars>
      </dgm:prSet>
      <dgm:spPr/>
      <dgm:t>
        <a:bodyPr/>
        <a:lstStyle/>
        <a:p>
          <a:endParaRPr lang="fr-FR"/>
        </a:p>
      </dgm:t>
    </dgm:pt>
    <dgm:pt modelId="{3ECC7A44-C61E-4624-A3CA-F15E214021B9}" type="pres">
      <dgm:prSet presAssocID="{451C3500-BD8A-479B-BECD-27C44652C311}" presName="sp" presStyleCnt="0"/>
      <dgm:spPr/>
    </dgm:pt>
    <dgm:pt modelId="{DF970297-9963-416C-B4F5-8A21C191D344}" type="pres">
      <dgm:prSet presAssocID="{E52F18EF-6F80-43BF-A7F8-D52C41903EC6}" presName="linNode" presStyleCnt="0"/>
      <dgm:spPr/>
    </dgm:pt>
    <dgm:pt modelId="{7D46FAD3-B18D-4880-8ABB-0DDC9AFD71F8}" type="pres">
      <dgm:prSet presAssocID="{E52F18EF-6F80-43BF-A7F8-D52C41903EC6}" presName="parentText" presStyleLbl="node1" presStyleIdx="4" presStyleCnt="5">
        <dgm:presLayoutVars>
          <dgm:chMax val="1"/>
          <dgm:bulletEnabled val="1"/>
        </dgm:presLayoutVars>
      </dgm:prSet>
      <dgm:spPr/>
      <dgm:t>
        <a:bodyPr/>
        <a:lstStyle/>
        <a:p>
          <a:endParaRPr lang="fr-FR"/>
        </a:p>
      </dgm:t>
    </dgm:pt>
  </dgm:ptLst>
  <dgm:cxnLst>
    <dgm:cxn modelId="{74ACE18A-BA6F-48F4-9B60-13B46FC6B24C}" srcId="{13CCB8A3-F207-4973-BD27-8D1FC81A1828}" destId="{ED5922A9-3D57-4834-9782-6DE913AEF3AA}" srcOrd="2" destOrd="0" parTransId="{812500C7-1EC9-4461-B791-F19443497304}" sibTransId="{96481840-67E6-4BDF-BB79-4936E0E084E6}"/>
    <dgm:cxn modelId="{04D71883-D200-4F86-8D1B-782F59994545}" srcId="{13CCB8A3-F207-4973-BD27-8D1FC81A1828}" destId="{C821D442-2D3C-437B-98FF-2EECC1C03D2A}" srcOrd="0" destOrd="0" parTransId="{AFC24851-9A4B-495B-BBB0-7925980F0A57}" sibTransId="{95C5DD3E-D676-46D2-8CC2-7B3AB657DDE1}"/>
    <dgm:cxn modelId="{FEB8F6F8-EE6E-4C78-8939-329AFD5F2C88}" srcId="{13CCB8A3-F207-4973-BD27-8D1FC81A1828}" destId="{C063D440-DD38-4B4D-B9F5-639A729BC303}" srcOrd="3" destOrd="0" parTransId="{9EBD9362-4190-4357-8D42-DE3E607D92AD}" sibTransId="{451C3500-BD8A-479B-BECD-27C44652C311}"/>
    <dgm:cxn modelId="{45E8FDE0-C7B7-4677-B269-741860B97DCF}" srcId="{13CCB8A3-F207-4973-BD27-8D1FC81A1828}" destId="{44150182-98B0-4097-8E85-4706B2578E87}" srcOrd="1" destOrd="0" parTransId="{6494F9C6-412C-4C7B-8342-2459F47CDF4F}" sibTransId="{383E4A8D-DE2D-496F-ADB3-50D0DB0661C6}"/>
    <dgm:cxn modelId="{99B9E86A-1536-4534-9013-3C55D1F23804}" type="presOf" srcId="{C063D440-DD38-4B4D-B9F5-639A729BC303}" destId="{138A6E21-E279-4E31-97FE-914047EB3C8E}" srcOrd="0" destOrd="0" presId="urn:microsoft.com/office/officeart/2005/8/layout/vList5"/>
    <dgm:cxn modelId="{EB15DCC4-8D5E-4956-890B-F5257307E6F0}" type="presOf" srcId="{44150182-98B0-4097-8E85-4706B2578E87}" destId="{6C94252E-A32F-4B30-AB58-CC17DA23EA51}" srcOrd="0" destOrd="0" presId="urn:microsoft.com/office/officeart/2005/8/layout/vList5"/>
    <dgm:cxn modelId="{B7BAA72E-6358-423D-9FF1-6881539D4C14}" type="presOf" srcId="{C821D442-2D3C-437B-98FF-2EECC1C03D2A}" destId="{532D8992-F3A6-43F7-A7DE-CF25B840A386}" srcOrd="0" destOrd="0" presId="urn:microsoft.com/office/officeart/2005/8/layout/vList5"/>
    <dgm:cxn modelId="{858D18C4-47D9-48B8-BC4E-6FAB56154036}" type="presOf" srcId="{E52F18EF-6F80-43BF-A7F8-D52C41903EC6}" destId="{7D46FAD3-B18D-4880-8ABB-0DDC9AFD71F8}" srcOrd="0" destOrd="0" presId="urn:microsoft.com/office/officeart/2005/8/layout/vList5"/>
    <dgm:cxn modelId="{BD91ED42-234A-4DE4-BE97-FECD9FDEFDD1}" type="presOf" srcId="{13CCB8A3-F207-4973-BD27-8D1FC81A1828}" destId="{8B3F5418-3200-42BF-8344-4C1E0BE5FA5C}" srcOrd="0" destOrd="0" presId="urn:microsoft.com/office/officeart/2005/8/layout/vList5"/>
    <dgm:cxn modelId="{935CE713-B691-4C4C-9C0C-A28DA5F2E995}" type="presOf" srcId="{ED5922A9-3D57-4834-9782-6DE913AEF3AA}" destId="{5EE24BC1-0CB7-4F14-8FDE-CA380F0F6932}" srcOrd="0" destOrd="0" presId="urn:microsoft.com/office/officeart/2005/8/layout/vList5"/>
    <dgm:cxn modelId="{D84B8235-612F-4F72-9B35-F1C5C7F81BB7}" srcId="{13CCB8A3-F207-4973-BD27-8D1FC81A1828}" destId="{E52F18EF-6F80-43BF-A7F8-D52C41903EC6}" srcOrd="4" destOrd="0" parTransId="{FF68E3D8-8971-4AC5-B9DB-EBD2B6E38A8B}" sibTransId="{6B567FFB-AA22-4669-AEF3-CFE2BC9E6C15}"/>
    <dgm:cxn modelId="{2066B049-23D7-4E31-B315-4129974A7096}" type="presParOf" srcId="{8B3F5418-3200-42BF-8344-4C1E0BE5FA5C}" destId="{D4377C3C-DCAF-44D4-9916-B8DE06935A6F}" srcOrd="0" destOrd="0" presId="urn:microsoft.com/office/officeart/2005/8/layout/vList5"/>
    <dgm:cxn modelId="{B07CB954-E682-488B-959B-5A6C5CDA5562}" type="presParOf" srcId="{D4377C3C-DCAF-44D4-9916-B8DE06935A6F}" destId="{532D8992-F3A6-43F7-A7DE-CF25B840A386}" srcOrd="0" destOrd="0" presId="urn:microsoft.com/office/officeart/2005/8/layout/vList5"/>
    <dgm:cxn modelId="{FB9ABE10-221F-4F16-ABDE-E1F7A4AF8EE9}" type="presParOf" srcId="{8B3F5418-3200-42BF-8344-4C1E0BE5FA5C}" destId="{7E830E20-EECE-4300-BF2B-B72D18CA4A74}" srcOrd="1" destOrd="0" presId="urn:microsoft.com/office/officeart/2005/8/layout/vList5"/>
    <dgm:cxn modelId="{B0269BAD-58E9-4C9B-858E-AF3A0641092E}" type="presParOf" srcId="{8B3F5418-3200-42BF-8344-4C1E0BE5FA5C}" destId="{F6E1BAE5-7739-4EB0-BCBD-E33F5A6867B6}" srcOrd="2" destOrd="0" presId="urn:microsoft.com/office/officeart/2005/8/layout/vList5"/>
    <dgm:cxn modelId="{2F67954F-77BC-46E2-8AF5-35AEC3A004C5}" type="presParOf" srcId="{F6E1BAE5-7739-4EB0-BCBD-E33F5A6867B6}" destId="{6C94252E-A32F-4B30-AB58-CC17DA23EA51}" srcOrd="0" destOrd="0" presId="urn:microsoft.com/office/officeart/2005/8/layout/vList5"/>
    <dgm:cxn modelId="{CA46A47D-7A7F-4CCD-90E3-AFBD580BB7F9}" type="presParOf" srcId="{8B3F5418-3200-42BF-8344-4C1E0BE5FA5C}" destId="{AFB2070A-B8DB-446C-89E8-41D37F1FABB2}" srcOrd="3" destOrd="0" presId="urn:microsoft.com/office/officeart/2005/8/layout/vList5"/>
    <dgm:cxn modelId="{529AC848-7CBE-4792-84EE-2CA4C8961E02}" type="presParOf" srcId="{8B3F5418-3200-42BF-8344-4C1E0BE5FA5C}" destId="{554F294C-4C1F-444E-9E6D-785123FB70DE}" srcOrd="4" destOrd="0" presId="urn:microsoft.com/office/officeart/2005/8/layout/vList5"/>
    <dgm:cxn modelId="{F958CFD9-0542-4A40-B31E-E8DD35191043}" type="presParOf" srcId="{554F294C-4C1F-444E-9E6D-785123FB70DE}" destId="{5EE24BC1-0CB7-4F14-8FDE-CA380F0F6932}" srcOrd="0" destOrd="0" presId="urn:microsoft.com/office/officeart/2005/8/layout/vList5"/>
    <dgm:cxn modelId="{2E63786A-DDAA-46FB-8623-A15CCD73D104}" type="presParOf" srcId="{8B3F5418-3200-42BF-8344-4C1E0BE5FA5C}" destId="{B26A5455-5E1F-4861-8FB9-90CEE3DB964B}" srcOrd="5" destOrd="0" presId="urn:microsoft.com/office/officeart/2005/8/layout/vList5"/>
    <dgm:cxn modelId="{CC7EA18E-9B9F-48F4-8F40-F2DBC4C6BB2A}" type="presParOf" srcId="{8B3F5418-3200-42BF-8344-4C1E0BE5FA5C}" destId="{361BD777-1BFB-47CC-9155-0E36E5B7846C}" srcOrd="6" destOrd="0" presId="urn:microsoft.com/office/officeart/2005/8/layout/vList5"/>
    <dgm:cxn modelId="{D0EFD7CF-2B7E-44A8-AC91-1DE170EA6C5B}" type="presParOf" srcId="{361BD777-1BFB-47CC-9155-0E36E5B7846C}" destId="{138A6E21-E279-4E31-97FE-914047EB3C8E}" srcOrd="0" destOrd="0" presId="urn:microsoft.com/office/officeart/2005/8/layout/vList5"/>
    <dgm:cxn modelId="{A49B0FE7-ACB2-4B33-8374-18E0596F0894}" type="presParOf" srcId="{8B3F5418-3200-42BF-8344-4C1E0BE5FA5C}" destId="{3ECC7A44-C61E-4624-A3CA-F15E214021B9}" srcOrd="7" destOrd="0" presId="urn:microsoft.com/office/officeart/2005/8/layout/vList5"/>
    <dgm:cxn modelId="{4F4D2540-4FCF-43CF-ACD9-2D772AD877DC}" type="presParOf" srcId="{8B3F5418-3200-42BF-8344-4C1E0BE5FA5C}" destId="{DF970297-9963-416C-B4F5-8A21C191D344}" srcOrd="8" destOrd="0" presId="urn:microsoft.com/office/officeart/2005/8/layout/vList5"/>
    <dgm:cxn modelId="{7C245FE1-75ED-4CE8-8A25-F7C17100C3E7}" type="presParOf" srcId="{DF970297-9963-416C-B4F5-8A21C191D344}" destId="{7D46FAD3-B18D-4880-8ABB-0DDC9AFD71F8}" srcOrd="0" destOrd="0" presId="urn:microsoft.com/office/officeart/2005/8/layout/vList5"/>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3CCB8A3-F207-4973-BD27-8D1FC81A182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C821D442-2D3C-437B-98FF-2EECC1C03D2A}">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quand</a:t>
          </a:r>
          <a:endParaRPr lang="fr-FR" sz="2400" dirty="0">
            <a:solidFill>
              <a:schemeClr val="tx1"/>
            </a:solidFill>
            <a:latin typeface="Arial" panose="020B0604020202020204" pitchFamily="34" charset="0"/>
            <a:cs typeface="Arial" panose="020B0604020202020204" pitchFamily="34" charset="0"/>
          </a:endParaRPr>
        </a:p>
      </dgm:t>
    </dgm:pt>
    <dgm:pt modelId="{AFC24851-9A4B-495B-BBB0-7925980F0A57}" type="parTrans" cxnId="{04D71883-D200-4F86-8D1B-782F59994545}">
      <dgm:prSet/>
      <dgm:spPr/>
      <dgm:t>
        <a:bodyPr/>
        <a:lstStyle/>
        <a:p>
          <a:endParaRPr lang="fr-FR"/>
        </a:p>
      </dgm:t>
    </dgm:pt>
    <dgm:pt modelId="{95C5DD3E-D676-46D2-8CC2-7B3AB657DDE1}" type="sibTrans" cxnId="{04D71883-D200-4F86-8D1B-782F59994545}">
      <dgm:prSet/>
      <dgm:spPr/>
      <dgm:t>
        <a:bodyPr/>
        <a:lstStyle/>
        <a:p>
          <a:endParaRPr lang="fr-FR"/>
        </a:p>
      </dgm:t>
    </dgm:pt>
    <dgm:pt modelId="{44150182-98B0-4097-8E85-4706B2578E87}">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qui</a:t>
          </a:r>
          <a:endParaRPr lang="fr-FR" sz="2400" dirty="0">
            <a:solidFill>
              <a:schemeClr val="tx1"/>
            </a:solidFill>
            <a:latin typeface="Arial" panose="020B0604020202020204" pitchFamily="34" charset="0"/>
            <a:cs typeface="Arial" panose="020B0604020202020204" pitchFamily="34" charset="0"/>
          </a:endParaRPr>
        </a:p>
      </dgm:t>
    </dgm:pt>
    <dgm:pt modelId="{6494F9C6-412C-4C7B-8342-2459F47CDF4F}" type="parTrans" cxnId="{45E8FDE0-C7B7-4677-B269-741860B97DCF}">
      <dgm:prSet/>
      <dgm:spPr/>
      <dgm:t>
        <a:bodyPr/>
        <a:lstStyle/>
        <a:p>
          <a:endParaRPr lang="fr-FR"/>
        </a:p>
      </dgm:t>
    </dgm:pt>
    <dgm:pt modelId="{383E4A8D-DE2D-496F-ADB3-50D0DB0661C6}" type="sibTrans" cxnId="{45E8FDE0-C7B7-4677-B269-741860B97DCF}">
      <dgm:prSet/>
      <dgm:spPr/>
      <dgm:t>
        <a:bodyPr/>
        <a:lstStyle/>
        <a:p>
          <a:endParaRPr lang="fr-FR"/>
        </a:p>
      </dgm:t>
    </dgm:pt>
    <dgm:pt modelId="{ED5922A9-3D57-4834-9782-6DE913AEF3AA}">
      <dgm:prSet phldrT="[Texte]" custT="1"/>
      <dgm:spPr>
        <a:solidFill>
          <a:srgbClr val="002060"/>
        </a:solidFill>
      </dgm:spPr>
      <dgm:t>
        <a:bodyPr/>
        <a:lstStyle/>
        <a:p>
          <a:r>
            <a:rPr lang="fr-FR" sz="2400" dirty="0" smtClean="0">
              <a:solidFill>
                <a:schemeClr val="tx1"/>
              </a:solidFill>
              <a:latin typeface="Arial" panose="020B0604020202020204" pitchFamily="34" charset="0"/>
              <a:cs typeface="Arial" panose="020B0604020202020204" pitchFamily="34" charset="0"/>
            </a:rPr>
            <a:t>enfin</a:t>
          </a:r>
          <a:endParaRPr lang="fr-FR" sz="2400" dirty="0">
            <a:solidFill>
              <a:schemeClr val="tx1"/>
            </a:solidFill>
            <a:latin typeface="Arial" panose="020B0604020202020204" pitchFamily="34" charset="0"/>
            <a:cs typeface="Arial" panose="020B0604020202020204" pitchFamily="34" charset="0"/>
          </a:endParaRPr>
        </a:p>
      </dgm:t>
    </dgm:pt>
    <dgm:pt modelId="{812500C7-1EC9-4461-B791-F19443497304}" type="parTrans" cxnId="{74ACE18A-BA6F-48F4-9B60-13B46FC6B24C}">
      <dgm:prSet/>
      <dgm:spPr/>
      <dgm:t>
        <a:bodyPr/>
        <a:lstStyle/>
        <a:p>
          <a:endParaRPr lang="fr-FR"/>
        </a:p>
      </dgm:t>
    </dgm:pt>
    <dgm:pt modelId="{96481840-67E6-4BDF-BB79-4936E0E084E6}" type="sibTrans" cxnId="{74ACE18A-BA6F-48F4-9B60-13B46FC6B24C}">
      <dgm:prSet/>
      <dgm:spPr/>
      <dgm:t>
        <a:bodyPr/>
        <a:lstStyle/>
        <a:p>
          <a:endParaRPr lang="fr-FR"/>
        </a:p>
      </dgm:t>
    </dgm:pt>
    <dgm:pt modelId="{E52F18EF-6F80-43BF-A7F8-D52C41903EC6}">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comment</a:t>
          </a:r>
          <a:endParaRPr lang="fr-FR" sz="2400" dirty="0">
            <a:solidFill>
              <a:schemeClr val="tx1"/>
            </a:solidFill>
            <a:latin typeface="Arial" panose="020B0604020202020204" pitchFamily="34" charset="0"/>
            <a:cs typeface="Arial" panose="020B0604020202020204" pitchFamily="34" charset="0"/>
          </a:endParaRPr>
        </a:p>
      </dgm:t>
    </dgm:pt>
    <dgm:pt modelId="{FF68E3D8-8971-4AC5-B9DB-EBD2B6E38A8B}" type="parTrans" cxnId="{D84B8235-612F-4F72-9B35-F1C5C7F81BB7}">
      <dgm:prSet/>
      <dgm:spPr/>
      <dgm:t>
        <a:bodyPr/>
        <a:lstStyle/>
        <a:p>
          <a:endParaRPr lang="fr-FR"/>
        </a:p>
      </dgm:t>
    </dgm:pt>
    <dgm:pt modelId="{6B567FFB-AA22-4669-AEF3-CFE2BC9E6C15}" type="sibTrans" cxnId="{D84B8235-612F-4F72-9B35-F1C5C7F81BB7}">
      <dgm:prSet/>
      <dgm:spPr/>
      <dgm:t>
        <a:bodyPr/>
        <a:lstStyle/>
        <a:p>
          <a:endParaRPr lang="fr-FR"/>
        </a:p>
      </dgm:t>
    </dgm:pt>
    <dgm:pt modelId="{C063D440-DD38-4B4D-B9F5-639A729BC303}">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pourquoi</a:t>
          </a:r>
          <a:endParaRPr lang="fr-FR" sz="2400" dirty="0">
            <a:solidFill>
              <a:schemeClr val="tx1"/>
            </a:solidFill>
            <a:latin typeface="Arial" panose="020B0604020202020204" pitchFamily="34" charset="0"/>
            <a:cs typeface="Arial" panose="020B0604020202020204" pitchFamily="34" charset="0"/>
          </a:endParaRPr>
        </a:p>
      </dgm:t>
    </dgm:pt>
    <dgm:pt modelId="{9EBD9362-4190-4357-8D42-DE3E607D92AD}" type="parTrans" cxnId="{FEB8F6F8-EE6E-4C78-8939-329AFD5F2C88}">
      <dgm:prSet/>
      <dgm:spPr/>
      <dgm:t>
        <a:bodyPr/>
        <a:lstStyle/>
        <a:p>
          <a:endParaRPr lang="fr-FR"/>
        </a:p>
      </dgm:t>
    </dgm:pt>
    <dgm:pt modelId="{451C3500-BD8A-479B-BECD-27C44652C311}" type="sibTrans" cxnId="{FEB8F6F8-EE6E-4C78-8939-329AFD5F2C88}">
      <dgm:prSet/>
      <dgm:spPr/>
      <dgm:t>
        <a:bodyPr/>
        <a:lstStyle/>
        <a:p>
          <a:endParaRPr lang="fr-FR"/>
        </a:p>
      </dgm:t>
    </dgm:pt>
    <dgm:pt modelId="{8B3F5418-3200-42BF-8344-4C1E0BE5FA5C}" type="pres">
      <dgm:prSet presAssocID="{13CCB8A3-F207-4973-BD27-8D1FC81A1828}" presName="Name0" presStyleCnt="0">
        <dgm:presLayoutVars>
          <dgm:dir/>
          <dgm:animLvl val="lvl"/>
          <dgm:resizeHandles val="exact"/>
        </dgm:presLayoutVars>
      </dgm:prSet>
      <dgm:spPr/>
      <dgm:t>
        <a:bodyPr/>
        <a:lstStyle/>
        <a:p>
          <a:endParaRPr lang="fr-FR"/>
        </a:p>
      </dgm:t>
    </dgm:pt>
    <dgm:pt modelId="{D4377C3C-DCAF-44D4-9916-B8DE06935A6F}" type="pres">
      <dgm:prSet presAssocID="{C821D442-2D3C-437B-98FF-2EECC1C03D2A}" presName="linNode" presStyleCnt="0"/>
      <dgm:spPr/>
    </dgm:pt>
    <dgm:pt modelId="{532D8992-F3A6-43F7-A7DE-CF25B840A386}" type="pres">
      <dgm:prSet presAssocID="{C821D442-2D3C-437B-98FF-2EECC1C03D2A}" presName="parentText" presStyleLbl="node1" presStyleIdx="0" presStyleCnt="5">
        <dgm:presLayoutVars>
          <dgm:chMax val="1"/>
          <dgm:bulletEnabled val="1"/>
        </dgm:presLayoutVars>
      </dgm:prSet>
      <dgm:spPr/>
      <dgm:t>
        <a:bodyPr/>
        <a:lstStyle/>
        <a:p>
          <a:endParaRPr lang="fr-FR"/>
        </a:p>
      </dgm:t>
    </dgm:pt>
    <dgm:pt modelId="{7E830E20-EECE-4300-BF2B-B72D18CA4A74}" type="pres">
      <dgm:prSet presAssocID="{95C5DD3E-D676-46D2-8CC2-7B3AB657DDE1}" presName="sp" presStyleCnt="0"/>
      <dgm:spPr/>
    </dgm:pt>
    <dgm:pt modelId="{F6E1BAE5-7739-4EB0-BCBD-E33F5A6867B6}" type="pres">
      <dgm:prSet presAssocID="{44150182-98B0-4097-8E85-4706B2578E87}" presName="linNode" presStyleCnt="0"/>
      <dgm:spPr/>
    </dgm:pt>
    <dgm:pt modelId="{6C94252E-A32F-4B30-AB58-CC17DA23EA51}" type="pres">
      <dgm:prSet presAssocID="{44150182-98B0-4097-8E85-4706B2578E87}" presName="parentText" presStyleLbl="node1" presStyleIdx="1" presStyleCnt="5">
        <dgm:presLayoutVars>
          <dgm:chMax val="1"/>
          <dgm:bulletEnabled val="1"/>
        </dgm:presLayoutVars>
      </dgm:prSet>
      <dgm:spPr/>
      <dgm:t>
        <a:bodyPr/>
        <a:lstStyle/>
        <a:p>
          <a:endParaRPr lang="fr-FR"/>
        </a:p>
      </dgm:t>
    </dgm:pt>
    <dgm:pt modelId="{AFB2070A-B8DB-446C-89E8-41D37F1FABB2}" type="pres">
      <dgm:prSet presAssocID="{383E4A8D-DE2D-496F-ADB3-50D0DB0661C6}" presName="sp" presStyleCnt="0"/>
      <dgm:spPr/>
    </dgm:pt>
    <dgm:pt modelId="{554F294C-4C1F-444E-9E6D-785123FB70DE}" type="pres">
      <dgm:prSet presAssocID="{ED5922A9-3D57-4834-9782-6DE913AEF3AA}" presName="linNode" presStyleCnt="0"/>
      <dgm:spPr/>
    </dgm:pt>
    <dgm:pt modelId="{5EE24BC1-0CB7-4F14-8FDE-CA380F0F6932}" type="pres">
      <dgm:prSet presAssocID="{ED5922A9-3D57-4834-9782-6DE913AEF3AA}" presName="parentText" presStyleLbl="node1" presStyleIdx="2" presStyleCnt="5">
        <dgm:presLayoutVars>
          <dgm:chMax val="1"/>
          <dgm:bulletEnabled val="1"/>
        </dgm:presLayoutVars>
      </dgm:prSet>
      <dgm:spPr/>
      <dgm:t>
        <a:bodyPr/>
        <a:lstStyle/>
        <a:p>
          <a:endParaRPr lang="fr-FR"/>
        </a:p>
      </dgm:t>
    </dgm:pt>
    <dgm:pt modelId="{B26A5455-5E1F-4861-8FB9-90CEE3DB964B}" type="pres">
      <dgm:prSet presAssocID="{96481840-67E6-4BDF-BB79-4936E0E084E6}" presName="sp" presStyleCnt="0"/>
      <dgm:spPr/>
    </dgm:pt>
    <dgm:pt modelId="{361BD777-1BFB-47CC-9155-0E36E5B7846C}" type="pres">
      <dgm:prSet presAssocID="{C063D440-DD38-4B4D-B9F5-639A729BC303}" presName="linNode" presStyleCnt="0"/>
      <dgm:spPr/>
    </dgm:pt>
    <dgm:pt modelId="{138A6E21-E279-4E31-97FE-914047EB3C8E}" type="pres">
      <dgm:prSet presAssocID="{C063D440-DD38-4B4D-B9F5-639A729BC303}" presName="parentText" presStyleLbl="node1" presStyleIdx="3" presStyleCnt="5">
        <dgm:presLayoutVars>
          <dgm:chMax val="1"/>
          <dgm:bulletEnabled val="1"/>
        </dgm:presLayoutVars>
      </dgm:prSet>
      <dgm:spPr/>
      <dgm:t>
        <a:bodyPr/>
        <a:lstStyle/>
        <a:p>
          <a:endParaRPr lang="fr-FR"/>
        </a:p>
      </dgm:t>
    </dgm:pt>
    <dgm:pt modelId="{3ECC7A44-C61E-4624-A3CA-F15E214021B9}" type="pres">
      <dgm:prSet presAssocID="{451C3500-BD8A-479B-BECD-27C44652C311}" presName="sp" presStyleCnt="0"/>
      <dgm:spPr/>
    </dgm:pt>
    <dgm:pt modelId="{DF970297-9963-416C-B4F5-8A21C191D344}" type="pres">
      <dgm:prSet presAssocID="{E52F18EF-6F80-43BF-A7F8-D52C41903EC6}" presName="linNode" presStyleCnt="0"/>
      <dgm:spPr/>
    </dgm:pt>
    <dgm:pt modelId="{7D46FAD3-B18D-4880-8ABB-0DDC9AFD71F8}" type="pres">
      <dgm:prSet presAssocID="{E52F18EF-6F80-43BF-A7F8-D52C41903EC6}" presName="parentText" presStyleLbl="node1" presStyleIdx="4" presStyleCnt="5">
        <dgm:presLayoutVars>
          <dgm:chMax val="1"/>
          <dgm:bulletEnabled val="1"/>
        </dgm:presLayoutVars>
      </dgm:prSet>
      <dgm:spPr/>
      <dgm:t>
        <a:bodyPr/>
        <a:lstStyle/>
        <a:p>
          <a:endParaRPr lang="fr-FR"/>
        </a:p>
      </dgm:t>
    </dgm:pt>
  </dgm:ptLst>
  <dgm:cxnLst>
    <dgm:cxn modelId="{D9F66FC9-0D80-4392-BB15-51CB159226EB}" type="presOf" srcId="{ED5922A9-3D57-4834-9782-6DE913AEF3AA}" destId="{5EE24BC1-0CB7-4F14-8FDE-CA380F0F6932}" srcOrd="0" destOrd="0" presId="urn:microsoft.com/office/officeart/2005/8/layout/vList5"/>
    <dgm:cxn modelId="{4A8213C8-674D-4E67-BEEF-F753120023E3}" type="presOf" srcId="{C063D440-DD38-4B4D-B9F5-639A729BC303}" destId="{138A6E21-E279-4E31-97FE-914047EB3C8E}" srcOrd="0" destOrd="0" presId="urn:microsoft.com/office/officeart/2005/8/layout/vList5"/>
    <dgm:cxn modelId="{74ACE18A-BA6F-48F4-9B60-13B46FC6B24C}" srcId="{13CCB8A3-F207-4973-BD27-8D1FC81A1828}" destId="{ED5922A9-3D57-4834-9782-6DE913AEF3AA}" srcOrd="2" destOrd="0" parTransId="{812500C7-1EC9-4461-B791-F19443497304}" sibTransId="{96481840-67E6-4BDF-BB79-4936E0E084E6}"/>
    <dgm:cxn modelId="{04D71883-D200-4F86-8D1B-782F59994545}" srcId="{13CCB8A3-F207-4973-BD27-8D1FC81A1828}" destId="{C821D442-2D3C-437B-98FF-2EECC1C03D2A}" srcOrd="0" destOrd="0" parTransId="{AFC24851-9A4B-495B-BBB0-7925980F0A57}" sibTransId="{95C5DD3E-D676-46D2-8CC2-7B3AB657DDE1}"/>
    <dgm:cxn modelId="{FEB8F6F8-EE6E-4C78-8939-329AFD5F2C88}" srcId="{13CCB8A3-F207-4973-BD27-8D1FC81A1828}" destId="{C063D440-DD38-4B4D-B9F5-639A729BC303}" srcOrd="3" destOrd="0" parTransId="{9EBD9362-4190-4357-8D42-DE3E607D92AD}" sibTransId="{451C3500-BD8A-479B-BECD-27C44652C311}"/>
    <dgm:cxn modelId="{45E8FDE0-C7B7-4677-B269-741860B97DCF}" srcId="{13CCB8A3-F207-4973-BD27-8D1FC81A1828}" destId="{44150182-98B0-4097-8E85-4706B2578E87}" srcOrd="1" destOrd="0" parTransId="{6494F9C6-412C-4C7B-8342-2459F47CDF4F}" sibTransId="{383E4A8D-DE2D-496F-ADB3-50D0DB0661C6}"/>
    <dgm:cxn modelId="{AAB666F3-455A-45B2-A171-690DD4C50A8B}" type="presOf" srcId="{C821D442-2D3C-437B-98FF-2EECC1C03D2A}" destId="{532D8992-F3A6-43F7-A7DE-CF25B840A386}" srcOrd="0" destOrd="0" presId="urn:microsoft.com/office/officeart/2005/8/layout/vList5"/>
    <dgm:cxn modelId="{5338191C-CE10-464F-A70E-B4A74CB4DC95}" type="presOf" srcId="{44150182-98B0-4097-8E85-4706B2578E87}" destId="{6C94252E-A32F-4B30-AB58-CC17DA23EA51}" srcOrd="0" destOrd="0" presId="urn:microsoft.com/office/officeart/2005/8/layout/vList5"/>
    <dgm:cxn modelId="{7DCAE476-0701-428E-9F8A-6943692853E4}" type="presOf" srcId="{E52F18EF-6F80-43BF-A7F8-D52C41903EC6}" destId="{7D46FAD3-B18D-4880-8ABB-0DDC9AFD71F8}" srcOrd="0" destOrd="0" presId="urn:microsoft.com/office/officeart/2005/8/layout/vList5"/>
    <dgm:cxn modelId="{0B8A2652-B893-48C4-AF5B-266ECF052B7F}" type="presOf" srcId="{13CCB8A3-F207-4973-BD27-8D1FC81A1828}" destId="{8B3F5418-3200-42BF-8344-4C1E0BE5FA5C}" srcOrd="0" destOrd="0" presId="urn:microsoft.com/office/officeart/2005/8/layout/vList5"/>
    <dgm:cxn modelId="{D84B8235-612F-4F72-9B35-F1C5C7F81BB7}" srcId="{13CCB8A3-F207-4973-BD27-8D1FC81A1828}" destId="{E52F18EF-6F80-43BF-A7F8-D52C41903EC6}" srcOrd="4" destOrd="0" parTransId="{FF68E3D8-8971-4AC5-B9DB-EBD2B6E38A8B}" sibTransId="{6B567FFB-AA22-4669-AEF3-CFE2BC9E6C15}"/>
    <dgm:cxn modelId="{EA31AF1E-16FE-4379-B1DE-A5AECA8EA6E8}" type="presParOf" srcId="{8B3F5418-3200-42BF-8344-4C1E0BE5FA5C}" destId="{D4377C3C-DCAF-44D4-9916-B8DE06935A6F}" srcOrd="0" destOrd="0" presId="urn:microsoft.com/office/officeart/2005/8/layout/vList5"/>
    <dgm:cxn modelId="{54C7E1D6-419C-460D-8651-244FF3CAC3B9}" type="presParOf" srcId="{D4377C3C-DCAF-44D4-9916-B8DE06935A6F}" destId="{532D8992-F3A6-43F7-A7DE-CF25B840A386}" srcOrd="0" destOrd="0" presId="urn:microsoft.com/office/officeart/2005/8/layout/vList5"/>
    <dgm:cxn modelId="{13E4B938-1364-45EE-BF07-E58D50B42521}" type="presParOf" srcId="{8B3F5418-3200-42BF-8344-4C1E0BE5FA5C}" destId="{7E830E20-EECE-4300-BF2B-B72D18CA4A74}" srcOrd="1" destOrd="0" presId="urn:microsoft.com/office/officeart/2005/8/layout/vList5"/>
    <dgm:cxn modelId="{9C1BDF02-0AC0-439F-91C1-250D4F9F99C1}" type="presParOf" srcId="{8B3F5418-3200-42BF-8344-4C1E0BE5FA5C}" destId="{F6E1BAE5-7739-4EB0-BCBD-E33F5A6867B6}" srcOrd="2" destOrd="0" presId="urn:microsoft.com/office/officeart/2005/8/layout/vList5"/>
    <dgm:cxn modelId="{00E3C76E-7A54-4F82-A155-1A767C7E181E}" type="presParOf" srcId="{F6E1BAE5-7739-4EB0-BCBD-E33F5A6867B6}" destId="{6C94252E-A32F-4B30-AB58-CC17DA23EA51}" srcOrd="0" destOrd="0" presId="urn:microsoft.com/office/officeart/2005/8/layout/vList5"/>
    <dgm:cxn modelId="{341F129E-453A-4E40-A61D-EC871734A869}" type="presParOf" srcId="{8B3F5418-3200-42BF-8344-4C1E0BE5FA5C}" destId="{AFB2070A-B8DB-446C-89E8-41D37F1FABB2}" srcOrd="3" destOrd="0" presId="urn:microsoft.com/office/officeart/2005/8/layout/vList5"/>
    <dgm:cxn modelId="{BE1A15E1-334E-43F4-99A6-AF637C2F2AF5}" type="presParOf" srcId="{8B3F5418-3200-42BF-8344-4C1E0BE5FA5C}" destId="{554F294C-4C1F-444E-9E6D-785123FB70DE}" srcOrd="4" destOrd="0" presId="urn:microsoft.com/office/officeart/2005/8/layout/vList5"/>
    <dgm:cxn modelId="{C82FC1F3-2047-4B2D-9B8E-6385552F976B}" type="presParOf" srcId="{554F294C-4C1F-444E-9E6D-785123FB70DE}" destId="{5EE24BC1-0CB7-4F14-8FDE-CA380F0F6932}" srcOrd="0" destOrd="0" presId="urn:microsoft.com/office/officeart/2005/8/layout/vList5"/>
    <dgm:cxn modelId="{BDF34AD5-4A44-475D-89D3-10B7B807EC06}" type="presParOf" srcId="{8B3F5418-3200-42BF-8344-4C1E0BE5FA5C}" destId="{B26A5455-5E1F-4861-8FB9-90CEE3DB964B}" srcOrd="5" destOrd="0" presId="urn:microsoft.com/office/officeart/2005/8/layout/vList5"/>
    <dgm:cxn modelId="{2CCCC1BF-D895-45C3-9137-3A79FB7BBDDE}" type="presParOf" srcId="{8B3F5418-3200-42BF-8344-4C1E0BE5FA5C}" destId="{361BD777-1BFB-47CC-9155-0E36E5B7846C}" srcOrd="6" destOrd="0" presId="urn:microsoft.com/office/officeart/2005/8/layout/vList5"/>
    <dgm:cxn modelId="{1A383210-D1F0-4546-BCED-6A6DDD6F9304}" type="presParOf" srcId="{361BD777-1BFB-47CC-9155-0E36E5B7846C}" destId="{138A6E21-E279-4E31-97FE-914047EB3C8E}" srcOrd="0" destOrd="0" presId="urn:microsoft.com/office/officeart/2005/8/layout/vList5"/>
    <dgm:cxn modelId="{C968472E-53EF-4EF3-AA11-7842C622C767}" type="presParOf" srcId="{8B3F5418-3200-42BF-8344-4C1E0BE5FA5C}" destId="{3ECC7A44-C61E-4624-A3CA-F15E214021B9}" srcOrd="7" destOrd="0" presId="urn:microsoft.com/office/officeart/2005/8/layout/vList5"/>
    <dgm:cxn modelId="{5A7ED0CD-7513-48D2-B54A-5B022786B820}" type="presParOf" srcId="{8B3F5418-3200-42BF-8344-4C1E0BE5FA5C}" destId="{DF970297-9963-416C-B4F5-8A21C191D344}" srcOrd="8" destOrd="0" presId="urn:microsoft.com/office/officeart/2005/8/layout/vList5"/>
    <dgm:cxn modelId="{BF7C7057-264E-4F8F-8BC6-27B13C72674A}" type="presParOf" srcId="{DF970297-9963-416C-B4F5-8A21C191D344}" destId="{7D46FAD3-B18D-4880-8ABB-0DDC9AFD71F8}" srcOrd="0" destOrd="0" presId="urn:microsoft.com/office/officeart/2005/8/layout/vList5"/>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3CCB8A3-F207-4973-BD27-8D1FC81A182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C821D442-2D3C-437B-98FF-2EECC1C03D2A}">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dessous</a:t>
          </a:r>
          <a:endParaRPr lang="fr-FR" sz="2400" dirty="0">
            <a:solidFill>
              <a:schemeClr val="tx1"/>
            </a:solidFill>
            <a:latin typeface="Arial" panose="020B0604020202020204" pitchFamily="34" charset="0"/>
            <a:cs typeface="Arial" panose="020B0604020202020204" pitchFamily="34" charset="0"/>
          </a:endParaRPr>
        </a:p>
      </dgm:t>
    </dgm:pt>
    <dgm:pt modelId="{AFC24851-9A4B-495B-BBB0-7925980F0A57}" type="parTrans" cxnId="{04D71883-D200-4F86-8D1B-782F59994545}">
      <dgm:prSet/>
      <dgm:spPr/>
      <dgm:t>
        <a:bodyPr/>
        <a:lstStyle/>
        <a:p>
          <a:endParaRPr lang="fr-FR"/>
        </a:p>
      </dgm:t>
    </dgm:pt>
    <dgm:pt modelId="{95C5DD3E-D676-46D2-8CC2-7B3AB657DDE1}" type="sibTrans" cxnId="{04D71883-D200-4F86-8D1B-782F59994545}">
      <dgm:prSet/>
      <dgm:spPr/>
      <dgm:t>
        <a:bodyPr/>
        <a:lstStyle/>
        <a:p>
          <a:endParaRPr lang="fr-FR"/>
        </a:p>
      </dgm:t>
    </dgm:pt>
    <dgm:pt modelId="{44150182-98B0-4097-8E85-4706B2578E87}">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partout</a:t>
          </a:r>
          <a:endParaRPr lang="fr-FR" sz="2400" dirty="0">
            <a:solidFill>
              <a:schemeClr val="tx1"/>
            </a:solidFill>
            <a:latin typeface="Arial" panose="020B0604020202020204" pitchFamily="34" charset="0"/>
            <a:cs typeface="Arial" panose="020B0604020202020204" pitchFamily="34" charset="0"/>
          </a:endParaRPr>
        </a:p>
      </dgm:t>
    </dgm:pt>
    <dgm:pt modelId="{6494F9C6-412C-4C7B-8342-2459F47CDF4F}" type="parTrans" cxnId="{45E8FDE0-C7B7-4677-B269-741860B97DCF}">
      <dgm:prSet/>
      <dgm:spPr/>
      <dgm:t>
        <a:bodyPr/>
        <a:lstStyle/>
        <a:p>
          <a:endParaRPr lang="fr-FR"/>
        </a:p>
      </dgm:t>
    </dgm:pt>
    <dgm:pt modelId="{383E4A8D-DE2D-496F-ADB3-50D0DB0661C6}" type="sibTrans" cxnId="{45E8FDE0-C7B7-4677-B269-741860B97DCF}">
      <dgm:prSet/>
      <dgm:spPr/>
      <dgm:t>
        <a:bodyPr/>
        <a:lstStyle/>
        <a:p>
          <a:endParaRPr lang="fr-FR"/>
        </a:p>
      </dgm:t>
    </dgm:pt>
    <dgm:pt modelId="{ED5922A9-3D57-4834-9782-6DE913AEF3AA}">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chez</a:t>
          </a:r>
          <a:endParaRPr lang="fr-FR" sz="2400" dirty="0">
            <a:solidFill>
              <a:schemeClr val="tx1"/>
            </a:solidFill>
            <a:latin typeface="Arial" panose="020B0604020202020204" pitchFamily="34" charset="0"/>
            <a:cs typeface="Arial" panose="020B0604020202020204" pitchFamily="34" charset="0"/>
          </a:endParaRPr>
        </a:p>
      </dgm:t>
    </dgm:pt>
    <dgm:pt modelId="{812500C7-1EC9-4461-B791-F19443497304}" type="parTrans" cxnId="{74ACE18A-BA6F-48F4-9B60-13B46FC6B24C}">
      <dgm:prSet/>
      <dgm:spPr/>
      <dgm:t>
        <a:bodyPr/>
        <a:lstStyle/>
        <a:p>
          <a:endParaRPr lang="fr-FR"/>
        </a:p>
      </dgm:t>
    </dgm:pt>
    <dgm:pt modelId="{96481840-67E6-4BDF-BB79-4936E0E084E6}" type="sibTrans" cxnId="{74ACE18A-BA6F-48F4-9B60-13B46FC6B24C}">
      <dgm:prSet/>
      <dgm:spPr/>
      <dgm:t>
        <a:bodyPr/>
        <a:lstStyle/>
        <a:p>
          <a:endParaRPr lang="fr-FR"/>
        </a:p>
      </dgm:t>
    </dgm:pt>
    <dgm:pt modelId="{E52F18EF-6F80-43BF-A7F8-D52C41903EC6}">
      <dgm:prSet phldrT="[Texte]" custT="1"/>
      <dgm:spPr>
        <a:solidFill>
          <a:schemeClr val="accent5">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loin</a:t>
          </a:r>
          <a:endParaRPr lang="fr-FR" sz="2400" dirty="0">
            <a:solidFill>
              <a:schemeClr val="tx1"/>
            </a:solidFill>
            <a:latin typeface="Arial" panose="020B0604020202020204" pitchFamily="34" charset="0"/>
            <a:cs typeface="Arial" panose="020B0604020202020204" pitchFamily="34" charset="0"/>
          </a:endParaRPr>
        </a:p>
      </dgm:t>
    </dgm:pt>
    <dgm:pt modelId="{FF68E3D8-8971-4AC5-B9DB-EBD2B6E38A8B}" type="parTrans" cxnId="{D84B8235-612F-4F72-9B35-F1C5C7F81BB7}">
      <dgm:prSet/>
      <dgm:spPr/>
      <dgm:t>
        <a:bodyPr/>
        <a:lstStyle/>
        <a:p>
          <a:endParaRPr lang="fr-FR"/>
        </a:p>
      </dgm:t>
    </dgm:pt>
    <dgm:pt modelId="{6B567FFB-AA22-4669-AEF3-CFE2BC9E6C15}" type="sibTrans" cxnId="{D84B8235-612F-4F72-9B35-F1C5C7F81BB7}">
      <dgm:prSet/>
      <dgm:spPr/>
      <dgm:t>
        <a:bodyPr/>
        <a:lstStyle/>
        <a:p>
          <a:endParaRPr lang="fr-FR"/>
        </a:p>
      </dgm:t>
    </dgm:pt>
    <dgm:pt modelId="{C063D440-DD38-4B4D-B9F5-639A729BC303}">
      <dgm:prSet phldrT="[Texte]" custT="1"/>
      <dgm:spPr>
        <a:solidFill>
          <a:srgbClr val="002060"/>
        </a:solidFill>
      </dgm:spPr>
      <dgm:t>
        <a:bodyPr/>
        <a:lstStyle/>
        <a:p>
          <a:r>
            <a:rPr lang="fr-FR" sz="2400" dirty="0" smtClean="0">
              <a:solidFill>
                <a:schemeClr val="tx1"/>
              </a:solidFill>
              <a:latin typeface="Arial" panose="020B0604020202020204" pitchFamily="34" charset="0"/>
              <a:cs typeface="Arial" panose="020B0604020202020204" pitchFamily="34" charset="0"/>
            </a:rPr>
            <a:t>mais</a:t>
          </a:r>
          <a:endParaRPr lang="fr-FR" sz="2400" dirty="0">
            <a:solidFill>
              <a:schemeClr val="tx1"/>
            </a:solidFill>
            <a:latin typeface="Arial" panose="020B0604020202020204" pitchFamily="34" charset="0"/>
            <a:cs typeface="Arial" panose="020B0604020202020204" pitchFamily="34" charset="0"/>
          </a:endParaRPr>
        </a:p>
      </dgm:t>
    </dgm:pt>
    <dgm:pt modelId="{9EBD9362-4190-4357-8D42-DE3E607D92AD}" type="parTrans" cxnId="{FEB8F6F8-EE6E-4C78-8939-329AFD5F2C88}">
      <dgm:prSet/>
      <dgm:spPr/>
      <dgm:t>
        <a:bodyPr/>
        <a:lstStyle/>
        <a:p>
          <a:endParaRPr lang="fr-FR"/>
        </a:p>
      </dgm:t>
    </dgm:pt>
    <dgm:pt modelId="{451C3500-BD8A-479B-BECD-27C44652C311}" type="sibTrans" cxnId="{FEB8F6F8-EE6E-4C78-8939-329AFD5F2C88}">
      <dgm:prSet/>
      <dgm:spPr/>
      <dgm:t>
        <a:bodyPr/>
        <a:lstStyle/>
        <a:p>
          <a:endParaRPr lang="fr-FR"/>
        </a:p>
      </dgm:t>
    </dgm:pt>
    <dgm:pt modelId="{8B3F5418-3200-42BF-8344-4C1E0BE5FA5C}" type="pres">
      <dgm:prSet presAssocID="{13CCB8A3-F207-4973-BD27-8D1FC81A1828}" presName="Name0" presStyleCnt="0">
        <dgm:presLayoutVars>
          <dgm:dir/>
          <dgm:animLvl val="lvl"/>
          <dgm:resizeHandles val="exact"/>
        </dgm:presLayoutVars>
      </dgm:prSet>
      <dgm:spPr/>
      <dgm:t>
        <a:bodyPr/>
        <a:lstStyle/>
        <a:p>
          <a:endParaRPr lang="fr-FR"/>
        </a:p>
      </dgm:t>
    </dgm:pt>
    <dgm:pt modelId="{D4377C3C-DCAF-44D4-9916-B8DE06935A6F}" type="pres">
      <dgm:prSet presAssocID="{C821D442-2D3C-437B-98FF-2EECC1C03D2A}" presName="linNode" presStyleCnt="0"/>
      <dgm:spPr/>
    </dgm:pt>
    <dgm:pt modelId="{532D8992-F3A6-43F7-A7DE-CF25B840A386}" type="pres">
      <dgm:prSet presAssocID="{C821D442-2D3C-437B-98FF-2EECC1C03D2A}" presName="parentText" presStyleLbl="node1" presStyleIdx="0" presStyleCnt="5">
        <dgm:presLayoutVars>
          <dgm:chMax val="1"/>
          <dgm:bulletEnabled val="1"/>
        </dgm:presLayoutVars>
      </dgm:prSet>
      <dgm:spPr/>
      <dgm:t>
        <a:bodyPr/>
        <a:lstStyle/>
        <a:p>
          <a:endParaRPr lang="fr-FR"/>
        </a:p>
      </dgm:t>
    </dgm:pt>
    <dgm:pt modelId="{7E830E20-EECE-4300-BF2B-B72D18CA4A74}" type="pres">
      <dgm:prSet presAssocID="{95C5DD3E-D676-46D2-8CC2-7B3AB657DDE1}" presName="sp" presStyleCnt="0"/>
      <dgm:spPr/>
    </dgm:pt>
    <dgm:pt modelId="{F6E1BAE5-7739-4EB0-BCBD-E33F5A6867B6}" type="pres">
      <dgm:prSet presAssocID="{44150182-98B0-4097-8E85-4706B2578E87}" presName="linNode" presStyleCnt="0"/>
      <dgm:spPr/>
    </dgm:pt>
    <dgm:pt modelId="{6C94252E-A32F-4B30-AB58-CC17DA23EA51}" type="pres">
      <dgm:prSet presAssocID="{44150182-98B0-4097-8E85-4706B2578E87}" presName="parentText" presStyleLbl="node1" presStyleIdx="1" presStyleCnt="5">
        <dgm:presLayoutVars>
          <dgm:chMax val="1"/>
          <dgm:bulletEnabled val="1"/>
        </dgm:presLayoutVars>
      </dgm:prSet>
      <dgm:spPr/>
      <dgm:t>
        <a:bodyPr/>
        <a:lstStyle/>
        <a:p>
          <a:endParaRPr lang="fr-FR"/>
        </a:p>
      </dgm:t>
    </dgm:pt>
    <dgm:pt modelId="{AFB2070A-B8DB-446C-89E8-41D37F1FABB2}" type="pres">
      <dgm:prSet presAssocID="{383E4A8D-DE2D-496F-ADB3-50D0DB0661C6}" presName="sp" presStyleCnt="0"/>
      <dgm:spPr/>
    </dgm:pt>
    <dgm:pt modelId="{554F294C-4C1F-444E-9E6D-785123FB70DE}" type="pres">
      <dgm:prSet presAssocID="{ED5922A9-3D57-4834-9782-6DE913AEF3AA}" presName="linNode" presStyleCnt="0"/>
      <dgm:spPr/>
    </dgm:pt>
    <dgm:pt modelId="{5EE24BC1-0CB7-4F14-8FDE-CA380F0F6932}" type="pres">
      <dgm:prSet presAssocID="{ED5922A9-3D57-4834-9782-6DE913AEF3AA}" presName="parentText" presStyleLbl="node1" presStyleIdx="2" presStyleCnt="5">
        <dgm:presLayoutVars>
          <dgm:chMax val="1"/>
          <dgm:bulletEnabled val="1"/>
        </dgm:presLayoutVars>
      </dgm:prSet>
      <dgm:spPr/>
      <dgm:t>
        <a:bodyPr/>
        <a:lstStyle/>
        <a:p>
          <a:endParaRPr lang="fr-FR"/>
        </a:p>
      </dgm:t>
    </dgm:pt>
    <dgm:pt modelId="{B26A5455-5E1F-4861-8FB9-90CEE3DB964B}" type="pres">
      <dgm:prSet presAssocID="{96481840-67E6-4BDF-BB79-4936E0E084E6}" presName="sp" presStyleCnt="0"/>
      <dgm:spPr/>
    </dgm:pt>
    <dgm:pt modelId="{361BD777-1BFB-47CC-9155-0E36E5B7846C}" type="pres">
      <dgm:prSet presAssocID="{C063D440-DD38-4B4D-B9F5-639A729BC303}" presName="linNode" presStyleCnt="0"/>
      <dgm:spPr/>
    </dgm:pt>
    <dgm:pt modelId="{138A6E21-E279-4E31-97FE-914047EB3C8E}" type="pres">
      <dgm:prSet presAssocID="{C063D440-DD38-4B4D-B9F5-639A729BC303}" presName="parentText" presStyleLbl="node1" presStyleIdx="3" presStyleCnt="5">
        <dgm:presLayoutVars>
          <dgm:chMax val="1"/>
          <dgm:bulletEnabled val="1"/>
        </dgm:presLayoutVars>
      </dgm:prSet>
      <dgm:spPr/>
      <dgm:t>
        <a:bodyPr/>
        <a:lstStyle/>
        <a:p>
          <a:endParaRPr lang="fr-FR"/>
        </a:p>
      </dgm:t>
    </dgm:pt>
    <dgm:pt modelId="{3ECC7A44-C61E-4624-A3CA-F15E214021B9}" type="pres">
      <dgm:prSet presAssocID="{451C3500-BD8A-479B-BECD-27C44652C311}" presName="sp" presStyleCnt="0"/>
      <dgm:spPr/>
    </dgm:pt>
    <dgm:pt modelId="{DF970297-9963-416C-B4F5-8A21C191D344}" type="pres">
      <dgm:prSet presAssocID="{E52F18EF-6F80-43BF-A7F8-D52C41903EC6}" presName="linNode" presStyleCnt="0"/>
      <dgm:spPr/>
    </dgm:pt>
    <dgm:pt modelId="{7D46FAD3-B18D-4880-8ABB-0DDC9AFD71F8}" type="pres">
      <dgm:prSet presAssocID="{E52F18EF-6F80-43BF-A7F8-D52C41903EC6}" presName="parentText" presStyleLbl="node1" presStyleIdx="4" presStyleCnt="5">
        <dgm:presLayoutVars>
          <dgm:chMax val="1"/>
          <dgm:bulletEnabled val="1"/>
        </dgm:presLayoutVars>
      </dgm:prSet>
      <dgm:spPr/>
      <dgm:t>
        <a:bodyPr/>
        <a:lstStyle/>
        <a:p>
          <a:endParaRPr lang="fr-FR"/>
        </a:p>
      </dgm:t>
    </dgm:pt>
  </dgm:ptLst>
  <dgm:cxnLst>
    <dgm:cxn modelId="{C94E1963-84CA-4FD2-9EED-1446613E80CD}" type="presOf" srcId="{E52F18EF-6F80-43BF-A7F8-D52C41903EC6}" destId="{7D46FAD3-B18D-4880-8ABB-0DDC9AFD71F8}" srcOrd="0" destOrd="0" presId="urn:microsoft.com/office/officeart/2005/8/layout/vList5"/>
    <dgm:cxn modelId="{94AE3E8D-D908-41AB-8594-C6B0C772F17C}" type="presOf" srcId="{13CCB8A3-F207-4973-BD27-8D1FC81A1828}" destId="{8B3F5418-3200-42BF-8344-4C1E0BE5FA5C}" srcOrd="0" destOrd="0" presId="urn:microsoft.com/office/officeart/2005/8/layout/vList5"/>
    <dgm:cxn modelId="{1E7D8FF6-402E-4F18-B0F9-287B4CFE9312}" type="presOf" srcId="{ED5922A9-3D57-4834-9782-6DE913AEF3AA}" destId="{5EE24BC1-0CB7-4F14-8FDE-CA380F0F6932}" srcOrd="0" destOrd="0" presId="urn:microsoft.com/office/officeart/2005/8/layout/vList5"/>
    <dgm:cxn modelId="{74ACE18A-BA6F-48F4-9B60-13B46FC6B24C}" srcId="{13CCB8A3-F207-4973-BD27-8D1FC81A1828}" destId="{ED5922A9-3D57-4834-9782-6DE913AEF3AA}" srcOrd="2" destOrd="0" parTransId="{812500C7-1EC9-4461-B791-F19443497304}" sibTransId="{96481840-67E6-4BDF-BB79-4936E0E084E6}"/>
    <dgm:cxn modelId="{04D71883-D200-4F86-8D1B-782F59994545}" srcId="{13CCB8A3-F207-4973-BD27-8D1FC81A1828}" destId="{C821D442-2D3C-437B-98FF-2EECC1C03D2A}" srcOrd="0" destOrd="0" parTransId="{AFC24851-9A4B-495B-BBB0-7925980F0A57}" sibTransId="{95C5DD3E-D676-46D2-8CC2-7B3AB657DDE1}"/>
    <dgm:cxn modelId="{FEB8F6F8-EE6E-4C78-8939-329AFD5F2C88}" srcId="{13CCB8A3-F207-4973-BD27-8D1FC81A1828}" destId="{C063D440-DD38-4B4D-B9F5-639A729BC303}" srcOrd="3" destOrd="0" parTransId="{9EBD9362-4190-4357-8D42-DE3E607D92AD}" sibTransId="{451C3500-BD8A-479B-BECD-27C44652C311}"/>
    <dgm:cxn modelId="{45E8FDE0-C7B7-4677-B269-741860B97DCF}" srcId="{13CCB8A3-F207-4973-BD27-8D1FC81A1828}" destId="{44150182-98B0-4097-8E85-4706B2578E87}" srcOrd="1" destOrd="0" parTransId="{6494F9C6-412C-4C7B-8342-2459F47CDF4F}" sibTransId="{383E4A8D-DE2D-496F-ADB3-50D0DB0661C6}"/>
    <dgm:cxn modelId="{85AE417A-63E9-490A-8F4F-769D7A2872C2}" type="presOf" srcId="{44150182-98B0-4097-8E85-4706B2578E87}" destId="{6C94252E-A32F-4B30-AB58-CC17DA23EA51}" srcOrd="0" destOrd="0" presId="urn:microsoft.com/office/officeart/2005/8/layout/vList5"/>
    <dgm:cxn modelId="{FF9C4B22-B750-4DEA-B2AE-EA2506A846F1}" type="presOf" srcId="{C063D440-DD38-4B4D-B9F5-639A729BC303}" destId="{138A6E21-E279-4E31-97FE-914047EB3C8E}" srcOrd="0" destOrd="0" presId="urn:microsoft.com/office/officeart/2005/8/layout/vList5"/>
    <dgm:cxn modelId="{8CA69B15-B2A2-431B-A78D-C98AFB5E2093}" type="presOf" srcId="{C821D442-2D3C-437B-98FF-2EECC1C03D2A}" destId="{532D8992-F3A6-43F7-A7DE-CF25B840A386}" srcOrd="0" destOrd="0" presId="urn:microsoft.com/office/officeart/2005/8/layout/vList5"/>
    <dgm:cxn modelId="{D84B8235-612F-4F72-9B35-F1C5C7F81BB7}" srcId="{13CCB8A3-F207-4973-BD27-8D1FC81A1828}" destId="{E52F18EF-6F80-43BF-A7F8-D52C41903EC6}" srcOrd="4" destOrd="0" parTransId="{FF68E3D8-8971-4AC5-B9DB-EBD2B6E38A8B}" sibTransId="{6B567FFB-AA22-4669-AEF3-CFE2BC9E6C15}"/>
    <dgm:cxn modelId="{CF5839F6-4C29-4703-B51D-FADC5CFF7416}" type="presParOf" srcId="{8B3F5418-3200-42BF-8344-4C1E0BE5FA5C}" destId="{D4377C3C-DCAF-44D4-9916-B8DE06935A6F}" srcOrd="0" destOrd="0" presId="urn:microsoft.com/office/officeart/2005/8/layout/vList5"/>
    <dgm:cxn modelId="{7BF74DBA-D180-445D-BAD7-CCE083147060}" type="presParOf" srcId="{D4377C3C-DCAF-44D4-9916-B8DE06935A6F}" destId="{532D8992-F3A6-43F7-A7DE-CF25B840A386}" srcOrd="0" destOrd="0" presId="urn:microsoft.com/office/officeart/2005/8/layout/vList5"/>
    <dgm:cxn modelId="{440BAA69-51AE-404A-BECD-0CB136BAE241}" type="presParOf" srcId="{8B3F5418-3200-42BF-8344-4C1E0BE5FA5C}" destId="{7E830E20-EECE-4300-BF2B-B72D18CA4A74}" srcOrd="1" destOrd="0" presId="urn:microsoft.com/office/officeart/2005/8/layout/vList5"/>
    <dgm:cxn modelId="{93D1CDA9-00B2-4E6E-A3CA-515D286909ED}" type="presParOf" srcId="{8B3F5418-3200-42BF-8344-4C1E0BE5FA5C}" destId="{F6E1BAE5-7739-4EB0-BCBD-E33F5A6867B6}" srcOrd="2" destOrd="0" presId="urn:microsoft.com/office/officeart/2005/8/layout/vList5"/>
    <dgm:cxn modelId="{90F65481-32EA-4E43-ABD3-8A43D57BDF8D}" type="presParOf" srcId="{F6E1BAE5-7739-4EB0-BCBD-E33F5A6867B6}" destId="{6C94252E-A32F-4B30-AB58-CC17DA23EA51}" srcOrd="0" destOrd="0" presId="urn:microsoft.com/office/officeart/2005/8/layout/vList5"/>
    <dgm:cxn modelId="{7EECCC38-C9AD-44EE-84D6-D1C2A447D7EA}" type="presParOf" srcId="{8B3F5418-3200-42BF-8344-4C1E0BE5FA5C}" destId="{AFB2070A-B8DB-446C-89E8-41D37F1FABB2}" srcOrd="3" destOrd="0" presId="urn:microsoft.com/office/officeart/2005/8/layout/vList5"/>
    <dgm:cxn modelId="{45AEBC1C-C3F2-44EB-9234-3766D4360F54}" type="presParOf" srcId="{8B3F5418-3200-42BF-8344-4C1E0BE5FA5C}" destId="{554F294C-4C1F-444E-9E6D-785123FB70DE}" srcOrd="4" destOrd="0" presId="urn:microsoft.com/office/officeart/2005/8/layout/vList5"/>
    <dgm:cxn modelId="{E59213C6-9889-402F-901C-5311283B236C}" type="presParOf" srcId="{554F294C-4C1F-444E-9E6D-785123FB70DE}" destId="{5EE24BC1-0CB7-4F14-8FDE-CA380F0F6932}" srcOrd="0" destOrd="0" presId="urn:microsoft.com/office/officeart/2005/8/layout/vList5"/>
    <dgm:cxn modelId="{E2E10116-8375-4D7C-A915-DDD3768089CE}" type="presParOf" srcId="{8B3F5418-3200-42BF-8344-4C1E0BE5FA5C}" destId="{B26A5455-5E1F-4861-8FB9-90CEE3DB964B}" srcOrd="5" destOrd="0" presId="urn:microsoft.com/office/officeart/2005/8/layout/vList5"/>
    <dgm:cxn modelId="{3DBC5FDF-CF50-4B3E-BE4B-1F5903514758}" type="presParOf" srcId="{8B3F5418-3200-42BF-8344-4C1E0BE5FA5C}" destId="{361BD777-1BFB-47CC-9155-0E36E5B7846C}" srcOrd="6" destOrd="0" presId="urn:microsoft.com/office/officeart/2005/8/layout/vList5"/>
    <dgm:cxn modelId="{D39577F8-18DD-4219-982C-BFA7A79D50A3}" type="presParOf" srcId="{361BD777-1BFB-47CC-9155-0E36E5B7846C}" destId="{138A6E21-E279-4E31-97FE-914047EB3C8E}" srcOrd="0" destOrd="0" presId="urn:microsoft.com/office/officeart/2005/8/layout/vList5"/>
    <dgm:cxn modelId="{14CE9086-2B5E-4730-87B2-960CD1E40A48}" type="presParOf" srcId="{8B3F5418-3200-42BF-8344-4C1E0BE5FA5C}" destId="{3ECC7A44-C61E-4624-A3CA-F15E214021B9}" srcOrd="7" destOrd="0" presId="urn:microsoft.com/office/officeart/2005/8/layout/vList5"/>
    <dgm:cxn modelId="{479EBCAB-D32C-46F5-8972-F15A34EC27DD}" type="presParOf" srcId="{8B3F5418-3200-42BF-8344-4C1E0BE5FA5C}" destId="{DF970297-9963-416C-B4F5-8A21C191D344}" srcOrd="8" destOrd="0" presId="urn:microsoft.com/office/officeart/2005/8/layout/vList5"/>
    <dgm:cxn modelId="{FA5F942F-E952-4AE9-8209-C5C7F55760AC}" type="presParOf" srcId="{DF970297-9963-416C-B4F5-8A21C191D344}" destId="{7D46FAD3-B18D-4880-8ABB-0DDC9AFD71F8}" srcOrd="0" destOrd="0" presId="urn:microsoft.com/office/officeart/2005/8/layout/vList5"/>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2D8992-F3A6-43F7-A7DE-CF25B840A386}">
      <dsp:nvSpPr>
        <dsp:cNvPr id="0" name=""/>
        <dsp:cNvSpPr/>
      </dsp:nvSpPr>
      <dsp:spPr>
        <a:xfrm>
          <a:off x="1966190" y="1367"/>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durant</a:t>
          </a:r>
          <a:endParaRPr lang="fr-FR" sz="2400" kern="1200" dirty="0">
            <a:solidFill>
              <a:schemeClr val="tx1"/>
            </a:solidFill>
            <a:latin typeface="Arial" panose="020B0604020202020204" pitchFamily="34" charset="0"/>
            <a:cs typeface="Arial" panose="020B0604020202020204" pitchFamily="34" charset="0"/>
          </a:endParaRPr>
        </a:p>
      </dsp:txBody>
      <dsp:txXfrm>
        <a:off x="1995380" y="30557"/>
        <a:ext cx="2153583" cy="539578"/>
      </dsp:txXfrm>
    </dsp:sp>
    <dsp:sp modelId="{6C94252E-A32F-4B30-AB58-CC17DA23EA51}">
      <dsp:nvSpPr>
        <dsp:cNvPr id="0" name=""/>
        <dsp:cNvSpPr/>
      </dsp:nvSpPr>
      <dsp:spPr>
        <a:xfrm>
          <a:off x="1966190" y="629224"/>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pourtant</a:t>
          </a:r>
          <a:endParaRPr lang="fr-FR" sz="2400" kern="1200" dirty="0">
            <a:solidFill>
              <a:schemeClr val="tx1"/>
            </a:solidFill>
            <a:latin typeface="Arial" panose="020B0604020202020204" pitchFamily="34" charset="0"/>
            <a:cs typeface="Arial" panose="020B0604020202020204" pitchFamily="34" charset="0"/>
          </a:endParaRPr>
        </a:p>
      </dsp:txBody>
      <dsp:txXfrm>
        <a:off x="1995380" y="658414"/>
        <a:ext cx="2153583" cy="539578"/>
      </dsp:txXfrm>
    </dsp:sp>
    <dsp:sp modelId="{5EE24BC1-0CB7-4F14-8FDE-CA380F0F6932}">
      <dsp:nvSpPr>
        <dsp:cNvPr id="0" name=""/>
        <dsp:cNvSpPr/>
      </dsp:nvSpPr>
      <dsp:spPr>
        <a:xfrm>
          <a:off x="1966190" y="1257080"/>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enfin</a:t>
          </a:r>
          <a:endParaRPr lang="fr-FR" sz="2400" kern="1200" dirty="0">
            <a:solidFill>
              <a:schemeClr val="tx1"/>
            </a:solidFill>
            <a:latin typeface="Arial" panose="020B0604020202020204" pitchFamily="34" charset="0"/>
            <a:cs typeface="Arial" panose="020B0604020202020204" pitchFamily="34" charset="0"/>
          </a:endParaRPr>
        </a:p>
      </dsp:txBody>
      <dsp:txXfrm>
        <a:off x="1995380" y="1286270"/>
        <a:ext cx="2153583" cy="539578"/>
      </dsp:txXfrm>
    </dsp:sp>
    <dsp:sp modelId="{138A6E21-E279-4E31-97FE-914047EB3C8E}">
      <dsp:nvSpPr>
        <dsp:cNvPr id="0" name=""/>
        <dsp:cNvSpPr/>
      </dsp:nvSpPr>
      <dsp:spPr>
        <a:xfrm>
          <a:off x="1966190" y="1884937"/>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depuis</a:t>
          </a:r>
          <a:endParaRPr lang="fr-FR" sz="2400" kern="1200" dirty="0">
            <a:solidFill>
              <a:schemeClr val="tx1"/>
            </a:solidFill>
            <a:latin typeface="Arial" panose="020B0604020202020204" pitchFamily="34" charset="0"/>
            <a:cs typeface="Arial" panose="020B0604020202020204" pitchFamily="34" charset="0"/>
          </a:endParaRPr>
        </a:p>
      </dsp:txBody>
      <dsp:txXfrm>
        <a:off x="1995380" y="1914127"/>
        <a:ext cx="2153583" cy="539578"/>
      </dsp:txXfrm>
    </dsp:sp>
    <dsp:sp modelId="{7D46FAD3-B18D-4880-8ABB-0DDC9AFD71F8}">
      <dsp:nvSpPr>
        <dsp:cNvPr id="0" name=""/>
        <dsp:cNvSpPr/>
      </dsp:nvSpPr>
      <dsp:spPr>
        <a:xfrm>
          <a:off x="1966190" y="2512793"/>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après-demain</a:t>
          </a:r>
          <a:endParaRPr lang="fr-FR" sz="2400" kern="1200" dirty="0">
            <a:solidFill>
              <a:schemeClr val="tx1"/>
            </a:solidFill>
            <a:latin typeface="Arial" panose="020B0604020202020204" pitchFamily="34" charset="0"/>
            <a:cs typeface="Arial" panose="020B0604020202020204" pitchFamily="34" charset="0"/>
          </a:endParaRPr>
        </a:p>
      </dsp:txBody>
      <dsp:txXfrm>
        <a:off x="1995380" y="2541983"/>
        <a:ext cx="2153583" cy="5395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2D8992-F3A6-43F7-A7DE-CF25B840A386}">
      <dsp:nvSpPr>
        <dsp:cNvPr id="0" name=""/>
        <dsp:cNvSpPr/>
      </dsp:nvSpPr>
      <dsp:spPr>
        <a:xfrm>
          <a:off x="1966190" y="1367"/>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autant</a:t>
          </a:r>
          <a:endParaRPr lang="fr-FR" sz="2400" kern="1200" dirty="0">
            <a:solidFill>
              <a:schemeClr val="tx1"/>
            </a:solidFill>
            <a:latin typeface="Arial" panose="020B0604020202020204" pitchFamily="34" charset="0"/>
            <a:cs typeface="Arial" panose="020B0604020202020204" pitchFamily="34" charset="0"/>
          </a:endParaRPr>
        </a:p>
      </dsp:txBody>
      <dsp:txXfrm>
        <a:off x="1995380" y="30557"/>
        <a:ext cx="2153583" cy="539578"/>
      </dsp:txXfrm>
    </dsp:sp>
    <dsp:sp modelId="{6C94252E-A32F-4B30-AB58-CC17DA23EA51}">
      <dsp:nvSpPr>
        <dsp:cNvPr id="0" name=""/>
        <dsp:cNvSpPr/>
      </dsp:nvSpPr>
      <dsp:spPr>
        <a:xfrm>
          <a:off x="1966190" y="629224"/>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encore</a:t>
          </a:r>
          <a:endParaRPr lang="fr-FR" sz="2400" kern="1200" dirty="0">
            <a:solidFill>
              <a:schemeClr val="tx1"/>
            </a:solidFill>
            <a:latin typeface="Arial" panose="020B0604020202020204" pitchFamily="34" charset="0"/>
            <a:cs typeface="Arial" panose="020B0604020202020204" pitchFamily="34" charset="0"/>
          </a:endParaRPr>
        </a:p>
      </dsp:txBody>
      <dsp:txXfrm>
        <a:off x="1995380" y="658414"/>
        <a:ext cx="2153583" cy="539578"/>
      </dsp:txXfrm>
    </dsp:sp>
    <dsp:sp modelId="{5EE24BC1-0CB7-4F14-8FDE-CA380F0F6932}">
      <dsp:nvSpPr>
        <dsp:cNvPr id="0" name=""/>
        <dsp:cNvSpPr/>
      </dsp:nvSpPr>
      <dsp:spPr>
        <a:xfrm>
          <a:off x="1966190" y="1257080"/>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sans</a:t>
          </a:r>
          <a:endParaRPr lang="fr-FR" sz="2400" kern="1200" dirty="0">
            <a:solidFill>
              <a:schemeClr val="tx1"/>
            </a:solidFill>
            <a:latin typeface="Arial" panose="020B0604020202020204" pitchFamily="34" charset="0"/>
            <a:cs typeface="Arial" panose="020B0604020202020204" pitchFamily="34" charset="0"/>
          </a:endParaRPr>
        </a:p>
      </dsp:txBody>
      <dsp:txXfrm>
        <a:off x="1995380" y="1286270"/>
        <a:ext cx="2153583" cy="539578"/>
      </dsp:txXfrm>
    </dsp:sp>
    <dsp:sp modelId="{138A6E21-E279-4E31-97FE-914047EB3C8E}">
      <dsp:nvSpPr>
        <dsp:cNvPr id="0" name=""/>
        <dsp:cNvSpPr/>
      </dsp:nvSpPr>
      <dsp:spPr>
        <a:xfrm>
          <a:off x="1966190" y="1884937"/>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voilà</a:t>
          </a:r>
          <a:endParaRPr lang="fr-FR" sz="2400" kern="1200" dirty="0">
            <a:solidFill>
              <a:schemeClr val="tx1"/>
            </a:solidFill>
            <a:latin typeface="Arial" panose="020B0604020202020204" pitchFamily="34" charset="0"/>
            <a:cs typeface="Arial" panose="020B0604020202020204" pitchFamily="34" charset="0"/>
          </a:endParaRPr>
        </a:p>
      </dsp:txBody>
      <dsp:txXfrm>
        <a:off x="1995380" y="1914127"/>
        <a:ext cx="2153583" cy="539578"/>
      </dsp:txXfrm>
    </dsp:sp>
    <dsp:sp modelId="{7D46FAD3-B18D-4880-8ABB-0DDC9AFD71F8}">
      <dsp:nvSpPr>
        <dsp:cNvPr id="0" name=""/>
        <dsp:cNvSpPr/>
      </dsp:nvSpPr>
      <dsp:spPr>
        <a:xfrm>
          <a:off x="1966190" y="2512793"/>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peu</a:t>
          </a:r>
          <a:endParaRPr lang="fr-FR" sz="2400" kern="1200" dirty="0">
            <a:solidFill>
              <a:schemeClr val="tx1"/>
            </a:solidFill>
            <a:latin typeface="Arial" panose="020B0604020202020204" pitchFamily="34" charset="0"/>
            <a:cs typeface="Arial" panose="020B0604020202020204" pitchFamily="34" charset="0"/>
          </a:endParaRPr>
        </a:p>
      </dsp:txBody>
      <dsp:txXfrm>
        <a:off x="1995380" y="2541983"/>
        <a:ext cx="2153583" cy="53957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2D8992-F3A6-43F7-A7DE-CF25B840A386}">
      <dsp:nvSpPr>
        <dsp:cNvPr id="0" name=""/>
        <dsp:cNvSpPr/>
      </dsp:nvSpPr>
      <dsp:spPr>
        <a:xfrm>
          <a:off x="1966190" y="1367"/>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durant</a:t>
          </a:r>
          <a:endParaRPr lang="fr-FR" sz="2400" kern="1200" dirty="0">
            <a:solidFill>
              <a:schemeClr val="tx1"/>
            </a:solidFill>
            <a:latin typeface="Arial" panose="020B0604020202020204" pitchFamily="34" charset="0"/>
            <a:cs typeface="Arial" panose="020B0604020202020204" pitchFamily="34" charset="0"/>
          </a:endParaRPr>
        </a:p>
      </dsp:txBody>
      <dsp:txXfrm>
        <a:off x="1995380" y="30557"/>
        <a:ext cx="2153583" cy="539578"/>
      </dsp:txXfrm>
    </dsp:sp>
    <dsp:sp modelId="{6C94252E-A32F-4B30-AB58-CC17DA23EA51}">
      <dsp:nvSpPr>
        <dsp:cNvPr id="0" name=""/>
        <dsp:cNvSpPr/>
      </dsp:nvSpPr>
      <dsp:spPr>
        <a:xfrm>
          <a:off x="1966190" y="629224"/>
          <a:ext cx="2211963" cy="597958"/>
        </a:xfrm>
        <a:prstGeom prst="round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pourtant</a:t>
          </a:r>
          <a:endParaRPr lang="fr-FR" sz="2400" kern="1200" dirty="0">
            <a:solidFill>
              <a:schemeClr val="tx1"/>
            </a:solidFill>
            <a:latin typeface="Arial" panose="020B0604020202020204" pitchFamily="34" charset="0"/>
            <a:cs typeface="Arial" panose="020B0604020202020204" pitchFamily="34" charset="0"/>
          </a:endParaRPr>
        </a:p>
      </dsp:txBody>
      <dsp:txXfrm>
        <a:off x="1995380" y="658414"/>
        <a:ext cx="2153583" cy="539578"/>
      </dsp:txXfrm>
    </dsp:sp>
    <dsp:sp modelId="{5EE24BC1-0CB7-4F14-8FDE-CA380F0F6932}">
      <dsp:nvSpPr>
        <dsp:cNvPr id="0" name=""/>
        <dsp:cNvSpPr/>
      </dsp:nvSpPr>
      <dsp:spPr>
        <a:xfrm>
          <a:off x="1966190" y="1257080"/>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enfin</a:t>
          </a:r>
          <a:endParaRPr lang="fr-FR" sz="2400" kern="1200" dirty="0">
            <a:solidFill>
              <a:schemeClr val="tx1"/>
            </a:solidFill>
            <a:latin typeface="Arial" panose="020B0604020202020204" pitchFamily="34" charset="0"/>
            <a:cs typeface="Arial" panose="020B0604020202020204" pitchFamily="34" charset="0"/>
          </a:endParaRPr>
        </a:p>
      </dsp:txBody>
      <dsp:txXfrm>
        <a:off x="1995380" y="1286270"/>
        <a:ext cx="2153583" cy="539578"/>
      </dsp:txXfrm>
    </dsp:sp>
    <dsp:sp modelId="{138A6E21-E279-4E31-97FE-914047EB3C8E}">
      <dsp:nvSpPr>
        <dsp:cNvPr id="0" name=""/>
        <dsp:cNvSpPr/>
      </dsp:nvSpPr>
      <dsp:spPr>
        <a:xfrm>
          <a:off x="1966190" y="1884937"/>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depuis</a:t>
          </a:r>
          <a:endParaRPr lang="fr-FR" sz="2400" kern="1200" dirty="0">
            <a:solidFill>
              <a:schemeClr val="tx1"/>
            </a:solidFill>
            <a:latin typeface="Arial" panose="020B0604020202020204" pitchFamily="34" charset="0"/>
            <a:cs typeface="Arial" panose="020B0604020202020204" pitchFamily="34" charset="0"/>
          </a:endParaRPr>
        </a:p>
      </dsp:txBody>
      <dsp:txXfrm>
        <a:off x="1995380" y="1914127"/>
        <a:ext cx="2153583" cy="539578"/>
      </dsp:txXfrm>
    </dsp:sp>
    <dsp:sp modelId="{7D46FAD3-B18D-4880-8ABB-0DDC9AFD71F8}">
      <dsp:nvSpPr>
        <dsp:cNvPr id="0" name=""/>
        <dsp:cNvSpPr/>
      </dsp:nvSpPr>
      <dsp:spPr>
        <a:xfrm>
          <a:off x="1966190" y="2512793"/>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après-demain</a:t>
          </a:r>
          <a:endParaRPr lang="fr-FR" sz="2400" kern="1200" dirty="0">
            <a:solidFill>
              <a:schemeClr val="tx1"/>
            </a:solidFill>
            <a:latin typeface="Arial" panose="020B0604020202020204" pitchFamily="34" charset="0"/>
            <a:cs typeface="Arial" panose="020B0604020202020204" pitchFamily="34" charset="0"/>
          </a:endParaRPr>
        </a:p>
      </dsp:txBody>
      <dsp:txXfrm>
        <a:off x="1995380" y="2541983"/>
        <a:ext cx="2153583" cy="53957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2D8992-F3A6-43F7-A7DE-CF25B840A386}">
      <dsp:nvSpPr>
        <dsp:cNvPr id="0" name=""/>
        <dsp:cNvSpPr/>
      </dsp:nvSpPr>
      <dsp:spPr>
        <a:xfrm>
          <a:off x="1966190" y="1367"/>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autant</a:t>
          </a:r>
          <a:endParaRPr lang="fr-FR" sz="2400" kern="1200" dirty="0">
            <a:solidFill>
              <a:schemeClr val="tx1"/>
            </a:solidFill>
            <a:latin typeface="Arial" panose="020B0604020202020204" pitchFamily="34" charset="0"/>
            <a:cs typeface="Arial" panose="020B0604020202020204" pitchFamily="34" charset="0"/>
          </a:endParaRPr>
        </a:p>
      </dsp:txBody>
      <dsp:txXfrm>
        <a:off x="1995380" y="30557"/>
        <a:ext cx="2153583" cy="539578"/>
      </dsp:txXfrm>
    </dsp:sp>
    <dsp:sp modelId="{6C94252E-A32F-4B30-AB58-CC17DA23EA51}">
      <dsp:nvSpPr>
        <dsp:cNvPr id="0" name=""/>
        <dsp:cNvSpPr/>
      </dsp:nvSpPr>
      <dsp:spPr>
        <a:xfrm>
          <a:off x="1966190" y="629224"/>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encore</a:t>
          </a:r>
          <a:endParaRPr lang="fr-FR" sz="2400" kern="1200" dirty="0">
            <a:solidFill>
              <a:schemeClr val="tx1"/>
            </a:solidFill>
            <a:latin typeface="Arial" panose="020B0604020202020204" pitchFamily="34" charset="0"/>
            <a:cs typeface="Arial" panose="020B0604020202020204" pitchFamily="34" charset="0"/>
          </a:endParaRPr>
        </a:p>
      </dsp:txBody>
      <dsp:txXfrm>
        <a:off x="1995380" y="658414"/>
        <a:ext cx="2153583" cy="539578"/>
      </dsp:txXfrm>
    </dsp:sp>
    <dsp:sp modelId="{5EE24BC1-0CB7-4F14-8FDE-CA380F0F6932}">
      <dsp:nvSpPr>
        <dsp:cNvPr id="0" name=""/>
        <dsp:cNvSpPr/>
      </dsp:nvSpPr>
      <dsp:spPr>
        <a:xfrm>
          <a:off x="1966190" y="1257080"/>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sans</a:t>
          </a:r>
          <a:endParaRPr lang="fr-FR" sz="2400" kern="1200" dirty="0">
            <a:solidFill>
              <a:schemeClr val="tx1"/>
            </a:solidFill>
            <a:latin typeface="Arial" panose="020B0604020202020204" pitchFamily="34" charset="0"/>
            <a:cs typeface="Arial" panose="020B0604020202020204" pitchFamily="34" charset="0"/>
          </a:endParaRPr>
        </a:p>
      </dsp:txBody>
      <dsp:txXfrm>
        <a:off x="1995380" y="1286270"/>
        <a:ext cx="2153583" cy="539578"/>
      </dsp:txXfrm>
    </dsp:sp>
    <dsp:sp modelId="{138A6E21-E279-4E31-97FE-914047EB3C8E}">
      <dsp:nvSpPr>
        <dsp:cNvPr id="0" name=""/>
        <dsp:cNvSpPr/>
      </dsp:nvSpPr>
      <dsp:spPr>
        <a:xfrm>
          <a:off x="1966190" y="1884937"/>
          <a:ext cx="2211963" cy="597958"/>
        </a:xfrm>
        <a:prstGeom prst="round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voilà</a:t>
          </a:r>
          <a:endParaRPr lang="fr-FR" sz="2400" kern="1200" dirty="0">
            <a:solidFill>
              <a:schemeClr val="tx1"/>
            </a:solidFill>
            <a:latin typeface="Arial" panose="020B0604020202020204" pitchFamily="34" charset="0"/>
            <a:cs typeface="Arial" panose="020B0604020202020204" pitchFamily="34" charset="0"/>
          </a:endParaRPr>
        </a:p>
      </dsp:txBody>
      <dsp:txXfrm>
        <a:off x="1995380" y="1914127"/>
        <a:ext cx="2153583" cy="539578"/>
      </dsp:txXfrm>
    </dsp:sp>
    <dsp:sp modelId="{7D46FAD3-B18D-4880-8ABB-0DDC9AFD71F8}">
      <dsp:nvSpPr>
        <dsp:cNvPr id="0" name=""/>
        <dsp:cNvSpPr/>
      </dsp:nvSpPr>
      <dsp:spPr>
        <a:xfrm>
          <a:off x="1966190" y="2512793"/>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peu</a:t>
          </a:r>
          <a:endParaRPr lang="fr-FR" sz="2400" kern="1200" dirty="0">
            <a:solidFill>
              <a:schemeClr val="tx1"/>
            </a:solidFill>
            <a:latin typeface="Arial" panose="020B0604020202020204" pitchFamily="34" charset="0"/>
            <a:cs typeface="Arial" panose="020B0604020202020204" pitchFamily="34" charset="0"/>
          </a:endParaRPr>
        </a:p>
      </dsp:txBody>
      <dsp:txXfrm>
        <a:off x="1995380" y="2541983"/>
        <a:ext cx="2153583" cy="53957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2D8992-F3A6-43F7-A7DE-CF25B840A386}">
      <dsp:nvSpPr>
        <dsp:cNvPr id="0" name=""/>
        <dsp:cNvSpPr/>
      </dsp:nvSpPr>
      <dsp:spPr>
        <a:xfrm>
          <a:off x="1966190" y="1367"/>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quand</a:t>
          </a:r>
          <a:endParaRPr lang="fr-FR" sz="2400" kern="1200" dirty="0">
            <a:solidFill>
              <a:schemeClr val="tx1"/>
            </a:solidFill>
            <a:latin typeface="Arial" panose="020B0604020202020204" pitchFamily="34" charset="0"/>
            <a:cs typeface="Arial" panose="020B0604020202020204" pitchFamily="34" charset="0"/>
          </a:endParaRPr>
        </a:p>
      </dsp:txBody>
      <dsp:txXfrm>
        <a:off x="1995380" y="30557"/>
        <a:ext cx="2153583" cy="539578"/>
      </dsp:txXfrm>
    </dsp:sp>
    <dsp:sp modelId="{6C94252E-A32F-4B30-AB58-CC17DA23EA51}">
      <dsp:nvSpPr>
        <dsp:cNvPr id="0" name=""/>
        <dsp:cNvSpPr/>
      </dsp:nvSpPr>
      <dsp:spPr>
        <a:xfrm>
          <a:off x="1966190" y="629224"/>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qui</a:t>
          </a:r>
          <a:endParaRPr lang="fr-FR" sz="2400" kern="1200" dirty="0">
            <a:solidFill>
              <a:schemeClr val="tx1"/>
            </a:solidFill>
            <a:latin typeface="Arial" panose="020B0604020202020204" pitchFamily="34" charset="0"/>
            <a:cs typeface="Arial" panose="020B0604020202020204" pitchFamily="34" charset="0"/>
          </a:endParaRPr>
        </a:p>
      </dsp:txBody>
      <dsp:txXfrm>
        <a:off x="1995380" y="658414"/>
        <a:ext cx="2153583" cy="539578"/>
      </dsp:txXfrm>
    </dsp:sp>
    <dsp:sp modelId="{5EE24BC1-0CB7-4F14-8FDE-CA380F0F6932}">
      <dsp:nvSpPr>
        <dsp:cNvPr id="0" name=""/>
        <dsp:cNvSpPr/>
      </dsp:nvSpPr>
      <dsp:spPr>
        <a:xfrm>
          <a:off x="1966190" y="1257080"/>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enfin</a:t>
          </a:r>
          <a:endParaRPr lang="fr-FR" sz="2400" kern="1200" dirty="0">
            <a:solidFill>
              <a:schemeClr val="tx1"/>
            </a:solidFill>
            <a:latin typeface="Arial" panose="020B0604020202020204" pitchFamily="34" charset="0"/>
            <a:cs typeface="Arial" panose="020B0604020202020204" pitchFamily="34" charset="0"/>
          </a:endParaRPr>
        </a:p>
      </dsp:txBody>
      <dsp:txXfrm>
        <a:off x="1995380" y="1286270"/>
        <a:ext cx="2153583" cy="539578"/>
      </dsp:txXfrm>
    </dsp:sp>
    <dsp:sp modelId="{138A6E21-E279-4E31-97FE-914047EB3C8E}">
      <dsp:nvSpPr>
        <dsp:cNvPr id="0" name=""/>
        <dsp:cNvSpPr/>
      </dsp:nvSpPr>
      <dsp:spPr>
        <a:xfrm>
          <a:off x="1966190" y="1884937"/>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pourquoi</a:t>
          </a:r>
          <a:endParaRPr lang="fr-FR" sz="2400" kern="1200" dirty="0">
            <a:solidFill>
              <a:schemeClr val="tx1"/>
            </a:solidFill>
            <a:latin typeface="Arial" panose="020B0604020202020204" pitchFamily="34" charset="0"/>
            <a:cs typeface="Arial" panose="020B0604020202020204" pitchFamily="34" charset="0"/>
          </a:endParaRPr>
        </a:p>
      </dsp:txBody>
      <dsp:txXfrm>
        <a:off x="1995380" y="1914127"/>
        <a:ext cx="2153583" cy="539578"/>
      </dsp:txXfrm>
    </dsp:sp>
    <dsp:sp modelId="{7D46FAD3-B18D-4880-8ABB-0DDC9AFD71F8}">
      <dsp:nvSpPr>
        <dsp:cNvPr id="0" name=""/>
        <dsp:cNvSpPr/>
      </dsp:nvSpPr>
      <dsp:spPr>
        <a:xfrm>
          <a:off x="1966190" y="2512793"/>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comment</a:t>
          </a:r>
          <a:endParaRPr lang="fr-FR" sz="2400" kern="1200" dirty="0">
            <a:solidFill>
              <a:schemeClr val="tx1"/>
            </a:solidFill>
            <a:latin typeface="Arial" panose="020B0604020202020204" pitchFamily="34" charset="0"/>
            <a:cs typeface="Arial" panose="020B0604020202020204" pitchFamily="34" charset="0"/>
          </a:endParaRPr>
        </a:p>
      </dsp:txBody>
      <dsp:txXfrm>
        <a:off x="1995380" y="2541983"/>
        <a:ext cx="2153583" cy="53957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2D8992-F3A6-43F7-A7DE-CF25B840A386}">
      <dsp:nvSpPr>
        <dsp:cNvPr id="0" name=""/>
        <dsp:cNvSpPr/>
      </dsp:nvSpPr>
      <dsp:spPr>
        <a:xfrm>
          <a:off x="1966190" y="1367"/>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dessous</a:t>
          </a:r>
          <a:endParaRPr lang="fr-FR" sz="2400" kern="1200" dirty="0">
            <a:solidFill>
              <a:schemeClr val="tx1"/>
            </a:solidFill>
            <a:latin typeface="Arial" panose="020B0604020202020204" pitchFamily="34" charset="0"/>
            <a:cs typeface="Arial" panose="020B0604020202020204" pitchFamily="34" charset="0"/>
          </a:endParaRPr>
        </a:p>
      </dsp:txBody>
      <dsp:txXfrm>
        <a:off x="1995380" y="30557"/>
        <a:ext cx="2153583" cy="539578"/>
      </dsp:txXfrm>
    </dsp:sp>
    <dsp:sp modelId="{6C94252E-A32F-4B30-AB58-CC17DA23EA51}">
      <dsp:nvSpPr>
        <dsp:cNvPr id="0" name=""/>
        <dsp:cNvSpPr/>
      </dsp:nvSpPr>
      <dsp:spPr>
        <a:xfrm>
          <a:off x="1966190" y="629224"/>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partout</a:t>
          </a:r>
          <a:endParaRPr lang="fr-FR" sz="2400" kern="1200" dirty="0">
            <a:solidFill>
              <a:schemeClr val="tx1"/>
            </a:solidFill>
            <a:latin typeface="Arial" panose="020B0604020202020204" pitchFamily="34" charset="0"/>
            <a:cs typeface="Arial" panose="020B0604020202020204" pitchFamily="34" charset="0"/>
          </a:endParaRPr>
        </a:p>
      </dsp:txBody>
      <dsp:txXfrm>
        <a:off x="1995380" y="658414"/>
        <a:ext cx="2153583" cy="539578"/>
      </dsp:txXfrm>
    </dsp:sp>
    <dsp:sp modelId="{5EE24BC1-0CB7-4F14-8FDE-CA380F0F6932}">
      <dsp:nvSpPr>
        <dsp:cNvPr id="0" name=""/>
        <dsp:cNvSpPr/>
      </dsp:nvSpPr>
      <dsp:spPr>
        <a:xfrm>
          <a:off x="1966190" y="1257080"/>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chez</a:t>
          </a:r>
          <a:endParaRPr lang="fr-FR" sz="2400" kern="1200" dirty="0">
            <a:solidFill>
              <a:schemeClr val="tx1"/>
            </a:solidFill>
            <a:latin typeface="Arial" panose="020B0604020202020204" pitchFamily="34" charset="0"/>
            <a:cs typeface="Arial" panose="020B0604020202020204" pitchFamily="34" charset="0"/>
          </a:endParaRPr>
        </a:p>
      </dsp:txBody>
      <dsp:txXfrm>
        <a:off x="1995380" y="1286270"/>
        <a:ext cx="2153583" cy="539578"/>
      </dsp:txXfrm>
    </dsp:sp>
    <dsp:sp modelId="{138A6E21-E279-4E31-97FE-914047EB3C8E}">
      <dsp:nvSpPr>
        <dsp:cNvPr id="0" name=""/>
        <dsp:cNvSpPr/>
      </dsp:nvSpPr>
      <dsp:spPr>
        <a:xfrm>
          <a:off x="1966190" y="1884937"/>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mais</a:t>
          </a:r>
          <a:endParaRPr lang="fr-FR" sz="2400" kern="1200" dirty="0">
            <a:solidFill>
              <a:schemeClr val="tx1"/>
            </a:solidFill>
            <a:latin typeface="Arial" panose="020B0604020202020204" pitchFamily="34" charset="0"/>
            <a:cs typeface="Arial" panose="020B0604020202020204" pitchFamily="34" charset="0"/>
          </a:endParaRPr>
        </a:p>
      </dsp:txBody>
      <dsp:txXfrm>
        <a:off x="1995380" y="1914127"/>
        <a:ext cx="2153583" cy="539578"/>
      </dsp:txXfrm>
    </dsp:sp>
    <dsp:sp modelId="{7D46FAD3-B18D-4880-8ABB-0DDC9AFD71F8}">
      <dsp:nvSpPr>
        <dsp:cNvPr id="0" name=""/>
        <dsp:cNvSpPr/>
      </dsp:nvSpPr>
      <dsp:spPr>
        <a:xfrm>
          <a:off x="1966190" y="2512793"/>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loin</a:t>
          </a:r>
          <a:endParaRPr lang="fr-FR" sz="2400" kern="1200" dirty="0">
            <a:solidFill>
              <a:schemeClr val="tx1"/>
            </a:solidFill>
            <a:latin typeface="Arial" panose="020B0604020202020204" pitchFamily="34" charset="0"/>
            <a:cs typeface="Arial" panose="020B0604020202020204" pitchFamily="34" charset="0"/>
          </a:endParaRPr>
        </a:p>
      </dsp:txBody>
      <dsp:txXfrm>
        <a:off x="1995380" y="2541983"/>
        <a:ext cx="2153583" cy="53957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2D8992-F3A6-43F7-A7DE-CF25B840A386}">
      <dsp:nvSpPr>
        <dsp:cNvPr id="0" name=""/>
        <dsp:cNvSpPr/>
      </dsp:nvSpPr>
      <dsp:spPr>
        <a:xfrm>
          <a:off x="1966190" y="1367"/>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quand</a:t>
          </a:r>
          <a:endParaRPr lang="fr-FR" sz="2400" kern="1200" dirty="0">
            <a:solidFill>
              <a:schemeClr val="tx1"/>
            </a:solidFill>
            <a:latin typeface="Arial" panose="020B0604020202020204" pitchFamily="34" charset="0"/>
            <a:cs typeface="Arial" panose="020B0604020202020204" pitchFamily="34" charset="0"/>
          </a:endParaRPr>
        </a:p>
      </dsp:txBody>
      <dsp:txXfrm>
        <a:off x="1995380" y="30557"/>
        <a:ext cx="2153583" cy="539578"/>
      </dsp:txXfrm>
    </dsp:sp>
    <dsp:sp modelId="{6C94252E-A32F-4B30-AB58-CC17DA23EA51}">
      <dsp:nvSpPr>
        <dsp:cNvPr id="0" name=""/>
        <dsp:cNvSpPr/>
      </dsp:nvSpPr>
      <dsp:spPr>
        <a:xfrm>
          <a:off x="1966190" y="629224"/>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qui</a:t>
          </a:r>
          <a:endParaRPr lang="fr-FR" sz="2400" kern="1200" dirty="0">
            <a:solidFill>
              <a:schemeClr val="tx1"/>
            </a:solidFill>
            <a:latin typeface="Arial" panose="020B0604020202020204" pitchFamily="34" charset="0"/>
            <a:cs typeface="Arial" panose="020B0604020202020204" pitchFamily="34" charset="0"/>
          </a:endParaRPr>
        </a:p>
      </dsp:txBody>
      <dsp:txXfrm>
        <a:off x="1995380" y="658414"/>
        <a:ext cx="2153583" cy="539578"/>
      </dsp:txXfrm>
    </dsp:sp>
    <dsp:sp modelId="{5EE24BC1-0CB7-4F14-8FDE-CA380F0F6932}">
      <dsp:nvSpPr>
        <dsp:cNvPr id="0" name=""/>
        <dsp:cNvSpPr/>
      </dsp:nvSpPr>
      <dsp:spPr>
        <a:xfrm>
          <a:off x="1966190" y="1257080"/>
          <a:ext cx="2211963" cy="597958"/>
        </a:xfrm>
        <a:prstGeom prst="round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enfin</a:t>
          </a:r>
          <a:endParaRPr lang="fr-FR" sz="2400" kern="1200" dirty="0">
            <a:solidFill>
              <a:schemeClr val="tx1"/>
            </a:solidFill>
            <a:latin typeface="Arial" panose="020B0604020202020204" pitchFamily="34" charset="0"/>
            <a:cs typeface="Arial" panose="020B0604020202020204" pitchFamily="34" charset="0"/>
          </a:endParaRPr>
        </a:p>
      </dsp:txBody>
      <dsp:txXfrm>
        <a:off x="1995380" y="1286270"/>
        <a:ext cx="2153583" cy="539578"/>
      </dsp:txXfrm>
    </dsp:sp>
    <dsp:sp modelId="{138A6E21-E279-4E31-97FE-914047EB3C8E}">
      <dsp:nvSpPr>
        <dsp:cNvPr id="0" name=""/>
        <dsp:cNvSpPr/>
      </dsp:nvSpPr>
      <dsp:spPr>
        <a:xfrm>
          <a:off x="1966190" y="1884937"/>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pourquoi</a:t>
          </a:r>
          <a:endParaRPr lang="fr-FR" sz="2400" kern="1200" dirty="0">
            <a:solidFill>
              <a:schemeClr val="tx1"/>
            </a:solidFill>
            <a:latin typeface="Arial" panose="020B0604020202020204" pitchFamily="34" charset="0"/>
            <a:cs typeface="Arial" panose="020B0604020202020204" pitchFamily="34" charset="0"/>
          </a:endParaRPr>
        </a:p>
      </dsp:txBody>
      <dsp:txXfrm>
        <a:off x="1995380" y="1914127"/>
        <a:ext cx="2153583" cy="539578"/>
      </dsp:txXfrm>
    </dsp:sp>
    <dsp:sp modelId="{7D46FAD3-B18D-4880-8ABB-0DDC9AFD71F8}">
      <dsp:nvSpPr>
        <dsp:cNvPr id="0" name=""/>
        <dsp:cNvSpPr/>
      </dsp:nvSpPr>
      <dsp:spPr>
        <a:xfrm>
          <a:off x="1966190" y="2512793"/>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comment</a:t>
          </a:r>
          <a:endParaRPr lang="fr-FR" sz="2400" kern="1200" dirty="0">
            <a:solidFill>
              <a:schemeClr val="tx1"/>
            </a:solidFill>
            <a:latin typeface="Arial" panose="020B0604020202020204" pitchFamily="34" charset="0"/>
            <a:cs typeface="Arial" panose="020B0604020202020204" pitchFamily="34" charset="0"/>
          </a:endParaRPr>
        </a:p>
      </dsp:txBody>
      <dsp:txXfrm>
        <a:off x="1995380" y="2541983"/>
        <a:ext cx="2153583" cy="53957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2D8992-F3A6-43F7-A7DE-CF25B840A386}">
      <dsp:nvSpPr>
        <dsp:cNvPr id="0" name=""/>
        <dsp:cNvSpPr/>
      </dsp:nvSpPr>
      <dsp:spPr>
        <a:xfrm>
          <a:off x="1966190" y="1367"/>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dessous</a:t>
          </a:r>
          <a:endParaRPr lang="fr-FR" sz="2400" kern="1200" dirty="0">
            <a:solidFill>
              <a:schemeClr val="tx1"/>
            </a:solidFill>
            <a:latin typeface="Arial" panose="020B0604020202020204" pitchFamily="34" charset="0"/>
            <a:cs typeface="Arial" panose="020B0604020202020204" pitchFamily="34" charset="0"/>
          </a:endParaRPr>
        </a:p>
      </dsp:txBody>
      <dsp:txXfrm>
        <a:off x="1995380" y="30557"/>
        <a:ext cx="2153583" cy="539578"/>
      </dsp:txXfrm>
    </dsp:sp>
    <dsp:sp modelId="{6C94252E-A32F-4B30-AB58-CC17DA23EA51}">
      <dsp:nvSpPr>
        <dsp:cNvPr id="0" name=""/>
        <dsp:cNvSpPr/>
      </dsp:nvSpPr>
      <dsp:spPr>
        <a:xfrm>
          <a:off x="1966190" y="629224"/>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partout</a:t>
          </a:r>
          <a:endParaRPr lang="fr-FR" sz="2400" kern="1200" dirty="0">
            <a:solidFill>
              <a:schemeClr val="tx1"/>
            </a:solidFill>
            <a:latin typeface="Arial" panose="020B0604020202020204" pitchFamily="34" charset="0"/>
            <a:cs typeface="Arial" panose="020B0604020202020204" pitchFamily="34" charset="0"/>
          </a:endParaRPr>
        </a:p>
      </dsp:txBody>
      <dsp:txXfrm>
        <a:off x="1995380" y="658414"/>
        <a:ext cx="2153583" cy="539578"/>
      </dsp:txXfrm>
    </dsp:sp>
    <dsp:sp modelId="{5EE24BC1-0CB7-4F14-8FDE-CA380F0F6932}">
      <dsp:nvSpPr>
        <dsp:cNvPr id="0" name=""/>
        <dsp:cNvSpPr/>
      </dsp:nvSpPr>
      <dsp:spPr>
        <a:xfrm>
          <a:off x="1966190" y="1257080"/>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chez</a:t>
          </a:r>
          <a:endParaRPr lang="fr-FR" sz="2400" kern="1200" dirty="0">
            <a:solidFill>
              <a:schemeClr val="tx1"/>
            </a:solidFill>
            <a:latin typeface="Arial" panose="020B0604020202020204" pitchFamily="34" charset="0"/>
            <a:cs typeface="Arial" panose="020B0604020202020204" pitchFamily="34" charset="0"/>
          </a:endParaRPr>
        </a:p>
      </dsp:txBody>
      <dsp:txXfrm>
        <a:off x="1995380" y="1286270"/>
        <a:ext cx="2153583" cy="539578"/>
      </dsp:txXfrm>
    </dsp:sp>
    <dsp:sp modelId="{138A6E21-E279-4E31-97FE-914047EB3C8E}">
      <dsp:nvSpPr>
        <dsp:cNvPr id="0" name=""/>
        <dsp:cNvSpPr/>
      </dsp:nvSpPr>
      <dsp:spPr>
        <a:xfrm>
          <a:off x="1966190" y="1884937"/>
          <a:ext cx="2211963" cy="597958"/>
        </a:xfrm>
        <a:prstGeom prst="round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mais</a:t>
          </a:r>
          <a:endParaRPr lang="fr-FR" sz="2400" kern="1200" dirty="0">
            <a:solidFill>
              <a:schemeClr val="tx1"/>
            </a:solidFill>
            <a:latin typeface="Arial" panose="020B0604020202020204" pitchFamily="34" charset="0"/>
            <a:cs typeface="Arial" panose="020B0604020202020204" pitchFamily="34" charset="0"/>
          </a:endParaRPr>
        </a:p>
      </dsp:txBody>
      <dsp:txXfrm>
        <a:off x="1995380" y="1914127"/>
        <a:ext cx="2153583" cy="539578"/>
      </dsp:txXfrm>
    </dsp:sp>
    <dsp:sp modelId="{7D46FAD3-B18D-4880-8ABB-0DDC9AFD71F8}">
      <dsp:nvSpPr>
        <dsp:cNvPr id="0" name=""/>
        <dsp:cNvSpPr/>
      </dsp:nvSpPr>
      <dsp:spPr>
        <a:xfrm>
          <a:off x="1966190" y="2512793"/>
          <a:ext cx="2211963" cy="597958"/>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loin</a:t>
          </a:r>
          <a:endParaRPr lang="fr-FR" sz="2400" kern="1200" dirty="0">
            <a:solidFill>
              <a:schemeClr val="tx1"/>
            </a:solidFill>
            <a:latin typeface="Arial" panose="020B0604020202020204" pitchFamily="34" charset="0"/>
            <a:cs typeface="Arial" panose="020B0604020202020204" pitchFamily="34" charset="0"/>
          </a:endParaRPr>
        </a:p>
      </dsp:txBody>
      <dsp:txXfrm>
        <a:off x="1995380" y="2541983"/>
        <a:ext cx="2153583" cy="539578"/>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472728-E3BD-4A57-86AF-4C2F06DA8561}" type="datetimeFigureOut">
              <a:rPr lang="fr-FR" smtClean="0"/>
              <a:t>28/05/2020</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3BB5D6-9806-4FB4-98BA-81ACDEE305F0}" type="slidenum">
              <a:rPr lang="fr-FR" smtClean="0"/>
              <a:t>‹N°›</a:t>
            </a:fld>
            <a:endParaRPr lang="fr-FR"/>
          </a:p>
        </p:txBody>
      </p:sp>
    </p:spTree>
    <p:extLst>
      <p:ext uri="{BB962C8B-B14F-4D97-AF65-F5344CB8AC3E}">
        <p14:creationId xmlns:p14="http://schemas.microsoft.com/office/powerpoint/2010/main" val="16707350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EB7E2C8-4172-4E3B-A82B-D2EE77AEFFBE}" type="slidenum">
              <a:rPr lang="fr-FR" smtClean="0"/>
              <a:t>1</a:t>
            </a:fld>
            <a:endParaRPr lang="fr-FR" dirty="0"/>
          </a:p>
        </p:txBody>
      </p:sp>
    </p:spTree>
    <p:extLst>
      <p:ext uri="{BB962C8B-B14F-4D97-AF65-F5344CB8AC3E}">
        <p14:creationId xmlns:p14="http://schemas.microsoft.com/office/powerpoint/2010/main" val="3346095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33BB5D6-9806-4FB4-98BA-81ACDEE305F0}" type="slidenum">
              <a:rPr lang="fr-FR" smtClean="0"/>
              <a:t>3</a:t>
            </a:fld>
            <a:endParaRPr lang="fr-FR"/>
          </a:p>
        </p:txBody>
      </p:sp>
    </p:spTree>
    <p:extLst>
      <p:ext uri="{BB962C8B-B14F-4D97-AF65-F5344CB8AC3E}">
        <p14:creationId xmlns:p14="http://schemas.microsoft.com/office/powerpoint/2010/main" val="36583479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597819"/>
            <a:ext cx="7772400" cy="1102519"/>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35ADB784-6B19-493A-A561-6ADEC57952B9}" type="datetimeFigureOut">
              <a:rPr lang="fr-FR" smtClean="0"/>
              <a:t>28/05/2020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A120FA-EBB8-484A-8D24-A4E8C2EA1263}" type="slidenum">
              <a:rPr lang="fr-FR" smtClean="0"/>
              <a:t>‹N°›</a:t>
            </a:fld>
            <a:endParaRPr lang="fr-FR"/>
          </a:p>
        </p:txBody>
      </p:sp>
    </p:spTree>
    <p:extLst>
      <p:ext uri="{BB962C8B-B14F-4D97-AF65-F5344CB8AC3E}">
        <p14:creationId xmlns:p14="http://schemas.microsoft.com/office/powerpoint/2010/main" val="3806244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5ADB784-6B19-493A-A561-6ADEC57952B9}" type="datetimeFigureOut">
              <a:rPr lang="fr-FR" smtClean="0"/>
              <a:t>28/05/2020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A120FA-EBB8-484A-8D24-A4E8C2EA1263}" type="slidenum">
              <a:rPr lang="fr-FR" smtClean="0"/>
              <a:t>‹N°›</a:t>
            </a:fld>
            <a:endParaRPr lang="fr-FR"/>
          </a:p>
        </p:txBody>
      </p:sp>
    </p:spTree>
    <p:extLst>
      <p:ext uri="{BB962C8B-B14F-4D97-AF65-F5344CB8AC3E}">
        <p14:creationId xmlns:p14="http://schemas.microsoft.com/office/powerpoint/2010/main" val="3734677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154781"/>
            <a:ext cx="2057400" cy="329088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154781"/>
            <a:ext cx="6019800" cy="329088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5ADB784-6B19-493A-A561-6ADEC57952B9}" type="datetimeFigureOut">
              <a:rPr lang="fr-FR" smtClean="0"/>
              <a:t>28/05/2020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A120FA-EBB8-484A-8D24-A4E8C2EA1263}" type="slidenum">
              <a:rPr lang="fr-FR" smtClean="0"/>
              <a:t>‹N°›</a:t>
            </a:fld>
            <a:endParaRPr lang="fr-FR"/>
          </a:p>
        </p:txBody>
      </p:sp>
    </p:spTree>
    <p:extLst>
      <p:ext uri="{BB962C8B-B14F-4D97-AF65-F5344CB8AC3E}">
        <p14:creationId xmlns:p14="http://schemas.microsoft.com/office/powerpoint/2010/main" val="3850644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5ADB784-6B19-493A-A561-6ADEC57952B9}" type="datetimeFigureOut">
              <a:rPr lang="fr-FR" smtClean="0"/>
              <a:t>28/05/2020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A120FA-EBB8-484A-8D24-A4E8C2EA1263}" type="slidenum">
              <a:rPr lang="fr-FR" smtClean="0"/>
              <a:t>‹N°›</a:t>
            </a:fld>
            <a:endParaRPr lang="fr-FR"/>
          </a:p>
        </p:txBody>
      </p:sp>
    </p:spTree>
    <p:extLst>
      <p:ext uri="{BB962C8B-B14F-4D97-AF65-F5344CB8AC3E}">
        <p14:creationId xmlns:p14="http://schemas.microsoft.com/office/powerpoint/2010/main" val="2928349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3305176"/>
            <a:ext cx="7772400" cy="1021556"/>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35ADB784-6B19-493A-A561-6ADEC57952B9}" type="datetimeFigureOut">
              <a:rPr lang="fr-FR" smtClean="0"/>
              <a:t>28/05/2020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A120FA-EBB8-484A-8D24-A4E8C2EA1263}" type="slidenum">
              <a:rPr lang="fr-FR" smtClean="0"/>
              <a:t>‹N°›</a:t>
            </a:fld>
            <a:endParaRPr lang="fr-FR"/>
          </a:p>
        </p:txBody>
      </p:sp>
    </p:spTree>
    <p:extLst>
      <p:ext uri="{BB962C8B-B14F-4D97-AF65-F5344CB8AC3E}">
        <p14:creationId xmlns:p14="http://schemas.microsoft.com/office/powerpoint/2010/main" val="679800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5ADB784-6B19-493A-A561-6ADEC57952B9}" type="datetimeFigureOut">
              <a:rPr lang="fr-FR" smtClean="0"/>
              <a:t>28/05/2020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3A120FA-EBB8-484A-8D24-A4E8C2EA1263}" type="slidenum">
              <a:rPr lang="fr-FR" smtClean="0"/>
              <a:t>‹N°›</a:t>
            </a:fld>
            <a:endParaRPr lang="fr-FR"/>
          </a:p>
        </p:txBody>
      </p:sp>
    </p:spTree>
    <p:extLst>
      <p:ext uri="{BB962C8B-B14F-4D97-AF65-F5344CB8AC3E}">
        <p14:creationId xmlns:p14="http://schemas.microsoft.com/office/powerpoint/2010/main" val="4134548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05979"/>
            <a:ext cx="8229600" cy="857250"/>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5ADB784-6B19-493A-A561-6ADEC57952B9}" type="datetimeFigureOut">
              <a:rPr lang="fr-FR" smtClean="0"/>
              <a:t>28/05/2020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3A120FA-EBB8-484A-8D24-A4E8C2EA1263}" type="slidenum">
              <a:rPr lang="fr-FR" smtClean="0"/>
              <a:t>‹N°›</a:t>
            </a:fld>
            <a:endParaRPr lang="fr-FR"/>
          </a:p>
        </p:txBody>
      </p:sp>
    </p:spTree>
    <p:extLst>
      <p:ext uri="{BB962C8B-B14F-4D97-AF65-F5344CB8AC3E}">
        <p14:creationId xmlns:p14="http://schemas.microsoft.com/office/powerpoint/2010/main" val="775748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35ADB784-6B19-493A-A561-6ADEC57952B9}" type="datetimeFigureOut">
              <a:rPr lang="fr-FR" smtClean="0"/>
              <a:t>28/05/2020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3A120FA-EBB8-484A-8D24-A4E8C2EA1263}" type="slidenum">
              <a:rPr lang="fr-FR" smtClean="0"/>
              <a:t>‹N°›</a:t>
            </a:fld>
            <a:endParaRPr lang="fr-FR"/>
          </a:p>
        </p:txBody>
      </p:sp>
    </p:spTree>
    <p:extLst>
      <p:ext uri="{BB962C8B-B14F-4D97-AF65-F5344CB8AC3E}">
        <p14:creationId xmlns:p14="http://schemas.microsoft.com/office/powerpoint/2010/main" val="1393503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5ADB784-6B19-493A-A561-6ADEC57952B9}" type="datetimeFigureOut">
              <a:rPr lang="fr-FR" smtClean="0"/>
              <a:t>28/05/2020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3A120FA-EBB8-484A-8D24-A4E8C2EA1263}" type="slidenum">
              <a:rPr lang="fr-FR" smtClean="0"/>
              <a:t>‹N°›</a:t>
            </a:fld>
            <a:endParaRPr lang="fr-FR"/>
          </a:p>
        </p:txBody>
      </p:sp>
    </p:spTree>
    <p:extLst>
      <p:ext uri="{BB962C8B-B14F-4D97-AF65-F5344CB8AC3E}">
        <p14:creationId xmlns:p14="http://schemas.microsoft.com/office/powerpoint/2010/main" val="2737930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1" y="204787"/>
            <a:ext cx="3008313" cy="871538"/>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5ADB784-6B19-493A-A561-6ADEC57952B9}" type="datetimeFigureOut">
              <a:rPr lang="fr-FR" smtClean="0"/>
              <a:t>28/05/2020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3A120FA-EBB8-484A-8D24-A4E8C2EA1263}" type="slidenum">
              <a:rPr lang="fr-FR" smtClean="0"/>
              <a:t>‹N°›</a:t>
            </a:fld>
            <a:endParaRPr lang="fr-FR"/>
          </a:p>
        </p:txBody>
      </p:sp>
    </p:spTree>
    <p:extLst>
      <p:ext uri="{BB962C8B-B14F-4D97-AF65-F5344CB8AC3E}">
        <p14:creationId xmlns:p14="http://schemas.microsoft.com/office/powerpoint/2010/main" val="166299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3600450"/>
            <a:ext cx="5486400" cy="425054"/>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5ADB784-6B19-493A-A561-6ADEC57952B9}" type="datetimeFigureOut">
              <a:rPr lang="fr-FR" smtClean="0"/>
              <a:t>28/05/2020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3A120FA-EBB8-484A-8D24-A4E8C2EA1263}" type="slidenum">
              <a:rPr lang="fr-FR" smtClean="0"/>
              <a:t>‹N°›</a:t>
            </a:fld>
            <a:endParaRPr lang="fr-FR"/>
          </a:p>
        </p:txBody>
      </p:sp>
    </p:spTree>
    <p:extLst>
      <p:ext uri="{BB962C8B-B14F-4D97-AF65-F5344CB8AC3E}">
        <p14:creationId xmlns:p14="http://schemas.microsoft.com/office/powerpoint/2010/main" val="28774052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35ADB784-6B19-493A-A561-6ADEC57952B9}" type="datetimeFigureOut">
              <a:rPr lang="fr-FR" smtClean="0"/>
              <a:t>28/05/2020</a:t>
            </a:fld>
            <a:endParaRPr lang="fr-FR"/>
          </a:p>
        </p:txBody>
      </p:sp>
      <p:sp>
        <p:nvSpPr>
          <p:cNvPr id="5" name="Espace réservé du pied de pag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3A120FA-EBB8-484A-8D24-A4E8C2EA1263}" type="slidenum">
              <a:rPr lang="fr-FR" smtClean="0"/>
              <a:t>‹N°›</a:t>
            </a:fld>
            <a:endParaRPr lang="fr-FR"/>
          </a:p>
        </p:txBody>
      </p:sp>
    </p:spTree>
    <p:extLst>
      <p:ext uri="{BB962C8B-B14F-4D97-AF65-F5344CB8AC3E}">
        <p14:creationId xmlns:p14="http://schemas.microsoft.com/office/powerpoint/2010/main" val="4270648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6.xml"/><Relationship Id="rId13" Type="http://schemas.openxmlformats.org/officeDocument/2006/relationships/diagramData" Target="../diagrams/data7.xml"/><Relationship Id="rId18" Type="http://schemas.openxmlformats.org/officeDocument/2006/relationships/diagramData" Target="../diagrams/data8.xml"/><Relationship Id="rId3" Type="http://schemas.openxmlformats.org/officeDocument/2006/relationships/diagramData" Target="../diagrams/data5.xml"/><Relationship Id="rId21" Type="http://schemas.openxmlformats.org/officeDocument/2006/relationships/diagramColors" Target="../diagrams/colors8.xml"/><Relationship Id="rId7" Type="http://schemas.microsoft.com/office/2007/relationships/diagramDrawing" Target="../diagrams/drawing5.xml"/><Relationship Id="rId12" Type="http://schemas.microsoft.com/office/2007/relationships/diagramDrawing" Target="../diagrams/drawing6.xml"/><Relationship Id="rId17" Type="http://schemas.microsoft.com/office/2007/relationships/diagramDrawing" Target="../diagrams/drawing7.xml"/><Relationship Id="rId2" Type="http://schemas.openxmlformats.org/officeDocument/2006/relationships/image" Target="../media/image13.png"/><Relationship Id="rId16" Type="http://schemas.openxmlformats.org/officeDocument/2006/relationships/diagramColors" Target="../diagrams/colors7.xml"/><Relationship Id="rId20" Type="http://schemas.openxmlformats.org/officeDocument/2006/relationships/diagramQuickStyle" Target="../diagrams/quickStyle8.xml"/><Relationship Id="rId1" Type="http://schemas.openxmlformats.org/officeDocument/2006/relationships/slideLayout" Target="../slideLayouts/slideLayout7.xml"/><Relationship Id="rId6" Type="http://schemas.openxmlformats.org/officeDocument/2006/relationships/diagramColors" Target="../diagrams/colors5.xml"/><Relationship Id="rId11" Type="http://schemas.openxmlformats.org/officeDocument/2006/relationships/diagramColors" Target="../diagrams/colors6.xml"/><Relationship Id="rId5" Type="http://schemas.openxmlformats.org/officeDocument/2006/relationships/diagramQuickStyle" Target="../diagrams/quickStyle5.xml"/><Relationship Id="rId15" Type="http://schemas.openxmlformats.org/officeDocument/2006/relationships/diagramQuickStyle" Target="../diagrams/quickStyle7.xml"/><Relationship Id="rId10" Type="http://schemas.openxmlformats.org/officeDocument/2006/relationships/diagramQuickStyle" Target="../diagrams/quickStyle6.xml"/><Relationship Id="rId19" Type="http://schemas.openxmlformats.org/officeDocument/2006/relationships/diagramLayout" Target="../diagrams/layout8.xml"/><Relationship Id="rId4" Type="http://schemas.openxmlformats.org/officeDocument/2006/relationships/diagramLayout" Target="../diagrams/layout5.xml"/><Relationship Id="rId9" Type="http://schemas.openxmlformats.org/officeDocument/2006/relationships/diagramLayout" Target="../diagrams/layout6.xml"/><Relationship Id="rId14" Type="http://schemas.openxmlformats.org/officeDocument/2006/relationships/diagramLayout" Target="../diagrams/layout7.xml"/><Relationship Id="rId22" Type="http://schemas.microsoft.com/office/2007/relationships/diagramDrawing" Target="../diagrams/drawing8.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8.png"/><Relationship Id="rId7"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 Id="rId9" Type="http://schemas.openxmlformats.org/officeDocument/2006/relationships/image" Target="../media/image12.png"/></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diagramData" Target="../diagrams/data4.xml"/><Relationship Id="rId3" Type="http://schemas.openxmlformats.org/officeDocument/2006/relationships/diagramData" Target="../diagrams/data1.xml"/><Relationship Id="rId21" Type="http://schemas.openxmlformats.org/officeDocument/2006/relationships/diagramColors" Target="../diagrams/colors4.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image" Target="../media/image13.png"/><Relationship Id="rId16" Type="http://schemas.openxmlformats.org/officeDocument/2006/relationships/diagramColors" Target="../diagrams/colors3.xml"/><Relationship Id="rId20" Type="http://schemas.openxmlformats.org/officeDocument/2006/relationships/diagramQuickStyle" Target="../diagrams/quickStyle4.xml"/><Relationship Id="rId1" Type="http://schemas.openxmlformats.org/officeDocument/2006/relationships/slideLayout" Target="../slideLayouts/slideLayout7.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19" Type="http://schemas.openxmlformats.org/officeDocument/2006/relationships/diagramLayout" Target="../diagrams/layout4.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 Id="rId22" Type="http://schemas.microsoft.com/office/2007/relationships/diagramDrawing" Target="../diagrams/drawin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459973" y="771550"/>
            <a:ext cx="5832648" cy="523220"/>
          </a:xfrm>
          <a:prstGeom prst="rect">
            <a:avLst/>
          </a:prstGeom>
          <a:noFill/>
        </p:spPr>
        <p:txBody>
          <a:bodyPr wrap="square" rtlCol="0">
            <a:spAutoFit/>
          </a:bodyPr>
          <a:lstStyle/>
          <a:p>
            <a:pPr algn="ctr"/>
            <a:r>
              <a:rPr lang="fr-FR" sz="2800" b="1" dirty="0" smtClean="0">
                <a:latin typeface="Arial" panose="020B0604020202020204" pitchFamily="34" charset="0"/>
                <a:cs typeface="Arial" panose="020B0604020202020204" pitchFamily="34" charset="0"/>
              </a:rPr>
              <a:t>Français CE1</a:t>
            </a:r>
            <a:endParaRPr lang="fr-FR" sz="2800" b="1" dirty="0">
              <a:latin typeface="Arial" panose="020B0604020202020204" pitchFamily="34" charset="0"/>
              <a:cs typeface="Arial" panose="020B0604020202020204" pitchFamily="34" charset="0"/>
            </a:endParaRPr>
          </a:p>
        </p:txBody>
      </p:sp>
      <p:sp>
        <p:nvSpPr>
          <p:cNvPr id="3" name="ZoneTexte 2"/>
          <p:cNvSpPr txBox="1"/>
          <p:nvPr/>
        </p:nvSpPr>
        <p:spPr>
          <a:xfrm>
            <a:off x="2376752" y="1779665"/>
            <a:ext cx="3960440" cy="461665"/>
          </a:xfrm>
          <a:prstGeom prst="rect">
            <a:avLst/>
          </a:prstGeom>
          <a:noFill/>
        </p:spPr>
        <p:txBody>
          <a:bodyPr wrap="square" rtlCol="0">
            <a:spAutoFit/>
          </a:bodyPr>
          <a:lstStyle/>
          <a:p>
            <a:pPr algn="ctr"/>
            <a:r>
              <a:rPr lang="fr-FR" sz="2400" dirty="0" smtClean="0">
                <a:latin typeface="Arial" panose="020B0604020202020204" pitchFamily="34" charset="0"/>
                <a:cs typeface="Arial" panose="020B0604020202020204" pitchFamily="34" charset="0"/>
              </a:rPr>
              <a:t>Séquence 7 – séance </a:t>
            </a:r>
            <a:r>
              <a:rPr lang="fr-FR" sz="2400" dirty="0">
                <a:latin typeface="Arial" panose="020B0604020202020204" pitchFamily="34" charset="0"/>
                <a:cs typeface="Arial" panose="020B0604020202020204" pitchFamily="34" charset="0"/>
              </a:rPr>
              <a:t>1</a:t>
            </a:r>
            <a:r>
              <a:rPr lang="fr-FR" sz="2400" dirty="0" smtClean="0">
                <a:latin typeface="Arial" panose="020B0604020202020204" pitchFamily="34" charset="0"/>
                <a:cs typeface="Arial" panose="020B0604020202020204" pitchFamily="34" charset="0"/>
              </a:rPr>
              <a:t>  </a:t>
            </a:r>
            <a:endParaRPr lang="fr-FR" sz="2400" dirty="0">
              <a:latin typeface="Arial" panose="020B0604020202020204" pitchFamily="34" charset="0"/>
              <a:cs typeface="Arial" panose="020B0604020202020204" pitchFamily="34" charset="0"/>
            </a:endParaRPr>
          </a:p>
        </p:txBody>
      </p:sp>
      <p:sp>
        <p:nvSpPr>
          <p:cNvPr id="7" name="ZoneTexte 6"/>
          <p:cNvSpPr txBox="1"/>
          <p:nvPr/>
        </p:nvSpPr>
        <p:spPr>
          <a:xfrm>
            <a:off x="683569" y="2571750"/>
            <a:ext cx="7241123" cy="461665"/>
          </a:xfrm>
          <a:prstGeom prst="rect">
            <a:avLst/>
          </a:prstGeom>
          <a:noFill/>
        </p:spPr>
        <p:txBody>
          <a:bodyPr wrap="square" rtlCol="0">
            <a:spAutoFit/>
          </a:bodyPr>
          <a:lstStyle/>
          <a:p>
            <a:pPr algn="ctr"/>
            <a:r>
              <a:rPr lang="fr-FR" sz="2400" dirty="0" smtClean="0">
                <a:latin typeface="Arial" panose="020B0604020202020204" pitchFamily="34" charset="0"/>
                <a:cs typeface="Arial" panose="020B0604020202020204" pitchFamily="34" charset="0"/>
              </a:rPr>
              <a:t>Les mots invariables</a:t>
            </a: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79668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7637" y="39682"/>
            <a:ext cx="609993" cy="6028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ZoneTexte 10"/>
          <p:cNvSpPr txBox="1"/>
          <p:nvPr/>
        </p:nvSpPr>
        <p:spPr>
          <a:xfrm>
            <a:off x="1493893" y="110278"/>
            <a:ext cx="6640419" cy="461665"/>
          </a:xfrm>
          <a:prstGeom prst="rect">
            <a:avLst/>
          </a:prstGeom>
          <a:noFill/>
        </p:spPr>
        <p:txBody>
          <a:bodyPr wrap="square" rtlCol="0">
            <a:spAutoFit/>
          </a:bodyPr>
          <a:lstStyle/>
          <a:p>
            <a:pPr algn="ctr"/>
            <a:r>
              <a:rPr lang="fr-FR" sz="2400" b="1" dirty="0" smtClean="0">
                <a:latin typeface="Arial" panose="020B0604020202020204" pitchFamily="34" charset="0"/>
                <a:cs typeface="Arial" panose="020B0604020202020204" pitchFamily="34" charset="0"/>
              </a:rPr>
              <a:t>Cherche l’intrus dans chacune des listes</a:t>
            </a:r>
          </a:p>
        </p:txBody>
      </p:sp>
      <p:graphicFrame>
        <p:nvGraphicFramePr>
          <p:cNvPr id="2" name="Diagramme 1"/>
          <p:cNvGraphicFramePr/>
          <p:nvPr>
            <p:extLst>
              <p:ext uri="{D42A27DB-BD31-4B8C-83A1-F6EECF244321}">
                <p14:modId xmlns:p14="http://schemas.microsoft.com/office/powerpoint/2010/main" val="2108575769"/>
              </p:ext>
            </p:extLst>
          </p:nvPr>
        </p:nvGraphicFramePr>
        <p:xfrm>
          <a:off x="-900608" y="1419622"/>
          <a:ext cx="6144344" cy="31121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9" name="Diagramme 8"/>
          <p:cNvGraphicFramePr/>
          <p:nvPr>
            <p:extLst>
              <p:ext uri="{D42A27DB-BD31-4B8C-83A1-F6EECF244321}">
                <p14:modId xmlns:p14="http://schemas.microsoft.com/office/powerpoint/2010/main" val="953821528"/>
              </p:ext>
            </p:extLst>
          </p:nvPr>
        </p:nvGraphicFramePr>
        <p:xfrm>
          <a:off x="3707904" y="1419622"/>
          <a:ext cx="6144344" cy="311212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6" name="Diagramme 5"/>
          <p:cNvGraphicFramePr/>
          <p:nvPr>
            <p:extLst>
              <p:ext uri="{D42A27DB-BD31-4B8C-83A1-F6EECF244321}">
                <p14:modId xmlns:p14="http://schemas.microsoft.com/office/powerpoint/2010/main" val="148886803"/>
              </p:ext>
            </p:extLst>
          </p:nvPr>
        </p:nvGraphicFramePr>
        <p:xfrm>
          <a:off x="-900608" y="1419622"/>
          <a:ext cx="6144344" cy="311212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7" name="Diagramme 6"/>
          <p:cNvGraphicFramePr/>
          <p:nvPr>
            <p:extLst>
              <p:ext uri="{D42A27DB-BD31-4B8C-83A1-F6EECF244321}">
                <p14:modId xmlns:p14="http://schemas.microsoft.com/office/powerpoint/2010/main" val="3304493093"/>
              </p:ext>
            </p:extLst>
          </p:nvPr>
        </p:nvGraphicFramePr>
        <p:xfrm>
          <a:off x="3707904" y="1419622"/>
          <a:ext cx="6144344" cy="3112120"/>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spTree>
    <p:extLst>
      <p:ext uri="{BB962C8B-B14F-4D97-AF65-F5344CB8AC3E}">
        <p14:creationId xmlns:p14="http://schemas.microsoft.com/office/powerpoint/2010/main" val="3880151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Graphic spid="6" grpId="0">
        <p:bldAsOne/>
      </p:bldGraphic>
      <p:bldGraphic spid="7"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88424" y="566229"/>
            <a:ext cx="609993" cy="6028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ZoneTexte 3"/>
          <p:cNvSpPr txBox="1"/>
          <p:nvPr/>
        </p:nvSpPr>
        <p:spPr>
          <a:xfrm>
            <a:off x="107504" y="104564"/>
            <a:ext cx="9036495" cy="461665"/>
          </a:xfrm>
          <a:prstGeom prst="rect">
            <a:avLst/>
          </a:prstGeom>
          <a:noFill/>
        </p:spPr>
        <p:txBody>
          <a:bodyPr wrap="square" rtlCol="0">
            <a:spAutoFit/>
          </a:bodyPr>
          <a:lstStyle/>
          <a:p>
            <a:pPr algn="ctr"/>
            <a:r>
              <a:rPr lang="fr-FR" sz="2400" b="1" dirty="0" smtClean="0">
                <a:latin typeface="Arial" panose="020B0604020202020204" pitchFamily="34" charset="0"/>
                <a:cs typeface="Arial" panose="020B0604020202020204" pitchFamily="34" charset="0"/>
              </a:rPr>
              <a:t>Reconstitue les mots à l’aide des lettres et de la définition</a:t>
            </a:r>
          </a:p>
        </p:txBody>
      </p:sp>
      <p:sp>
        <p:nvSpPr>
          <p:cNvPr id="2" name="Nuage 1"/>
          <p:cNvSpPr/>
          <p:nvPr/>
        </p:nvSpPr>
        <p:spPr>
          <a:xfrm>
            <a:off x="355720" y="936973"/>
            <a:ext cx="1606480" cy="1008112"/>
          </a:xfrm>
          <a:prstGeom prst="clou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chemeClr val="tx1"/>
                </a:solidFill>
              </a:rPr>
              <a:t>a e d </a:t>
            </a:r>
          </a:p>
          <a:p>
            <a:pPr algn="ctr"/>
            <a:r>
              <a:rPr lang="fr-FR" sz="2400" dirty="0" smtClean="0">
                <a:solidFill>
                  <a:schemeClr val="tx1"/>
                </a:solidFill>
              </a:rPr>
              <a:t>d s n </a:t>
            </a:r>
            <a:endParaRPr lang="fr-FR" sz="2400" dirty="0">
              <a:solidFill>
                <a:schemeClr val="tx1"/>
              </a:solidFill>
            </a:endParaRPr>
          </a:p>
        </p:txBody>
      </p:sp>
      <p:sp>
        <p:nvSpPr>
          <p:cNvPr id="5" name="ZoneTexte 4"/>
          <p:cNvSpPr txBox="1"/>
          <p:nvPr/>
        </p:nvSpPr>
        <p:spPr>
          <a:xfrm>
            <a:off x="3059460" y="1136179"/>
            <a:ext cx="2232248" cy="461665"/>
          </a:xfrm>
          <a:prstGeom prst="rect">
            <a:avLst/>
          </a:prstGeom>
          <a:solidFill>
            <a:schemeClr val="accent5">
              <a:lumMod val="20000"/>
              <a:lumOff val="80000"/>
            </a:schemeClr>
          </a:solidFill>
        </p:spPr>
        <p:txBody>
          <a:bodyPr wrap="square" rtlCol="0">
            <a:spAutoFit/>
          </a:bodyPr>
          <a:lstStyle/>
          <a:p>
            <a:pPr algn="ctr"/>
            <a:r>
              <a:rPr lang="fr-FR" sz="2400" dirty="0" smtClean="0"/>
              <a:t>à l’intérieur</a:t>
            </a:r>
            <a:endParaRPr lang="fr-FR" sz="2400" dirty="0"/>
          </a:p>
        </p:txBody>
      </p:sp>
      <p:pic>
        <p:nvPicPr>
          <p:cNvPr id="7"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4277" t="12489" r="23667" b="70370"/>
          <a:stretch/>
        </p:blipFill>
        <p:spPr bwMode="auto">
          <a:xfrm>
            <a:off x="6012159" y="1033760"/>
            <a:ext cx="1921769" cy="6665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Nuage 7"/>
          <p:cNvSpPr/>
          <p:nvPr/>
        </p:nvSpPr>
        <p:spPr>
          <a:xfrm>
            <a:off x="347212" y="2123330"/>
            <a:ext cx="1606480" cy="1008112"/>
          </a:xfrm>
          <a:prstGeom prst="clou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chemeClr val="tx1"/>
                </a:solidFill>
              </a:rPr>
              <a:t>t s u a ô i s t</a:t>
            </a:r>
            <a:endParaRPr lang="fr-FR" sz="2400" dirty="0">
              <a:solidFill>
                <a:schemeClr val="tx1"/>
              </a:solidFill>
            </a:endParaRPr>
          </a:p>
        </p:txBody>
      </p:sp>
      <p:sp>
        <p:nvSpPr>
          <p:cNvPr id="9" name="ZoneTexte 8"/>
          <p:cNvSpPr txBox="1"/>
          <p:nvPr/>
        </p:nvSpPr>
        <p:spPr>
          <a:xfrm>
            <a:off x="3059460" y="2396552"/>
            <a:ext cx="2232248" cy="461665"/>
          </a:xfrm>
          <a:prstGeom prst="rect">
            <a:avLst/>
          </a:prstGeom>
          <a:solidFill>
            <a:schemeClr val="accent5">
              <a:lumMod val="20000"/>
              <a:lumOff val="80000"/>
            </a:schemeClr>
          </a:solidFill>
        </p:spPr>
        <p:txBody>
          <a:bodyPr wrap="square" rtlCol="0">
            <a:spAutoFit/>
          </a:bodyPr>
          <a:lstStyle/>
          <a:p>
            <a:pPr algn="ctr"/>
            <a:r>
              <a:rPr lang="fr-FR" sz="2400" dirty="0" smtClean="0"/>
              <a:t>tout de suite</a:t>
            </a:r>
            <a:endParaRPr lang="fr-FR" sz="2400" dirty="0"/>
          </a:p>
        </p:txBody>
      </p:sp>
      <p:pic>
        <p:nvPicPr>
          <p:cNvPr id="10"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4277" t="12489" r="23667" b="70370"/>
          <a:stretch/>
        </p:blipFill>
        <p:spPr bwMode="auto">
          <a:xfrm>
            <a:off x="6017591" y="2294134"/>
            <a:ext cx="1921769" cy="6665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Nuage 10"/>
          <p:cNvSpPr/>
          <p:nvPr/>
        </p:nvSpPr>
        <p:spPr>
          <a:xfrm>
            <a:off x="340812" y="3579862"/>
            <a:ext cx="1746652" cy="1008112"/>
          </a:xfrm>
          <a:prstGeom prst="clou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solidFill>
                  <a:schemeClr val="tx1"/>
                </a:solidFill>
              </a:rPr>
              <a:t>g t m o l n e p s</a:t>
            </a:r>
            <a:endParaRPr lang="fr-FR" sz="2400" dirty="0">
              <a:solidFill>
                <a:schemeClr val="tx1"/>
              </a:solidFill>
            </a:endParaRPr>
          </a:p>
        </p:txBody>
      </p:sp>
      <p:sp>
        <p:nvSpPr>
          <p:cNvPr id="12" name="ZoneTexte 11"/>
          <p:cNvSpPr txBox="1"/>
          <p:nvPr/>
        </p:nvSpPr>
        <p:spPr>
          <a:xfrm>
            <a:off x="2771428" y="3650626"/>
            <a:ext cx="2520280" cy="830997"/>
          </a:xfrm>
          <a:prstGeom prst="rect">
            <a:avLst/>
          </a:prstGeom>
          <a:solidFill>
            <a:schemeClr val="accent5">
              <a:lumMod val="20000"/>
              <a:lumOff val="80000"/>
            </a:schemeClr>
          </a:solidFill>
        </p:spPr>
        <p:txBody>
          <a:bodyPr wrap="square" rtlCol="0">
            <a:spAutoFit/>
          </a:bodyPr>
          <a:lstStyle/>
          <a:p>
            <a:pPr algn="ctr"/>
            <a:r>
              <a:rPr lang="fr-FR" sz="2400" dirty="0" smtClean="0"/>
              <a:t>pendant une longue durée </a:t>
            </a:r>
            <a:endParaRPr lang="fr-FR" sz="2400" dirty="0"/>
          </a:p>
        </p:txBody>
      </p:sp>
      <p:pic>
        <p:nvPicPr>
          <p:cNvPr id="13"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4277" t="12489" r="23667" b="70370"/>
          <a:stretch/>
        </p:blipFill>
        <p:spPr bwMode="auto">
          <a:xfrm>
            <a:off x="6017591" y="3750666"/>
            <a:ext cx="1921769" cy="6665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99538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additive="base">
                                        <p:cTn id="21" dur="500" fill="hold"/>
                                        <p:tgtEl>
                                          <p:spTgt spid="11"/>
                                        </p:tgtEl>
                                        <p:attrNameLst>
                                          <p:attrName>ppt_x</p:attrName>
                                        </p:attrNameLst>
                                      </p:cBhvr>
                                      <p:tavLst>
                                        <p:tav tm="0">
                                          <p:val>
                                            <p:strVal val="#ppt_x"/>
                                          </p:val>
                                        </p:tav>
                                        <p:tav tm="100000">
                                          <p:val>
                                            <p:strVal val="#ppt_x"/>
                                          </p:val>
                                        </p:tav>
                                      </p:tavLst>
                                    </p:anim>
                                    <p:anim calcmode="lin" valueType="num">
                                      <p:cBhvr additive="base">
                                        <p:cTn id="22" dur="500" fill="hold"/>
                                        <p:tgtEl>
                                          <p:spTgt spid="11"/>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anim calcmode="lin" valueType="num">
                                      <p:cBhvr additive="base">
                                        <p:cTn id="29" dur="500" fill="hold"/>
                                        <p:tgtEl>
                                          <p:spTgt spid="13"/>
                                        </p:tgtEl>
                                        <p:attrNameLst>
                                          <p:attrName>ppt_x</p:attrName>
                                        </p:attrNameLst>
                                      </p:cBhvr>
                                      <p:tavLst>
                                        <p:tav tm="0">
                                          <p:val>
                                            <p:strVal val="#ppt_x"/>
                                          </p:val>
                                        </p:tav>
                                        <p:tav tm="100000">
                                          <p:val>
                                            <p:strVal val="#ppt_x"/>
                                          </p:val>
                                        </p:tav>
                                      </p:tavLst>
                                    </p:anim>
                                    <p:anim calcmode="lin" valueType="num">
                                      <p:cBhvr additive="base">
                                        <p:cTn id="3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1"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971600" y="148074"/>
            <a:ext cx="7848872"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Trouve le mot invariable qui convient </a:t>
            </a:r>
            <a:endParaRPr lang="fr-FR" sz="2400" b="1" dirty="0">
              <a:latin typeface="Arial" panose="020B0604020202020204" pitchFamily="34" charset="0"/>
              <a:cs typeface="Arial" panose="020B0604020202020204" pitchFamily="34" charset="0"/>
            </a:endParaRP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9730"/>
            <a:ext cx="648072" cy="6183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143803" y="1134831"/>
            <a:ext cx="8856984" cy="461665"/>
          </a:xfrm>
          <a:prstGeom prst="rect">
            <a:avLst/>
          </a:prstGeom>
          <a:noFill/>
        </p:spPr>
        <p:txBody>
          <a:bodyPr wrap="square" rtlCol="0">
            <a:spAutoFit/>
          </a:bodyPr>
          <a:lstStyle/>
          <a:p>
            <a:r>
              <a:rPr lang="fr-FR" sz="2400" dirty="0" smtClean="0">
                <a:latin typeface="Arial" panose="020B0604020202020204" pitchFamily="34" charset="0"/>
                <a:cs typeface="Arial" panose="020B0604020202020204" pitchFamily="34" charset="0"/>
              </a:rPr>
              <a:t>Julie part                 elle reviendra tout à l’heure.</a:t>
            </a:r>
            <a:endParaRPr lang="fr-FR" sz="2400" dirty="0">
              <a:latin typeface="Arial" panose="020B0604020202020204" pitchFamily="34" charset="0"/>
              <a:cs typeface="Arial" panose="020B0604020202020204" pitchFamily="34" charset="0"/>
            </a:endParaRPr>
          </a:p>
        </p:txBody>
      </p:sp>
      <p:sp>
        <p:nvSpPr>
          <p:cNvPr id="5" name="ZoneTexte 4"/>
          <p:cNvSpPr txBox="1"/>
          <p:nvPr/>
        </p:nvSpPr>
        <p:spPr>
          <a:xfrm>
            <a:off x="1630159" y="890334"/>
            <a:ext cx="1080120" cy="461665"/>
          </a:xfrm>
          <a:prstGeom prst="rect">
            <a:avLst/>
          </a:prstGeom>
          <a:solidFill>
            <a:schemeClr val="accent6">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quand</a:t>
            </a:r>
            <a:endParaRPr lang="fr-FR" sz="2400" dirty="0">
              <a:latin typeface="Arial" panose="020B0604020202020204" pitchFamily="34" charset="0"/>
              <a:cs typeface="Arial" panose="020B0604020202020204" pitchFamily="34" charset="0"/>
            </a:endParaRPr>
          </a:p>
        </p:txBody>
      </p:sp>
      <p:sp>
        <p:nvSpPr>
          <p:cNvPr id="6" name="ZoneTexte 5"/>
          <p:cNvSpPr txBox="1"/>
          <p:nvPr/>
        </p:nvSpPr>
        <p:spPr>
          <a:xfrm>
            <a:off x="1630159" y="1455785"/>
            <a:ext cx="964115" cy="461665"/>
          </a:xfrm>
          <a:prstGeom prst="rect">
            <a:avLst/>
          </a:prstGeom>
          <a:solidFill>
            <a:schemeClr val="accent6">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mais</a:t>
            </a:r>
            <a:endParaRPr lang="fr-FR" sz="2400" dirty="0">
              <a:latin typeface="Arial" panose="020B0604020202020204" pitchFamily="34" charset="0"/>
              <a:cs typeface="Arial" panose="020B0604020202020204" pitchFamily="34" charset="0"/>
            </a:endParaRPr>
          </a:p>
        </p:txBody>
      </p:sp>
      <p:sp>
        <p:nvSpPr>
          <p:cNvPr id="7" name="ZoneTexte 6"/>
          <p:cNvSpPr txBox="1"/>
          <p:nvPr/>
        </p:nvSpPr>
        <p:spPr>
          <a:xfrm>
            <a:off x="179512" y="2582660"/>
            <a:ext cx="8856984" cy="461665"/>
          </a:xfrm>
          <a:prstGeom prst="rect">
            <a:avLst/>
          </a:prstGeom>
          <a:noFill/>
        </p:spPr>
        <p:txBody>
          <a:bodyPr wrap="square" rtlCol="0">
            <a:spAutoFit/>
          </a:bodyPr>
          <a:lstStyle/>
          <a:p>
            <a:r>
              <a:rPr lang="fr-FR" sz="2400" dirty="0" smtClean="0">
                <a:latin typeface="Arial" panose="020B0604020202020204" pitchFamily="34" charset="0"/>
                <a:cs typeface="Arial" panose="020B0604020202020204" pitchFamily="34" charset="0"/>
              </a:rPr>
              <a:t>Ma montre n’est                     à l’heure. </a:t>
            </a:r>
            <a:endParaRPr lang="fr-FR" sz="2400" dirty="0">
              <a:latin typeface="Arial" panose="020B0604020202020204" pitchFamily="34" charset="0"/>
              <a:cs typeface="Arial" panose="020B0604020202020204" pitchFamily="34" charset="0"/>
            </a:endParaRPr>
          </a:p>
        </p:txBody>
      </p:sp>
      <p:sp>
        <p:nvSpPr>
          <p:cNvPr id="8" name="ZoneTexte 7"/>
          <p:cNvSpPr txBox="1"/>
          <p:nvPr/>
        </p:nvSpPr>
        <p:spPr>
          <a:xfrm>
            <a:off x="2713501" y="2337959"/>
            <a:ext cx="1296144" cy="461665"/>
          </a:xfrm>
          <a:prstGeom prst="rect">
            <a:avLst/>
          </a:prstGeom>
          <a:solidFill>
            <a:schemeClr val="accent6">
              <a:lumMod val="20000"/>
              <a:lumOff val="80000"/>
            </a:schemeClr>
          </a:solidFill>
        </p:spPr>
        <p:txBody>
          <a:bodyPr wrap="square" rtlCol="0">
            <a:spAutoFit/>
          </a:bodyPr>
          <a:lstStyle/>
          <a:p>
            <a:r>
              <a:rPr lang="fr-FR" sz="2400" dirty="0" smtClean="0">
                <a:latin typeface="Arial" panose="020B0604020202020204" pitchFamily="34" charset="0"/>
                <a:cs typeface="Arial" panose="020B0604020202020204" pitchFamily="34" charset="0"/>
              </a:rPr>
              <a:t>toujours</a:t>
            </a:r>
            <a:endParaRPr lang="fr-FR" sz="2400" dirty="0">
              <a:latin typeface="Arial" panose="020B0604020202020204" pitchFamily="34" charset="0"/>
              <a:cs typeface="Arial" panose="020B0604020202020204" pitchFamily="34" charset="0"/>
            </a:endParaRPr>
          </a:p>
        </p:txBody>
      </p:sp>
      <p:sp>
        <p:nvSpPr>
          <p:cNvPr id="9" name="ZoneTexte 8"/>
          <p:cNvSpPr txBox="1"/>
          <p:nvPr/>
        </p:nvSpPr>
        <p:spPr>
          <a:xfrm>
            <a:off x="2713501" y="2928968"/>
            <a:ext cx="1102120" cy="461665"/>
          </a:xfrm>
          <a:prstGeom prst="rect">
            <a:avLst/>
          </a:prstGeom>
          <a:solidFill>
            <a:schemeClr val="accent6">
              <a:lumMod val="20000"/>
              <a:lumOff val="80000"/>
            </a:schemeClr>
          </a:solidFill>
        </p:spPr>
        <p:txBody>
          <a:bodyPr wrap="square" rtlCol="0">
            <a:spAutoFit/>
          </a:bodyPr>
          <a:lstStyle/>
          <a:p>
            <a:r>
              <a:rPr lang="fr-FR" sz="2400" dirty="0" smtClean="0">
                <a:latin typeface="Arial" panose="020B0604020202020204" pitchFamily="34" charset="0"/>
                <a:cs typeface="Arial" panose="020B0604020202020204" pitchFamily="34" charset="0"/>
              </a:rPr>
              <a:t>jamais</a:t>
            </a:r>
            <a:endParaRPr lang="fr-FR" sz="2400" dirty="0">
              <a:latin typeface="Arial" panose="020B0604020202020204" pitchFamily="34" charset="0"/>
              <a:cs typeface="Arial" panose="020B0604020202020204" pitchFamily="34" charset="0"/>
            </a:endParaRPr>
          </a:p>
        </p:txBody>
      </p:sp>
      <p:sp>
        <p:nvSpPr>
          <p:cNvPr id="10" name="ZoneTexte 9"/>
          <p:cNvSpPr txBox="1"/>
          <p:nvPr/>
        </p:nvSpPr>
        <p:spPr>
          <a:xfrm>
            <a:off x="206056" y="3939901"/>
            <a:ext cx="8856984" cy="461665"/>
          </a:xfrm>
          <a:prstGeom prst="rect">
            <a:avLst/>
          </a:prstGeom>
          <a:noFill/>
        </p:spPr>
        <p:txBody>
          <a:bodyPr wrap="square" rtlCol="0">
            <a:spAutoFit/>
          </a:bodyPr>
          <a:lstStyle/>
          <a:p>
            <a:r>
              <a:rPr lang="fr-FR" sz="2400" dirty="0" smtClean="0">
                <a:latin typeface="Arial" panose="020B0604020202020204" pitchFamily="34" charset="0"/>
                <a:cs typeface="Arial" panose="020B0604020202020204" pitchFamily="34" charset="0"/>
              </a:rPr>
              <a:t>Mariam n’habite plus              depuis deux ans.</a:t>
            </a:r>
            <a:endParaRPr lang="fr-FR" sz="2400" dirty="0">
              <a:latin typeface="Arial" panose="020B0604020202020204" pitchFamily="34" charset="0"/>
              <a:cs typeface="Arial" panose="020B0604020202020204" pitchFamily="34" charset="0"/>
            </a:endParaRPr>
          </a:p>
        </p:txBody>
      </p:sp>
      <p:sp>
        <p:nvSpPr>
          <p:cNvPr id="11" name="ZoneTexte 10"/>
          <p:cNvSpPr txBox="1"/>
          <p:nvPr/>
        </p:nvSpPr>
        <p:spPr>
          <a:xfrm>
            <a:off x="3302695" y="3709068"/>
            <a:ext cx="648072" cy="461665"/>
          </a:xfrm>
          <a:prstGeom prst="rect">
            <a:avLst/>
          </a:prstGeom>
          <a:solidFill>
            <a:schemeClr val="accent6">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ici</a:t>
            </a:r>
            <a:endParaRPr lang="fr-FR" sz="2400" dirty="0">
              <a:latin typeface="Arial" panose="020B0604020202020204" pitchFamily="34" charset="0"/>
              <a:cs typeface="Arial" panose="020B0604020202020204" pitchFamily="34" charset="0"/>
            </a:endParaRPr>
          </a:p>
        </p:txBody>
      </p:sp>
      <p:sp>
        <p:nvSpPr>
          <p:cNvPr id="12" name="ZoneTexte 11"/>
          <p:cNvSpPr txBox="1"/>
          <p:nvPr/>
        </p:nvSpPr>
        <p:spPr>
          <a:xfrm>
            <a:off x="3255396" y="4299941"/>
            <a:ext cx="911100" cy="461665"/>
          </a:xfrm>
          <a:prstGeom prst="rect">
            <a:avLst/>
          </a:prstGeom>
          <a:solidFill>
            <a:schemeClr val="accent6">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ainsi</a:t>
            </a: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1959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xit" presetSubtype="32" fill="hold" grpId="0" nodeType="clickEffect">
                                  <p:stCondLst>
                                    <p:cond delay="0"/>
                                  </p:stCondLst>
                                  <p:childTnLst>
                                    <p:animEffect transition="out" filter="circle(out)">
                                      <p:cBhvr>
                                        <p:cTn id="6" dur="2000"/>
                                        <p:tgtEl>
                                          <p:spTgt spid="5"/>
                                        </p:tgtEl>
                                      </p:cBhvr>
                                    </p:animEffect>
                                    <p:set>
                                      <p:cBhvr>
                                        <p:cTn id="7" dur="1" fill="hold">
                                          <p:stCondLst>
                                            <p:cond delay="19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6" presetClass="exit" presetSubtype="32" fill="hold" grpId="0" nodeType="clickEffect">
                                  <p:stCondLst>
                                    <p:cond delay="0"/>
                                  </p:stCondLst>
                                  <p:childTnLst>
                                    <p:animEffect transition="out" filter="circle(out)">
                                      <p:cBhvr>
                                        <p:cTn id="11" dur="2000"/>
                                        <p:tgtEl>
                                          <p:spTgt spid="8"/>
                                        </p:tgtEl>
                                      </p:cBhvr>
                                    </p:animEffect>
                                    <p:set>
                                      <p:cBhvr>
                                        <p:cTn id="12" dur="1" fill="hold">
                                          <p:stCondLst>
                                            <p:cond delay="1999"/>
                                          </p:stCondLst>
                                        </p:cTn>
                                        <p:tgtEl>
                                          <p:spTgt spid="8"/>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6" presetClass="exit" presetSubtype="32" fill="hold" grpId="0" nodeType="clickEffect">
                                  <p:stCondLst>
                                    <p:cond delay="0"/>
                                  </p:stCondLst>
                                  <p:childTnLst>
                                    <p:animEffect transition="out" filter="circle(out)">
                                      <p:cBhvr>
                                        <p:cTn id="16" dur="2000"/>
                                        <p:tgtEl>
                                          <p:spTgt spid="12"/>
                                        </p:tgtEl>
                                      </p:cBhvr>
                                    </p:animEffect>
                                    <p:set>
                                      <p:cBhvr>
                                        <p:cTn id="17" dur="1" fill="hold">
                                          <p:stCondLst>
                                            <p:cond delay="19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Monstre Clip Art - Image gratuite sur Pixabay"/>
          <p:cNvSpPr>
            <a:spLocks noChangeAspect="1" noChangeArrowheads="1"/>
          </p:cNvSpPr>
          <p:nvPr/>
        </p:nvSpPr>
        <p:spPr bwMode="auto">
          <a:xfrm>
            <a:off x="155575" y="-108347"/>
            <a:ext cx="304800" cy="2286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0510" y="149667"/>
            <a:ext cx="752021" cy="647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ZoneTexte 4"/>
          <p:cNvSpPr txBox="1"/>
          <p:nvPr/>
        </p:nvSpPr>
        <p:spPr>
          <a:xfrm>
            <a:off x="1311240" y="242545"/>
            <a:ext cx="7416824" cy="461665"/>
          </a:xfrm>
          <a:prstGeom prst="rect">
            <a:avLst/>
          </a:prstGeom>
          <a:noFill/>
        </p:spPr>
        <p:txBody>
          <a:bodyPr wrap="square" rtlCol="0">
            <a:spAutoFit/>
          </a:bodyPr>
          <a:lstStyle/>
          <a:p>
            <a:r>
              <a:rPr lang="fr-FR" sz="2400" dirty="0" smtClean="0">
                <a:latin typeface="Arial" panose="020B0604020202020204" pitchFamily="34" charset="0"/>
                <a:cs typeface="Arial" panose="020B0604020202020204" pitchFamily="34" charset="0"/>
              </a:rPr>
              <a:t>Dictée de phrases </a:t>
            </a:r>
            <a:endParaRPr lang="fr-FR" sz="2400" dirty="0">
              <a:latin typeface="Arial" panose="020B0604020202020204" pitchFamily="34" charset="0"/>
              <a:cs typeface="Arial" panose="020B0604020202020204" pitchFamily="34" charset="0"/>
            </a:endParaRPr>
          </a:p>
        </p:txBody>
      </p:sp>
      <p:pic>
        <p:nvPicPr>
          <p:cNvPr id="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937" y="987574"/>
            <a:ext cx="8712968" cy="38884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221861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9746" y="1435806"/>
            <a:ext cx="819150" cy="790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5775" y="1473644"/>
            <a:ext cx="720079" cy="732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3005" y="1479997"/>
            <a:ext cx="773288" cy="7641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04047" y="1442418"/>
            <a:ext cx="800100" cy="7953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6" name="Groupe 5"/>
          <p:cNvGrpSpPr/>
          <p:nvPr/>
        </p:nvGrpSpPr>
        <p:grpSpPr>
          <a:xfrm>
            <a:off x="5804148" y="1442418"/>
            <a:ext cx="785862" cy="795338"/>
            <a:chOff x="7236296" y="1395169"/>
            <a:chExt cx="1224136" cy="1261445"/>
          </a:xfrm>
        </p:grpSpPr>
        <p:pic>
          <p:nvPicPr>
            <p:cNvPr id="7" name="Picture 9"/>
            <p:cNvPicPr>
              <a:picLocks noChangeAspect="1" noChangeArrowheads="1"/>
            </p:cNvPicPr>
            <p:nvPr/>
          </p:nvPicPr>
          <p:blipFill>
            <a:blip r:embed="rId6">
              <a:extLst>
                <a:ext uri="{BEBA8EAE-BF5A-486C-A8C5-ECC9F3942E4B}">
                  <a14:imgProps xmlns:a14="http://schemas.microsoft.com/office/drawing/2010/main">
                    <a14:imgLayer r:embed="rId7">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7334014" y="1537671"/>
              <a:ext cx="1028700" cy="752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Ellipse 7"/>
            <p:cNvSpPr/>
            <p:nvPr/>
          </p:nvSpPr>
          <p:spPr>
            <a:xfrm>
              <a:off x="7236296" y="1395169"/>
              <a:ext cx="1224136" cy="126144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9"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308303" y="1476302"/>
            <a:ext cx="771525" cy="771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ZoneTexte 9"/>
          <p:cNvSpPr txBox="1"/>
          <p:nvPr/>
        </p:nvSpPr>
        <p:spPr>
          <a:xfrm>
            <a:off x="663004" y="229909"/>
            <a:ext cx="7416824"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Pour la prochaine séance </a:t>
            </a:r>
            <a:endParaRPr lang="fr-FR" sz="2400" b="1" dirty="0">
              <a:latin typeface="Arial" panose="020B0604020202020204" pitchFamily="34" charset="0"/>
              <a:cs typeface="Arial" panose="020B0604020202020204" pitchFamily="34" charset="0"/>
            </a:endParaRPr>
          </a:p>
        </p:txBody>
      </p:sp>
      <p:sp>
        <p:nvSpPr>
          <p:cNvPr id="11" name="ZoneTexte 10"/>
          <p:cNvSpPr txBox="1"/>
          <p:nvPr/>
        </p:nvSpPr>
        <p:spPr>
          <a:xfrm>
            <a:off x="467544" y="3321071"/>
            <a:ext cx="7776864" cy="461665"/>
          </a:xfrm>
          <a:prstGeom prst="rect">
            <a:avLst/>
          </a:prstGeom>
          <a:solidFill>
            <a:schemeClr val="accent5">
              <a:lumMod val="20000"/>
              <a:lumOff val="80000"/>
            </a:schemeClr>
          </a:solidFill>
        </p:spPr>
        <p:txBody>
          <a:bodyPr wrap="square" rtlCol="0">
            <a:spAutoFit/>
          </a:bodyPr>
          <a:lstStyle/>
          <a:p>
            <a:r>
              <a:rPr lang="fr-FR" sz="2400" dirty="0">
                <a:latin typeface="Arial" panose="020B0604020202020204" pitchFamily="34" charset="0"/>
                <a:cs typeface="Arial" panose="020B0604020202020204" pitchFamily="34" charset="0"/>
              </a:rPr>
              <a:t>a</a:t>
            </a:r>
            <a:r>
              <a:rPr lang="fr-FR" sz="2400" dirty="0" smtClean="0">
                <a:latin typeface="Arial" panose="020B0604020202020204" pitchFamily="34" charset="0"/>
                <a:cs typeface="Arial" panose="020B0604020202020204" pitchFamily="34" charset="0"/>
              </a:rPr>
              <a:t>utour – loin – longtemps – comme – plusieurs – mieux </a:t>
            </a: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5671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ppt_x"/>
                                          </p:val>
                                        </p:tav>
                                        <p:tav tm="100000">
                                          <p:val>
                                            <p:strVal val="#ppt_x"/>
                                          </p:val>
                                        </p:tav>
                                      </p:tavLst>
                                    </p:anim>
                                    <p:anim calcmode="lin" valueType="num">
                                      <p:cBhvr additive="base">
                                        <p:cTn id="24" dur="500" fill="hold"/>
                                        <p:tgtEl>
                                          <p:spTgt spid="5"/>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additive="base">
                                        <p:cTn id="27" dur="500" fill="hold"/>
                                        <p:tgtEl>
                                          <p:spTgt spid="6"/>
                                        </p:tgtEl>
                                        <p:attrNameLst>
                                          <p:attrName>ppt_x</p:attrName>
                                        </p:attrNameLst>
                                      </p:cBhvr>
                                      <p:tavLst>
                                        <p:tav tm="0">
                                          <p:val>
                                            <p:strVal val="#ppt_x"/>
                                          </p:val>
                                        </p:tav>
                                        <p:tav tm="100000">
                                          <p:val>
                                            <p:strVal val="#ppt_x"/>
                                          </p:val>
                                        </p:tav>
                                      </p:tavLst>
                                    </p:anim>
                                    <p:anim calcmode="lin" valueType="num">
                                      <p:cBhvr additive="base">
                                        <p:cTn id="2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9"/>
                                        </p:tgtEl>
                                        <p:attrNameLst>
                                          <p:attrName>style.visibility</p:attrName>
                                        </p:attrNameLst>
                                      </p:cBhvr>
                                      <p:to>
                                        <p:strVal val="visible"/>
                                      </p:to>
                                    </p:set>
                                    <p:anim calcmode="lin" valueType="num">
                                      <p:cBhvr additive="base">
                                        <p:cTn id="33" dur="500" fill="hold"/>
                                        <p:tgtEl>
                                          <p:spTgt spid="9"/>
                                        </p:tgtEl>
                                        <p:attrNameLst>
                                          <p:attrName>ppt_x</p:attrName>
                                        </p:attrNameLst>
                                      </p:cBhvr>
                                      <p:tavLst>
                                        <p:tav tm="0">
                                          <p:val>
                                            <p:strVal val="#ppt_x"/>
                                          </p:val>
                                        </p:tav>
                                        <p:tav tm="100000">
                                          <p:val>
                                            <p:strVal val="#ppt_x"/>
                                          </p:val>
                                        </p:tav>
                                      </p:tavLst>
                                    </p:anim>
                                    <p:anim calcmode="lin" valueType="num">
                                      <p:cBhvr additive="base">
                                        <p:cTn id="3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043608" y="195486"/>
            <a:ext cx="6480720" cy="461665"/>
          </a:xfrm>
          <a:prstGeom prst="rect">
            <a:avLst/>
          </a:prstGeom>
          <a:noFill/>
        </p:spPr>
        <p:txBody>
          <a:bodyPr wrap="square" rtlCol="0">
            <a:spAutoFit/>
          </a:bodyPr>
          <a:lstStyle/>
          <a:p>
            <a:pPr algn="ctr"/>
            <a:r>
              <a:rPr lang="fr-FR" sz="2400" b="1" dirty="0" smtClean="0">
                <a:latin typeface="Arial" panose="020B0604020202020204" pitchFamily="34" charset="0"/>
                <a:cs typeface="Arial" panose="020B0604020202020204" pitchFamily="34" charset="0"/>
              </a:rPr>
              <a:t>Les mots invariables</a:t>
            </a:r>
            <a:endParaRPr lang="fr-FR" sz="2400" b="1" dirty="0">
              <a:latin typeface="Arial" panose="020B0604020202020204" pitchFamily="34" charset="0"/>
              <a:cs typeface="Arial" panose="020B0604020202020204" pitchFamily="34" charset="0"/>
            </a:endParaRPr>
          </a:p>
        </p:txBody>
      </p:sp>
      <p:sp>
        <p:nvSpPr>
          <p:cNvPr id="7" name="ZoneTexte 6"/>
          <p:cNvSpPr txBox="1"/>
          <p:nvPr/>
        </p:nvSpPr>
        <p:spPr>
          <a:xfrm>
            <a:off x="2771800" y="1546531"/>
            <a:ext cx="1345138" cy="461665"/>
          </a:xfrm>
          <a:prstGeom prst="rect">
            <a:avLst/>
          </a:prstGeom>
          <a:solidFill>
            <a:schemeClr val="accent5">
              <a:lumMod val="20000"/>
              <a:lumOff val="80000"/>
            </a:schemeClr>
          </a:solidFill>
        </p:spPr>
        <p:txBody>
          <a:bodyPr wrap="square" rtlCol="0">
            <a:spAutoFit/>
          </a:bodyPr>
          <a:lstStyle/>
          <a:p>
            <a:pPr algn="ctr"/>
            <a:r>
              <a:rPr lang="fr-FR" sz="2400" dirty="0">
                <a:latin typeface="Arial" panose="020B0604020202020204" pitchFamily="34" charset="0"/>
                <a:cs typeface="Arial" panose="020B0604020202020204" pitchFamily="34" charset="0"/>
              </a:rPr>
              <a:t>d</a:t>
            </a:r>
            <a:r>
              <a:rPr lang="fr-FR" sz="2400" dirty="0" smtClean="0">
                <a:latin typeface="Arial" panose="020B0604020202020204" pitchFamily="34" charset="0"/>
                <a:cs typeface="Arial" panose="020B0604020202020204" pitchFamily="34" charset="0"/>
              </a:rPr>
              <a:t>’abord</a:t>
            </a:r>
            <a:endParaRPr lang="fr-FR" sz="2400" dirty="0">
              <a:latin typeface="Arial" panose="020B0604020202020204" pitchFamily="34" charset="0"/>
              <a:cs typeface="Arial" panose="020B0604020202020204" pitchFamily="34" charset="0"/>
            </a:endParaRPr>
          </a:p>
        </p:txBody>
      </p:sp>
      <p:sp>
        <p:nvSpPr>
          <p:cNvPr id="8" name="ZoneTexte 7"/>
          <p:cNvSpPr txBox="1"/>
          <p:nvPr/>
        </p:nvSpPr>
        <p:spPr>
          <a:xfrm>
            <a:off x="5320274" y="1546534"/>
            <a:ext cx="1656184" cy="461665"/>
          </a:xfrm>
          <a:prstGeom prst="rect">
            <a:avLst/>
          </a:prstGeom>
          <a:solidFill>
            <a:schemeClr val="accent5">
              <a:lumMod val="20000"/>
              <a:lumOff val="80000"/>
            </a:schemeClr>
          </a:solidFill>
        </p:spPr>
        <p:txBody>
          <a:bodyPr wrap="square" rtlCol="0">
            <a:spAutoFit/>
          </a:bodyPr>
          <a:lstStyle/>
          <a:p>
            <a:pPr algn="ctr"/>
            <a:r>
              <a:rPr lang="fr-FR" sz="2400" dirty="0">
                <a:latin typeface="Arial" panose="020B0604020202020204" pitchFamily="34" charset="0"/>
                <a:cs typeface="Arial" panose="020B0604020202020204" pitchFamily="34" charset="0"/>
              </a:rPr>
              <a:t>p</a:t>
            </a:r>
            <a:r>
              <a:rPr lang="fr-FR" sz="2400" dirty="0" smtClean="0">
                <a:latin typeface="Arial" panose="020B0604020202020204" pitchFamily="34" charset="0"/>
                <a:cs typeface="Arial" panose="020B0604020202020204" pitchFamily="34" charset="0"/>
              </a:rPr>
              <a:t>arce que</a:t>
            </a:r>
            <a:endParaRPr lang="fr-FR" sz="2400" dirty="0">
              <a:latin typeface="Arial" panose="020B0604020202020204" pitchFamily="34" charset="0"/>
              <a:cs typeface="Arial" panose="020B0604020202020204" pitchFamily="34" charset="0"/>
            </a:endParaRPr>
          </a:p>
        </p:txBody>
      </p:sp>
      <p:sp>
        <p:nvSpPr>
          <p:cNvPr id="9" name="ZoneTexte 8"/>
          <p:cNvSpPr txBox="1"/>
          <p:nvPr/>
        </p:nvSpPr>
        <p:spPr>
          <a:xfrm>
            <a:off x="224726" y="1546534"/>
            <a:ext cx="1345138"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soudain</a:t>
            </a:r>
            <a:endParaRPr lang="fr-FR" sz="2400" dirty="0">
              <a:latin typeface="Arial" panose="020B0604020202020204" pitchFamily="34" charset="0"/>
              <a:cs typeface="Arial" panose="020B0604020202020204" pitchFamily="34" charset="0"/>
            </a:endParaRPr>
          </a:p>
        </p:txBody>
      </p:sp>
      <p:sp>
        <p:nvSpPr>
          <p:cNvPr id="10" name="ZoneTexte 9"/>
          <p:cNvSpPr txBox="1"/>
          <p:nvPr/>
        </p:nvSpPr>
        <p:spPr>
          <a:xfrm>
            <a:off x="1641246" y="1546530"/>
            <a:ext cx="1032609"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alors</a:t>
            </a:r>
            <a:endParaRPr lang="fr-FR" sz="2400" dirty="0">
              <a:latin typeface="Arial" panose="020B0604020202020204" pitchFamily="34" charset="0"/>
              <a:cs typeface="Arial" panose="020B0604020202020204" pitchFamily="34" charset="0"/>
            </a:endParaRPr>
          </a:p>
        </p:txBody>
      </p:sp>
      <p:sp>
        <p:nvSpPr>
          <p:cNvPr id="11" name="ZoneTexte 10"/>
          <p:cNvSpPr txBox="1"/>
          <p:nvPr/>
        </p:nvSpPr>
        <p:spPr>
          <a:xfrm>
            <a:off x="4283968" y="1546533"/>
            <a:ext cx="862184"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enfin</a:t>
            </a:r>
            <a:endParaRPr lang="fr-FR" sz="2400" dirty="0">
              <a:latin typeface="Arial" panose="020B0604020202020204" pitchFamily="34" charset="0"/>
              <a:cs typeface="Arial" panose="020B0604020202020204" pitchFamily="34" charset="0"/>
            </a:endParaRPr>
          </a:p>
        </p:txBody>
      </p:sp>
      <p:sp>
        <p:nvSpPr>
          <p:cNvPr id="12" name="ZoneTexte 11"/>
          <p:cNvSpPr txBox="1"/>
          <p:nvPr/>
        </p:nvSpPr>
        <p:spPr>
          <a:xfrm>
            <a:off x="7193724" y="1546532"/>
            <a:ext cx="1582264"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beaucoup</a:t>
            </a:r>
            <a:endParaRPr lang="fr-FR" sz="2400" dirty="0">
              <a:latin typeface="Arial" panose="020B0604020202020204" pitchFamily="34" charset="0"/>
              <a:cs typeface="Arial" panose="020B0604020202020204" pitchFamily="34" charset="0"/>
            </a:endParaRPr>
          </a:p>
        </p:txBody>
      </p:sp>
      <p:sp>
        <p:nvSpPr>
          <p:cNvPr id="5" name="ZoneTexte 4"/>
          <p:cNvSpPr txBox="1"/>
          <p:nvPr/>
        </p:nvSpPr>
        <p:spPr>
          <a:xfrm>
            <a:off x="286568" y="2859782"/>
            <a:ext cx="8856984" cy="1200329"/>
          </a:xfrm>
          <a:prstGeom prst="rect">
            <a:avLst/>
          </a:prstGeom>
          <a:solidFill>
            <a:schemeClr val="accent6">
              <a:lumMod val="20000"/>
              <a:lumOff val="80000"/>
            </a:schemeClr>
          </a:solidFill>
        </p:spPr>
        <p:txBody>
          <a:bodyPr wrap="square" rtlCol="0">
            <a:spAutoFit/>
          </a:bodyPr>
          <a:lstStyle/>
          <a:p>
            <a:r>
              <a:rPr lang="fr-FR" sz="2400" dirty="0" smtClean="0">
                <a:latin typeface="Arial" panose="020B0604020202020204" pitchFamily="34" charset="0"/>
                <a:cs typeface="Arial" panose="020B0604020202020204" pitchFamily="34" charset="0"/>
              </a:rPr>
              <a:t>Les </a:t>
            </a:r>
            <a:r>
              <a:rPr lang="fr-FR" sz="2400" b="1" dirty="0" smtClean="0">
                <a:solidFill>
                  <a:srgbClr val="0066FF"/>
                </a:solidFill>
                <a:latin typeface="Arial" panose="020B0604020202020204" pitchFamily="34" charset="0"/>
                <a:cs typeface="Arial" panose="020B0604020202020204" pitchFamily="34" charset="0"/>
              </a:rPr>
              <a:t>mots invariables </a:t>
            </a:r>
            <a:r>
              <a:rPr lang="fr-FR" sz="2400" dirty="0" smtClean="0">
                <a:latin typeface="Arial" panose="020B0604020202020204" pitchFamily="34" charset="0"/>
                <a:cs typeface="Arial" panose="020B0604020202020204" pitchFamily="34" charset="0"/>
              </a:rPr>
              <a:t>sont des mots dont l’orthographe </a:t>
            </a:r>
            <a:r>
              <a:rPr lang="fr-FR" sz="2400" b="1" dirty="0" smtClean="0">
                <a:solidFill>
                  <a:srgbClr val="0066FF"/>
                </a:solidFill>
                <a:latin typeface="Arial" panose="020B0604020202020204" pitchFamily="34" charset="0"/>
                <a:cs typeface="Arial" panose="020B0604020202020204" pitchFamily="34" charset="0"/>
              </a:rPr>
              <a:t>ne change jamais</a:t>
            </a:r>
            <a:r>
              <a:rPr lang="fr-FR" sz="2400" dirty="0" smtClean="0">
                <a:latin typeface="Arial" panose="020B0604020202020204" pitchFamily="34" charset="0"/>
                <a:cs typeface="Arial" panose="020B0604020202020204" pitchFamily="34" charset="0"/>
              </a:rPr>
              <a:t>. Ils ont </a:t>
            </a:r>
            <a:r>
              <a:rPr lang="fr-FR" sz="2400" b="1" dirty="0" smtClean="0">
                <a:solidFill>
                  <a:srgbClr val="0066FF"/>
                </a:solidFill>
                <a:latin typeface="Arial" panose="020B0604020202020204" pitchFamily="34" charset="0"/>
                <a:cs typeface="Arial" panose="020B0604020202020204" pitchFamily="34" charset="0"/>
              </a:rPr>
              <a:t>un sens précis</a:t>
            </a:r>
            <a:r>
              <a:rPr lang="fr-FR" sz="2400" dirty="0" smtClean="0">
                <a:latin typeface="Arial" panose="020B0604020202020204" pitchFamily="34" charset="0"/>
                <a:cs typeface="Arial" panose="020B0604020202020204" pitchFamily="34" charset="0"/>
              </a:rPr>
              <a:t>. </a:t>
            </a:r>
          </a:p>
          <a:p>
            <a:r>
              <a:rPr lang="fr-FR" sz="2400" dirty="0" smtClean="0">
                <a:latin typeface="Arial" panose="020B0604020202020204" pitchFamily="34" charset="0"/>
                <a:cs typeface="Arial" panose="020B0604020202020204" pitchFamily="34" charset="0"/>
              </a:rPr>
              <a:t>Il faut connaître l’orthographe des mots invariables par cœur.</a:t>
            </a: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70060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oneTexte 8"/>
          <p:cNvSpPr txBox="1"/>
          <p:nvPr/>
        </p:nvSpPr>
        <p:spPr>
          <a:xfrm>
            <a:off x="788543" y="222879"/>
            <a:ext cx="7483128" cy="461665"/>
          </a:xfrm>
          <a:prstGeom prst="rect">
            <a:avLst/>
          </a:prstGeom>
          <a:noFill/>
        </p:spPr>
        <p:txBody>
          <a:bodyPr wrap="square" rtlCol="0">
            <a:spAutoFit/>
          </a:bodyPr>
          <a:lstStyle/>
          <a:p>
            <a:pPr algn="ctr"/>
            <a:r>
              <a:rPr lang="fr-FR" sz="2400" dirty="0" smtClean="0">
                <a:latin typeface="Arial" panose="020B0604020202020204" pitchFamily="34" charset="0"/>
                <a:cs typeface="Arial" panose="020B0604020202020204" pitchFamily="34" charset="0"/>
              </a:rPr>
              <a:t>Les mots invariables</a:t>
            </a:r>
            <a:endParaRPr lang="fr-FR" sz="2400" dirty="0">
              <a:latin typeface="Arial" panose="020B0604020202020204" pitchFamily="34" charset="0"/>
              <a:cs typeface="Arial" panose="020B0604020202020204" pitchFamily="34" charset="0"/>
            </a:endParaRPr>
          </a:p>
        </p:txBody>
      </p:sp>
      <p:sp>
        <p:nvSpPr>
          <p:cNvPr id="3" name="ZoneTexte 2"/>
          <p:cNvSpPr txBox="1"/>
          <p:nvPr/>
        </p:nvSpPr>
        <p:spPr>
          <a:xfrm>
            <a:off x="1017993" y="1283359"/>
            <a:ext cx="7020333" cy="3416320"/>
          </a:xfrm>
          <a:prstGeom prst="rect">
            <a:avLst/>
          </a:prstGeom>
          <a:noFill/>
        </p:spPr>
        <p:txBody>
          <a:bodyPr wrap="square" rtlCol="0">
            <a:spAutoFit/>
          </a:bodyPr>
          <a:lstStyle/>
          <a:p>
            <a:pPr marL="285750" indent="-285750">
              <a:buFontTx/>
              <a:buChar char="-"/>
            </a:pPr>
            <a:endParaRPr lang="fr-FR" sz="2400" dirty="0" smtClean="0">
              <a:latin typeface="Arial" panose="020B0604020202020204" pitchFamily="34" charset="0"/>
              <a:cs typeface="Arial" panose="020B0604020202020204" pitchFamily="34" charset="0"/>
            </a:endParaRPr>
          </a:p>
          <a:p>
            <a:pPr marL="285750" indent="-285750">
              <a:buFontTx/>
              <a:buChar char="-"/>
            </a:pPr>
            <a:r>
              <a:rPr lang="fr-FR" sz="2400" dirty="0" smtClean="0">
                <a:latin typeface="Arial" panose="020B0604020202020204" pitchFamily="34" charset="0"/>
                <a:cs typeface="Arial" panose="020B0604020202020204" pitchFamily="34" charset="0"/>
              </a:rPr>
              <a:t>Lire et comprendre un texte</a:t>
            </a:r>
          </a:p>
          <a:p>
            <a:pPr marL="285750" indent="-285750">
              <a:buFontTx/>
              <a:buChar char="-"/>
            </a:pPr>
            <a:endParaRPr lang="fr-FR" sz="2400" dirty="0">
              <a:latin typeface="Arial" panose="020B0604020202020204" pitchFamily="34" charset="0"/>
              <a:cs typeface="Arial" panose="020B0604020202020204" pitchFamily="34" charset="0"/>
            </a:endParaRPr>
          </a:p>
          <a:p>
            <a:pPr marL="285750" indent="-285750">
              <a:buFontTx/>
              <a:buChar char="-"/>
            </a:pPr>
            <a:r>
              <a:rPr lang="fr-FR" sz="2400" dirty="0" smtClean="0">
                <a:latin typeface="Arial" panose="020B0604020202020204" pitchFamily="34" charset="0"/>
                <a:cs typeface="Arial" panose="020B0604020202020204" pitchFamily="34" charset="0"/>
              </a:rPr>
              <a:t>Connaître </a:t>
            </a:r>
            <a:r>
              <a:rPr lang="fr-FR" sz="2400" dirty="0">
                <a:latin typeface="Arial" panose="020B0604020202020204" pitchFamily="34" charset="0"/>
                <a:cs typeface="Arial" panose="020B0604020202020204" pitchFamily="34" charset="0"/>
              </a:rPr>
              <a:t>d</a:t>
            </a:r>
            <a:r>
              <a:rPr lang="fr-FR" sz="2400" dirty="0" smtClean="0">
                <a:latin typeface="Arial" panose="020B0604020202020204" pitchFamily="34" charset="0"/>
                <a:cs typeface="Arial" panose="020B0604020202020204" pitchFamily="34" charset="0"/>
              </a:rPr>
              <a:t>es mots invariables</a:t>
            </a:r>
          </a:p>
          <a:p>
            <a:pPr marL="285750" indent="-285750">
              <a:buFontTx/>
              <a:buChar char="-"/>
            </a:pPr>
            <a:endParaRPr lang="fr-FR" sz="2400" dirty="0">
              <a:latin typeface="Arial" panose="020B0604020202020204" pitchFamily="34" charset="0"/>
              <a:cs typeface="Arial" panose="020B0604020202020204" pitchFamily="34" charset="0"/>
            </a:endParaRPr>
          </a:p>
          <a:p>
            <a:pPr marL="285750" indent="-285750">
              <a:buFontTx/>
              <a:buChar char="-"/>
            </a:pPr>
            <a:r>
              <a:rPr lang="fr-FR" sz="2400" dirty="0" smtClean="0">
                <a:latin typeface="Arial" panose="020B0604020202020204" pitchFamily="34" charset="0"/>
                <a:cs typeface="Arial" panose="020B0604020202020204" pitchFamily="34" charset="0"/>
              </a:rPr>
              <a:t>Mémoriser des mots invariables</a:t>
            </a:r>
          </a:p>
          <a:p>
            <a:pPr marL="285750" indent="-285750">
              <a:buFontTx/>
              <a:buChar char="-"/>
            </a:pPr>
            <a:endParaRPr lang="fr-FR" sz="2400" dirty="0">
              <a:latin typeface="Arial" panose="020B0604020202020204" pitchFamily="34" charset="0"/>
              <a:cs typeface="Arial" panose="020B0604020202020204" pitchFamily="34" charset="0"/>
            </a:endParaRPr>
          </a:p>
          <a:p>
            <a:pPr marL="285750" indent="-285750">
              <a:buFontTx/>
              <a:buChar char="-"/>
            </a:pPr>
            <a:r>
              <a:rPr lang="fr-FR" sz="2400" dirty="0" smtClean="0">
                <a:latin typeface="Arial" panose="020B0604020202020204" pitchFamily="34" charset="0"/>
                <a:cs typeface="Arial" panose="020B0604020202020204" pitchFamily="34" charset="0"/>
              </a:rPr>
              <a:t>Dictée de phrases</a:t>
            </a:r>
          </a:p>
          <a:p>
            <a:pPr marL="285750" indent="-285750">
              <a:buFontTx/>
              <a:buChar char="-"/>
            </a:pPr>
            <a:endParaRPr lang="fr-FR" sz="2400" dirty="0">
              <a:latin typeface="Arial" panose="020B0604020202020204" pitchFamily="34" charset="0"/>
              <a:cs typeface="Arial" panose="020B0604020202020204" pitchFamily="34" charset="0"/>
            </a:endParaRPr>
          </a:p>
        </p:txBody>
      </p:sp>
      <p:pic>
        <p:nvPicPr>
          <p:cNvPr id="5"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04248" y="1545419"/>
            <a:ext cx="647872"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9952" y="3705500"/>
            <a:ext cx="612710" cy="6510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3575" y="2317662"/>
            <a:ext cx="569218" cy="6048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064" y="1545419"/>
            <a:ext cx="660280" cy="658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2"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93307" y="3046688"/>
            <a:ext cx="658813" cy="658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581832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06280" y="81774"/>
            <a:ext cx="360040" cy="3064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ZoneTexte 5"/>
          <p:cNvSpPr txBox="1"/>
          <p:nvPr/>
        </p:nvSpPr>
        <p:spPr>
          <a:xfrm>
            <a:off x="3402832" y="111240"/>
            <a:ext cx="5040560" cy="276999"/>
          </a:xfrm>
          <a:prstGeom prst="rect">
            <a:avLst/>
          </a:prstGeom>
          <a:noFill/>
        </p:spPr>
        <p:txBody>
          <a:bodyPr wrap="square" rtlCol="0">
            <a:spAutoFit/>
          </a:bodyPr>
          <a:lstStyle/>
          <a:p>
            <a:pPr algn="r"/>
            <a:r>
              <a:rPr lang="fr-FR" sz="1200" i="1" dirty="0" smtClean="0">
                <a:latin typeface="Arial" panose="020B0604020202020204" pitchFamily="34" charset="0"/>
                <a:cs typeface="Arial" panose="020B0604020202020204" pitchFamily="34" charset="0"/>
              </a:rPr>
              <a:t>Max et les </a:t>
            </a:r>
            <a:r>
              <a:rPr lang="fr-FR" sz="1200" i="1" dirty="0" err="1" smtClean="0">
                <a:latin typeface="Arial" panose="020B0604020202020204" pitchFamily="34" charset="0"/>
                <a:cs typeface="Arial" panose="020B0604020202020204" pitchFamily="34" charset="0"/>
              </a:rPr>
              <a:t>Maximonstres</a:t>
            </a:r>
            <a:r>
              <a:rPr lang="fr-FR" sz="1200" dirty="0" smtClean="0">
                <a:latin typeface="Arial" panose="020B0604020202020204" pitchFamily="34" charset="0"/>
                <a:cs typeface="Arial" panose="020B0604020202020204" pitchFamily="34" charset="0"/>
              </a:rPr>
              <a:t>, Maurice </a:t>
            </a:r>
            <a:r>
              <a:rPr lang="fr-FR" sz="1200" dirty="0" err="1" smtClean="0">
                <a:latin typeface="Arial" panose="020B0604020202020204" pitchFamily="34" charset="0"/>
                <a:cs typeface="Arial" panose="020B0604020202020204" pitchFamily="34" charset="0"/>
              </a:rPr>
              <a:t>Sendak</a:t>
            </a:r>
            <a:r>
              <a:rPr lang="fr-FR" sz="1200" dirty="0" smtClean="0">
                <a:latin typeface="Arial" panose="020B0604020202020204" pitchFamily="34" charset="0"/>
                <a:cs typeface="Arial" panose="020B0604020202020204" pitchFamily="34" charset="0"/>
              </a:rPr>
              <a:t> </a:t>
            </a:r>
            <a:r>
              <a:rPr lang="fr-FR" sz="1200" dirty="0" smtClean="0">
                <a:latin typeface="Arial" panose="020B0604020202020204" pitchFamily="34" charset="0"/>
                <a:cs typeface="Arial" panose="020B0604020202020204" pitchFamily="34" charset="0"/>
              </a:rPr>
              <a:t>© L’école des loisirs 1973</a:t>
            </a:r>
            <a:endParaRPr lang="fr-FR" sz="1200" dirty="0">
              <a:latin typeface="Arial" panose="020B0604020202020204" pitchFamily="34" charset="0"/>
              <a:cs typeface="Arial" panose="020B0604020202020204" pitchFamily="34" charset="0"/>
            </a:endParaRPr>
          </a:p>
        </p:txBody>
      </p:sp>
      <p:sp>
        <p:nvSpPr>
          <p:cNvPr id="2" name="ZoneTexte 1"/>
          <p:cNvSpPr txBox="1"/>
          <p:nvPr/>
        </p:nvSpPr>
        <p:spPr>
          <a:xfrm>
            <a:off x="0" y="394702"/>
            <a:ext cx="8956104" cy="3631763"/>
          </a:xfrm>
          <a:prstGeom prst="rect">
            <a:avLst/>
          </a:prstGeom>
          <a:noFill/>
        </p:spPr>
        <p:txBody>
          <a:bodyPr wrap="square" rtlCol="0">
            <a:spAutoFit/>
          </a:bodyPr>
          <a:lstStyle/>
          <a:p>
            <a:pPr algn="just"/>
            <a:r>
              <a:rPr lang="fr-FR" sz="2300" dirty="0" smtClean="0">
                <a:latin typeface="Arial" panose="020B0604020202020204" pitchFamily="34" charset="0"/>
                <a:cs typeface="Arial" panose="020B0604020202020204" pitchFamily="34" charset="0"/>
              </a:rPr>
              <a:t>Un soir, Max enfila son costume de loup. Il fit une bêtise, et puis une autre… et encore une autre</a:t>
            </a:r>
            <a:r>
              <a:rPr lang="fr-FR" sz="2300" dirty="0">
                <a:latin typeface="Arial" panose="020B0604020202020204" pitchFamily="34" charset="0"/>
                <a:cs typeface="Arial" panose="020B0604020202020204" pitchFamily="34" charset="0"/>
              </a:rPr>
              <a:t>…« Monstre » lui dit sa mère. « Je vais te manger » répondit Max et il se retrouva au lit sans rien avoir mangé du tout.  Ce soir là, une forêt poussa dans la chambre de Max. D’abord un arbre, puis deux, puis trois, des lianes qui pendaient du plafond, et au lieu des murs, des arbres à perte de vue. Un océan gronda, il portait un bateau qui attendait Max. Alors Max fit </a:t>
            </a:r>
            <a:r>
              <a:rPr lang="fr-FR" sz="2300" dirty="0" smtClean="0">
                <a:latin typeface="Arial" panose="020B0604020202020204" pitchFamily="34" charset="0"/>
                <a:cs typeface="Arial" panose="020B0604020202020204" pitchFamily="34" charset="0"/>
              </a:rPr>
              <a:t>voile ; </a:t>
            </a:r>
            <a:r>
              <a:rPr lang="fr-FR" sz="2300" dirty="0">
                <a:latin typeface="Arial" panose="020B0604020202020204" pitchFamily="34" charset="0"/>
                <a:cs typeface="Arial" panose="020B0604020202020204" pitchFamily="34" charset="0"/>
              </a:rPr>
              <a:t>il naviguait nuit et jour, il navigua pendant </a:t>
            </a:r>
            <a:r>
              <a:rPr lang="fr-FR" sz="2300" dirty="0" smtClean="0">
                <a:latin typeface="Arial" panose="020B0604020202020204" pitchFamily="34" charset="0"/>
                <a:cs typeface="Arial" panose="020B0604020202020204" pitchFamily="34" charset="0"/>
              </a:rPr>
              <a:t>des </a:t>
            </a:r>
            <a:r>
              <a:rPr lang="fr-FR" sz="2300" dirty="0">
                <a:latin typeface="Arial" panose="020B0604020202020204" pitchFamily="34" charset="0"/>
                <a:cs typeface="Arial" panose="020B0604020202020204" pitchFamily="34" charset="0"/>
              </a:rPr>
              <a:t>semaines, il navigua plus d’un an pour arriver au Pays des </a:t>
            </a:r>
            <a:r>
              <a:rPr lang="fr-FR" sz="2300" dirty="0" err="1">
                <a:latin typeface="Arial" panose="020B0604020202020204" pitchFamily="34" charset="0"/>
                <a:cs typeface="Arial" panose="020B0604020202020204" pitchFamily="34" charset="0"/>
              </a:rPr>
              <a:t>Maximonstres</a:t>
            </a:r>
            <a:r>
              <a:rPr lang="fr-FR" sz="2300" dirty="0">
                <a:latin typeface="Arial" panose="020B0604020202020204" pitchFamily="34" charset="0"/>
                <a:cs typeface="Arial" panose="020B0604020202020204" pitchFamily="34" charset="0"/>
              </a:rPr>
              <a:t>. </a:t>
            </a:r>
          </a:p>
        </p:txBody>
      </p:sp>
      <p:sp>
        <p:nvSpPr>
          <p:cNvPr id="11" name="ZoneTexte 10"/>
          <p:cNvSpPr txBox="1"/>
          <p:nvPr/>
        </p:nvSpPr>
        <p:spPr>
          <a:xfrm>
            <a:off x="689131" y="4308664"/>
            <a:ext cx="3788921" cy="461665"/>
          </a:xfrm>
          <a:prstGeom prst="rect">
            <a:avLst/>
          </a:prstGeom>
          <a:solidFill>
            <a:schemeClr val="accent5">
              <a:lumMod val="20000"/>
              <a:lumOff val="80000"/>
            </a:schemeClr>
          </a:solidFill>
        </p:spPr>
        <p:txBody>
          <a:bodyPr wrap="square" rtlCol="0">
            <a:spAutoFit/>
          </a:bodyPr>
          <a:lstStyle/>
          <a:p>
            <a:r>
              <a:rPr lang="fr-FR" sz="2400" dirty="0" smtClean="0">
                <a:latin typeface="Arial" panose="020B0604020202020204" pitchFamily="34" charset="0"/>
                <a:cs typeface="Arial" panose="020B0604020202020204" pitchFamily="34" charset="0"/>
              </a:rPr>
              <a:t>Max est dans sa chambre</a:t>
            </a:r>
            <a:endParaRPr lang="fr-FR" sz="2400" dirty="0">
              <a:latin typeface="Arial" panose="020B0604020202020204" pitchFamily="34" charset="0"/>
              <a:cs typeface="Arial" panose="020B0604020202020204" pitchFamily="34" charset="0"/>
            </a:endParaRPr>
          </a:p>
        </p:txBody>
      </p:sp>
      <p:sp>
        <p:nvSpPr>
          <p:cNvPr id="12" name="ZoneTexte 11"/>
          <p:cNvSpPr txBox="1"/>
          <p:nvPr/>
        </p:nvSpPr>
        <p:spPr>
          <a:xfrm>
            <a:off x="4821971" y="3964466"/>
            <a:ext cx="3592016" cy="461665"/>
          </a:xfrm>
          <a:prstGeom prst="rect">
            <a:avLst/>
          </a:prstGeom>
          <a:solidFill>
            <a:schemeClr val="accent6">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car il y est allé pour jouer</a:t>
            </a:r>
            <a:endParaRPr lang="fr-FR" sz="2400" dirty="0">
              <a:latin typeface="Arial" panose="020B0604020202020204" pitchFamily="34" charset="0"/>
              <a:cs typeface="Arial" panose="020B0604020202020204" pitchFamily="34" charset="0"/>
            </a:endParaRPr>
          </a:p>
        </p:txBody>
      </p:sp>
      <p:sp>
        <p:nvSpPr>
          <p:cNvPr id="13" name="ZoneTexte 12"/>
          <p:cNvSpPr txBox="1"/>
          <p:nvPr/>
        </p:nvSpPr>
        <p:spPr>
          <a:xfrm>
            <a:off x="4821971" y="4540530"/>
            <a:ext cx="2151856" cy="461665"/>
          </a:xfrm>
          <a:prstGeom prst="rect">
            <a:avLst/>
          </a:prstGeom>
          <a:solidFill>
            <a:schemeClr val="accent6">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car il est puni</a:t>
            </a:r>
            <a:endParaRPr lang="fr-FR" sz="2400" dirty="0">
              <a:latin typeface="Arial" panose="020B0604020202020204" pitchFamily="34" charset="0"/>
              <a:cs typeface="Arial" panose="020B0604020202020204" pitchFamily="34" charset="0"/>
            </a:endParaRPr>
          </a:p>
        </p:txBody>
      </p:sp>
      <p:sp>
        <p:nvSpPr>
          <p:cNvPr id="14" name="ZoneTexte 13"/>
          <p:cNvSpPr txBox="1"/>
          <p:nvPr/>
        </p:nvSpPr>
        <p:spPr>
          <a:xfrm>
            <a:off x="497668" y="4105745"/>
            <a:ext cx="2628292" cy="461665"/>
          </a:xfrm>
          <a:prstGeom prst="rect">
            <a:avLst/>
          </a:prstGeom>
          <a:solidFill>
            <a:schemeClr val="accent5">
              <a:lumMod val="20000"/>
              <a:lumOff val="80000"/>
            </a:schemeClr>
          </a:solidFill>
        </p:spPr>
        <p:txBody>
          <a:bodyPr wrap="square" rtlCol="0">
            <a:spAutoFit/>
          </a:bodyPr>
          <a:lstStyle/>
          <a:p>
            <a:r>
              <a:rPr lang="fr-FR" sz="2400" dirty="0" smtClean="0">
                <a:latin typeface="Arial" panose="020B0604020202020204" pitchFamily="34" charset="0"/>
                <a:cs typeface="Arial" panose="020B0604020202020204" pitchFamily="34" charset="0"/>
              </a:rPr>
              <a:t>Dans sa chambre</a:t>
            </a:r>
            <a:endParaRPr lang="fr-FR" sz="2400" dirty="0">
              <a:latin typeface="Arial" panose="020B0604020202020204" pitchFamily="34" charset="0"/>
              <a:cs typeface="Arial" panose="020B0604020202020204" pitchFamily="34" charset="0"/>
            </a:endParaRPr>
          </a:p>
        </p:txBody>
      </p:sp>
      <p:sp>
        <p:nvSpPr>
          <p:cNvPr id="15" name="ZoneTexte 14"/>
          <p:cNvSpPr txBox="1"/>
          <p:nvPr/>
        </p:nvSpPr>
        <p:spPr>
          <a:xfrm>
            <a:off x="3477033" y="3795632"/>
            <a:ext cx="5400600" cy="461665"/>
          </a:xfrm>
          <a:prstGeom prst="rect">
            <a:avLst/>
          </a:prstGeom>
          <a:solidFill>
            <a:schemeClr val="accent6">
              <a:lumMod val="20000"/>
              <a:lumOff val="80000"/>
            </a:schemeClr>
          </a:solidFill>
        </p:spPr>
        <p:txBody>
          <a:bodyPr wrap="square" rtlCol="0">
            <a:spAutoFit/>
          </a:bodyPr>
          <a:lstStyle/>
          <a:p>
            <a:pPr algn="ctr"/>
            <a:r>
              <a:rPr lang="fr-FR" sz="2400" dirty="0">
                <a:latin typeface="Arial" panose="020B0604020202020204" pitchFamily="34" charset="0"/>
                <a:cs typeface="Arial" panose="020B0604020202020204" pitchFamily="34" charset="0"/>
              </a:rPr>
              <a:t>i</a:t>
            </a:r>
            <a:r>
              <a:rPr lang="fr-FR" sz="2400" dirty="0" smtClean="0">
                <a:latin typeface="Arial" panose="020B0604020202020204" pitchFamily="34" charset="0"/>
                <a:cs typeface="Arial" panose="020B0604020202020204" pitchFamily="34" charset="0"/>
              </a:rPr>
              <a:t>l sort par la fenêtre et va dans la forêt</a:t>
            </a:r>
            <a:endParaRPr lang="fr-FR" sz="2400" dirty="0">
              <a:latin typeface="Arial" panose="020B0604020202020204" pitchFamily="34" charset="0"/>
              <a:cs typeface="Arial" panose="020B0604020202020204" pitchFamily="34" charset="0"/>
            </a:endParaRPr>
          </a:p>
        </p:txBody>
      </p:sp>
      <p:sp>
        <p:nvSpPr>
          <p:cNvPr id="16" name="ZoneTexte 15"/>
          <p:cNvSpPr txBox="1"/>
          <p:nvPr/>
        </p:nvSpPr>
        <p:spPr>
          <a:xfrm>
            <a:off x="3486000" y="4548782"/>
            <a:ext cx="1728192" cy="461665"/>
          </a:xfrm>
          <a:prstGeom prst="rect">
            <a:avLst/>
          </a:prstGeom>
          <a:solidFill>
            <a:schemeClr val="accent6">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il s’endort</a:t>
            </a:r>
            <a:endParaRPr lang="fr-FR" sz="2400" dirty="0">
              <a:latin typeface="Arial" panose="020B0604020202020204" pitchFamily="34" charset="0"/>
              <a:cs typeface="Arial" panose="020B0604020202020204" pitchFamily="34" charset="0"/>
            </a:endParaRPr>
          </a:p>
        </p:txBody>
      </p:sp>
      <p:sp>
        <p:nvSpPr>
          <p:cNvPr id="4" name="ZoneTexte 3"/>
          <p:cNvSpPr txBox="1"/>
          <p:nvPr/>
        </p:nvSpPr>
        <p:spPr>
          <a:xfrm>
            <a:off x="781139" y="4026465"/>
            <a:ext cx="7632848" cy="461665"/>
          </a:xfrm>
          <a:prstGeom prst="rect">
            <a:avLst/>
          </a:prstGeom>
          <a:solidFill>
            <a:schemeClr val="accent5">
              <a:lumMod val="20000"/>
              <a:lumOff val="80000"/>
            </a:schemeClr>
          </a:solidFill>
        </p:spPr>
        <p:txBody>
          <a:bodyPr wrap="square" rtlCol="0">
            <a:spAutoFit/>
          </a:bodyPr>
          <a:lstStyle/>
          <a:p>
            <a:r>
              <a:rPr lang="fr-FR" sz="2400" dirty="0" smtClean="0">
                <a:latin typeface="Arial" panose="020B0604020202020204" pitchFamily="34" charset="0"/>
                <a:cs typeface="Arial" panose="020B0604020202020204" pitchFamily="34" charset="0"/>
              </a:rPr>
              <a:t>Comment Max se rend-il aux pays des </a:t>
            </a:r>
            <a:r>
              <a:rPr lang="fr-FR" sz="2400" dirty="0" err="1" smtClean="0">
                <a:latin typeface="Arial" panose="020B0604020202020204" pitchFamily="34" charset="0"/>
                <a:cs typeface="Arial" panose="020B0604020202020204" pitchFamily="34" charset="0"/>
              </a:rPr>
              <a:t>Maximonstres</a:t>
            </a:r>
            <a:r>
              <a:rPr lang="fr-FR" sz="2400" dirty="0" smtClean="0">
                <a:latin typeface="Arial" panose="020B0604020202020204" pitchFamily="34" charset="0"/>
                <a:cs typeface="Arial" panose="020B0604020202020204" pitchFamily="34" charset="0"/>
              </a:rPr>
              <a:t> ?</a:t>
            </a:r>
            <a:endParaRPr lang="fr-FR" sz="2400" dirty="0">
              <a:latin typeface="Arial" panose="020B0604020202020204" pitchFamily="34" charset="0"/>
              <a:cs typeface="Arial" panose="020B0604020202020204" pitchFamily="34" charset="0"/>
            </a:endParaRPr>
          </a:p>
        </p:txBody>
      </p:sp>
      <p:sp>
        <p:nvSpPr>
          <p:cNvPr id="7" name="ZoneTexte 6"/>
          <p:cNvSpPr txBox="1"/>
          <p:nvPr/>
        </p:nvSpPr>
        <p:spPr>
          <a:xfrm>
            <a:off x="980622" y="4681835"/>
            <a:ext cx="1440160" cy="461665"/>
          </a:xfrm>
          <a:prstGeom prst="rect">
            <a:avLst/>
          </a:prstGeom>
          <a:solidFill>
            <a:schemeClr val="accent6">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en avion</a:t>
            </a:r>
            <a:endParaRPr lang="fr-FR" sz="2400" dirty="0">
              <a:latin typeface="Arial" panose="020B0604020202020204" pitchFamily="34" charset="0"/>
              <a:cs typeface="Arial" panose="020B0604020202020204" pitchFamily="34" charset="0"/>
            </a:endParaRPr>
          </a:p>
        </p:txBody>
      </p:sp>
      <p:sp>
        <p:nvSpPr>
          <p:cNvPr id="17" name="ZoneTexte 16"/>
          <p:cNvSpPr txBox="1"/>
          <p:nvPr/>
        </p:nvSpPr>
        <p:spPr>
          <a:xfrm>
            <a:off x="5923112" y="4674051"/>
            <a:ext cx="1774637" cy="461665"/>
          </a:xfrm>
          <a:prstGeom prst="rect">
            <a:avLst/>
          </a:prstGeom>
          <a:solidFill>
            <a:schemeClr val="accent6">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en bateau</a:t>
            </a:r>
            <a:endParaRPr lang="fr-FR" sz="2400" dirty="0">
              <a:latin typeface="Arial" panose="020B0604020202020204" pitchFamily="34" charset="0"/>
              <a:cs typeface="Arial" panose="020B0604020202020204" pitchFamily="34" charset="0"/>
            </a:endParaRPr>
          </a:p>
        </p:txBody>
      </p:sp>
      <p:sp>
        <p:nvSpPr>
          <p:cNvPr id="18" name="ZoneTexte 17"/>
          <p:cNvSpPr txBox="1"/>
          <p:nvPr/>
        </p:nvSpPr>
        <p:spPr>
          <a:xfrm>
            <a:off x="3286300" y="4674052"/>
            <a:ext cx="1701730" cy="461665"/>
          </a:xfrm>
          <a:prstGeom prst="rect">
            <a:avLst/>
          </a:prstGeom>
          <a:solidFill>
            <a:schemeClr val="accent6">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en voiture</a:t>
            </a: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47033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12"/>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11"/>
                                        </p:tgtEl>
                                        <p:attrNameLst>
                                          <p:attrName>style.visibility</p:attrName>
                                        </p:attrNameLst>
                                      </p:cBhvr>
                                      <p:to>
                                        <p:strVal val="hidden"/>
                                      </p:to>
                                    </p:set>
                                  </p:childTnLst>
                                </p:cTn>
                              </p:par>
                              <p:par>
                                <p:cTn id="19" presetID="1" presetClass="exit" presetSubtype="0" fill="hold" grpId="1" nodeType="withEffect">
                                  <p:stCondLst>
                                    <p:cond delay="0"/>
                                  </p:stCondLst>
                                  <p:childTnLst>
                                    <p:set>
                                      <p:cBhvr>
                                        <p:cTn id="20" dur="1" fill="hold">
                                          <p:stCondLst>
                                            <p:cond delay="0"/>
                                          </p:stCondLst>
                                        </p:cTn>
                                        <p:tgtEl>
                                          <p:spTgt spid="1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15"/>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grpId="1" nodeType="clickEffect">
                                  <p:stCondLst>
                                    <p:cond delay="0"/>
                                  </p:stCondLst>
                                  <p:childTnLst>
                                    <p:set>
                                      <p:cBhvr>
                                        <p:cTn id="36" dur="1" fill="hold">
                                          <p:stCondLst>
                                            <p:cond delay="0"/>
                                          </p:stCondLst>
                                        </p:cTn>
                                        <p:tgtEl>
                                          <p:spTgt spid="14"/>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16"/>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7"/>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7"/>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xit" presetSubtype="0" fill="hold" grpId="1" nodeType="clickEffect">
                                  <p:stCondLst>
                                    <p:cond delay="0"/>
                                  </p:stCondLst>
                                  <p:childTnLst>
                                    <p:set>
                                      <p:cBhvr>
                                        <p:cTn id="52" dur="1" fill="hold">
                                          <p:stCondLst>
                                            <p:cond delay="0"/>
                                          </p:stCondLst>
                                        </p:cTn>
                                        <p:tgtEl>
                                          <p:spTgt spid="7"/>
                                        </p:tgtEl>
                                        <p:attrNameLst>
                                          <p:attrName>style.visibility</p:attrName>
                                        </p:attrNameLst>
                                      </p:cBhvr>
                                      <p:to>
                                        <p:strVal val="hidden"/>
                                      </p:to>
                                    </p:set>
                                  </p:childTnLst>
                                </p:cTn>
                              </p:par>
                              <p:par>
                                <p:cTn id="53" presetID="1" presetClass="exit" presetSubtype="0" fill="hold" grpId="1" nodeType="withEffect">
                                  <p:stCondLst>
                                    <p:cond delay="0"/>
                                  </p:stCondLst>
                                  <p:childTnLst>
                                    <p:set>
                                      <p:cBhvr>
                                        <p:cTn id="54" dur="1" fill="hold">
                                          <p:stCondLst>
                                            <p:cond delay="0"/>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4" grpId="0" animBg="1"/>
      <p:bldP spid="7" grpId="0" animBg="1"/>
      <p:bldP spid="7" grpId="1" animBg="1"/>
      <p:bldP spid="17" grpId="0" animBg="1"/>
      <p:bldP spid="18" grpId="0" animBg="1"/>
      <p:bldP spid="18"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96418" y="1268557"/>
            <a:ext cx="7930893" cy="3785652"/>
          </a:xfrm>
          <a:prstGeom prst="rect">
            <a:avLst/>
          </a:prstGeom>
          <a:noFill/>
        </p:spPr>
        <p:txBody>
          <a:bodyPr wrap="square" rtlCol="0">
            <a:spAutoFit/>
          </a:bodyPr>
          <a:lstStyle/>
          <a:p>
            <a:pPr algn="just">
              <a:lnSpc>
                <a:spcPct val="200000"/>
              </a:lnSpc>
            </a:pPr>
            <a:r>
              <a:rPr lang="fr-FR" sz="2400" dirty="0" smtClean="0">
                <a:latin typeface="Arial" panose="020B0604020202020204" pitchFamily="34" charset="0"/>
                <a:cs typeface="Arial" panose="020B0604020202020204" pitchFamily="34" charset="0"/>
              </a:rPr>
              <a:t>D’abord , Max enfile son costume de loup. Cet enfant n’est pas sage. </a:t>
            </a:r>
            <a:r>
              <a:rPr lang="fr-FR" sz="2400" dirty="0" err="1" smtClean="0">
                <a:latin typeface="Arial" panose="020B0604020202020204" pitchFamily="34" charset="0"/>
                <a:cs typeface="Arial" panose="020B0604020202020204" pitchFamily="34" charset="0"/>
              </a:rPr>
              <a:t>Souven</a:t>
            </a:r>
            <a:r>
              <a:rPr lang="fr-FR" sz="2400" dirty="0" smtClean="0">
                <a:latin typeface="Arial" panose="020B0604020202020204" pitchFamily="34" charset="0"/>
                <a:cs typeface="Arial" panose="020B0604020202020204" pitchFamily="34" charset="0"/>
              </a:rPr>
              <a:t>    t , sa </a:t>
            </a:r>
            <a:r>
              <a:rPr lang="fr-FR" sz="2400" dirty="0">
                <a:latin typeface="Arial" panose="020B0604020202020204" pitchFamily="34" charset="0"/>
                <a:cs typeface="Arial" panose="020B0604020202020204" pitchFamily="34" charset="0"/>
              </a:rPr>
              <a:t>maman se fâche  </a:t>
            </a:r>
            <a:endParaRPr lang="fr-FR" sz="2400" dirty="0" smtClean="0">
              <a:latin typeface="Arial" panose="020B0604020202020204" pitchFamily="34" charset="0"/>
              <a:cs typeface="Arial" panose="020B0604020202020204" pitchFamily="34" charset="0"/>
            </a:endParaRPr>
          </a:p>
          <a:p>
            <a:pPr algn="just">
              <a:lnSpc>
                <a:spcPct val="200000"/>
              </a:lnSpc>
            </a:pPr>
            <a:r>
              <a:rPr lang="fr-FR" sz="2400" dirty="0" smtClean="0">
                <a:latin typeface="Arial" panose="020B0604020202020204" pitchFamily="34" charset="0"/>
                <a:cs typeface="Arial" panose="020B0604020202020204" pitchFamily="34" charset="0"/>
              </a:rPr>
              <a:t>parce qu’ il fait des bêtises.           Alors,  elle le punit.    </a:t>
            </a:r>
          </a:p>
          <a:p>
            <a:pPr algn="just">
              <a:lnSpc>
                <a:spcPct val="200000"/>
              </a:lnSpc>
            </a:pPr>
            <a:r>
              <a:rPr lang="fr-FR" sz="2400" dirty="0" smtClean="0">
                <a:latin typeface="Arial" panose="020B0604020202020204" pitchFamily="34" charset="0"/>
                <a:cs typeface="Arial" panose="020B0604020202020204" pitchFamily="34" charset="0"/>
              </a:rPr>
              <a:t>Enfin   , Max s’endort. Dans son rêve, il imagine   beaucoup  d’arbres, de lianes. </a:t>
            </a:r>
            <a:endParaRPr lang="fr-FR" sz="2400" dirty="0">
              <a:latin typeface="Arial" panose="020B0604020202020204" pitchFamily="34" charset="0"/>
              <a:cs typeface="Arial" panose="020B0604020202020204" pitchFamily="34" charset="0"/>
            </a:endParaRPr>
          </a:p>
        </p:txBody>
      </p:sp>
      <p:pic>
        <p:nvPicPr>
          <p:cNvPr id="3"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8758" t="20117" r="75023" b="65064"/>
          <a:stretch/>
        </p:blipFill>
        <p:spPr bwMode="auto">
          <a:xfrm>
            <a:off x="671332" y="1488468"/>
            <a:ext cx="1413164" cy="5937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8758" t="20117" r="75023" b="65064"/>
          <a:stretch/>
        </p:blipFill>
        <p:spPr bwMode="auto">
          <a:xfrm>
            <a:off x="3020581" y="2229574"/>
            <a:ext cx="1525685" cy="5937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8758" t="20117" r="75023" b="65064"/>
          <a:stretch/>
        </p:blipFill>
        <p:spPr bwMode="auto">
          <a:xfrm>
            <a:off x="720846" y="2980249"/>
            <a:ext cx="1413164" cy="5937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8758" t="20117" r="75023" b="65064"/>
          <a:stretch/>
        </p:blipFill>
        <p:spPr bwMode="auto">
          <a:xfrm>
            <a:off x="4743012" y="2980248"/>
            <a:ext cx="1413164" cy="5937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8758" t="20117" r="75023" b="65064"/>
          <a:stretch/>
        </p:blipFill>
        <p:spPr bwMode="auto">
          <a:xfrm>
            <a:off x="769911" y="3720345"/>
            <a:ext cx="1446835" cy="5937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8758" t="20117" r="75023" b="65064"/>
          <a:stretch/>
        </p:blipFill>
        <p:spPr bwMode="auto">
          <a:xfrm>
            <a:off x="827584" y="4403759"/>
            <a:ext cx="1413164" cy="5937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ZoneTexte 8"/>
          <p:cNvSpPr txBox="1"/>
          <p:nvPr/>
        </p:nvSpPr>
        <p:spPr>
          <a:xfrm>
            <a:off x="1377914" y="123478"/>
            <a:ext cx="6336704"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Complète le texte avec les mots suivants  </a:t>
            </a:r>
            <a:endParaRPr lang="fr-FR" sz="2400" b="1" dirty="0">
              <a:latin typeface="Arial" panose="020B0604020202020204" pitchFamily="34" charset="0"/>
              <a:cs typeface="Arial" panose="020B0604020202020204" pitchFamily="34" charset="0"/>
            </a:endParaRPr>
          </a:p>
        </p:txBody>
      </p:sp>
      <p:sp>
        <p:nvSpPr>
          <p:cNvPr id="10" name="ZoneTexte 9"/>
          <p:cNvSpPr txBox="1"/>
          <p:nvPr/>
        </p:nvSpPr>
        <p:spPr>
          <a:xfrm>
            <a:off x="2843808" y="805974"/>
            <a:ext cx="1345138" cy="461665"/>
          </a:xfrm>
          <a:prstGeom prst="rect">
            <a:avLst/>
          </a:prstGeom>
          <a:solidFill>
            <a:schemeClr val="accent5">
              <a:lumMod val="20000"/>
              <a:lumOff val="80000"/>
            </a:schemeClr>
          </a:solidFill>
        </p:spPr>
        <p:txBody>
          <a:bodyPr wrap="square" rtlCol="0">
            <a:spAutoFit/>
          </a:bodyPr>
          <a:lstStyle/>
          <a:p>
            <a:pPr algn="ctr"/>
            <a:r>
              <a:rPr lang="fr-FR" sz="2400" dirty="0">
                <a:latin typeface="Arial" panose="020B0604020202020204" pitchFamily="34" charset="0"/>
                <a:cs typeface="Arial" panose="020B0604020202020204" pitchFamily="34" charset="0"/>
              </a:rPr>
              <a:t>d</a:t>
            </a:r>
            <a:r>
              <a:rPr lang="fr-FR" sz="2400" dirty="0" smtClean="0">
                <a:latin typeface="Arial" panose="020B0604020202020204" pitchFamily="34" charset="0"/>
                <a:cs typeface="Arial" panose="020B0604020202020204" pitchFamily="34" charset="0"/>
              </a:rPr>
              <a:t>’abord</a:t>
            </a:r>
            <a:endParaRPr lang="fr-FR" sz="2400" dirty="0">
              <a:latin typeface="Arial" panose="020B0604020202020204" pitchFamily="34" charset="0"/>
              <a:cs typeface="Arial" panose="020B0604020202020204" pitchFamily="34" charset="0"/>
            </a:endParaRPr>
          </a:p>
        </p:txBody>
      </p:sp>
      <p:sp>
        <p:nvSpPr>
          <p:cNvPr id="11" name="ZoneTexte 10"/>
          <p:cNvSpPr txBox="1"/>
          <p:nvPr/>
        </p:nvSpPr>
        <p:spPr>
          <a:xfrm>
            <a:off x="5392282" y="805977"/>
            <a:ext cx="1656184" cy="461665"/>
          </a:xfrm>
          <a:prstGeom prst="rect">
            <a:avLst/>
          </a:prstGeom>
          <a:solidFill>
            <a:schemeClr val="accent5">
              <a:lumMod val="20000"/>
              <a:lumOff val="80000"/>
            </a:schemeClr>
          </a:solidFill>
        </p:spPr>
        <p:txBody>
          <a:bodyPr wrap="square" rtlCol="0">
            <a:spAutoFit/>
          </a:bodyPr>
          <a:lstStyle/>
          <a:p>
            <a:pPr algn="ctr"/>
            <a:r>
              <a:rPr lang="fr-FR" sz="2400" dirty="0">
                <a:latin typeface="Arial" panose="020B0604020202020204" pitchFamily="34" charset="0"/>
                <a:cs typeface="Arial" panose="020B0604020202020204" pitchFamily="34" charset="0"/>
              </a:rPr>
              <a:t>p</a:t>
            </a:r>
            <a:r>
              <a:rPr lang="fr-FR" sz="2400" dirty="0" smtClean="0">
                <a:latin typeface="Arial" panose="020B0604020202020204" pitchFamily="34" charset="0"/>
                <a:cs typeface="Arial" panose="020B0604020202020204" pitchFamily="34" charset="0"/>
              </a:rPr>
              <a:t>arce que</a:t>
            </a:r>
            <a:endParaRPr lang="fr-FR" sz="2400" dirty="0">
              <a:latin typeface="Arial" panose="020B0604020202020204" pitchFamily="34" charset="0"/>
              <a:cs typeface="Arial" panose="020B0604020202020204" pitchFamily="34" charset="0"/>
            </a:endParaRPr>
          </a:p>
        </p:txBody>
      </p:sp>
      <p:sp>
        <p:nvSpPr>
          <p:cNvPr id="12" name="ZoneTexte 11"/>
          <p:cNvSpPr txBox="1"/>
          <p:nvPr/>
        </p:nvSpPr>
        <p:spPr>
          <a:xfrm>
            <a:off x="296734" y="805977"/>
            <a:ext cx="1345138"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souvent</a:t>
            </a:r>
            <a:endParaRPr lang="fr-FR" sz="2400" dirty="0">
              <a:latin typeface="Arial" panose="020B0604020202020204" pitchFamily="34" charset="0"/>
              <a:cs typeface="Arial" panose="020B0604020202020204" pitchFamily="34" charset="0"/>
            </a:endParaRPr>
          </a:p>
        </p:txBody>
      </p:sp>
      <p:sp>
        <p:nvSpPr>
          <p:cNvPr id="13" name="ZoneTexte 12"/>
          <p:cNvSpPr txBox="1"/>
          <p:nvPr/>
        </p:nvSpPr>
        <p:spPr>
          <a:xfrm>
            <a:off x="1713254" y="805973"/>
            <a:ext cx="1032609"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alors</a:t>
            </a:r>
            <a:endParaRPr lang="fr-FR" sz="2400" dirty="0">
              <a:latin typeface="Arial" panose="020B0604020202020204" pitchFamily="34" charset="0"/>
              <a:cs typeface="Arial" panose="020B0604020202020204" pitchFamily="34" charset="0"/>
            </a:endParaRPr>
          </a:p>
        </p:txBody>
      </p:sp>
      <p:sp>
        <p:nvSpPr>
          <p:cNvPr id="14" name="ZoneTexte 13"/>
          <p:cNvSpPr txBox="1"/>
          <p:nvPr/>
        </p:nvSpPr>
        <p:spPr>
          <a:xfrm>
            <a:off x="4355976" y="805976"/>
            <a:ext cx="862184"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enfin</a:t>
            </a:r>
            <a:endParaRPr lang="fr-FR" sz="2400" dirty="0">
              <a:latin typeface="Arial" panose="020B0604020202020204" pitchFamily="34" charset="0"/>
              <a:cs typeface="Arial" panose="020B0604020202020204" pitchFamily="34" charset="0"/>
            </a:endParaRPr>
          </a:p>
        </p:txBody>
      </p:sp>
      <p:sp>
        <p:nvSpPr>
          <p:cNvPr id="15" name="ZoneTexte 14"/>
          <p:cNvSpPr txBox="1"/>
          <p:nvPr/>
        </p:nvSpPr>
        <p:spPr>
          <a:xfrm>
            <a:off x="7265732" y="805975"/>
            <a:ext cx="1582264"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beaucoup</a:t>
            </a:r>
            <a:endParaRPr lang="fr-FR" sz="2400" dirty="0">
              <a:latin typeface="Arial" panose="020B0604020202020204" pitchFamily="34" charset="0"/>
              <a:cs typeface="Arial" panose="020B0604020202020204" pitchFamily="34" charset="0"/>
            </a:endParaRPr>
          </a:p>
        </p:txBody>
      </p:sp>
      <p:pic>
        <p:nvPicPr>
          <p:cNvPr id="1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69730"/>
            <a:ext cx="648072" cy="6183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8104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4" grpId="0" animBg="1"/>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043608" y="195486"/>
            <a:ext cx="6480720" cy="461665"/>
          </a:xfrm>
          <a:prstGeom prst="rect">
            <a:avLst/>
          </a:prstGeom>
          <a:noFill/>
        </p:spPr>
        <p:txBody>
          <a:bodyPr wrap="square" rtlCol="0">
            <a:spAutoFit/>
          </a:bodyPr>
          <a:lstStyle/>
          <a:p>
            <a:pPr algn="ctr"/>
            <a:r>
              <a:rPr lang="fr-FR" sz="2400" b="1" dirty="0" smtClean="0">
                <a:latin typeface="Arial" panose="020B0604020202020204" pitchFamily="34" charset="0"/>
                <a:cs typeface="Arial" panose="020B0604020202020204" pitchFamily="34" charset="0"/>
              </a:rPr>
              <a:t>Les mots invariables</a:t>
            </a:r>
            <a:endParaRPr lang="fr-FR" sz="2400" b="1" dirty="0">
              <a:latin typeface="Arial" panose="020B0604020202020204" pitchFamily="34" charset="0"/>
              <a:cs typeface="Arial" panose="020B0604020202020204" pitchFamily="34" charset="0"/>
            </a:endParaRPr>
          </a:p>
        </p:txBody>
      </p:sp>
      <p:sp>
        <p:nvSpPr>
          <p:cNvPr id="7" name="ZoneTexte 6"/>
          <p:cNvSpPr txBox="1"/>
          <p:nvPr/>
        </p:nvSpPr>
        <p:spPr>
          <a:xfrm>
            <a:off x="2771800" y="1546531"/>
            <a:ext cx="1345138" cy="461665"/>
          </a:xfrm>
          <a:prstGeom prst="rect">
            <a:avLst/>
          </a:prstGeom>
          <a:solidFill>
            <a:schemeClr val="accent5">
              <a:lumMod val="20000"/>
              <a:lumOff val="80000"/>
            </a:schemeClr>
          </a:solidFill>
        </p:spPr>
        <p:txBody>
          <a:bodyPr wrap="square" rtlCol="0">
            <a:spAutoFit/>
          </a:bodyPr>
          <a:lstStyle/>
          <a:p>
            <a:pPr algn="ctr"/>
            <a:r>
              <a:rPr lang="fr-FR" sz="2400" dirty="0">
                <a:latin typeface="Arial" panose="020B0604020202020204" pitchFamily="34" charset="0"/>
                <a:cs typeface="Arial" panose="020B0604020202020204" pitchFamily="34" charset="0"/>
              </a:rPr>
              <a:t>d</a:t>
            </a:r>
            <a:r>
              <a:rPr lang="fr-FR" sz="2400" dirty="0" smtClean="0">
                <a:latin typeface="Arial" panose="020B0604020202020204" pitchFamily="34" charset="0"/>
                <a:cs typeface="Arial" panose="020B0604020202020204" pitchFamily="34" charset="0"/>
              </a:rPr>
              <a:t>’abord</a:t>
            </a:r>
            <a:endParaRPr lang="fr-FR" sz="2400" dirty="0">
              <a:latin typeface="Arial" panose="020B0604020202020204" pitchFamily="34" charset="0"/>
              <a:cs typeface="Arial" panose="020B0604020202020204" pitchFamily="34" charset="0"/>
            </a:endParaRPr>
          </a:p>
        </p:txBody>
      </p:sp>
      <p:sp>
        <p:nvSpPr>
          <p:cNvPr id="8" name="ZoneTexte 7"/>
          <p:cNvSpPr txBox="1"/>
          <p:nvPr/>
        </p:nvSpPr>
        <p:spPr>
          <a:xfrm>
            <a:off x="5320274" y="1546534"/>
            <a:ext cx="1656184" cy="461665"/>
          </a:xfrm>
          <a:prstGeom prst="rect">
            <a:avLst/>
          </a:prstGeom>
          <a:solidFill>
            <a:schemeClr val="accent5">
              <a:lumMod val="20000"/>
              <a:lumOff val="80000"/>
            </a:schemeClr>
          </a:solidFill>
        </p:spPr>
        <p:txBody>
          <a:bodyPr wrap="square" rtlCol="0">
            <a:spAutoFit/>
          </a:bodyPr>
          <a:lstStyle/>
          <a:p>
            <a:pPr algn="ctr"/>
            <a:r>
              <a:rPr lang="fr-FR" sz="2400" dirty="0">
                <a:latin typeface="Arial" panose="020B0604020202020204" pitchFamily="34" charset="0"/>
                <a:cs typeface="Arial" panose="020B0604020202020204" pitchFamily="34" charset="0"/>
              </a:rPr>
              <a:t>p</a:t>
            </a:r>
            <a:r>
              <a:rPr lang="fr-FR" sz="2400" dirty="0" smtClean="0">
                <a:latin typeface="Arial" panose="020B0604020202020204" pitchFamily="34" charset="0"/>
                <a:cs typeface="Arial" panose="020B0604020202020204" pitchFamily="34" charset="0"/>
              </a:rPr>
              <a:t>arce que</a:t>
            </a:r>
            <a:endParaRPr lang="fr-FR" sz="2400" dirty="0">
              <a:latin typeface="Arial" panose="020B0604020202020204" pitchFamily="34" charset="0"/>
              <a:cs typeface="Arial" panose="020B0604020202020204" pitchFamily="34" charset="0"/>
            </a:endParaRPr>
          </a:p>
        </p:txBody>
      </p:sp>
      <p:sp>
        <p:nvSpPr>
          <p:cNvPr id="9" name="ZoneTexte 8"/>
          <p:cNvSpPr txBox="1"/>
          <p:nvPr/>
        </p:nvSpPr>
        <p:spPr>
          <a:xfrm>
            <a:off x="224726" y="1546534"/>
            <a:ext cx="1345138"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souvent</a:t>
            </a:r>
            <a:endParaRPr lang="fr-FR" sz="2400" dirty="0">
              <a:latin typeface="Arial" panose="020B0604020202020204" pitchFamily="34" charset="0"/>
              <a:cs typeface="Arial" panose="020B0604020202020204" pitchFamily="34" charset="0"/>
            </a:endParaRPr>
          </a:p>
        </p:txBody>
      </p:sp>
      <p:sp>
        <p:nvSpPr>
          <p:cNvPr id="10" name="ZoneTexte 9"/>
          <p:cNvSpPr txBox="1"/>
          <p:nvPr/>
        </p:nvSpPr>
        <p:spPr>
          <a:xfrm>
            <a:off x="1641246" y="1546530"/>
            <a:ext cx="1032609"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alors</a:t>
            </a:r>
            <a:endParaRPr lang="fr-FR" sz="2400" dirty="0">
              <a:latin typeface="Arial" panose="020B0604020202020204" pitchFamily="34" charset="0"/>
              <a:cs typeface="Arial" panose="020B0604020202020204" pitchFamily="34" charset="0"/>
            </a:endParaRPr>
          </a:p>
        </p:txBody>
      </p:sp>
      <p:sp>
        <p:nvSpPr>
          <p:cNvPr id="11" name="ZoneTexte 10"/>
          <p:cNvSpPr txBox="1"/>
          <p:nvPr/>
        </p:nvSpPr>
        <p:spPr>
          <a:xfrm>
            <a:off x="4283968" y="1546533"/>
            <a:ext cx="862184"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enfin</a:t>
            </a:r>
            <a:endParaRPr lang="fr-FR" sz="2400" dirty="0">
              <a:latin typeface="Arial" panose="020B0604020202020204" pitchFamily="34" charset="0"/>
              <a:cs typeface="Arial" panose="020B0604020202020204" pitchFamily="34" charset="0"/>
            </a:endParaRPr>
          </a:p>
        </p:txBody>
      </p:sp>
      <p:sp>
        <p:nvSpPr>
          <p:cNvPr id="12" name="ZoneTexte 11"/>
          <p:cNvSpPr txBox="1"/>
          <p:nvPr/>
        </p:nvSpPr>
        <p:spPr>
          <a:xfrm>
            <a:off x="7193724" y="1546532"/>
            <a:ext cx="1582264"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beaucoup</a:t>
            </a:r>
            <a:endParaRPr lang="fr-FR" sz="2400" dirty="0">
              <a:latin typeface="Arial" panose="020B0604020202020204" pitchFamily="34" charset="0"/>
              <a:cs typeface="Arial" panose="020B0604020202020204" pitchFamily="34" charset="0"/>
            </a:endParaRPr>
          </a:p>
        </p:txBody>
      </p:sp>
      <p:sp>
        <p:nvSpPr>
          <p:cNvPr id="5" name="ZoneTexte 4"/>
          <p:cNvSpPr txBox="1"/>
          <p:nvPr/>
        </p:nvSpPr>
        <p:spPr>
          <a:xfrm>
            <a:off x="286568" y="2859782"/>
            <a:ext cx="8856984" cy="1200329"/>
          </a:xfrm>
          <a:prstGeom prst="rect">
            <a:avLst/>
          </a:prstGeom>
          <a:solidFill>
            <a:schemeClr val="accent6">
              <a:lumMod val="20000"/>
              <a:lumOff val="80000"/>
            </a:schemeClr>
          </a:solidFill>
        </p:spPr>
        <p:txBody>
          <a:bodyPr wrap="square" rtlCol="0">
            <a:spAutoFit/>
          </a:bodyPr>
          <a:lstStyle/>
          <a:p>
            <a:r>
              <a:rPr lang="fr-FR" sz="2400" dirty="0" smtClean="0">
                <a:latin typeface="Arial" panose="020B0604020202020204" pitchFamily="34" charset="0"/>
                <a:cs typeface="Arial" panose="020B0604020202020204" pitchFamily="34" charset="0"/>
              </a:rPr>
              <a:t>Les </a:t>
            </a:r>
            <a:r>
              <a:rPr lang="fr-FR" sz="2400" b="1" dirty="0" smtClean="0">
                <a:solidFill>
                  <a:srgbClr val="0066FF"/>
                </a:solidFill>
                <a:latin typeface="Arial" panose="020B0604020202020204" pitchFamily="34" charset="0"/>
                <a:cs typeface="Arial" panose="020B0604020202020204" pitchFamily="34" charset="0"/>
              </a:rPr>
              <a:t>mots invariables </a:t>
            </a:r>
            <a:r>
              <a:rPr lang="fr-FR" sz="2400" dirty="0" smtClean="0">
                <a:latin typeface="Arial" panose="020B0604020202020204" pitchFamily="34" charset="0"/>
                <a:cs typeface="Arial" panose="020B0604020202020204" pitchFamily="34" charset="0"/>
              </a:rPr>
              <a:t>sont des mots dont l’orthographe </a:t>
            </a:r>
            <a:r>
              <a:rPr lang="fr-FR" sz="2400" b="1" dirty="0" smtClean="0">
                <a:solidFill>
                  <a:srgbClr val="0066FF"/>
                </a:solidFill>
                <a:latin typeface="Arial" panose="020B0604020202020204" pitchFamily="34" charset="0"/>
                <a:cs typeface="Arial" panose="020B0604020202020204" pitchFamily="34" charset="0"/>
              </a:rPr>
              <a:t>ne change jamais</a:t>
            </a:r>
            <a:r>
              <a:rPr lang="fr-FR" sz="2400" dirty="0" smtClean="0">
                <a:latin typeface="Arial" panose="020B0604020202020204" pitchFamily="34" charset="0"/>
                <a:cs typeface="Arial" panose="020B0604020202020204" pitchFamily="34" charset="0"/>
              </a:rPr>
              <a:t>. Ils ont </a:t>
            </a:r>
            <a:r>
              <a:rPr lang="fr-FR" sz="2400" b="1" dirty="0" smtClean="0">
                <a:solidFill>
                  <a:srgbClr val="0066FF"/>
                </a:solidFill>
                <a:latin typeface="Arial" panose="020B0604020202020204" pitchFamily="34" charset="0"/>
                <a:cs typeface="Arial" panose="020B0604020202020204" pitchFamily="34" charset="0"/>
              </a:rPr>
              <a:t>un sens précis</a:t>
            </a:r>
            <a:r>
              <a:rPr lang="fr-FR" sz="2400" dirty="0" smtClean="0">
                <a:latin typeface="Arial" panose="020B0604020202020204" pitchFamily="34" charset="0"/>
                <a:cs typeface="Arial" panose="020B0604020202020204" pitchFamily="34" charset="0"/>
              </a:rPr>
              <a:t>. </a:t>
            </a:r>
          </a:p>
          <a:p>
            <a:r>
              <a:rPr lang="fr-FR" sz="2400" dirty="0" smtClean="0">
                <a:latin typeface="Arial" panose="020B0604020202020204" pitchFamily="34" charset="0"/>
                <a:cs typeface="Arial" panose="020B0604020202020204" pitchFamily="34" charset="0"/>
              </a:rPr>
              <a:t>Il faut connaître </a:t>
            </a:r>
            <a:r>
              <a:rPr lang="fr-FR" sz="2400" dirty="0">
                <a:latin typeface="Arial" panose="020B0604020202020204" pitchFamily="34" charset="0"/>
                <a:cs typeface="Arial" panose="020B0604020202020204" pitchFamily="34" charset="0"/>
              </a:rPr>
              <a:t>par </a:t>
            </a:r>
            <a:r>
              <a:rPr lang="fr-FR" sz="2400" dirty="0" smtClean="0">
                <a:latin typeface="Arial" panose="020B0604020202020204" pitchFamily="34" charset="0"/>
                <a:cs typeface="Arial" panose="020B0604020202020204" pitchFamily="34" charset="0"/>
              </a:rPr>
              <a:t>cœur l’orthographe des mots invariables.</a:t>
            </a: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8509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971600" y="148074"/>
            <a:ext cx="8064896"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Trouve l’intrus dans chaque liste de mots invariables</a:t>
            </a:r>
            <a:endParaRPr lang="fr-FR" sz="2400" b="1" dirty="0">
              <a:latin typeface="Arial" panose="020B0604020202020204" pitchFamily="34" charset="0"/>
              <a:cs typeface="Arial" panose="020B0604020202020204" pitchFamily="34"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9730"/>
            <a:ext cx="648072" cy="6183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ZoneTexte 1"/>
          <p:cNvSpPr txBox="1"/>
          <p:nvPr/>
        </p:nvSpPr>
        <p:spPr>
          <a:xfrm>
            <a:off x="503548" y="1419622"/>
            <a:ext cx="1908212" cy="2677656"/>
          </a:xfrm>
          <a:prstGeom prst="rect">
            <a:avLst/>
          </a:prstGeom>
          <a:solidFill>
            <a:schemeClr val="accent5">
              <a:lumMod val="20000"/>
              <a:lumOff val="80000"/>
            </a:schemeClr>
          </a:solidFill>
        </p:spPr>
        <p:txBody>
          <a:bodyPr wrap="square" rtlCol="0">
            <a:spAutoFit/>
          </a:bodyPr>
          <a:lstStyle/>
          <a:p>
            <a:pPr algn="ctr"/>
            <a:r>
              <a:rPr lang="fr-FR" sz="2400" dirty="0">
                <a:latin typeface="Arial" panose="020B0604020202020204" pitchFamily="34" charset="0"/>
                <a:cs typeface="Arial" panose="020B0604020202020204" pitchFamily="34" charset="0"/>
              </a:rPr>
              <a:t>p</a:t>
            </a:r>
            <a:r>
              <a:rPr lang="fr-FR" sz="2400" dirty="0" smtClean="0">
                <a:latin typeface="Arial" panose="020B0604020202020204" pitchFamily="34" charset="0"/>
                <a:cs typeface="Arial" panose="020B0604020202020204" pitchFamily="34" charset="0"/>
              </a:rPr>
              <a:t>resque</a:t>
            </a:r>
          </a:p>
          <a:p>
            <a:pPr algn="ctr"/>
            <a:endParaRPr lang="fr-FR" sz="2400" dirty="0">
              <a:latin typeface="Arial" panose="020B0604020202020204" pitchFamily="34" charset="0"/>
              <a:cs typeface="Arial" panose="020B0604020202020204" pitchFamily="34" charset="0"/>
            </a:endParaRPr>
          </a:p>
          <a:p>
            <a:pPr algn="ctr"/>
            <a:r>
              <a:rPr lang="fr-FR" sz="2400" dirty="0">
                <a:latin typeface="Arial" panose="020B0604020202020204" pitchFamily="34" charset="0"/>
                <a:cs typeface="Arial" panose="020B0604020202020204" pitchFamily="34" charset="0"/>
              </a:rPr>
              <a:t>s</a:t>
            </a:r>
            <a:r>
              <a:rPr lang="fr-FR" sz="2400" dirty="0" smtClean="0">
                <a:latin typeface="Arial" panose="020B0604020202020204" pitchFamily="34" charset="0"/>
                <a:cs typeface="Arial" panose="020B0604020202020204" pitchFamily="34" charset="0"/>
              </a:rPr>
              <a:t>urtout</a:t>
            </a:r>
          </a:p>
          <a:p>
            <a:pPr algn="ctr"/>
            <a:endParaRPr lang="fr-FR" sz="2400" dirty="0" smtClean="0">
              <a:latin typeface="Arial" panose="020B0604020202020204" pitchFamily="34" charset="0"/>
              <a:cs typeface="Arial" panose="020B0604020202020204" pitchFamily="34" charset="0"/>
            </a:endParaRPr>
          </a:p>
          <a:p>
            <a:pPr algn="ctr"/>
            <a:r>
              <a:rPr lang="fr-FR" sz="2400" dirty="0">
                <a:latin typeface="Arial" panose="020B0604020202020204" pitchFamily="34" charset="0"/>
                <a:cs typeface="Arial" panose="020B0604020202020204" pitchFamily="34" charset="0"/>
              </a:rPr>
              <a:t>f</a:t>
            </a:r>
            <a:r>
              <a:rPr lang="fr-FR" sz="2400" dirty="0" smtClean="0">
                <a:latin typeface="Arial" panose="020B0604020202020204" pitchFamily="34" charset="0"/>
                <a:cs typeface="Arial" panose="020B0604020202020204" pitchFamily="34" charset="0"/>
              </a:rPr>
              <a:t>leur</a:t>
            </a:r>
          </a:p>
          <a:p>
            <a:pPr algn="ctr"/>
            <a:endParaRPr lang="fr-FR" sz="2400" dirty="0">
              <a:latin typeface="Arial" panose="020B0604020202020204" pitchFamily="34" charset="0"/>
              <a:cs typeface="Arial" panose="020B0604020202020204" pitchFamily="34" charset="0"/>
            </a:endParaRPr>
          </a:p>
          <a:p>
            <a:pPr algn="ctr"/>
            <a:r>
              <a:rPr lang="fr-FR" sz="2400" dirty="0" smtClean="0">
                <a:latin typeface="Arial" panose="020B0604020202020204" pitchFamily="34" charset="0"/>
                <a:cs typeface="Arial" panose="020B0604020202020204" pitchFamily="34" charset="0"/>
              </a:rPr>
              <a:t>depuis</a:t>
            </a:r>
            <a:endParaRPr lang="fr-FR" sz="2400" dirty="0">
              <a:latin typeface="Arial" panose="020B0604020202020204" pitchFamily="34" charset="0"/>
              <a:cs typeface="Arial" panose="020B0604020202020204" pitchFamily="34" charset="0"/>
            </a:endParaRPr>
          </a:p>
        </p:txBody>
      </p:sp>
      <p:sp>
        <p:nvSpPr>
          <p:cNvPr id="6" name="ZoneTexte 5"/>
          <p:cNvSpPr txBox="1"/>
          <p:nvPr/>
        </p:nvSpPr>
        <p:spPr>
          <a:xfrm>
            <a:off x="3559572" y="1426156"/>
            <a:ext cx="1908212" cy="2677656"/>
          </a:xfrm>
          <a:prstGeom prst="rect">
            <a:avLst/>
          </a:prstGeom>
          <a:solidFill>
            <a:schemeClr val="accent5">
              <a:lumMod val="20000"/>
              <a:lumOff val="80000"/>
            </a:schemeClr>
          </a:solidFill>
        </p:spPr>
        <p:txBody>
          <a:bodyPr wrap="square" rtlCol="0">
            <a:spAutoFit/>
          </a:bodyPr>
          <a:lstStyle/>
          <a:p>
            <a:pPr algn="ctr"/>
            <a:r>
              <a:rPr lang="fr-FR" sz="2400" dirty="0">
                <a:latin typeface="Arial" panose="020B0604020202020204" pitchFamily="34" charset="0"/>
                <a:cs typeface="Arial" panose="020B0604020202020204" pitchFamily="34" charset="0"/>
              </a:rPr>
              <a:t>v</a:t>
            </a:r>
            <a:r>
              <a:rPr lang="fr-FR" sz="2400" dirty="0" smtClean="0">
                <a:latin typeface="Arial" panose="020B0604020202020204" pitchFamily="34" charset="0"/>
                <a:cs typeface="Arial" panose="020B0604020202020204" pitchFamily="34" charset="0"/>
              </a:rPr>
              <a:t>oici</a:t>
            </a:r>
          </a:p>
          <a:p>
            <a:pPr algn="ctr"/>
            <a:endParaRPr lang="fr-FR" sz="2400" dirty="0">
              <a:latin typeface="Arial" panose="020B0604020202020204" pitchFamily="34" charset="0"/>
              <a:cs typeface="Arial" panose="020B0604020202020204" pitchFamily="34" charset="0"/>
            </a:endParaRPr>
          </a:p>
          <a:p>
            <a:pPr algn="ctr"/>
            <a:r>
              <a:rPr lang="fr-FR" sz="2400" dirty="0">
                <a:latin typeface="Arial" panose="020B0604020202020204" pitchFamily="34" charset="0"/>
                <a:cs typeface="Arial" panose="020B0604020202020204" pitchFamily="34" charset="0"/>
              </a:rPr>
              <a:t>a</a:t>
            </a:r>
            <a:r>
              <a:rPr lang="fr-FR" sz="2400" dirty="0" smtClean="0">
                <a:latin typeface="Arial" panose="020B0604020202020204" pitchFamily="34" charset="0"/>
                <a:cs typeface="Arial" panose="020B0604020202020204" pitchFamily="34" charset="0"/>
              </a:rPr>
              <a:t>ssez</a:t>
            </a:r>
          </a:p>
          <a:p>
            <a:pPr algn="ctr"/>
            <a:endParaRPr lang="fr-FR" sz="2400" dirty="0">
              <a:latin typeface="Arial" panose="020B0604020202020204" pitchFamily="34" charset="0"/>
              <a:cs typeface="Arial" panose="020B0604020202020204" pitchFamily="34" charset="0"/>
            </a:endParaRPr>
          </a:p>
          <a:p>
            <a:pPr algn="ctr"/>
            <a:r>
              <a:rPr lang="fr-FR" sz="2400" dirty="0">
                <a:latin typeface="Arial" panose="020B0604020202020204" pitchFamily="34" charset="0"/>
                <a:cs typeface="Arial" panose="020B0604020202020204" pitchFamily="34" charset="0"/>
              </a:rPr>
              <a:t>q</a:t>
            </a:r>
            <a:r>
              <a:rPr lang="fr-FR" sz="2400" dirty="0" smtClean="0">
                <a:latin typeface="Arial" panose="020B0604020202020204" pitchFamily="34" charset="0"/>
                <a:cs typeface="Arial" panose="020B0604020202020204" pitchFamily="34" charset="0"/>
              </a:rPr>
              <a:t>uelquefois</a:t>
            </a:r>
          </a:p>
          <a:p>
            <a:pPr algn="ctr"/>
            <a:endParaRPr lang="fr-FR" sz="2400" dirty="0">
              <a:latin typeface="Arial" panose="020B0604020202020204" pitchFamily="34" charset="0"/>
              <a:cs typeface="Arial" panose="020B0604020202020204" pitchFamily="34" charset="0"/>
            </a:endParaRPr>
          </a:p>
          <a:p>
            <a:pPr algn="ctr"/>
            <a:r>
              <a:rPr lang="fr-FR" sz="2400" dirty="0" smtClean="0">
                <a:latin typeface="Arial" panose="020B0604020202020204" pitchFamily="34" charset="0"/>
                <a:cs typeface="Arial" panose="020B0604020202020204" pitchFamily="34" charset="0"/>
              </a:rPr>
              <a:t>beau</a:t>
            </a:r>
            <a:endParaRPr lang="fr-FR" sz="2400" dirty="0">
              <a:latin typeface="Arial" panose="020B0604020202020204" pitchFamily="34" charset="0"/>
              <a:cs typeface="Arial" panose="020B0604020202020204" pitchFamily="34" charset="0"/>
            </a:endParaRPr>
          </a:p>
        </p:txBody>
      </p:sp>
      <p:sp>
        <p:nvSpPr>
          <p:cNvPr id="7" name="ZoneTexte 6"/>
          <p:cNvSpPr txBox="1"/>
          <p:nvPr/>
        </p:nvSpPr>
        <p:spPr>
          <a:xfrm>
            <a:off x="6804248" y="1419622"/>
            <a:ext cx="1908212" cy="2677656"/>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apprendre</a:t>
            </a:r>
          </a:p>
          <a:p>
            <a:pPr algn="ctr"/>
            <a:endParaRPr lang="fr-FR" sz="2400" dirty="0">
              <a:latin typeface="Arial" panose="020B0604020202020204" pitchFamily="34" charset="0"/>
              <a:cs typeface="Arial" panose="020B0604020202020204" pitchFamily="34" charset="0"/>
            </a:endParaRPr>
          </a:p>
          <a:p>
            <a:pPr algn="ctr"/>
            <a:r>
              <a:rPr lang="fr-FR" sz="2400" dirty="0">
                <a:latin typeface="Arial" panose="020B0604020202020204" pitchFamily="34" charset="0"/>
                <a:cs typeface="Arial" panose="020B0604020202020204" pitchFamily="34" charset="0"/>
              </a:rPr>
              <a:t>d</a:t>
            </a:r>
            <a:r>
              <a:rPr lang="fr-FR" sz="2400" dirty="0" smtClean="0">
                <a:latin typeface="Arial" panose="020B0604020202020204" pitchFamily="34" charset="0"/>
                <a:cs typeface="Arial" panose="020B0604020202020204" pitchFamily="34" charset="0"/>
              </a:rPr>
              <a:t>evant</a:t>
            </a:r>
          </a:p>
          <a:p>
            <a:pPr algn="ctr"/>
            <a:endParaRPr lang="fr-FR" sz="2400" dirty="0">
              <a:latin typeface="Arial" panose="020B0604020202020204" pitchFamily="34" charset="0"/>
              <a:cs typeface="Arial" panose="020B0604020202020204" pitchFamily="34" charset="0"/>
            </a:endParaRPr>
          </a:p>
          <a:p>
            <a:pPr algn="ctr"/>
            <a:r>
              <a:rPr lang="fr-FR" sz="2400" dirty="0">
                <a:latin typeface="Arial" panose="020B0604020202020204" pitchFamily="34" charset="0"/>
                <a:cs typeface="Arial" panose="020B0604020202020204" pitchFamily="34" charset="0"/>
              </a:rPr>
              <a:t>l</a:t>
            </a:r>
            <a:r>
              <a:rPr lang="fr-FR" sz="2400" dirty="0" smtClean="0">
                <a:latin typeface="Arial" panose="020B0604020202020204" pitchFamily="34" charset="0"/>
                <a:cs typeface="Arial" panose="020B0604020202020204" pitchFamily="34" charset="0"/>
              </a:rPr>
              <a:t>oin </a:t>
            </a:r>
          </a:p>
          <a:p>
            <a:pPr algn="ctr"/>
            <a:endParaRPr lang="fr-FR" sz="2400" dirty="0">
              <a:latin typeface="Arial" panose="020B0604020202020204" pitchFamily="34" charset="0"/>
              <a:cs typeface="Arial" panose="020B0604020202020204" pitchFamily="34" charset="0"/>
            </a:endParaRPr>
          </a:p>
          <a:p>
            <a:pPr algn="ctr"/>
            <a:r>
              <a:rPr lang="fr-FR" sz="2400" dirty="0" smtClean="0">
                <a:latin typeface="Arial" panose="020B0604020202020204" pitchFamily="34" charset="0"/>
                <a:cs typeface="Arial" panose="020B0604020202020204" pitchFamily="34" charset="0"/>
              </a:rPr>
              <a:t>dessus</a:t>
            </a:r>
          </a:p>
        </p:txBody>
      </p:sp>
    </p:spTree>
    <p:extLst>
      <p:ext uri="{BB962C8B-B14F-4D97-AF65-F5344CB8AC3E}">
        <p14:creationId xmlns:p14="http://schemas.microsoft.com/office/powerpoint/2010/main" val="1727416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55089"/>
          <a:stretch/>
        </p:blipFill>
        <p:spPr bwMode="auto">
          <a:xfrm>
            <a:off x="101677" y="3147814"/>
            <a:ext cx="8712968" cy="17995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ZoneTexte 2"/>
          <p:cNvSpPr txBox="1"/>
          <p:nvPr/>
        </p:nvSpPr>
        <p:spPr>
          <a:xfrm>
            <a:off x="1191630" y="142876"/>
            <a:ext cx="8424936"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Apprendre par cœur, comment faire ? </a:t>
            </a:r>
            <a:endParaRPr lang="fr-FR" sz="2400" b="1" dirty="0">
              <a:latin typeface="Arial" panose="020B0604020202020204" pitchFamily="34" charset="0"/>
              <a:cs typeface="Arial" panose="020B0604020202020204" pitchFamily="34" charset="0"/>
            </a:endParaRPr>
          </a:p>
        </p:txBody>
      </p:sp>
      <p:sp>
        <p:nvSpPr>
          <p:cNvPr id="5" name="ZoneTexte 4"/>
          <p:cNvSpPr txBox="1"/>
          <p:nvPr/>
        </p:nvSpPr>
        <p:spPr>
          <a:xfrm>
            <a:off x="3718221" y="926494"/>
            <a:ext cx="1440160"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aussitôt</a:t>
            </a:r>
            <a:endParaRPr lang="fr-FR" sz="2400" dirty="0">
              <a:latin typeface="Arial" panose="020B0604020202020204" pitchFamily="34" charset="0"/>
              <a:cs typeface="Arial" panose="020B0604020202020204" pitchFamily="34" charset="0"/>
            </a:endParaRPr>
          </a:p>
        </p:txBody>
      </p:sp>
      <p:sp>
        <p:nvSpPr>
          <p:cNvPr id="7" name="ZoneTexte 6"/>
          <p:cNvSpPr txBox="1"/>
          <p:nvPr/>
        </p:nvSpPr>
        <p:spPr>
          <a:xfrm>
            <a:off x="3697762" y="950149"/>
            <a:ext cx="1440160" cy="461665"/>
          </a:xfrm>
          <a:prstGeom prst="rect">
            <a:avLst/>
          </a:prstGeom>
          <a:solidFill>
            <a:schemeClr val="accent5">
              <a:lumMod val="20000"/>
              <a:lumOff val="80000"/>
            </a:schemeClr>
          </a:solidFill>
        </p:spPr>
        <p:txBody>
          <a:bodyPr wrap="square" rtlCol="0">
            <a:spAutoFit/>
          </a:bodyPr>
          <a:lstStyle/>
          <a:p>
            <a:pPr algn="ctr"/>
            <a:r>
              <a:rPr lang="fr-FR" sz="2400" dirty="0">
                <a:latin typeface="Arial" panose="020B0604020202020204" pitchFamily="34" charset="0"/>
                <a:cs typeface="Arial" panose="020B0604020202020204" pitchFamily="34" charset="0"/>
              </a:rPr>
              <a:t>s</a:t>
            </a:r>
            <a:r>
              <a:rPr lang="fr-FR" sz="2400" dirty="0" smtClean="0">
                <a:latin typeface="Arial" panose="020B0604020202020204" pitchFamily="34" charset="0"/>
                <a:cs typeface="Arial" panose="020B0604020202020204" pitchFamily="34" charset="0"/>
              </a:rPr>
              <a:t>oudain</a:t>
            </a:r>
            <a:endParaRPr lang="fr-FR" sz="2400" dirty="0" smtClean="0">
              <a:latin typeface="Arial" panose="020B0604020202020204" pitchFamily="34" charset="0"/>
              <a:cs typeface="Arial" panose="020B0604020202020204" pitchFamily="34" charset="0"/>
            </a:endParaRPr>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9747" y="1817874"/>
            <a:ext cx="819150" cy="790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26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5776" y="1855712"/>
            <a:ext cx="720079" cy="732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26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33006" y="1862065"/>
            <a:ext cx="773288" cy="7641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269"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04048" y="1824486"/>
            <a:ext cx="800100" cy="7953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AutoShape 7" descr="Illustration vectorielle de perroquet pirate chant | Vecteur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nvGrpSpPr>
          <p:cNvPr id="12" name="Groupe 11"/>
          <p:cNvGrpSpPr/>
          <p:nvPr/>
        </p:nvGrpSpPr>
        <p:grpSpPr>
          <a:xfrm>
            <a:off x="5804149" y="1824486"/>
            <a:ext cx="785862" cy="795338"/>
            <a:chOff x="7236296" y="1395169"/>
            <a:chExt cx="1224136" cy="1261445"/>
          </a:xfrm>
        </p:grpSpPr>
        <p:pic>
          <p:nvPicPr>
            <p:cNvPr id="11273" name="Picture 9"/>
            <p:cNvPicPr>
              <a:picLocks noChangeAspect="1" noChangeArrowheads="1"/>
            </p:cNvPicPr>
            <p:nvPr/>
          </p:nvPicPr>
          <p:blipFill>
            <a:blip r:embed="rId7">
              <a:extLst>
                <a:ext uri="{BEBA8EAE-BF5A-486C-A8C5-ECC9F3942E4B}">
                  <a14:imgProps xmlns:a14="http://schemas.microsoft.com/office/drawing/2010/main">
                    <a14:imgLayer r:embed="rId8">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7334014" y="1537671"/>
              <a:ext cx="1028700" cy="752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Ellipse 10"/>
            <p:cNvSpPr/>
            <p:nvPr/>
          </p:nvSpPr>
          <p:spPr>
            <a:xfrm>
              <a:off x="7236296" y="1395169"/>
              <a:ext cx="1224136" cy="126144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11274"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308304" y="1858370"/>
            <a:ext cx="771525" cy="771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58901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266"/>
                                        </p:tgtEl>
                                        <p:attrNameLst>
                                          <p:attrName>style.visibility</p:attrName>
                                        </p:attrNameLst>
                                      </p:cBhvr>
                                      <p:to>
                                        <p:strVal val="visible"/>
                                      </p:to>
                                    </p:set>
                                    <p:anim calcmode="lin" valueType="num">
                                      <p:cBhvr additive="base">
                                        <p:cTn id="7" dur="500" fill="hold"/>
                                        <p:tgtEl>
                                          <p:spTgt spid="11266"/>
                                        </p:tgtEl>
                                        <p:attrNameLst>
                                          <p:attrName>ppt_x</p:attrName>
                                        </p:attrNameLst>
                                      </p:cBhvr>
                                      <p:tavLst>
                                        <p:tav tm="0">
                                          <p:val>
                                            <p:strVal val="#ppt_x"/>
                                          </p:val>
                                        </p:tav>
                                        <p:tav tm="100000">
                                          <p:val>
                                            <p:strVal val="#ppt_x"/>
                                          </p:val>
                                        </p:tav>
                                      </p:tavLst>
                                    </p:anim>
                                    <p:anim calcmode="lin" valueType="num">
                                      <p:cBhvr additive="base">
                                        <p:cTn id="8" dur="500" fill="hold"/>
                                        <p:tgtEl>
                                          <p:spTgt spid="1126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267"/>
                                        </p:tgtEl>
                                        <p:attrNameLst>
                                          <p:attrName>style.visibility</p:attrName>
                                        </p:attrNameLst>
                                      </p:cBhvr>
                                      <p:to>
                                        <p:strVal val="visible"/>
                                      </p:to>
                                    </p:set>
                                    <p:anim calcmode="lin" valueType="num">
                                      <p:cBhvr additive="base">
                                        <p:cTn id="13" dur="500" fill="hold"/>
                                        <p:tgtEl>
                                          <p:spTgt spid="11267"/>
                                        </p:tgtEl>
                                        <p:attrNameLst>
                                          <p:attrName>ppt_x</p:attrName>
                                        </p:attrNameLst>
                                      </p:cBhvr>
                                      <p:tavLst>
                                        <p:tav tm="0">
                                          <p:val>
                                            <p:strVal val="#ppt_x"/>
                                          </p:val>
                                        </p:tav>
                                        <p:tav tm="100000">
                                          <p:val>
                                            <p:strVal val="#ppt_x"/>
                                          </p:val>
                                        </p:tav>
                                      </p:tavLst>
                                    </p:anim>
                                    <p:anim calcmode="lin" valueType="num">
                                      <p:cBhvr additive="base">
                                        <p:cTn id="14" dur="500" fill="hold"/>
                                        <p:tgtEl>
                                          <p:spTgt spid="11267"/>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1268"/>
                                        </p:tgtEl>
                                        <p:attrNameLst>
                                          <p:attrName>style.visibility</p:attrName>
                                        </p:attrNameLst>
                                      </p:cBhvr>
                                      <p:to>
                                        <p:strVal val="visible"/>
                                      </p:to>
                                    </p:set>
                                    <p:anim calcmode="lin" valueType="num">
                                      <p:cBhvr additive="base">
                                        <p:cTn id="17" dur="500" fill="hold"/>
                                        <p:tgtEl>
                                          <p:spTgt spid="11268"/>
                                        </p:tgtEl>
                                        <p:attrNameLst>
                                          <p:attrName>ppt_x</p:attrName>
                                        </p:attrNameLst>
                                      </p:cBhvr>
                                      <p:tavLst>
                                        <p:tav tm="0">
                                          <p:val>
                                            <p:strVal val="#ppt_x"/>
                                          </p:val>
                                        </p:tav>
                                        <p:tav tm="100000">
                                          <p:val>
                                            <p:strVal val="#ppt_x"/>
                                          </p:val>
                                        </p:tav>
                                      </p:tavLst>
                                    </p:anim>
                                    <p:anim calcmode="lin" valueType="num">
                                      <p:cBhvr additive="base">
                                        <p:cTn id="18" dur="500" fill="hold"/>
                                        <p:tgtEl>
                                          <p:spTgt spid="11268"/>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1269"/>
                                        </p:tgtEl>
                                        <p:attrNameLst>
                                          <p:attrName>style.visibility</p:attrName>
                                        </p:attrNameLst>
                                      </p:cBhvr>
                                      <p:to>
                                        <p:strVal val="visible"/>
                                      </p:to>
                                    </p:set>
                                    <p:anim calcmode="lin" valueType="num">
                                      <p:cBhvr additive="base">
                                        <p:cTn id="23" dur="500" fill="hold"/>
                                        <p:tgtEl>
                                          <p:spTgt spid="11269"/>
                                        </p:tgtEl>
                                        <p:attrNameLst>
                                          <p:attrName>ppt_x</p:attrName>
                                        </p:attrNameLst>
                                      </p:cBhvr>
                                      <p:tavLst>
                                        <p:tav tm="0">
                                          <p:val>
                                            <p:strVal val="#ppt_x"/>
                                          </p:val>
                                        </p:tav>
                                        <p:tav tm="100000">
                                          <p:val>
                                            <p:strVal val="#ppt_x"/>
                                          </p:val>
                                        </p:tav>
                                      </p:tavLst>
                                    </p:anim>
                                    <p:anim calcmode="lin" valueType="num">
                                      <p:cBhvr additive="base">
                                        <p:cTn id="24" dur="500" fill="hold"/>
                                        <p:tgtEl>
                                          <p:spTgt spid="11269"/>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1274"/>
                                        </p:tgtEl>
                                        <p:attrNameLst>
                                          <p:attrName>style.visibility</p:attrName>
                                        </p:attrNameLst>
                                      </p:cBhvr>
                                      <p:to>
                                        <p:strVal val="visible"/>
                                      </p:to>
                                    </p:set>
                                    <p:anim calcmode="lin" valueType="num">
                                      <p:cBhvr additive="base">
                                        <p:cTn id="33" dur="500" fill="hold"/>
                                        <p:tgtEl>
                                          <p:spTgt spid="11274"/>
                                        </p:tgtEl>
                                        <p:attrNameLst>
                                          <p:attrName>ppt_x</p:attrName>
                                        </p:attrNameLst>
                                      </p:cBhvr>
                                      <p:tavLst>
                                        <p:tav tm="0">
                                          <p:val>
                                            <p:strVal val="#ppt_x"/>
                                          </p:val>
                                        </p:tav>
                                        <p:tav tm="100000">
                                          <p:val>
                                            <p:strVal val="#ppt_x"/>
                                          </p:val>
                                        </p:tav>
                                      </p:tavLst>
                                    </p:anim>
                                    <p:anim calcmode="lin" valueType="num">
                                      <p:cBhvr additive="base">
                                        <p:cTn id="34" dur="500" fill="hold"/>
                                        <p:tgtEl>
                                          <p:spTgt spid="11274"/>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5"/>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1" nodeType="clickEffect">
                                  <p:stCondLst>
                                    <p:cond delay="0"/>
                                  </p:stCondLst>
                                  <p:childTnLst>
                                    <p:set>
                                      <p:cBhvr>
                                        <p:cTn id="46"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7"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p:cNvSpPr txBox="1"/>
          <p:nvPr/>
        </p:nvSpPr>
        <p:spPr>
          <a:xfrm>
            <a:off x="971600" y="148074"/>
            <a:ext cx="7848872"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Classe les mots invariables en fonction de leur sens</a:t>
            </a:r>
            <a:endParaRPr lang="fr-FR" sz="2400" b="1" dirty="0">
              <a:latin typeface="Arial" panose="020B0604020202020204" pitchFamily="34" charset="0"/>
              <a:cs typeface="Arial" panose="020B0604020202020204" pitchFamily="34" charset="0"/>
            </a:endParaRPr>
          </a:p>
        </p:txBody>
      </p:sp>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9730"/>
            <a:ext cx="648072" cy="6183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6" name="Tableau 15"/>
          <p:cNvGraphicFramePr>
            <a:graphicFrameLocks noGrp="1"/>
          </p:cNvGraphicFramePr>
          <p:nvPr>
            <p:extLst>
              <p:ext uri="{D42A27DB-BD31-4B8C-83A1-F6EECF244321}">
                <p14:modId xmlns:p14="http://schemas.microsoft.com/office/powerpoint/2010/main" val="1790711210"/>
              </p:ext>
            </p:extLst>
          </p:nvPr>
        </p:nvGraphicFramePr>
        <p:xfrm>
          <a:off x="183799" y="2283718"/>
          <a:ext cx="8496942" cy="2496304"/>
        </p:xfrm>
        <a:graphic>
          <a:graphicData uri="http://schemas.openxmlformats.org/drawingml/2006/table">
            <a:tbl>
              <a:tblPr firstRow="1" bandRow="1">
                <a:tableStyleId>{5C22544A-7EE6-4342-B048-85BDC9FD1C3A}</a:tableStyleId>
              </a:tblPr>
              <a:tblGrid>
                <a:gridCol w="2832314">
                  <a:extLst>
                    <a:ext uri="{9D8B030D-6E8A-4147-A177-3AD203B41FA5}">
                      <a16:colId xmlns:a16="http://schemas.microsoft.com/office/drawing/2014/main" val="20000"/>
                    </a:ext>
                  </a:extLst>
                </a:gridCol>
                <a:gridCol w="2832314">
                  <a:extLst>
                    <a:ext uri="{9D8B030D-6E8A-4147-A177-3AD203B41FA5}">
                      <a16:colId xmlns:a16="http://schemas.microsoft.com/office/drawing/2014/main" val="20001"/>
                    </a:ext>
                  </a:extLst>
                </a:gridCol>
                <a:gridCol w="2832314">
                  <a:extLst>
                    <a:ext uri="{9D8B030D-6E8A-4147-A177-3AD203B41FA5}">
                      <a16:colId xmlns:a16="http://schemas.microsoft.com/office/drawing/2014/main" val="20002"/>
                    </a:ext>
                  </a:extLst>
                </a:gridCol>
              </a:tblGrid>
              <a:tr h="576064">
                <a:tc>
                  <a:txBody>
                    <a:bodyPr/>
                    <a:lstStyle/>
                    <a:p>
                      <a:pPr algn="ctr"/>
                      <a:r>
                        <a:rPr lang="fr-FR" sz="2400" b="0" dirty="0" smtClean="0">
                          <a:solidFill>
                            <a:sysClr val="windowText" lastClr="000000"/>
                          </a:solidFill>
                          <a:latin typeface="Arial" panose="020B0604020202020204" pitchFamily="34" charset="0"/>
                          <a:cs typeface="Arial" panose="020B0604020202020204" pitchFamily="34" charset="0"/>
                        </a:rPr>
                        <a:t>le</a:t>
                      </a:r>
                      <a:r>
                        <a:rPr lang="fr-FR" sz="2400" b="0" baseline="0" dirty="0" smtClean="0">
                          <a:solidFill>
                            <a:sysClr val="windowText" lastClr="000000"/>
                          </a:solidFill>
                          <a:latin typeface="Arial" panose="020B0604020202020204" pitchFamily="34" charset="0"/>
                          <a:cs typeface="Arial" panose="020B0604020202020204" pitchFamily="34" charset="0"/>
                        </a:rPr>
                        <a:t> temps</a:t>
                      </a:r>
                      <a:endParaRPr lang="fr-FR" sz="2400" b="0" dirty="0">
                        <a:solidFill>
                          <a:sysClr val="windowText" lastClr="00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fr-FR" sz="2400" b="0" dirty="0" smtClean="0">
                          <a:solidFill>
                            <a:sysClr val="windowText" lastClr="000000"/>
                          </a:solidFill>
                          <a:latin typeface="Arial" panose="020B0604020202020204" pitchFamily="34" charset="0"/>
                          <a:cs typeface="Arial" panose="020B0604020202020204" pitchFamily="34" charset="0"/>
                        </a:rPr>
                        <a:t>la</a:t>
                      </a:r>
                      <a:r>
                        <a:rPr lang="fr-FR" sz="2400" b="0" baseline="0" dirty="0" smtClean="0">
                          <a:solidFill>
                            <a:sysClr val="windowText" lastClr="000000"/>
                          </a:solidFill>
                          <a:latin typeface="Arial" panose="020B0604020202020204" pitchFamily="34" charset="0"/>
                          <a:cs typeface="Arial" panose="020B0604020202020204" pitchFamily="34" charset="0"/>
                        </a:rPr>
                        <a:t> localisation</a:t>
                      </a:r>
                      <a:endParaRPr lang="fr-FR" sz="2400" b="0" dirty="0">
                        <a:solidFill>
                          <a:sysClr val="windowText" lastClr="00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fr-FR" sz="2400" b="0" dirty="0" smtClean="0">
                          <a:solidFill>
                            <a:sysClr val="windowText" lastClr="000000"/>
                          </a:solidFill>
                          <a:latin typeface="Arial" panose="020B0604020202020204" pitchFamily="34" charset="0"/>
                          <a:cs typeface="Arial" panose="020B0604020202020204" pitchFamily="34" charset="0"/>
                        </a:rPr>
                        <a:t>la quantité</a:t>
                      </a:r>
                      <a:endParaRPr lang="fr-FR" sz="2400" b="0" dirty="0">
                        <a:solidFill>
                          <a:sysClr val="windowText" lastClr="00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10000"/>
                  </a:ext>
                </a:extLst>
              </a:tr>
              <a:tr h="1140691">
                <a:tc>
                  <a:txBody>
                    <a:bodyPr/>
                    <a:lstStyle/>
                    <a:p>
                      <a:endParaRPr lang="fr-FR" sz="2400" dirty="0" smtClean="0">
                        <a:solidFill>
                          <a:sysClr val="windowText" lastClr="000000"/>
                        </a:solidFill>
                        <a:latin typeface="Arial" panose="020B0604020202020204" pitchFamily="34" charset="0"/>
                        <a:cs typeface="Arial" panose="020B0604020202020204" pitchFamily="34" charset="0"/>
                      </a:endParaRPr>
                    </a:p>
                    <a:p>
                      <a:endParaRPr lang="fr-FR" sz="2400" dirty="0" smtClean="0">
                        <a:solidFill>
                          <a:sysClr val="windowText" lastClr="000000"/>
                        </a:solidFill>
                        <a:latin typeface="Arial" panose="020B0604020202020204" pitchFamily="34" charset="0"/>
                        <a:cs typeface="Arial" panose="020B0604020202020204" pitchFamily="34" charset="0"/>
                      </a:endParaRPr>
                    </a:p>
                    <a:p>
                      <a:endParaRPr lang="fr-FR" sz="2400" dirty="0" smtClean="0">
                        <a:solidFill>
                          <a:sysClr val="windowText" lastClr="000000"/>
                        </a:solidFill>
                        <a:latin typeface="Arial" panose="020B0604020202020204" pitchFamily="34" charset="0"/>
                        <a:cs typeface="Arial" panose="020B0604020202020204" pitchFamily="34" charset="0"/>
                      </a:endParaRPr>
                    </a:p>
                    <a:p>
                      <a:endParaRPr lang="fr-FR" sz="2400" dirty="0" smtClean="0">
                        <a:solidFill>
                          <a:sysClr val="windowText" lastClr="000000"/>
                        </a:solidFill>
                        <a:latin typeface="Arial" panose="020B0604020202020204" pitchFamily="34" charset="0"/>
                        <a:cs typeface="Arial" panose="020B0604020202020204" pitchFamily="34" charset="0"/>
                      </a:endParaRPr>
                    </a:p>
                    <a:p>
                      <a:endParaRPr lang="fr-FR" sz="2400" dirty="0">
                        <a:solidFill>
                          <a:sysClr val="windowText" lastClr="00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2400">
                        <a:solidFill>
                          <a:sysClr val="windowText" lastClr="00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2400" dirty="0">
                        <a:solidFill>
                          <a:sysClr val="windowText" lastClr="00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bl>
          </a:graphicData>
        </a:graphic>
      </p:graphicFrame>
      <p:sp>
        <p:nvSpPr>
          <p:cNvPr id="15" name="ZoneTexte 14"/>
          <p:cNvSpPr txBox="1"/>
          <p:nvPr/>
        </p:nvSpPr>
        <p:spPr>
          <a:xfrm>
            <a:off x="1142855" y="914053"/>
            <a:ext cx="1110422"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bientôt</a:t>
            </a:r>
            <a:endParaRPr lang="fr-FR" sz="2400" dirty="0">
              <a:latin typeface="Arial" panose="020B0604020202020204" pitchFamily="34" charset="0"/>
              <a:cs typeface="Arial" panose="020B0604020202020204" pitchFamily="34" charset="0"/>
            </a:endParaRPr>
          </a:p>
        </p:txBody>
      </p:sp>
      <p:sp>
        <p:nvSpPr>
          <p:cNvPr id="17" name="ZoneTexte 16"/>
          <p:cNvSpPr txBox="1"/>
          <p:nvPr/>
        </p:nvSpPr>
        <p:spPr>
          <a:xfrm>
            <a:off x="827584" y="1573911"/>
            <a:ext cx="1260140"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souvent</a:t>
            </a:r>
            <a:endParaRPr lang="fr-FR" sz="2400" dirty="0">
              <a:latin typeface="Arial" panose="020B0604020202020204" pitchFamily="34" charset="0"/>
              <a:cs typeface="Arial" panose="020B0604020202020204" pitchFamily="34" charset="0"/>
            </a:endParaRPr>
          </a:p>
        </p:txBody>
      </p:sp>
      <p:sp>
        <p:nvSpPr>
          <p:cNvPr id="18" name="ZoneTexte 17"/>
          <p:cNvSpPr txBox="1"/>
          <p:nvPr/>
        </p:nvSpPr>
        <p:spPr>
          <a:xfrm>
            <a:off x="4210577" y="1551034"/>
            <a:ext cx="1907704"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énormément</a:t>
            </a:r>
            <a:endParaRPr lang="fr-FR" sz="2400" dirty="0">
              <a:latin typeface="Arial" panose="020B0604020202020204" pitchFamily="34" charset="0"/>
              <a:cs typeface="Arial" panose="020B0604020202020204" pitchFamily="34" charset="0"/>
            </a:endParaRPr>
          </a:p>
        </p:txBody>
      </p:sp>
      <p:sp>
        <p:nvSpPr>
          <p:cNvPr id="19" name="ZoneTexte 18"/>
          <p:cNvSpPr txBox="1"/>
          <p:nvPr/>
        </p:nvSpPr>
        <p:spPr>
          <a:xfrm>
            <a:off x="6637563" y="1535650"/>
            <a:ext cx="1714349"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maintenant</a:t>
            </a:r>
            <a:endParaRPr lang="fr-FR" sz="2400" dirty="0">
              <a:latin typeface="Arial" panose="020B0604020202020204" pitchFamily="34" charset="0"/>
              <a:cs typeface="Arial" panose="020B0604020202020204" pitchFamily="34" charset="0"/>
            </a:endParaRPr>
          </a:p>
        </p:txBody>
      </p:sp>
      <p:sp>
        <p:nvSpPr>
          <p:cNvPr id="20" name="ZoneTexte 19"/>
          <p:cNvSpPr txBox="1"/>
          <p:nvPr/>
        </p:nvSpPr>
        <p:spPr>
          <a:xfrm>
            <a:off x="2547539" y="1551034"/>
            <a:ext cx="1069389"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autour</a:t>
            </a:r>
            <a:endParaRPr lang="fr-FR" sz="2400" dirty="0">
              <a:latin typeface="Arial" panose="020B0604020202020204" pitchFamily="34" charset="0"/>
              <a:cs typeface="Arial" panose="020B0604020202020204" pitchFamily="34" charset="0"/>
            </a:endParaRPr>
          </a:p>
        </p:txBody>
      </p:sp>
      <p:sp>
        <p:nvSpPr>
          <p:cNvPr id="21" name="ZoneTexte 20"/>
          <p:cNvSpPr txBox="1"/>
          <p:nvPr/>
        </p:nvSpPr>
        <p:spPr>
          <a:xfrm>
            <a:off x="6393737" y="914053"/>
            <a:ext cx="1116632"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dehors</a:t>
            </a:r>
            <a:endParaRPr lang="fr-FR" sz="2400" dirty="0">
              <a:latin typeface="Arial" panose="020B0604020202020204" pitchFamily="34" charset="0"/>
              <a:cs typeface="Arial" panose="020B0604020202020204" pitchFamily="34" charset="0"/>
            </a:endParaRPr>
          </a:p>
        </p:txBody>
      </p:sp>
      <p:sp>
        <p:nvSpPr>
          <p:cNvPr id="22" name="ZoneTexte 21"/>
          <p:cNvSpPr txBox="1"/>
          <p:nvPr/>
        </p:nvSpPr>
        <p:spPr>
          <a:xfrm>
            <a:off x="2565022" y="913175"/>
            <a:ext cx="1034424" cy="461665"/>
          </a:xfrm>
          <a:prstGeom prst="rect">
            <a:avLst/>
          </a:prstGeom>
          <a:solidFill>
            <a:schemeClr val="accent5">
              <a:lumMod val="20000"/>
              <a:lumOff val="80000"/>
            </a:schemeClr>
          </a:solidFill>
        </p:spPr>
        <p:txBody>
          <a:bodyPr wrap="square" rtlCol="0">
            <a:spAutoFit/>
          </a:bodyPr>
          <a:lstStyle/>
          <a:p>
            <a:pPr algn="ctr"/>
            <a:r>
              <a:rPr lang="fr-FR" sz="2400" dirty="0">
                <a:latin typeface="Arial" panose="020B0604020202020204" pitchFamily="34" charset="0"/>
                <a:cs typeface="Arial" panose="020B0604020202020204" pitchFamily="34" charset="0"/>
              </a:rPr>
              <a:t>à</a:t>
            </a:r>
            <a:r>
              <a:rPr lang="fr-FR" sz="2400" dirty="0" smtClean="0">
                <a:latin typeface="Arial" panose="020B0604020202020204" pitchFamily="34" charset="0"/>
                <a:cs typeface="Arial" panose="020B0604020202020204" pitchFamily="34" charset="0"/>
              </a:rPr>
              <a:t> côté</a:t>
            </a:r>
            <a:endParaRPr lang="fr-FR" sz="2400" dirty="0">
              <a:latin typeface="Arial" panose="020B0604020202020204" pitchFamily="34" charset="0"/>
              <a:cs typeface="Arial" panose="020B0604020202020204" pitchFamily="34" charset="0"/>
            </a:endParaRPr>
          </a:p>
        </p:txBody>
      </p:sp>
      <p:sp>
        <p:nvSpPr>
          <p:cNvPr id="23" name="ZoneTexte 22"/>
          <p:cNvSpPr txBox="1"/>
          <p:nvPr/>
        </p:nvSpPr>
        <p:spPr>
          <a:xfrm>
            <a:off x="5033294" y="914053"/>
            <a:ext cx="1033126"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assez</a:t>
            </a:r>
            <a:endParaRPr lang="fr-FR" sz="2400" dirty="0">
              <a:latin typeface="Arial" panose="020B0604020202020204" pitchFamily="34" charset="0"/>
              <a:cs typeface="Arial" panose="020B0604020202020204" pitchFamily="34" charset="0"/>
            </a:endParaRPr>
          </a:p>
        </p:txBody>
      </p:sp>
      <p:sp>
        <p:nvSpPr>
          <p:cNvPr id="24" name="ZoneTexte 23"/>
          <p:cNvSpPr txBox="1"/>
          <p:nvPr/>
        </p:nvSpPr>
        <p:spPr>
          <a:xfrm>
            <a:off x="3981469" y="913174"/>
            <a:ext cx="792088"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trop</a:t>
            </a: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95176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2.77778E-7 -2.20302E-6 L -0.00052 0.40327 " pathEditMode="relative" rAng="0" ptsTypes="AA">
                                      <p:cBhvr>
                                        <p:cTn id="6" dur="2000" fill="hold"/>
                                        <p:tgtEl>
                                          <p:spTgt spid="15"/>
                                        </p:tgtEl>
                                        <p:attrNameLst>
                                          <p:attrName>ppt_x</p:attrName>
                                          <p:attrName>ppt_y</p:attrName>
                                        </p:attrNameLst>
                                      </p:cBhvr>
                                      <p:rCtr x="-35" y="20148"/>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8.33333E-7 -3.65628E-6 L 0.14722 0.40358 " pathEditMode="relative" rAng="0" ptsTypes="AA">
                                      <p:cBhvr>
                                        <p:cTn id="10" dur="2000" fill="hold"/>
                                        <p:tgtEl>
                                          <p:spTgt spid="22"/>
                                        </p:tgtEl>
                                        <p:attrNameLst>
                                          <p:attrName>ppt_x</p:attrName>
                                          <p:attrName>ppt_y</p:attrName>
                                        </p:attrNameLst>
                                      </p:cBhvr>
                                      <p:rCtr x="7361" y="20179"/>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4.16667E-6 -3.65628E-6 L 0.32066 0.40358 " pathEditMode="relative" rAng="0" ptsTypes="AA">
                                      <p:cBhvr>
                                        <p:cTn id="14" dur="2000" fill="hold"/>
                                        <p:tgtEl>
                                          <p:spTgt spid="24"/>
                                        </p:tgtEl>
                                        <p:attrNameLst>
                                          <p:attrName>ppt_x</p:attrName>
                                          <p:attrName>ppt_y</p:attrName>
                                        </p:attrNameLst>
                                      </p:cBhvr>
                                      <p:rCtr x="16024" y="20179"/>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4.44444E-6 -2.20302E-6 L 0.19237 0.50139 " pathEditMode="relative" rAng="0" ptsTypes="AA">
                                      <p:cBhvr>
                                        <p:cTn id="18" dur="2000" fill="hold"/>
                                        <p:tgtEl>
                                          <p:spTgt spid="23"/>
                                        </p:tgtEl>
                                        <p:attrNameLst>
                                          <p:attrName>ppt_x</p:attrName>
                                          <p:attrName>ppt_y</p:attrName>
                                        </p:attrNameLst>
                                      </p:cBhvr>
                                      <p:rCtr x="9618" y="25054"/>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0" nodeType="clickEffect">
                                  <p:stCondLst>
                                    <p:cond delay="0"/>
                                  </p:stCondLst>
                                  <p:childTnLst>
                                    <p:animMotion origin="layout" path="M -3.05556E-6 -2.20302E-6 L -0.28385 0.50139 " pathEditMode="relative" rAng="0" ptsTypes="AA">
                                      <p:cBhvr>
                                        <p:cTn id="22" dur="2000" fill="hold"/>
                                        <p:tgtEl>
                                          <p:spTgt spid="21"/>
                                        </p:tgtEl>
                                        <p:attrNameLst>
                                          <p:attrName>ppt_x</p:attrName>
                                          <p:attrName>ppt_y</p:attrName>
                                        </p:attrNameLst>
                                      </p:cBhvr>
                                      <p:rCtr x="-14201" y="25054"/>
                                    </p:animMotion>
                                  </p:childTnLst>
                                </p:cTn>
                              </p:par>
                            </p:childTnLst>
                          </p:cTn>
                        </p:par>
                      </p:childTnLst>
                    </p:cTn>
                  </p:par>
                  <p:par>
                    <p:cTn id="23" fill="hold">
                      <p:stCondLst>
                        <p:cond delay="indefinite"/>
                      </p:stCondLst>
                      <p:childTnLst>
                        <p:par>
                          <p:cTn id="24" fill="hold">
                            <p:stCondLst>
                              <p:cond delay="0"/>
                            </p:stCondLst>
                            <p:childTnLst>
                              <p:par>
                                <p:cTn id="25" presetID="42" presetClass="path" presetSubtype="0" accel="50000" decel="50000" fill="hold" grpId="0" nodeType="clickEffect">
                                  <p:stCondLst>
                                    <p:cond delay="0"/>
                                  </p:stCondLst>
                                  <p:childTnLst>
                                    <p:animMotion origin="layout" path="M 5E-6 8.97871E-7 L 0.01771 0.37334 " pathEditMode="relative" rAng="0" ptsTypes="AA">
                                      <p:cBhvr>
                                        <p:cTn id="26" dur="2000" fill="hold"/>
                                        <p:tgtEl>
                                          <p:spTgt spid="17"/>
                                        </p:tgtEl>
                                        <p:attrNameLst>
                                          <p:attrName>ppt_x</p:attrName>
                                          <p:attrName>ppt_y</p:attrName>
                                        </p:attrNameLst>
                                      </p:cBhvr>
                                      <p:rCtr x="885" y="18667"/>
                                    </p:animMotion>
                                  </p:childTnLst>
                                </p:cTn>
                              </p:par>
                            </p:childTnLst>
                          </p:cTn>
                        </p:par>
                      </p:childTnLst>
                    </p:cTn>
                  </p:par>
                  <p:par>
                    <p:cTn id="27" fill="hold">
                      <p:stCondLst>
                        <p:cond delay="indefinite"/>
                      </p:stCondLst>
                      <p:childTnLst>
                        <p:par>
                          <p:cTn id="28" fill="hold">
                            <p:stCondLst>
                              <p:cond delay="0"/>
                            </p:stCondLst>
                            <p:childTnLst>
                              <p:par>
                                <p:cTn id="29" presetID="42" presetClass="path" presetSubtype="0" accel="50000" decel="50000" fill="hold" grpId="0" nodeType="clickEffect">
                                  <p:stCondLst>
                                    <p:cond delay="0"/>
                                  </p:stCondLst>
                                  <p:childTnLst>
                                    <p:animMotion origin="layout" path="M 8.33333E-7 5.52299E-7 L 0.13941 0.48966 " pathEditMode="relative" rAng="0" ptsTypes="AA">
                                      <p:cBhvr>
                                        <p:cTn id="30" dur="2000" fill="hold"/>
                                        <p:tgtEl>
                                          <p:spTgt spid="20"/>
                                        </p:tgtEl>
                                        <p:attrNameLst>
                                          <p:attrName>ppt_x</p:attrName>
                                          <p:attrName>ppt_y</p:attrName>
                                        </p:attrNameLst>
                                      </p:cBhvr>
                                      <p:rCtr x="6962" y="24468"/>
                                    </p:animMotion>
                                  </p:childTnLst>
                                </p:cTn>
                              </p:par>
                            </p:childTnLst>
                          </p:cTn>
                        </p:par>
                      </p:childTnLst>
                    </p:cTn>
                  </p:par>
                  <p:par>
                    <p:cTn id="31" fill="hold">
                      <p:stCondLst>
                        <p:cond delay="indefinite"/>
                      </p:stCondLst>
                      <p:childTnLst>
                        <p:par>
                          <p:cTn id="32" fill="hold">
                            <p:stCondLst>
                              <p:cond delay="0"/>
                            </p:stCondLst>
                            <p:childTnLst>
                              <p:par>
                                <p:cTn id="33" presetID="42" presetClass="path" presetSubtype="0" accel="50000" decel="50000" fill="hold" grpId="0" nodeType="clickEffect">
                                  <p:stCondLst>
                                    <p:cond delay="0"/>
                                  </p:stCondLst>
                                  <p:childTnLst>
                                    <p:animMotion origin="layout" path="M 3.05556E-6 5.52299E-7 L 0.23455 0.48966 " pathEditMode="relative" rAng="0" ptsTypes="AA">
                                      <p:cBhvr>
                                        <p:cTn id="34" dur="2000" fill="hold"/>
                                        <p:tgtEl>
                                          <p:spTgt spid="18"/>
                                        </p:tgtEl>
                                        <p:attrNameLst>
                                          <p:attrName>ppt_x</p:attrName>
                                          <p:attrName>ppt_y</p:attrName>
                                        </p:attrNameLst>
                                      </p:cBhvr>
                                      <p:rCtr x="11719" y="24468"/>
                                    </p:animMotion>
                                  </p:childTnLst>
                                </p:cTn>
                              </p:par>
                            </p:childTnLst>
                          </p:cTn>
                        </p:par>
                      </p:childTnLst>
                    </p:cTn>
                  </p:par>
                  <p:par>
                    <p:cTn id="35" fill="hold">
                      <p:stCondLst>
                        <p:cond delay="indefinite"/>
                      </p:stCondLst>
                      <p:childTnLst>
                        <p:par>
                          <p:cTn id="36" fill="hold">
                            <p:stCondLst>
                              <p:cond delay="0"/>
                            </p:stCondLst>
                            <p:childTnLst>
                              <p:par>
                                <p:cTn id="37" presetID="42" presetClass="path" presetSubtype="0" accel="50000" decel="50000" fill="hold" grpId="0" nodeType="clickEffect">
                                  <p:stCondLst>
                                    <p:cond delay="0"/>
                                  </p:stCondLst>
                                  <p:childTnLst>
                                    <p:animMotion origin="layout" path="M 1.94444E-6 -3.98025E-6 L -0.64254 0.47856 " pathEditMode="relative" rAng="0" ptsTypes="AA">
                                      <p:cBhvr>
                                        <p:cTn id="38" dur="2000" fill="hold"/>
                                        <p:tgtEl>
                                          <p:spTgt spid="19"/>
                                        </p:tgtEl>
                                        <p:attrNameLst>
                                          <p:attrName>ppt_x</p:attrName>
                                          <p:attrName>ppt_y</p:attrName>
                                        </p:attrNameLst>
                                      </p:cBhvr>
                                      <p:rCtr x="-32135" y="2391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7" grpId="0" animBg="1"/>
      <p:bldP spid="18" grpId="0" animBg="1"/>
      <p:bldP spid="19" grpId="0" animBg="1"/>
      <p:bldP spid="20" grpId="0" animBg="1"/>
      <p:bldP spid="21" grpId="0" animBg="1"/>
      <p:bldP spid="22" grpId="0" animBg="1"/>
      <p:bldP spid="23" grpId="0" animBg="1"/>
      <p:bldP spid="2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7637" y="39682"/>
            <a:ext cx="609993" cy="6028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ZoneTexte 10"/>
          <p:cNvSpPr txBox="1"/>
          <p:nvPr/>
        </p:nvSpPr>
        <p:spPr>
          <a:xfrm>
            <a:off x="1493893" y="110278"/>
            <a:ext cx="6640419" cy="461665"/>
          </a:xfrm>
          <a:prstGeom prst="rect">
            <a:avLst/>
          </a:prstGeom>
          <a:noFill/>
        </p:spPr>
        <p:txBody>
          <a:bodyPr wrap="square" rtlCol="0">
            <a:spAutoFit/>
          </a:bodyPr>
          <a:lstStyle/>
          <a:p>
            <a:pPr algn="ctr"/>
            <a:r>
              <a:rPr lang="fr-FR" sz="2400" b="1" dirty="0" smtClean="0">
                <a:latin typeface="Arial" panose="020B0604020202020204" pitchFamily="34" charset="0"/>
                <a:cs typeface="Arial" panose="020B0604020202020204" pitchFamily="34" charset="0"/>
              </a:rPr>
              <a:t>Cherche l’intrus dans chacune des listes</a:t>
            </a:r>
          </a:p>
        </p:txBody>
      </p:sp>
      <p:graphicFrame>
        <p:nvGraphicFramePr>
          <p:cNvPr id="2" name="Diagramme 1"/>
          <p:cNvGraphicFramePr/>
          <p:nvPr>
            <p:extLst>
              <p:ext uri="{D42A27DB-BD31-4B8C-83A1-F6EECF244321}">
                <p14:modId xmlns:p14="http://schemas.microsoft.com/office/powerpoint/2010/main" val="3247162022"/>
              </p:ext>
            </p:extLst>
          </p:nvPr>
        </p:nvGraphicFramePr>
        <p:xfrm>
          <a:off x="-900608" y="1419622"/>
          <a:ext cx="6144344" cy="31121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9" name="Diagramme 8"/>
          <p:cNvGraphicFramePr/>
          <p:nvPr>
            <p:extLst>
              <p:ext uri="{D42A27DB-BD31-4B8C-83A1-F6EECF244321}">
                <p14:modId xmlns:p14="http://schemas.microsoft.com/office/powerpoint/2010/main" val="600803919"/>
              </p:ext>
            </p:extLst>
          </p:nvPr>
        </p:nvGraphicFramePr>
        <p:xfrm>
          <a:off x="3707904" y="1419622"/>
          <a:ext cx="6144344" cy="311212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5" name="Diagramme 14"/>
          <p:cNvGraphicFramePr/>
          <p:nvPr>
            <p:extLst>
              <p:ext uri="{D42A27DB-BD31-4B8C-83A1-F6EECF244321}">
                <p14:modId xmlns:p14="http://schemas.microsoft.com/office/powerpoint/2010/main" val="2025047457"/>
              </p:ext>
            </p:extLst>
          </p:nvPr>
        </p:nvGraphicFramePr>
        <p:xfrm>
          <a:off x="-900608" y="1419622"/>
          <a:ext cx="6144344" cy="311212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16" name="Diagramme 15"/>
          <p:cNvGraphicFramePr/>
          <p:nvPr>
            <p:extLst>
              <p:ext uri="{D42A27DB-BD31-4B8C-83A1-F6EECF244321}">
                <p14:modId xmlns:p14="http://schemas.microsoft.com/office/powerpoint/2010/main" val="3670536054"/>
              </p:ext>
            </p:extLst>
          </p:nvPr>
        </p:nvGraphicFramePr>
        <p:xfrm>
          <a:off x="3707904" y="1419622"/>
          <a:ext cx="6144344" cy="3112120"/>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spTree>
    <p:extLst>
      <p:ext uri="{BB962C8B-B14F-4D97-AF65-F5344CB8AC3E}">
        <p14:creationId xmlns:p14="http://schemas.microsoft.com/office/powerpoint/2010/main" val="3220651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Graphic spid="15" grpId="0">
        <p:bldAsOne/>
      </p:bldGraphic>
      <p:bldGraphic spid="16" grpId="0">
        <p:bldAsOne/>
      </p:bldGraphic>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1952</TotalTime>
  <Words>457</Words>
  <Application>Microsoft Office PowerPoint</Application>
  <PresentationFormat>Affichage à l'écran (16:9)</PresentationFormat>
  <Paragraphs>158</Paragraphs>
  <Slides>15</Slides>
  <Notes>2</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15</vt:i4>
      </vt:variant>
    </vt:vector>
  </HeadingPairs>
  <TitlesOfParts>
    <vt:vector size="18" baseType="lpstr">
      <vt:lpstr>Arial</vt:lpstr>
      <vt:lpstr>Calibri</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Hewlett-Packard Company</dc:creator>
  <cp:lastModifiedBy>ANNE SZYMCZAK</cp:lastModifiedBy>
  <cp:revision>97</cp:revision>
  <dcterms:created xsi:type="dcterms:W3CDTF">2020-05-11T11:59:25Z</dcterms:created>
  <dcterms:modified xsi:type="dcterms:W3CDTF">2020-05-28T09:18:21Z</dcterms:modified>
</cp:coreProperties>
</file>