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3" r:id="rId2"/>
    <p:sldId id="264" r:id="rId3"/>
    <p:sldId id="280" r:id="rId4"/>
    <p:sldId id="265" r:id="rId5"/>
    <p:sldId id="256" r:id="rId6"/>
    <p:sldId id="281" r:id="rId7"/>
    <p:sldId id="282" r:id="rId8"/>
    <p:sldId id="269" r:id="rId9"/>
    <p:sldId id="266" r:id="rId10"/>
    <p:sldId id="267" r:id="rId11"/>
    <p:sldId id="287" r:id="rId12"/>
    <p:sldId id="268" r:id="rId13"/>
    <p:sldId id="270" r:id="rId14"/>
    <p:sldId id="272" r:id="rId15"/>
    <p:sldId id="284" r:id="rId16"/>
    <p:sldId id="271" r:id="rId17"/>
    <p:sldId id="275" r:id="rId18"/>
    <p:sldId id="283" r:id="rId19"/>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52"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croustillant</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dur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moelleux</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craquant</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B9D0568D-5761-4CFF-956A-144A79673698}" type="presOf" srcId="{5C59E1CA-3BB3-4F24-96DE-D7695AB34E7D}" destId="{F12E9D0D-E6BC-43EF-9FBC-1E7C3F36F039}" srcOrd="0" destOrd="0" presId="urn:microsoft.com/office/officeart/2005/8/layout/vList5"/>
    <dgm:cxn modelId="{F230343E-8D39-4837-8FB5-D891373A58FC}" type="presOf" srcId="{D890D520-42E7-42D8-8B34-F5FBDF408C99}" destId="{71528AA6-5072-435D-AAC0-7E6CC4E329B1}"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52D565CF-2DBA-4026-B1BA-5A2C39897CE6}" type="presOf" srcId="{A14563BC-E096-44B1-9DBA-4C3306434214}" destId="{96157AF9-5A72-46D1-A593-3A588028BD86}" srcOrd="0" destOrd="0" presId="urn:microsoft.com/office/officeart/2005/8/layout/vList5"/>
    <dgm:cxn modelId="{1CA25B5C-8987-4DFB-BFAC-786C86831D40}" type="presOf" srcId="{3C5DB700-9ADA-4D19-86AB-24F21D2FCF1F}" destId="{023F502C-CF59-4B9E-AA35-EC027D85DF0A}"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69C76C80-39B1-44C7-948D-A394CAF338A7}" type="presOf" srcId="{51C1C31F-8F39-4913-97B1-E682D1A5306F}" destId="{B0036B87-B207-46B4-9ADE-09D8370EDD00}" srcOrd="0" destOrd="0" presId="urn:microsoft.com/office/officeart/2005/8/layout/vList5"/>
    <dgm:cxn modelId="{5C06E910-E3A2-41E7-92C4-507C3716C7B3}" type="presParOf" srcId="{B0036B87-B207-46B4-9ADE-09D8370EDD00}" destId="{B9955C51-117D-4DC5-B4C8-D3E8B4ED8F4F}" srcOrd="0" destOrd="0" presId="urn:microsoft.com/office/officeart/2005/8/layout/vList5"/>
    <dgm:cxn modelId="{1599B83C-A713-47BF-BA98-D114DA710F06}" type="presParOf" srcId="{B9955C51-117D-4DC5-B4C8-D3E8B4ED8F4F}" destId="{023F502C-CF59-4B9E-AA35-EC027D85DF0A}" srcOrd="0" destOrd="0" presId="urn:microsoft.com/office/officeart/2005/8/layout/vList5"/>
    <dgm:cxn modelId="{2F4A31D1-7FBF-409B-90B4-3217909BF4E8}" type="presParOf" srcId="{B0036B87-B207-46B4-9ADE-09D8370EDD00}" destId="{C0E4354A-FEFF-4BF4-9041-258B02E51CFB}" srcOrd="1" destOrd="0" presId="urn:microsoft.com/office/officeart/2005/8/layout/vList5"/>
    <dgm:cxn modelId="{7254C7FE-F24B-402E-8EB3-8F6FF4EF5D5F}" type="presParOf" srcId="{B0036B87-B207-46B4-9ADE-09D8370EDD00}" destId="{968537E8-74D2-47E6-9F8F-76DF161F7F40}" srcOrd="2" destOrd="0" presId="urn:microsoft.com/office/officeart/2005/8/layout/vList5"/>
    <dgm:cxn modelId="{6ECFD99B-D992-4E10-B310-58FB41144A23}" type="presParOf" srcId="{968537E8-74D2-47E6-9F8F-76DF161F7F40}" destId="{F12E9D0D-E6BC-43EF-9FBC-1E7C3F36F039}" srcOrd="0" destOrd="0" presId="urn:microsoft.com/office/officeart/2005/8/layout/vList5"/>
    <dgm:cxn modelId="{586F58F1-8691-43C8-9C82-2ECE7DD09C55}" type="presParOf" srcId="{B0036B87-B207-46B4-9ADE-09D8370EDD00}" destId="{42402B11-02DE-44E8-82CF-523EC96434ED}" srcOrd="3" destOrd="0" presId="urn:microsoft.com/office/officeart/2005/8/layout/vList5"/>
    <dgm:cxn modelId="{59A96CD5-1656-4E25-8984-17CA964D2FE6}" type="presParOf" srcId="{B0036B87-B207-46B4-9ADE-09D8370EDD00}" destId="{C98D783E-362C-4594-B925-3711DF9D9A36}" srcOrd="4" destOrd="0" presId="urn:microsoft.com/office/officeart/2005/8/layout/vList5"/>
    <dgm:cxn modelId="{5DD91A18-23C7-478E-B7C6-3EBBDBCA7A88}" type="presParOf" srcId="{C98D783E-362C-4594-B925-3711DF9D9A36}" destId="{71528AA6-5072-435D-AAC0-7E6CC4E329B1}" srcOrd="0" destOrd="0" presId="urn:microsoft.com/office/officeart/2005/8/layout/vList5"/>
    <dgm:cxn modelId="{A1167212-00FA-4B87-A04C-B3F698E81160}" type="presParOf" srcId="{B0036B87-B207-46B4-9ADE-09D8370EDD00}" destId="{EDCFB94F-1B77-47C8-809A-D942887AF7ED}" srcOrd="5" destOrd="0" presId="urn:microsoft.com/office/officeart/2005/8/layout/vList5"/>
    <dgm:cxn modelId="{FB31D2AD-3BA4-4D09-8DF1-9A2A8E4C6E6F}" type="presParOf" srcId="{B0036B87-B207-46B4-9ADE-09D8370EDD00}" destId="{9B01E964-3A25-47B9-8570-24C5E5ED9600}" srcOrd="6" destOrd="0" presId="urn:microsoft.com/office/officeart/2005/8/layout/vList5"/>
    <dgm:cxn modelId="{73480387-428F-4F9D-B8E9-5AB1BAE8ED86}"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pierre</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la roche</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galet</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pyramide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96AFEFAA-18BF-4E09-BA36-5838A563B1C5}" type="presOf" srcId="{D890D520-42E7-42D8-8B34-F5FBDF408C99}" destId="{71528AA6-5072-435D-AAC0-7E6CC4E329B1}" srcOrd="0" destOrd="0" presId="urn:microsoft.com/office/officeart/2005/8/layout/vList5"/>
    <dgm:cxn modelId="{DF5B19C0-5B43-4DBF-96A9-84F440DEE6F1}" type="presOf" srcId="{A14563BC-E096-44B1-9DBA-4C3306434214}" destId="{96157AF9-5A72-46D1-A593-3A588028BD86}" srcOrd="0" destOrd="0" presId="urn:microsoft.com/office/officeart/2005/8/layout/vList5"/>
    <dgm:cxn modelId="{397DA028-43D7-458E-A6C1-EA96DD20CD46}" type="presOf" srcId="{5C59E1CA-3BB3-4F24-96DE-D7695AB34E7D}" destId="{F12E9D0D-E6BC-43EF-9FBC-1E7C3F36F039}"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7F726C78-AE7A-4582-BBB3-0F91A1A5EC91}" type="presOf" srcId="{3C5DB700-9ADA-4D19-86AB-24F21D2FCF1F}" destId="{023F502C-CF59-4B9E-AA35-EC027D85DF0A}"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6FFA183E-D19C-462C-886E-8BFC190CAB48}" type="presOf" srcId="{51C1C31F-8F39-4913-97B1-E682D1A5306F}" destId="{B0036B87-B207-46B4-9ADE-09D8370EDD00}" srcOrd="0" destOrd="0" presId="urn:microsoft.com/office/officeart/2005/8/layout/vList5"/>
    <dgm:cxn modelId="{62476755-B065-4174-A5BB-4E1DE4AC9942}" type="presParOf" srcId="{B0036B87-B207-46B4-9ADE-09D8370EDD00}" destId="{B9955C51-117D-4DC5-B4C8-D3E8B4ED8F4F}" srcOrd="0" destOrd="0" presId="urn:microsoft.com/office/officeart/2005/8/layout/vList5"/>
    <dgm:cxn modelId="{73481761-B015-40E8-A7C7-917D0E68E04A}" type="presParOf" srcId="{B9955C51-117D-4DC5-B4C8-D3E8B4ED8F4F}" destId="{023F502C-CF59-4B9E-AA35-EC027D85DF0A}" srcOrd="0" destOrd="0" presId="urn:microsoft.com/office/officeart/2005/8/layout/vList5"/>
    <dgm:cxn modelId="{2AFE4E05-5A16-4E11-AA5D-821214B4E69F}" type="presParOf" srcId="{B0036B87-B207-46B4-9ADE-09D8370EDD00}" destId="{C0E4354A-FEFF-4BF4-9041-258B02E51CFB}" srcOrd="1" destOrd="0" presId="urn:microsoft.com/office/officeart/2005/8/layout/vList5"/>
    <dgm:cxn modelId="{F878D4FE-C805-42FD-B717-B05B3C51449C}" type="presParOf" srcId="{B0036B87-B207-46B4-9ADE-09D8370EDD00}" destId="{968537E8-74D2-47E6-9F8F-76DF161F7F40}" srcOrd="2" destOrd="0" presId="urn:microsoft.com/office/officeart/2005/8/layout/vList5"/>
    <dgm:cxn modelId="{DE9A7836-FD91-41BB-B2F5-DDAF21854F86}" type="presParOf" srcId="{968537E8-74D2-47E6-9F8F-76DF161F7F40}" destId="{F12E9D0D-E6BC-43EF-9FBC-1E7C3F36F039}" srcOrd="0" destOrd="0" presId="urn:microsoft.com/office/officeart/2005/8/layout/vList5"/>
    <dgm:cxn modelId="{71F636B0-A9A2-4DF5-BCDB-B375C91F5922}" type="presParOf" srcId="{B0036B87-B207-46B4-9ADE-09D8370EDD00}" destId="{42402B11-02DE-44E8-82CF-523EC96434ED}" srcOrd="3" destOrd="0" presId="urn:microsoft.com/office/officeart/2005/8/layout/vList5"/>
    <dgm:cxn modelId="{5D9E6704-4025-45D3-AE5A-00DBF95DB390}" type="presParOf" srcId="{B0036B87-B207-46B4-9ADE-09D8370EDD00}" destId="{C98D783E-362C-4594-B925-3711DF9D9A36}" srcOrd="4" destOrd="0" presId="urn:microsoft.com/office/officeart/2005/8/layout/vList5"/>
    <dgm:cxn modelId="{30116294-08A2-4E52-840A-C91381537E25}" type="presParOf" srcId="{C98D783E-362C-4594-B925-3711DF9D9A36}" destId="{71528AA6-5072-435D-AAC0-7E6CC4E329B1}" srcOrd="0" destOrd="0" presId="urn:microsoft.com/office/officeart/2005/8/layout/vList5"/>
    <dgm:cxn modelId="{5F4701F0-A69D-40EA-B1B9-A38317DAAD81}" type="presParOf" srcId="{B0036B87-B207-46B4-9ADE-09D8370EDD00}" destId="{EDCFB94F-1B77-47C8-809A-D942887AF7ED}" srcOrd="5" destOrd="0" presId="urn:microsoft.com/office/officeart/2005/8/layout/vList5"/>
    <dgm:cxn modelId="{FE6C516E-9400-4583-A5F2-2FA434AC1735}" type="presParOf" srcId="{B0036B87-B207-46B4-9ADE-09D8370EDD00}" destId="{9B01E964-3A25-47B9-8570-24C5E5ED9600}" srcOrd="6" destOrd="0" presId="urn:microsoft.com/office/officeart/2005/8/layout/vList5"/>
    <dgm:cxn modelId="{3041787A-8C6A-4924-A3C1-E0C354CE4416}"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pierre</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la roche</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galet</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pyramide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E665F8EC-104C-438A-85FF-26BB0129DCCD}" type="presOf" srcId="{5C59E1CA-3BB3-4F24-96DE-D7695AB34E7D}" destId="{F12E9D0D-E6BC-43EF-9FBC-1E7C3F36F039}"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318267F0-FD49-4FC3-A8DE-C6F3F6885CA3}" type="presOf" srcId="{D890D520-42E7-42D8-8B34-F5FBDF408C99}" destId="{71528AA6-5072-435D-AAC0-7E6CC4E329B1}"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6C3E35F2-35DD-4536-9EFE-4E2D1A7C8FE6}" type="presOf" srcId="{A14563BC-E096-44B1-9DBA-4C3306434214}" destId="{96157AF9-5A72-46D1-A593-3A588028BD86}" srcOrd="0" destOrd="0" presId="urn:microsoft.com/office/officeart/2005/8/layout/vList5"/>
    <dgm:cxn modelId="{7DCDA5CF-D108-48FB-9218-0D9A820B978E}" type="presOf" srcId="{51C1C31F-8F39-4913-97B1-E682D1A5306F}" destId="{B0036B87-B207-46B4-9ADE-09D8370EDD00}" srcOrd="0" destOrd="0" presId="urn:microsoft.com/office/officeart/2005/8/layout/vList5"/>
    <dgm:cxn modelId="{935B0C68-41CD-44AA-8F01-3E72D56FAD4C}" type="presOf" srcId="{3C5DB700-9ADA-4D19-86AB-24F21D2FCF1F}" destId="{023F502C-CF59-4B9E-AA35-EC027D85DF0A}" srcOrd="0" destOrd="0" presId="urn:microsoft.com/office/officeart/2005/8/layout/vList5"/>
    <dgm:cxn modelId="{EFD12FDE-9B4E-4D5B-9AE7-951787F708D8}" type="presParOf" srcId="{B0036B87-B207-46B4-9ADE-09D8370EDD00}" destId="{B9955C51-117D-4DC5-B4C8-D3E8B4ED8F4F}" srcOrd="0" destOrd="0" presId="urn:microsoft.com/office/officeart/2005/8/layout/vList5"/>
    <dgm:cxn modelId="{5E975E7C-6494-4B62-8EEF-703AC18B67E4}" type="presParOf" srcId="{B9955C51-117D-4DC5-B4C8-D3E8B4ED8F4F}" destId="{023F502C-CF59-4B9E-AA35-EC027D85DF0A}" srcOrd="0" destOrd="0" presId="urn:microsoft.com/office/officeart/2005/8/layout/vList5"/>
    <dgm:cxn modelId="{0A6F046A-9450-4EA1-AB7E-229267D51CDE}" type="presParOf" srcId="{B0036B87-B207-46B4-9ADE-09D8370EDD00}" destId="{C0E4354A-FEFF-4BF4-9041-258B02E51CFB}" srcOrd="1" destOrd="0" presId="urn:microsoft.com/office/officeart/2005/8/layout/vList5"/>
    <dgm:cxn modelId="{C913F6C7-7E8D-497D-AD48-4334280DCC07}" type="presParOf" srcId="{B0036B87-B207-46B4-9ADE-09D8370EDD00}" destId="{968537E8-74D2-47E6-9F8F-76DF161F7F40}" srcOrd="2" destOrd="0" presId="urn:microsoft.com/office/officeart/2005/8/layout/vList5"/>
    <dgm:cxn modelId="{AC77012B-E161-478C-B4F6-E5C35ECC3A36}" type="presParOf" srcId="{968537E8-74D2-47E6-9F8F-76DF161F7F40}" destId="{F12E9D0D-E6BC-43EF-9FBC-1E7C3F36F039}" srcOrd="0" destOrd="0" presId="urn:microsoft.com/office/officeart/2005/8/layout/vList5"/>
    <dgm:cxn modelId="{E8644484-459B-4FEA-AFFB-F774A6F9ACB9}" type="presParOf" srcId="{B0036B87-B207-46B4-9ADE-09D8370EDD00}" destId="{42402B11-02DE-44E8-82CF-523EC96434ED}" srcOrd="3" destOrd="0" presId="urn:microsoft.com/office/officeart/2005/8/layout/vList5"/>
    <dgm:cxn modelId="{6503BD6E-07EC-4F32-8A56-603D139FBDF6}" type="presParOf" srcId="{B0036B87-B207-46B4-9ADE-09D8370EDD00}" destId="{C98D783E-362C-4594-B925-3711DF9D9A36}" srcOrd="4" destOrd="0" presId="urn:microsoft.com/office/officeart/2005/8/layout/vList5"/>
    <dgm:cxn modelId="{4E802F26-6B02-4140-86D0-C556557F9F04}" type="presParOf" srcId="{C98D783E-362C-4594-B925-3711DF9D9A36}" destId="{71528AA6-5072-435D-AAC0-7E6CC4E329B1}" srcOrd="0" destOrd="0" presId="urn:microsoft.com/office/officeart/2005/8/layout/vList5"/>
    <dgm:cxn modelId="{ADCFE684-CCB9-4CCE-97A5-C9161C432D21}" type="presParOf" srcId="{B0036B87-B207-46B4-9ADE-09D8370EDD00}" destId="{EDCFB94F-1B77-47C8-809A-D942887AF7ED}" srcOrd="5" destOrd="0" presId="urn:microsoft.com/office/officeart/2005/8/layout/vList5"/>
    <dgm:cxn modelId="{A1BE3115-3AE5-4A0F-904C-83F2A0FC728D}" type="presParOf" srcId="{B0036B87-B207-46B4-9ADE-09D8370EDD00}" destId="{9B01E964-3A25-47B9-8570-24C5E5ED9600}" srcOrd="6" destOrd="0" presId="urn:microsoft.com/office/officeart/2005/8/layout/vList5"/>
    <dgm:cxn modelId="{D08CE3E9-28D6-42B3-ABBF-6DA91C5D8728}"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enfant</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nourrisson</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vieillard</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gosse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9B251E2C-EF60-4547-A862-ADCEF908A0B8}" type="presOf" srcId="{51C1C31F-8F39-4913-97B1-E682D1A5306F}" destId="{B0036B87-B207-46B4-9ADE-09D8370EDD00}" srcOrd="0" destOrd="0" presId="urn:microsoft.com/office/officeart/2005/8/layout/vList5"/>
    <dgm:cxn modelId="{18BF00B4-A746-4009-96AC-31CF347B32EF}" type="presOf" srcId="{A14563BC-E096-44B1-9DBA-4C3306434214}" destId="{96157AF9-5A72-46D1-A593-3A588028BD86}" srcOrd="0" destOrd="0" presId="urn:microsoft.com/office/officeart/2005/8/layout/vList5"/>
    <dgm:cxn modelId="{878D4D33-0ADC-42CE-9370-5AD74AA56CB8}" type="presOf" srcId="{5C59E1CA-3BB3-4F24-96DE-D7695AB34E7D}" destId="{F12E9D0D-E6BC-43EF-9FBC-1E7C3F36F039}" srcOrd="0" destOrd="0" presId="urn:microsoft.com/office/officeart/2005/8/layout/vList5"/>
    <dgm:cxn modelId="{6EB80ABE-0DA5-4E23-9CDD-3BF8F2496E13}" type="presOf" srcId="{3C5DB700-9ADA-4D19-86AB-24F21D2FCF1F}" destId="{023F502C-CF59-4B9E-AA35-EC027D85DF0A}"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B37E8009-1B71-4BC1-8615-1399978456D1}" type="presOf" srcId="{D890D520-42E7-42D8-8B34-F5FBDF408C99}" destId="{71528AA6-5072-435D-AAC0-7E6CC4E329B1}"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331E75FB-A10D-49A3-BF51-C6A55F8A7E5E}" type="presParOf" srcId="{B0036B87-B207-46B4-9ADE-09D8370EDD00}" destId="{B9955C51-117D-4DC5-B4C8-D3E8B4ED8F4F}" srcOrd="0" destOrd="0" presId="urn:microsoft.com/office/officeart/2005/8/layout/vList5"/>
    <dgm:cxn modelId="{A37D3478-A359-457E-BF42-9702FF1E2CF2}" type="presParOf" srcId="{B9955C51-117D-4DC5-B4C8-D3E8B4ED8F4F}" destId="{023F502C-CF59-4B9E-AA35-EC027D85DF0A}" srcOrd="0" destOrd="0" presId="urn:microsoft.com/office/officeart/2005/8/layout/vList5"/>
    <dgm:cxn modelId="{B46EA8C0-8CF1-4F85-9969-03396731E57A}" type="presParOf" srcId="{B0036B87-B207-46B4-9ADE-09D8370EDD00}" destId="{C0E4354A-FEFF-4BF4-9041-258B02E51CFB}" srcOrd="1" destOrd="0" presId="urn:microsoft.com/office/officeart/2005/8/layout/vList5"/>
    <dgm:cxn modelId="{4BD3F601-AFB6-40F1-B199-15B271D1FDAC}" type="presParOf" srcId="{B0036B87-B207-46B4-9ADE-09D8370EDD00}" destId="{968537E8-74D2-47E6-9F8F-76DF161F7F40}" srcOrd="2" destOrd="0" presId="urn:microsoft.com/office/officeart/2005/8/layout/vList5"/>
    <dgm:cxn modelId="{FBF183BB-0CFB-4236-89E5-A25A6D5355D0}" type="presParOf" srcId="{968537E8-74D2-47E6-9F8F-76DF161F7F40}" destId="{F12E9D0D-E6BC-43EF-9FBC-1E7C3F36F039}" srcOrd="0" destOrd="0" presId="urn:microsoft.com/office/officeart/2005/8/layout/vList5"/>
    <dgm:cxn modelId="{0602438A-FD1C-4C7F-BB1D-B73984D29DA7}" type="presParOf" srcId="{B0036B87-B207-46B4-9ADE-09D8370EDD00}" destId="{42402B11-02DE-44E8-82CF-523EC96434ED}" srcOrd="3" destOrd="0" presId="urn:microsoft.com/office/officeart/2005/8/layout/vList5"/>
    <dgm:cxn modelId="{2D2A59F4-46E5-460C-AA03-AE381EEC2193}" type="presParOf" srcId="{B0036B87-B207-46B4-9ADE-09D8370EDD00}" destId="{C98D783E-362C-4594-B925-3711DF9D9A36}" srcOrd="4" destOrd="0" presId="urn:microsoft.com/office/officeart/2005/8/layout/vList5"/>
    <dgm:cxn modelId="{F1E720FB-14B0-485D-825F-D3D85ABE762E}" type="presParOf" srcId="{C98D783E-362C-4594-B925-3711DF9D9A36}" destId="{71528AA6-5072-435D-AAC0-7E6CC4E329B1}" srcOrd="0" destOrd="0" presId="urn:microsoft.com/office/officeart/2005/8/layout/vList5"/>
    <dgm:cxn modelId="{AECD4DB1-3B88-4036-85CE-6E6DF56F277D}" type="presParOf" srcId="{B0036B87-B207-46B4-9ADE-09D8370EDD00}" destId="{EDCFB94F-1B77-47C8-809A-D942887AF7ED}" srcOrd="5" destOrd="0" presId="urn:microsoft.com/office/officeart/2005/8/layout/vList5"/>
    <dgm:cxn modelId="{726B7A12-3281-4CA2-8DC6-3446C0DFBA32}" type="presParOf" srcId="{B0036B87-B207-46B4-9ADE-09D8370EDD00}" destId="{9B01E964-3A25-47B9-8570-24C5E5ED9600}" srcOrd="6" destOrd="0" presId="urn:microsoft.com/office/officeart/2005/8/layout/vList5"/>
    <dgm:cxn modelId="{F7E8909B-52DB-41EE-9211-EB26A038C654}"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2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appétissant</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savoureux</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succulent</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fade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70242AC-0708-4E20-8625-E931B54C9D2D}" type="presOf" srcId="{D890D520-42E7-42D8-8B34-F5FBDF408C99}" destId="{71528AA6-5072-435D-AAC0-7E6CC4E329B1}"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2A3AF805-0310-43C1-9F15-CE749140AFA3}" type="presOf" srcId="{3C5DB700-9ADA-4D19-86AB-24F21D2FCF1F}" destId="{023F502C-CF59-4B9E-AA35-EC027D85DF0A}" srcOrd="0" destOrd="0" presId="urn:microsoft.com/office/officeart/2005/8/layout/vList5"/>
    <dgm:cxn modelId="{36E215BB-C40B-4ACF-88C9-D7B9FC47F748}" type="presOf" srcId="{5C59E1CA-3BB3-4F24-96DE-D7695AB34E7D}" destId="{F12E9D0D-E6BC-43EF-9FBC-1E7C3F36F039}" srcOrd="0" destOrd="0" presId="urn:microsoft.com/office/officeart/2005/8/layout/vList5"/>
    <dgm:cxn modelId="{983190A6-3E2D-4881-B617-990C59D7B201}" type="presOf" srcId="{51C1C31F-8F39-4913-97B1-E682D1A5306F}" destId="{B0036B87-B207-46B4-9ADE-09D8370EDD00}"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B00EB9A1-D7D5-4FB6-BD80-31486D070364}" type="presOf" srcId="{A14563BC-E096-44B1-9DBA-4C3306434214}" destId="{96157AF9-5A72-46D1-A593-3A588028BD86}"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7ACAC88D-3988-4FF3-8605-A6DF190886B2}" type="presParOf" srcId="{B0036B87-B207-46B4-9ADE-09D8370EDD00}" destId="{B9955C51-117D-4DC5-B4C8-D3E8B4ED8F4F}" srcOrd="0" destOrd="0" presId="urn:microsoft.com/office/officeart/2005/8/layout/vList5"/>
    <dgm:cxn modelId="{5ECF32D3-82C9-4C35-B6BC-3524996BAD72}" type="presParOf" srcId="{B9955C51-117D-4DC5-B4C8-D3E8B4ED8F4F}" destId="{023F502C-CF59-4B9E-AA35-EC027D85DF0A}" srcOrd="0" destOrd="0" presId="urn:microsoft.com/office/officeart/2005/8/layout/vList5"/>
    <dgm:cxn modelId="{60AB3A75-68F5-42E2-8787-2DA92CB1F332}" type="presParOf" srcId="{B0036B87-B207-46B4-9ADE-09D8370EDD00}" destId="{C0E4354A-FEFF-4BF4-9041-258B02E51CFB}" srcOrd="1" destOrd="0" presId="urn:microsoft.com/office/officeart/2005/8/layout/vList5"/>
    <dgm:cxn modelId="{0A5142DB-EFD8-41D8-A82D-46489893C085}" type="presParOf" srcId="{B0036B87-B207-46B4-9ADE-09D8370EDD00}" destId="{968537E8-74D2-47E6-9F8F-76DF161F7F40}" srcOrd="2" destOrd="0" presId="urn:microsoft.com/office/officeart/2005/8/layout/vList5"/>
    <dgm:cxn modelId="{D2FF7773-4595-495B-8C1D-4AA496245B31}" type="presParOf" srcId="{968537E8-74D2-47E6-9F8F-76DF161F7F40}" destId="{F12E9D0D-E6BC-43EF-9FBC-1E7C3F36F039}" srcOrd="0" destOrd="0" presId="urn:microsoft.com/office/officeart/2005/8/layout/vList5"/>
    <dgm:cxn modelId="{410DB7BD-AF71-4D6E-8C2D-CE339C8576E3}" type="presParOf" srcId="{B0036B87-B207-46B4-9ADE-09D8370EDD00}" destId="{42402B11-02DE-44E8-82CF-523EC96434ED}" srcOrd="3" destOrd="0" presId="urn:microsoft.com/office/officeart/2005/8/layout/vList5"/>
    <dgm:cxn modelId="{613AD750-929D-4E6C-B8A4-1EBD170C675A}" type="presParOf" srcId="{B0036B87-B207-46B4-9ADE-09D8370EDD00}" destId="{C98D783E-362C-4594-B925-3711DF9D9A36}" srcOrd="4" destOrd="0" presId="urn:microsoft.com/office/officeart/2005/8/layout/vList5"/>
    <dgm:cxn modelId="{8A4F6FA0-3A1A-4716-9ED7-117B5C429D3A}" type="presParOf" srcId="{C98D783E-362C-4594-B925-3711DF9D9A36}" destId="{71528AA6-5072-435D-AAC0-7E6CC4E329B1}" srcOrd="0" destOrd="0" presId="urn:microsoft.com/office/officeart/2005/8/layout/vList5"/>
    <dgm:cxn modelId="{5655E1DE-DEEE-4975-AB1E-F918334C75E7}" type="presParOf" srcId="{B0036B87-B207-46B4-9ADE-09D8370EDD00}" destId="{EDCFB94F-1B77-47C8-809A-D942887AF7ED}" srcOrd="5" destOrd="0" presId="urn:microsoft.com/office/officeart/2005/8/layout/vList5"/>
    <dgm:cxn modelId="{8D5D2F3C-6031-4E13-933F-3A79911381B7}" type="presParOf" srcId="{B0036B87-B207-46B4-9ADE-09D8370EDD00}" destId="{9B01E964-3A25-47B9-8570-24C5E5ED9600}" srcOrd="6" destOrd="0" presId="urn:microsoft.com/office/officeart/2005/8/layout/vList5"/>
    <dgm:cxn modelId="{81A28788-CD19-4B56-8E57-2A3D2FE2E9C1}"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appétissant</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savoureux</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succulent</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fade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D9B8F7A8-609B-4A7F-900E-FD5B997475CD}" type="presOf" srcId="{3C5DB700-9ADA-4D19-86AB-24F21D2FCF1F}" destId="{023F502C-CF59-4B9E-AA35-EC027D85DF0A}" srcOrd="0" destOrd="0" presId="urn:microsoft.com/office/officeart/2005/8/layout/vList5"/>
    <dgm:cxn modelId="{54FB3736-8AEE-457F-9C00-A31FDF8A28C9}" type="presOf" srcId="{D890D520-42E7-42D8-8B34-F5FBDF408C99}" destId="{71528AA6-5072-435D-AAC0-7E6CC4E329B1}" srcOrd="0" destOrd="0" presId="urn:microsoft.com/office/officeart/2005/8/layout/vList5"/>
    <dgm:cxn modelId="{1208076C-1FB5-40AE-B8E0-555F27655B23}" type="presOf" srcId="{A14563BC-E096-44B1-9DBA-4C3306434214}" destId="{96157AF9-5A72-46D1-A593-3A588028BD86}" srcOrd="0" destOrd="0" presId="urn:microsoft.com/office/officeart/2005/8/layout/vList5"/>
    <dgm:cxn modelId="{835C4FDC-D98A-4F40-A678-4F87186E1DE6}" type="presOf" srcId="{51C1C31F-8F39-4913-97B1-E682D1A5306F}" destId="{B0036B87-B207-46B4-9ADE-09D8370EDD00}"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24380E2F-DAAF-4288-BC46-9F28EBCDF935}" type="presOf" srcId="{5C59E1CA-3BB3-4F24-96DE-D7695AB34E7D}" destId="{F12E9D0D-E6BC-43EF-9FBC-1E7C3F36F039}" srcOrd="0" destOrd="0" presId="urn:microsoft.com/office/officeart/2005/8/layout/vList5"/>
    <dgm:cxn modelId="{A9486AA5-A1FC-4E2C-8E1F-A67E1AA813DA}" type="presParOf" srcId="{B0036B87-B207-46B4-9ADE-09D8370EDD00}" destId="{B9955C51-117D-4DC5-B4C8-D3E8B4ED8F4F}" srcOrd="0" destOrd="0" presId="urn:microsoft.com/office/officeart/2005/8/layout/vList5"/>
    <dgm:cxn modelId="{A172FC75-5707-4634-AAAD-6B3090447556}" type="presParOf" srcId="{B9955C51-117D-4DC5-B4C8-D3E8B4ED8F4F}" destId="{023F502C-CF59-4B9E-AA35-EC027D85DF0A}" srcOrd="0" destOrd="0" presId="urn:microsoft.com/office/officeart/2005/8/layout/vList5"/>
    <dgm:cxn modelId="{EDF51218-6D50-495E-BF1D-8F10B61BAB77}" type="presParOf" srcId="{B0036B87-B207-46B4-9ADE-09D8370EDD00}" destId="{C0E4354A-FEFF-4BF4-9041-258B02E51CFB}" srcOrd="1" destOrd="0" presId="urn:microsoft.com/office/officeart/2005/8/layout/vList5"/>
    <dgm:cxn modelId="{98C12675-2AE5-4D11-9406-BD87D45852E6}" type="presParOf" srcId="{B0036B87-B207-46B4-9ADE-09D8370EDD00}" destId="{968537E8-74D2-47E6-9F8F-76DF161F7F40}" srcOrd="2" destOrd="0" presId="urn:microsoft.com/office/officeart/2005/8/layout/vList5"/>
    <dgm:cxn modelId="{2E901CB0-3965-42B2-853F-93AC132455E7}" type="presParOf" srcId="{968537E8-74D2-47E6-9F8F-76DF161F7F40}" destId="{F12E9D0D-E6BC-43EF-9FBC-1E7C3F36F039}" srcOrd="0" destOrd="0" presId="urn:microsoft.com/office/officeart/2005/8/layout/vList5"/>
    <dgm:cxn modelId="{11728CAB-27E2-442C-B583-F576432B49F8}" type="presParOf" srcId="{B0036B87-B207-46B4-9ADE-09D8370EDD00}" destId="{42402B11-02DE-44E8-82CF-523EC96434ED}" srcOrd="3" destOrd="0" presId="urn:microsoft.com/office/officeart/2005/8/layout/vList5"/>
    <dgm:cxn modelId="{BD2A69CF-1EC1-4911-885C-DCF7EE24053E}" type="presParOf" srcId="{B0036B87-B207-46B4-9ADE-09D8370EDD00}" destId="{C98D783E-362C-4594-B925-3711DF9D9A36}" srcOrd="4" destOrd="0" presId="urn:microsoft.com/office/officeart/2005/8/layout/vList5"/>
    <dgm:cxn modelId="{61EB9079-B109-42A2-A9CA-8B2DB52DC41D}" type="presParOf" srcId="{C98D783E-362C-4594-B925-3711DF9D9A36}" destId="{71528AA6-5072-435D-AAC0-7E6CC4E329B1}" srcOrd="0" destOrd="0" presId="urn:microsoft.com/office/officeart/2005/8/layout/vList5"/>
    <dgm:cxn modelId="{BC2AB2A0-2DEC-4486-85FC-821B5A5957B0}" type="presParOf" srcId="{B0036B87-B207-46B4-9ADE-09D8370EDD00}" destId="{EDCFB94F-1B77-47C8-809A-D942887AF7ED}" srcOrd="5" destOrd="0" presId="urn:microsoft.com/office/officeart/2005/8/layout/vList5"/>
    <dgm:cxn modelId="{690A271C-5978-4FD2-9AC3-4CFC1D1D4C42}" type="presParOf" srcId="{B0036B87-B207-46B4-9ADE-09D8370EDD00}" destId="{9B01E964-3A25-47B9-8570-24C5E5ED9600}" srcOrd="6" destOrd="0" presId="urn:microsoft.com/office/officeart/2005/8/layout/vList5"/>
    <dgm:cxn modelId="{43578F07-8E16-4F94-B2EB-5EED77934971}"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croustillant</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dur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moelleux</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craquant</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AF580CC2-064E-46DF-9B00-E2ED2B13573A}" type="presOf" srcId="{5C59E1CA-3BB3-4F24-96DE-D7695AB34E7D}" destId="{F12E9D0D-E6BC-43EF-9FBC-1E7C3F36F039}" srcOrd="0" destOrd="0" presId="urn:microsoft.com/office/officeart/2005/8/layout/vList5"/>
    <dgm:cxn modelId="{BF9B27A2-734F-4F14-AFAA-95D7E75A8D86}" type="presOf" srcId="{D890D520-42E7-42D8-8B34-F5FBDF408C99}" destId="{71528AA6-5072-435D-AAC0-7E6CC4E329B1}"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8CC200BC-0119-4F14-B718-B3AA2BD51EB2}" type="presOf" srcId="{A14563BC-E096-44B1-9DBA-4C3306434214}" destId="{96157AF9-5A72-46D1-A593-3A588028BD86}" srcOrd="0" destOrd="0" presId="urn:microsoft.com/office/officeart/2005/8/layout/vList5"/>
    <dgm:cxn modelId="{34F8B9E3-ADB4-445B-B513-DB4F332D20A5}" type="presOf" srcId="{3C5DB700-9ADA-4D19-86AB-24F21D2FCF1F}" destId="{023F502C-CF59-4B9E-AA35-EC027D85DF0A}"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B63744A1-D806-4B07-93AD-C594E849161B}" type="presOf" srcId="{51C1C31F-8F39-4913-97B1-E682D1A5306F}" destId="{B0036B87-B207-46B4-9ADE-09D8370EDD00}"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0885A009-6FFA-4B46-8FB1-C8839C9ED5F5}" srcId="{51C1C31F-8F39-4913-97B1-E682D1A5306F}" destId="{3C5DB700-9ADA-4D19-86AB-24F21D2FCF1F}" srcOrd="0" destOrd="0" parTransId="{86DA3126-CC95-4663-AD16-226FB5F81D45}" sibTransId="{F2F61AD6-7181-46B0-8D90-34326EC29D19}"/>
    <dgm:cxn modelId="{C497EFC9-289F-495D-B657-743D2938F28F}" type="presParOf" srcId="{B0036B87-B207-46B4-9ADE-09D8370EDD00}" destId="{B9955C51-117D-4DC5-B4C8-D3E8B4ED8F4F}" srcOrd="0" destOrd="0" presId="urn:microsoft.com/office/officeart/2005/8/layout/vList5"/>
    <dgm:cxn modelId="{9A33F0B2-8763-4599-89B9-67018DB3B64A}" type="presParOf" srcId="{B9955C51-117D-4DC5-B4C8-D3E8B4ED8F4F}" destId="{023F502C-CF59-4B9E-AA35-EC027D85DF0A}" srcOrd="0" destOrd="0" presId="urn:microsoft.com/office/officeart/2005/8/layout/vList5"/>
    <dgm:cxn modelId="{38278119-669D-4E8D-BF78-22467E5CCA71}" type="presParOf" srcId="{B0036B87-B207-46B4-9ADE-09D8370EDD00}" destId="{C0E4354A-FEFF-4BF4-9041-258B02E51CFB}" srcOrd="1" destOrd="0" presId="urn:microsoft.com/office/officeart/2005/8/layout/vList5"/>
    <dgm:cxn modelId="{507AD1B8-DB44-4314-A77A-4285D607C15E}" type="presParOf" srcId="{B0036B87-B207-46B4-9ADE-09D8370EDD00}" destId="{968537E8-74D2-47E6-9F8F-76DF161F7F40}" srcOrd="2" destOrd="0" presId="urn:microsoft.com/office/officeart/2005/8/layout/vList5"/>
    <dgm:cxn modelId="{E5ACB41B-A807-4BF7-940E-F25DF10BB780}" type="presParOf" srcId="{968537E8-74D2-47E6-9F8F-76DF161F7F40}" destId="{F12E9D0D-E6BC-43EF-9FBC-1E7C3F36F039}" srcOrd="0" destOrd="0" presId="urn:microsoft.com/office/officeart/2005/8/layout/vList5"/>
    <dgm:cxn modelId="{1AC0EDFE-9DCE-4B58-8973-EA2ECA4114DE}" type="presParOf" srcId="{B0036B87-B207-46B4-9ADE-09D8370EDD00}" destId="{42402B11-02DE-44E8-82CF-523EC96434ED}" srcOrd="3" destOrd="0" presId="urn:microsoft.com/office/officeart/2005/8/layout/vList5"/>
    <dgm:cxn modelId="{4D9381B0-1656-4275-A3F7-C8418F554F24}" type="presParOf" srcId="{B0036B87-B207-46B4-9ADE-09D8370EDD00}" destId="{C98D783E-362C-4594-B925-3711DF9D9A36}" srcOrd="4" destOrd="0" presId="urn:microsoft.com/office/officeart/2005/8/layout/vList5"/>
    <dgm:cxn modelId="{8F04C65A-7EA7-40EA-887B-E6B4CB59AD8E}" type="presParOf" srcId="{C98D783E-362C-4594-B925-3711DF9D9A36}" destId="{71528AA6-5072-435D-AAC0-7E6CC4E329B1}" srcOrd="0" destOrd="0" presId="urn:microsoft.com/office/officeart/2005/8/layout/vList5"/>
    <dgm:cxn modelId="{71A95999-4863-438D-9EA8-72C26F380838}" type="presParOf" srcId="{B0036B87-B207-46B4-9ADE-09D8370EDD00}" destId="{EDCFB94F-1B77-47C8-809A-D942887AF7ED}" srcOrd="5" destOrd="0" presId="urn:microsoft.com/office/officeart/2005/8/layout/vList5"/>
    <dgm:cxn modelId="{9278E56D-C2DC-447B-9873-6354408ED79F}" type="presParOf" srcId="{B0036B87-B207-46B4-9ADE-09D8370EDD00}" destId="{9B01E964-3A25-47B9-8570-24C5E5ED9600}" srcOrd="6" destOrd="0" presId="urn:microsoft.com/office/officeart/2005/8/layout/vList5"/>
    <dgm:cxn modelId="{6F159D2F-5E7B-4010-91B7-E53D286C78FB}"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bloquer</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freiner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arrêter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entrainer</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758E3D68-59AA-47EE-B606-21C6BC8CE7ED}" type="presOf" srcId="{51C1C31F-8F39-4913-97B1-E682D1A5306F}" destId="{B0036B87-B207-46B4-9ADE-09D8370EDD00}"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072E7F0D-94C2-48C4-AA67-3CCC33DE6FD6}" type="presOf" srcId="{3C5DB700-9ADA-4D19-86AB-24F21D2FCF1F}" destId="{023F502C-CF59-4B9E-AA35-EC027D85DF0A}" srcOrd="0" destOrd="0" presId="urn:microsoft.com/office/officeart/2005/8/layout/vList5"/>
    <dgm:cxn modelId="{0FD8EE5E-06D6-4F2C-BD0C-D0D604495274}" type="presOf" srcId="{A14563BC-E096-44B1-9DBA-4C3306434214}" destId="{96157AF9-5A72-46D1-A593-3A588028BD86}"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ED6441C9-8177-4BF6-B591-A8012805B71D}" type="presOf" srcId="{D890D520-42E7-42D8-8B34-F5FBDF408C99}" destId="{71528AA6-5072-435D-AAC0-7E6CC4E329B1}" srcOrd="0" destOrd="0" presId="urn:microsoft.com/office/officeart/2005/8/layout/vList5"/>
    <dgm:cxn modelId="{547344AD-8958-4CE9-A38D-3AA940A737C1}" type="presOf" srcId="{5C59E1CA-3BB3-4F24-96DE-D7695AB34E7D}" destId="{F12E9D0D-E6BC-43EF-9FBC-1E7C3F36F039}" srcOrd="0" destOrd="0" presId="urn:microsoft.com/office/officeart/2005/8/layout/vList5"/>
    <dgm:cxn modelId="{53465F7B-88B0-4961-A5C5-25E673082D5E}" type="presParOf" srcId="{B0036B87-B207-46B4-9ADE-09D8370EDD00}" destId="{B9955C51-117D-4DC5-B4C8-D3E8B4ED8F4F}" srcOrd="0" destOrd="0" presId="urn:microsoft.com/office/officeart/2005/8/layout/vList5"/>
    <dgm:cxn modelId="{0B550BD5-56F3-44F0-86DD-453D11587705}" type="presParOf" srcId="{B9955C51-117D-4DC5-B4C8-D3E8B4ED8F4F}" destId="{023F502C-CF59-4B9E-AA35-EC027D85DF0A}" srcOrd="0" destOrd="0" presId="urn:microsoft.com/office/officeart/2005/8/layout/vList5"/>
    <dgm:cxn modelId="{F406C0AA-55CE-4844-A797-131DEE11ECF6}" type="presParOf" srcId="{B0036B87-B207-46B4-9ADE-09D8370EDD00}" destId="{C0E4354A-FEFF-4BF4-9041-258B02E51CFB}" srcOrd="1" destOrd="0" presId="urn:microsoft.com/office/officeart/2005/8/layout/vList5"/>
    <dgm:cxn modelId="{BE6C680B-5CB1-4E38-96C8-6E9925FA37DE}" type="presParOf" srcId="{B0036B87-B207-46B4-9ADE-09D8370EDD00}" destId="{968537E8-74D2-47E6-9F8F-76DF161F7F40}" srcOrd="2" destOrd="0" presId="urn:microsoft.com/office/officeart/2005/8/layout/vList5"/>
    <dgm:cxn modelId="{B6135B82-C2D4-4245-98E0-79E4CD803558}" type="presParOf" srcId="{968537E8-74D2-47E6-9F8F-76DF161F7F40}" destId="{F12E9D0D-E6BC-43EF-9FBC-1E7C3F36F039}" srcOrd="0" destOrd="0" presId="urn:microsoft.com/office/officeart/2005/8/layout/vList5"/>
    <dgm:cxn modelId="{EABEEAFA-A657-45E6-9E8A-705F669ACA03}" type="presParOf" srcId="{B0036B87-B207-46B4-9ADE-09D8370EDD00}" destId="{42402B11-02DE-44E8-82CF-523EC96434ED}" srcOrd="3" destOrd="0" presId="urn:microsoft.com/office/officeart/2005/8/layout/vList5"/>
    <dgm:cxn modelId="{57EE3238-2B3F-490C-86E6-CE4299D80126}" type="presParOf" srcId="{B0036B87-B207-46B4-9ADE-09D8370EDD00}" destId="{C98D783E-362C-4594-B925-3711DF9D9A36}" srcOrd="4" destOrd="0" presId="urn:microsoft.com/office/officeart/2005/8/layout/vList5"/>
    <dgm:cxn modelId="{726CCBD1-B5F0-4D58-B592-49CB6FA87EC6}" type="presParOf" srcId="{C98D783E-362C-4594-B925-3711DF9D9A36}" destId="{71528AA6-5072-435D-AAC0-7E6CC4E329B1}" srcOrd="0" destOrd="0" presId="urn:microsoft.com/office/officeart/2005/8/layout/vList5"/>
    <dgm:cxn modelId="{E9EAE457-10AA-4DB8-ABEB-91C1CE4BF3C9}" type="presParOf" srcId="{B0036B87-B207-46B4-9ADE-09D8370EDD00}" destId="{EDCFB94F-1B77-47C8-809A-D942887AF7ED}" srcOrd="5" destOrd="0" presId="urn:microsoft.com/office/officeart/2005/8/layout/vList5"/>
    <dgm:cxn modelId="{253CF3C3-6B08-41C9-AC77-DBC889FA2F69}" type="presParOf" srcId="{B0036B87-B207-46B4-9ADE-09D8370EDD00}" destId="{9B01E964-3A25-47B9-8570-24C5E5ED9600}" srcOrd="6" destOrd="0" presId="urn:microsoft.com/office/officeart/2005/8/layout/vList5"/>
    <dgm:cxn modelId="{7F475D6B-6F03-4FD5-BDD9-92175BFDA5D1}"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voir</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illuminer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fixer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observer</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D500F55C-3776-4C9A-A0CE-A1FA0A630770}" srcId="{51C1C31F-8F39-4913-97B1-E682D1A5306F}" destId="{5C59E1CA-3BB3-4F24-96DE-D7695AB34E7D}" srcOrd="1" destOrd="0" parTransId="{047BC2DE-2C85-475D-ADD7-0EB72C3454A1}" sibTransId="{EDD7E73F-9E28-45D6-9815-7085ED4981A8}"/>
    <dgm:cxn modelId="{7FCE9622-3099-46DA-AE67-9098228F5A9B}" type="presOf" srcId="{3C5DB700-9ADA-4D19-86AB-24F21D2FCF1F}" destId="{023F502C-CF59-4B9E-AA35-EC027D85DF0A}" srcOrd="0" destOrd="0" presId="urn:microsoft.com/office/officeart/2005/8/layout/vList5"/>
    <dgm:cxn modelId="{925AC0DE-5748-4FF2-A184-DEBC9E89EF39}" type="presOf" srcId="{51C1C31F-8F39-4913-97B1-E682D1A5306F}" destId="{B0036B87-B207-46B4-9ADE-09D8370EDD00}" srcOrd="0" destOrd="0" presId="urn:microsoft.com/office/officeart/2005/8/layout/vList5"/>
    <dgm:cxn modelId="{C889088E-84F5-4917-832A-BF76EB4533B8}" type="presOf" srcId="{A14563BC-E096-44B1-9DBA-4C3306434214}" destId="{96157AF9-5A72-46D1-A593-3A588028BD86}"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12B9CB8A-5118-4A9A-AF3E-D05BAFA3517B}" type="presOf" srcId="{D890D520-42E7-42D8-8B34-F5FBDF408C99}" destId="{71528AA6-5072-435D-AAC0-7E6CC4E329B1}" srcOrd="0" destOrd="0" presId="urn:microsoft.com/office/officeart/2005/8/layout/vList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E53AF9CD-CCA6-482E-A20D-1B43763463E5}" type="presOf" srcId="{5C59E1CA-3BB3-4F24-96DE-D7695AB34E7D}" destId="{F12E9D0D-E6BC-43EF-9FBC-1E7C3F36F039}" srcOrd="0" destOrd="0" presId="urn:microsoft.com/office/officeart/2005/8/layout/vList5"/>
    <dgm:cxn modelId="{7B723707-D0EE-4266-B2B6-D408C2E0ECD9}" type="presParOf" srcId="{B0036B87-B207-46B4-9ADE-09D8370EDD00}" destId="{B9955C51-117D-4DC5-B4C8-D3E8B4ED8F4F}" srcOrd="0" destOrd="0" presId="urn:microsoft.com/office/officeart/2005/8/layout/vList5"/>
    <dgm:cxn modelId="{6A08FC42-28C9-4C7B-8106-D8607D9C581C}" type="presParOf" srcId="{B9955C51-117D-4DC5-B4C8-D3E8B4ED8F4F}" destId="{023F502C-CF59-4B9E-AA35-EC027D85DF0A}" srcOrd="0" destOrd="0" presId="urn:microsoft.com/office/officeart/2005/8/layout/vList5"/>
    <dgm:cxn modelId="{68B93D79-48F4-40F6-950E-FF085F5CA3C3}" type="presParOf" srcId="{B0036B87-B207-46B4-9ADE-09D8370EDD00}" destId="{C0E4354A-FEFF-4BF4-9041-258B02E51CFB}" srcOrd="1" destOrd="0" presId="urn:microsoft.com/office/officeart/2005/8/layout/vList5"/>
    <dgm:cxn modelId="{6A9DDA25-43E8-4402-9469-3700B0810EDA}" type="presParOf" srcId="{B0036B87-B207-46B4-9ADE-09D8370EDD00}" destId="{968537E8-74D2-47E6-9F8F-76DF161F7F40}" srcOrd="2" destOrd="0" presId="urn:microsoft.com/office/officeart/2005/8/layout/vList5"/>
    <dgm:cxn modelId="{342E0270-CC84-4BFB-AB20-D8AD20C784D1}" type="presParOf" srcId="{968537E8-74D2-47E6-9F8F-76DF161F7F40}" destId="{F12E9D0D-E6BC-43EF-9FBC-1E7C3F36F039}" srcOrd="0" destOrd="0" presId="urn:microsoft.com/office/officeart/2005/8/layout/vList5"/>
    <dgm:cxn modelId="{29D20862-608B-4742-8AA2-6AD298F2E1FF}" type="presParOf" srcId="{B0036B87-B207-46B4-9ADE-09D8370EDD00}" destId="{42402B11-02DE-44E8-82CF-523EC96434ED}" srcOrd="3" destOrd="0" presId="urn:microsoft.com/office/officeart/2005/8/layout/vList5"/>
    <dgm:cxn modelId="{34B8A1CD-D7B3-498A-AE67-229A4F63DDB1}" type="presParOf" srcId="{B0036B87-B207-46B4-9ADE-09D8370EDD00}" destId="{C98D783E-362C-4594-B925-3711DF9D9A36}" srcOrd="4" destOrd="0" presId="urn:microsoft.com/office/officeart/2005/8/layout/vList5"/>
    <dgm:cxn modelId="{277858FA-D9CC-4FDE-9AB5-AEDA8EFAEDE4}" type="presParOf" srcId="{C98D783E-362C-4594-B925-3711DF9D9A36}" destId="{71528AA6-5072-435D-AAC0-7E6CC4E329B1}" srcOrd="0" destOrd="0" presId="urn:microsoft.com/office/officeart/2005/8/layout/vList5"/>
    <dgm:cxn modelId="{452C0583-78C8-438E-BB87-E2E21048C34B}" type="presParOf" srcId="{B0036B87-B207-46B4-9ADE-09D8370EDD00}" destId="{EDCFB94F-1B77-47C8-809A-D942887AF7ED}" srcOrd="5" destOrd="0" presId="urn:microsoft.com/office/officeart/2005/8/layout/vList5"/>
    <dgm:cxn modelId="{C4D4676C-2B28-4A18-A5E6-865C758B81C4}" type="presParOf" srcId="{B0036B87-B207-46B4-9ADE-09D8370EDD00}" destId="{9B01E964-3A25-47B9-8570-24C5E5ED9600}" srcOrd="6" destOrd="0" presId="urn:microsoft.com/office/officeart/2005/8/layout/vList5"/>
    <dgm:cxn modelId="{11B6B47C-1EDF-4795-80EF-051210996E44}"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voir</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illuminer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fixer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observer</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3F7834F1-79AB-4DD7-9496-27CEE7230938}" srcId="{51C1C31F-8F39-4913-97B1-E682D1A5306F}" destId="{D890D520-42E7-42D8-8B34-F5FBDF408C99}" srcOrd="2" destOrd="0" parTransId="{9215FFF6-41DD-4F0D-A471-790D52A1F0DB}" sibTransId="{1D2E36ED-91EF-4A70-A1AA-923552F43965}"/>
    <dgm:cxn modelId="{4E2B1766-F530-4119-9CF7-CE7E8EC9377B}" type="presOf" srcId="{D890D520-42E7-42D8-8B34-F5FBDF408C99}" destId="{71528AA6-5072-435D-AAC0-7E6CC4E329B1}"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608E94A0-CF0F-48E8-9A00-D0C5CBF2133F}" type="presOf" srcId="{A14563BC-E096-44B1-9DBA-4C3306434214}" destId="{96157AF9-5A72-46D1-A593-3A588028BD86}" srcOrd="0" destOrd="0" presId="urn:microsoft.com/office/officeart/2005/8/layout/vList5"/>
    <dgm:cxn modelId="{C3A0B6FE-4DA9-4CB3-A0B7-12C64A2105C7}" type="presOf" srcId="{51C1C31F-8F39-4913-97B1-E682D1A5306F}" destId="{B0036B87-B207-46B4-9ADE-09D8370EDD00}"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FE4A1F41-5E04-4079-8746-549DB141AC1F}" type="presOf" srcId="{5C59E1CA-3BB3-4F24-96DE-D7695AB34E7D}" destId="{F12E9D0D-E6BC-43EF-9FBC-1E7C3F36F039}" srcOrd="0" destOrd="0" presId="urn:microsoft.com/office/officeart/2005/8/layout/vList5"/>
    <dgm:cxn modelId="{0885A009-6FFA-4B46-8FB1-C8839C9ED5F5}" srcId="{51C1C31F-8F39-4913-97B1-E682D1A5306F}" destId="{3C5DB700-9ADA-4D19-86AB-24F21D2FCF1F}" srcOrd="0" destOrd="0" parTransId="{86DA3126-CC95-4663-AD16-226FB5F81D45}" sibTransId="{F2F61AD6-7181-46B0-8D90-34326EC29D19}"/>
    <dgm:cxn modelId="{16C1DB21-26C9-4858-A1E0-91797FF818D7}" type="presOf" srcId="{3C5DB700-9ADA-4D19-86AB-24F21D2FCF1F}" destId="{023F502C-CF59-4B9E-AA35-EC027D85DF0A}" srcOrd="0" destOrd="0" presId="urn:microsoft.com/office/officeart/2005/8/layout/vList5"/>
    <dgm:cxn modelId="{88DD72A9-CC96-445F-A701-8E8F6F6E31C0}" type="presParOf" srcId="{B0036B87-B207-46B4-9ADE-09D8370EDD00}" destId="{B9955C51-117D-4DC5-B4C8-D3E8B4ED8F4F}" srcOrd="0" destOrd="0" presId="urn:microsoft.com/office/officeart/2005/8/layout/vList5"/>
    <dgm:cxn modelId="{B5CD4FBC-B64C-42F9-8251-6EF63303B56B}" type="presParOf" srcId="{B9955C51-117D-4DC5-B4C8-D3E8B4ED8F4F}" destId="{023F502C-CF59-4B9E-AA35-EC027D85DF0A}" srcOrd="0" destOrd="0" presId="urn:microsoft.com/office/officeart/2005/8/layout/vList5"/>
    <dgm:cxn modelId="{7632F62E-BAD2-4344-8EB9-9928DB81B192}" type="presParOf" srcId="{B0036B87-B207-46B4-9ADE-09D8370EDD00}" destId="{C0E4354A-FEFF-4BF4-9041-258B02E51CFB}" srcOrd="1" destOrd="0" presId="urn:microsoft.com/office/officeart/2005/8/layout/vList5"/>
    <dgm:cxn modelId="{F6CC99BE-2C75-43F4-B205-EB9063EAF5F4}" type="presParOf" srcId="{B0036B87-B207-46B4-9ADE-09D8370EDD00}" destId="{968537E8-74D2-47E6-9F8F-76DF161F7F40}" srcOrd="2" destOrd="0" presId="urn:microsoft.com/office/officeart/2005/8/layout/vList5"/>
    <dgm:cxn modelId="{D9CA757F-3BE0-4DD5-B49E-CC041E8F00C6}" type="presParOf" srcId="{968537E8-74D2-47E6-9F8F-76DF161F7F40}" destId="{F12E9D0D-E6BC-43EF-9FBC-1E7C3F36F039}" srcOrd="0" destOrd="0" presId="urn:microsoft.com/office/officeart/2005/8/layout/vList5"/>
    <dgm:cxn modelId="{EF6A118D-5BB1-41C4-9DB6-5BCD4D57D899}" type="presParOf" srcId="{B0036B87-B207-46B4-9ADE-09D8370EDD00}" destId="{42402B11-02DE-44E8-82CF-523EC96434ED}" srcOrd="3" destOrd="0" presId="urn:microsoft.com/office/officeart/2005/8/layout/vList5"/>
    <dgm:cxn modelId="{EFCC4A75-A1D5-4CD5-8CA4-88603AB636A5}" type="presParOf" srcId="{B0036B87-B207-46B4-9ADE-09D8370EDD00}" destId="{C98D783E-362C-4594-B925-3711DF9D9A36}" srcOrd="4" destOrd="0" presId="urn:microsoft.com/office/officeart/2005/8/layout/vList5"/>
    <dgm:cxn modelId="{B4B9E50B-481C-4018-9901-E8989ED93914}" type="presParOf" srcId="{C98D783E-362C-4594-B925-3711DF9D9A36}" destId="{71528AA6-5072-435D-AAC0-7E6CC4E329B1}" srcOrd="0" destOrd="0" presId="urn:microsoft.com/office/officeart/2005/8/layout/vList5"/>
    <dgm:cxn modelId="{9425543F-E207-464A-B8F9-806F5EE7627C}" type="presParOf" srcId="{B0036B87-B207-46B4-9ADE-09D8370EDD00}" destId="{EDCFB94F-1B77-47C8-809A-D942887AF7ED}" srcOrd="5" destOrd="0" presId="urn:microsoft.com/office/officeart/2005/8/layout/vList5"/>
    <dgm:cxn modelId="{89D922A3-EB65-4654-B891-DCD8534A9D75}" type="presParOf" srcId="{B0036B87-B207-46B4-9ADE-09D8370EDD00}" destId="{9B01E964-3A25-47B9-8570-24C5E5ED9600}" srcOrd="6" destOrd="0" presId="urn:microsoft.com/office/officeart/2005/8/layout/vList5"/>
    <dgm:cxn modelId="{F2E987D4-E8B2-468D-B3F0-DB4C57F3D4F4}"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bloquer</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freiner</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arrêter</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entrainer</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A66EADA4-23C4-4DBD-A663-3D90FF9D882E}" type="presOf" srcId="{3C5DB700-9ADA-4D19-86AB-24F21D2FCF1F}" destId="{023F502C-CF59-4B9E-AA35-EC027D85DF0A}"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E8638A1A-3ABE-4AAA-B542-790E018C19AA}" type="presOf" srcId="{51C1C31F-8F39-4913-97B1-E682D1A5306F}" destId="{B0036B87-B207-46B4-9ADE-09D8370EDD00}" srcOrd="0" destOrd="0" presId="urn:microsoft.com/office/officeart/2005/8/layout/vList5"/>
    <dgm:cxn modelId="{CB4A5159-D7EE-4644-AF1E-8901565251F6}" type="presOf" srcId="{D890D520-42E7-42D8-8B34-F5FBDF408C99}" destId="{71528AA6-5072-435D-AAC0-7E6CC4E329B1}"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35F8FEE4-860E-4667-9331-E1AA7C202677}" type="presOf" srcId="{5C59E1CA-3BB3-4F24-96DE-D7695AB34E7D}" destId="{F12E9D0D-E6BC-43EF-9FBC-1E7C3F36F039}" srcOrd="0" destOrd="0" presId="urn:microsoft.com/office/officeart/2005/8/layout/vList5"/>
    <dgm:cxn modelId="{F99EDFCE-A027-47BB-8E00-D9E4385DB983}" srcId="{51C1C31F-8F39-4913-97B1-E682D1A5306F}" destId="{A14563BC-E096-44B1-9DBA-4C3306434214}" srcOrd="3" destOrd="0" parTransId="{581FB3C1-93C1-4334-B01D-717DEA4BFE29}" sibTransId="{4917856A-B6F5-4BF6-8B53-F6B93D8092CD}"/>
    <dgm:cxn modelId="{2785154E-2CB3-4A34-AEC7-78FD0013840A}" type="presOf" srcId="{A14563BC-E096-44B1-9DBA-4C3306434214}" destId="{96157AF9-5A72-46D1-A593-3A588028BD86}" srcOrd="0" destOrd="0" presId="urn:microsoft.com/office/officeart/2005/8/layout/vList5"/>
    <dgm:cxn modelId="{E52FCD7F-BF02-49A2-911C-7C40C18B1681}" type="presParOf" srcId="{B0036B87-B207-46B4-9ADE-09D8370EDD00}" destId="{B9955C51-117D-4DC5-B4C8-D3E8B4ED8F4F}" srcOrd="0" destOrd="0" presId="urn:microsoft.com/office/officeart/2005/8/layout/vList5"/>
    <dgm:cxn modelId="{C16E41D4-9525-468C-B6CD-98593AE2C94C}" type="presParOf" srcId="{B9955C51-117D-4DC5-B4C8-D3E8B4ED8F4F}" destId="{023F502C-CF59-4B9E-AA35-EC027D85DF0A}" srcOrd="0" destOrd="0" presId="urn:microsoft.com/office/officeart/2005/8/layout/vList5"/>
    <dgm:cxn modelId="{103A4460-3DCD-4018-9E6F-C09B9E5850E8}" type="presParOf" srcId="{B0036B87-B207-46B4-9ADE-09D8370EDD00}" destId="{C0E4354A-FEFF-4BF4-9041-258B02E51CFB}" srcOrd="1" destOrd="0" presId="urn:microsoft.com/office/officeart/2005/8/layout/vList5"/>
    <dgm:cxn modelId="{D2077D59-5A39-4A69-85FA-2F5921F0C855}" type="presParOf" srcId="{B0036B87-B207-46B4-9ADE-09D8370EDD00}" destId="{968537E8-74D2-47E6-9F8F-76DF161F7F40}" srcOrd="2" destOrd="0" presId="urn:microsoft.com/office/officeart/2005/8/layout/vList5"/>
    <dgm:cxn modelId="{3F9AA8B2-D467-4493-91E4-B4E8C1BAB73B}" type="presParOf" srcId="{968537E8-74D2-47E6-9F8F-76DF161F7F40}" destId="{F12E9D0D-E6BC-43EF-9FBC-1E7C3F36F039}" srcOrd="0" destOrd="0" presId="urn:microsoft.com/office/officeart/2005/8/layout/vList5"/>
    <dgm:cxn modelId="{A350D0B9-738C-4866-860A-593087591CB1}" type="presParOf" srcId="{B0036B87-B207-46B4-9ADE-09D8370EDD00}" destId="{42402B11-02DE-44E8-82CF-523EC96434ED}" srcOrd="3" destOrd="0" presId="urn:microsoft.com/office/officeart/2005/8/layout/vList5"/>
    <dgm:cxn modelId="{6BE379F9-5C2D-4931-8E7E-90ABF406444D}" type="presParOf" srcId="{B0036B87-B207-46B4-9ADE-09D8370EDD00}" destId="{C98D783E-362C-4594-B925-3711DF9D9A36}" srcOrd="4" destOrd="0" presId="urn:microsoft.com/office/officeart/2005/8/layout/vList5"/>
    <dgm:cxn modelId="{8D92A080-6ECA-456B-A84F-603F91D3120E}" type="presParOf" srcId="{C98D783E-362C-4594-B925-3711DF9D9A36}" destId="{71528AA6-5072-435D-AAC0-7E6CC4E329B1}" srcOrd="0" destOrd="0" presId="urn:microsoft.com/office/officeart/2005/8/layout/vList5"/>
    <dgm:cxn modelId="{E1D3C0EA-FA55-4BF3-971B-B0EB321ACE40}" type="presParOf" srcId="{B0036B87-B207-46B4-9ADE-09D8370EDD00}" destId="{EDCFB94F-1B77-47C8-809A-D942887AF7ED}" srcOrd="5" destOrd="0" presId="urn:microsoft.com/office/officeart/2005/8/layout/vList5"/>
    <dgm:cxn modelId="{63D9EB4D-E641-4CB7-9603-93D4F9399642}" type="presParOf" srcId="{B0036B87-B207-46B4-9ADE-09D8370EDD00}" destId="{9B01E964-3A25-47B9-8570-24C5E5ED9600}" srcOrd="6" destOrd="0" presId="urn:microsoft.com/office/officeart/2005/8/layout/vList5"/>
    <dgm:cxn modelId="{A73DEA36-974C-4EA5-A838-E6045A64914A}"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2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1C1C31F-8F39-4913-97B1-E682D1A530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3C5DB700-9ADA-4D19-86AB-24F21D2FCF1F}">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enfant</a:t>
          </a:r>
          <a:endParaRPr lang="fr-FR" sz="2400" dirty="0">
            <a:solidFill>
              <a:schemeClr val="tx1"/>
            </a:solidFill>
            <a:latin typeface="Arial" panose="020B0604020202020204" pitchFamily="34" charset="0"/>
            <a:cs typeface="Arial" panose="020B0604020202020204" pitchFamily="34" charset="0"/>
          </a:endParaRPr>
        </a:p>
      </dgm:t>
    </dgm:pt>
    <dgm:pt modelId="{86DA3126-CC95-4663-AD16-226FB5F81D45}" type="par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F2F61AD6-7181-46B0-8D90-34326EC29D19}" type="sibTrans" cxnId="{0885A009-6FFA-4B46-8FB1-C8839C9ED5F5}">
      <dgm:prSet/>
      <dgm:spPr/>
      <dgm:t>
        <a:bodyPr/>
        <a:lstStyle/>
        <a:p>
          <a:endParaRPr lang="fr-FR" sz="2400">
            <a:latin typeface="Arial" panose="020B0604020202020204" pitchFamily="34" charset="0"/>
            <a:cs typeface="Arial" panose="020B0604020202020204" pitchFamily="34" charset="0"/>
          </a:endParaRPr>
        </a:p>
      </dgm:t>
    </dgm:pt>
    <dgm:pt modelId="{5C59E1CA-3BB3-4F24-96DE-D7695AB34E7D}">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nourrisson</a:t>
          </a:r>
          <a:endParaRPr lang="fr-FR" sz="2400" dirty="0">
            <a:solidFill>
              <a:schemeClr val="tx1"/>
            </a:solidFill>
            <a:latin typeface="Arial" panose="020B0604020202020204" pitchFamily="34" charset="0"/>
            <a:cs typeface="Arial" panose="020B0604020202020204" pitchFamily="34" charset="0"/>
          </a:endParaRPr>
        </a:p>
      </dgm:t>
    </dgm:pt>
    <dgm:pt modelId="{047BC2DE-2C85-475D-ADD7-0EB72C3454A1}" type="par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EDD7E73F-9E28-45D6-9815-7085ED4981A8}" type="sibTrans" cxnId="{D500F55C-3776-4C9A-A0CE-A1FA0A630770}">
      <dgm:prSet/>
      <dgm:spPr/>
      <dgm:t>
        <a:bodyPr/>
        <a:lstStyle/>
        <a:p>
          <a:endParaRPr lang="fr-FR" sz="2400">
            <a:latin typeface="Arial" panose="020B0604020202020204" pitchFamily="34" charset="0"/>
            <a:cs typeface="Arial" panose="020B0604020202020204" pitchFamily="34" charset="0"/>
          </a:endParaRPr>
        </a:p>
      </dgm:t>
    </dgm:pt>
    <dgm:pt modelId="{A14563BC-E096-44B1-9DBA-4C3306434214}">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vieillard</a:t>
          </a:r>
          <a:endParaRPr lang="fr-FR" sz="2400" dirty="0">
            <a:solidFill>
              <a:schemeClr val="tx1"/>
            </a:solidFill>
            <a:latin typeface="Arial" panose="020B0604020202020204" pitchFamily="34" charset="0"/>
            <a:cs typeface="Arial" panose="020B0604020202020204" pitchFamily="34" charset="0"/>
          </a:endParaRPr>
        </a:p>
      </dgm:t>
    </dgm:pt>
    <dgm:pt modelId="{581FB3C1-93C1-4334-B01D-717DEA4BFE29}" type="par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4917856A-B6F5-4BF6-8B53-F6B93D8092CD}" type="sibTrans" cxnId="{F99EDFCE-A027-47BB-8E00-D9E4385DB983}">
      <dgm:prSet/>
      <dgm:spPr/>
      <dgm:t>
        <a:bodyPr/>
        <a:lstStyle/>
        <a:p>
          <a:endParaRPr lang="fr-FR" sz="2400">
            <a:latin typeface="Arial" panose="020B0604020202020204" pitchFamily="34" charset="0"/>
            <a:cs typeface="Arial" panose="020B0604020202020204" pitchFamily="34" charset="0"/>
          </a:endParaRPr>
        </a:p>
      </dgm:t>
    </dgm:pt>
    <dgm:pt modelId="{D890D520-42E7-42D8-8B34-F5FBDF408C99}">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 gosse</a:t>
          </a:r>
          <a:endParaRPr lang="fr-FR" sz="2400" dirty="0">
            <a:solidFill>
              <a:schemeClr val="tx1"/>
            </a:solidFill>
            <a:latin typeface="Arial" panose="020B0604020202020204" pitchFamily="34" charset="0"/>
            <a:cs typeface="Arial" panose="020B0604020202020204" pitchFamily="34" charset="0"/>
          </a:endParaRPr>
        </a:p>
      </dgm:t>
    </dgm:pt>
    <dgm:pt modelId="{1D2E36ED-91EF-4A70-A1AA-923552F43965}" type="sib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9215FFF6-41DD-4F0D-A471-790D52A1F0DB}" type="parTrans" cxnId="{3F7834F1-79AB-4DD7-9496-27CEE7230938}">
      <dgm:prSet/>
      <dgm:spPr/>
      <dgm:t>
        <a:bodyPr/>
        <a:lstStyle/>
        <a:p>
          <a:endParaRPr lang="fr-FR" sz="2400">
            <a:latin typeface="Arial" panose="020B0604020202020204" pitchFamily="34" charset="0"/>
            <a:cs typeface="Arial" panose="020B0604020202020204" pitchFamily="34" charset="0"/>
          </a:endParaRPr>
        </a:p>
      </dgm:t>
    </dgm:pt>
    <dgm:pt modelId="{B0036B87-B207-46B4-9ADE-09D8370EDD00}" type="pres">
      <dgm:prSet presAssocID="{51C1C31F-8F39-4913-97B1-E682D1A5306F}" presName="Name0" presStyleCnt="0">
        <dgm:presLayoutVars>
          <dgm:dir/>
          <dgm:animLvl val="lvl"/>
          <dgm:resizeHandles val="exact"/>
        </dgm:presLayoutVars>
      </dgm:prSet>
      <dgm:spPr/>
      <dgm:t>
        <a:bodyPr/>
        <a:lstStyle/>
        <a:p>
          <a:endParaRPr lang="fr-FR"/>
        </a:p>
      </dgm:t>
    </dgm:pt>
    <dgm:pt modelId="{B9955C51-117D-4DC5-B4C8-D3E8B4ED8F4F}" type="pres">
      <dgm:prSet presAssocID="{3C5DB700-9ADA-4D19-86AB-24F21D2FCF1F}" presName="linNode" presStyleCnt="0"/>
      <dgm:spPr/>
    </dgm:pt>
    <dgm:pt modelId="{023F502C-CF59-4B9E-AA35-EC027D85DF0A}" type="pres">
      <dgm:prSet presAssocID="{3C5DB700-9ADA-4D19-86AB-24F21D2FCF1F}" presName="parentText" presStyleLbl="node1" presStyleIdx="0" presStyleCnt="4" custScaleX="230922">
        <dgm:presLayoutVars>
          <dgm:chMax val="1"/>
          <dgm:bulletEnabled val="1"/>
        </dgm:presLayoutVars>
      </dgm:prSet>
      <dgm:spPr/>
      <dgm:t>
        <a:bodyPr/>
        <a:lstStyle/>
        <a:p>
          <a:endParaRPr lang="fr-FR"/>
        </a:p>
      </dgm:t>
    </dgm:pt>
    <dgm:pt modelId="{C0E4354A-FEFF-4BF4-9041-258B02E51CFB}" type="pres">
      <dgm:prSet presAssocID="{F2F61AD6-7181-46B0-8D90-34326EC29D19}" presName="sp" presStyleCnt="0"/>
      <dgm:spPr/>
    </dgm:pt>
    <dgm:pt modelId="{968537E8-74D2-47E6-9F8F-76DF161F7F40}" type="pres">
      <dgm:prSet presAssocID="{5C59E1CA-3BB3-4F24-96DE-D7695AB34E7D}" presName="linNode" presStyleCnt="0"/>
      <dgm:spPr/>
    </dgm:pt>
    <dgm:pt modelId="{F12E9D0D-E6BC-43EF-9FBC-1E7C3F36F039}" type="pres">
      <dgm:prSet presAssocID="{5C59E1CA-3BB3-4F24-96DE-D7695AB34E7D}" presName="parentText" presStyleLbl="node1" presStyleIdx="1" presStyleCnt="4" custScaleX="230922">
        <dgm:presLayoutVars>
          <dgm:chMax val="1"/>
          <dgm:bulletEnabled val="1"/>
        </dgm:presLayoutVars>
      </dgm:prSet>
      <dgm:spPr/>
      <dgm:t>
        <a:bodyPr/>
        <a:lstStyle/>
        <a:p>
          <a:endParaRPr lang="fr-FR"/>
        </a:p>
      </dgm:t>
    </dgm:pt>
    <dgm:pt modelId="{42402B11-02DE-44E8-82CF-523EC96434ED}" type="pres">
      <dgm:prSet presAssocID="{EDD7E73F-9E28-45D6-9815-7085ED4981A8}" presName="sp" presStyleCnt="0"/>
      <dgm:spPr/>
    </dgm:pt>
    <dgm:pt modelId="{C98D783E-362C-4594-B925-3711DF9D9A36}" type="pres">
      <dgm:prSet presAssocID="{D890D520-42E7-42D8-8B34-F5FBDF408C99}" presName="linNode" presStyleCnt="0"/>
      <dgm:spPr/>
    </dgm:pt>
    <dgm:pt modelId="{71528AA6-5072-435D-AAC0-7E6CC4E329B1}" type="pres">
      <dgm:prSet presAssocID="{D890D520-42E7-42D8-8B34-F5FBDF408C99}" presName="parentText" presStyleLbl="node1" presStyleIdx="2" presStyleCnt="4" custScaleX="230922">
        <dgm:presLayoutVars>
          <dgm:chMax val="1"/>
          <dgm:bulletEnabled val="1"/>
        </dgm:presLayoutVars>
      </dgm:prSet>
      <dgm:spPr/>
      <dgm:t>
        <a:bodyPr/>
        <a:lstStyle/>
        <a:p>
          <a:endParaRPr lang="fr-FR"/>
        </a:p>
      </dgm:t>
    </dgm:pt>
    <dgm:pt modelId="{EDCFB94F-1B77-47C8-809A-D942887AF7ED}" type="pres">
      <dgm:prSet presAssocID="{1D2E36ED-91EF-4A70-A1AA-923552F43965}" presName="sp" presStyleCnt="0"/>
      <dgm:spPr/>
    </dgm:pt>
    <dgm:pt modelId="{9B01E964-3A25-47B9-8570-24C5E5ED9600}" type="pres">
      <dgm:prSet presAssocID="{A14563BC-E096-44B1-9DBA-4C3306434214}" presName="linNode" presStyleCnt="0"/>
      <dgm:spPr/>
    </dgm:pt>
    <dgm:pt modelId="{96157AF9-5A72-46D1-A593-3A588028BD86}" type="pres">
      <dgm:prSet presAssocID="{A14563BC-E096-44B1-9DBA-4C3306434214}" presName="parentText" presStyleLbl="node1" presStyleIdx="3" presStyleCnt="4" custScaleX="230922">
        <dgm:presLayoutVars>
          <dgm:chMax val="1"/>
          <dgm:bulletEnabled val="1"/>
        </dgm:presLayoutVars>
      </dgm:prSet>
      <dgm:spPr/>
      <dgm:t>
        <a:bodyPr/>
        <a:lstStyle/>
        <a:p>
          <a:endParaRPr lang="fr-FR"/>
        </a:p>
      </dgm:t>
    </dgm:pt>
  </dgm:ptLst>
  <dgm:cxnLst>
    <dgm:cxn modelId="{41EE11CD-1A4E-462B-818E-BBF121060A56}" type="presOf" srcId="{3C5DB700-9ADA-4D19-86AB-24F21D2FCF1F}" destId="{023F502C-CF59-4B9E-AA35-EC027D85DF0A}" srcOrd="0" destOrd="0" presId="urn:microsoft.com/office/officeart/2005/8/layout/vList5"/>
    <dgm:cxn modelId="{7CDFF21A-A927-42DC-8DDC-F46F4A3912EC}" type="presOf" srcId="{51C1C31F-8F39-4913-97B1-E682D1A5306F}" destId="{B0036B87-B207-46B4-9ADE-09D8370EDD00}" srcOrd="0" destOrd="0" presId="urn:microsoft.com/office/officeart/2005/8/layout/vList5"/>
    <dgm:cxn modelId="{89AD3D0B-0FBF-489B-B08F-2CE481F6ACE3}" type="presOf" srcId="{A14563BC-E096-44B1-9DBA-4C3306434214}" destId="{96157AF9-5A72-46D1-A593-3A588028BD86}" srcOrd="0" destOrd="0" presId="urn:microsoft.com/office/officeart/2005/8/layout/vList5"/>
    <dgm:cxn modelId="{D500F55C-3776-4C9A-A0CE-A1FA0A630770}" srcId="{51C1C31F-8F39-4913-97B1-E682D1A5306F}" destId="{5C59E1CA-3BB3-4F24-96DE-D7695AB34E7D}" srcOrd="1" destOrd="0" parTransId="{047BC2DE-2C85-475D-ADD7-0EB72C3454A1}" sibTransId="{EDD7E73F-9E28-45D6-9815-7085ED4981A8}"/>
    <dgm:cxn modelId="{A93A5A3E-F431-4434-95C5-E94B803016A2}" type="presOf" srcId="{5C59E1CA-3BB3-4F24-96DE-D7695AB34E7D}" destId="{F12E9D0D-E6BC-43EF-9FBC-1E7C3F36F039}" srcOrd="0" destOrd="0" presId="urn:microsoft.com/office/officeart/2005/8/layout/vList5"/>
    <dgm:cxn modelId="{C5B7C2A6-525C-4E59-B132-0E2EAAFCB17B}" type="presOf" srcId="{D890D520-42E7-42D8-8B34-F5FBDF408C99}" destId="{71528AA6-5072-435D-AAC0-7E6CC4E329B1}" srcOrd="0" destOrd="0" presId="urn:microsoft.com/office/officeart/2005/8/layout/vList5"/>
    <dgm:cxn modelId="{3F7834F1-79AB-4DD7-9496-27CEE7230938}" srcId="{51C1C31F-8F39-4913-97B1-E682D1A5306F}" destId="{D890D520-42E7-42D8-8B34-F5FBDF408C99}" srcOrd="2" destOrd="0" parTransId="{9215FFF6-41DD-4F0D-A471-790D52A1F0DB}" sibTransId="{1D2E36ED-91EF-4A70-A1AA-923552F43965}"/>
    <dgm:cxn modelId="{0885A009-6FFA-4B46-8FB1-C8839C9ED5F5}" srcId="{51C1C31F-8F39-4913-97B1-E682D1A5306F}" destId="{3C5DB700-9ADA-4D19-86AB-24F21D2FCF1F}" srcOrd="0" destOrd="0" parTransId="{86DA3126-CC95-4663-AD16-226FB5F81D45}" sibTransId="{F2F61AD6-7181-46B0-8D90-34326EC29D19}"/>
    <dgm:cxn modelId="{F99EDFCE-A027-47BB-8E00-D9E4385DB983}" srcId="{51C1C31F-8F39-4913-97B1-E682D1A5306F}" destId="{A14563BC-E096-44B1-9DBA-4C3306434214}" srcOrd="3" destOrd="0" parTransId="{581FB3C1-93C1-4334-B01D-717DEA4BFE29}" sibTransId="{4917856A-B6F5-4BF6-8B53-F6B93D8092CD}"/>
    <dgm:cxn modelId="{41AC2D37-F233-493C-9F73-80C0EBAD66BF}" type="presParOf" srcId="{B0036B87-B207-46B4-9ADE-09D8370EDD00}" destId="{B9955C51-117D-4DC5-B4C8-D3E8B4ED8F4F}" srcOrd="0" destOrd="0" presId="urn:microsoft.com/office/officeart/2005/8/layout/vList5"/>
    <dgm:cxn modelId="{8D6A929D-7EFB-4F13-B030-CB7C263E4616}" type="presParOf" srcId="{B9955C51-117D-4DC5-B4C8-D3E8B4ED8F4F}" destId="{023F502C-CF59-4B9E-AA35-EC027D85DF0A}" srcOrd="0" destOrd="0" presId="urn:microsoft.com/office/officeart/2005/8/layout/vList5"/>
    <dgm:cxn modelId="{542844C1-74F9-4F30-8499-7E73EDABD455}" type="presParOf" srcId="{B0036B87-B207-46B4-9ADE-09D8370EDD00}" destId="{C0E4354A-FEFF-4BF4-9041-258B02E51CFB}" srcOrd="1" destOrd="0" presId="urn:microsoft.com/office/officeart/2005/8/layout/vList5"/>
    <dgm:cxn modelId="{EE0D26AE-FB42-405D-93FB-21FF9BE6E247}" type="presParOf" srcId="{B0036B87-B207-46B4-9ADE-09D8370EDD00}" destId="{968537E8-74D2-47E6-9F8F-76DF161F7F40}" srcOrd="2" destOrd="0" presId="urn:microsoft.com/office/officeart/2005/8/layout/vList5"/>
    <dgm:cxn modelId="{B5FFC73A-2613-4A2A-B860-538E78846158}" type="presParOf" srcId="{968537E8-74D2-47E6-9F8F-76DF161F7F40}" destId="{F12E9D0D-E6BC-43EF-9FBC-1E7C3F36F039}" srcOrd="0" destOrd="0" presId="urn:microsoft.com/office/officeart/2005/8/layout/vList5"/>
    <dgm:cxn modelId="{3DCE9A4F-2788-468A-9487-C899D8EE3878}" type="presParOf" srcId="{B0036B87-B207-46B4-9ADE-09D8370EDD00}" destId="{42402B11-02DE-44E8-82CF-523EC96434ED}" srcOrd="3" destOrd="0" presId="urn:microsoft.com/office/officeart/2005/8/layout/vList5"/>
    <dgm:cxn modelId="{B0EF08AE-4AB6-4FEC-B42D-B43993D0AF0C}" type="presParOf" srcId="{B0036B87-B207-46B4-9ADE-09D8370EDD00}" destId="{C98D783E-362C-4594-B925-3711DF9D9A36}" srcOrd="4" destOrd="0" presId="urn:microsoft.com/office/officeart/2005/8/layout/vList5"/>
    <dgm:cxn modelId="{EE40AEBE-0C08-4933-BC43-7955969A3243}" type="presParOf" srcId="{C98D783E-362C-4594-B925-3711DF9D9A36}" destId="{71528AA6-5072-435D-AAC0-7E6CC4E329B1}" srcOrd="0" destOrd="0" presId="urn:microsoft.com/office/officeart/2005/8/layout/vList5"/>
    <dgm:cxn modelId="{A56D3000-145F-416D-9417-3CF3CC703A88}" type="presParOf" srcId="{B0036B87-B207-46B4-9ADE-09D8370EDD00}" destId="{EDCFB94F-1B77-47C8-809A-D942887AF7ED}" srcOrd="5" destOrd="0" presId="urn:microsoft.com/office/officeart/2005/8/layout/vList5"/>
    <dgm:cxn modelId="{3F7A9E6C-DA53-4AB2-8C14-77EFE12F25F8}" type="presParOf" srcId="{B0036B87-B207-46B4-9ADE-09D8370EDD00}" destId="{9B01E964-3A25-47B9-8570-24C5E5ED9600}" srcOrd="6" destOrd="0" presId="urn:microsoft.com/office/officeart/2005/8/layout/vList5"/>
    <dgm:cxn modelId="{67F878D7-089C-4A3A-88A2-5704C3B807F7}" type="presParOf" srcId="{9B01E964-3A25-47B9-8570-24C5E5ED9600}" destId="{96157AF9-5A72-46D1-A593-3A588028BD86}"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croustillant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dur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craquant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moelleux</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pierre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la roche</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pyramide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galet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pierre</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la roche</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pyramide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galet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enfant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nourrisson</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gosse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vieillard</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appétissant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savoureux</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fade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succulent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appétissant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savoureux</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fade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succulent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croustillant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dur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craquant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moelleux</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bloquer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freiner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entrainer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arrêter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voir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illuminer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observer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fixer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voir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illuminer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observer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fixer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bloquer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freiner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entrainer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arrêter</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F502C-CF59-4B9E-AA35-EC027D85DF0A}">
      <dsp:nvSpPr>
        <dsp:cNvPr id="0" name=""/>
        <dsp:cNvSpPr/>
      </dsp:nvSpPr>
      <dsp:spPr>
        <a:xfrm>
          <a:off x="288030" y="1053"/>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enfant</a:t>
          </a:r>
          <a:endParaRPr lang="fr-FR" sz="2400" kern="1200" dirty="0">
            <a:solidFill>
              <a:schemeClr val="tx1"/>
            </a:solidFill>
            <a:latin typeface="Arial" panose="020B0604020202020204" pitchFamily="34" charset="0"/>
            <a:cs typeface="Arial" panose="020B0604020202020204" pitchFamily="34" charset="0"/>
          </a:endParaRPr>
        </a:p>
      </dsp:txBody>
      <dsp:txXfrm>
        <a:off x="312754" y="25777"/>
        <a:ext cx="2789586" cy="457034"/>
      </dsp:txXfrm>
    </dsp:sp>
    <dsp:sp modelId="{F12E9D0D-E6BC-43EF-9FBC-1E7C3F36F039}">
      <dsp:nvSpPr>
        <dsp:cNvPr id="0" name=""/>
        <dsp:cNvSpPr/>
      </dsp:nvSpPr>
      <dsp:spPr>
        <a:xfrm>
          <a:off x="288030" y="532859"/>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nourrisson</a:t>
          </a:r>
          <a:endParaRPr lang="fr-FR" sz="2400" kern="1200" dirty="0">
            <a:solidFill>
              <a:schemeClr val="tx1"/>
            </a:solidFill>
            <a:latin typeface="Arial" panose="020B0604020202020204" pitchFamily="34" charset="0"/>
            <a:cs typeface="Arial" panose="020B0604020202020204" pitchFamily="34" charset="0"/>
          </a:endParaRPr>
        </a:p>
      </dsp:txBody>
      <dsp:txXfrm>
        <a:off x="312754" y="557583"/>
        <a:ext cx="2789586" cy="457034"/>
      </dsp:txXfrm>
    </dsp:sp>
    <dsp:sp modelId="{71528AA6-5072-435D-AAC0-7E6CC4E329B1}">
      <dsp:nvSpPr>
        <dsp:cNvPr id="0" name=""/>
        <dsp:cNvSpPr/>
      </dsp:nvSpPr>
      <dsp:spPr>
        <a:xfrm>
          <a:off x="288030" y="1064666"/>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gosse</a:t>
          </a:r>
          <a:endParaRPr lang="fr-FR" sz="2400" kern="1200" dirty="0">
            <a:solidFill>
              <a:schemeClr val="tx1"/>
            </a:solidFill>
            <a:latin typeface="Arial" panose="020B0604020202020204" pitchFamily="34" charset="0"/>
            <a:cs typeface="Arial" panose="020B0604020202020204" pitchFamily="34" charset="0"/>
          </a:endParaRPr>
        </a:p>
      </dsp:txBody>
      <dsp:txXfrm>
        <a:off x="312754" y="1089390"/>
        <a:ext cx="2789586" cy="457034"/>
      </dsp:txXfrm>
    </dsp:sp>
    <dsp:sp modelId="{96157AF9-5A72-46D1-A593-3A588028BD86}">
      <dsp:nvSpPr>
        <dsp:cNvPr id="0" name=""/>
        <dsp:cNvSpPr/>
      </dsp:nvSpPr>
      <dsp:spPr>
        <a:xfrm>
          <a:off x="288030" y="1596472"/>
          <a:ext cx="2839034" cy="50648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 vieillard</a:t>
          </a:r>
          <a:endParaRPr lang="fr-FR" sz="2400" kern="1200" dirty="0">
            <a:solidFill>
              <a:schemeClr val="tx1"/>
            </a:solidFill>
            <a:latin typeface="Arial" panose="020B0604020202020204" pitchFamily="34" charset="0"/>
            <a:cs typeface="Arial" panose="020B0604020202020204" pitchFamily="34" charset="0"/>
          </a:endParaRPr>
        </a:p>
      </dsp:txBody>
      <dsp:txXfrm>
        <a:off x="312754" y="1621196"/>
        <a:ext cx="2789586" cy="45703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472728-E3BD-4A57-86AF-4C2F06DA8561}" type="datetimeFigureOut">
              <a:rPr lang="fr-FR" smtClean="0"/>
              <a:t>18/05/2020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BB5D6-9806-4FB4-98BA-81ACDEE305F0}" type="slidenum">
              <a:rPr lang="fr-FR" smtClean="0"/>
              <a:t>‹N°›</a:t>
            </a:fld>
            <a:endParaRPr lang="fr-FR"/>
          </a:p>
        </p:txBody>
      </p:sp>
    </p:spTree>
    <p:extLst>
      <p:ext uri="{BB962C8B-B14F-4D97-AF65-F5344CB8AC3E}">
        <p14:creationId xmlns:p14="http://schemas.microsoft.com/office/powerpoint/2010/main" val="1670735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dirty="0"/>
          </a:p>
        </p:txBody>
      </p:sp>
    </p:spTree>
    <p:extLst>
      <p:ext uri="{BB962C8B-B14F-4D97-AF65-F5344CB8AC3E}">
        <p14:creationId xmlns:p14="http://schemas.microsoft.com/office/powerpoint/2010/main" val="334609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3806244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373467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385064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ADB784-6B19-493A-A561-6ADEC57952B9}"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292834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5ADB784-6B19-493A-A561-6ADEC57952B9}" type="datetimeFigureOut">
              <a:rPr lang="fr-FR" smtClean="0"/>
              <a:t>18/05/2020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67980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ADB784-6B19-493A-A561-6ADEC57952B9}"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413454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5ADB784-6B19-493A-A561-6ADEC57952B9}" type="datetimeFigureOut">
              <a:rPr lang="fr-FR" smtClean="0"/>
              <a:t>18/05/2020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77574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5ADB784-6B19-493A-A561-6ADEC57952B9}" type="datetimeFigureOut">
              <a:rPr lang="fr-FR" smtClean="0"/>
              <a:t>18/05/2020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139350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ADB784-6B19-493A-A561-6ADEC57952B9}" type="datetimeFigureOut">
              <a:rPr lang="fr-FR" smtClean="0"/>
              <a:t>18/05/2020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2737930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5ADB784-6B19-493A-A561-6ADEC57952B9}"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166299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5ADB784-6B19-493A-A561-6ADEC57952B9}" type="datetimeFigureOut">
              <a:rPr lang="fr-FR" smtClean="0"/>
              <a:t>18/05/2020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A120FA-EBB8-484A-8D24-A4E8C2EA1263}" type="slidenum">
              <a:rPr lang="fr-FR" smtClean="0"/>
              <a:t>‹N°›</a:t>
            </a:fld>
            <a:endParaRPr lang="fr-FR"/>
          </a:p>
        </p:txBody>
      </p:sp>
    </p:spTree>
    <p:extLst>
      <p:ext uri="{BB962C8B-B14F-4D97-AF65-F5344CB8AC3E}">
        <p14:creationId xmlns:p14="http://schemas.microsoft.com/office/powerpoint/2010/main" val="2877405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5ADB784-6B19-493A-A561-6ADEC57952B9}" type="datetimeFigureOut">
              <a:rPr lang="fr-FR" smtClean="0"/>
              <a:t>18/05/2020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3A120FA-EBB8-484A-8D24-A4E8C2EA1263}" type="slidenum">
              <a:rPr lang="fr-FR" smtClean="0"/>
              <a:t>‹N°›</a:t>
            </a:fld>
            <a:endParaRPr lang="fr-FR"/>
          </a:p>
        </p:txBody>
      </p:sp>
    </p:spTree>
    <p:extLst>
      <p:ext uri="{BB962C8B-B14F-4D97-AF65-F5344CB8AC3E}">
        <p14:creationId xmlns:p14="http://schemas.microsoft.com/office/powerpoint/2010/main" val="427064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Layout" Target="../diagrams/layout1.xml"/><Relationship Id="rId21" Type="http://schemas.openxmlformats.org/officeDocument/2006/relationships/diagramColors" Target="../diagrams/colors4.xml"/><Relationship Id="rId7" Type="http://schemas.openxmlformats.org/officeDocument/2006/relationships/diagramData" Target="../diagrams/data2.xml"/><Relationship Id="rId12" Type="http://schemas.openxmlformats.org/officeDocument/2006/relationships/image" Target="../media/image9.png"/><Relationship Id="rId17" Type="http://schemas.microsoft.com/office/2007/relationships/diagramDrawing" Target="../diagrams/drawing3.xml"/><Relationship Id="rId2" Type="http://schemas.openxmlformats.org/officeDocument/2006/relationships/diagramData" Target="../diagrams/data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QuickStyle" Target="../diagrams/quickStyle3.xml"/><Relationship Id="rId10" Type="http://schemas.openxmlformats.org/officeDocument/2006/relationships/diagramColors" Target="../diagrams/colors2.xml"/><Relationship Id="rId19" Type="http://schemas.openxmlformats.org/officeDocument/2006/relationships/diagramLayout" Target="../diagrams/layout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Data" Target="../diagrams/data7.xml"/><Relationship Id="rId18" Type="http://schemas.openxmlformats.org/officeDocument/2006/relationships/diagramData" Target="../diagrams/data8.xml"/><Relationship Id="rId3" Type="http://schemas.openxmlformats.org/officeDocument/2006/relationships/diagramLayout" Target="../diagrams/layout5.xml"/><Relationship Id="rId21" Type="http://schemas.openxmlformats.org/officeDocument/2006/relationships/diagramColors" Target="../diagrams/colors8.xml"/><Relationship Id="rId7" Type="http://schemas.openxmlformats.org/officeDocument/2006/relationships/diagramData" Target="../diagrams/data6.xml"/><Relationship Id="rId12" Type="http://schemas.openxmlformats.org/officeDocument/2006/relationships/image" Target="../media/image9.png"/><Relationship Id="rId17" Type="http://schemas.microsoft.com/office/2007/relationships/diagramDrawing" Target="../diagrams/drawing7.xml"/><Relationship Id="rId2" Type="http://schemas.openxmlformats.org/officeDocument/2006/relationships/diagramData" Target="../diagrams/data5.xml"/><Relationship Id="rId16" Type="http://schemas.openxmlformats.org/officeDocument/2006/relationships/diagramColors" Target="../diagrams/colors7.xml"/><Relationship Id="rId20" Type="http://schemas.openxmlformats.org/officeDocument/2006/relationships/diagramQuickStyle" Target="../diagrams/quickStyle8.xml"/><Relationship Id="rId1" Type="http://schemas.openxmlformats.org/officeDocument/2006/relationships/slideLayout" Target="../slideLayouts/slideLayout7.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QuickStyle" Target="../diagrams/quickStyle7.xml"/><Relationship Id="rId10" Type="http://schemas.openxmlformats.org/officeDocument/2006/relationships/diagramColors" Target="../diagrams/colors6.xml"/><Relationship Id="rId19" Type="http://schemas.openxmlformats.org/officeDocument/2006/relationships/diagramLayout" Target="../diagrams/layout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Layout" Target="../diagrams/layout7.xml"/><Relationship Id="rId22" Type="http://schemas.microsoft.com/office/2007/relationships/diagramDrawing" Target="../diagrams/drawing8.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Data" Target="../diagrams/data11.xml"/><Relationship Id="rId18" Type="http://schemas.openxmlformats.org/officeDocument/2006/relationships/diagramData" Target="../diagrams/data12.xml"/><Relationship Id="rId3" Type="http://schemas.openxmlformats.org/officeDocument/2006/relationships/diagramLayout" Target="../diagrams/layout9.xml"/><Relationship Id="rId21" Type="http://schemas.openxmlformats.org/officeDocument/2006/relationships/diagramColors" Target="../diagrams/colors12.xml"/><Relationship Id="rId7" Type="http://schemas.openxmlformats.org/officeDocument/2006/relationships/diagramData" Target="../diagrams/data10.xml"/><Relationship Id="rId12" Type="http://schemas.openxmlformats.org/officeDocument/2006/relationships/image" Target="../media/image9.png"/><Relationship Id="rId17" Type="http://schemas.microsoft.com/office/2007/relationships/diagramDrawing" Target="../diagrams/drawing11.xml"/><Relationship Id="rId2" Type="http://schemas.openxmlformats.org/officeDocument/2006/relationships/diagramData" Target="../diagrams/data9.xml"/><Relationship Id="rId16" Type="http://schemas.openxmlformats.org/officeDocument/2006/relationships/diagramColors" Target="../diagrams/colors11.xml"/><Relationship Id="rId20" Type="http://schemas.openxmlformats.org/officeDocument/2006/relationships/diagramQuickStyle" Target="../diagrams/quickStyle12.xml"/><Relationship Id="rId1" Type="http://schemas.openxmlformats.org/officeDocument/2006/relationships/slideLayout" Target="../slideLayouts/slideLayout7.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QuickStyle" Target="../diagrams/quickStyle11.xml"/><Relationship Id="rId10" Type="http://schemas.openxmlformats.org/officeDocument/2006/relationships/diagramColors" Target="../diagrams/colors10.xml"/><Relationship Id="rId19" Type="http://schemas.openxmlformats.org/officeDocument/2006/relationships/diagramLayout" Target="../diagrams/layout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Layout" Target="../diagrams/layout11.xml"/><Relationship Id="rId22" Type="http://schemas.microsoft.com/office/2007/relationships/diagramDrawing" Target="../diagrams/drawing1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76752" y="1779665"/>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6 – séance 2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683569" y="2571750"/>
            <a:ext cx="7241123"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Révisions : les synonymes et le phonème « </a:t>
            </a:r>
            <a:r>
              <a:rPr lang="fr-FR" sz="2400" dirty="0">
                <a:latin typeface="Arial" panose="020B0604020202020204" pitchFamily="34" charset="0"/>
                <a:cs typeface="Arial" panose="020B0604020202020204" pitchFamily="34" charset="0"/>
              </a:rPr>
              <a:t>i</a:t>
            </a:r>
            <a:r>
              <a:rPr lang="fr-FR" sz="2400" dirty="0" smtClean="0">
                <a:latin typeface="Arial" panose="020B0604020202020204" pitchFamily="34" charset="0"/>
                <a:cs typeface="Arial" panose="020B0604020202020204" pitchFamily="34" charset="0"/>
              </a:rPr>
              <a:t>n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7966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588224" y="752386"/>
            <a:ext cx="2203143" cy="1569660"/>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a:t>
            </a:r>
            <a:r>
              <a:rPr lang="fr-FR" sz="2400" dirty="0" smtClean="0">
                <a:latin typeface="Arial" panose="020B0604020202020204" pitchFamily="34" charset="0"/>
                <a:cs typeface="Arial" panose="020B0604020202020204" pitchFamily="34" charset="0"/>
              </a:rPr>
              <a:t>ameuse</a:t>
            </a:r>
          </a:p>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ucculente</a:t>
            </a:r>
          </a:p>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avoureuse </a:t>
            </a:r>
          </a:p>
          <a:p>
            <a:pPr algn="ctr"/>
            <a:r>
              <a:rPr lang="fr-FR" sz="2400" dirty="0" smtClean="0">
                <a:latin typeface="Arial" panose="020B0604020202020204" pitchFamily="34" charset="0"/>
                <a:cs typeface="Arial" panose="020B0604020202020204" pitchFamily="34" charset="0"/>
              </a:rPr>
              <a:t>bonne </a:t>
            </a:r>
            <a:endParaRPr lang="fr-FR" sz="2400" dirty="0">
              <a:latin typeface="Arial" panose="020B0604020202020204" pitchFamily="34" charset="0"/>
              <a:cs typeface="Arial" panose="020B0604020202020204" pitchFamily="34"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1546"/>
            <a:ext cx="52828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ZoneTexte 16"/>
          <p:cNvSpPr txBox="1"/>
          <p:nvPr/>
        </p:nvSpPr>
        <p:spPr>
          <a:xfrm>
            <a:off x="130786" y="1275606"/>
            <a:ext cx="5017278" cy="523220"/>
          </a:xfrm>
          <a:prstGeom prst="rect">
            <a:avLst/>
          </a:prstGeom>
          <a:noFill/>
        </p:spPr>
        <p:txBody>
          <a:bodyPr wrap="square" rtlCol="0">
            <a:spAutoFit/>
          </a:bodyPr>
          <a:lstStyle/>
          <a:p>
            <a:r>
              <a:rPr lang="fr-FR" sz="2800" dirty="0" smtClean="0"/>
              <a:t>une recette </a:t>
            </a:r>
            <a:r>
              <a:rPr lang="fr-FR" sz="2800" b="1" dirty="0" smtClean="0">
                <a:solidFill>
                  <a:srgbClr val="0066FF"/>
                </a:solidFill>
              </a:rPr>
              <a:t>exquise</a:t>
            </a:r>
            <a:r>
              <a:rPr lang="fr-FR" sz="2800" dirty="0" smtClean="0"/>
              <a:t> et </a:t>
            </a:r>
            <a:r>
              <a:rPr lang="fr-FR" sz="2800" b="1" dirty="0" smtClean="0">
                <a:solidFill>
                  <a:srgbClr val="0066FF"/>
                </a:solidFill>
              </a:rPr>
              <a:t>délicieuse</a:t>
            </a:r>
            <a:endParaRPr lang="fr-FR" sz="2800" b="1" dirty="0">
              <a:solidFill>
                <a:srgbClr val="0066FF"/>
              </a:solidFill>
            </a:endParaRPr>
          </a:p>
        </p:txBody>
      </p:sp>
      <p:sp>
        <p:nvSpPr>
          <p:cNvPr id="18" name="ZoneTexte 17"/>
          <p:cNvSpPr txBox="1"/>
          <p:nvPr/>
        </p:nvSpPr>
        <p:spPr>
          <a:xfrm>
            <a:off x="1171578" y="699542"/>
            <a:ext cx="3760461"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adjectifs synonymes</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971600" y="131546"/>
            <a:ext cx="3512346"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synonymes</a:t>
            </a:r>
            <a:endParaRPr lang="fr-FR" sz="2400" b="1" dirty="0">
              <a:latin typeface="Arial" panose="020B0604020202020204" pitchFamily="34" charset="0"/>
              <a:cs typeface="Arial" panose="020B0604020202020204" pitchFamily="34" charset="0"/>
            </a:endParaRPr>
          </a:p>
        </p:txBody>
      </p:sp>
      <p:sp>
        <p:nvSpPr>
          <p:cNvPr id="10" name="ZoneTexte 9"/>
          <p:cNvSpPr txBox="1"/>
          <p:nvPr/>
        </p:nvSpPr>
        <p:spPr>
          <a:xfrm>
            <a:off x="368614" y="3062004"/>
            <a:ext cx="5139490" cy="523220"/>
          </a:xfrm>
          <a:prstGeom prst="rect">
            <a:avLst/>
          </a:prstGeom>
          <a:noFill/>
        </p:spPr>
        <p:txBody>
          <a:bodyPr wrap="square" rtlCol="0">
            <a:spAutoFit/>
          </a:bodyPr>
          <a:lstStyle/>
          <a:p>
            <a:r>
              <a:rPr lang="fr-FR" sz="2800" dirty="0" smtClean="0"/>
              <a:t>une reine </a:t>
            </a:r>
            <a:r>
              <a:rPr lang="fr-FR" sz="2800" b="1" dirty="0" smtClean="0">
                <a:solidFill>
                  <a:srgbClr val="0066FF"/>
                </a:solidFill>
              </a:rPr>
              <a:t>exquise</a:t>
            </a:r>
            <a:r>
              <a:rPr lang="fr-FR" sz="2800" dirty="0" smtClean="0"/>
              <a:t> et </a:t>
            </a:r>
            <a:r>
              <a:rPr lang="fr-FR" sz="2800" b="1" dirty="0" smtClean="0">
                <a:solidFill>
                  <a:srgbClr val="0066FF"/>
                </a:solidFill>
              </a:rPr>
              <a:t>délicieuse</a:t>
            </a:r>
            <a:endParaRPr lang="fr-FR" sz="2800" b="1" dirty="0">
              <a:solidFill>
                <a:srgbClr val="0066FF"/>
              </a:solidFill>
            </a:endParaRPr>
          </a:p>
        </p:txBody>
      </p:sp>
      <p:sp>
        <p:nvSpPr>
          <p:cNvPr id="13" name="ZoneTexte 12"/>
          <p:cNvSpPr txBox="1"/>
          <p:nvPr/>
        </p:nvSpPr>
        <p:spPr>
          <a:xfrm>
            <a:off x="6747665" y="2787774"/>
            <a:ext cx="1928791" cy="1569660"/>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charmante</a:t>
            </a:r>
          </a:p>
          <a:p>
            <a:pPr algn="ctr"/>
            <a:r>
              <a:rPr lang="fr-FR" sz="2400" dirty="0" smtClean="0">
                <a:latin typeface="Arial" panose="020B0604020202020204" pitchFamily="34" charset="0"/>
                <a:cs typeface="Arial" panose="020B0604020202020204" pitchFamily="34" charset="0"/>
              </a:rPr>
              <a:t>agréable</a:t>
            </a:r>
          </a:p>
          <a:p>
            <a:pPr algn="ctr"/>
            <a:r>
              <a:rPr lang="fr-FR" sz="2400" dirty="0" smtClean="0">
                <a:latin typeface="Arial" panose="020B0604020202020204" pitchFamily="34" charset="0"/>
                <a:cs typeface="Arial" panose="020B0604020202020204" pitchFamily="34" charset="0"/>
              </a:rPr>
              <a:t>délicate </a:t>
            </a:r>
          </a:p>
          <a:p>
            <a:pPr algn="ctr"/>
            <a:r>
              <a:rPr lang="fr-FR" sz="2400" dirty="0" smtClean="0">
                <a:latin typeface="Arial" panose="020B0604020202020204" pitchFamily="34" charset="0"/>
                <a:cs typeface="Arial" panose="020B0604020202020204" pitchFamily="34" charset="0"/>
              </a:rPr>
              <a:t>ravissante </a:t>
            </a:r>
            <a:endParaRPr lang="fr-FR" sz="2400" dirty="0">
              <a:latin typeface="Arial" panose="020B0604020202020204" pitchFamily="34" charset="0"/>
              <a:cs typeface="Arial" panose="020B0604020202020204" pitchFamily="34" charset="0"/>
            </a:endParaRPr>
          </a:p>
        </p:txBody>
      </p:sp>
      <p:cxnSp>
        <p:nvCxnSpPr>
          <p:cNvPr id="3" name="Connecteur droit avec flèche 2"/>
          <p:cNvCxnSpPr/>
          <p:nvPr/>
        </p:nvCxnSpPr>
        <p:spPr>
          <a:xfrm>
            <a:off x="5364088" y="1537216"/>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 name="Image 4" descr="File:Icon attention.svg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184066" y="3723878"/>
            <a:ext cx="867742" cy="752386"/>
          </a:xfrm>
          <a:prstGeom prst="rect">
            <a:avLst/>
          </a:prstGeom>
        </p:spPr>
      </p:pic>
      <p:cxnSp>
        <p:nvCxnSpPr>
          <p:cNvPr id="15" name="Connecteur droit avec flèche 14"/>
          <p:cNvCxnSpPr/>
          <p:nvPr/>
        </p:nvCxnSpPr>
        <p:spPr>
          <a:xfrm>
            <a:off x="5364088" y="3351698"/>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3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anim calcmode="lin" valueType="num">
                                      <p:cBhvr>
                                        <p:cTn id="20" dur="2000" fill="hold"/>
                                        <p:tgtEl>
                                          <p:spTgt spid="5"/>
                                        </p:tgtEl>
                                        <p:attrNameLst>
                                          <p:attrName>ppt_w</p:attrName>
                                        </p:attrNameLst>
                                      </p:cBhvr>
                                      <p:tavLst>
                                        <p:tav tm="0" fmla="#ppt_w*sin(2.5*pi*$)">
                                          <p:val>
                                            <p:fltVal val="0"/>
                                          </p:val>
                                        </p:tav>
                                        <p:tav tm="100000">
                                          <p:val>
                                            <p:fltVal val="1"/>
                                          </p:val>
                                        </p:tav>
                                      </p:tavLst>
                                    </p:anim>
                                    <p:anim calcmode="lin" valueType="num">
                                      <p:cBhvr>
                                        <p:cTn id="21"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p:bldP spid="18" grpId="0" animBg="1"/>
      <p:bldP spid="10" grpId="0"/>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168234" y="1847832"/>
            <a:ext cx="2203143" cy="1569660"/>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f</a:t>
            </a:r>
            <a:r>
              <a:rPr lang="fr-FR" sz="2400" dirty="0" smtClean="0">
                <a:latin typeface="Arial" panose="020B0604020202020204" pitchFamily="34" charset="0"/>
                <a:cs typeface="Arial" panose="020B0604020202020204" pitchFamily="34" charset="0"/>
              </a:rPr>
              <a:t>ameuse</a:t>
            </a:r>
          </a:p>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ucculente</a:t>
            </a:r>
          </a:p>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avoureuse </a:t>
            </a:r>
          </a:p>
          <a:p>
            <a:pPr algn="ctr"/>
            <a:r>
              <a:rPr lang="fr-FR" sz="2400" dirty="0" smtClean="0">
                <a:latin typeface="Arial" panose="020B0604020202020204" pitchFamily="34" charset="0"/>
                <a:cs typeface="Arial" panose="020B0604020202020204" pitchFamily="34" charset="0"/>
              </a:rPr>
              <a:t>bonne </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3131839" y="4414341"/>
            <a:ext cx="1728193" cy="461665"/>
          </a:xfrm>
          <a:prstGeom prst="rect">
            <a:avLst/>
          </a:prstGeom>
          <a:solidFill>
            <a:schemeClr val="bg1"/>
          </a:solidFill>
        </p:spPr>
        <p:txBody>
          <a:bodyPr wrap="square" rtlCol="0">
            <a:spAutoFit/>
          </a:bodyPr>
          <a:lstStyle/>
          <a:p>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 </a:t>
            </a:r>
            <a:r>
              <a:rPr lang="fr-FR" sz="2400" b="1" dirty="0" smtClean="0">
                <a:solidFill>
                  <a:srgbClr val="0066FF"/>
                </a:solidFill>
                <a:latin typeface="Arial" panose="020B0604020202020204" pitchFamily="34" charset="0"/>
                <a:cs typeface="Arial" panose="020B0604020202020204" pitchFamily="34" charset="0"/>
              </a:rPr>
              <a:t>bonbon</a:t>
            </a:r>
            <a:endParaRPr lang="fr-FR" sz="2400" b="1" dirty="0">
              <a:solidFill>
                <a:srgbClr val="0066FF"/>
              </a:solidFill>
              <a:latin typeface="Arial" panose="020B0604020202020204" pitchFamily="34" charset="0"/>
              <a:cs typeface="Arial" panose="020B0604020202020204" pitchFamily="34" charset="0"/>
            </a:endParaRPr>
          </a:p>
        </p:txBody>
      </p:sp>
      <p:sp>
        <p:nvSpPr>
          <p:cNvPr id="9" name="ZoneTexte 8"/>
          <p:cNvSpPr txBox="1"/>
          <p:nvPr/>
        </p:nvSpPr>
        <p:spPr>
          <a:xfrm>
            <a:off x="5004048" y="3690345"/>
            <a:ext cx="3499673" cy="1200329"/>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une sucrerie</a:t>
            </a:r>
          </a:p>
          <a:p>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ne gourmandise</a:t>
            </a:r>
          </a:p>
          <a:p>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ne confiserie</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1115616" y="3838277"/>
            <a:ext cx="331236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noms synonymes</a:t>
            </a:r>
            <a:endParaRPr lang="fr-FR" sz="2400" dirty="0">
              <a:latin typeface="Arial" panose="020B0604020202020204" pitchFamily="34" charset="0"/>
              <a:cs typeface="Arial" panose="020B0604020202020204" pitchFamily="34"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1546"/>
            <a:ext cx="52828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ZoneTexte 16"/>
          <p:cNvSpPr txBox="1"/>
          <p:nvPr/>
        </p:nvSpPr>
        <p:spPr>
          <a:xfrm>
            <a:off x="2291026" y="1275606"/>
            <a:ext cx="5017278" cy="523220"/>
          </a:xfrm>
          <a:prstGeom prst="rect">
            <a:avLst/>
          </a:prstGeom>
          <a:noFill/>
        </p:spPr>
        <p:txBody>
          <a:bodyPr wrap="square" rtlCol="0">
            <a:spAutoFit/>
          </a:bodyPr>
          <a:lstStyle/>
          <a:p>
            <a:r>
              <a:rPr lang="fr-FR" sz="2800" b="1" dirty="0" smtClean="0">
                <a:solidFill>
                  <a:srgbClr val="0066FF"/>
                </a:solidFill>
              </a:rPr>
              <a:t>exquise</a:t>
            </a:r>
            <a:r>
              <a:rPr lang="fr-FR" sz="2800" dirty="0" smtClean="0"/>
              <a:t> et </a:t>
            </a:r>
            <a:r>
              <a:rPr lang="fr-FR" sz="2800" b="1" dirty="0" smtClean="0">
                <a:solidFill>
                  <a:srgbClr val="0066FF"/>
                </a:solidFill>
              </a:rPr>
              <a:t>délicieuse</a:t>
            </a:r>
            <a:endParaRPr lang="fr-FR" sz="2800" b="1" dirty="0">
              <a:solidFill>
                <a:srgbClr val="0066FF"/>
              </a:solidFill>
            </a:endParaRPr>
          </a:p>
        </p:txBody>
      </p:sp>
      <p:sp>
        <p:nvSpPr>
          <p:cNvPr id="18" name="ZoneTexte 17"/>
          <p:cNvSpPr txBox="1"/>
          <p:nvPr/>
        </p:nvSpPr>
        <p:spPr>
          <a:xfrm>
            <a:off x="1171578" y="699542"/>
            <a:ext cx="3760461"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adjectifs synonymes</a:t>
            </a:r>
            <a:endParaRPr lang="fr-FR" sz="2400" dirty="0">
              <a:latin typeface="Arial" panose="020B0604020202020204" pitchFamily="34" charset="0"/>
              <a:cs typeface="Arial" panose="020B0604020202020204" pitchFamily="34" charset="0"/>
            </a:endParaRPr>
          </a:p>
        </p:txBody>
      </p:sp>
      <p:sp>
        <p:nvSpPr>
          <p:cNvPr id="19" name="ZoneTexte 18"/>
          <p:cNvSpPr txBox="1"/>
          <p:nvPr/>
        </p:nvSpPr>
        <p:spPr>
          <a:xfrm>
            <a:off x="971600" y="131546"/>
            <a:ext cx="3512346"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synonymes</a:t>
            </a:r>
            <a:endParaRPr lang="fr-FR" sz="2400" b="1" dirty="0">
              <a:latin typeface="Arial" panose="020B0604020202020204" pitchFamily="34" charset="0"/>
              <a:cs typeface="Arial" panose="020B0604020202020204" pitchFamily="34" charset="0"/>
            </a:endParaRPr>
          </a:p>
        </p:txBody>
      </p:sp>
      <p:sp>
        <p:nvSpPr>
          <p:cNvPr id="13" name="ZoneTexte 12"/>
          <p:cNvSpPr txBox="1"/>
          <p:nvPr/>
        </p:nvSpPr>
        <p:spPr>
          <a:xfrm>
            <a:off x="4427984" y="1843602"/>
            <a:ext cx="1928791" cy="1569660"/>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charmante</a:t>
            </a:r>
          </a:p>
          <a:p>
            <a:pPr algn="ctr"/>
            <a:r>
              <a:rPr lang="fr-FR" sz="2400" dirty="0" smtClean="0">
                <a:latin typeface="Arial" panose="020B0604020202020204" pitchFamily="34" charset="0"/>
                <a:cs typeface="Arial" panose="020B0604020202020204" pitchFamily="34" charset="0"/>
              </a:rPr>
              <a:t>agréable</a:t>
            </a:r>
          </a:p>
          <a:p>
            <a:pPr algn="ctr"/>
            <a:r>
              <a:rPr lang="fr-FR" sz="2400" dirty="0" smtClean="0">
                <a:latin typeface="Arial" panose="020B0604020202020204" pitchFamily="34" charset="0"/>
                <a:cs typeface="Arial" panose="020B0604020202020204" pitchFamily="34" charset="0"/>
              </a:rPr>
              <a:t>délicate </a:t>
            </a:r>
          </a:p>
          <a:p>
            <a:pPr algn="ctr"/>
            <a:r>
              <a:rPr lang="fr-FR" sz="2400" dirty="0" smtClean="0">
                <a:latin typeface="Arial" panose="020B0604020202020204" pitchFamily="34" charset="0"/>
                <a:cs typeface="Arial" panose="020B0604020202020204" pitchFamily="34" charset="0"/>
              </a:rPr>
              <a:t>ravissante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467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1" grpId="0" animBg="1"/>
      <p:bldP spid="17" grpId="0"/>
      <p:bldP spid="18"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3215"/>
            <a:ext cx="52828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971600" y="209059"/>
            <a:ext cx="69847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Trouve les synonymes du verbe « </a:t>
            </a:r>
            <a:r>
              <a:rPr lang="fr-FR" sz="2400" b="1" dirty="0" smtClean="0">
                <a:solidFill>
                  <a:srgbClr val="0066FF"/>
                </a:solidFill>
                <a:latin typeface="Arial" panose="020B0604020202020204" pitchFamily="34" charset="0"/>
                <a:cs typeface="Arial" panose="020B0604020202020204" pitchFamily="34" charset="0"/>
              </a:rPr>
              <a:t>manger</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16" name="ZoneTexte 15"/>
          <p:cNvSpPr txBox="1"/>
          <p:nvPr/>
        </p:nvSpPr>
        <p:spPr>
          <a:xfrm>
            <a:off x="520911" y="2730058"/>
            <a:ext cx="8011529" cy="2308324"/>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synonymes</a:t>
            </a:r>
          </a:p>
          <a:p>
            <a:endParaRPr lang="fr-FR" sz="2400" dirty="0"/>
          </a:p>
          <a:p>
            <a:endParaRPr lang="fr-FR" sz="2400" dirty="0" smtClean="0"/>
          </a:p>
          <a:p>
            <a:endParaRPr lang="fr-FR" sz="2400" dirty="0"/>
          </a:p>
          <a:p>
            <a:endParaRPr lang="fr-FR" sz="2400" dirty="0" smtClean="0"/>
          </a:p>
          <a:p>
            <a:endParaRPr lang="fr-FR" sz="2400" dirty="0"/>
          </a:p>
        </p:txBody>
      </p:sp>
      <p:sp>
        <p:nvSpPr>
          <p:cNvPr id="4" name="ZoneTexte 3"/>
          <p:cNvSpPr txBox="1"/>
          <p:nvPr/>
        </p:nvSpPr>
        <p:spPr>
          <a:xfrm>
            <a:off x="520911" y="1102456"/>
            <a:ext cx="1665309"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e régaler</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2195736" y="1820968"/>
            <a:ext cx="1692188"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e délecter</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443652" y="1820967"/>
            <a:ext cx="146989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déguster</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4692262" y="1103755"/>
            <a:ext cx="14338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savourer</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7272300" y="1820969"/>
            <a:ext cx="1368152"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croquer</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6696980" y="1103106"/>
            <a:ext cx="2086743"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s</a:t>
            </a:r>
            <a:r>
              <a:rPr lang="fr-FR" sz="2400" dirty="0" smtClean="0">
                <a:latin typeface="Arial" panose="020B0604020202020204" pitchFamily="34" charset="0"/>
                <a:cs typeface="Arial" panose="020B0604020202020204" pitchFamily="34" charset="0"/>
              </a:rPr>
              <a:t>’impatienter</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2632503" y="1102457"/>
            <a:ext cx="157473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souhaiter</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5679116" y="1853489"/>
            <a:ext cx="1368152"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engloutir</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4209220" y="1853488"/>
            <a:ext cx="119996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devenir</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496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33333E-6 -5.64989E-7 L 0.04496 0.42328 " pathEditMode="relative" rAng="0" ptsTypes="AA">
                                      <p:cBhvr>
                                        <p:cTn id="6" dur="2000" fill="hold"/>
                                        <p:tgtEl>
                                          <p:spTgt spid="4"/>
                                        </p:tgtEl>
                                        <p:attrNameLst>
                                          <p:attrName>ppt_x</p:attrName>
                                          <p:attrName>ppt_y</p:attrName>
                                        </p:attrNameLst>
                                      </p:cBhvr>
                                      <p:rCtr x="2240" y="21149"/>
                                    </p:animMotion>
                                  </p:childTnLst>
                                </p:cTn>
                              </p:par>
                            </p:childTnLst>
                          </p:cTn>
                        </p:par>
                      </p:childTnLst>
                    </p:cTn>
                  </p:par>
                  <p:par>
                    <p:cTn id="7" fill="hold">
                      <p:stCondLst>
                        <p:cond delay="indefinite"/>
                      </p:stCondLst>
                      <p:childTnLst>
                        <p:par>
                          <p:cTn id="8" fill="hold">
                            <p:stCondLst>
                              <p:cond delay="0"/>
                            </p:stCondLst>
                            <p:childTnLst>
                              <p:par>
                                <p:cTn id="9" presetID="45" presetClass="exit" presetSubtype="0" fill="hold" grpId="0" nodeType="clickEffect">
                                  <p:stCondLst>
                                    <p:cond delay="0"/>
                                  </p:stCondLst>
                                  <p:childTnLst>
                                    <p:animEffect transition="out" filter="fade">
                                      <p:cBhvr>
                                        <p:cTn id="10" dur="2000"/>
                                        <p:tgtEl>
                                          <p:spTgt spid="11"/>
                                        </p:tgtEl>
                                      </p:cBhvr>
                                    </p:animEffect>
                                    <p:anim calcmode="lin" valueType="num">
                                      <p:cBhvr>
                                        <p:cTn id="11" dur="2000"/>
                                        <p:tgtEl>
                                          <p:spTgt spid="11"/>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2" dur="2000"/>
                                        <p:tgtEl>
                                          <p:spTgt spid="11"/>
                                        </p:tgtEl>
                                        <p:attrNameLst>
                                          <p:attrName>ppt_h</p:attrName>
                                        </p:attrNameLst>
                                      </p:cBhvr>
                                      <p:tavLst>
                                        <p:tav tm="0">
                                          <p:val>
                                            <p:strVal val="ppt_h"/>
                                          </p:val>
                                        </p:tav>
                                        <p:tav tm="100000">
                                          <p:val>
                                            <p:strVal val="ppt_h"/>
                                          </p:val>
                                        </p:tav>
                                      </p:tavLst>
                                    </p:anim>
                                    <p:set>
                                      <p:cBhvr>
                                        <p:cTn id="13" dur="1" fill="hold">
                                          <p:stCondLst>
                                            <p:cond delay="1999"/>
                                          </p:stCondLst>
                                        </p:cTn>
                                        <p:tgtEl>
                                          <p:spTgt spid="11"/>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0" nodeType="clickEffect">
                                  <p:stCondLst>
                                    <p:cond delay="0"/>
                                  </p:stCondLst>
                                  <p:childTnLst>
                                    <p:animMotion origin="layout" path="M -3.05556E-6 6.97746E-7 L -0.19392 0.42297 " pathEditMode="relative" rAng="0" ptsTypes="AA">
                                      <p:cBhvr>
                                        <p:cTn id="17" dur="2000" fill="hold"/>
                                        <p:tgtEl>
                                          <p:spTgt spid="8"/>
                                        </p:tgtEl>
                                        <p:attrNameLst>
                                          <p:attrName>ppt_x</p:attrName>
                                          <p:attrName>ppt_y</p:attrName>
                                        </p:attrNameLst>
                                      </p:cBhvr>
                                      <p:rCtr x="-9705" y="21149"/>
                                    </p:animMotion>
                                  </p:childTnLst>
                                </p:cTn>
                              </p:par>
                            </p:childTnLst>
                          </p:cTn>
                        </p:par>
                      </p:childTnLst>
                    </p:cTn>
                  </p:par>
                  <p:par>
                    <p:cTn id="18" fill="hold">
                      <p:stCondLst>
                        <p:cond delay="indefinite"/>
                      </p:stCondLst>
                      <p:childTnLst>
                        <p:par>
                          <p:cTn id="19" fill="hold">
                            <p:stCondLst>
                              <p:cond delay="0"/>
                            </p:stCondLst>
                            <p:childTnLst>
                              <p:par>
                                <p:cTn id="20" presetID="45" presetClass="exit" presetSubtype="0" fill="hold" grpId="0" nodeType="clickEffect">
                                  <p:stCondLst>
                                    <p:cond delay="0"/>
                                  </p:stCondLst>
                                  <p:childTnLst>
                                    <p:animEffect transition="out" filter="fade">
                                      <p:cBhvr>
                                        <p:cTn id="21" dur="2000"/>
                                        <p:tgtEl>
                                          <p:spTgt spid="10"/>
                                        </p:tgtEl>
                                      </p:cBhvr>
                                    </p:animEffect>
                                    <p:anim calcmode="lin" valueType="num">
                                      <p:cBhvr>
                                        <p:cTn id="22" dur="2000"/>
                                        <p:tgtEl>
                                          <p:spTgt spid="10"/>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3" dur="2000"/>
                                        <p:tgtEl>
                                          <p:spTgt spid="10"/>
                                        </p:tgtEl>
                                        <p:attrNameLst>
                                          <p:attrName>ppt_h</p:attrName>
                                        </p:attrNameLst>
                                      </p:cBhvr>
                                      <p:tavLst>
                                        <p:tav tm="0">
                                          <p:val>
                                            <p:strVal val="ppt_h"/>
                                          </p:val>
                                        </p:tav>
                                        <p:tav tm="100000">
                                          <p:val>
                                            <p:strVal val="ppt_h"/>
                                          </p:val>
                                        </p:tav>
                                      </p:tavLst>
                                    </p:anim>
                                    <p:set>
                                      <p:cBhvr>
                                        <p:cTn id="24" dur="1" fill="hold">
                                          <p:stCondLst>
                                            <p:cond delay="1999"/>
                                          </p:stCondLst>
                                        </p:cTn>
                                        <p:tgtEl>
                                          <p:spTgt spid="1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0" nodeType="clickEffect">
                                  <p:stCondLst>
                                    <p:cond delay="0"/>
                                  </p:stCondLst>
                                  <p:childTnLst>
                                    <p:animMotion origin="layout" path="M 5.55556E-7 1.45415E-6 L 0.50503 0.26922 " pathEditMode="relative" rAng="0" ptsTypes="AA">
                                      <p:cBhvr>
                                        <p:cTn id="28" dur="2000" fill="hold"/>
                                        <p:tgtEl>
                                          <p:spTgt spid="7"/>
                                        </p:tgtEl>
                                        <p:attrNameLst>
                                          <p:attrName>ppt_x</p:attrName>
                                          <p:attrName>ppt_y</p:attrName>
                                        </p:attrNameLst>
                                      </p:cBhvr>
                                      <p:rCtr x="25243" y="13461"/>
                                    </p:animMotion>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grpId="0" nodeType="clickEffect">
                                  <p:stCondLst>
                                    <p:cond delay="0"/>
                                  </p:stCondLst>
                                  <p:childTnLst>
                                    <p:animMotion origin="layout" path="M 1.11111E-6 1.45415E-6 L -0.09254 0.45137 " pathEditMode="relative" rAng="0" ptsTypes="AA">
                                      <p:cBhvr>
                                        <p:cTn id="32" dur="2000" fill="hold"/>
                                        <p:tgtEl>
                                          <p:spTgt spid="5"/>
                                        </p:tgtEl>
                                        <p:attrNameLst>
                                          <p:attrName>ppt_x</p:attrName>
                                          <p:attrName>ppt_y</p:attrName>
                                        </p:attrNameLst>
                                      </p:cBhvr>
                                      <p:rCtr x="-4635" y="22569"/>
                                    </p:animMotion>
                                  </p:childTnLst>
                                </p:cTn>
                              </p:par>
                            </p:childTnLst>
                          </p:cTn>
                        </p:par>
                      </p:childTnLst>
                    </p:cTn>
                  </p:par>
                  <p:par>
                    <p:cTn id="33" fill="hold">
                      <p:stCondLst>
                        <p:cond delay="indefinite"/>
                      </p:stCondLst>
                      <p:childTnLst>
                        <p:par>
                          <p:cTn id="34" fill="hold">
                            <p:stCondLst>
                              <p:cond delay="0"/>
                            </p:stCondLst>
                            <p:childTnLst>
                              <p:par>
                                <p:cTn id="35" presetID="45" presetClass="exit" presetSubtype="0" fill="hold" grpId="0" nodeType="clickEffect">
                                  <p:stCondLst>
                                    <p:cond delay="0"/>
                                  </p:stCondLst>
                                  <p:childTnLst>
                                    <p:animEffect transition="out" filter="fade">
                                      <p:cBhvr>
                                        <p:cTn id="36" dur="2000"/>
                                        <p:tgtEl>
                                          <p:spTgt spid="13"/>
                                        </p:tgtEl>
                                      </p:cBhvr>
                                    </p:animEffect>
                                    <p:anim calcmode="lin" valueType="num">
                                      <p:cBhvr>
                                        <p:cTn id="37" dur="2000"/>
                                        <p:tgtEl>
                                          <p:spTgt spid="1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13"/>
                                        </p:tgtEl>
                                        <p:attrNameLst>
                                          <p:attrName>ppt_h</p:attrName>
                                        </p:attrNameLst>
                                      </p:cBhvr>
                                      <p:tavLst>
                                        <p:tav tm="0">
                                          <p:val>
                                            <p:strVal val="ppt_h"/>
                                          </p:val>
                                        </p:tav>
                                        <p:tav tm="100000">
                                          <p:val>
                                            <p:strVal val="ppt_h"/>
                                          </p:val>
                                        </p:tav>
                                      </p:tavLst>
                                    </p:anim>
                                    <p:set>
                                      <p:cBhvr>
                                        <p:cTn id="39" dur="1" fill="hold">
                                          <p:stCondLst>
                                            <p:cond delay="1999"/>
                                          </p:stCondLst>
                                        </p:cTn>
                                        <p:tgtEl>
                                          <p:spTgt spid="13"/>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42" presetClass="path" presetSubtype="0" accel="50000" decel="50000" fill="hold" grpId="0" nodeType="clickEffect">
                                  <p:stCondLst>
                                    <p:cond delay="0"/>
                                  </p:stCondLst>
                                  <p:childTnLst>
                                    <p:animMotion origin="layout" path="M -3.33333E-6 -2.0284E-6 L -0.18003 0.44489 " pathEditMode="relative" rAng="0" ptsTypes="AA">
                                      <p:cBhvr>
                                        <p:cTn id="43" dur="2000" fill="hold"/>
                                        <p:tgtEl>
                                          <p:spTgt spid="12"/>
                                        </p:tgtEl>
                                        <p:attrNameLst>
                                          <p:attrName>ppt_x</p:attrName>
                                          <p:attrName>ppt_y</p:attrName>
                                        </p:attrNameLst>
                                      </p:cBhvr>
                                      <p:rCtr x="-9010" y="22229"/>
                                    </p:animMotion>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grpId="0" nodeType="clickEffect">
                                  <p:stCondLst>
                                    <p:cond delay="0"/>
                                  </p:stCondLst>
                                  <p:childTnLst>
                                    <p:animMotion origin="layout" path="M 1.11111E-6 1.45415E-6 L -0.09445 0.3674 " pathEditMode="relative" rAng="0" ptsTypes="AA">
                                      <p:cBhvr>
                                        <p:cTn id="47" dur="2000" fill="hold"/>
                                        <p:tgtEl>
                                          <p:spTgt spid="9"/>
                                        </p:tgtEl>
                                        <p:attrNameLst>
                                          <p:attrName>ppt_x</p:attrName>
                                          <p:attrName>ppt_y</p:attrName>
                                        </p:attrNameLst>
                                      </p:cBhvr>
                                      <p:rCtr x="-4722" y="1837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extLst>
              <p:ext uri="{D42A27DB-BD31-4B8C-83A1-F6EECF244321}">
                <p14:modId xmlns:p14="http://schemas.microsoft.com/office/powerpoint/2010/main" val="254252139"/>
              </p:ext>
            </p:extLst>
          </p:nvPr>
        </p:nvGraphicFramePr>
        <p:xfrm>
          <a:off x="5220072" y="1959936"/>
          <a:ext cx="3415095" cy="2104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e 7"/>
          <p:cNvGraphicFramePr/>
          <p:nvPr>
            <p:extLst>
              <p:ext uri="{D42A27DB-BD31-4B8C-83A1-F6EECF244321}">
                <p14:modId xmlns:p14="http://schemas.microsoft.com/office/powerpoint/2010/main" val="1333717680"/>
              </p:ext>
            </p:extLst>
          </p:nvPr>
        </p:nvGraphicFramePr>
        <p:xfrm>
          <a:off x="755576" y="1995686"/>
          <a:ext cx="3415095" cy="21040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1493893" y="110278"/>
            <a:ext cx="6640419"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l’intrus dans chacune des listes</a:t>
            </a:r>
          </a:p>
        </p:txBody>
      </p:sp>
      <p:graphicFrame>
        <p:nvGraphicFramePr>
          <p:cNvPr id="12" name="Diagramme 11"/>
          <p:cNvGraphicFramePr/>
          <p:nvPr>
            <p:extLst>
              <p:ext uri="{D42A27DB-BD31-4B8C-83A1-F6EECF244321}">
                <p14:modId xmlns:p14="http://schemas.microsoft.com/office/powerpoint/2010/main" val="346884229"/>
              </p:ext>
            </p:extLst>
          </p:nvPr>
        </p:nvGraphicFramePr>
        <p:xfrm>
          <a:off x="699532" y="1995686"/>
          <a:ext cx="3415095" cy="210400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me 12"/>
          <p:cNvGraphicFramePr/>
          <p:nvPr>
            <p:extLst>
              <p:ext uri="{D42A27DB-BD31-4B8C-83A1-F6EECF244321}">
                <p14:modId xmlns:p14="http://schemas.microsoft.com/office/powerpoint/2010/main" val="2577699912"/>
              </p:ext>
            </p:extLst>
          </p:nvPr>
        </p:nvGraphicFramePr>
        <p:xfrm>
          <a:off x="5436096" y="1963353"/>
          <a:ext cx="3415095" cy="210400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31350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2" grpId="0">
        <p:bldAsOne/>
      </p:bldGraphic>
      <p:bldGraphic spid="13"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extLst>
              <p:ext uri="{D42A27DB-BD31-4B8C-83A1-F6EECF244321}">
                <p14:modId xmlns:p14="http://schemas.microsoft.com/office/powerpoint/2010/main" val="153437807"/>
              </p:ext>
            </p:extLst>
          </p:nvPr>
        </p:nvGraphicFramePr>
        <p:xfrm>
          <a:off x="5111090" y="1995686"/>
          <a:ext cx="3415095" cy="2104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e 7"/>
          <p:cNvGraphicFramePr/>
          <p:nvPr>
            <p:extLst>
              <p:ext uri="{D42A27DB-BD31-4B8C-83A1-F6EECF244321}">
                <p14:modId xmlns:p14="http://schemas.microsoft.com/office/powerpoint/2010/main" val="2359003446"/>
              </p:ext>
            </p:extLst>
          </p:nvPr>
        </p:nvGraphicFramePr>
        <p:xfrm>
          <a:off x="755576" y="1995686"/>
          <a:ext cx="3415095" cy="21040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1493893" y="110278"/>
            <a:ext cx="6640419"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l’intrus dans chacune des listes</a:t>
            </a:r>
          </a:p>
        </p:txBody>
      </p:sp>
      <p:graphicFrame>
        <p:nvGraphicFramePr>
          <p:cNvPr id="12" name="Diagramme 11"/>
          <p:cNvGraphicFramePr/>
          <p:nvPr>
            <p:extLst>
              <p:ext uri="{D42A27DB-BD31-4B8C-83A1-F6EECF244321}">
                <p14:modId xmlns:p14="http://schemas.microsoft.com/office/powerpoint/2010/main" val="1280849562"/>
              </p:ext>
            </p:extLst>
          </p:nvPr>
        </p:nvGraphicFramePr>
        <p:xfrm>
          <a:off x="695763" y="1995686"/>
          <a:ext cx="3415095" cy="210400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me 12"/>
          <p:cNvGraphicFramePr/>
          <p:nvPr>
            <p:extLst>
              <p:ext uri="{D42A27DB-BD31-4B8C-83A1-F6EECF244321}">
                <p14:modId xmlns:p14="http://schemas.microsoft.com/office/powerpoint/2010/main" val="921976110"/>
              </p:ext>
            </p:extLst>
          </p:nvPr>
        </p:nvGraphicFramePr>
        <p:xfrm>
          <a:off x="5004048" y="1995686"/>
          <a:ext cx="3415095" cy="210400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02357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2" grpId="0">
        <p:bldAsOne/>
      </p:bldGraphic>
      <p:bldGraphic spid="13"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extLst>
              <p:ext uri="{D42A27DB-BD31-4B8C-83A1-F6EECF244321}">
                <p14:modId xmlns:p14="http://schemas.microsoft.com/office/powerpoint/2010/main" val="1035150821"/>
              </p:ext>
            </p:extLst>
          </p:nvPr>
        </p:nvGraphicFramePr>
        <p:xfrm>
          <a:off x="5220072" y="1959936"/>
          <a:ext cx="3415095" cy="2104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e 7"/>
          <p:cNvGraphicFramePr/>
          <p:nvPr>
            <p:extLst>
              <p:ext uri="{D42A27DB-BD31-4B8C-83A1-F6EECF244321}">
                <p14:modId xmlns:p14="http://schemas.microsoft.com/office/powerpoint/2010/main" val="448258693"/>
              </p:ext>
            </p:extLst>
          </p:nvPr>
        </p:nvGraphicFramePr>
        <p:xfrm>
          <a:off x="755576" y="1995686"/>
          <a:ext cx="3415095" cy="21040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0"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oneTexte 10"/>
          <p:cNvSpPr txBox="1"/>
          <p:nvPr/>
        </p:nvSpPr>
        <p:spPr>
          <a:xfrm>
            <a:off x="1493893" y="110278"/>
            <a:ext cx="6640419"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Cherche l’intrus dans chacune des listes</a:t>
            </a:r>
          </a:p>
        </p:txBody>
      </p:sp>
      <p:graphicFrame>
        <p:nvGraphicFramePr>
          <p:cNvPr id="12" name="Diagramme 11"/>
          <p:cNvGraphicFramePr/>
          <p:nvPr>
            <p:extLst>
              <p:ext uri="{D42A27DB-BD31-4B8C-83A1-F6EECF244321}">
                <p14:modId xmlns:p14="http://schemas.microsoft.com/office/powerpoint/2010/main" val="2178518430"/>
              </p:ext>
            </p:extLst>
          </p:nvPr>
        </p:nvGraphicFramePr>
        <p:xfrm>
          <a:off x="682633" y="1995686"/>
          <a:ext cx="3415095" cy="210400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3" name="Diagramme 12"/>
          <p:cNvGraphicFramePr/>
          <p:nvPr>
            <p:extLst>
              <p:ext uri="{D42A27DB-BD31-4B8C-83A1-F6EECF244321}">
                <p14:modId xmlns:p14="http://schemas.microsoft.com/office/powerpoint/2010/main" val="918401579"/>
              </p:ext>
            </p:extLst>
          </p:nvPr>
        </p:nvGraphicFramePr>
        <p:xfrm>
          <a:off x="5148064" y="1995686"/>
          <a:ext cx="3415095" cy="210400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322065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2" grpId="0">
        <p:bldAsOne/>
      </p:bldGraphic>
      <p:bldGraphic spid="1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3048" y="843558"/>
            <a:ext cx="8361002"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sont des mots </a:t>
            </a:r>
            <a:r>
              <a:rPr lang="fr-FR" sz="2400" b="1" dirty="0">
                <a:solidFill>
                  <a:srgbClr val="0066FF"/>
                </a:solidFill>
                <a:latin typeface="Arial" panose="020B0604020202020204" pitchFamily="34" charset="0"/>
                <a:cs typeface="Arial" panose="020B0604020202020204" pitchFamily="34" charset="0"/>
              </a:rPr>
              <a:t>d</a:t>
            </a:r>
            <a:r>
              <a:rPr lang="fr-FR" sz="2400" b="1" dirty="0" smtClean="0">
                <a:solidFill>
                  <a:srgbClr val="0066FF"/>
                </a:solidFill>
                <a:latin typeface="Arial" panose="020B0604020202020204" pitchFamily="34" charset="0"/>
                <a:cs typeface="Arial" panose="020B0604020202020204" pitchFamily="34" charset="0"/>
              </a:rPr>
              <a:t>e même sens </a:t>
            </a:r>
            <a:r>
              <a:rPr lang="fr-FR" sz="2400" dirty="0" smtClean="0">
                <a:latin typeface="Arial" panose="020B0604020202020204" pitchFamily="34" charset="0"/>
                <a:cs typeface="Arial" panose="020B0604020202020204" pitchFamily="34" charset="0"/>
              </a:rPr>
              <a:t>ou </a:t>
            </a:r>
            <a:r>
              <a:rPr lang="fr-FR" sz="2400" b="1" dirty="0" smtClean="0">
                <a:solidFill>
                  <a:srgbClr val="0066FF"/>
                </a:solidFill>
                <a:latin typeface="Arial" panose="020B0604020202020204" pitchFamily="34" charset="0"/>
                <a:cs typeface="Arial" panose="020B0604020202020204" pitchFamily="34" charset="0"/>
              </a:rPr>
              <a:t>de sens très proche</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7" y="39682"/>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1213339" y="39682"/>
            <a:ext cx="6640419"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Ce que nous avons appris</a:t>
            </a:r>
          </a:p>
        </p:txBody>
      </p:sp>
      <p:sp>
        <p:nvSpPr>
          <p:cNvPr id="6" name="ZoneTexte 5"/>
          <p:cNvSpPr txBox="1"/>
          <p:nvPr/>
        </p:nvSpPr>
        <p:spPr>
          <a:xfrm>
            <a:off x="353047" y="2067693"/>
            <a:ext cx="8361003" cy="830997"/>
          </a:xfrm>
          <a:prstGeom prst="rect">
            <a:avLst/>
          </a:prstGeom>
          <a:solidFill>
            <a:schemeClr val="accent6">
              <a:lumMod val="20000"/>
              <a:lumOff val="80000"/>
            </a:schemeClr>
          </a:solidFill>
        </p:spPr>
        <p:txBody>
          <a:bodyPr wrap="square" rtlCol="0">
            <a:spAutoFit/>
          </a:bodyPr>
          <a:lstStyle/>
          <a:p>
            <a:r>
              <a:rPr lang="fr-FR" sz="2400" dirty="0">
                <a:latin typeface="Arial" panose="020B0604020202020204" pitchFamily="34" charset="0"/>
                <a:cs typeface="Arial" panose="020B0604020202020204" pitchFamily="34" charset="0"/>
              </a:rPr>
              <a:t>D</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synonymes</a:t>
            </a:r>
            <a:r>
              <a:rPr lang="fr-FR" sz="2400" dirty="0" smtClean="0">
                <a:latin typeface="Arial" panose="020B0604020202020204" pitchFamily="34" charset="0"/>
                <a:cs typeface="Arial" panose="020B0604020202020204" pitchFamily="34" charset="0"/>
              </a:rPr>
              <a:t> appartiennent à la </a:t>
            </a:r>
            <a:r>
              <a:rPr lang="fr-FR" sz="2400" b="1" dirty="0" smtClean="0">
                <a:solidFill>
                  <a:srgbClr val="0066FF"/>
                </a:solidFill>
                <a:latin typeface="Arial" panose="020B0604020202020204" pitchFamily="34" charset="0"/>
                <a:cs typeface="Arial" panose="020B0604020202020204" pitchFamily="34" charset="0"/>
              </a:rPr>
              <a:t>même classe grammaticale </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sp>
        <p:nvSpPr>
          <p:cNvPr id="2" name="ZoneTexte 1"/>
          <p:cNvSpPr txBox="1"/>
          <p:nvPr/>
        </p:nvSpPr>
        <p:spPr>
          <a:xfrm>
            <a:off x="500386" y="3219822"/>
            <a:ext cx="8031417" cy="1200329"/>
          </a:xfrm>
          <a:prstGeom prst="rect">
            <a:avLst/>
          </a:prstGeom>
          <a:solidFill>
            <a:schemeClr val="accent5">
              <a:lumMod val="20000"/>
              <a:lumOff val="80000"/>
            </a:schemeClr>
          </a:solidFill>
        </p:spPr>
        <p:txBody>
          <a:bodyPr wrap="square" rtlCol="0">
            <a:spAutoFit/>
          </a:bodyPr>
          <a:lstStyle/>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noms communs </a:t>
            </a:r>
            <a:r>
              <a:rPr lang="fr-FR" sz="2400" dirty="0" smtClean="0">
                <a:latin typeface="Arial" panose="020B0604020202020204" pitchFamily="34" charset="0"/>
                <a:cs typeface="Arial" panose="020B0604020202020204" pitchFamily="34" charset="0"/>
              </a:rPr>
              <a:t>: </a:t>
            </a:r>
            <a:r>
              <a:rPr lang="fr-FR" sz="2400" dirty="0" smtClean="0">
                <a:solidFill>
                  <a:srgbClr val="7030A0"/>
                </a:solidFill>
                <a:latin typeface="Arial" panose="020B0604020202020204" pitchFamily="34" charset="0"/>
                <a:cs typeface="Arial" panose="020B0604020202020204" pitchFamily="34" charset="0"/>
              </a:rPr>
              <a:t>bonbon / sucrerie</a:t>
            </a:r>
          </a:p>
          <a:p>
            <a:pPr marL="285750" indent="-285750">
              <a:buFontTx/>
              <a:buChar char="-"/>
            </a:pPr>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es </a:t>
            </a:r>
            <a:r>
              <a:rPr lang="fr-FR" sz="2400" b="1" dirty="0" smtClean="0">
                <a:solidFill>
                  <a:srgbClr val="0066FF"/>
                </a:solidFill>
                <a:latin typeface="Arial" panose="020B0604020202020204" pitchFamily="34" charset="0"/>
                <a:cs typeface="Arial" panose="020B0604020202020204" pitchFamily="34" charset="0"/>
              </a:rPr>
              <a:t>verbes</a:t>
            </a:r>
            <a:r>
              <a:rPr lang="fr-FR" sz="2400" dirty="0" smtClean="0">
                <a:latin typeface="Arial" panose="020B0604020202020204" pitchFamily="34" charset="0"/>
                <a:cs typeface="Arial" panose="020B0604020202020204" pitchFamily="34" charset="0"/>
              </a:rPr>
              <a:t> : </a:t>
            </a:r>
            <a:r>
              <a:rPr lang="fr-FR" sz="2400" dirty="0" smtClean="0">
                <a:solidFill>
                  <a:srgbClr val="7030A0"/>
                </a:solidFill>
                <a:latin typeface="Arial" panose="020B0604020202020204" pitchFamily="34" charset="0"/>
                <a:cs typeface="Arial" panose="020B0604020202020204" pitchFamily="34" charset="0"/>
              </a:rPr>
              <a:t>se délecter / déguster</a:t>
            </a:r>
          </a:p>
          <a:p>
            <a:pPr marL="285750" indent="-285750">
              <a:buFontTx/>
              <a:buChar char="-"/>
            </a:pPr>
            <a:r>
              <a:rPr lang="fr-FR" sz="2400" dirty="0" smtClean="0">
                <a:latin typeface="Arial" panose="020B0604020202020204" pitchFamily="34" charset="0"/>
                <a:cs typeface="Arial" panose="020B0604020202020204" pitchFamily="34" charset="0"/>
              </a:rPr>
              <a:t>les </a:t>
            </a:r>
            <a:r>
              <a:rPr lang="fr-FR" sz="2400" b="1" dirty="0" smtClean="0">
                <a:solidFill>
                  <a:srgbClr val="0066FF"/>
                </a:solidFill>
                <a:latin typeface="Arial" panose="020B0604020202020204" pitchFamily="34" charset="0"/>
                <a:cs typeface="Arial" panose="020B0604020202020204" pitchFamily="34" charset="0"/>
              </a:rPr>
              <a:t>adjectifs</a:t>
            </a:r>
            <a:r>
              <a:rPr lang="fr-FR" sz="2400" dirty="0" smtClean="0">
                <a:latin typeface="Arial" panose="020B0604020202020204" pitchFamily="34" charset="0"/>
                <a:cs typeface="Arial" panose="020B0604020202020204" pitchFamily="34" charset="0"/>
              </a:rPr>
              <a:t> : </a:t>
            </a:r>
            <a:r>
              <a:rPr lang="fr-FR" sz="2400" dirty="0" smtClean="0">
                <a:solidFill>
                  <a:srgbClr val="7030A0"/>
                </a:solidFill>
                <a:latin typeface="Arial" panose="020B0604020202020204" pitchFamily="34" charset="0"/>
                <a:cs typeface="Arial" panose="020B0604020202020204" pitchFamily="34" charset="0"/>
              </a:rPr>
              <a:t>savoureuse / délicieuse</a:t>
            </a:r>
          </a:p>
        </p:txBody>
      </p:sp>
    </p:spTree>
    <p:extLst>
      <p:ext uri="{BB962C8B-B14F-4D97-AF65-F5344CB8AC3E}">
        <p14:creationId xmlns:p14="http://schemas.microsoft.com/office/powerpoint/2010/main" val="3711414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698" y="267494"/>
            <a:ext cx="609993" cy="602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1063578" y="119970"/>
            <a:ext cx="7756894" cy="830997"/>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Dans chaque phrase remplace le verbe </a:t>
            </a:r>
            <a:r>
              <a:rPr lang="fr-FR" sz="2400" b="1" dirty="0" smtClean="0">
                <a:solidFill>
                  <a:srgbClr val="0066FF"/>
                </a:solidFill>
                <a:latin typeface="Arial" panose="020B0604020202020204" pitchFamily="34" charset="0"/>
                <a:cs typeface="Arial" panose="020B0604020202020204" pitchFamily="34" charset="0"/>
              </a:rPr>
              <a:t>prendre</a:t>
            </a:r>
            <a:r>
              <a:rPr lang="fr-FR" sz="2400" dirty="0" smtClean="0">
                <a:latin typeface="Arial" panose="020B0604020202020204" pitchFamily="34" charset="0"/>
                <a:cs typeface="Arial" panose="020B0604020202020204" pitchFamily="34" charset="0"/>
              </a:rPr>
              <a:t> par un synonyme.</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81698" y="1443181"/>
            <a:ext cx="532640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Tu dois prendre une cuillère de sirop. </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181698" y="2243278"/>
            <a:ext cx="568644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Le pêcheur vient de prendre un poisson.</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181698" y="3249435"/>
            <a:ext cx="691064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Il faudrait prendre un parapluie car il va pleuvoir. </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181699" y="4113535"/>
            <a:ext cx="6046486" cy="830997"/>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Pour faire des gâteaux, il faudrait prendre ce saladier. </a:t>
            </a:r>
            <a:endParaRPr lang="fr-FR" sz="2400" dirty="0">
              <a:latin typeface="Arial" panose="020B0604020202020204" pitchFamily="34" charset="0"/>
              <a:cs typeface="Arial" panose="020B0604020202020204" pitchFamily="34" charset="0"/>
            </a:endParaRPr>
          </a:p>
        </p:txBody>
      </p:sp>
      <p:pic>
        <p:nvPicPr>
          <p:cNvPr id="10"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73931" b="84526"/>
          <a:stretch/>
        </p:blipFill>
        <p:spPr bwMode="auto">
          <a:xfrm>
            <a:off x="5503607" y="1134114"/>
            <a:ext cx="2164737" cy="738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73931" b="84526"/>
          <a:stretch/>
        </p:blipFill>
        <p:spPr bwMode="auto">
          <a:xfrm>
            <a:off x="5822705" y="2041341"/>
            <a:ext cx="2164737" cy="738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73931" b="84526"/>
          <a:stretch/>
        </p:blipFill>
        <p:spPr bwMode="auto">
          <a:xfrm>
            <a:off x="6888363" y="3111224"/>
            <a:ext cx="2164737" cy="738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73931" b="84526"/>
          <a:stretch/>
        </p:blipFill>
        <p:spPr bwMode="auto">
          <a:xfrm>
            <a:off x="6009971" y="4156841"/>
            <a:ext cx="2164737" cy="738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2825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Monstre Clip Art - Image gratuite sur Pixabay"/>
          <p:cNvSpPr>
            <a:spLocks noChangeAspect="1" noChangeArrowheads="1"/>
          </p:cNvSpPr>
          <p:nvPr/>
        </p:nvSpPr>
        <p:spPr bwMode="auto">
          <a:xfrm>
            <a:off x="155575" y="-108347"/>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10" y="149667"/>
            <a:ext cx="752021" cy="647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11240" y="242545"/>
            <a:ext cx="74168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Dictée de </a:t>
            </a:r>
            <a:r>
              <a:rPr lang="fr-FR" sz="2400" dirty="0" smtClean="0">
                <a:latin typeface="Arial" panose="020B0604020202020204" pitchFamily="34" charset="0"/>
                <a:cs typeface="Arial" panose="020B0604020202020204" pitchFamily="34" charset="0"/>
              </a:rPr>
              <a:t>phrases </a:t>
            </a:r>
            <a:endParaRPr lang="fr-FR" sz="2400" dirty="0">
              <a:latin typeface="Arial" panose="020B0604020202020204" pitchFamily="34" charset="0"/>
              <a:cs typeface="Arial" panose="020B0604020202020204" pitchFamily="34" charset="0"/>
            </a:endParaRP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288" y="1131590"/>
            <a:ext cx="8712968" cy="3245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0021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788543" y="222879"/>
            <a:ext cx="7483128" cy="461665"/>
          </a:xfrm>
          <a:prstGeom prst="rect">
            <a:avLst/>
          </a:prstGeom>
          <a:noFill/>
        </p:spPr>
        <p:txBody>
          <a:bodyPr wrap="square" rtlCol="0">
            <a:spAutoFit/>
          </a:bodyPr>
          <a:lstStyle/>
          <a:p>
            <a:pPr algn="ctr"/>
            <a:r>
              <a:rPr lang="fr-FR" sz="2400" b="1" dirty="0" smtClean="0">
                <a:latin typeface="Arial" panose="020B0604020202020204" pitchFamily="34" charset="0"/>
                <a:cs typeface="Arial" panose="020B0604020202020204" pitchFamily="34" charset="0"/>
              </a:rPr>
              <a:t>Révisions : les synonymes et le phonème « in »</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1017994" y="1635646"/>
            <a:ext cx="7020333" cy="2677656"/>
          </a:xfrm>
          <a:prstGeom prst="rect">
            <a:avLst/>
          </a:prstGeom>
          <a:noFill/>
        </p:spPr>
        <p:txBody>
          <a:bodyPr wrap="square" rtlCol="0">
            <a:spAutoFit/>
          </a:bodyPr>
          <a:lstStyle/>
          <a:p>
            <a:pPr marL="285750" indent="-285750">
              <a:buFontTx/>
              <a:buChar char="-"/>
            </a:pPr>
            <a:r>
              <a:rPr lang="fr-FR" sz="2400" dirty="0" smtClean="0">
                <a:latin typeface="Arial" panose="020B0604020202020204" pitchFamily="34" charset="0"/>
                <a:cs typeface="Arial" panose="020B0604020202020204" pitchFamily="34" charset="0"/>
              </a:rPr>
              <a:t>Dictée de mots contenant le phonème « </a:t>
            </a:r>
            <a:r>
              <a:rPr lang="fr-FR" sz="2400" dirty="0">
                <a:latin typeface="Arial" panose="020B0604020202020204" pitchFamily="34" charset="0"/>
                <a:cs typeface="Arial" panose="020B0604020202020204" pitchFamily="34" charset="0"/>
              </a:rPr>
              <a:t>i</a:t>
            </a:r>
            <a:r>
              <a:rPr lang="fr-FR" sz="2400" dirty="0" smtClean="0">
                <a:latin typeface="Arial" panose="020B0604020202020204" pitchFamily="34" charset="0"/>
                <a:cs typeface="Arial" panose="020B0604020202020204" pitchFamily="34" charset="0"/>
              </a:rPr>
              <a:t>n »</a:t>
            </a:r>
          </a:p>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Lire et comprendre un texte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Connaitre les synonymes d’un mot</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Dictée de phrase</a:t>
            </a:r>
            <a:endParaRPr lang="fr-FR" sz="2400" dirty="0">
              <a:latin typeface="Arial" panose="020B0604020202020204" pitchFamily="34" charset="0"/>
              <a:cs typeface="Arial" panose="020B0604020202020204" pitchFamily="34" charset="0"/>
            </a:endParaRP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7906" y="2245192"/>
            <a:ext cx="64787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6261" y="3795886"/>
            <a:ext cx="612710" cy="65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2453" y="1635646"/>
            <a:ext cx="569218" cy="604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7469" y="3004971"/>
            <a:ext cx="660280" cy="658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9093" y="3772572"/>
            <a:ext cx="658813"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183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15616" y="255186"/>
            <a:ext cx="6624736"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 phonème « </a:t>
            </a:r>
            <a:r>
              <a:rPr lang="fr-FR" sz="2400" b="1" dirty="0" smtClean="0">
                <a:solidFill>
                  <a:srgbClr val="0066FF"/>
                </a:solidFill>
                <a:latin typeface="Arial" panose="020B0604020202020204" pitchFamily="34" charset="0"/>
                <a:cs typeface="Arial" panose="020B0604020202020204" pitchFamily="34" charset="0"/>
              </a:rPr>
              <a:t>in</a:t>
            </a:r>
            <a:r>
              <a:rPr lang="fr-FR" sz="2400" dirty="0" smtClean="0">
                <a:latin typeface="Arial" panose="020B0604020202020204" pitchFamily="34" charset="0"/>
                <a:cs typeface="Arial" panose="020B0604020202020204" pitchFamily="34" charset="0"/>
              </a:rPr>
              <a:t> » peut s’écrire : </a:t>
            </a:r>
            <a:endParaRPr lang="fr-FR" sz="24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794" y="154952"/>
            <a:ext cx="648072" cy="662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 name="Groupe 10"/>
          <p:cNvGrpSpPr/>
          <p:nvPr/>
        </p:nvGrpSpPr>
        <p:grpSpPr>
          <a:xfrm>
            <a:off x="278174" y="1068598"/>
            <a:ext cx="4248472" cy="461665"/>
            <a:chOff x="683568" y="2283718"/>
            <a:chExt cx="4248472" cy="461665"/>
          </a:xfrm>
        </p:grpSpPr>
        <p:sp>
          <p:nvSpPr>
            <p:cNvPr id="3" name="ZoneTexte 2"/>
            <p:cNvSpPr txBox="1"/>
            <p:nvPr/>
          </p:nvSpPr>
          <p:spPr>
            <a:xfrm>
              <a:off x="683568" y="2283718"/>
              <a:ext cx="720080" cy="461665"/>
            </a:xfrm>
            <a:prstGeom prst="rect">
              <a:avLst/>
            </a:prstGeom>
            <a:noFill/>
          </p:spPr>
          <p:txBody>
            <a:bodyPr wrap="square" rtlCol="0">
              <a:spAutoFit/>
            </a:bodyPr>
            <a:lstStyle/>
            <a:p>
              <a:r>
                <a:rPr lang="fr-FR" sz="2400" b="1" dirty="0">
                  <a:solidFill>
                    <a:srgbClr val="0066FF"/>
                  </a:solidFill>
                  <a:latin typeface="Arial" panose="020B0604020202020204" pitchFamily="34" charset="0"/>
                  <a:cs typeface="Arial" panose="020B0604020202020204" pitchFamily="34" charset="0"/>
                </a:rPr>
                <a:t>i</a:t>
              </a:r>
              <a:r>
                <a:rPr lang="fr-FR" sz="2400" b="1" dirty="0" smtClean="0">
                  <a:solidFill>
                    <a:srgbClr val="0066FF"/>
                  </a:solidFill>
                  <a:latin typeface="Arial" panose="020B0604020202020204" pitchFamily="34" charset="0"/>
                  <a:cs typeface="Arial" panose="020B0604020202020204" pitchFamily="34" charset="0"/>
                </a:rPr>
                <a:t>n</a:t>
              </a:r>
              <a:endParaRPr lang="fr-FR" sz="2400" b="1" dirty="0">
                <a:solidFill>
                  <a:srgbClr val="0066FF"/>
                </a:solidFill>
                <a:latin typeface="Arial" panose="020B0604020202020204" pitchFamily="34" charset="0"/>
                <a:cs typeface="Arial" panose="020B0604020202020204" pitchFamily="34" charset="0"/>
              </a:endParaRPr>
            </a:p>
          </p:txBody>
        </p:sp>
        <p:cxnSp>
          <p:nvCxnSpPr>
            <p:cNvPr id="7" name="Connecteur droit avec flèche 6"/>
            <p:cNvCxnSpPr/>
            <p:nvPr/>
          </p:nvCxnSpPr>
          <p:spPr>
            <a:xfrm>
              <a:off x="1619672" y="2556488"/>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3347864" y="2283718"/>
              <a:ext cx="1584176" cy="461665"/>
            </a:xfrm>
            <a:prstGeom prst="rect">
              <a:avLst/>
            </a:prstGeom>
            <a:noFill/>
          </p:spPr>
          <p:txBody>
            <a:bodyPr wrap="square" rtlCol="0">
              <a:spAutoFit/>
            </a:bodyPr>
            <a:lstStyle/>
            <a:p>
              <a:r>
                <a:rPr lang="fr-FR" sz="2400" b="1" dirty="0" smtClean="0">
                  <a:solidFill>
                    <a:srgbClr val="0066FF"/>
                  </a:solidFill>
                  <a:latin typeface="Arial" panose="020B0604020202020204" pitchFamily="34" charset="0"/>
                  <a:cs typeface="Arial" panose="020B0604020202020204" pitchFamily="34" charset="0"/>
                </a:rPr>
                <a:t>in</a:t>
              </a:r>
              <a:r>
                <a:rPr lang="fr-FR" sz="2400" dirty="0" smtClean="0">
                  <a:latin typeface="Arial" panose="020B0604020202020204" pitchFamily="34" charset="0"/>
                  <a:cs typeface="Arial" panose="020B0604020202020204" pitchFamily="34" charset="0"/>
                </a:rPr>
                <a:t>stant</a:t>
              </a:r>
              <a:endParaRPr lang="fr-FR" sz="2400" dirty="0">
                <a:latin typeface="Arial" panose="020B0604020202020204" pitchFamily="34" charset="0"/>
                <a:cs typeface="Arial" panose="020B0604020202020204" pitchFamily="34" charset="0"/>
              </a:endParaRPr>
            </a:p>
          </p:txBody>
        </p:sp>
      </p:grpSp>
      <p:grpSp>
        <p:nvGrpSpPr>
          <p:cNvPr id="19" name="Groupe 18"/>
          <p:cNvGrpSpPr/>
          <p:nvPr/>
        </p:nvGrpSpPr>
        <p:grpSpPr>
          <a:xfrm>
            <a:off x="278174" y="1656486"/>
            <a:ext cx="4248472" cy="461665"/>
            <a:chOff x="690059" y="2283718"/>
            <a:chExt cx="4248472" cy="461665"/>
          </a:xfrm>
        </p:grpSpPr>
        <p:sp>
          <p:nvSpPr>
            <p:cNvPr id="12" name="ZoneTexte 11"/>
            <p:cNvSpPr txBox="1"/>
            <p:nvPr/>
          </p:nvSpPr>
          <p:spPr>
            <a:xfrm>
              <a:off x="690059" y="2283718"/>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im</a:t>
              </a:r>
              <a:endParaRPr lang="fr-FR" sz="2400" b="1" dirty="0">
                <a:solidFill>
                  <a:srgbClr val="0066FF"/>
                </a:solidFill>
                <a:latin typeface="Arial" panose="020B0604020202020204" pitchFamily="34" charset="0"/>
                <a:cs typeface="Arial" panose="020B0604020202020204" pitchFamily="34" charset="0"/>
              </a:endParaRPr>
            </a:p>
          </p:txBody>
        </p:sp>
        <p:sp>
          <p:nvSpPr>
            <p:cNvPr id="13" name="ZoneTexte 12"/>
            <p:cNvSpPr txBox="1"/>
            <p:nvPr/>
          </p:nvSpPr>
          <p:spPr>
            <a:xfrm>
              <a:off x="3354355" y="2283718"/>
              <a:ext cx="1584176" cy="461665"/>
            </a:xfrm>
            <a:prstGeom prst="rect">
              <a:avLst/>
            </a:prstGeom>
            <a:noFill/>
          </p:spPr>
          <p:txBody>
            <a:bodyPr wrap="square" rtlCol="0">
              <a:spAutoFit/>
            </a:bodyPr>
            <a:lstStyle/>
            <a:p>
              <a:r>
                <a:rPr lang="fr-FR" sz="2400" b="1" dirty="0" smtClean="0">
                  <a:solidFill>
                    <a:srgbClr val="0066FF"/>
                  </a:solidFill>
                  <a:latin typeface="Arial" panose="020B0604020202020204" pitchFamily="34" charset="0"/>
                  <a:cs typeface="Arial" panose="020B0604020202020204" pitchFamily="34" charset="0"/>
                </a:rPr>
                <a:t>im</a:t>
              </a:r>
              <a:r>
                <a:rPr lang="fr-FR" sz="2400" b="1" dirty="0" smtClean="0">
                  <a:solidFill>
                    <a:srgbClr val="FF0000"/>
                  </a:solidFill>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rimer</a:t>
              </a:r>
              <a:endParaRPr lang="fr-FR" sz="2400" dirty="0">
                <a:latin typeface="Arial" panose="020B0604020202020204" pitchFamily="34" charset="0"/>
                <a:cs typeface="Arial" panose="020B0604020202020204" pitchFamily="34" charset="0"/>
              </a:endParaRPr>
            </a:p>
          </p:txBody>
        </p:sp>
        <p:cxnSp>
          <p:nvCxnSpPr>
            <p:cNvPr id="15" name="Connecteur droit avec flèche 14"/>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20" name="Groupe 19"/>
          <p:cNvGrpSpPr/>
          <p:nvPr/>
        </p:nvGrpSpPr>
        <p:grpSpPr>
          <a:xfrm>
            <a:off x="4807221" y="1110535"/>
            <a:ext cx="4248472" cy="461665"/>
            <a:chOff x="690059" y="2283718"/>
            <a:chExt cx="4248472" cy="461665"/>
          </a:xfrm>
        </p:grpSpPr>
        <p:sp>
          <p:nvSpPr>
            <p:cNvPr id="21" name="ZoneTexte 20"/>
            <p:cNvSpPr txBox="1"/>
            <p:nvPr/>
          </p:nvSpPr>
          <p:spPr>
            <a:xfrm>
              <a:off x="690059" y="2283718"/>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ein</a:t>
              </a:r>
              <a:endParaRPr lang="fr-FR" sz="2400" b="1" dirty="0">
                <a:solidFill>
                  <a:srgbClr val="0066FF"/>
                </a:solidFill>
                <a:latin typeface="Arial" panose="020B0604020202020204" pitchFamily="34" charset="0"/>
                <a:cs typeface="Arial" panose="020B0604020202020204" pitchFamily="34" charset="0"/>
              </a:endParaRPr>
            </a:p>
          </p:txBody>
        </p:sp>
        <p:sp>
          <p:nvSpPr>
            <p:cNvPr id="22" name="ZoneTexte 21"/>
            <p:cNvSpPr txBox="1"/>
            <p:nvPr/>
          </p:nvSpPr>
          <p:spPr>
            <a:xfrm>
              <a:off x="3354355" y="2283718"/>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p</a:t>
              </a:r>
              <a:r>
                <a:rPr lang="fr-FR" sz="2400" b="1" dirty="0" smtClean="0">
                  <a:solidFill>
                    <a:srgbClr val="0066FF"/>
                  </a:solidFill>
                  <a:latin typeface="Arial" panose="020B0604020202020204" pitchFamily="34" charset="0"/>
                  <a:cs typeface="Arial" panose="020B0604020202020204" pitchFamily="34" charset="0"/>
                </a:rPr>
                <a:t>ein</a:t>
              </a:r>
              <a:r>
                <a:rPr lang="fr-FR" sz="2400" dirty="0" smtClean="0">
                  <a:latin typeface="Arial" panose="020B0604020202020204" pitchFamily="34" charset="0"/>
                  <a:cs typeface="Arial" panose="020B0604020202020204" pitchFamily="34" charset="0"/>
                </a:rPr>
                <a:t>ture</a:t>
              </a:r>
              <a:endParaRPr lang="fr-FR" sz="2400" dirty="0">
                <a:latin typeface="Arial" panose="020B0604020202020204" pitchFamily="34" charset="0"/>
                <a:cs typeface="Arial" panose="020B0604020202020204" pitchFamily="34" charset="0"/>
              </a:endParaRPr>
            </a:p>
          </p:txBody>
        </p:sp>
        <p:cxnSp>
          <p:nvCxnSpPr>
            <p:cNvPr id="24" name="Connecteur droit avec flèche 23"/>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25" name="Groupe 24"/>
          <p:cNvGrpSpPr/>
          <p:nvPr/>
        </p:nvGrpSpPr>
        <p:grpSpPr>
          <a:xfrm>
            <a:off x="4815095" y="1668826"/>
            <a:ext cx="4248472" cy="461665"/>
            <a:chOff x="690059" y="2283718"/>
            <a:chExt cx="4248472" cy="461665"/>
          </a:xfrm>
        </p:grpSpPr>
        <p:sp>
          <p:nvSpPr>
            <p:cNvPr id="26" name="ZoneTexte 25"/>
            <p:cNvSpPr txBox="1"/>
            <p:nvPr/>
          </p:nvSpPr>
          <p:spPr>
            <a:xfrm>
              <a:off x="690059" y="2283718"/>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ain</a:t>
              </a:r>
              <a:endParaRPr lang="fr-FR" sz="2400" b="1" dirty="0">
                <a:solidFill>
                  <a:srgbClr val="0066FF"/>
                </a:solidFill>
                <a:latin typeface="Arial" panose="020B0604020202020204" pitchFamily="34" charset="0"/>
                <a:cs typeface="Arial" panose="020B0604020202020204" pitchFamily="34" charset="0"/>
              </a:endParaRPr>
            </a:p>
          </p:txBody>
        </p:sp>
        <p:sp>
          <p:nvSpPr>
            <p:cNvPr id="27" name="ZoneTexte 26"/>
            <p:cNvSpPr txBox="1"/>
            <p:nvPr/>
          </p:nvSpPr>
          <p:spPr>
            <a:xfrm>
              <a:off x="3354355" y="2283718"/>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m</a:t>
              </a:r>
              <a:r>
                <a:rPr lang="fr-FR" sz="2400" b="1" dirty="0" smtClean="0">
                  <a:solidFill>
                    <a:srgbClr val="0066FF"/>
                  </a:solidFill>
                  <a:latin typeface="Arial" panose="020B0604020202020204" pitchFamily="34" charset="0"/>
                  <a:cs typeface="Arial" panose="020B0604020202020204" pitchFamily="34" charset="0"/>
                </a:rPr>
                <a:t>ain</a:t>
              </a:r>
              <a:endParaRPr lang="fr-FR" sz="2400" b="1" dirty="0">
                <a:solidFill>
                  <a:srgbClr val="0066FF"/>
                </a:solidFill>
                <a:latin typeface="Arial" panose="020B0604020202020204" pitchFamily="34" charset="0"/>
                <a:cs typeface="Arial" panose="020B0604020202020204" pitchFamily="34" charset="0"/>
              </a:endParaRPr>
            </a:p>
          </p:txBody>
        </p:sp>
        <p:cxnSp>
          <p:nvCxnSpPr>
            <p:cNvPr id="29" name="Connecteur droit avec flèche 28"/>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38" name="Groupe 37"/>
          <p:cNvGrpSpPr/>
          <p:nvPr/>
        </p:nvGrpSpPr>
        <p:grpSpPr>
          <a:xfrm>
            <a:off x="278174" y="2275355"/>
            <a:ext cx="4248472" cy="461665"/>
            <a:chOff x="690059" y="2283718"/>
            <a:chExt cx="4248472" cy="461665"/>
          </a:xfrm>
        </p:grpSpPr>
        <p:sp>
          <p:nvSpPr>
            <p:cNvPr id="39" name="ZoneTexte 38"/>
            <p:cNvSpPr txBox="1"/>
            <p:nvPr/>
          </p:nvSpPr>
          <p:spPr>
            <a:xfrm>
              <a:off x="690059" y="2283718"/>
              <a:ext cx="720080" cy="461665"/>
            </a:xfrm>
            <a:prstGeom prst="rect">
              <a:avLst/>
            </a:prstGeom>
            <a:noFill/>
          </p:spPr>
          <p:txBody>
            <a:bodyPr wrap="square" rtlCol="0">
              <a:spAutoFit/>
            </a:bodyPr>
            <a:lstStyle/>
            <a:p>
              <a:r>
                <a:rPr lang="fr-FR" sz="2400" b="1" dirty="0">
                  <a:solidFill>
                    <a:srgbClr val="0066FF"/>
                  </a:solidFill>
                  <a:latin typeface="Arial" panose="020B0604020202020204" pitchFamily="34" charset="0"/>
                  <a:cs typeface="Arial" panose="020B0604020202020204" pitchFamily="34" charset="0"/>
                </a:rPr>
                <a:t>u</a:t>
              </a:r>
              <a:r>
                <a:rPr lang="fr-FR" sz="2400" b="1" dirty="0" smtClean="0">
                  <a:solidFill>
                    <a:srgbClr val="0066FF"/>
                  </a:solidFill>
                  <a:latin typeface="Arial" panose="020B0604020202020204" pitchFamily="34" charset="0"/>
                  <a:cs typeface="Arial" panose="020B0604020202020204" pitchFamily="34" charset="0"/>
                </a:rPr>
                <a:t>n</a:t>
              </a:r>
              <a:endParaRPr lang="fr-FR" sz="2400" b="1" dirty="0">
                <a:solidFill>
                  <a:srgbClr val="0066FF"/>
                </a:solidFill>
                <a:latin typeface="Arial" panose="020B0604020202020204" pitchFamily="34" charset="0"/>
                <a:cs typeface="Arial" panose="020B0604020202020204" pitchFamily="34" charset="0"/>
              </a:endParaRPr>
            </a:p>
          </p:txBody>
        </p:sp>
        <p:sp>
          <p:nvSpPr>
            <p:cNvPr id="40" name="ZoneTexte 39"/>
            <p:cNvSpPr txBox="1"/>
            <p:nvPr/>
          </p:nvSpPr>
          <p:spPr>
            <a:xfrm>
              <a:off x="3354355" y="2283718"/>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br</a:t>
              </a:r>
              <a:r>
                <a:rPr lang="fr-FR" sz="2400" b="1" dirty="0" smtClean="0">
                  <a:solidFill>
                    <a:srgbClr val="0066FF"/>
                  </a:solidFill>
                  <a:latin typeface="Arial" panose="020B0604020202020204" pitchFamily="34" charset="0"/>
                  <a:cs typeface="Arial" panose="020B0604020202020204" pitchFamily="34" charset="0"/>
                </a:rPr>
                <a:t>un</a:t>
              </a:r>
              <a:endParaRPr lang="fr-FR" sz="2400" b="1" dirty="0">
                <a:solidFill>
                  <a:srgbClr val="0066FF"/>
                </a:solidFill>
                <a:latin typeface="Arial" panose="020B0604020202020204" pitchFamily="34" charset="0"/>
                <a:cs typeface="Arial" panose="020B0604020202020204" pitchFamily="34" charset="0"/>
              </a:endParaRPr>
            </a:p>
          </p:txBody>
        </p:sp>
        <p:cxnSp>
          <p:nvCxnSpPr>
            <p:cNvPr id="41" name="Connecteur droit avec flèche 40"/>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46" name="Groupe 45"/>
          <p:cNvGrpSpPr/>
          <p:nvPr/>
        </p:nvGrpSpPr>
        <p:grpSpPr>
          <a:xfrm>
            <a:off x="4807221" y="2275354"/>
            <a:ext cx="4248472" cy="461665"/>
            <a:chOff x="690059" y="2283718"/>
            <a:chExt cx="4248472" cy="461665"/>
          </a:xfrm>
        </p:grpSpPr>
        <p:sp>
          <p:nvSpPr>
            <p:cNvPr id="47" name="ZoneTexte 46"/>
            <p:cNvSpPr txBox="1"/>
            <p:nvPr/>
          </p:nvSpPr>
          <p:spPr>
            <a:xfrm>
              <a:off x="690059" y="2283718"/>
              <a:ext cx="720080" cy="461665"/>
            </a:xfrm>
            <a:prstGeom prst="rect">
              <a:avLst/>
            </a:prstGeom>
            <a:noFill/>
          </p:spPr>
          <p:txBody>
            <a:bodyPr wrap="square" rtlCol="0">
              <a:spAutoFit/>
            </a:bodyPr>
            <a:lstStyle/>
            <a:p>
              <a:r>
                <a:rPr lang="fr-FR" sz="2400" b="1" dirty="0" smtClean="0">
                  <a:solidFill>
                    <a:srgbClr val="0066FF"/>
                  </a:solidFill>
                  <a:latin typeface="Arial" panose="020B0604020202020204" pitchFamily="34" charset="0"/>
                  <a:cs typeface="Arial" panose="020B0604020202020204" pitchFamily="34" charset="0"/>
                </a:rPr>
                <a:t>en</a:t>
              </a:r>
              <a:endParaRPr lang="fr-FR" sz="2400" b="1" dirty="0">
                <a:solidFill>
                  <a:srgbClr val="0066FF"/>
                </a:solidFill>
                <a:latin typeface="Arial" panose="020B0604020202020204" pitchFamily="34" charset="0"/>
                <a:cs typeface="Arial" panose="020B0604020202020204" pitchFamily="34" charset="0"/>
              </a:endParaRPr>
            </a:p>
          </p:txBody>
        </p:sp>
        <p:sp>
          <p:nvSpPr>
            <p:cNvPr id="48" name="ZoneTexte 47"/>
            <p:cNvSpPr txBox="1"/>
            <p:nvPr/>
          </p:nvSpPr>
          <p:spPr>
            <a:xfrm>
              <a:off x="3354355" y="2283718"/>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bi</a:t>
              </a:r>
              <a:r>
                <a:rPr lang="fr-FR" sz="2400" b="1" dirty="0" smtClean="0">
                  <a:solidFill>
                    <a:srgbClr val="0066FF"/>
                  </a:solidFill>
                  <a:latin typeface="Arial" panose="020B0604020202020204" pitchFamily="34" charset="0"/>
                  <a:cs typeface="Arial" panose="020B0604020202020204" pitchFamily="34" charset="0"/>
                </a:rPr>
                <a:t>en</a:t>
              </a:r>
              <a:endParaRPr lang="fr-FR" sz="2400" b="1" dirty="0">
                <a:solidFill>
                  <a:srgbClr val="0066FF"/>
                </a:solidFill>
                <a:latin typeface="Arial" panose="020B0604020202020204" pitchFamily="34" charset="0"/>
                <a:cs typeface="Arial" panose="020B0604020202020204" pitchFamily="34" charset="0"/>
              </a:endParaRPr>
            </a:p>
          </p:txBody>
        </p:sp>
        <p:cxnSp>
          <p:nvCxnSpPr>
            <p:cNvPr id="49" name="Connecteur droit avec flèche 48"/>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
        <p:nvSpPr>
          <p:cNvPr id="53" name="ZoneTexte 52"/>
          <p:cNvSpPr txBox="1"/>
          <p:nvPr/>
        </p:nvSpPr>
        <p:spPr>
          <a:xfrm>
            <a:off x="793397" y="4371950"/>
            <a:ext cx="7427594" cy="461665"/>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Devant un</a:t>
            </a:r>
            <a:r>
              <a:rPr lang="fr-FR" sz="2400" b="1" dirty="0" smtClean="0">
                <a:solidFill>
                  <a:srgbClr val="0066FF"/>
                </a:solidFill>
                <a:latin typeface="Arial" panose="020B0604020202020204" pitchFamily="34" charset="0"/>
                <a:cs typeface="Arial" panose="020B0604020202020204" pitchFamily="34" charset="0"/>
              </a:rPr>
              <a:t> m </a:t>
            </a:r>
            <a:r>
              <a:rPr lang="fr-FR" sz="2400" dirty="0" smtClean="0">
                <a:latin typeface="Arial" panose="020B0604020202020204" pitchFamily="34" charset="0"/>
                <a:cs typeface="Arial" panose="020B0604020202020204" pitchFamily="34" charset="0"/>
              </a:rPr>
              <a:t>, un </a:t>
            </a:r>
            <a:r>
              <a:rPr lang="fr-FR" sz="2400" b="1" dirty="0" smtClean="0">
                <a:solidFill>
                  <a:srgbClr val="0066FF"/>
                </a:solidFill>
                <a:latin typeface="Arial" panose="020B0604020202020204" pitchFamily="34" charset="0"/>
                <a:cs typeface="Arial" panose="020B0604020202020204" pitchFamily="34" charset="0"/>
              </a:rPr>
              <a:t>b</a:t>
            </a:r>
            <a:r>
              <a:rPr lang="fr-FR" sz="2400" dirty="0" smtClean="0">
                <a:latin typeface="Arial" panose="020B0604020202020204" pitchFamily="34" charset="0"/>
                <a:cs typeface="Arial" panose="020B0604020202020204" pitchFamily="34" charset="0"/>
              </a:rPr>
              <a:t> ou un </a:t>
            </a:r>
            <a:r>
              <a:rPr lang="fr-FR" sz="2400" b="1" dirty="0" smtClean="0">
                <a:solidFill>
                  <a:srgbClr val="0066FF"/>
                </a:solidFill>
                <a:latin typeface="Arial" panose="020B0604020202020204" pitchFamily="34" charset="0"/>
                <a:cs typeface="Arial" panose="020B0604020202020204" pitchFamily="34" charset="0"/>
              </a:rPr>
              <a:t>p</a:t>
            </a:r>
            <a:r>
              <a:rPr lang="fr-FR" sz="2400" dirty="0" smtClean="0">
                <a:latin typeface="Arial" panose="020B0604020202020204" pitchFamily="34" charset="0"/>
                <a:cs typeface="Arial" panose="020B0604020202020204" pitchFamily="34" charset="0"/>
              </a:rPr>
              <a:t>, le son </a:t>
            </a:r>
            <a:r>
              <a:rPr lang="fr-FR" sz="2400" b="1" dirty="0" smtClean="0">
                <a:solidFill>
                  <a:srgbClr val="0066FF"/>
                </a:solidFill>
                <a:latin typeface="Arial" panose="020B0604020202020204" pitchFamily="34" charset="0"/>
                <a:cs typeface="Arial" panose="020B0604020202020204" pitchFamily="34" charset="0"/>
              </a:rPr>
              <a:t>« in » </a:t>
            </a:r>
            <a:r>
              <a:rPr lang="fr-FR" sz="2400" dirty="0" smtClean="0">
                <a:latin typeface="Arial" panose="020B0604020202020204" pitchFamily="34" charset="0"/>
                <a:cs typeface="Arial" panose="020B0604020202020204" pitchFamily="34" charset="0"/>
              </a:rPr>
              <a:t>s’écrit</a:t>
            </a:r>
            <a:r>
              <a:rPr lang="fr-FR" sz="2400" b="1" dirty="0" smtClean="0">
                <a:solidFill>
                  <a:srgbClr val="0066FF"/>
                </a:solidFill>
                <a:latin typeface="Arial" panose="020B0604020202020204" pitchFamily="34" charset="0"/>
                <a:cs typeface="Arial" panose="020B0604020202020204" pitchFamily="34" charset="0"/>
              </a:rPr>
              <a:t> –</a:t>
            </a:r>
            <a:r>
              <a:rPr lang="fr-FR" sz="2400" b="1" dirty="0" err="1" smtClean="0">
                <a:solidFill>
                  <a:srgbClr val="0066FF"/>
                </a:solidFill>
                <a:latin typeface="Arial" panose="020B0604020202020204" pitchFamily="34" charset="0"/>
                <a:cs typeface="Arial" panose="020B0604020202020204" pitchFamily="34" charset="0"/>
              </a:rPr>
              <a:t>im</a:t>
            </a:r>
            <a:endParaRPr lang="fr-FR" sz="2400" dirty="0">
              <a:latin typeface="Arial" panose="020B0604020202020204" pitchFamily="34" charset="0"/>
              <a:cs typeface="Arial" panose="020B0604020202020204" pitchFamily="34" charset="0"/>
            </a:endParaRPr>
          </a:p>
        </p:txBody>
      </p:sp>
      <p:grpSp>
        <p:nvGrpSpPr>
          <p:cNvPr id="10" name="Groupe 9"/>
          <p:cNvGrpSpPr/>
          <p:nvPr/>
        </p:nvGrpSpPr>
        <p:grpSpPr>
          <a:xfrm>
            <a:off x="107505" y="3098325"/>
            <a:ext cx="8918924" cy="1017729"/>
            <a:chOff x="107505" y="3098325"/>
            <a:chExt cx="8918924" cy="1017729"/>
          </a:xfrm>
        </p:grpSpPr>
        <p:grpSp>
          <p:nvGrpSpPr>
            <p:cNvPr id="9" name="Groupe 8"/>
            <p:cNvGrpSpPr/>
            <p:nvPr/>
          </p:nvGrpSpPr>
          <p:grpSpPr>
            <a:xfrm>
              <a:off x="107505" y="3098325"/>
              <a:ext cx="8918924" cy="1017729"/>
              <a:chOff x="255335" y="3285328"/>
              <a:chExt cx="8771093" cy="1017729"/>
            </a:xfrm>
          </p:grpSpPr>
          <p:sp>
            <p:nvSpPr>
              <p:cNvPr id="4" name="Rectangle 3"/>
              <p:cNvSpPr/>
              <p:nvPr/>
            </p:nvSpPr>
            <p:spPr>
              <a:xfrm>
                <a:off x="270300" y="3285328"/>
                <a:ext cx="8622180" cy="1017729"/>
              </a:xfrm>
              <a:prstGeom prst="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0" name="Groupe 29"/>
              <p:cNvGrpSpPr/>
              <p:nvPr/>
            </p:nvGrpSpPr>
            <p:grpSpPr>
              <a:xfrm>
                <a:off x="4777956" y="3285328"/>
                <a:ext cx="4248472" cy="461665"/>
                <a:chOff x="690059" y="2283718"/>
                <a:chExt cx="4248472" cy="461665"/>
              </a:xfrm>
            </p:grpSpPr>
            <p:sp>
              <p:nvSpPr>
                <p:cNvPr id="31" name="ZoneTexte 30"/>
                <p:cNvSpPr txBox="1"/>
                <p:nvPr/>
              </p:nvSpPr>
              <p:spPr>
                <a:xfrm>
                  <a:off x="690059" y="2283718"/>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yn</a:t>
                  </a:r>
                  <a:endParaRPr lang="fr-FR" sz="2400" b="1" dirty="0">
                    <a:solidFill>
                      <a:srgbClr val="0066FF"/>
                    </a:solidFill>
                    <a:latin typeface="Arial" panose="020B0604020202020204" pitchFamily="34" charset="0"/>
                    <a:cs typeface="Arial" panose="020B0604020202020204" pitchFamily="34" charset="0"/>
                  </a:endParaRPr>
                </a:p>
              </p:txBody>
            </p:sp>
            <p:sp>
              <p:nvSpPr>
                <p:cNvPr id="32" name="ZoneTexte 31"/>
                <p:cNvSpPr txBox="1"/>
                <p:nvPr/>
              </p:nvSpPr>
              <p:spPr>
                <a:xfrm>
                  <a:off x="3354355" y="2283718"/>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a:t>
                  </a:r>
                  <a:r>
                    <a:rPr lang="fr-FR" sz="2400" b="1" dirty="0" smtClean="0">
                      <a:solidFill>
                        <a:srgbClr val="0066FF"/>
                      </a:solidFill>
                      <a:latin typeface="Arial" panose="020B0604020202020204" pitchFamily="34" charset="0"/>
                      <a:cs typeface="Arial" panose="020B0604020202020204" pitchFamily="34" charset="0"/>
                    </a:rPr>
                    <a:t>yn</a:t>
                  </a:r>
                  <a:r>
                    <a:rPr lang="fr-FR" sz="2400" dirty="0" smtClean="0">
                      <a:latin typeface="Arial" panose="020B0604020202020204" pitchFamily="34" charset="0"/>
                      <a:cs typeface="Arial" panose="020B0604020202020204" pitchFamily="34" charset="0"/>
                    </a:rPr>
                    <a:t>x</a:t>
                  </a:r>
                  <a:endParaRPr lang="fr-FR" sz="2400" dirty="0">
                    <a:latin typeface="Arial" panose="020B0604020202020204" pitchFamily="34" charset="0"/>
                    <a:cs typeface="Arial" panose="020B0604020202020204" pitchFamily="34" charset="0"/>
                  </a:endParaRPr>
                </a:p>
              </p:txBody>
            </p:sp>
            <p:cxnSp>
              <p:nvCxnSpPr>
                <p:cNvPr id="33" name="Connecteur droit avec flèche 32"/>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34" name="Groupe 33"/>
              <p:cNvGrpSpPr/>
              <p:nvPr/>
            </p:nvGrpSpPr>
            <p:grpSpPr>
              <a:xfrm>
                <a:off x="4748139" y="3783804"/>
                <a:ext cx="4147036" cy="462079"/>
                <a:chOff x="3007909" y="2225716"/>
                <a:chExt cx="4147036" cy="462079"/>
              </a:xfrm>
            </p:grpSpPr>
            <p:sp>
              <p:nvSpPr>
                <p:cNvPr id="35" name="ZoneTexte 34"/>
                <p:cNvSpPr txBox="1"/>
                <p:nvPr/>
              </p:nvSpPr>
              <p:spPr>
                <a:xfrm>
                  <a:off x="3007909" y="2226130"/>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ym</a:t>
                  </a:r>
                  <a:endParaRPr lang="fr-FR" sz="2400" b="1" dirty="0">
                    <a:solidFill>
                      <a:srgbClr val="0066FF"/>
                    </a:solidFill>
                    <a:latin typeface="Arial" panose="020B0604020202020204" pitchFamily="34" charset="0"/>
                    <a:cs typeface="Arial" panose="020B0604020202020204" pitchFamily="34" charset="0"/>
                  </a:endParaRPr>
                </a:p>
              </p:txBody>
            </p:sp>
            <p:sp>
              <p:nvSpPr>
                <p:cNvPr id="36" name="ZoneTexte 35"/>
                <p:cNvSpPr txBox="1"/>
                <p:nvPr/>
              </p:nvSpPr>
              <p:spPr>
                <a:xfrm>
                  <a:off x="5570769" y="2225716"/>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c</a:t>
                  </a:r>
                  <a:r>
                    <a:rPr lang="fr-FR" sz="2400" b="1" dirty="0" smtClean="0">
                      <a:solidFill>
                        <a:srgbClr val="0066FF"/>
                      </a:solidFill>
                      <a:latin typeface="Arial" panose="020B0604020202020204" pitchFamily="34" charset="0"/>
                      <a:cs typeface="Arial" panose="020B0604020202020204" pitchFamily="34" charset="0"/>
                    </a:rPr>
                    <a:t>ym</a:t>
                  </a:r>
                  <a:r>
                    <a:rPr lang="fr-FR" sz="2400" b="1" dirty="0" smtClean="0">
                      <a:solidFill>
                        <a:srgbClr val="FF0000"/>
                      </a:solidFill>
                      <a:latin typeface="Arial" panose="020B0604020202020204" pitchFamily="34" charset="0"/>
                      <a:cs typeface="Arial" panose="020B0604020202020204" pitchFamily="34" charset="0"/>
                    </a:rPr>
                    <a:t>b</a:t>
                  </a:r>
                  <a:r>
                    <a:rPr lang="fr-FR" sz="2400" dirty="0" smtClean="0">
                      <a:latin typeface="Arial" panose="020B0604020202020204" pitchFamily="34" charset="0"/>
                      <a:cs typeface="Arial" panose="020B0604020202020204" pitchFamily="34" charset="0"/>
                    </a:rPr>
                    <a:t>ale</a:t>
                  </a:r>
                  <a:endParaRPr lang="fr-FR" sz="2400" dirty="0">
                    <a:latin typeface="Arial" panose="020B0604020202020204" pitchFamily="34" charset="0"/>
                    <a:cs typeface="Arial" panose="020B0604020202020204" pitchFamily="34" charset="0"/>
                  </a:endParaRPr>
                </a:p>
              </p:txBody>
            </p:sp>
            <p:cxnSp>
              <p:nvCxnSpPr>
                <p:cNvPr id="37" name="Connecteur droit avec flèche 36"/>
                <p:cNvCxnSpPr/>
                <p:nvPr/>
              </p:nvCxnSpPr>
              <p:spPr>
                <a:xfrm>
                  <a:off x="3872005" y="2469303"/>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nvGrpSpPr>
              <p:cNvPr id="42" name="Groupe 41"/>
              <p:cNvGrpSpPr/>
              <p:nvPr/>
            </p:nvGrpSpPr>
            <p:grpSpPr>
              <a:xfrm>
                <a:off x="255335" y="3296350"/>
                <a:ext cx="4248472" cy="461665"/>
                <a:chOff x="690059" y="2283718"/>
                <a:chExt cx="4248472" cy="461665"/>
              </a:xfrm>
            </p:grpSpPr>
            <p:sp>
              <p:nvSpPr>
                <p:cNvPr id="43" name="ZoneTexte 42"/>
                <p:cNvSpPr txBox="1"/>
                <p:nvPr/>
              </p:nvSpPr>
              <p:spPr>
                <a:xfrm>
                  <a:off x="690059" y="2283718"/>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um</a:t>
                  </a:r>
                  <a:endParaRPr lang="fr-FR" sz="2400" b="1" dirty="0">
                    <a:solidFill>
                      <a:srgbClr val="0066FF"/>
                    </a:solidFill>
                    <a:latin typeface="Arial" panose="020B0604020202020204" pitchFamily="34" charset="0"/>
                    <a:cs typeface="Arial" panose="020B0604020202020204" pitchFamily="34" charset="0"/>
                  </a:endParaRPr>
                </a:p>
              </p:txBody>
            </p:sp>
            <p:sp>
              <p:nvSpPr>
                <p:cNvPr id="44" name="ZoneTexte 43"/>
                <p:cNvSpPr txBox="1"/>
                <p:nvPr/>
              </p:nvSpPr>
              <p:spPr>
                <a:xfrm>
                  <a:off x="3354355" y="2283718"/>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parf</a:t>
                  </a:r>
                  <a:r>
                    <a:rPr lang="fr-FR" sz="2400" b="1" dirty="0" smtClean="0">
                      <a:solidFill>
                        <a:srgbClr val="0066FF"/>
                      </a:solidFill>
                      <a:latin typeface="Arial" panose="020B0604020202020204" pitchFamily="34" charset="0"/>
                      <a:cs typeface="Arial" panose="020B0604020202020204" pitchFamily="34" charset="0"/>
                    </a:rPr>
                    <a:t>um</a:t>
                  </a:r>
                  <a:endParaRPr lang="fr-FR" sz="2400" b="1" dirty="0">
                    <a:solidFill>
                      <a:srgbClr val="0066FF"/>
                    </a:solidFill>
                    <a:latin typeface="Arial" panose="020B0604020202020204" pitchFamily="34" charset="0"/>
                    <a:cs typeface="Arial" panose="020B0604020202020204" pitchFamily="34" charset="0"/>
                  </a:endParaRPr>
                </a:p>
              </p:txBody>
            </p:sp>
            <p:cxnSp>
              <p:nvCxnSpPr>
                <p:cNvPr id="45" name="Connecteur droit avec flèche 44"/>
                <p:cNvCxnSpPr/>
                <p:nvPr/>
              </p:nvCxnSpPr>
              <p:spPr>
                <a:xfrm>
                  <a:off x="1554155" y="2526891"/>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sp>
          <p:nvSpPr>
            <p:cNvPr id="50" name="ZoneTexte 49"/>
            <p:cNvSpPr txBox="1"/>
            <p:nvPr/>
          </p:nvSpPr>
          <p:spPr>
            <a:xfrm>
              <a:off x="151835" y="3605103"/>
              <a:ext cx="720080" cy="461665"/>
            </a:xfrm>
            <a:prstGeom prst="rect">
              <a:avLst/>
            </a:prstGeom>
            <a:noFill/>
          </p:spPr>
          <p:txBody>
            <a:bodyPr wrap="square" rtlCol="0">
              <a:spAutoFit/>
            </a:bodyPr>
            <a:lstStyle/>
            <a:p>
              <a:r>
                <a:rPr lang="fr-FR" sz="2400" b="1" dirty="0" err="1" smtClean="0">
                  <a:solidFill>
                    <a:srgbClr val="0066FF"/>
                  </a:solidFill>
                  <a:latin typeface="Arial" panose="020B0604020202020204" pitchFamily="34" charset="0"/>
                  <a:cs typeface="Arial" panose="020B0604020202020204" pitchFamily="34" charset="0"/>
                </a:rPr>
                <a:t>aim</a:t>
              </a:r>
              <a:endParaRPr lang="fr-FR" sz="2400" b="1" dirty="0">
                <a:solidFill>
                  <a:srgbClr val="0066FF"/>
                </a:solidFill>
                <a:latin typeface="Arial" panose="020B0604020202020204" pitchFamily="34" charset="0"/>
                <a:cs typeface="Arial" panose="020B0604020202020204" pitchFamily="34" charset="0"/>
              </a:endParaRPr>
            </a:p>
          </p:txBody>
        </p:sp>
        <p:sp>
          <p:nvSpPr>
            <p:cNvPr id="51" name="ZoneTexte 50"/>
            <p:cNvSpPr txBox="1"/>
            <p:nvPr/>
          </p:nvSpPr>
          <p:spPr>
            <a:xfrm>
              <a:off x="2847256" y="3634579"/>
              <a:ext cx="1584176"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la f</a:t>
              </a:r>
              <a:r>
                <a:rPr lang="fr-FR" sz="2400" b="1" dirty="0" smtClean="0">
                  <a:solidFill>
                    <a:srgbClr val="0066FF"/>
                  </a:solidFill>
                  <a:latin typeface="Arial" panose="020B0604020202020204" pitchFamily="34" charset="0"/>
                  <a:cs typeface="Arial" panose="020B0604020202020204" pitchFamily="34" charset="0"/>
                </a:rPr>
                <a:t>aim</a:t>
              </a:r>
              <a:endParaRPr lang="fr-FR" sz="2400" b="1" dirty="0">
                <a:solidFill>
                  <a:srgbClr val="0066FF"/>
                </a:solidFill>
                <a:latin typeface="Arial" panose="020B0604020202020204" pitchFamily="34" charset="0"/>
                <a:cs typeface="Arial" panose="020B0604020202020204" pitchFamily="34" charset="0"/>
              </a:endParaRPr>
            </a:p>
          </p:txBody>
        </p:sp>
        <p:cxnSp>
          <p:nvCxnSpPr>
            <p:cNvPr id="52" name="Connecteur droit avec flèche 51"/>
            <p:cNvCxnSpPr/>
            <p:nvPr/>
          </p:nvCxnSpPr>
          <p:spPr>
            <a:xfrm>
              <a:off x="986165" y="3848246"/>
              <a:ext cx="13681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4605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5920"/>
            <a:ext cx="52828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547664" y="228311"/>
            <a:ext cx="6912768"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Dictée de mots contenant le phonème « </a:t>
            </a:r>
            <a:r>
              <a:rPr lang="fr-FR" sz="2400" b="1" dirty="0">
                <a:latin typeface="Arial" panose="020B0604020202020204" pitchFamily="34" charset="0"/>
                <a:cs typeface="Arial" panose="020B0604020202020204" pitchFamily="34" charset="0"/>
              </a:rPr>
              <a:t>i</a:t>
            </a:r>
            <a:r>
              <a:rPr lang="fr-FR" sz="2400" b="1" dirty="0" smtClean="0">
                <a:latin typeface="Arial" panose="020B0604020202020204" pitchFamily="34" charset="0"/>
                <a:cs typeface="Arial" panose="020B0604020202020204" pitchFamily="34" charset="0"/>
              </a:rPr>
              <a:t>n »</a:t>
            </a:r>
            <a:endParaRPr lang="fr-FR" sz="2400" b="1" dirty="0">
              <a:latin typeface="Arial" panose="020B0604020202020204" pitchFamily="34" charset="0"/>
              <a:cs typeface="Arial" panose="020B0604020202020204" pitchFamily="34" charset="0"/>
            </a:endParaRPr>
          </a:p>
        </p:txBody>
      </p:sp>
      <p:pic>
        <p:nvPicPr>
          <p:cNvPr id="2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b="50000"/>
          <a:stretch/>
        </p:blipFill>
        <p:spPr bwMode="auto">
          <a:xfrm>
            <a:off x="467544" y="1563638"/>
            <a:ext cx="8221888" cy="23613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4882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4504" y="161104"/>
            <a:ext cx="8856984" cy="452431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Il était une fois une reine exquise, délicieuse, qui avait la passion des friandises. Elle se régalait de berlingots et de sucettes, de kilomètres de réglisse aux parfums enchanteurs ; pour la gourmandise de cette reine, il n’y avait pas d’heure. La Reine Bonbon habitait un palais de sucre candi ; elle dormait sur un lit de guimauve, prenait des bains de miel, se brossait les dents avec de la pâte d’amande. Sa Majesté des Pralines avait la vie douce au savoureux Château de la Bonbonnière. </a:t>
            </a:r>
          </a:p>
          <a:p>
            <a:r>
              <a:rPr lang="fr-FR" sz="2400" dirty="0" smtClean="0">
                <a:latin typeface="Arial" panose="020B0604020202020204" pitchFamily="34" charset="0"/>
                <a:cs typeface="Arial" panose="020B0604020202020204" pitchFamily="34" charset="0"/>
              </a:rPr>
              <a:t>Les confiseurs de la Reine travaillaient sans trêve. Des bêtises de Cambrai aux loukoums à la rose, ils avaient les recettes des meilleurs bonbons du monde. Ils inventaient chaque jour de nouvelles saveurs pour combler de bonheur leur reine adorée.</a:t>
            </a:r>
            <a:endParaRPr lang="fr-FR" sz="2400" dirty="0">
              <a:latin typeface="Arial" panose="020B0604020202020204" pitchFamily="34" charset="0"/>
              <a:cs typeface="Arial" panose="020B0604020202020204" pitchFamily="34" charset="0"/>
            </a:endParaRPr>
          </a:p>
        </p:txBody>
      </p:sp>
      <p:pic>
        <p:nvPicPr>
          <p:cNvPr id="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724843"/>
            <a:ext cx="360040" cy="30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1115616" y="4708143"/>
            <a:ext cx="7632848" cy="276999"/>
          </a:xfrm>
          <a:prstGeom prst="rect">
            <a:avLst/>
          </a:prstGeom>
          <a:noFill/>
        </p:spPr>
        <p:txBody>
          <a:bodyPr wrap="square" rtlCol="0">
            <a:spAutoFit/>
          </a:bodyPr>
          <a:lstStyle/>
          <a:p>
            <a:r>
              <a:rPr lang="fr-FR" sz="1200" i="1" dirty="0" smtClean="0">
                <a:latin typeface="Arial" panose="020B0604020202020204" pitchFamily="34" charset="0"/>
                <a:cs typeface="Arial" panose="020B0604020202020204" pitchFamily="34" charset="0"/>
              </a:rPr>
              <a:t>La reine des bonbons</a:t>
            </a:r>
            <a:r>
              <a:rPr lang="fr-FR" sz="1200" dirty="0" smtClean="0">
                <a:latin typeface="Arial" panose="020B0604020202020204" pitchFamily="34" charset="0"/>
                <a:cs typeface="Arial" panose="020B0604020202020204" pitchFamily="34" charset="0"/>
              </a:rPr>
              <a:t>, Alex Sanders, Coll. « Les Rois Les Reines », Giboulées, ©Gallimard Jeunesse 2000.</a:t>
            </a:r>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7033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7494"/>
            <a:ext cx="8928992" cy="3046988"/>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Il était une fois une reine exquise, délicieuse, qui avait la passion des friandises. Elle se régalait de berlingots et de sucettes, de kilomètres de réglisse aux parfums </a:t>
            </a:r>
            <a:r>
              <a:rPr lang="fr-FR" sz="2400" dirty="0" smtClean="0">
                <a:latin typeface="Arial" panose="020B0604020202020204" pitchFamily="34" charset="0"/>
                <a:cs typeface="Arial" panose="020B0604020202020204" pitchFamily="34" charset="0"/>
              </a:rPr>
              <a:t>enchanteurs ; </a:t>
            </a:r>
            <a:r>
              <a:rPr lang="fr-FR" sz="2400" dirty="0">
                <a:latin typeface="Arial" panose="020B0604020202020204" pitchFamily="34" charset="0"/>
                <a:cs typeface="Arial" panose="020B0604020202020204" pitchFamily="34" charset="0"/>
              </a:rPr>
              <a:t>pour la gourmandise de cette reine, il n’y avait pas d’heure. La Reine Bonbon habitait un palais de sucre </a:t>
            </a:r>
            <a:r>
              <a:rPr lang="fr-FR" sz="2400" dirty="0" smtClean="0">
                <a:latin typeface="Arial" panose="020B0604020202020204" pitchFamily="34" charset="0"/>
                <a:cs typeface="Arial" panose="020B0604020202020204" pitchFamily="34" charset="0"/>
              </a:rPr>
              <a:t>candi ; </a:t>
            </a:r>
            <a:r>
              <a:rPr lang="fr-FR" sz="2400" dirty="0">
                <a:latin typeface="Arial" panose="020B0604020202020204" pitchFamily="34" charset="0"/>
                <a:cs typeface="Arial" panose="020B0604020202020204" pitchFamily="34" charset="0"/>
              </a:rPr>
              <a:t>elle dormait sur un lit de guimauve, prenait des bains de miel, se brossait les dents avec de la pâte d’amande. Sa Majesté des Pralines avait la vie douce au savoureux Château de la Bonbonnière. </a:t>
            </a:r>
          </a:p>
        </p:txBody>
      </p:sp>
      <p:sp>
        <p:nvSpPr>
          <p:cNvPr id="3" name="ZoneTexte 2"/>
          <p:cNvSpPr txBox="1"/>
          <p:nvPr/>
        </p:nvSpPr>
        <p:spPr>
          <a:xfrm>
            <a:off x="467544" y="3723878"/>
            <a:ext cx="3996444"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De qui parle cette histoire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5220072" y="3722081"/>
            <a:ext cx="158417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une reine</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499913" y="3710785"/>
            <a:ext cx="3910212"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Comment est cette reine ?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4546711" y="3497710"/>
            <a:ext cx="158417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exquise</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4546711" y="4180616"/>
            <a:ext cx="158417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délicieuse</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6273080" y="4180615"/>
            <a:ext cx="2235894"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passionnée</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6382915" y="3479953"/>
            <a:ext cx="2016224"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gourmande</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493679" y="3709079"/>
            <a:ext cx="2710169"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Où </a:t>
            </a:r>
            <a:r>
              <a:rPr lang="fr-FR" sz="2400" dirty="0" smtClean="0">
                <a:latin typeface="Arial" panose="020B0604020202020204" pitchFamily="34" charset="0"/>
                <a:cs typeface="Arial" panose="020B0604020202020204" pitchFamily="34" charset="0"/>
              </a:rPr>
              <a:t>habite-t-elle ? </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4732965" y="3497710"/>
            <a:ext cx="3672408"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 palais de sucre candi</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4535996" y="4170217"/>
            <a:ext cx="4536504"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 Château de la Bonbonnière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152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5"/>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7"/>
                                        </p:tgtEl>
                                        <p:attrNameLst>
                                          <p:attrName>style.visibility</p:attrName>
                                        </p:attrNameLst>
                                      </p:cBhvr>
                                      <p:to>
                                        <p:strVal val="hidden"/>
                                      </p:to>
                                    </p:set>
                                  </p:childTnLst>
                                </p:cTn>
                              </p:par>
                              <p:par>
                                <p:cTn id="49" presetID="1" presetClass="exit" presetSubtype="0" fill="hold" grpId="2" nodeType="withEffect">
                                  <p:stCondLst>
                                    <p:cond delay="0"/>
                                  </p:stCondLst>
                                  <p:childTnLst>
                                    <p:set>
                                      <p:cBhvr>
                                        <p:cTn id="50" dur="1" fill="hold">
                                          <p:stCondLst>
                                            <p:cond delay="0"/>
                                          </p:stCondLst>
                                        </p:cTn>
                                        <p:tgtEl>
                                          <p:spTgt spid="8"/>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500" fill="hold"/>
                                        <p:tgtEl>
                                          <p:spTgt spid="12"/>
                                        </p:tgtEl>
                                        <p:attrNameLst>
                                          <p:attrName>ppt_x</p:attrName>
                                        </p:attrNameLst>
                                      </p:cBhvr>
                                      <p:tavLst>
                                        <p:tav tm="0">
                                          <p:val>
                                            <p:strVal val="#ppt_x"/>
                                          </p:val>
                                        </p:tav>
                                        <p:tav tm="100000">
                                          <p:val>
                                            <p:strVal val="#ppt_x"/>
                                          </p:val>
                                        </p:tav>
                                      </p:tavLst>
                                    </p:anim>
                                    <p:anim calcmode="lin" valueType="num">
                                      <p:cBhvr additive="base">
                                        <p:cTn id="6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 calcmode="lin" valueType="num">
                                      <p:cBhvr additive="base">
                                        <p:cTn id="69" dur="500" fill="hold"/>
                                        <p:tgtEl>
                                          <p:spTgt spid="13"/>
                                        </p:tgtEl>
                                        <p:attrNameLst>
                                          <p:attrName>ppt_x</p:attrName>
                                        </p:attrNameLst>
                                      </p:cBhvr>
                                      <p:tavLst>
                                        <p:tav tm="0">
                                          <p:val>
                                            <p:strVal val="#ppt_x"/>
                                          </p:val>
                                        </p:tav>
                                        <p:tav tm="100000">
                                          <p:val>
                                            <p:strVal val="#ppt_x"/>
                                          </p:val>
                                        </p:tav>
                                      </p:tavLst>
                                    </p:anim>
                                    <p:anim calcmode="lin" valueType="num">
                                      <p:cBhvr additive="base">
                                        <p:cTn id="7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5" grpId="0" animBg="1"/>
      <p:bldP spid="5" grpId="1" animBg="1"/>
      <p:bldP spid="7" grpId="0" animBg="1"/>
      <p:bldP spid="7" grpId="1" animBg="1"/>
      <p:bldP spid="8" grpId="1" animBg="1"/>
      <p:bldP spid="8" grpId="2" animBg="1"/>
      <p:bldP spid="9" grpId="0" animBg="1"/>
      <p:bldP spid="9" grpId="1" animBg="1"/>
      <p:bldP spid="10" grpId="0" animBg="1"/>
      <p:bldP spid="10" grpId="1" animBg="1"/>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9502"/>
            <a:ext cx="8640960" cy="1938992"/>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Les confiseurs de la Reine travaillaient sans trêve</a:t>
            </a:r>
            <a:r>
              <a:rPr lang="fr-FR" sz="2400" dirty="0" smtClean="0">
                <a:latin typeface="Arial" panose="020B0604020202020204" pitchFamily="34" charset="0"/>
                <a:cs typeface="Arial" panose="020B0604020202020204" pitchFamily="34" charset="0"/>
              </a:rPr>
              <a:t>.</a:t>
            </a:r>
          </a:p>
          <a:p>
            <a:r>
              <a:rPr lang="fr-FR" sz="2400" dirty="0" smtClean="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bêtises de Cambrai aux loukoums à la rose, ils avaient les recettes des meilleurs bonbons du monde. Ils inventaient chaque jour de nouvelles saveurs pour combler de bonheur leur reine adorée.</a:t>
            </a:r>
          </a:p>
        </p:txBody>
      </p:sp>
      <p:sp>
        <p:nvSpPr>
          <p:cNvPr id="3" name="ZoneTexte 2"/>
          <p:cNvSpPr txBox="1"/>
          <p:nvPr/>
        </p:nvSpPr>
        <p:spPr>
          <a:xfrm>
            <a:off x="2381254" y="2682469"/>
            <a:ext cx="3672408"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Que font les confiseurs ?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331640" y="3579862"/>
            <a:ext cx="6336704" cy="830997"/>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Ils fabriquent des bonbons en inventant de nouvelles </a:t>
            </a:r>
            <a:r>
              <a:rPr lang="fr-FR" sz="2400" dirty="0" smtClean="0">
                <a:latin typeface="Arial" panose="020B0604020202020204" pitchFamily="34" charset="0"/>
                <a:cs typeface="Arial" panose="020B0604020202020204" pitchFamily="34" charset="0"/>
              </a:rPr>
              <a:t>recettes.</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3059832" y="-1028650"/>
            <a:ext cx="3384376"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t</a:t>
            </a:r>
            <a:r>
              <a:rPr lang="fr-FR" sz="2400" dirty="0" smtClean="0">
                <a:latin typeface="Arial" panose="020B0604020202020204" pitchFamily="34" charset="0"/>
                <a:cs typeface="Arial" panose="020B0604020202020204" pitchFamily="34" charset="0"/>
              </a:rPr>
              <a:t>ravaillaient sans trêve.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640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0" nodeType="clickEffect">
                                  <p:stCondLst>
                                    <p:cond delay="0"/>
                                  </p:stCondLst>
                                  <p:childTnLst>
                                    <p:animMotion origin="layout" path="M 1.94444E-6 3.97159E-6 L 0.11423 0.24922 " pathEditMode="relative" rAng="0" ptsTypes="AA">
                                      <p:cBhvr>
                                        <p:cTn id="13" dur="2000" fill="hold"/>
                                        <p:tgtEl>
                                          <p:spTgt spid="5"/>
                                        </p:tgtEl>
                                        <p:attrNameLst>
                                          <p:attrName>ppt_x</p:attrName>
                                          <p:attrName>ppt_y</p:attrName>
                                        </p:attrNameLst>
                                      </p:cBhvr>
                                      <p:rCtr x="5712" y="1247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0901" y="1758588"/>
            <a:ext cx="4241707"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u</a:t>
            </a:r>
            <a:r>
              <a:rPr lang="fr-FR" sz="2400" dirty="0" smtClean="0">
                <a:latin typeface="Arial" panose="020B0604020202020204" pitchFamily="34" charset="0"/>
                <a:cs typeface="Arial" panose="020B0604020202020204" pitchFamily="34" charset="0"/>
              </a:rPr>
              <a:t>ne reine exquise, délicieuse</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2025146" y="3126740"/>
            <a:ext cx="726845" cy="461665"/>
          </a:xfrm>
          <a:prstGeom prst="rect">
            <a:avLst/>
          </a:prstGeom>
          <a:solidFill>
            <a:schemeClr val="accent6">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e</a:t>
            </a:r>
            <a:r>
              <a:rPr lang="fr-FR" sz="2400" dirty="0" smtClean="0">
                <a:latin typeface="Arial" panose="020B0604020202020204" pitchFamily="34" charset="0"/>
                <a:cs typeface="Arial" panose="020B0604020202020204" pitchFamily="34" charset="0"/>
              </a:rPr>
              <a:t>lle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732384" y="2406660"/>
            <a:ext cx="3312368"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La Reine Bonbon</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624373" y="3695813"/>
            <a:ext cx="3528392"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Sa Majesté des Pralines</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1632991" y="1038508"/>
            <a:ext cx="1506415"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La Reine</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1071546" y="4365684"/>
            <a:ext cx="2634045"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leur Reine adorée</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0" y="374049"/>
            <a:ext cx="9144000"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désignations des personnages et des lieux dans un texte</a:t>
            </a:r>
            <a:endParaRPr lang="fr-FR" sz="2400" b="1" dirty="0">
              <a:latin typeface="Arial" panose="020B0604020202020204" pitchFamily="34" charset="0"/>
              <a:cs typeface="Arial" panose="020B0604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5720" y="0"/>
            <a:ext cx="52828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ZoneTexte 9"/>
          <p:cNvSpPr txBox="1"/>
          <p:nvPr/>
        </p:nvSpPr>
        <p:spPr>
          <a:xfrm>
            <a:off x="6372200" y="1038508"/>
            <a:ext cx="172243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 château</a:t>
            </a:r>
            <a:endParaRPr lang="fr-FR" sz="2400" dirty="0">
              <a:latin typeface="Arial" panose="020B0604020202020204" pitchFamily="34" charset="0"/>
              <a:cs typeface="Arial" panose="020B0604020202020204" pitchFamily="34" charset="0"/>
            </a:endParaRPr>
          </a:p>
        </p:txBody>
      </p:sp>
      <p:sp>
        <p:nvSpPr>
          <p:cNvPr id="11" name="Rectangle 10"/>
          <p:cNvSpPr/>
          <p:nvPr/>
        </p:nvSpPr>
        <p:spPr>
          <a:xfrm>
            <a:off x="5467609" y="1758587"/>
            <a:ext cx="3531620" cy="461665"/>
          </a:xfrm>
          <a:prstGeom prst="rect">
            <a:avLst/>
          </a:prstGeom>
          <a:solidFill>
            <a:schemeClr val="accent6">
              <a:lumMod val="20000"/>
              <a:lumOff val="80000"/>
            </a:schemeClr>
          </a:solidFill>
        </p:spPr>
        <p:txBody>
          <a:bodyPr wrap="square">
            <a:spAutoFit/>
          </a:bodyPr>
          <a:lstStyle/>
          <a:p>
            <a:r>
              <a:rPr lang="fr-FR" sz="2400" dirty="0">
                <a:latin typeface="Arial" panose="020B0604020202020204" pitchFamily="34" charset="0"/>
                <a:cs typeface="Arial" panose="020B0604020202020204" pitchFamily="34" charset="0"/>
              </a:rPr>
              <a:t>un palais de sucre </a:t>
            </a:r>
            <a:r>
              <a:rPr lang="fr-FR" sz="2400" dirty="0" smtClean="0">
                <a:latin typeface="Arial" panose="020B0604020202020204" pitchFamily="34" charset="0"/>
                <a:cs typeface="Arial" panose="020B0604020202020204" pitchFamily="34" charset="0"/>
              </a:rPr>
              <a:t>candi</a:t>
            </a:r>
            <a:endParaRPr lang="fr-FR" sz="2400" dirty="0">
              <a:latin typeface="Arial" panose="020B0604020202020204" pitchFamily="34" charset="0"/>
              <a:cs typeface="Arial" panose="020B0604020202020204" pitchFamily="34" charset="0"/>
            </a:endParaRPr>
          </a:p>
        </p:txBody>
      </p:sp>
      <p:sp>
        <p:nvSpPr>
          <p:cNvPr id="12" name="Rectangle 11"/>
          <p:cNvSpPr/>
          <p:nvPr/>
        </p:nvSpPr>
        <p:spPr>
          <a:xfrm>
            <a:off x="5206704" y="2406659"/>
            <a:ext cx="3937296" cy="461665"/>
          </a:xfrm>
          <a:prstGeom prst="rect">
            <a:avLst/>
          </a:prstGeom>
          <a:solidFill>
            <a:schemeClr val="accent6">
              <a:lumMod val="20000"/>
              <a:lumOff val="80000"/>
            </a:schemeClr>
          </a:solidFill>
        </p:spPr>
        <p:txBody>
          <a:bodyPr wrap="none">
            <a:spAutoFit/>
          </a:bodyPr>
          <a:lstStyle/>
          <a:p>
            <a:r>
              <a:rPr lang="fr-FR" sz="2400" dirty="0">
                <a:latin typeface="Arial" panose="020B0604020202020204" pitchFamily="34" charset="0"/>
                <a:cs typeface="Arial" panose="020B0604020202020204" pitchFamily="34" charset="0"/>
              </a:rPr>
              <a:t>Château de la Bonbonnière</a:t>
            </a:r>
            <a:endParaRPr lang="fr-FR" sz="2400" dirty="0"/>
          </a:p>
        </p:txBody>
      </p:sp>
      <p:sp>
        <p:nvSpPr>
          <p:cNvPr id="13" name="ZoneTexte 12"/>
          <p:cNvSpPr txBox="1"/>
          <p:nvPr/>
        </p:nvSpPr>
        <p:spPr>
          <a:xfrm>
            <a:off x="5206703" y="3357572"/>
            <a:ext cx="3792525"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confiseurs de la Reine</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6809969" y="4114467"/>
            <a:ext cx="730765"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ils</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517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7" grpId="0"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1546"/>
            <a:ext cx="52828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ZoneTexte 21"/>
          <p:cNvSpPr txBox="1"/>
          <p:nvPr/>
        </p:nvSpPr>
        <p:spPr>
          <a:xfrm>
            <a:off x="899592" y="152741"/>
            <a:ext cx="7992888" cy="830997"/>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Trouve les adjectifs synonymes de « </a:t>
            </a:r>
            <a:r>
              <a:rPr lang="fr-FR" sz="2400" b="1" dirty="0" smtClean="0">
                <a:solidFill>
                  <a:srgbClr val="0066FF"/>
                </a:solidFill>
                <a:latin typeface="Arial" panose="020B0604020202020204" pitchFamily="34" charset="0"/>
                <a:cs typeface="Arial" panose="020B0604020202020204" pitchFamily="34" charset="0"/>
              </a:rPr>
              <a:t>exquise</a:t>
            </a:r>
            <a:r>
              <a:rPr lang="fr-FR" sz="2400" dirty="0" smtClean="0">
                <a:solidFill>
                  <a:srgbClr val="0066FF"/>
                </a:solidFill>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et « </a:t>
            </a:r>
            <a:r>
              <a:rPr lang="fr-FR" sz="2400" b="1" dirty="0" smtClean="0">
                <a:solidFill>
                  <a:srgbClr val="0066FF"/>
                </a:solidFill>
                <a:latin typeface="Arial" panose="020B0604020202020204" pitchFamily="34" charset="0"/>
                <a:cs typeface="Arial" panose="020B0604020202020204" pitchFamily="34" charset="0"/>
              </a:rPr>
              <a:t>délicieuse</a:t>
            </a:r>
            <a:r>
              <a:rPr lang="fr-FR" sz="2400" dirty="0">
                <a:solidFill>
                  <a:srgbClr val="0066FF"/>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t>
            </a:r>
            <a:r>
              <a:rPr lang="fr-FR" sz="2400" b="1"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23" name="ZoneTexte 22"/>
          <p:cNvSpPr txBox="1"/>
          <p:nvPr/>
        </p:nvSpPr>
        <p:spPr>
          <a:xfrm>
            <a:off x="1799406" y="3294195"/>
            <a:ext cx="5500459" cy="1569660"/>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synonymes</a:t>
            </a:r>
          </a:p>
          <a:p>
            <a:endParaRPr lang="fr-FR" sz="2400" dirty="0">
              <a:latin typeface="Arial" panose="020B0604020202020204" pitchFamily="34" charset="0"/>
              <a:cs typeface="Arial" panose="020B0604020202020204" pitchFamily="34" charset="0"/>
            </a:endParaRPr>
          </a:p>
          <a:p>
            <a:endParaRPr lang="fr-FR" sz="2400" dirty="0" smtClean="0">
              <a:latin typeface="Arial" panose="020B0604020202020204" pitchFamily="34" charset="0"/>
              <a:cs typeface="Arial" panose="020B0604020202020204" pitchFamily="34" charset="0"/>
            </a:endParaRPr>
          </a:p>
          <a:p>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141590" y="1923678"/>
            <a:ext cx="189610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désagréable</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141590" y="2612003"/>
            <a:ext cx="187400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savoureuse</a:t>
            </a:r>
            <a:endParaRPr lang="fr-FR" sz="2400" dirty="0">
              <a:latin typeface="Arial" panose="020B0604020202020204" pitchFamily="34" charset="0"/>
              <a:cs typeface="Arial" panose="020B0604020202020204" pitchFamily="34" charset="0"/>
            </a:endParaRPr>
          </a:p>
        </p:txBody>
      </p:sp>
      <p:sp>
        <p:nvSpPr>
          <p:cNvPr id="9" name="ZoneTexte 8"/>
          <p:cNvSpPr txBox="1"/>
          <p:nvPr/>
        </p:nvSpPr>
        <p:spPr>
          <a:xfrm>
            <a:off x="2380283" y="2612002"/>
            <a:ext cx="189610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détestable</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4804576" y="1926255"/>
            <a:ext cx="1387237"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affreuse</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6902941" y="2612000"/>
            <a:ext cx="151216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fameuse</a:t>
            </a:r>
            <a:endParaRPr lang="fr-FR" sz="2400" dirty="0">
              <a:latin typeface="Arial" panose="020B0604020202020204" pitchFamily="34" charset="0"/>
              <a:cs typeface="Arial" panose="020B0604020202020204" pitchFamily="34" charset="0"/>
            </a:endParaRPr>
          </a:p>
        </p:txBody>
      </p:sp>
      <p:sp>
        <p:nvSpPr>
          <p:cNvPr id="12" name="ZoneTexte 11"/>
          <p:cNvSpPr txBox="1"/>
          <p:nvPr/>
        </p:nvSpPr>
        <p:spPr>
          <a:xfrm>
            <a:off x="4718135" y="2612001"/>
            <a:ext cx="1560118"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exécrable</a:t>
            </a:r>
            <a:endParaRPr lang="fr-FR" sz="2400" dirty="0">
              <a:latin typeface="Arial" panose="020B0604020202020204" pitchFamily="34" charset="0"/>
              <a:cs typeface="Arial" panose="020B0604020202020204" pitchFamily="34" charset="0"/>
            </a:endParaRPr>
          </a:p>
        </p:txBody>
      </p:sp>
      <p:sp>
        <p:nvSpPr>
          <p:cNvPr id="13" name="ZoneTexte 12"/>
          <p:cNvSpPr txBox="1"/>
          <p:nvPr/>
        </p:nvSpPr>
        <p:spPr>
          <a:xfrm>
            <a:off x="2724335" y="1924355"/>
            <a:ext cx="1224136"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bonne</a:t>
            </a:r>
            <a:endParaRPr lang="fr-FR" sz="2400" dirty="0">
              <a:latin typeface="Arial" panose="020B0604020202020204" pitchFamily="34" charset="0"/>
              <a:cs typeface="Arial" panose="020B0604020202020204" pitchFamily="34" charset="0"/>
            </a:endParaRPr>
          </a:p>
        </p:txBody>
      </p:sp>
      <p:sp>
        <p:nvSpPr>
          <p:cNvPr id="14" name="ZoneTexte 13"/>
          <p:cNvSpPr txBox="1"/>
          <p:nvPr/>
        </p:nvSpPr>
        <p:spPr>
          <a:xfrm>
            <a:off x="6710975" y="1924355"/>
            <a:ext cx="1896100"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succulente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668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7"/>
                                        </p:tgtEl>
                                      </p:cBhvr>
                                    </p:animEffect>
                                    <p:anim calcmode="lin" valueType="num">
                                      <p:cBhvr>
                                        <p:cTn id="7" dur="2000"/>
                                        <p:tgtEl>
                                          <p:spTgt spid="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7"/>
                                        </p:tgtEl>
                                        <p:attrNameLst>
                                          <p:attrName>ppt_h</p:attrName>
                                        </p:attrNameLst>
                                      </p:cBhvr>
                                      <p:tavLst>
                                        <p:tav tm="0">
                                          <p:val>
                                            <p:strVal val="ppt_h"/>
                                          </p:val>
                                        </p:tav>
                                        <p:tav tm="100000">
                                          <p:val>
                                            <p:strVal val="ppt_h"/>
                                          </p:val>
                                        </p:tav>
                                      </p:tavLst>
                                    </p:anim>
                                    <p:set>
                                      <p:cBhvr>
                                        <p:cTn id="9" dur="1" fill="hold">
                                          <p:stCondLst>
                                            <p:cond delay="1999"/>
                                          </p:stCondLst>
                                        </p:cTn>
                                        <p:tgtEl>
                                          <p:spTgt spid="7"/>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0" nodeType="clickEffect">
                                  <p:stCondLst>
                                    <p:cond delay="0"/>
                                  </p:stCondLst>
                                  <p:childTnLst>
                                    <p:animMotion origin="layout" path="M 3.05556E-6 3.53195E-6 L 0.01718 0.36122 " pathEditMode="relative" rAng="0" ptsTypes="AA">
                                      <p:cBhvr>
                                        <p:cTn id="13" dur="2000" fill="hold"/>
                                        <p:tgtEl>
                                          <p:spTgt spid="13"/>
                                        </p:tgtEl>
                                        <p:attrNameLst>
                                          <p:attrName>ppt_x</p:attrName>
                                          <p:attrName>ppt_y</p:attrName>
                                        </p:attrNameLst>
                                      </p:cBhvr>
                                      <p:rCtr x="851" y="18061"/>
                                    </p:animMotion>
                                  </p:childTnLst>
                                </p:cTn>
                              </p:par>
                            </p:childTnLst>
                          </p:cTn>
                        </p:par>
                      </p:childTnLst>
                    </p:cTn>
                  </p:par>
                  <p:par>
                    <p:cTn id="14" fill="hold">
                      <p:stCondLst>
                        <p:cond delay="indefinite"/>
                      </p:stCondLst>
                      <p:childTnLst>
                        <p:par>
                          <p:cTn id="15" fill="hold">
                            <p:stCondLst>
                              <p:cond delay="0"/>
                            </p:stCondLst>
                            <p:childTnLst>
                              <p:par>
                                <p:cTn id="16" presetID="45" presetClass="exit" presetSubtype="0" fill="hold" grpId="0" nodeType="clickEffect">
                                  <p:stCondLst>
                                    <p:cond delay="0"/>
                                  </p:stCondLst>
                                  <p:childTnLst>
                                    <p:animEffect transition="out" filter="fade">
                                      <p:cBhvr>
                                        <p:cTn id="17" dur="2000"/>
                                        <p:tgtEl>
                                          <p:spTgt spid="10"/>
                                        </p:tgtEl>
                                      </p:cBhvr>
                                    </p:animEffect>
                                    <p:anim calcmode="lin" valueType="num">
                                      <p:cBhvr>
                                        <p:cTn id="18" dur="2000"/>
                                        <p:tgtEl>
                                          <p:spTgt spid="10"/>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9" dur="2000"/>
                                        <p:tgtEl>
                                          <p:spTgt spid="10"/>
                                        </p:tgtEl>
                                        <p:attrNameLst>
                                          <p:attrName>ppt_h</p:attrName>
                                        </p:attrNameLst>
                                      </p:cBhvr>
                                      <p:tavLst>
                                        <p:tav tm="0">
                                          <p:val>
                                            <p:strVal val="ppt_h"/>
                                          </p:val>
                                        </p:tav>
                                        <p:tav tm="100000">
                                          <p:val>
                                            <p:strVal val="ppt_h"/>
                                          </p:val>
                                        </p:tav>
                                      </p:tavLst>
                                    </p:anim>
                                    <p:set>
                                      <p:cBhvr>
                                        <p:cTn id="20" dur="1" fill="hold">
                                          <p:stCondLst>
                                            <p:cond delay="19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0 3.53195E-6 L -0.19583 0.36122 " pathEditMode="relative" rAng="0" ptsTypes="AA">
                                      <p:cBhvr>
                                        <p:cTn id="24" dur="2000" fill="hold"/>
                                        <p:tgtEl>
                                          <p:spTgt spid="14"/>
                                        </p:tgtEl>
                                        <p:attrNameLst>
                                          <p:attrName>ppt_x</p:attrName>
                                          <p:attrName>ppt_y</p:attrName>
                                        </p:attrNameLst>
                                      </p:cBhvr>
                                      <p:rCtr x="-9792" y="18061"/>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0" nodeType="clickEffect">
                                  <p:stCondLst>
                                    <p:cond delay="0"/>
                                  </p:stCondLst>
                                  <p:childTnLst>
                                    <p:animMotion origin="layout" path="M -1.94444E-6 8.64198E-7 L 0.25695 0.32562 " pathEditMode="relative" rAng="0" ptsTypes="AA">
                                      <p:cBhvr>
                                        <p:cTn id="28" dur="2000" fill="hold"/>
                                        <p:tgtEl>
                                          <p:spTgt spid="8"/>
                                        </p:tgtEl>
                                        <p:attrNameLst>
                                          <p:attrName>ppt_x</p:attrName>
                                          <p:attrName>ppt_y</p:attrName>
                                        </p:attrNameLst>
                                      </p:cBhvr>
                                      <p:rCtr x="12847" y="16265"/>
                                    </p:animMotion>
                                  </p:childTnLst>
                                </p:cTn>
                              </p:par>
                            </p:childTnLst>
                          </p:cTn>
                        </p:par>
                      </p:childTnLst>
                    </p:cTn>
                  </p:par>
                  <p:par>
                    <p:cTn id="29" fill="hold">
                      <p:stCondLst>
                        <p:cond delay="indefinite"/>
                      </p:stCondLst>
                      <p:childTnLst>
                        <p:par>
                          <p:cTn id="30" fill="hold">
                            <p:stCondLst>
                              <p:cond delay="0"/>
                            </p:stCondLst>
                            <p:childTnLst>
                              <p:par>
                                <p:cTn id="31" presetID="45" presetClass="exit" presetSubtype="0" fill="hold" grpId="0" nodeType="clickEffect">
                                  <p:stCondLst>
                                    <p:cond delay="0"/>
                                  </p:stCondLst>
                                  <p:childTnLst>
                                    <p:animEffect transition="out" filter="fade">
                                      <p:cBhvr>
                                        <p:cTn id="32" dur="2000"/>
                                        <p:tgtEl>
                                          <p:spTgt spid="9"/>
                                        </p:tgtEl>
                                      </p:cBhvr>
                                    </p:animEffect>
                                    <p:anim calcmode="lin" valueType="num">
                                      <p:cBhvr>
                                        <p:cTn id="33" dur="2000"/>
                                        <p:tgtEl>
                                          <p:spTgt spid="9"/>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4" dur="2000"/>
                                        <p:tgtEl>
                                          <p:spTgt spid="9"/>
                                        </p:tgtEl>
                                        <p:attrNameLst>
                                          <p:attrName>ppt_h</p:attrName>
                                        </p:attrNameLst>
                                      </p:cBhvr>
                                      <p:tavLst>
                                        <p:tav tm="0">
                                          <p:val>
                                            <p:strVal val="ppt_h"/>
                                          </p:val>
                                        </p:tav>
                                        <p:tav tm="100000">
                                          <p:val>
                                            <p:strVal val="ppt_h"/>
                                          </p:val>
                                        </p:tav>
                                      </p:tavLst>
                                    </p:anim>
                                    <p:set>
                                      <p:cBhvr>
                                        <p:cTn id="35" dur="1" fill="hold">
                                          <p:stCondLst>
                                            <p:cond delay="1999"/>
                                          </p:stCondLst>
                                        </p:cTn>
                                        <p:tgtEl>
                                          <p:spTgt spid="9"/>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5" presetClass="exit" presetSubtype="0" fill="hold" grpId="1" nodeType="clickEffect">
                                  <p:stCondLst>
                                    <p:cond delay="0"/>
                                  </p:stCondLst>
                                  <p:childTnLst>
                                    <p:animEffect transition="out" filter="fade">
                                      <p:cBhvr>
                                        <p:cTn id="39" dur="2000"/>
                                        <p:tgtEl>
                                          <p:spTgt spid="9"/>
                                        </p:tgtEl>
                                      </p:cBhvr>
                                    </p:animEffect>
                                    <p:anim calcmode="lin" valueType="num">
                                      <p:cBhvr>
                                        <p:cTn id="40" dur="2000"/>
                                        <p:tgtEl>
                                          <p:spTgt spid="9"/>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1" dur="2000"/>
                                        <p:tgtEl>
                                          <p:spTgt spid="9"/>
                                        </p:tgtEl>
                                        <p:attrNameLst>
                                          <p:attrName>ppt_h</p:attrName>
                                        </p:attrNameLst>
                                      </p:cBhvr>
                                      <p:tavLst>
                                        <p:tav tm="0">
                                          <p:val>
                                            <p:strVal val="ppt_h"/>
                                          </p:val>
                                        </p:tav>
                                        <p:tav tm="100000">
                                          <p:val>
                                            <p:strVal val="ppt_h"/>
                                          </p:val>
                                        </p:tav>
                                      </p:tavLst>
                                    </p:anim>
                                    <p:set>
                                      <p:cBhvr>
                                        <p:cTn id="42" dur="1" fill="hold">
                                          <p:stCondLst>
                                            <p:cond delay="19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5" presetClass="exit" presetSubtype="0" fill="hold" grpId="0" nodeType="clickEffect">
                                  <p:stCondLst>
                                    <p:cond delay="0"/>
                                  </p:stCondLst>
                                  <p:childTnLst>
                                    <p:animEffect transition="out" filter="fade">
                                      <p:cBhvr>
                                        <p:cTn id="46" dur="2000"/>
                                        <p:tgtEl>
                                          <p:spTgt spid="12"/>
                                        </p:tgtEl>
                                      </p:cBhvr>
                                    </p:animEffect>
                                    <p:anim calcmode="lin" valueType="num">
                                      <p:cBhvr>
                                        <p:cTn id="47" dur="2000"/>
                                        <p:tgtEl>
                                          <p:spTgt spid="1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8" dur="2000"/>
                                        <p:tgtEl>
                                          <p:spTgt spid="12"/>
                                        </p:tgtEl>
                                        <p:attrNameLst>
                                          <p:attrName>ppt_h</p:attrName>
                                        </p:attrNameLst>
                                      </p:cBhvr>
                                      <p:tavLst>
                                        <p:tav tm="0">
                                          <p:val>
                                            <p:strVal val="ppt_h"/>
                                          </p:val>
                                        </p:tav>
                                        <p:tav tm="100000">
                                          <p:val>
                                            <p:strVal val="ppt_h"/>
                                          </p:val>
                                        </p:tav>
                                      </p:tavLst>
                                    </p:anim>
                                    <p:set>
                                      <p:cBhvr>
                                        <p:cTn id="49" dur="1" fill="hold">
                                          <p:stCondLst>
                                            <p:cond delay="1999"/>
                                          </p:stCondLst>
                                        </p:cTn>
                                        <p:tgtEl>
                                          <p:spTgt spid="12"/>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2" presetClass="path" presetSubtype="0" accel="50000" decel="50000" fill="hold" grpId="0" nodeType="clickEffect">
                                  <p:stCondLst>
                                    <p:cond delay="0"/>
                                  </p:stCondLst>
                                  <p:childTnLst>
                                    <p:animMotion origin="layout" path="M 0 2.96388E-7 L -0.25087 0.32572 " pathEditMode="relative" rAng="0" ptsTypes="AA">
                                      <p:cBhvr>
                                        <p:cTn id="53" dur="2000" fill="hold"/>
                                        <p:tgtEl>
                                          <p:spTgt spid="11"/>
                                        </p:tgtEl>
                                        <p:attrNameLst>
                                          <p:attrName>ppt_x</p:attrName>
                                          <p:attrName>ppt_y</p:attrName>
                                        </p:attrNameLst>
                                      </p:cBhvr>
                                      <p:rCtr x="-12552" y="1627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9" grpId="1" animBg="1"/>
      <p:bldP spid="10" grpId="0" animBg="1"/>
      <p:bldP spid="11" grpId="0" animBg="1"/>
      <p:bldP spid="12" grpId="0" animBg="1"/>
      <p:bldP spid="13" grpId="0" animBg="1"/>
      <p:bldP spid="14"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1874</TotalTime>
  <Words>727</Words>
  <Application>Microsoft Office PowerPoint</Application>
  <PresentationFormat>Affichage à l'écran (16:9)</PresentationFormat>
  <Paragraphs>182</Paragraphs>
  <Slides>18</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18</vt:i4>
      </vt:variant>
    </vt:vector>
  </HeadingPairs>
  <TitlesOfParts>
    <vt:vector size="21" baseType="lpstr">
      <vt:lpstr>Arial</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47</cp:revision>
  <dcterms:created xsi:type="dcterms:W3CDTF">2020-05-11T11:59:25Z</dcterms:created>
  <dcterms:modified xsi:type="dcterms:W3CDTF">2020-05-18T14:23:47Z</dcterms:modified>
</cp:coreProperties>
</file>