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60" r:id="rId3"/>
    <p:sldId id="272" r:id="rId4"/>
    <p:sldId id="257" r:id="rId5"/>
    <p:sldId id="258" r:id="rId6"/>
    <p:sldId id="261" r:id="rId7"/>
    <p:sldId id="277" r:id="rId8"/>
    <p:sldId id="278" r:id="rId9"/>
    <p:sldId id="285" r:id="rId10"/>
    <p:sldId id="286" r:id="rId11"/>
    <p:sldId id="282" r:id="rId12"/>
    <p:sldId id="284" r:id="rId13"/>
    <p:sldId id="291" r:id="rId14"/>
    <p:sldId id="270" r:id="rId15"/>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466" autoAdjust="0"/>
  </p:normalViewPr>
  <p:slideViewPr>
    <p:cSldViewPr>
      <p:cViewPr varScale="1">
        <p:scale>
          <a:sx n="92" d="100"/>
          <a:sy n="92" d="100"/>
        </p:scale>
        <p:origin x="672"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0B1A25-7F55-42BE-B3B8-C41BF48BB6D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D806FC6-AB4C-47ED-A2AD-1547710C339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minuscule</a:t>
          </a:r>
          <a:endParaRPr lang="fr-FR" sz="2400" dirty="0">
            <a:solidFill>
              <a:schemeClr val="tx1"/>
            </a:solidFill>
            <a:latin typeface="Arial" panose="020B0604020202020204" pitchFamily="34" charset="0"/>
            <a:cs typeface="Arial" panose="020B0604020202020204" pitchFamily="34" charset="0"/>
          </a:endParaRPr>
        </a:p>
      </dgm:t>
    </dgm:pt>
    <dgm:pt modelId="{A009678C-9FF6-4355-BF7C-B0F240B2CF29}" type="par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394957B-E242-463A-B5AA-7B13E74D8F75}" type="sib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7EC84910-F340-457B-9FFC-5B28273EE1A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joli</a:t>
          </a:r>
          <a:endParaRPr lang="fr-FR" sz="2400" dirty="0">
            <a:solidFill>
              <a:schemeClr val="tx1"/>
            </a:solidFill>
            <a:latin typeface="Arial" panose="020B0604020202020204" pitchFamily="34" charset="0"/>
            <a:cs typeface="Arial" panose="020B0604020202020204" pitchFamily="34" charset="0"/>
          </a:endParaRPr>
        </a:p>
      </dgm:t>
    </dgm:pt>
    <dgm:pt modelId="{7D09C50F-8174-467B-A422-3073F040006E}" type="par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F13C7233-A6A7-4C99-80C8-6B3B3ACB781E}" type="sib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423A031A-9344-4B94-B64D-BEA3B55B5F5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adorable</a:t>
          </a:r>
          <a:endParaRPr lang="fr-FR" sz="2400" dirty="0">
            <a:solidFill>
              <a:schemeClr val="tx1"/>
            </a:solidFill>
            <a:latin typeface="Arial" panose="020B0604020202020204" pitchFamily="34" charset="0"/>
            <a:cs typeface="Arial" panose="020B0604020202020204" pitchFamily="34" charset="0"/>
          </a:endParaRPr>
        </a:p>
      </dgm:t>
    </dgm:pt>
    <dgm:pt modelId="{6287D5B9-73CA-4783-8EE0-89C84CCD5D54}" type="par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C9D7B4A7-D857-46EF-9BD2-F6EACC527190}" type="sib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359FF08-2344-4FFB-B88F-AEC2BB8411A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étroit</a:t>
          </a:r>
          <a:endParaRPr lang="fr-FR" sz="2400" dirty="0">
            <a:solidFill>
              <a:schemeClr val="tx1"/>
            </a:solidFill>
            <a:latin typeface="Arial" panose="020B0604020202020204" pitchFamily="34" charset="0"/>
            <a:cs typeface="Arial" panose="020B0604020202020204" pitchFamily="34" charset="0"/>
          </a:endParaRPr>
        </a:p>
      </dgm:t>
    </dgm:pt>
    <dgm:pt modelId="{8F70E30E-94A4-4A4C-BC1C-6A333BB06BE2}" type="par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D448257-A3E3-4B1D-84F4-B74520D4692B}" type="sib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A2CD4616-4B75-4800-A559-5C92ED496A2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Asie</a:t>
          </a:r>
          <a:endParaRPr lang="fr-FR" sz="2400" dirty="0">
            <a:solidFill>
              <a:schemeClr val="tx1"/>
            </a:solidFill>
            <a:latin typeface="Arial" panose="020B0604020202020204" pitchFamily="34" charset="0"/>
            <a:cs typeface="Arial" panose="020B0604020202020204" pitchFamily="34" charset="0"/>
          </a:endParaRPr>
        </a:p>
      </dgm:t>
    </dgm:pt>
    <dgm:pt modelId="{409679E7-73A6-4DCE-826E-401BFE4A539E}" type="par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17F621E-5FCA-4C5E-A91D-2CC266253358}" type="sib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30487783-0751-4036-A2F9-F997353C3A83}" type="pres">
      <dgm:prSet presAssocID="{C10B1A25-7F55-42BE-B3B8-C41BF48BB6DF}" presName="Name0" presStyleCnt="0">
        <dgm:presLayoutVars>
          <dgm:dir/>
          <dgm:animLvl val="lvl"/>
          <dgm:resizeHandles val="exact"/>
        </dgm:presLayoutVars>
      </dgm:prSet>
      <dgm:spPr/>
      <dgm:t>
        <a:bodyPr/>
        <a:lstStyle/>
        <a:p>
          <a:endParaRPr lang="fr-FR"/>
        </a:p>
      </dgm:t>
    </dgm:pt>
    <dgm:pt modelId="{A0909F85-F045-4D9C-9323-6530731DADD4}" type="pres">
      <dgm:prSet presAssocID="{5D806FC6-AB4C-47ED-A2AD-1547710C3392}" presName="linNode" presStyleCnt="0"/>
      <dgm:spPr/>
    </dgm:pt>
    <dgm:pt modelId="{16611CD3-C87A-4556-A8CA-7271406B5EE6}" type="pres">
      <dgm:prSet presAssocID="{5D806FC6-AB4C-47ED-A2AD-1547710C3392}" presName="parentText" presStyleLbl="node1" presStyleIdx="0" presStyleCnt="5">
        <dgm:presLayoutVars>
          <dgm:chMax val="1"/>
          <dgm:bulletEnabled val="1"/>
        </dgm:presLayoutVars>
      </dgm:prSet>
      <dgm:spPr/>
      <dgm:t>
        <a:bodyPr/>
        <a:lstStyle/>
        <a:p>
          <a:endParaRPr lang="fr-FR"/>
        </a:p>
      </dgm:t>
    </dgm:pt>
    <dgm:pt modelId="{F2F66EF3-AA4C-4889-AF01-F50D17C5A29F}" type="pres">
      <dgm:prSet presAssocID="{D394957B-E242-463A-B5AA-7B13E74D8F75}" presName="sp" presStyleCnt="0"/>
      <dgm:spPr/>
    </dgm:pt>
    <dgm:pt modelId="{94DB4425-6D91-4BAD-AAC1-E323A74E8414}" type="pres">
      <dgm:prSet presAssocID="{7EC84910-F340-457B-9FFC-5B28273EE1A7}" presName="linNode" presStyleCnt="0"/>
      <dgm:spPr/>
    </dgm:pt>
    <dgm:pt modelId="{AECE7F8A-CDC6-4686-91BA-80C532164BD2}" type="pres">
      <dgm:prSet presAssocID="{7EC84910-F340-457B-9FFC-5B28273EE1A7}" presName="parentText" presStyleLbl="node1" presStyleIdx="1" presStyleCnt="5">
        <dgm:presLayoutVars>
          <dgm:chMax val="1"/>
          <dgm:bulletEnabled val="1"/>
        </dgm:presLayoutVars>
      </dgm:prSet>
      <dgm:spPr/>
      <dgm:t>
        <a:bodyPr/>
        <a:lstStyle/>
        <a:p>
          <a:endParaRPr lang="fr-FR"/>
        </a:p>
      </dgm:t>
    </dgm:pt>
    <dgm:pt modelId="{B2982B79-DF04-4B5F-AE5E-49886F25DCBD}" type="pres">
      <dgm:prSet presAssocID="{F13C7233-A6A7-4C99-80C8-6B3B3ACB781E}" presName="sp" presStyleCnt="0"/>
      <dgm:spPr/>
    </dgm:pt>
    <dgm:pt modelId="{A0B2D6E8-40C8-430D-8D40-561860646772}" type="pres">
      <dgm:prSet presAssocID="{423A031A-9344-4B94-B64D-BEA3B55B5F56}" presName="linNode" presStyleCnt="0"/>
      <dgm:spPr/>
    </dgm:pt>
    <dgm:pt modelId="{A4D57F42-6EFD-4B0B-8B1A-D8F73A6887A9}" type="pres">
      <dgm:prSet presAssocID="{423A031A-9344-4B94-B64D-BEA3B55B5F56}" presName="parentText" presStyleLbl="node1" presStyleIdx="2" presStyleCnt="5">
        <dgm:presLayoutVars>
          <dgm:chMax val="1"/>
          <dgm:bulletEnabled val="1"/>
        </dgm:presLayoutVars>
      </dgm:prSet>
      <dgm:spPr/>
      <dgm:t>
        <a:bodyPr/>
        <a:lstStyle/>
        <a:p>
          <a:endParaRPr lang="fr-FR"/>
        </a:p>
      </dgm:t>
    </dgm:pt>
    <dgm:pt modelId="{835206E7-7967-4844-9A23-14325E1C5818}" type="pres">
      <dgm:prSet presAssocID="{C9D7B4A7-D857-46EF-9BD2-F6EACC527190}" presName="sp" presStyleCnt="0"/>
      <dgm:spPr/>
    </dgm:pt>
    <dgm:pt modelId="{E3FBAAAA-C756-43E1-937C-FD621857EC48}" type="pres">
      <dgm:prSet presAssocID="{8359FF08-2344-4FFB-B88F-AEC2BB8411A2}" presName="linNode" presStyleCnt="0"/>
      <dgm:spPr/>
    </dgm:pt>
    <dgm:pt modelId="{D8A8823C-BAA1-432C-93D7-82859AD31994}" type="pres">
      <dgm:prSet presAssocID="{8359FF08-2344-4FFB-B88F-AEC2BB8411A2}" presName="parentText" presStyleLbl="node1" presStyleIdx="3" presStyleCnt="5">
        <dgm:presLayoutVars>
          <dgm:chMax val="1"/>
          <dgm:bulletEnabled val="1"/>
        </dgm:presLayoutVars>
      </dgm:prSet>
      <dgm:spPr/>
      <dgm:t>
        <a:bodyPr/>
        <a:lstStyle/>
        <a:p>
          <a:endParaRPr lang="fr-FR"/>
        </a:p>
      </dgm:t>
    </dgm:pt>
    <dgm:pt modelId="{6E7B4C65-95C3-4E5B-AF90-608CCB9CE520}" type="pres">
      <dgm:prSet presAssocID="{8D448257-A3E3-4B1D-84F4-B74520D4692B}" presName="sp" presStyleCnt="0"/>
      <dgm:spPr/>
    </dgm:pt>
    <dgm:pt modelId="{281BE104-757E-4F42-9B49-914C2C2E889F}" type="pres">
      <dgm:prSet presAssocID="{A2CD4616-4B75-4800-A559-5C92ED496A24}" presName="linNode" presStyleCnt="0"/>
      <dgm:spPr/>
    </dgm:pt>
    <dgm:pt modelId="{C0C0E652-9755-4C08-9BF1-E7501C3F0F1A}" type="pres">
      <dgm:prSet presAssocID="{A2CD4616-4B75-4800-A559-5C92ED496A24}" presName="parentText" presStyleLbl="node1" presStyleIdx="4" presStyleCnt="5">
        <dgm:presLayoutVars>
          <dgm:chMax val="1"/>
          <dgm:bulletEnabled val="1"/>
        </dgm:presLayoutVars>
      </dgm:prSet>
      <dgm:spPr/>
      <dgm:t>
        <a:bodyPr/>
        <a:lstStyle/>
        <a:p>
          <a:endParaRPr lang="fr-FR"/>
        </a:p>
      </dgm:t>
    </dgm:pt>
  </dgm:ptLst>
  <dgm:cxnLst>
    <dgm:cxn modelId="{1A6C63B3-E13A-46F1-80DF-9868F95EAE0B}" srcId="{C10B1A25-7F55-42BE-B3B8-C41BF48BB6DF}" destId="{7EC84910-F340-457B-9FFC-5B28273EE1A7}" srcOrd="1" destOrd="0" parTransId="{7D09C50F-8174-467B-A422-3073F040006E}" sibTransId="{F13C7233-A6A7-4C99-80C8-6B3B3ACB781E}"/>
    <dgm:cxn modelId="{59276067-6A83-4584-89C0-89F6680CEAB9}" type="presOf" srcId="{C10B1A25-7F55-42BE-B3B8-C41BF48BB6DF}" destId="{30487783-0751-4036-A2F9-F997353C3A83}" srcOrd="0" destOrd="0" presId="urn:microsoft.com/office/officeart/2005/8/layout/vList5"/>
    <dgm:cxn modelId="{ED0136F4-9A8E-4D42-83F5-0E3C3DC281D6}" srcId="{C10B1A25-7F55-42BE-B3B8-C41BF48BB6DF}" destId="{8359FF08-2344-4FFB-B88F-AEC2BB8411A2}" srcOrd="3" destOrd="0" parTransId="{8F70E30E-94A4-4A4C-BC1C-6A333BB06BE2}" sibTransId="{8D448257-A3E3-4B1D-84F4-B74520D4692B}"/>
    <dgm:cxn modelId="{D2D43F14-2246-4E5F-9476-B5317D61A7AA}" type="presOf" srcId="{423A031A-9344-4B94-B64D-BEA3B55B5F56}" destId="{A4D57F42-6EFD-4B0B-8B1A-D8F73A6887A9}" srcOrd="0" destOrd="0" presId="urn:microsoft.com/office/officeart/2005/8/layout/vList5"/>
    <dgm:cxn modelId="{4485BF8F-429E-470F-8550-BF32A1523985}" srcId="{C10B1A25-7F55-42BE-B3B8-C41BF48BB6DF}" destId="{423A031A-9344-4B94-B64D-BEA3B55B5F56}" srcOrd="2" destOrd="0" parTransId="{6287D5B9-73CA-4783-8EE0-89C84CCD5D54}" sibTransId="{C9D7B4A7-D857-46EF-9BD2-F6EACC527190}"/>
    <dgm:cxn modelId="{C94E2147-82B9-4064-B9FD-A9FD3479A548}" type="presOf" srcId="{5D806FC6-AB4C-47ED-A2AD-1547710C3392}" destId="{16611CD3-C87A-4556-A8CA-7271406B5EE6}" srcOrd="0" destOrd="0" presId="urn:microsoft.com/office/officeart/2005/8/layout/vList5"/>
    <dgm:cxn modelId="{E97F1F51-BFB4-497D-AE76-4BC41A63D660}" type="presOf" srcId="{A2CD4616-4B75-4800-A559-5C92ED496A24}" destId="{C0C0E652-9755-4C08-9BF1-E7501C3F0F1A}" srcOrd="0" destOrd="0" presId="urn:microsoft.com/office/officeart/2005/8/layout/vList5"/>
    <dgm:cxn modelId="{7FB5238F-758B-444A-826C-22ED56FCE7FD}" srcId="{C10B1A25-7F55-42BE-B3B8-C41BF48BB6DF}" destId="{5D806FC6-AB4C-47ED-A2AD-1547710C3392}" srcOrd="0" destOrd="0" parTransId="{A009678C-9FF6-4355-BF7C-B0F240B2CF29}" sibTransId="{D394957B-E242-463A-B5AA-7B13E74D8F75}"/>
    <dgm:cxn modelId="{C8DC7C7E-68DE-4054-82D8-1F84221ED56A}" srcId="{C10B1A25-7F55-42BE-B3B8-C41BF48BB6DF}" destId="{A2CD4616-4B75-4800-A559-5C92ED496A24}" srcOrd="4" destOrd="0" parTransId="{409679E7-73A6-4DCE-826E-401BFE4A539E}" sibTransId="{D17F621E-5FCA-4C5E-A91D-2CC266253358}"/>
    <dgm:cxn modelId="{D5FE2023-0396-4261-8782-5F24744EBF8E}" type="presOf" srcId="{7EC84910-F340-457B-9FFC-5B28273EE1A7}" destId="{AECE7F8A-CDC6-4686-91BA-80C532164BD2}" srcOrd="0" destOrd="0" presId="urn:microsoft.com/office/officeart/2005/8/layout/vList5"/>
    <dgm:cxn modelId="{8B881342-3548-4D73-8BB4-2B32EAF2E4A0}" type="presOf" srcId="{8359FF08-2344-4FFB-B88F-AEC2BB8411A2}" destId="{D8A8823C-BAA1-432C-93D7-82859AD31994}" srcOrd="0" destOrd="0" presId="urn:microsoft.com/office/officeart/2005/8/layout/vList5"/>
    <dgm:cxn modelId="{0CD0730B-B173-45E9-9742-32F02F9968C1}" type="presParOf" srcId="{30487783-0751-4036-A2F9-F997353C3A83}" destId="{A0909F85-F045-4D9C-9323-6530731DADD4}" srcOrd="0" destOrd="0" presId="urn:microsoft.com/office/officeart/2005/8/layout/vList5"/>
    <dgm:cxn modelId="{65828EB3-B386-4132-9509-A4D2EF5A2B46}" type="presParOf" srcId="{A0909F85-F045-4D9C-9323-6530731DADD4}" destId="{16611CD3-C87A-4556-A8CA-7271406B5EE6}" srcOrd="0" destOrd="0" presId="urn:microsoft.com/office/officeart/2005/8/layout/vList5"/>
    <dgm:cxn modelId="{EEA94E62-574C-4CA3-82D4-E25B83A5A454}" type="presParOf" srcId="{30487783-0751-4036-A2F9-F997353C3A83}" destId="{F2F66EF3-AA4C-4889-AF01-F50D17C5A29F}" srcOrd="1" destOrd="0" presId="urn:microsoft.com/office/officeart/2005/8/layout/vList5"/>
    <dgm:cxn modelId="{500E7598-A82E-46EC-938B-1548ECFB22E0}" type="presParOf" srcId="{30487783-0751-4036-A2F9-F997353C3A83}" destId="{94DB4425-6D91-4BAD-AAC1-E323A74E8414}" srcOrd="2" destOrd="0" presId="urn:microsoft.com/office/officeart/2005/8/layout/vList5"/>
    <dgm:cxn modelId="{97FA1F33-6B8E-48A3-98B1-84BD6C7FA298}" type="presParOf" srcId="{94DB4425-6D91-4BAD-AAC1-E323A74E8414}" destId="{AECE7F8A-CDC6-4686-91BA-80C532164BD2}" srcOrd="0" destOrd="0" presId="urn:microsoft.com/office/officeart/2005/8/layout/vList5"/>
    <dgm:cxn modelId="{DAD91714-070E-4F67-81D3-AFAD2A4BEFA3}" type="presParOf" srcId="{30487783-0751-4036-A2F9-F997353C3A83}" destId="{B2982B79-DF04-4B5F-AE5E-49886F25DCBD}" srcOrd="3" destOrd="0" presId="urn:microsoft.com/office/officeart/2005/8/layout/vList5"/>
    <dgm:cxn modelId="{CF207138-5B9A-416B-A83B-DA4809A90537}" type="presParOf" srcId="{30487783-0751-4036-A2F9-F997353C3A83}" destId="{A0B2D6E8-40C8-430D-8D40-561860646772}" srcOrd="4" destOrd="0" presId="urn:microsoft.com/office/officeart/2005/8/layout/vList5"/>
    <dgm:cxn modelId="{A1980FCD-2563-4080-8D66-F1B43DD59904}" type="presParOf" srcId="{A0B2D6E8-40C8-430D-8D40-561860646772}" destId="{A4D57F42-6EFD-4B0B-8B1A-D8F73A6887A9}" srcOrd="0" destOrd="0" presId="urn:microsoft.com/office/officeart/2005/8/layout/vList5"/>
    <dgm:cxn modelId="{308041A4-76EE-4049-B209-EDEAD627A16B}" type="presParOf" srcId="{30487783-0751-4036-A2F9-F997353C3A83}" destId="{835206E7-7967-4844-9A23-14325E1C5818}" srcOrd="5" destOrd="0" presId="urn:microsoft.com/office/officeart/2005/8/layout/vList5"/>
    <dgm:cxn modelId="{802A1D3A-F886-495D-994F-5714B980D50D}" type="presParOf" srcId="{30487783-0751-4036-A2F9-F997353C3A83}" destId="{E3FBAAAA-C756-43E1-937C-FD621857EC48}" srcOrd="6" destOrd="0" presId="urn:microsoft.com/office/officeart/2005/8/layout/vList5"/>
    <dgm:cxn modelId="{DAE6F7DC-7EC1-4AE4-9B6A-78CF0BBDA840}" type="presParOf" srcId="{E3FBAAAA-C756-43E1-937C-FD621857EC48}" destId="{D8A8823C-BAA1-432C-93D7-82859AD31994}" srcOrd="0" destOrd="0" presId="urn:microsoft.com/office/officeart/2005/8/layout/vList5"/>
    <dgm:cxn modelId="{C9798A2E-CDAA-415D-8BED-C7CD8B4BBE11}" type="presParOf" srcId="{30487783-0751-4036-A2F9-F997353C3A83}" destId="{6E7B4C65-95C3-4E5B-AF90-608CCB9CE520}" srcOrd="7" destOrd="0" presId="urn:microsoft.com/office/officeart/2005/8/layout/vList5"/>
    <dgm:cxn modelId="{6FDA37FC-308B-486A-BD51-9ABD32325166}" type="presParOf" srcId="{30487783-0751-4036-A2F9-F997353C3A83}" destId="{281BE104-757E-4F42-9B49-914C2C2E889F}" srcOrd="8" destOrd="0" presId="urn:microsoft.com/office/officeart/2005/8/layout/vList5"/>
    <dgm:cxn modelId="{7E25565F-653A-4737-8018-C3F4C9403E3E}" type="presParOf" srcId="{281BE104-757E-4F42-9B49-914C2C2E889F}" destId="{C0C0E652-9755-4C08-9BF1-E7501C3F0F1A}"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0B1A25-7F55-42BE-B3B8-C41BF48BB6D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D806FC6-AB4C-47ED-A2AD-1547710C339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idiot</a:t>
          </a:r>
          <a:endParaRPr lang="fr-FR" sz="2400" dirty="0">
            <a:solidFill>
              <a:schemeClr val="tx1"/>
            </a:solidFill>
            <a:latin typeface="Arial" panose="020B0604020202020204" pitchFamily="34" charset="0"/>
            <a:cs typeface="Arial" panose="020B0604020202020204" pitchFamily="34" charset="0"/>
          </a:endParaRPr>
        </a:p>
      </dgm:t>
    </dgm:pt>
    <dgm:pt modelId="{A009678C-9FF6-4355-BF7C-B0F240B2CF29}" type="par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394957B-E242-463A-B5AA-7B13E74D8F75}" type="sib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7EC84910-F340-457B-9FFC-5B28273EE1A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le</a:t>
          </a:r>
          <a:endParaRPr lang="fr-FR" sz="2400" dirty="0">
            <a:solidFill>
              <a:schemeClr val="tx1"/>
            </a:solidFill>
            <a:latin typeface="Arial" panose="020B0604020202020204" pitchFamily="34" charset="0"/>
            <a:cs typeface="Arial" panose="020B0604020202020204" pitchFamily="34" charset="0"/>
          </a:endParaRPr>
        </a:p>
      </dgm:t>
    </dgm:pt>
    <dgm:pt modelId="{7D09C50F-8174-467B-A422-3073F040006E}" type="par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F13C7233-A6A7-4C99-80C8-6B3B3ACB781E}" type="sib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423A031A-9344-4B94-B64D-BEA3B55B5F5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jaloux</a:t>
          </a:r>
          <a:endParaRPr lang="fr-FR" sz="2400" dirty="0">
            <a:solidFill>
              <a:schemeClr val="tx1"/>
            </a:solidFill>
            <a:latin typeface="Arial" panose="020B0604020202020204" pitchFamily="34" charset="0"/>
            <a:cs typeface="Arial" panose="020B0604020202020204" pitchFamily="34" charset="0"/>
          </a:endParaRPr>
        </a:p>
      </dgm:t>
    </dgm:pt>
    <dgm:pt modelId="{6287D5B9-73CA-4783-8EE0-89C84CCD5D54}" type="par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C9D7B4A7-D857-46EF-9BD2-F6EACC527190}" type="sib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359FF08-2344-4FFB-B88F-AEC2BB8411A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fidèle</a:t>
          </a:r>
          <a:endParaRPr lang="fr-FR" sz="2400" dirty="0">
            <a:solidFill>
              <a:schemeClr val="tx1"/>
            </a:solidFill>
            <a:latin typeface="Arial" panose="020B0604020202020204" pitchFamily="34" charset="0"/>
            <a:cs typeface="Arial" panose="020B0604020202020204" pitchFamily="34" charset="0"/>
          </a:endParaRPr>
        </a:p>
      </dgm:t>
    </dgm:pt>
    <dgm:pt modelId="{8F70E30E-94A4-4A4C-BC1C-6A333BB06BE2}" type="par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D448257-A3E3-4B1D-84F4-B74520D4692B}" type="sib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A2CD4616-4B75-4800-A559-5C92ED496A2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joyeux</a:t>
          </a:r>
          <a:endParaRPr lang="fr-FR" sz="2400" dirty="0">
            <a:solidFill>
              <a:schemeClr val="tx1"/>
            </a:solidFill>
            <a:latin typeface="Arial" panose="020B0604020202020204" pitchFamily="34" charset="0"/>
            <a:cs typeface="Arial" panose="020B0604020202020204" pitchFamily="34" charset="0"/>
          </a:endParaRPr>
        </a:p>
      </dgm:t>
    </dgm:pt>
    <dgm:pt modelId="{409679E7-73A6-4DCE-826E-401BFE4A539E}" type="par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17F621E-5FCA-4C5E-A91D-2CC266253358}" type="sib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30487783-0751-4036-A2F9-F997353C3A83}" type="pres">
      <dgm:prSet presAssocID="{C10B1A25-7F55-42BE-B3B8-C41BF48BB6DF}" presName="Name0" presStyleCnt="0">
        <dgm:presLayoutVars>
          <dgm:dir/>
          <dgm:animLvl val="lvl"/>
          <dgm:resizeHandles val="exact"/>
        </dgm:presLayoutVars>
      </dgm:prSet>
      <dgm:spPr/>
      <dgm:t>
        <a:bodyPr/>
        <a:lstStyle/>
        <a:p>
          <a:endParaRPr lang="fr-FR"/>
        </a:p>
      </dgm:t>
    </dgm:pt>
    <dgm:pt modelId="{A0909F85-F045-4D9C-9323-6530731DADD4}" type="pres">
      <dgm:prSet presAssocID="{5D806FC6-AB4C-47ED-A2AD-1547710C3392}" presName="linNode" presStyleCnt="0"/>
      <dgm:spPr/>
    </dgm:pt>
    <dgm:pt modelId="{16611CD3-C87A-4556-A8CA-7271406B5EE6}" type="pres">
      <dgm:prSet presAssocID="{5D806FC6-AB4C-47ED-A2AD-1547710C3392}" presName="parentText" presStyleLbl="node1" presStyleIdx="0" presStyleCnt="5">
        <dgm:presLayoutVars>
          <dgm:chMax val="1"/>
          <dgm:bulletEnabled val="1"/>
        </dgm:presLayoutVars>
      </dgm:prSet>
      <dgm:spPr/>
      <dgm:t>
        <a:bodyPr/>
        <a:lstStyle/>
        <a:p>
          <a:endParaRPr lang="fr-FR"/>
        </a:p>
      </dgm:t>
    </dgm:pt>
    <dgm:pt modelId="{F2F66EF3-AA4C-4889-AF01-F50D17C5A29F}" type="pres">
      <dgm:prSet presAssocID="{D394957B-E242-463A-B5AA-7B13E74D8F75}" presName="sp" presStyleCnt="0"/>
      <dgm:spPr/>
    </dgm:pt>
    <dgm:pt modelId="{94DB4425-6D91-4BAD-AAC1-E323A74E8414}" type="pres">
      <dgm:prSet presAssocID="{7EC84910-F340-457B-9FFC-5B28273EE1A7}" presName="linNode" presStyleCnt="0"/>
      <dgm:spPr/>
    </dgm:pt>
    <dgm:pt modelId="{AECE7F8A-CDC6-4686-91BA-80C532164BD2}" type="pres">
      <dgm:prSet presAssocID="{7EC84910-F340-457B-9FFC-5B28273EE1A7}" presName="parentText" presStyleLbl="node1" presStyleIdx="1" presStyleCnt="5">
        <dgm:presLayoutVars>
          <dgm:chMax val="1"/>
          <dgm:bulletEnabled val="1"/>
        </dgm:presLayoutVars>
      </dgm:prSet>
      <dgm:spPr/>
      <dgm:t>
        <a:bodyPr/>
        <a:lstStyle/>
        <a:p>
          <a:endParaRPr lang="fr-FR"/>
        </a:p>
      </dgm:t>
    </dgm:pt>
    <dgm:pt modelId="{B2982B79-DF04-4B5F-AE5E-49886F25DCBD}" type="pres">
      <dgm:prSet presAssocID="{F13C7233-A6A7-4C99-80C8-6B3B3ACB781E}" presName="sp" presStyleCnt="0"/>
      <dgm:spPr/>
    </dgm:pt>
    <dgm:pt modelId="{A0B2D6E8-40C8-430D-8D40-561860646772}" type="pres">
      <dgm:prSet presAssocID="{423A031A-9344-4B94-B64D-BEA3B55B5F56}" presName="linNode" presStyleCnt="0"/>
      <dgm:spPr/>
    </dgm:pt>
    <dgm:pt modelId="{A4D57F42-6EFD-4B0B-8B1A-D8F73A6887A9}" type="pres">
      <dgm:prSet presAssocID="{423A031A-9344-4B94-B64D-BEA3B55B5F56}" presName="parentText" presStyleLbl="node1" presStyleIdx="2" presStyleCnt="5">
        <dgm:presLayoutVars>
          <dgm:chMax val="1"/>
          <dgm:bulletEnabled val="1"/>
        </dgm:presLayoutVars>
      </dgm:prSet>
      <dgm:spPr/>
      <dgm:t>
        <a:bodyPr/>
        <a:lstStyle/>
        <a:p>
          <a:endParaRPr lang="fr-FR"/>
        </a:p>
      </dgm:t>
    </dgm:pt>
    <dgm:pt modelId="{835206E7-7967-4844-9A23-14325E1C5818}" type="pres">
      <dgm:prSet presAssocID="{C9D7B4A7-D857-46EF-9BD2-F6EACC527190}" presName="sp" presStyleCnt="0"/>
      <dgm:spPr/>
    </dgm:pt>
    <dgm:pt modelId="{E3FBAAAA-C756-43E1-937C-FD621857EC48}" type="pres">
      <dgm:prSet presAssocID="{8359FF08-2344-4FFB-B88F-AEC2BB8411A2}" presName="linNode" presStyleCnt="0"/>
      <dgm:spPr/>
    </dgm:pt>
    <dgm:pt modelId="{D8A8823C-BAA1-432C-93D7-82859AD31994}" type="pres">
      <dgm:prSet presAssocID="{8359FF08-2344-4FFB-B88F-AEC2BB8411A2}" presName="parentText" presStyleLbl="node1" presStyleIdx="3" presStyleCnt="5">
        <dgm:presLayoutVars>
          <dgm:chMax val="1"/>
          <dgm:bulletEnabled val="1"/>
        </dgm:presLayoutVars>
      </dgm:prSet>
      <dgm:spPr/>
      <dgm:t>
        <a:bodyPr/>
        <a:lstStyle/>
        <a:p>
          <a:endParaRPr lang="fr-FR"/>
        </a:p>
      </dgm:t>
    </dgm:pt>
    <dgm:pt modelId="{6E7B4C65-95C3-4E5B-AF90-608CCB9CE520}" type="pres">
      <dgm:prSet presAssocID="{8D448257-A3E3-4B1D-84F4-B74520D4692B}" presName="sp" presStyleCnt="0"/>
      <dgm:spPr/>
    </dgm:pt>
    <dgm:pt modelId="{281BE104-757E-4F42-9B49-914C2C2E889F}" type="pres">
      <dgm:prSet presAssocID="{A2CD4616-4B75-4800-A559-5C92ED496A24}" presName="linNode" presStyleCnt="0"/>
      <dgm:spPr/>
    </dgm:pt>
    <dgm:pt modelId="{C0C0E652-9755-4C08-9BF1-E7501C3F0F1A}" type="pres">
      <dgm:prSet presAssocID="{A2CD4616-4B75-4800-A559-5C92ED496A24}" presName="parentText" presStyleLbl="node1" presStyleIdx="4" presStyleCnt="5">
        <dgm:presLayoutVars>
          <dgm:chMax val="1"/>
          <dgm:bulletEnabled val="1"/>
        </dgm:presLayoutVars>
      </dgm:prSet>
      <dgm:spPr/>
      <dgm:t>
        <a:bodyPr/>
        <a:lstStyle/>
        <a:p>
          <a:endParaRPr lang="fr-FR"/>
        </a:p>
      </dgm:t>
    </dgm:pt>
  </dgm:ptLst>
  <dgm:cxnLst>
    <dgm:cxn modelId="{1A6C63B3-E13A-46F1-80DF-9868F95EAE0B}" srcId="{C10B1A25-7F55-42BE-B3B8-C41BF48BB6DF}" destId="{7EC84910-F340-457B-9FFC-5B28273EE1A7}" srcOrd="1" destOrd="0" parTransId="{7D09C50F-8174-467B-A422-3073F040006E}" sibTransId="{F13C7233-A6A7-4C99-80C8-6B3B3ACB781E}"/>
    <dgm:cxn modelId="{ED0136F4-9A8E-4D42-83F5-0E3C3DC281D6}" srcId="{C10B1A25-7F55-42BE-B3B8-C41BF48BB6DF}" destId="{8359FF08-2344-4FFB-B88F-AEC2BB8411A2}" srcOrd="3" destOrd="0" parTransId="{8F70E30E-94A4-4A4C-BC1C-6A333BB06BE2}" sibTransId="{8D448257-A3E3-4B1D-84F4-B74520D4692B}"/>
    <dgm:cxn modelId="{4485BF8F-429E-470F-8550-BF32A1523985}" srcId="{C10B1A25-7F55-42BE-B3B8-C41BF48BB6DF}" destId="{423A031A-9344-4B94-B64D-BEA3B55B5F56}" srcOrd="2" destOrd="0" parTransId="{6287D5B9-73CA-4783-8EE0-89C84CCD5D54}" sibTransId="{C9D7B4A7-D857-46EF-9BD2-F6EACC527190}"/>
    <dgm:cxn modelId="{13AB8E7D-3D84-4402-9DA3-E584D6BA3CB9}" type="presOf" srcId="{C10B1A25-7F55-42BE-B3B8-C41BF48BB6DF}" destId="{30487783-0751-4036-A2F9-F997353C3A83}" srcOrd="0" destOrd="0" presId="urn:microsoft.com/office/officeart/2005/8/layout/vList5"/>
    <dgm:cxn modelId="{4A966889-D970-4B50-96F1-49B01A42D8A9}" type="presOf" srcId="{423A031A-9344-4B94-B64D-BEA3B55B5F56}" destId="{A4D57F42-6EFD-4B0B-8B1A-D8F73A6887A9}" srcOrd="0" destOrd="0" presId="urn:microsoft.com/office/officeart/2005/8/layout/vList5"/>
    <dgm:cxn modelId="{03983303-4C54-43DA-AAAE-19922F1E6268}" type="presOf" srcId="{A2CD4616-4B75-4800-A559-5C92ED496A24}" destId="{C0C0E652-9755-4C08-9BF1-E7501C3F0F1A}" srcOrd="0" destOrd="0" presId="urn:microsoft.com/office/officeart/2005/8/layout/vList5"/>
    <dgm:cxn modelId="{7FB5238F-758B-444A-826C-22ED56FCE7FD}" srcId="{C10B1A25-7F55-42BE-B3B8-C41BF48BB6DF}" destId="{5D806FC6-AB4C-47ED-A2AD-1547710C3392}" srcOrd="0" destOrd="0" parTransId="{A009678C-9FF6-4355-BF7C-B0F240B2CF29}" sibTransId="{D394957B-E242-463A-B5AA-7B13E74D8F75}"/>
    <dgm:cxn modelId="{BA08ED33-B529-4AFC-B008-61CC51B29F0F}" type="presOf" srcId="{8359FF08-2344-4FFB-B88F-AEC2BB8411A2}" destId="{D8A8823C-BAA1-432C-93D7-82859AD31994}" srcOrd="0" destOrd="0" presId="urn:microsoft.com/office/officeart/2005/8/layout/vList5"/>
    <dgm:cxn modelId="{C8DC7C7E-68DE-4054-82D8-1F84221ED56A}" srcId="{C10B1A25-7F55-42BE-B3B8-C41BF48BB6DF}" destId="{A2CD4616-4B75-4800-A559-5C92ED496A24}" srcOrd="4" destOrd="0" parTransId="{409679E7-73A6-4DCE-826E-401BFE4A539E}" sibTransId="{D17F621E-5FCA-4C5E-A91D-2CC266253358}"/>
    <dgm:cxn modelId="{C3EDE835-9EA1-4781-A70D-5FCF2574F492}" type="presOf" srcId="{5D806FC6-AB4C-47ED-A2AD-1547710C3392}" destId="{16611CD3-C87A-4556-A8CA-7271406B5EE6}" srcOrd="0" destOrd="0" presId="urn:microsoft.com/office/officeart/2005/8/layout/vList5"/>
    <dgm:cxn modelId="{BA8390EF-A551-4FF9-8C6D-76E2058008CD}" type="presOf" srcId="{7EC84910-F340-457B-9FFC-5B28273EE1A7}" destId="{AECE7F8A-CDC6-4686-91BA-80C532164BD2}" srcOrd="0" destOrd="0" presId="urn:microsoft.com/office/officeart/2005/8/layout/vList5"/>
    <dgm:cxn modelId="{58BBA4A3-EA70-4879-AC98-B848405C0E67}" type="presParOf" srcId="{30487783-0751-4036-A2F9-F997353C3A83}" destId="{A0909F85-F045-4D9C-9323-6530731DADD4}" srcOrd="0" destOrd="0" presId="urn:microsoft.com/office/officeart/2005/8/layout/vList5"/>
    <dgm:cxn modelId="{34844BAB-F02E-47F4-8828-F7F97E0358B2}" type="presParOf" srcId="{A0909F85-F045-4D9C-9323-6530731DADD4}" destId="{16611CD3-C87A-4556-A8CA-7271406B5EE6}" srcOrd="0" destOrd="0" presId="urn:microsoft.com/office/officeart/2005/8/layout/vList5"/>
    <dgm:cxn modelId="{5FD3FF82-1A18-48E7-B31D-41810EB8B906}" type="presParOf" srcId="{30487783-0751-4036-A2F9-F997353C3A83}" destId="{F2F66EF3-AA4C-4889-AF01-F50D17C5A29F}" srcOrd="1" destOrd="0" presId="urn:microsoft.com/office/officeart/2005/8/layout/vList5"/>
    <dgm:cxn modelId="{9A1F20C6-A557-4992-819B-3E409F72357D}" type="presParOf" srcId="{30487783-0751-4036-A2F9-F997353C3A83}" destId="{94DB4425-6D91-4BAD-AAC1-E323A74E8414}" srcOrd="2" destOrd="0" presId="urn:microsoft.com/office/officeart/2005/8/layout/vList5"/>
    <dgm:cxn modelId="{F1F91D11-2E46-4D2B-A3FE-773FCBAE08FC}" type="presParOf" srcId="{94DB4425-6D91-4BAD-AAC1-E323A74E8414}" destId="{AECE7F8A-CDC6-4686-91BA-80C532164BD2}" srcOrd="0" destOrd="0" presId="urn:microsoft.com/office/officeart/2005/8/layout/vList5"/>
    <dgm:cxn modelId="{9ABD1921-C616-41BA-B771-A6A8FA7F5734}" type="presParOf" srcId="{30487783-0751-4036-A2F9-F997353C3A83}" destId="{B2982B79-DF04-4B5F-AE5E-49886F25DCBD}" srcOrd="3" destOrd="0" presId="urn:microsoft.com/office/officeart/2005/8/layout/vList5"/>
    <dgm:cxn modelId="{87CBB5B9-E361-4827-8EE3-36266038F549}" type="presParOf" srcId="{30487783-0751-4036-A2F9-F997353C3A83}" destId="{A0B2D6E8-40C8-430D-8D40-561860646772}" srcOrd="4" destOrd="0" presId="urn:microsoft.com/office/officeart/2005/8/layout/vList5"/>
    <dgm:cxn modelId="{49D07DEC-2E04-4F63-9C6B-FDD95AB2C008}" type="presParOf" srcId="{A0B2D6E8-40C8-430D-8D40-561860646772}" destId="{A4D57F42-6EFD-4B0B-8B1A-D8F73A6887A9}" srcOrd="0" destOrd="0" presId="urn:microsoft.com/office/officeart/2005/8/layout/vList5"/>
    <dgm:cxn modelId="{8548331D-5910-4831-AF5A-015B6FF75881}" type="presParOf" srcId="{30487783-0751-4036-A2F9-F997353C3A83}" destId="{835206E7-7967-4844-9A23-14325E1C5818}" srcOrd="5" destOrd="0" presId="urn:microsoft.com/office/officeart/2005/8/layout/vList5"/>
    <dgm:cxn modelId="{096EE0FE-C9BF-4401-BA79-C2A5A38BBB00}" type="presParOf" srcId="{30487783-0751-4036-A2F9-F997353C3A83}" destId="{E3FBAAAA-C756-43E1-937C-FD621857EC48}" srcOrd="6" destOrd="0" presId="urn:microsoft.com/office/officeart/2005/8/layout/vList5"/>
    <dgm:cxn modelId="{08E005B4-E9FA-4E3D-8498-9F3BDD2BDED7}" type="presParOf" srcId="{E3FBAAAA-C756-43E1-937C-FD621857EC48}" destId="{D8A8823C-BAA1-432C-93D7-82859AD31994}" srcOrd="0" destOrd="0" presId="urn:microsoft.com/office/officeart/2005/8/layout/vList5"/>
    <dgm:cxn modelId="{4FDAA51A-A8D0-4EC9-BF8A-35F233D24A83}" type="presParOf" srcId="{30487783-0751-4036-A2F9-F997353C3A83}" destId="{6E7B4C65-95C3-4E5B-AF90-608CCB9CE520}" srcOrd="7" destOrd="0" presId="urn:microsoft.com/office/officeart/2005/8/layout/vList5"/>
    <dgm:cxn modelId="{35E79794-5878-486B-88F2-087CA0B59F39}" type="presParOf" srcId="{30487783-0751-4036-A2F9-F997353C3A83}" destId="{281BE104-757E-4F42-9B49-914C2C2E889F}" srcOrd="8" destOrd="0" presId="urn:microsoft.com/office/officeart/2005/8/layout/vList5"/>
    <dgm:cxn modelId="{2ABDD90A-0E2B-4F7F-B26F-F74ED0FB8221}" type="presParOf" srcId="{281BE104-757E-4F42-9B49-914C2C2E889F}" destId="{C0C0E652-9755-4C08-9BF1-E7501C3F0F1A}"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0B1A25-7F55-42BE-B3B8-C41BF48BB6D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D806FC6-AB4C-47ED-A2AD-1547710C339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minuscule</a:t>
          </a:r>
          <a:endParaRPr lang="fr-FR" sz="2400" dirty="0">
            <a:solidFill>
              <a:schemeClr val="tx1"/>
            </a:solidFill>
            <a:latin typeface="Arial" panose="020B0604020202020204" pitchFamily="34" charset="0"/>
            <a:cs typeface="Arial" panose="020B0604020202020204" pitchFamily="34" charset="0"/>
          </a:endParaRPr>
        </a:p>
      </dgm:t>
    </dgm:pt>
    <dgm:pt modelId="{A009678C-9FF6-4355-BF7C-B0F240B2CF29}" type="par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394957B-E242-463A-B5AA-7B13E74D8F75}" type="sib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7EC84910-F340-457B-9FFC-5B28273EE1A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joli</a:t>
          </a:r>
          <a:endParaRPr lang="fr-FR" sz="2400" dirty="0">
            <a:solidFill>
              <a:schemeClr val="tx1"/>
            </a:solidFill>
            <a:latin typeface="Arial" panose="020B0604020202020204" pitchFamily="34" charset="0"/>
            <a:cs typeface="Arial" panose="020B0604020202020204" pitchFamily="34" charset="0"/>
          </a:endParaRPr>
        </a:p>
      </dgm:t>
    </dgm:pt>
    <dgm:pt modelId="{7D09C50F-8174-467B-A422-3073F040006E}" type="par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F13C7233-A6A7-4C99-80C8-6B3B3ACB781E}" type="sib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423A031A-9344-4B94-B64D-BEA3B55B5F5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adorable</a:t>
          </a:r>
          <a:endParaRPr lang="fr-FR" sz="2400" dirty="0">
            <a:solidFill>
              <a:schemeClr val="tx1"/>
            </a:solidFill>
            <a:latin typeface="Arial" panose="020B0604020202020204" pitchFamily="34" charset="0"/>
            <a:cs typeface="Arial" panose="020B0604020202020204" pitchFamily="34" charset="0"/>
          </a:endParaRPr>
        </a:p>
      </dgm:t>
    </dgm:pt>
    <dgm:pt modelId="{6287D5B9-73CA-4783-8EE0-89C84CCD5D54}" type="par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C9D7B4A7-D857-46EF-9BD2-F6EACC527190}" type="sib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359FF08-2344-4FFB-B88F-AEC2BB8411A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étroit</a:t>
          </a:r>
          <a:endParaRPr lang="fr-FR" sz="2400" dirty="0">
            <a:solidFill>
              <a:schemeClr val="tx1"/>
            </a:solidFill>
            <a:latin typeface="Arial" panose="020B0604020202020204" pitchFamily="34" charset="0"/>
            <a:cs typeface="Arial" panose="020B0604020202020204" pitchFamily="34" charset="0"/>
          </a:endParaRPr>
        </a:p>
      </dgm:t>
    </dgm:pt>
    <dgm:pt modelId="{8F70E30E-94A4-4A4C-BC1C-6A333BB06BE2}" type="par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D448257-A3E3-4B1D-84F4-B74520D4692B}" type="sib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A2CD4616-4B75-4800-A559-5C92ED496A24}">
      <dgm:prSet phldrT="[Texte]" custT="1"/>
      <dgm:spPr>
        <a:solidFill>
          <a:schemeClr val="accent6">
            <a:lumMod val="40000"/>
            <a:lumOff val="6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Asie</a:t>
          </a:r>
          <a:endParaRPr lang="fr-FR" sz="2400" dirty="0">
            <a:solidFill>
              <a:schemeClr val="tx1"/>
            </a:solidFill>
            <a:latin typeface="Arial" panose="020B0604020202020204" pitchFamily="34" charset="0"/>
            <a:cs typeface="Arial" panose="020B0604020202020204" pitchFamily="34" charset="0"/>
          </a:endParaRPr>
        </a:p>
      </dgm:t>
    </dgm:pt>
    <dgm:pt modelId="{409679E7-73A6-4DCE-826E-401BFE4A539E}" type="par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17F621E-5FCA-4C5E-A91D-2CC266253358}" type="sib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30487783-0751-4036-A2F9-F997353C3A83}" type="pres">
      <dgm:prSet presAssocID="{C10B1A25-7F55-42BE-B3B8-C41BF48BB6DF}" presName="Name0" presStyleCnt="0">
        <dgm:presLayoutVars>
          <dgm:dir/>
          <dgm:animLvl val="lvl"/>
          <dgm:resizeHandles val="exact"/>
        </dgm:presLayoutVars>
      </dgm:prSet>
      <dgm:spPr/>
      <dgm:t>
        <a:bodyPr/>
        <a:lstStyle/>
        <a:p>
          <a:endParaRPr lang="fr-FR"/>
        </a:p>
      </dgm:t>
    </dgm:pt>
    <dgm:pt modelId="{A0909F85-F045-4D9C-9323-6530731DADD4}" type="pres">
      <dgm:prSet presAssocID="{5D806FC6-AB4C-47ED-A2AD-1547710C3392}" presName="linNode" presStyleCnt="0"/>
      <dgm:spPr/>
    </dgm:pt>
    <dgm:pt modelId="{16611CD3-C87A-4556-A8CA-7271406B5EE6}" type="pres">
      <dgm:prSet presAssocID="{5D806FC6-AB4C-47ED-A2AD-1547710C3392}" presName="parentText" presStyleLbl="node1" presStyleIdx="0" presStyleCnt="5">
        <dgm:presLayoutVars>
          <dgm:chMax val="1"/>
          <dgm:bulletEnabled val="1"/>
        </dgm:presLayoutVars>
      </dgm:prSet>
      <dgm:spPr/>
      <dgm:t>
        <a:bodyPr/>
        <a:lstStyle/>
        <a:p>
          <a:endParaRPr lang="fr-FR"/>
        </a:p>
      </dgm:t>
    </dgm:pt>
    <dgm:pt modelId="{F2F66EF3-AA4C-4889-AF01-F50D17C5A29F}" type="pres">
      <dgm:prSet presAssocID="{D394957B-E242-463A-B5AA-7B13E74D8F75}" presName="sp" presStyleCnt="0"/>
      <dgm:spPr/>
    </dgm:pt>
    <dgm:pt modelId="{94DB4425-6D91-4BAD-AAC1-E323A74E8414}" type="pres">
      <dgm:prSet presAssocID="{7EC84910-F340-457B-9FFC-5B28273EE1A7}" presName="linNode" presStyleCnt="0"/>
      <dgm:spPr/>
    </dgm:pt>
    <dgm:pt modelId="{AECE7F8A-CDC6-4686-91BA-80C532164BD2}" type="pres">
      <dgm:prSet presAssocID="{7EC84910-F340-457B-9FFC-5B28273EE1A7}" presName="parentText" presStyleLbl="node1" presStyleIdx="1" presStyleCnt="5">
        <dgm:presLayoutVars>
          <dgm:chMax val="1"/>
          <dgm:bulletEnabled val="1"/>
        </dgm:presLayoutVars>
      </dgm:prSet>
      <dgm:spPr/>
      <dgm:t>
        <a:bodyPr/>
        <a:lstStyle/>
        <a:p>
          <a:endParaRPr lang="fr-FR"/>
        </a:p>
      </dgm:t>
    </dgm:pt>
    <dgm:pt modelId="{B2982B79-DF04-4B5F-AE5E-49886F25DCBD}" type="pres">
      <dgm:prSet presAssocID="{F13C7233-A6A7-4C99-80C8-6B3B3ACB781E}" presName="sp" presStyleCnt="0"/>
      <dgm:spPr/>
    </dgm:pt>
    <dgm:pt modelId="{A0B2D6E8-40C8-430D-8D40-561860646772}" type="pres">
      <dgm:prSet presAssocID="{423A031A-9344-4B94-B64D-BEA3B55B5F56}" presName="linNode" presStyleCnt="0"/>
      <dgm:spPr/>
    </dgm:pt>
    <dgm:pt modelId="{A4D57F42-6EFD-4B0B-8B1A-D8F73A6887A9}" type="pres">
      <dgm:prSet presAssocID="{423A031A-9344-4B94-B64D-BEA3B55B5F56}" presName="parentText" presStyleLbl="node1" presStyleIdx="2" presStyleCnt="5">
        <dgm:presLayoutVars>
          <dgm:chMax val="1"/>
          <dgm:bulletEnabled val="1"/>
        </dgm:presLayoutVars>
      </dgm:prSet>
      <dgm:spPr/>
      <dgm:t>
        <a:bodyPr/>
        <a:lstStyle/>
        <a:p>
          <a:endParaRPr lang="fr-FR"/>
        </a:p>
      </dgm:t>
    </dgm:pt>
    <dgm:pt modelId="{835206E7-7967-4844-9A23-14325E1C5818}" type="pres">
      <dgm:prSet presAssocID="{C9D7B4A7-D857-46EF-9BD2-F6EACC527190}" presName="sp" presStyleCnt="0"/>
      <dgm:spPr/>
    </dgm:pt>
    <dgm:pt modelId="{E3FBAAAA-C756-43E1-937C-FD621857EC48}" type="pres">
      <dgm:prSet presAssocID="{8359FF08-2344-4FFB-B88F-AEC2BB8411A2}" presName="linNode" presStyleCnt="0"/>
      <dgm:spPr/>
    </dgm:pt>
    <dgm:pt modelId="{D8A8823C-BAA1-432C-93D7-82859AD31994}" type="pres">
      <dgm:prSet presAssocID="{8359FF08-2344-4FFB-B88F-AEC2BB8411A2}" presName="parentText" presStyleLbl="node1" presStyleIdx="3" presStyleCnt="5">
        <dgm:presLayoutVars>
          <dgm:chMax val="1"/>
          <dgm:bulletEnabled val="1"/>
        </dgm:presLayoutVars>
      </dgm:prSet>
      <dgm:spPr/>
      <dgm:t>
        <a:bodyPr/>
        <a:lstStyle/>
        <a:p>
          <a:endParaRPr lang="fr-FR"/>
        </a:p>
      </dgm:t>
    </dgm:pt>
    <dgm:pt modelId="{6E7B4C65-95C3-4E5B-AF90-608CCB9CE520}" type="pres">
      <dgm:prSet presAssocID="{8D448257-A3E3-4B1D-84F4-B74520D4692B}" presName="sp" presStyleCnt="0"/>
      <dgm:spPr/>
    </dgm:pt>
    <dgm:pt modelId="{281BE104-757E-4F42-9B49-914C2C2E889F}" type="pres">
      <dgm:prSet presAssocID="{A2CD4616-4B75-4800-A559-5C92ED496A24}" presName="linNode" presStyleCnt="0"/>
      <dgm:spPr/>
    </dgm:pt>
    <dgm:pt modelId="{C0C0E652-9755-4C08-9BF1-E7501C3F0F1A}" type="pres">
      <dgm:prSet presAssocID="{A2CD4616-4B75-4800-A559-5C92ED496A24}" presName="parentText" presStyleLbl="node1" presStyleIdx="4" presStyleCnt="5">
        <dgm:presLayoutVars>
          <dgm:chMax val="1"/>
          <dgm:bulletEnabled val="1"/>
        </dgm:presLayoutVars>
      </dgm:prSet>
      <dgm:spPr/>
      <dgm:t>
        <a:bodyPr/>
        <a:lstStyle/>
        <a:p>
          <a:endParaRPr lang="fr-FR"/>
        </a:p>
      </dgm:t>
    </dgm:pt>
  </dgm:ptLst>
  <dgm:cxnLst>
    <dgm:cxn modelId="{A16F17F5-8314-41D5-90D4-7D262D05C4CD}" type="presOf" srcId="{8359FF08-2344-4FFB-B88F-AEC2BB8411A2}" destId="{D8A8823C-BAA1-432C-93D7-82859AD31994}" srcOrd="0" destOrd="0" presId="urn:microsoft.com/office/officeart/2005/8/layout/vList5"/>
    <dgm:cxn modelId="{E051F4C5-C592-4A03-BB49-9BBFC16D3D11}" type="presOf" srcId="{423A031A-9344-4B94-B64D-BEA3B55B5F56}" destId="{A4D57F42-6EFD-4B0B-8B1A-D8F73A6887A9}" srcOrd="0" destOrd="0" presId="urn:microsoft.com/office/officeart/2005/8/layout/vList5"/>
    <dgm:cxn modelId="{ED0136F4-9A8E-4D42-83F5-0E3C3DC281D6}" srcId="{C10B1A25-7F55-42BE-B3B8-C41BF48BB6DF}" destId="{8359FF08-2344-4FFB-B88F-AEC2BB8411A2}" srcOrd="3" destOrd="0" parTransId="{8F70E30E-94A4-4A4C-BC1C-6A333BB06BE2}" sibTransId="{8D448257-A3E3-4B1D-84F4-B74520D4692B}"/>
    <dgm:cxn modelId="{4485BF8F-429E-470F-8550-BF32A1523985}" srcId="{C10B1A25-7F55-42BE-B3B8-C41BF48BB6DF}" destId="{423A031A-9344-4B94-B64D-BEA3B55B5F56}" srcOrd="2" destOrd="0" parTransId="{6287D5B9-73CA-4783-8EE0-89C84CCD5D54}" sibTransId="{C9D7B4A7-D857-46EF-9BD2-F6EACC527190}"/>
    <dgm:cxn modelId="{9AA45092-4034-4E7E-9DF0-EDFB87D8F51E}" type="presOf" srcId="{7EC84910-F340-457B-9FFC-5B28273EE1A7}" destId="{AECE7F8A-CDC6-4686-91BA-80C532164BD2}" srcOrd="0" destOrd="0" presId="urn:microsoft.com/office/officeart/2005/8/layout/vList5"/>
    <dgm:cxn modelId="{0A5FC619-9594-4E76-9740-71908ED64ABB}" type="presOf" srcId="{5D806FC6-AB4C-47ED-A2AD-1547710C3392}" destId="{16611CD3-C87A-4556-A8CA-7271406B5EE6}" srcOrd="0" destOrd="0" presId="urn:microsoft.com/office/officeart/2005/8/layout/vList5"/>
    <dgm:cxn modelId="{C8DC7C7E-68DE-4054-82D8-1F84221ED56A}" srcId="{C10B1A25-7F55-42BE-B3B8-C41BF48BB6DF}" destId="{A2CD4616-4B75-4800-A559-5C92ED496A24}" srcOrd="4" destOrd="0" parTransId="{409679E7-73A6-4DCE-826E-401BFE4A539E}" sibTransId="{D17F621E-5FCA-4C5E-A91D-2CC266253358}"/>
    <dgm:cxn modelId="{C80C584D-2C72-4E0A-A844-05EDD3413DCF}" type="presOf" srcId="{C10B1A25-7F55-42BE-B3B8-C41BF48BB6DF}" destId="{30487783-0751-4036-A2F9-F997353C3A83}" srcOrd="0" destOrd="0" presId="urn:microsoft.com/office/officeart/2005/8/layout/vList5"/>
    <dgm:cxn modelId="{1A6C63B3-E13A-46F1-80DF-9868F95EAE0B}" srcId="{C10B1A25-7F55-42BE-B3B8-C41BF48BB6DF}" destId="{7EC84910-F340-457B-9FFC-5B28273EE1A7}" srcOrd="1" destOrd="0" parTransId="{7D09C50F-8174-467B-A422-3073F040006E}" sibTransId="{F13C7233-A6A7-4C99-80C8-6B3B3ACB781E}"/>
    <dgm:cxn modelId="{6D2ACDA2-A5BB-4D56-88C8-2BF75F0D6DDB}" type="presOf" srcId="{A2CD4616-4B75-4800-A559-5C92ED496A24}" destId="{C0C0E652-9755-4C08-9BF1-E7501C3F0F1A}" srcOrd="0" destOrd="0" presId="urn:microsoft.com/office/officeart/2005/8/layout/vList5"/>
    <dgm:cxn modelId="{7FB5238F-758B-444A-826C-22ED56FCE7FD}" srcId="{C10B1A25-7F55-42BE-B3B8-C41BF48BB6DF}" destId="{5D806FC6-AB4C-47ED-A2AD-1547710C3392}" srcOrd="0" destOrd="0" parTransId="{A009678C-9FF6-4355-BF7C-B0F240B2CF29}" sibTransId="{D394957B-E242-463A-B5AA-7B13E74D8F75}"/>
    <dgm:cxn modelId="{BA3959F5-34F3-4945-96C1-C7014A57D0B6}" type="presParOf" srcId="{30487783-0751-4036-A2F9-F997353C3A83}" destId="{A0909F85-F045-4D9C-9323-6530731DADD4}" srcOrd="0" destOrd="0" presId="urn:microsoft.com/office/officeart/2005/8/layout/vList5"/>
    <dgm:cxn modelId="{E32B5DB8-902C-4966-B9A5-D4807620DF46}" type="presParOf" srcId="{A0909F85-F045-4D9C-9323-6530731DADD4}" destId="{16611CD3-C87A-4556-A8CA-7271406B5EE6}" srcOrd="0" destOrd="0" presId="urn:microsoft.com/office/officeart/2005/8/layout/vList5"/>
    <dgm:cxn modelId="{38F96679-AC2E-4CA1-ADCB-56C79B68591D}" type="presParOf" srcId="{30487783-0751-4036-A2F9-F997353C3A83}" destId="{F2F66EF3-AA4C-4889-AF01-F50D17C5A29F}" srcOrd="1" destOrd="0" presId="urn:microsoft.com/office/officeart/2005/8/layout/vList5"/>
    <dgm:cxn modelId="{43316AFB-8294-4162-A1DD-3D03138B6969}" type="presParOf" srcId="{30487783-0751-4036-A2F9-F997353C3A83}" destId="{94DB4425-6D91-4BAD-AAC1-E323A74E8414}" srcOrd="2" destOrd="0" presId="urn:microsoft.com/office/officeart/2005/8/layout/vList5"/>
    <dgm:cxn modelId="{BE5EC82D-181C-46C1-8789-06EEAC4932FE}" type="presParOf" srcId="{94DB4425-6D91-4BAD-AAC1-E323A74E8414}" destId="{AECE7F8A-CDC6-4686-91BA-80C532164BD2}" srcOrd="0" destOrd="0" presId="urn:microsoft.com/office/officeart/2005/8/layout/vList5"/>
    <dgm:cxn modelId="{C5348FAF-4C61-474E-873A-CCD927CB8F50}" type="presParOf" srcId="{30487783-0751-4036-A2F9-F997353C3A83}" destId="{B2982B79-DF04-4B5F-AE5E-49886F25DCBD}" srcOrd="3" destOrd="0" presId="urn:microsoft.com/office/officeart/2005/8/layout/vList5"/>
    <dgm:cxn modelId="{AA4C4AD2-545E-4815-B237-8D3189F45C27}" type="presParOf" srcId="{30487783-0751-4036-A2F9-F997353C3A83}" destId="{A0B2D6E8-40C8-430D-8D40-561860646772}" srcOrd="4" destOrd="0" presId="urn:microsoft.com/office/officeart/2005/8/layout/vList5"/>
    <dgm:cxn modelId="{CAF8A97B-CC37-439C-9BB9-19107A787D9A}" type="presParOf" srcId="{A0B2D6E8-40C8-430D-8D40-561860646772}" destId="{A4D57F42-6EFD-4B0B-8B1A-D8F73A6887A9}" srcOrd="0" destOrd="0" presId="urn:microsoft.com/office/officeart/2005/8/layout/vList5"/>
    <dgm:cxn modelId="{6BD8CD7F-754A-46C4-840F-C935EF2C0741}" type="presParOf" srcId="{30487783-0751-4036-A2F9-F997353C3A83}" destId="{835206E7-7967-4844-9A23-14325E1C5818}" srcOrd="5" destOrd="0" presId="urn:microsoft.com/office/officeart/2005/8/layout/vList5"/>
    <dgm:cxn modelId="{E9B33265-BFDA-4A15-874D-5AA4321C8B23}" type="presParOf" srcId="{30487783-0751-4036-A2F9-F997353C3A83}" destId="{E3FBAAAA-C756-43E1-937C-FD621857EC48}" srcOrd="6" destOrd="0" presId="urn:microsoft.com/office/officeart/2005/8/layout/vList5"/>
    <dgm:cxn modelId="{45910D54-2A44-4E6E-ACD0-AF5651947FC9}" type="presParOf" srcId="{E3FBAAAA-C756-43E1-937C-FD621857EC48}" destId="{D8A8823C-BAA1-432C-93D7-82859AD31994}" srcOrd="0" destOrd="0" presId="urn:microsoft.com/office/officeart/2005/8/layout/vList5"/>
    <dgm:cxn modelId="{EA71D0BB-23A5-4476-B348-081C5D8BFC00}" type="presParOf" srcId="{30487783-0751-4036-A2F9-F997353C3A83}" destId="{6E7B4C65-95C3-4E5B-AF90-608CCB9CE520}" srcOrd="7" destOrd="0" presId="urn:microsoft.com/office/officeart/2005/8/layout/vList5"/>
    <dgm:cxn modelId="{A3F2660F-05CE-4342-98C7-34D2FE11818D}" type="presParOf" srcId="{30487783-0751-4036-A2F9-F997353C3A83}" destId="{281BE104-757E-4F42-9B49-914C2C2E889F}" srcOrd="8" destOrd="0" presId="urn:microsoft.com/office/officeart/2005/8/layout/vList5"/>
    <dgm:cxn modelId="{57226196-79B8-479A-ACF3-4AAEC6E3D1E5}" type="presParOf" srcId="{281BE104-757E-4F42-9B49-914C2C2E889F}" destId="{C0C0E652-9755-4C08-9BF1-E7501C3F0F1A}" srcOrd="0" destOrd="0" presId="urn:microsoft.com/office/officeart/2005/8/layout/vList5"/>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0B1A25-7F55-42BE-B3B8-C41BF48BB6D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D806FC6-AB4C-47ED-A2AD-1547710C339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idiot</a:t>
          </a:r>
          <a:endParaRPr lang="fr-FR" sz="2400" dirty="0">
            <a:solidFill>
              <a:schemeClr val="tx1"/>
            </a:solidFill>
            <a:latin typeface="Arial" panose="020B0604020202020204" pitchFamily="34" charset="0"/>
            <a:cs typeface="Arial" panose="020B0604020202020204" pitchFamily="34" charset="0"/>
          </a:endParaRPr>
        </a:p>
      </dgm:t>
    </dgm:pt>
    <dgm:pt modelId="{A009678C-9FF6-4355-BF7C-B0F240B2CF29}" type="par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394957B-E242-463A-B5AA-7B13E74D8F75}" type="sib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7EC84910-F340-457B-9FFC-5B28273EE1A7}">
      <dgm:prSet phldrT="[Texte]" custT="1"/>
      <dgm:spPr>
        <a:solidFill>
          <a:schemeClr val="accent6">
            <a:lumMod val="40000"/>
            <a:lumOff val="6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le</a:t>
          </a:r>
          <a:endParaRPr lang="fr-FR" sz="2400" dirty="0">
            <a:solidFill>
              <a:schemeClr val="tx1"/>
            </a:solidFill>
            <a:latin typeface="Arial" panose="020B0604020202020204" pitchFamily="34" charset="0"/>
            <a:cs typeface="Arial" panose="020B0604020202020204" pitchFamily="34" charset="0"/>
          </a:endParaRPr>
        </a:p>
      </dgm:t>
    </dgm:pt>
    <dgm:pt modelId="{7D09C50F-8174-467B-A422-3073F040006E}" type="par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F13C7233-A6A7-4C99-80C8-6B3B3ACB781E}" type="sib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423A031A-9344-4B94-B64D-BEA3B55B5F5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jaloux</a:t>
          </a:r>
          <a:endParaRPr lang="fr-FR" sz="2400" dirty="0">
            <a:solidFill>
              <a:schemeClr val="tx1"/>
            </a:solidFill>
            <a:latin typeface="Arial" panose="020B0604020202020204" pitchFamily="34" charset="0"/>
            <a:cs typeface="Arial" panose="020B0604020202020204" pitchFamily="34" charset="0"/>
          </a:endParaRPr>
        </a:p>
      </dgm:t>
    </dgm:pt>
    <dgm:pt modelId="{6287D5B9-73CA-4783-8EE0-89C84CCD5D54}" type="par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C9D7B4A7-D857-46EF-9BD2-F6EACC527190}" type="sib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359FF08-2344-4FFB-B88F-AEC2BB8411A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fidèle</a:t>
          </a:r>
          <a:endParaRPr lang="fr-FR" sz="2400" dirty="0">
            <a:solidFill>
              <a:schemeClr val="tx1"/>
            </a:solidFill>
            <a:latin typeface="Arial" panose="020B0604020202020204" pitchFamily="34" charset="0"/>
            <a:cs typeface="Arial" panose="020B0604020202020204" pitchFamily="34" charset="0"/>
          </a:endParaRPr>
        </a:p>
      </dgm:t>
    </dgm:pt>
    <dgm:pt modelId="{8F70E30E-94A4-4A4C-BC1C-6A333BB06BE2}" type="par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D448257-A3E3-4B1D-84F4-B74520D4692B}" type="sib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A2CD4616-4B75-4800-A559-5C92ED496A2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joyeux</a:t>
          </a:r>
          <a:endParaRPr lang="fr-FR" sz="2400" dirty="0">
            <a:solidFill>
              <a:schemeClr val="tx1"/>
            </a:solidFill>
            <a:latin typeface="Arial" panose="020B0604020202020204" pitchFamily="34" charset="0"/>
            <a:cs typeface="Arial" panose="020B0604020202020204" pitchFamily="34" charset="0"/>
          </a:endParaRPr>
        </a:p>
      </dgm:t>
    </dgm:pt>
    <dgm:pt modelId="{409679E7-73A6-4DCE-826E-401BFE4A539E}" type="par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17F621E-5FCA-4C5E-A91D-2CC266253358}" type="sib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30487783-0751-4036-A2F9-F997353C3A83}" type="pres">
      <dgm:prSet presAssocID="{C10B1A25-7F55-42BE-B3B8-C41BF48BB6DF}" presName="Name0" presStyleCnt="0">
        <dgm:presLayoutVars>
          <dgm:dir/>
          <dgm:animLvl val="lvl"/>
          <dgm:resizeHandles val="exact"/>
        </dgm:presLayoutVars>
      </dgm:prSet>
      <dgm:spPr/>
      <dgm:t>
        <a:bodyPr/>
        <a:lstStyle/>
        <a:p>
          <a:endParaRPr lang="fr-FR"/>
        </a:p>
      </dgm:t>
    </dgm:pt>
    <dgm:pt modelId="{A0909F85-F045-4D9C-9323-6530731DADD4}" type="pres">
      <dgm:prSet presAssocID="{5D806FC6-AB4C-47ED-A2AD-1547710C3392}" presName="linNode" presStyleCnt="0"/>
      <dgm:spPr/>
    </dgm:pt>
    <dgm:pt modelId="{16611CD3-C87A-4556-A8CA-7271406B5EE6}" type="pres">
      <dgm:prSet presAssocID="{5D806FC6-AB4C-47ED-A2AD-1547710C3392}" presName="parentText" presStyleLbl="node1" presStyleIdx="0" presStyleCnt="5">
        <dgm:presLayoutVars>
          <dgm:chMax val="1"/>
          <dgm:bulletEnabled val="1"/>
        </dgm:presLayoutVars>
      </dgm:prSet>
      <dgm:spPr/>
      <dgm:t>
        <a:bodyPr/>
        <a:lstStyle/>
        <a:p>
          <a:endParaRPr lang="fr-FR"/>
        </a:p>
      </dgm:t>
    </dgm:pt>
    <dgm:pt modelId="{F2F66EF3-AA4C-4889-AF01-F50D17C5A29F}" type="pres">
      <dgm:prSet presAssocID="{D394957B-E242-463A-B5AA-7B13E74D8F75}" presName="sp" presStyleCnt="0"/>
      <dgm:spPr/>
    </dgm:pt>
    <dgm:pt modelId="{94DB4425-6D91-4BAD-AAC1-E323A74E8414}" type="pres">
      <dgm:prSet presAssocID="{7EC84910-F340-457B-9FFC-5B28273EE1A7}" presName="linNode" presStyleCnt="0"/>
      <dgm:spPr/>
    </dgm:pt>
    <dgm:pt modelId="{AECE7F8A-CDC6-4686-91BA-80C532164BD2}" type="pres">
      <dgm:prSet presAssocID="{7EC84910-F340-457B-9FFC-5B28273EE1A7}" presName="parentText" presStyleLbl="node1" presStyleIdx="1" presStyleCnt="5">
        <dgm:presLayoutVars>
          <dgm:chMax val="1"/>
          <dgm:bulletEnabled val="1"/>
        </dgm:presLayoutVars>
      </dgm:prSet>
      <dgm:spPr/>
      <dgm:t>
        <a:bodyPr/>
        <a:lstStyle/>
        <a:p>
          <a:endParaRPr lang="fr-FR"/>
        </a:p>
      </dgm:t>
    </dgm:pt>
    <dgm:pt modelId="{B2982B79-DF04-4B5F-AE5E-49886F25DCBD}" type="pres">
      <dgm:prSet presAssocID="{F13C7233-A6A7-4C99-80C8-6B3B3ACB781E}" presName="sp" presStyleCnt="0"/>
      <dgm:spPr/>
    </dgm:pt>
    <dgm:pt modelId="{A0B2D6E8-40C8-430D-8D40-561860646772}" type="pres">
      <dgm:prSet presAssocID="{423A031A-9344-4B94-B64D-BEA3B55B5F56}" presName="linNode" presStyleCnt="0"/>
      <dgm:spPr/>
    </dgm:pt>
    <dgm:pt modelId="{A4D57F42-6EFD-4B0B-8B1A-D8F73A6887A9}" type="pres">
      <dgm:prSet presAssocID="{423A031A-9344-4B94-B64D-BEA3B55B5F56}" presName="parentText" presStyleLbl="node1" presStyleIdx="2" presStyleCnt="5">
        <dgm:presLayoutVars>
          <dgm:chMax val="1"/>
          <dgm:bulletEnabled val="1"/>
        </dgm:presLayoutVars>
      </dgm:prSet>
      <dgm:spPr/>
      <dgm:t>
        <a:bodyPr/>
        <a:lstStyle/>
        <a:p>
          <a:endParaRPr lang="fr-FR"/>
        </a:p>
      </dgm:t>
    </dgm:pt>
    <dgm:pt modelId="{835206E7-7967-4844-9A23-14325E1C5818}" type="pres">
      <dgm:prSet presAssocID="{C9D7B4A7-D857-46EF-9BD2-F6EACC527190}" presName="sp" presStyleCnt="0"/>
      <dgm:spPr/>
    </dgm:pt>
    <dgm:pt modelId="{E3FBAAAA-C756-43E1-937C-FD621857EC48}" type="pres">
      <dgm:prSet presAssocID="{8359FF08-2344-4FFB-B88F-AEC2BB8411A2}" presName="linNode" presStyleCnt="0"/>
      <dgm:spPr/>
    </dgm:pt>
    <dgm:pt modelId="{D8A8823C-BAA1-432C-93D7-82859AD31994}" type="pres">
      <dgm:prSet presAssocID="{8359FF08-2344-4FFB-B88F-AEC2BB8411A2}" presName="parentText" presStyleLbl="node1" presStyleIdx="3" presStyleCnt="5">
        <dgm:presLayoutVars>
          <dgm:chMax val="1"/>
          <dgm:bulletEnabled val="1"/>
        </dgm:presLayoutVars>
      </dgm:prSet>
      <dgm:spPr/>
      <dgm:t>
        <a:bodyPr/>
        <a:lstStyle/>
        <a:p>
          <a:endParaRPr lang="fr-FR"/>
        </a:p>
      </dgm:t>
    </dgm:pt>
    <dgm:pt modelId="{6E7B4C65-95C3-4E5B-AF90-608CCB9CE520}" type="pres">
      <dgm:prSet presAssocID="{8D448257-A3E3-4B1D-84F4-B74520D4692B}" presName="sp" presStyleCnt="0"/>
      <dgm:spPr/>
    </dgm:pt>
    <dgm:pt modelId="{281BE104-757E-4F42-9B49-914C2C2E889F}" type="pres">
      <dgm:prSet presAssocID="{A2CD4616-4B75-4800-A559-5C92ED496A24}" presName="linNode" presStyleCnt="0"/>
      <dgm:spPr/>
    </dgm:pt>
    <dgm:pt modelId="{C0C0E652-9755-4C08-9BF1-E7501C3F0F1A}" type="pres">
      <dgm:prSet presAssocID="{A2CD4616-4B75-4800-A559-5C92ED496A24}" presName="parentText" presStyleLbl="node1" presStyleIdx="4" presStyleCnt="5">
        <dgm:presLayoutVars>
          <dgm:chMax val="1"/>
          <dgm:bulletEnabled val="1"/>
        </dgm:presLayoutVars>
      </dgm:prSet>
      <dgm:spPr/>
      <dgm:t>
        <a:bodyPr/>
        <a:lstStyle/>
        <a:p>
          <a:endParaRPr lang="fr-FR"/>
        </a:p>
      </dgm:t>
    </dgm:pt>
  </dgm:ptLst>
  <dgm:cxnLst>
    <dgm:cxn modelId="{1A6C63B3-E13A-46F1-80DF-9868F95EAE0B}" srcId="{C10B1A25-7F55-42BE-B3B8-C41BF48BB6DF}" destId="{7EC84910-F340-457B-9FFC-5B28273EE1A7}" srcOrd="1" destOrd="0" parTransId="{7D09C50F-8174-467B-A422-3073F040006E}" sibTransId="{F13C7233-A6A7-4C99-80C8-6B3B3ACB781E}"/>
    <dgm:cxn modelId="{ED0136F4-9A8E-4D42-83F5-0E3C3DC281D6}" srcId="{C10B1A25-7F55-42BE-B3B8-C41BF48BB6DF}" destId="{8359FF08-2344-4FFB-B88F-AEC2BB8411A2}" srcOrd="3" destOrd="0" parTransId="{8F70E30E-94A4-4A4C-BC1C-6A333BB06BE2}" sibTransId="{8D448257-A3E3-4B1D-84F4-B74520D4692B}"/>
    <dgm:cxn modelId="{4328D0CE-D924-4B4E-A256-52E9528E325C}" type="presOf" srcId="{7EC84910-F340-457B-9FFC-5B28273EE1A7}" destId="{AECE7F8A-CDC6-4686-91BA-80C532164BD2}" srcOrd="0" destOrd="0" presId="urn:microsoft.com/office/officeart/2005/8/layout/vList5"/>
    <dgm:cxn modelId="{858D73BE-FC85-4121-A1F0-809B0DBAD6E4}" type="presOf" srcId="{A2CD4616-4B75-4800-A559-5C92ED496A24}" destId="{C0C0E652-9755-4C08-9BF1-E7501C3F0F1A}" srcOrd="0" destOrd="0" presId="urn:microsoft.com/office/officeart/2005/8/layout/vList5"/>
    <dgm:cxn modelId="{CD7F1864-3673-4530-B44E-DBF052F6F77B}" type="presOf" srcId="{423A031A-9344-4B94-B64D-BEA3B55B5F56}" destId="{A4D57F42-6EFD-4B0B-8B1A-D8F73A6887A9}" srcOrd="0" destOrd="0" presId="urn:microsoft.com/office/officeart/2005/8/layout/vList5"/>
    <dgm:cxn modelId="{4485BF8F-429E-470F-8550-BF32A1523985}" srcId="{C10B1A25-7F55-42BE-B3B8-C41BF48BB6DF}" destId="{423A031A-9344-4B94-B64D-BEA3B55B5F56}" srcOrd="2" destOrd="0" parTransId="{6287D5B9-73CA-4783-8EE0-89C84CCD5D54}" sibTransId="{C9D7B4A7-D857-46EF-9BD2-F6EACC527190}"/>
    <dgm:cxn modelId="{7FB5238F-758B-444A-826C-22ED56FCE7FD}" srcId="{C10B1A25-7F55-42BE-B3B8-C41BF48BB6DF}" destId="{5D806FC6-AB4C-47ED-A2AD-1547710C3392}" srcOrd="0" destOrd="0" parTransId="{A009678C-9FF6-4355-BF7C-B0F240B2CF29}" sibTransId="{D394957B-E242-463A-B5AA-7B13E74D8F75}"/>
    <dgm:cxn modelId="{D3564C79-0BC1-4E77-BB3F-6FC2C05918FA}" type="presOf" srcId="{8359FF08-2344-4FFB-B88F-AEC2BB8411A2}" destId="{D8A8823C-BAA1-432C-93D7-82859AD31994}" srcOrd="0" destOrd="0" presId="urn:microsoft.com/office/officeart/2005/8/layout/vList5"/>
    <dgm:cxn modelId="{C8DC7C7E-68DE-4054-82D8-1F84221ED56A}" srcId="{C10B1A25-7F55-42BE-B3B8-C41BF48BB6DF}" destId="{A2CD4616-4B75-4800-A559-5C92ED496A24}" srcOrd="4" destOrd="0" parTransId="{409679E7-73A6-4DCE-826E-401BFE4A539E}" sibTransId="{D17F621E-5FCA-4C5E-A91D-2CC266253358}"/>
    <dgm:cxn modelId="{3854320F-4DEC-4404-A87D-95A8EC1C385E}" type="presOf" srcId="{C10B1A25-7F55-42BE-B3B8-C41BF48BB6DF}" destId="{30487783-0751-4036-A2F9-F997353C3A83}" srcOrd="0" destOrd="0" presId="urn:microsoft.com/office/officeart/2005/8/layout/vList5"/>
    <dgm:cxn modelId="{D2ADB8E5-BDB0-40B5-AB28-EA69C9A247FE}" type="presOf" srcId="{5D806FC6-AB4C-47ED-A2AD-1547710C3392}" destId="{16611CD3-C87A-4556-A8CA-7271406B5EE6}" srcOrd="0" destOrd="0" presId="urn:microsoft.com/office/officeart/2005/8/layout/vList5"/>
    <dgm:cxn modelId="{44B2CF2C-879D-4C52-B494-82D2717A7EF7}" type="presParOf" srcId="{30487783-0751-4036-A2F9-F997353C3A83}" destId="{A0909F85-F045-4D9C-9323-6530731DADD4}" srcOrd="0" destOrd="0" presId="urn:microsoft.com/office/officeart/2005/8/layout/vList5"/>
    <dgm:cxn modelId="{BC809C7E-0D78-414A-A196-40B7AC71C6B6}" type="presParOf" srcId="{A0909F85-F045-4D9C-9323-6530731DADD4}" destId="{16611CD3-C87A-4556-A8CA-7271406B5EE6}" srcOrd="0" destOrd="0" presId="urn:microsoft.com/office/officeart/2005/8/layout/vList5"/>
    <dgm:cxn modelId="{C6FD4883-69B1-4D9D-A534-24D14F007897}" type="presParOf" srcId="{30487783-0751-4036-A2F9-F997353C3A83}" destId="{F2F66EF3-AA4C-4889-AF01-F50D17C5A29F}" srcOrd="1" destOrd="0" presId="urn:microsoft.com/office/officeart/2005/8/layout/vList5"/>
    <dgm:cxn modelId="{F0D19BD7-D056-476A-98E5-2313BCBF653A}" type="presParOf" srcId="{30487783-0751-4036-A2F9-F997353C3A83}" destId="{94DB4425-6D91-4BAD-AAC1-E323A74E8414}" srcOrd="2" destOrd="0" presId="urn:microsoft.com/office/officeart/2005/8/layout/vList5"/>
    <dgm:cxn modelId="{EBD16816-9C4D-44A6-B3B4-94903B2B238C}" type="presParOf" srcId="{94DB4425-6D91-4BAD-AAC1-E323A74E8414}" destId="{AECE7F8A-CDC6-4686-91BA-80C532164BD2}" srcOrd="0" destOrd="0" presId="urn:microsoft.com/office/officeart/2005/8/layout/vList5"/>
    <dgm:cxn modelId="{6C0925CD-1179-4901-98FF-FDFB55210A00}" type="presParOf" srcId="{30487783-0751-4036-A2F9-F997353C3A83}" destId="{B2982B79-DF04-4B5F-AE5E-49886F25DCBD}" srcOrd="3" destOrd="0" presId="urn:microsoft.com/office/officeart/2005/8/layout/vList5"/>
    <dgm:cxn modelId="{22AC2326-3343-43B4-8C4B-5315BCFFE820}" type="presParOf" srcId="{30487783-0751-4036-A2F9-F997353C3A83}" destId="{A0B2D6E8-40C8-430D-8D40-561860646772}" srcOrd="4" destOrd="0" presId="urn:microsoft.com/office/officeart/2005/8/layout/vList5"/>
    <dgm:cxn modelId="{9361A083-8F7C-49FB-AD63-2BCA65396512}" type="presParOf" srcId="{A0B2D6E8-40C8-430D-8D40-561860646772}" destId="{A4D57F42-6EFD-4B0B-8B1A-D8F73A6887A9}" srcOrd="0" destOrd="0" presId="urn:microsoft.com/office/officeart/2005/8/layout/vList5"/>
    <dgm:cxn modelId="{298CA01E-FB14-474C-BB85-2EFAB1F866BA}" type="presParOf" srcId="{30487783-0751-4036-A2F9-F997353C3A83}" destId="{835206E7-7967-4844-9A23-14325E1C5818}" srcOrd="5" destOrd="0" presId="urn:microsoft.com/office/officeart/2005/8/layout/vList5"/>
    <dgm:cxn modelId="{35AC1E95-224D-4CAF-A06F-438357C9A286}" type="presParOf" srcId="{30487783-0751-4036-A2F9-F997353C3A83}" destId="{E3FBAAAA-C756-43E1-937C-FD621857EC48}" srcOrd="6" destOrd="0" presId="urn:microsoft.com/office/officeart/2005/8/layout/vList5"/>
    <dgm:cxn modelId="{196AB852-79A3-4D37-A645-362C7E122C5E}" type="presParOf" srcId="{E3FBAAAA-C756-43E1-937C-FD621857EC48}" destId="{D8A8823C-BAA1-432C-93D7-82859AD31994}" srcOrd="0" destOrd="0" presId="urn:microsoft.com/office/officeart/2005/8/layout/vList5"/>
    <dgm:cxn modelId="{04BC316A-80EB-4934-B1DB-2781B35AA142}" type="presParOf" srcId="{30487783-0751-4036-A2F9-F997353C3A83}" destId="{6E7B4C65-95C3-4E5B-AF90-608CCB9CE520}" srcOrd="7" destOrd="0" presId="urn:microsoft.com/office/officeart/2005/8/layout/vList5"/>
    <dgm:cxn modelId="{053DD0A7-8795-475B-BA7A-FCBB09360D7B}" type="presParOf" srcId="{30487783-0751-4036-A2F9-F997353C3A83}" destId="{281BE104-757E-4F42-9B49-914C2C2E889F}" srcOrd="8" destOrd="0" presId="urn:microsoft.com/office/officeart/2005/8/layout/vList5"/>
    <dgm:cxn modelId="{251B6483-728E-461F-A0A1-8362B40065F7}" type="presParOf" srcId="{281BE104-757E-4F42-9B49-914C2C2E889F}" destId="{C0C0E652-9755-4C08-9BF1-E7501C3F0F1A}" srcOrd="0" destOrd="0" presId="urn:microsoft.com/office/officeart/2005/8/layout/vList5"/>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0B1A25-7F55-42BE-B3B8-C41BF48BB6D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D806FC6-AB4C-47ED-A2AD-1547710C339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pomme</a:t>
          </a:r>
          <a:endParaRPr lang="fr-FR" sz="2400" dirty="0">
            <a:solidFill>
              <a:schemeClr val="tx1"/>
            </a:solidFill>
            <a:latin typeface="Arial" panose="020B0604020202020204" pitchFamily="34" charset="0"/>
            <a:cs typeface="Arial" panose="020B0604020202020204" pitchFamily="34" charset="0"/>
          </a:endParaRPr>
        </a:p>
      </dgm:t>
    </dgm:pt>
    <dgm:pt modelId="{A009678C-9FF6-4355-BF7C-B0F240B2CF29}" type="par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394957B-E242-463A-B5AA-7B13E74D8F75}" type="sib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7EC84910-F340-457B-9FFC-5B28273EE1A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bizarre</a:t>
          </a:r>
          <a:endParaRPr lang="fr-FR" sz="2400" dirty="0">
            <a:solidFill>
              <a:schemeClr val="tx1"/>
            </a:solidFill>
            <a:latin typeface="Arial" panose="020B0604020202020204" pitchFamily="34" charset="0"/>
            <a:cs typeface="Arial" panose="020B0604020202020204" pitchFamily="34" charset="0"/>
          </a:endParaRPr>
        </a:p>
      </dgm:t>
    </dgm:pt>
    <dgm:pt modelId="{7D09C50F-8174-467B-A422-3073F040006E}" type="par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F13C7233-A6A7-4C99-80C8-6B3B3ACB781E}" type="sib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423A031A-9344-4B94-B64D-BEA3B55B5F5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crue</a:t>
          </a:r>
          <a:endParaRPr lang="fr-FR" sz="2400" dirty="0">
            <a:solidFill>
              <a:schemeClr val="tx1"/>
            </a:solidFill>
            <a:latin typeface="Arial" panose="020B0604020202020204" pitchFamily="34" charset="0"/>
            <a:cs typeface="Arial" panose="020B0604020202020204" pitchFamily="34" charset="0"/>
          </a:endParaRPr>
        </a:p>
      </dgm:t>
    </dgm:pt>
    <dgm:pt modelId="{6287D5B9-73CA-4783-8EE0-89C84CCD5D54}" type="par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C9D7B4A7-D857-46EF-9BD2-F6EACC527190}" type="sib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359FF08-2344-4FFB-B88F-AEC2BB8411A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froid</a:t>
          </a:r>
          <a:endParaRPr lang="fr-FR" sz="2400" dirty="0">
            <a:solidFill>
              <a:schemeClr val="tx1"/>
            </a:solidFill>
            <a:latin typeface="Arial" panose="020B0604020202020204" pitchFamily="34" charset="0"/>
            <a:cs typeface="Arial" panose="020B0604020202020204" pitchFamily="34" charset="0"/>
          </a:endParaRPr>
        </a:p>
      </dgm:t>
    </dgm:pt>
    <dgm:pt modelId="{8F70E30E-94A4-4A4C-BC1C-6A333BB06BE2}" type="par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D448257-A3E3-4B1D-84F4-B74520D4692B}" type="sib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A2CD4616-4B75-4800-A559-5C92ED496A2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juteuse</a:t>
          </a:r>
          <a:endParaRPr lang="fr-FR" sz="2400" dirty="0">
            <a:solidFill>
              <a:schemeClr val="tx1"/>
            </a:solidFill>
            <a:latin typeface="Arial" panose="020B0604020202020204" pitchFamily="34" charset="0"/>
            <a:cs typeface="Arial" panose="020B0604020202020204" pitchFamily="34" charset="0"/>
          </a:endParaRPr>
        </a:p>
      </dgm:t>
    </dgm:pt>
    <dgm:pt modelId="{409679E7-73A6-4DCE-826E-401BFE4A539E}" type="par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17F621E-5FCA-4C5E-A91D-2CC266253358}" type="sib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30487783-0751-4036-A2F9-F997353C3A83}" type="pres">
      <dgm:prSet presAssocID="{C10B1A25-7F55-42BE-B3B8-C41BF48BB6DF}" presName="Name0" presStyleCnt="0">
        <dgm:presLayoutVars>
          <dgm:dir/>
          <dgm:animLvl val="lvl"/>
          <dgm:resizeHandles val="exact"/>
        </dgm:presLayoutVars>
      </dgm:prSet>
      <dgm:spPr/>
      <dgm:t>
        <a:bodyPr/>
        <a:lstStyle/>
        <a:p>
          <a:endParaRPr lang="fr-FR"/>
        </a:p>
      </dgm:t>
    </dgm:pt>
    <dgm:pt modelId="{A0909F85-F045-4D9C-9323-6530731DADD4}" type="pres">
      <dgm:prSet presAssocID="{5D806FC6-AB4C-47ED-A2AD-1547710C3392}" presName="linNode" presStyleCnt="0"/>
      <dgm:spPr/>
    </dgm:pt>
    <dgm:pt modelId="{16611CD3-C87A-4556-A8CA-7271406B5EE6}" type="pres">
      <dgm:prSet presAssocID="{5D806FC6-AB4C-47ED-A2AD-1547710C3392}" presName="parentText" presStyleLbl="node1" presStyleIdx="0" presStyleCnt="5">
        <dgm:presLayoutVars>
          <dgm:chMax val="1"/>
          <dgm:bulletEnabled val="1"/>
        </dgm:presLayoutVars>
      </dgm:prSet>
      <dgm:spPr/>
      <dgm:t>
        <a:bodyPr/>
        <a:lstStyle/>
        <a:p>
          <a:endParaRPr lang="fr-FR"/>
        </a:p>
      </dgm:t>
    </dgm:pt>
    <dgm:pt modelId="{F2F66EF3-AA4C-4889-AF01-F50D17C5A29F}" type="pres">
      <dgm:prSet presAssocID="{D394957B-E242-463A-B5AA-7B13E74D8F75}" presName="sp" presStyleCnt="0"/>
      <dgm:spPr/>
    </dgm:pt>
    <dgm:pt modelId="{94DB4425-6D91-4BAD-AAC1-E323A74E8414}" type="pres">
      <dgm:prSet presAssocID="{7EC84910-F340-457B-9FFC-5B28273EE1A7}" presName="linNode" presStyleCnt="0"/>
      <dgm:spPr/>
    </dgm:pt>
    <dgm:pt modelId="{AECE7F8A-CDC6-4686-91BA-80C532164BD2}" type="pres">
      <dgm:prSet presAssocID="{7EC84910-F340-457B-9FFC-5B28273EE1A7}" presName="parentText" presStyleLbl="node1" presStyleIdx="1" presStyleCnt="5">
        <dgm:presLayoutVars>
          <dgm:chMax val="1"/>
          <dgm:bulletEnabled val="1"/>
        </dgm:presLayoutVars>
      </dgm:prSet>
      <dgm:spPr/>
      <dgm:t>
        <a:bodyPr/>
        <a:lstStyle/>
        <a:p>
          <a:endParaRPr lang="fr-FR"/>
        </a:p>
      </dgm:t>
    </dgm:pt>
    <dgm:pt modelId="{B2982B79-DF04-4B5F-AE5E-49886F25DCBD}" type="pres">
      <dgm:prSet presAssocID="{F13C7233-A6A7-4C99-80C8-6B3B3ACB781E}" presName="sp" presStyleCnt="0"/>
      <dgm:spPr/>
    </dgm:pt>
    <dgm:pt modelId="{A0B2D6E8-40C8-430D-8D40-561860646772}" type="pres">
      <dgm:prSet presAssocID="{423A031A-9344-4B94-B64D-BEA3B55B5F56}" presName="linNode" presStyleCnt="0"/>
      <dgm:spPr/>
    </dgm:pt>
    <dgm:pt modelId="{A4D57F42-6EFD-4B0B-8B1A-D8F73A6887A9}" type="pres">
      <dgm:prSet presAssocID="{423A031A-9344-4B94-B64D-BEA3B55B5F56}" presName="parentText" presStyleLbl="node1" presStyleIdx="2" presStyleCnt="5">
        <dgm:presLayoutVars>
          <dgm:chMax val="1"/>
          <dgm:bulletEnabled val="1"/>
        </dgm:presLayoutVars>
      </dgm:prSet>
      <dgm:spPr/>
      <dgm:t>
        <a:bodyPr/>
        <a:lstStyle/>
        <a:p>
          <a:endParaRPr lang="fr-FR"/>
        </a:p>
      </dgm:t>
    </dgm:pt>
    <dgm:pt modelId="{835206E7-7967-4844-9A23-14325E1C5818}" type="pres">
      <dgm:prSet presAssocID="{C9D7B4A7-D857-46EF-9BD2-F6EACC527190}" presName="sp" presStyleCnt="0"/>
      <dgm:spPr/>
    </dgm:pt>
    <dgm:pt modelId="{E3FBAAAA-C756-43E1-937C-FD621857EC48}" type="pres">
      <dgm:prSet presAssocID="{8359FF08-2344-4FFB-B88F-AEC2BB8411A2}" presName="linNode" presStyleCnt="0"/>
      <dgm:spPr/>
    </dgm:pt>
    <dgm:pt modelId="{D8A8823C-BAA1-432C-93D7-82859AD31994}" type="pres">
      <dgm:prSet presAssocID="{8359FF08-2344-4FFB-B88F-AEC2BB8411A2}" presName="parentText" presStyleLbl="node1" presStyleIdx="3" presStyleCnt="5">
        <dgm:presLayoutVars>
          <dgm:chMax val="1"/>
          <dgm:bulletEnabled val="1"/>
        </dgm:presLayoutVars>
      </dgm:prSet>
      <dgm:spPr/>
      <dgm:t>
        <a:bodyPr/>
        <a:lstStyle/>
        <a:p>
          <a:endParaRPr lang="fr-FR"/>
        </a:p>
      </dgm:t>
    </dgm:pt>
    <dgm:pt modelId="{6E7B4C65-95C3-4E5B-AF90-608CCB9CE520}" type="pres">
      <dgm:prSet presAssocID="{8D448257-A3E3-4B1D-84F4-B74520D4692B}" presName="sp" presStyleCnt="0"/>
      <dgm:spPr/>
    </dgm:pt>
    <dgm:pt modelId="{281BE104-757E-4F42-9B49-914C2C2E889F}" type="pres">
      <dgm:prSet presAssocID="{A2CD4616-4B75-4800-A559-5C92ED496A24}" presName="linNode" presStyleCnt="0"/>
      <dgm:spPr/>
    </dgm:pt>
    <dgm:pt modelId="{C0C0E652-9755-4C08-9BF1-E7501C3F0F1A}" type="pres">
      <dgm:prSet presAssocID="{A2CD4616-4B75-4800-A559-5C92ED496A24}" presName="parentText" presStyleLbl="node1" presStyleIdx="4" presStyleCnt="5">
        <dgm:presLayoutVars>
          <dgm:chMax val="1"/>
          <dgm:bulletEnabled val="1"/>
        </dgm:presLayoutVars>
      </dgm:prSet>
      <dgm:spPr/>
      <dgm:t>
        <a:bodyPr/>
        <a:lstStyle/>
        <a:p>
          <a:endParaRPr lang="fr-FR"/>
        </a:p>
      </dgm:t>
    </dgm:pt>
  </dgm:ptLst>
  <dgm:cxnLst>
    <dgm:cxn modelId="{B95AA64F-C866-4714-91B8-4E78CB8A0B5F}" type="presOf" srcId="{8359FF08-2344-4FFB-B88F-AEC2BB8411A2}" destId="{D8A8823C-BAA1-432C-93D7-82859AD31994}" srcOrd="0" destOrd="0" presId="urn:microsoft.com/office/officeart/2005/8/layout/vList5"/>
    <dgm:cxn modelId="{ED0136F4-9A8E-4D42-83F5-0E3C3DC281D6}" srcId="{C10B1A25-7F55-42BE-B3B8-C41BF48BB6DF}" destId="{8359FF08-2344-4FFB-B88F-AEC2BB8411A2}" srcOrd="3" destOrd="0" parTransId="{8F70E30E-94A4-4A4C-BC1C-6A333BB06BE2}" sibTransId="{8D448257-A3E3-4B1D-84F4-B74520D4692B}"/>
    <dgm:cxn modelId="{4485BF8F-429E-470F-8550-BF32A1523985}" srcId="{C10B1A25-7F55-42BE-B3B8-C41BF48BB6DF}" destId="{423A031A-9344-4B94-B64D-BEA3B55B5F56}" srcOrd="2" destOrd="0" parTransId="{6287D5B9-73CA-4783-8EE0-89C84CCD5D54}" sibTransId="{C9D7B4A7-D857-46EF-9BD2-F6EACC527190}"/>
    <dgm:cxn modelId="{C8DC7C7E-68DE-4054-82D8-1F84221ED56A}" srcId="{C10B1A25-7F55-42BE-B3B8-C41BF48BB6DF}" destId="{A2CD4616-4B75-4800-A559-5C92ED496A24}" srcOrd="4" destOrd="0" parTransId="{409679E7-73A6-4DCE-826E-401BFE4A539E}" sibTransId="{D17F621E-5FCA-4C5E-A91D-2CC266253358}"/>
    <dgm:cxn modelId="{45F13207-B306-4F3B-9217-140755A84219}" type="presOf" srcId="{A2CD4616-4B75-4800-A559-5C92ED496A24}" destId="{C0C0E652-9755-4C08-9BF1-E7501C3F0F1A}" srcOrd="0" destOrd="0" presId="urn:microsoft.com/office/officeart/2005/8/layout/vList5"/>
    <dgm:cxn modelId="{FA23A390-F75B-4B94-AA8E-A04025B15178}" type="presOf" srcId="{C10B1A25-7F55-42BE-B3B8-C41BF48BB6DF}" destId="{30487783-0751-4036-A2F9-F997353C3A83}" srcOrd="0" destOrd="0" presId="urn:microsoft.com/office/officeart/2005/8/layout/vList5"/>
    <dgm:cxn modelId="{B51ED76A-463A-4C62-A559-322B2815F743}" type="presOf" srcId="{5D806FC6-AB4C-47ED-A2AD-1547710C3392}" destId="{16611CD3-C87A-4556-A8CA-7271406B5EE6}" srcOrd="0" destOrd="0" presId="urn:microsoft.com/office/officeart/2005/8/layout/vList5"/>
    <dgm:cxn modelId="{1A6C63B3-E13A-46F1-80DF-9868F95EAE0B}" srcId="{C10B1A25-7F55-42BE-B3B8-C41BF48BB6DF}" destId="{7EC84910-F340-457B-9FFC-5B28273EE1A7}" srcOrd="1" destOrd="0" parTransId="{7D09C50F-8174-467B-A422-3073F040006E}" sibTransId="{F13C7233-A6A7-4C99-80C8-6B3B3ACB781E}"/>
    <dgm:cxn modelId="{76806FD8-DC1B-4A4A-B414-BD0A5F25A60A}" type="presOf" srcId="{7EC84910-F340-457B-9FFC-5B28273EE1A7}" destId="{AECE7F8A-CDC6-4686-91BA-80C532164BD2}" srcOrd="0" destOrd="0" presId="urn:microsoft.com/office/officeart/2005/8/layout/vList5"/>
    <dgm:cxn modelId="{7FB5238F-758B-444A-826C-22ED56FCE7FD}" srcId="{C10B1A25-7F55-42BE-B3B8-C41BF48BB6DF}" destId="{5D806FC6-AB4C-47ED-A2AD-1547710C3392}" srcOrd="0" destOrd="0" parTransId="{A009678C-9FF6-4355-BF7C-B0F240B2CF29}" sibTransId="{D394957B-E242-463A-B5AA-7B13E74D8F75}"/>
    <dgm:cxn modelId="{DFF36D7E-1892-4D78-86CD-FC876944ACB8}" type="presOf" srcId="{423A031A-9344-4B94-B64D-BEA3B55B5F56}" destId="{A4D57F42-6EFD-4B0B-8B1A-D8F73A6887A9}" srcOrd="0" destOrd="0" presId="urn:microsoft.com/office/officeart/2005/8/layout/vList5"/>
    <dgm:cxn modelId="{1FCA8464-9DBF-420D-8C7E-D27D4BE161C1}" type="presParOf" srcId="{30487783-0751-4036-A2F9-F997353C3A83}" destId="{A0909F85-F045-4D9C-9323-6530731DADD4}" srcOrd="0" destOrd="0" presId="urn:microsoft.com/office/officeart/2005/8/layout/vList5"/>
    <dgm:cxn modelId="{F76D3418-15B1-4897-8548-B2A2AC6247E1}" type="presParOf" srcId="{A0909F85-F045-4D9C-9323-6530731DADD4}" destId="{16611CD3-C87A-4556-A8CA-7271406B5EE6}" srcOrd="0" destOrd="0" presId="urn:microsoft.com/office/officeart/2005/8/layout/vList5"/>
    <dgm:cxn modelId="{14058BEC-8EB9-459C-AA85-0431A3ECC9F6}" type="presParOf" srcId="{30487783-0751-4036-A2F9-F997353C3A83}" destId="{F2F66EF3-AA4C-4889-AF01-F50D17C5A29F}" srcOrd="1" destOrd="0" presId="urn:microsoft.com/office/officeart/2005/8/layout/vList5"/>
    <dgm:cxn modelId="{A0CA5967-7D9C-48BA-BAB5-3EEB53566941}" type="presParOf" srcId="{30487783-0751-4036-A2F9-F997353C3A83}" destId="{94DB4425-6D91-4BAD-AAC1-E323A74E8414}" srcOrd="2" destOrd="0" presId="urn:microsoft.com/office/officeart/2005/8/layout/vList5"/>
    <dgm:cxn modelId="{BA6F81EB-20E4-45CF-ABE7-BE6A0C9C5C7C}" type="presParOf" srcId="{94DB4425-6D91-4BAD-AAC1-E323A74E8414}" destId="{AECE7F8A-CDC6-4686-91BA-80C532164BD2}" srcOrd="0" destOrd="0" presId="urn:microsoft.com/office/officeart/2005/8/layout/vList5"/>
    <dgm:cxn modelId="{EDB372D2-2B71-4B6B-AF0F-2ABF90D56672}" type="presParOf" srcId="{30487783-0751-4036-A2F9-F997353C3A83}" destId="{B2982B79-DF04-4B5F-AE5E-49886F25DCBD}" srcOrd="3" destOrd="0" presId="urn:microsoft.com/office/officeart/2005/8/layout/vList5"/>
    <dgm:cxn modelId="{65244CD1-0E42-4C72-B270-FB24FED66C7F}" type="presParOf" srcId="{30487783-0751-4036-A2F9-F997353C3A83}" destId="{A0B2D6E8-40C8-430D-8D40-561860646772}" srcOrd="4" destOrd="0" presId="urn:microsoft.com/office/officeart/2005/8/layout/vList5"/>
    <dgm:cxn modelId="{1C377948-383B-419F-8082-9A006859E0AE}" type="presParOf" srcId="{A0B2D6E8-40C8-430D-8D40-561860646772}" destId="{A4D57F42-6EFD-4B0B-8B1A-D8F73A6887A9}" srcOrd="0" destOrd="0" presId="urn:microsoft.com/office/officeart/2005/8/layout/vList5"/>
    <dgm:cxn modelId="{A2694D71-8DBF-4E98-BD41-D9B6BA42FF26}" type="presParOf" srcId="{30487783-0751-4036-A2F9-F997353C3A83}" destId="{835206E7-7967-4844-9A23-14325E1C5818}" srcOrd="5" destOrd="0" presId="urn:microsoft.com/office/officeart/2005/8/layout/vList5"/>
    <dgm:cxn modelId="{FA7AB36B-C938-41F1-95D8-BD5B9813D5EA}" type="presParOf" srcId="{30487783-0751-4036-A2F9-F997353C3A83}" destId="{E3FBAAAA-C756-43E1-937C-FD621857EC48}" srcOrd="6" destOrd="0" presId="urn:microsoft.com/office/officeart/2005/8/layout/vList5"/>
    <dgm:cxn modelId="{377F4A88-1B3C-4F09-B690-472EBBAF8A76}" type="presParOf" srcId="{E3FBAAAA-C756-43E1-937C-FD621857EC48}" destId="{D8A8823C-BAA1-432C-93D7-82859AD31994}" srcOrd="0" destOrd="0" presId="urn:microsoft.com/office/officeart/2005/8/layout/vList5"/>
    <dgm:cxn modelId="{4EB906EC-7EA0-45B6-A920-B44217391DFF}" type="presParOf" srcId="{30487783-0751-4036-A2F9-F997353C3A83}" destId="{6E7B4C65-95C3-4E5B-AF90-608CCB9CE520}" srcOrd="7" destOrd="0" presId="urn:microsoft.com/office/officeart/2005/8/layout/vList5"/>
    <dgm:cxn modelId="{E16D6076-2FE6-4BC4-9CF8-A37FBE75CC36}" type="presParOf" srcId="{30487783-0751-4036-A2F9-F997353C3A83}" destId="{281BE104-757E-4F42-9B49-914C2C2E889F}" srcOrd="8" destOrd="0" presId="urn:microsoft.com/office/officeart/2005/8/layout/vList5"/>
    <dgm:cxn modelId="{6ECA8D7B-0D71-40C5-8A13-332909DBAF08}" type="presParOf" srcId="{281BE104-757E-4F42-9B49-914C2C2E889F}" destId="{C0C0E652-9755-4C08-9BF1-E7501C3F0F1A}"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0B1A25-7F55-42BE-B3B8-C41BF48BB6D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D806FC6-AB4C-47ED-A2AD-1547710C339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riche</a:t>
          </a:r>
          <a:endParaRPr lang="fr-FR" sz="2400" dirty="0">
            <a:solidFill>
              <a:schemeClr val="tx1"/>
            </a:solidFill>
            <a:latin typeface="Arial" panose="020B0604020202020204" pitchFamily="34" charset="0"/>
            <a:cs typeface="Arial" panose="020B0604020202020204" pitchFamily="34" charset="0"/>
          </a:endParaRPr>
        </a:p>
      </dgm:t>
    </dgm:pt>
    <dgm:pt modelId="{A009678C-9FF6-4355-BF7C-B0F240B2CF29}" type="par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394957B-E242-463A-B5AA-7B13E74D8F75}" type="sib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7EC84910-F340-457B-9FFC-5B28273EE1A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merveilleux</a:t>
          </a:r>
          <a:endParaRPr lang="fr-FR" sz="2400" dirty="0">
            <a:solidFill>
              <a:schemeClr val="tx1"/>
            </a:solidFill>
            <a:latin typeface="Arial" panose="020B0604020202020204" pitchFamily="34" charset="0"/>
            <a:cs typeface="Arial" panose="020B0604020202020204" pitchFamily="34" charset="0"/>
          </a:endParaRPr>
        </a:p>
      </dgm:t>
    </dgm:pt>
    <dgm:pt modelId="{7D09C50F-8174-467B-A422-3073F040006E}" type="par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F13C7233-A6A7-4C99-80C8-6B3B3ACB781E}" type="sib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423A031A-9344-4B94-B64D-BEA3B55B5F5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prince</a:t>
          </a:r>
          <a:endParaRPr lang="fr-FR" sz="2400" dirty="0">
            <a:solidFill>
              <a:schemeClr val="tx1"/>
            </a:solidFill>
            <a:latin typeface="Arial" panose="020B0604020202020204" pitchFamily="34" charset="0"/>
            <a:cs typeface="Arial" panose="020B0604020202020204" pitchFamily="34" charset="0"/>
          </a:endParaRPr>
        </a:p>
      </dgm:t>
    </dgm:pt>
    <dgm:pt modelId="{6287D5B9-73CA-4783-8EE0-89C84CCD5D54}" type="par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C9D7B4A7-D857-46EF-9BD2-F6EACC527190}" type="sib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359FF08-2344-4FFB-B88F-AEC2BB8411A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utile</a:t>
          </a:r>
          <a:endParaRPr lang="fr-FR" sz="2400" dirty="0">
            <a:solidFill>
              <a:schemeClr val="tx1"/>
            </a:solidFill>
            <a:latin typeface="Arial" panose="020B0604020202020204" pitchFamily="34" charset="0"/>
            <a:cs typeface="Arial" panose="020B0604020202020204" pitchFamily="34" charset="0"/>
          </a:endParaRPr>
        </a:p>
      </dgm:t>
    </dgm:pt>
    <dgm:pt modelId="{8F70E30E-94A4-4A4C-BC1C-6A333BB06BE2}" type="par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D448257-A3E3-4B1D-84F4-B74520D4692B}" type="sib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A2CD4616-4B75-4800-A559-5C92ED496A2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bon</a:t>
          </a:r>
          <a:endParaRPr lang="fr-FR" sz="2400" dirty="0">
            <a:solidFill>
              <a:schemeClr val="tx1"/>
            </a:solidFill>
            <a:latin typeface="Arial" panose="020B0604020202020204" pitchFamily="34" charset="0"/>
            <a:cs typeface="Arial" panose="020B0604020202020204" pitchFamily="34" charset="0"/>
          </a:endParaRPr>
        </a:p>
      </dgm:t>
    </dgm:pt>
    <dgm:pt modelId="{409679E7-73A6-4DCE-826E-401BFE4A539E}" type="par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17F621E-5FCA-4C5E-A91D-2CC266253358}" type="sib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30487783-0751-4036-A2F9-F997353C3A83}" type="pres">
      <dgm:prSet presAssocID="{C10B1A25-7F55-42BE-B3B8-C41BF48BB6DF}" presName="Name0" presStyleCnt="0">
        <dgm:presLayoutVars>
          <dgm:dir/>
          <dgm:animLvl val="lvl"/>
          <dgm:resizeHandles val="exact"/>
        </dgm:presLayoutVars>
      </dgm:prSet>
      <dgm:spPr/>
      <dgm:t>
        <a:bodyPr/>
        <a:lstStyle/>
        <a:p>
          <a:endParaRPr lang="fr-FR"/>
        </a:p>
      </dgm:t>
    </dgm:pt>
    <dgm:pt modelId="{A0909F85-F045-4D9C-9323-6530731DADD4}" type="pres">
      <dgm:prSet presAssocID="{5D806FC6-AB4C-47ED-A2AD-1547710C3392}" presName="linNode" presStyleCnt="0"/>
      <dgm:spPr/>
    </dgm:pt>
    <dgm:pt modelId="{16611CD3-C87A-4556-A8CA-7271406B5EE6}" type="pres">
      <dgm:prSet presAssocID="{5D806FC6-AB4C-47ED-A2AD-1547710C3392}" presName="parentText" presStyleLbl="node1" presStyleIdx="0" presStyleCnt="5">
        <dgm:presLayoutVars>
          <dgm:chMax val="1"/>
          <dgm:bulletEnabled val="1"/>
        </dgm:presLayoutVars>
      </dgm:prSet>
      <dgm:spPr/>
      <dgm:t>
        <a:bodyPr/>
        <a:lstStyle/>
        <a:p>
          <a:endParaRPr lang="fr-FR"/>
        </a:p>
      </dgm:t>
    </dgm:pt>
    <dgm:pt modelId="{F2F66EF3-AA4C-4889-AF01-F50D17C5A29F}" type="pres">
      <dgm:prSet presAssocID="{D394957B-E242-463A-B5AA-7B13E74D8F75}" presName="sp" presStyleCnt="0"/>
      <dgm:spPr/>
    </dgm:pt>
    <dgm:pt modelId="{94DB4425-6D91-4BAD-AAC1-E323A74E8414}" type="pres">
      <dgm:prSet presAssocID="{7EC84910-F340-457B-9FFC-5B28273EE1A7}" presName="linNode" presStyleCnt="0"/>
      <dgm:spPr/>
    </dgm:pt>
    <dgm:pt modelId="{AECE7F8A-CDC6-4686-91BA-80C532164BD2}" type="pres">
      <dgm:prSet presAssocID="{7EC84910-F340-457B-9FFC-5B28273EE1A7}" presName="parentText" presStyleLbl="node1" presStyleIdx="1" presStyleCnt="5">
        <dgm:presLayoutVars>
          <dgm:chMax val="1"/>
          <dgm:bulletEnabled val="1"/>
        </dgm:presLayoutVars>
      </dgm:prSet>
      <dgm:spPr/>
      <dgm:t>
        <a:bodyPr/>
        <a:lstStyle/>
        <a:p>
          <a:endParaRPr lang="fr-FR"/>
        </a:p>
      </dgm:t>
    </dgm:pt>
    <dgm:pt modelId="{B2982B79-DF04-4B5F-AE5E-49886F25DCBD}" type="pres">
      <dgm:prSet presAssocID="{F13C7233-A6A7-4C99-80C8-6B3B3ACB781E}" presName="sp" presStyleCnt="0"/>
      <dgm:spPr/>
    </dgm:pt>
    <dgm:pt modelId="{A0B2D6E8-40C8-430D-8D40-561860646772}" type="pres">
      <dgm:prSet presAssocID="{423A031A-9344-4B94-B64D-BEA3B55B5F56}" presName="linNode" presStyleCnt="0"/>
      <dgm:spPr/>
    </dgm:pt>
    <dgm:pt modelId="{A4D57F42-6EFD-4B0B-8B1A-D8F73A6887A9}" type="pres">
      <dgm:prSet presAssocID="{423A031A-9344-4B94-B64D-BEA3B55B5F56}" presName="parentText" presStyleLbl="node1" presStyleIdx="2" presStyleCnt="5">
        <dgm:presLayoutVars>
          <dgm:chMax val="1"/>
          <dgm:bulletEnabled val="1"/>
        </dgm:presLayoutVars>
      </dgm:prSet>
      <dgm:spPr/>
      <dgm:t>
        <a:bodyPr/>
        <a:lstStyle/>
        <a:p>
          <a:endParaRPr lang="fr-FR"/>
        </a:p>
      </dgm:t>
    </dgm:pt>
    <dgm:pt modelId="{835206E7-7967-4844-9A23-14325E1C5818}" type="pres">
      <dgm:prSet presAssocID="{C9D7B4A7-D857-46EF-9BD2-F6EACC527190}" presName="sp" presStyleCnt="0"/>
      <dgm:spPr/>
    </dgm:pt>
    <dgm:pt modelId="{E3FBAAAA-C756-43E1-937C-FD621857EC48}" type="pres">
      <dgm:prSet presAssocID="{8359FF08-2344-4FFB-B88F-AEC2BB8411A2}" presName="linNode" presStyleCnt="0"/>
      <dgm:spPr/>
    </dgm:pt>
    <dgm:pt modelId="{D8A8823C-BAA1-432C-93D7-82859AD31994}" type="pres">
      <dgm:prSet presAssocID="{8359FF08-2344-4FFB-B88F-AEC2BB8411A2}" presName="parentText" presStyleLbl="node1" presStyleIdx="3" presStyleCnt="5">
        <dgm:presLayoutVars>
          <dgm:chMax val="1"/>
          <dgm:bulletEnabled val="1"/>
        </dgm:presLayoutVars>
      </dgm:prSet>
      <dgm:spPr/>
      <dgm:t>
        <a:bodyPr/>
        <a:lstStyle/>
        <a:p>
          <a:endParaRPr lang="fr-FR"/>
        </a:p>
      </dgm:t>
    </dgm:pt>
    <dgm:pt modelId="{6E7B4C65-95C3-4E5B-AF90-608CCB9CE520}" type="pres">
      <dgm:prSet presAssocID="{8D448257-A3E3-4B1D-84F4-B74520D4692B}" presName="sp" presStyleCnt="0"/>
      <dgm:spPr/>
    </dgm:pt>
    <dgm:pt modelId="{281BE104-757E-4F42-9B49-914C2C2E889F}" type="pres">
      <dgm:prSet presAssocID="{A2CD4616-4B75-4800-A559-5C92ED496A24}" presName="linNode" presStyleCnt="0"/>
      <dgm:spPr/>
    </dgm:pt>
    <dgm:pt modelId="{C0C0E652-9755-4C08-9BF1-E7501C3F0F1A}" type="pres">
      <dgm:prSet presAssocID="{A2CD4616-4B75-4800-A559-5C92ED496A24}" presName="parentText" presStyleLbl="node1" presStyleIdx="4" presStyleCnt="5">
        <dgm:presLayoutVars>
          <dgm:chMax val="1"/>
          <dgm:bulletEnabled val="1"/>
        </dgm:presLayoutVars>
      </dgm:prSet>
      <dgm:spPr/>
      <dgm:t>
        <a:bodyPr/>
        <a:lstStyle/>
        <a:p>
          <a:endParaRPr lang="fr-FR"/>
        </a:p>
      </dgm:t>
    </dgm:pt>
  </dgm:ptLst>
  <dgm:cxnLst>
    <dgm:cxn modelId="{4485BF8F-429E-470F-8550-BF32A1523985}" srcId="{C10B1A25-7F55-42BE-B3B8-C41BF48BB6DF}" destId="{423A031A-9344-4B94-B64D-BEA3B55B5F56}" srcOrd="2" destOrd="0" parTransId="{6287D5B9-73CA-4783-8EE0-89C84CCD5D54}" sibTransId="{C9D7B4A7-D857-46EF-9BD2-F6EACC527190}"/>
    <dgm:cxn modelId="{ED0136F4-9A8E-4D42-83F5-0E3C3DC281D6}" srcId="{C10B1A25-7F55-42BE-B3B8-C41BF48BB6DF}" destId="{8359FF08-2344-4FFB-B88F-AEC2BB8411A2}" srcOrd="3" destOrd="0" parTransId="{8F70E30E-94A4-4A4C-BC1C-6A333BB06BE2}" sibTransId="{8D448257-A3E3-4B1D-84F4-B74520D4692B}"/>
    <dgm:cxn modelId="{92DEA190-3144-4856-8426-DA2A1A9D019F}" type="presOf" srcId="{C10B1A25-7F55-42BE-B3B8-C41BF48BB6DF}" destId="{30487783-0751-4036-A2F9-F997353C3A83}" srcOrd="0" destOrd="0" presId="urn:microsoft.com/office/officeart/2005/8/layout/vList5"/>
    <dgm:cxn modelId="{9D6BE83E-E278-47AC-A770-F1AEEF17FF71}" type="presOf" srcId="{8359FF08-2344-4FFB-B88F-AEC2BB8411A2}" destId="{D8A8823C-BAA1-432C-93D7-82859AD31994}" srcOrd="0" destOrd="0" presId="urn:microsoft.com/office/officeart/2005/8/layout/vList5"/>
    <dgm:cxn modelId="{783470B1-A724-41FF-9F5C-055B5BD4B514}" type="presOf" srcId="{5D806FC6-AB4C-47ED-A2AD-1547710C3392}" destId="{16611CD3-C87A-4556-A8CA-7271406B5EE6}" srcOrd="0" destOrd="0" presId="urn:microsoft.com/office/officeart/2005/8/layout/vList5"/>
    <dgm:cxn modelId="{C8DC7C7E-68DE-4054-82D8-1F84221ED56A}" srcId="{C10B1A25-7F55-42BE-B3B8-C41BF48BB6DF}" destId="{A2CD4616-4B75-4800-A559-5C92ED496A24}" srcOrd="4" destOrd="0" parTransId="{409679E7-73A6-4DCE-826E-401BFE4A539E}" sibTransId="{D17F621E-5FCA-4C5E-A91D-2CC266253358}"/>
    <dgm:cxn modelId="{91DEA8F2-D33F-4C96-8ED9-C47255271FBE}" type="presOf" srcId="{A2CD4616-4B75-4800-A559-5C92ED496A24}" destId="{C0C0E652-9755-4C08-9BF1-E7501C3F0F1A}" srcOrd="0" destOrd="0" presId="urn:microsoft.com/office/officeart/2005/8/layout/vList5"/>
    <dgm:cxn modelId="{16A6869C-9730-426E-A889-B18D6BE48AD4}" type="presOf" srcId="{7EC84910-F340-457B-9FFC-5B28273EE1A7}" destId="{AECE7F8A-CDC6-4686-91BA-80C532164BD2}" srcOrd="0" destOrd="0" presId="urn:microsoft.com/office/officeart/2005/8/layout/vList5"/>
    <dgm:cxn modelId="{1A6C63B3-E13A-46F1-80DF-9868F95EAE0B}" srcId="{C10B1A25-7F55-42BE-B3B8-C41BF48BB6DF}" destId="{7EC84910-F340-457B-9FFC-5B28273EE1A7}" srcOrd="1" destOrd="0" parTransId="{7D09C50F-8174-467B-A422-3073F040006E}" sibTransId="{F13C7233-A6A7-4C99-80C8-6B3B3ACB781E}"/>
    <dgm:cxn modelId="{7FB5238F-758B-444A-826C-22ED56FCE7FD}" srcId="{C10B1A25-7F55-42BE-B3B8-C41BF48BB6DF}" destId="{5D806FC6-AB4C-47ED-A2AD-1547710C3392}" srcOrd="0" destOrd="0" parTransId="{A009678C-9FF6-4355-BF7C-B0F240B2CF29}" sibTransId="{D394957B-E242-463A-B5AA-7B13E74D8F75}"/>
    <dgm:cxn modelId="{D4ADD9E6-FC4A-42A6-B20C-05E66A5B6E75}" type="presOf" srcId="{423A031A-9344-4B94-B64D-BEA3B55B5F56}" destId="{A4D57F42-6EFD-4B0B-8B1A-D8F73A6887A9}" srcOrd="0" destOrd="0" presId="urn:microsoft.com/office/officeart/2005/8/layout/vList5"/>
    <dgm:cxn modelId="{4FBBC26F-ED0D-485B-8433-CAD1C79DCEC2}" type="presParOf" srcId="{30487783-0751-4036-A2F9-F997353C3A83}" destId="{A0909F85-F045-4D9C-9323-6530731DADD4}" srcOrd="0" destOrd="0" presId="urn:microsoft.com/office/officeart/2005/8/layout/vList5"/>
    <dgm:cxn modelId="{B51FD393-B12C-4C70-BBD3-F58F57D9BB54}" type="presParOf" srcId="{A0909F85-F045-4D9C-9323-6530731DADD4}" destId="{16611CD3-C87A-4556-A8CA-7271406B5EE6}" srcOrd="0" destOrd="0" presId="urn:microsoft.com/office/officeart/2005/8/layout/vList5"/>
    <dgm:cxn modelId="{85F590F7-A90B-45F8-9B23-E25E6A22FEA9}" type="presParOf" srcId="{30487783-0751-4036-A2F9-F997353C3A83}" destId="{F2F66EF3-AA4C-4889-AF01-F50D17C5A29F}" srcOrd="1" destOrd="0" presId="urn:microsoft.com/office/officeart/2005/8/layout/vList5"/>
    <dgm:cxn modelId="{E1EBECB2-B5C5-4DDA-97F7-0EDD4AF1EAB4}" type="presParOf" srcId="{30487783-0751-4036-A2F9-F997353C3A83}" destId="{94DB4425-6D91-4BAD-AAC1-E323A74E8414}" srcOrd="2" destOrd="0" presId="urn:microsoft.com/office/officeart/2005/8/layout/vList5"/>
    <dgm:cxn modelId="{086EBFF8-B596-4357-B063-328519E4E4BE}" type="presParOf" srcId="{94DB4425-6D91-4BAD-AAC1-E323A74E8414}" destId="{AECE7F8A-CDC6-4686-91BA-80C532164BD2}" srcOrd="0" destOrd="0" presId="urn:microsoft.com/office/officeart/2005/8/layout/vList5"/>
    <dgm:cxn modelId="{30B783A1-A0FB-4B0E-8C5B-176B68F86F00}" type="presParOf" srcId="{30487783-0751-4036-A2F9-F997353C3A83}" destId="{B2982B79-DF04-4B5F-AE5E-49886F25DCBD}" srcOrd="3" destOrd="0" presId="urn:microsoft.com/office/officeart/2005/8/layout/vList5"/>
    <dgm:cxn modelId="{10DD6CDF-D60C-4AC5-A212-620A64F9CD95}" type="presParOf" srcId="{30487783-0751-4036-A2F9-F997353C3A83}" destId="{A0B2D6E8-40C8-430D-8D40-561860646772}" srcOrd="4" destOrd="0" presId="urn:microsoft.com/office/officeart/2005/8/layout/vList5"/>
    <dgm:cxn modelId="{9763007D-8A1F-4F06-90E9-5C88DFA2DCCB}" type="presParOf" srcId="{A0B2D6E8-40C8-430D-8D40-561860646772}" destId="{A4D57F42-6EFD-4B0B-8B1A-D8F73A6887A9}" srcOrd="0" destOrd="0" presId="urn:microsoft.com/office/officeart/2005/8/layout/vList5"/>
    <dgm:cxn modelId="{04C79E17-8728-4264-9FE3-29D3FC3E7454}" type="presParOf" srcId="{30487783-0751-4036-A2F9-F997353C3A83}" destId="{835206E7-7967-4844-9A23-14325E1C5818}" srcOrd="5" destOrd="0" presId="urn:microsoft.com/office/officeart/2005/8/layout/vList5"/>
    <dgm:cxn modelId="{F182EC82-82A6-4788-B806-87367BA537D4}" type="presParOf" srcId="{30487783-0751-4036-A2F9-F997353C3A83}" destId="{E3FBAAAA-C756-43E1-937C-FD621857EC48}" srcOrd="6" destOrd="0" presId="urn:microsoft.com/office/officeart/2005/8/layout/vList5"/>
    <dgm:cxn modelId="{BDE0910C-1CAD-48BB-9EA4-EA818846AFA6}" type="presParOf" srcId="{E3FBAAAA-C756-43E1-937C-FD621857EC48}" destId="{D8A8823C-BAA1-432C-93D7-82859AD31994}" srcOrd="0" destOrd="0" presId="urn:microsoft.com/office/officeart/2005/8/layout/vList5"/>
    <dgm:cxn modelId="{9F7D2AA8-F819-4547-9053-E74B20776384}" type="presParOf" srcId="{30487783-0751-4036-A2F9-F997353C3A83}" destId="{6E7B4C65-95C3-4E5B-AF90-608CCB9CE520}" srcOrd="7" destOrd="0" presId="urn:microsoft.com/office/officeart/2005/8/layout/vList5"/>
    <dgm:cxn modelId="{3239B28B-9E48-4E92-8919-AA94361346EF}" type="presParOf" srcId="{30487783-0751-4036-A2F9-F997353C3A83}" destId="{281BE104-757E-4F42-9B49-914C2C2E889F}" srcOrd="8" destOrd="0" presId="urn:microsoft.com/office/officeart/2005/8/layout/vList5"/>
    <dgm:cxn modelId="{7F9F1FF4-D971-4B2D-ADC8-3E3EB7A316F6}" type="presParOf" srcId="{281BE104-757E-4F42-9B49-914C2C2E889F}" destId="{C0C0E652-9755-4C08-9BF1-E7501C3F0F1A}"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10B1A25-7F55-42BE-B3B8-C41BF48BB6D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D806FC6-AB4C-47ED-A2AD-1547710C3392}">
      <dgm:prSet phldrT="[Texte]" custT="1"/>
      <dgm:spPr>
        <a:solidFill>
          <a:schemeClr val="accent6">
            <a:lumMod val="40000"/>
            <a:lumOff val="6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pomme</a:t>
          </a:r>
          <a:endParaRPr lang="fr-FR" sz="2400" dirty="0">
            <a:solidFill>
              <a:schemeClr val="tx1"/>
            </a:solidFill>
            <a:latin typeface="Arial" panose="020B0604020202020204" pitchFamily="34" charset="0"/>
            <a:cs typeface="Arial" panose="020B0604020202020204" pitchFamily="34" charset="0"/>
          </a:endParaRPr>
        </a:p>
      </dgm:t>
    </dgm:pt>
    <dgm:pt modelId="{A009678C-9FF6-4355-BF7C-B0F240B2CF29}" type="par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394957B-E242-463A-B5AA-7B13E74D8F75}" type="sib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7EC84910-F340-457B-9FFC-5B28273EE1A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bizarre</a:t>
          </a:r>
          <a:endParaRPr lang="fr-FR" sz="2400" dirty="0">
            <a:solidFill>
              <a:schemeClr val="tx1"/>
            </a:solidFill>
            <a:latin typeface="Arial" panose="020B0604020202020204" pitchFamily="34" charset="0"/>
            <a:cs typeface="Arial" panose="020B0604020202020204" pitchFamily="34" charset="0"/>
          </a:endParaRPr>
        </a:p>
      </dgm:t>
    </dgm:pt>
    <dgm:pt modelId="{7D09C50F-8174-467B-A422-3073F040006E}" type="par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F13C7233-A6A7-4C99-80C8-6B3B3ACB781E}" type="sib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423A031A-9344-4B94-B64D-BEA3B55B5F5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crue</a:t>
          </a:r>
          <a:endParaRPr lang="fr-FR" sz="2400" dirty="0">
            <a:solidFill>
              <a:schemeClr val="tx1"/>
            </a:solidFill>
            <a:latin typeface="Arial" panose="020B0604020202020204" pitchFamily="34" charset="0"/>
            <a:cs typeface="Arial" panose="020B0604020202020204" pitchFamily="34" charset="0"/>
          </a:endParaRPr>
        </a:p>
      </dgm:t>
    </dgm:pt>
    <dgm:pt modelId="{6287D5B9-73CA-4783-8EE0-89C84CCD5D54}" type="par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C9D7B4A7-D857-46EF-9BD2-F6EACC527190}" type="sib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359FF08-2344-4FFB-B88F-AEC2BB8411A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froid</a:t>
          </a:r>
          <a:endParaRPr lang="fr-FR" sz="2400" dirty="0">
            <a:solidFill>
              <a:schemeClr val="tx1"/>
            </a:solidFill>
            <a:latin typeface="Arial" panose="020B0604020202020204" pitchFamily="34" charset="0"/>
            <a:cs typeface="Arial" panose="020B0604020202020204" pitchFamily="34" charset="0"/>
          </a:endParaRPr>
        </a:p>
      </dgm:t>
    </dgm:pt>
    <dgm:pt modelId="{8F70E30E-94A4-4A4C-BC1C-6A333BB06BE2}" type="par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D448257-A3E3-4B1D-84F4-B74520D4692B}" type="sib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A2CD4616-4B75-4800-A559-5C92ED496A2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juteuse</a:t>
          </a:r>
          <a:endParaRPr lang="fr-FR" sz="2400" dirty="0">
            <a:solidFill>
              <a:schemeClr val="tx1"/>
            </a:solidFill>
            <a:latin typeface="Arial" panose="020B0604020202020204" pitchFamily="34" charset="0"/>
            <a:cs typeface="Arial" panose="020B0604020202020204" pitchFamily="34" charset="0"/>
          </a:endParaRPr>
        </a:p>
      </dgm:t>
    </dgm:pt>
    <dgm:pt modelId="{409679E7-73A6-4DCE-826E-401BFE4A539E}" type="par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17F621E-5FCA-4C5E-A91D-2CC266253358}" type="sib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30487783-0751-4036-A2F9-F997353C3A83}" type="pres">
      <dgm:prSet presAssocID="{C10B1A25-7F55-42BE-B3B8-C41BF48BB6DF}" presName="Name0" presStyleCnt="0">
        <dgm:presLayoutVars>
          <dgm:dir/>
          <dgm:animLvl val="lvl"/>
          <dgm:resizeHandles val="exact"/>
        </dgm:presLayoutVars>
      </dgm:prSet>
      <dgm:spPr/>
      <dgm:t>
        <a:bodyPr/>
        <a:lstStyle/>
        <a:p>
          <a:endParaRPr lang="fr-FR"/>
        </a:p>
      </dgm:t>
    </dgm:pt>
    <dgm:pt modelId="{A0909F85-F045-4D9C-9323-6530731DADD4}" type="pres">
      <dgm:prSet presAssocID="{5D806FC6-AB4C-47ED-A2AD-1547710C3392}" presName="linNode" presStyleCnt="0"/>
      <dgm:spPr/>
    </dgm:pt>
    <dgm:pt modelId="{16611CD3-C87A-4556-A8CA-7271406B5EE6}" type="pres">
      <dgm:prSet presAssocID="{5D806FC6-AB4C-47ED-A2AD-1547710C3392}" presName="parentText" presStyleLbl="node1" presStyleIdx="0" presStyleCnt="5">
        <dgm:presLayoutVars>
          <dgm:chMax val="1"/>
          <dgm:bulletEnabled val="1"/>
        </dgm:presLayoutVars>
      </dgm:prSet>
      <dgm:spPr/>
      <dgm:t>
        <a:bodyPr/>
        <a:lstStyle/>
        <a:p>
          <a:endParaRPr lang="fr-FR"/>
        </a:p>
      </dgm:t>
    </dgm:pt>
    <dgm:pt modelId="{F2F66EF3-AA4C-4889-AF01-F50D17C5A29F}" type="pres">
      <dgm:prSet presAssocID="{D394957B-E242-463A-B5AA-7B13E74D8F75}" presName="sp" presStyleCnt="0"/>
      <dgm:spPr/>
    </dgm:pt>
    <dgm:pt modelId="{94DB4425-6D91-4BAD-AAC1-E323A74E8414}" type="pres">
      <dgm:prSet presAssocID="{7EC84910-F340-457B-9FFC-5B28273EE1A7}" presName="linNode" presStyleCnt="0"/>
      <dgm:spPr/>
    </dgm:pt>
    <dgm:pt modelId="{AECE7F8A-CDC6-4686-91BA-80C532164BD2}" type="pres">
      <dgm:prSet presAssocID="{7EC84910-F340-457B-9FFC-5B28273EE1A7}" presName="parentText" presStyleLbl="node1" presStyleIdx="1" presStyleCnt="5" custLinFactNeighborX="-705" custLinFactNeighborY="3152">
        <dgm:presLayoutVars>
          <dgm:chMax val="1"/>
          <dgm:bulletEnabled val="1"/>
        </dgm:presLayoutVars>
      </dgm:prSet>
      <dgm:spPr/>
      <dgm:t>
        <a:bodyPr/>
        <a:lstStyle/>
        <a:p>
          <a:endParaRPr lang="fr-FR"/>
        </a:p>
      </dgm:t>
    </dgm:pt>
    <dgm:pt modelId="{B2982B79-DF04-4B5F-AE5E-49886F25DCBD}" type="pres">
      <dgm:prSet presAssocID="{F13C7233-A6A7-4C99-80C8-6B3B3ACB781E}" presName="sp" presStyleCnt="0"/>
      <dgm:spPr/>
    </dgm:pt>
    <dgm:pt modelId="{A0B2D6E8-40C8-430D-8D40-561860646772}" type="pres">
      <dgm:prSet presAssocID="{423A031A-9344-4B94-B64D-BEA3B55B5F56}" presName="linNode" presStyleCnt="0"/>
      <dgm:spPr/>
    </dgm:pt>
    <dgm:pt modelId="{A4D57F42-6EFD-4B0B-8B1A-D8F73A6887A9}" type="pres">
      <dgm:prSet presAssocID="{423A031A-9344-4B94-B64D-BEA3B55B5F56}" presName="parentText" presStyleLbl="node1" presStyleIdx="2" presStyleCnt="5">
        <dgm:presLayoutVars>
          <dgm:chMax val="1"/>
          <dgm:bulletEnabled val="1"/>
        </dgm:presLayoutVars>
      </dgm:prSet>
      <dgm:spPr/>
      <dgm:t>
        <a:bodyPr/>
        <a:lstStyle/>
        <a:p>
          <a:endParaRPr lang="fr-FR"/>
        </a:p>
      </dgm:t>
    </dgm:pt>
    <dgm:pt modelId="{835206E7-7967-4844-9A23-14325E1C5818}" type="pres">
      <dgm:prSet presAssocID="{C9D7B4A7-D857-46EF-9BD2-F6EACC527190}" presName="sp" presStyleCnt="0"/>
      <dgm:spPr/>
    </dgm:pt>
    <dgm:pt modelId="{E3FBAAAA-C756-43E1-937C-FD621857EC48}" type="pres">
      <dgm:prSet presAssocID="{8359FF08-2344-4FFB-B88F-AEC2BB8411A2}" presName="linNode" presStyleCnt="0"/>
      <dgm:spPr/>
    </dgm:pt>
    <dgm:pt modelId="{D8A8823C-BAA1-432C-93D7-82859AD31994}" type="pres">
      <dgm:prSet presAssocID="{8359FF08-2344-4FFB-B88F-AEC2BB8411A2}" presName="parentText" presStyleLbl="node1" presStyleIdx="3" presStyleCnt="5">
        <dgm:presLayoutVars>
          <dgm:chMax val="1"/>
          <dgm:bulletEnabled val="1"/>
        </dgm:presLayoutVars>
      </dgm:prSet>
      <dgm:spPr/>
      <dgm:t>
        <a:bodyPr/>
        <a:lstStyle/>
        <a:p>
          <a:endParaRPr lang="fr-FR"/>
        </a:p>
      </dgm:t>
    </dgm:pt>
    <dgm:pt modelId="{6E7B4C65-95C3-4E5B-AF90-608CCB9CE520}" type="pres">
      <dgm:prSet presAssocID="{8D448257-A3E3-4B1D-84F4-B74520D4692B}" presName="sp" presStyleCnt="0"/>
      <dgm:spPr/>
    </dgm:pt>
    <dgm:pt modelId="{281BE104-757E-4F42-9B49-914C2C2E889F}" type="pres">
      <dgm:prSet presAssocID="{A2CD4616-4B75-4800-A559-5C92ED496A24}" presName="linNode" presStyleCnt="0"/>
      <dgm:spPr/>
    </dgm:pt>
    <dgm:pt modelId="{C0C0E652-9755-4C08-9BF1-E7501C3F0F1A}" type="pres">
      <dgm:prSet presAssocID="{A2CD4616-4B75-4800-A559-5C92ED496A24}" presName="parentText" presStyleLbl="node1" presStyleIdx="4" presStyleCnt="5">
        <dgm:presLayoutVars>
          <dgm:chMax val="1"/>
          <dgm:bulletEnabled val="1"/>
        </dgm:presLayoutVars>
      </dgm:prSet>
      <dgm:spPr/>
      <dgm:t>
        <a:bodyPr/>
        <a:lstStyle/>
        <a:p>
          <a:endParaRPr lang="fr-FR"/>
        </a:p>
      </dgm:t>
    </dgm:pt>
  </dgm:ptLst>
  <dgm:cxnLst>
    <dgm:cxn modelId="{ED0136F4-9A8E-4D42-83F5-0E3C3DC281D6}" srcId="{C10B1A25-7F55-42BE-B3B8-C41BF48BB6DF}" destId="{8359FF08-2344-4FFB-B88F-AEC2BB8411A2}" srcOrd="3" destOrd="0" parTransId="{8F70E30E-94A4-4A4C-BC1C-6A333BB06BE2}" sibTransId="{8D448257-A3E3-4B1D-84F4-B74520D4692B}"/>
    <dgm:cxn modelId="{4485BF8F-429E-470F-8550-BF32A1523985}" srcId="{C10B1A25-7F55-42BE-B3B8-C41BF48BB6DF}" destId="{423A031A-9344-4B94-B64D-BEA3B55B5F56}" srcOrd="2" destOrd="0" parTransId="{6287D5B9-73CA-4783-8EE0-89C84CCD5D54}" sibTransId="{C9D7B4A7-D857-46EF-9BD2-F6EACC527190}"/>
    <dgm:cxn modelId="{DDC8F533-A2B7-4BA2-B962-FB86211AEBB8}" type="presOf" srcId="{423A031A-9344-4B94-B64D-BEA3B55B5F56}" destId="{A4D57F42-6EFD-4B0B-8B1A-D8F73A6887A9}" srcOrd="0" destOrd="0" presId="urn:microsoft.com/office/officeart/2005/8/layout/vList5"/>
    <dgm:cxn modelId="{97D49011-1A7A-43A8-AC1E-58B6475D5AA5}" type="presOf" srcId="{5D806FC6-AB4C-47ED-A2AD-1547710C3392}" destId="{16611CD3-C87A-4556-A8CA-7271406B5EE6}" srcOrd="0" destOrd="0" presId="urn:microsoft.com/office/officeart/2005/8/layout/vList5"/>
    <dgm:cxn modelId="{C8DC7C7E-68DE-4054-82D8-1F84221ED56A}" srcId="{C10B1A25-7F55-42BE-B3B8-C41BF48BB6DF}" destId="{A2CD4616-4B75-4800-A559-5C92ED496A24}" srcOrd="4" destOrd="0" parTransId="{409679E7-73A6-4DCE-826E-401BFE4A539E}" sibTransId="{D17F621E-5FCA-4C5E-A91D-2CC266253358}"/>
    <dgm:cxn modelId="{86E6AA54-461A-40E5-8324-BA4FE8DFAF84}" type="presOf" srcId="{7EC84910-F340-457B-9FFC-5B28273EE1A7}" destId="{AECE7F8A-CDC6-4686-91BA-80C532164BD2}" srcOrd="0" destOrd="0" presId="urn:microsoft.com/office/officeart/2005/8/layout/vList5"/>
    <dgm:cxn modelId="{61F37C20-C5FE-4683-A1C1-466B6644DA88}" type="presOf" srcId="{A2CD4616-4B75-4800-A559-5C92ED496A24}" destId="{C0C0E652-9755-4C08-9BF1-E7501C3F0F1A}" srcOrd="0" destOrd="0" presId="urn:microsoft.com/office/officeart/2005/8/layout/vList5"/>
    <dgm:cxn modelId="{1A6C63B3-E13A-46F1-80DF-9868F95EAE0B}" srcId="{C10B1A25-7F55-42BE-B3B8-C41BF48BB6DF}" destId="{7EC84910-F340-457B-9FFC-5B28273EE1A7}" srcOrd="1" destOrd="0" parTransId="{7D09C50F-8174-467B-A422-3073F040006E}" sibTransId="{F13C7233-A6A7-4C99-80C8-6B3B3ACB781E}"/>
    <dgm:cxn modelId="{FC415AD1-57AC-4CC7-BFB6-E03E1E99B149}" type="presOf" srcId="{8359FF08-2344-4FFB-B88F-AEC2BB8411A2}" destId="{D8A8823C-BAA1-432C-93D7-82859AD31994}" srcOrd="0" destOrd="0" presId="urn:microsoft.com/office/officeart/2005/8/layout/vList5"/>
    <dgm:cxn modelId="{7FB5238F-758B-444A-826C-22ED56FCE7FD}" srcId="{C10B1A25-7F55-42BE-B3B8-C41BF48BB6DF}" destId="{5D806FC6-AB4C-47ED-A2AD-1547710C3392}" srcOrd="0" destOrd="0" parTransId="{A009678C-9FF6-4355-BF7C-B0F240B2CF29}" sibTransId="{D394957B-E242-463A-B5AA-7B13E74D8F75}"/>
    <dgm:cxn modelId="{A6232D1E-980A-485B-92DB-3755C5659088}" type="presOf" srcId="{C10B1A25-7F55-42BE-B3B8-C41BF48BB6DF}" destId="{30487783-0751-4036-A2F9-F997353C3A83}" srcOrd="0" destOrd="0" presId="urn:microsoft.com/office/officeart/2005/8/layout/vList5"/>
    <dgm:cxn modelId="{1F7E38C4-8FC5-402C-92EC-C1DF7CB77869}" type="presParOf" srcId="{30487783-0751-4036-A2F9-F997353C3A83}" destId="{A0909F85-F045-4D9C-9323-6530731DADD4}" srcOrd="0" destOrd="0" presId="urn:microsoft.com/office/officeart/2005/8/layout/vList5"/>
    <dgm:cxn modelId="{A5397829-7826-42A6-AC4A-502FF61D5F98}" type="presParOf" srcId="{A0909F85-F045-4D9C-9323-6530731DADD4}" destId="{16611CD3-C87A-4556-A8CA-7271406B5EE6}" srcOrd="0" destOrd="0" presId="urn:microsoft.com/office/officeart/2005/8/layout/vList5"/>
    <dgm:cxn modelId="{5E612FBA-F191-4555-B402-4B4F5672CEB1}" type="presParOf" srcId="{30487783-0751-4036-A2F9-F997353C3A83}" destId="{F2F66EF3-AA4C-4889-AF01-F50D17C5A29F}" srcOrd="1" destOrd="0" presId="urn:microsoft.com/office/officeart/2005/8/layout/vList5"/>
    <dgm:cxn modelId="{360A6A10-A483-4CE7-B198-78B8BCB05665}" type="presParOf" srcId="{30487783-0751-4036-A2F9-F997353C3A83}" destId="{94DB4425-6D91-4BAD-AAC1-E323A74E8414}" srcOrd="2" destOrd="0" presId="urn:microsoft.com/office/officeart/2005/8/layout/vList5"/>
    <dgm:cxn modelId="{DC2ECCD0-BDF9-4D21-8C27-9B17A1189F02}" type="presParOf" srcId="{94DB4425-6D91-4BAD-AAC1-E323A74E8414}" destId="{AECE7F8A-CDC6-4686-91BA-80C532164BD2}" srcOrd="0" destOrd="0" presId="urn:microsoft.com/office/officeart/2005/8/layout/vList5"/>
    <dgm:cxn modelId="{D091677C-CCCF-44FA-BE51-1C7E20C21C29}" type="presParOf" srcId="{30487783-0751-4036-A2F9-F997353C3A83}" destId="{B2982B79-DF04-4B5F-AE5E-49886F25DCBD}" srcOrd="3" destOrd="0" presId="urn:microsoft.com/office/officeart/2005/8/layout/vList5"/>
    <dgm:cxn modelId="{4EAB59E3-320C-433E-9497-13403B67E5A0}" type="presParOf" srcId="{30487783-0751-4036-A2F9-F997353C3A83}" destId="{A0B2D6E8-40C8-430D-8D40-561860646772}" srcOrd="4" destOrd="0" presId="urn:microsoft.com/office/officeart/2005/8/layout/vList5"/>
    <dgm:cxn modelId="{B8CFBAEB-AC0F-4073-B7AF-5F62A4A5EBE0}" type="presParOf" srcId="{A0B2D6E8-40C8-430D-8D40-561860646772}" destId="{A4D57F42-6EFD-4B0B-8B1A-D8F73A6887A9}" srcOrd="0" destOrd="0" presId="urn:microsoft.com/office/officeart/2005/8/layout/vList5"/>
    <dgm:cxn modelId="{33AD58C3-BF07-47A1-9E01-51B1ECA598E5}" type="presParOf" srcId="{30487783-0751-4036-A2F9-F997353C3A83}" destId="{835206E7-7967-4844-9A23-14325E1C5818}" srcOrd="5" destOrd="0" presId="urn:microsoft.com/office/officeart/2005/8/layout/vList5"/>
    <dgm:cxn modelId="{D5E22E30-8D0E-4E33-B02B-D48115C59F40}" type="presParOf" srcId="{30487783-0751-4036-A2F9-F997353C3A83}" destId="{E3FBAAAA-C756-43E1-937C-FD621857EC48}" srcOrd="6" destOrd="0" presId="urn:microsoft.com/office/officeart/2005/8/layout/vList5"/>
    <dgm:cxn modelId="{D64D81DA-0090-45DE-B680-9079152F7AFA}" type="presParOf" srcId="{E3FBAAAA-C756-43E1-937C-FD621857EC48}" destId="{D8A8823C-BAA1-432C-93D7-82859AD31994}" srcOrd="0" destOrd="0" presId="urn:microsoft.com/office/officeart/2005/8/layout/vList5"/>
    <dgm:cxn modelId="{0FAF1F67-826D-4CF7-BA5E-8E2770AEC55E}" type="presParOf" srcId="{30487783-0751-4036-A2F9-F997353C3A83}" destId="{6E7B4C65-95C3-4E5B-AF90-608CCB9CE520}" srcOrd="7" destOrd="0" presId="urn:microsoft.com/office/officeart/2005/8/layout/vList5"/>
    <dgm:cxn modelId="{A516658E-3DDE-4C9F-8A68-0415F35EB173}" type="presParOf" srcId="{30487783-0751-4036-A2F9-F997353C3A83}" destId="{281BE104-757E-4F42-9B49-914C2C2E889F}" srcOrd="8" destOrd="0" presId="urn:microsoft.com/office/officeart/2005/8/layout/vList5"/>
    <dgm:cxn modelId="{6AA30EA4-3D09-45C3-85FE-3BD0B5A63737}" type="presParOf" srcId="{281BE104-757E-4F42-9B49-914C2C2E889F}" destId="{C0C0E652-9755-4C08-9BF1-E7501C3F0F1A}" srcOrd="0" destOrd="0" presId="urn:microsoft.com/office/officeart/2005/8/layout/vList5"/>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10B1A25-7F55-42BE-B3B8-C41BF48BB6D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D806FC6-AB4C-47ED-A2AD-1547710C339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riche</a:t>
          </a:r>
          <a:endParaRPr lang="fr-FR" sz="2400" dirty="0">
            <a:solidFill>
              <a:schemeClr val="tx1"/>
            </a:solidFill>
            <a:latin typeface="Arial" panose="020B0604020202020204" pitchFamily="34" charset="0"/>
            <a:cs typeface="Arial" panose="020B0604020202020204" pitchFamily="34" charset="0"/>
          </a:endParaRPr>
        </a:p>
      </dgm:t>
    </dgm:pt>
    <dgm:pt modelId="{A009678C-9FF6-4355-BF7C-B0F240B2CF29}" type="par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394957B-E242-463A-B5AA-7B13E74D8F75}" type="sibTrans" cxnId="{7FB5238F-758B-444A-826C-22ED56FCE7FD}">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7EC84910-F340-457B-9FFC-5B28273EE1A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merveilleux</a:t>
          </a:r>
          <a:endParaRPr lang="fr-FR" sz="2400" dirty="0">
            <a:solidFill>
              <a:schemeClr val="tx1"/>
            </a:solidFill>
            <a:latin typeface="Arial" panose="020B0604020202020204" pitchFamily="34" charset="0"/>
            <a:cs typeface="Arial" panose="020B0604020202020204" pitchFamily="34" charset="0"/>
          </a:endParaRPr>
        </a:p>
      </dgm:t>
    </dgm:pt>
    <dgm:pt modelId="{7D09C50F-8174-467B-A422-3073F040006E}" type="par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F13C7233-A6A7-4C99-80C8-6B3B3ACB781E}" type="sibTrans" cxnId="{1A6C63B3-E13A-46F1-80DF-9868F95EAE0B}">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423A031A-9344-4B94-B64D-BEA3B55B5F56}">
      <dgm:prSet phldrT="[Texte]" custT="1"/>
      <dgm:spPr>
        <a:solidFill>
          <a:schemeClr val="accent6">
            <a:lumMod val="40000"/>
            <a:lumOff val="6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prince</a:t>
          </a:r>
          <a:endParaRPr lang="fr-FR" sz="2400" dirty="0">
            <a:solidFill>
              <a:schemeClr val="tx1"/>
            </a:solidFill>
            <a:latin typeface="Arial" panose="020B0604020202020204" pitchFamily="34" charset="0"/>
            <a:cs typeface="Arial" panose="020B0604020202020204" pitchFamily="34" charset="0"/>
          </a:endParaRPr>
        </a:p>
      </dgm:t>
    </dgm:pt>
    <dgm:pt modelId="{6287D5B9-73CA-4783-8EE0-89C84CCD5D54}" type="par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C9D7B4A7-D857-46EF-9BD2-F6EACC527190}" type="sibTrans" cxnId="{4485BF8F-429E-470F-8550-BF32A1523985}">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359FF08-2344-4FFB-B88F-AEC2BB8411A2}">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utile</a:t>
          </a:r>
          <a:endParaRPr lang="fr-FR" sz="2400" dirty="0">
            <a:solidFill>
              <a:schemeClr val="tx1"/>
            </a:solidFill>
            <a:latin typeface="Arial" panose="020B0604020202020204" pitchFamily="34" charset="0"/>
            <a:cs typeface="Arial" panose="020B0604020202020204" pitchFamily="34" charset="0"/>
          </a:endParaRPr>
        </a:p>
      </dgm:t>
    </dgm:pt>
    <dgm:pt modelId="{8F70E30E-94A4-4A4C-BC1C-6A333BB06BE2}" type="par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8D448257-A3E3-4B1D-84F4-B74520D4692B}" type="sibTrans" cxnId="{ED0136F4-9A8E-4D42-83F5-0E3C3DC281D6}">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A2CD4616-4B75-4800-A559-5C92ED496A2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bon</a:t>
          </a:r>
          <a:endParaRPr lang="fr-FR" sz="2400" dirty="0">
            <a:solidFill>
              <a:schemeClr val="tx1"/>
            </a:solidFill>
            <a:latin typeface="Arial" panose="020B0604020202020204" pitchFamily="34" charset="0"/>
            <a:cs typeface="Arial" panose="020B0604020202020204" pitchFamily="34" charset="0"/>
          </a:endParaRPr>
        </a:p>
      </dgm:t>
    </dgm:pt>
    <dgm:pt modelId="{409679E7-73A6-4DCE-826E-401BFE4A539E}" type="par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D17F621E-5FCA-4C5E-A91D-2CC266253358}" type="sibTrans" cxnId="{C8DC7C7E-68DE-4054-82D8-1F84221ED56A}">
      <dgm:prSet/>
      <dgm:spPr/>
      <dgm:t>
        <a:bodyPr/>
        <a:lstStyle/>
        <a:p>
          <a:endParaRPr lang="fr-FR" sz="2400">
            <a:solidFill>
              <a:schemeClr val="tx1"/>
            </a:solidFill>
            <a:latin typeface="Arial" panose="020B0604020202020204" pitchFamily="34" charset="0"/>
            <a:cs typeface="Arial" panose="020B0604020202020204" pitchFamily="34" charset="0"/>
          </a:endParaRPr>
        </a:p>
      </dgm:t>
    </dgm:pt>
    <dgm:pt modelId="{30487783-0751-4036-A2F9-F997353C3A83}" type="pres">
      <dgm:prSet presAssocID="{C10B1A25-7F55-42BE-B3B8-C41BF48BB6DF}" presName="Name0" presStyleCnt="0">
        <dgm:presLayoutVars>
          <dgm:dir/>
          <dgm:animLvl val="lvl"/>
          <dgm:resizeHandles val="exact"/>
        </dgm:presLayoutVars>
      </dgm:prSet>
      <dgm:spPr/>
      <dgm:t>
        <a:bodyPr/>
        <a:lstStyle/>
        <a:p>
          <a:endParaRPr lang="fr-FR"/>
        </a:p>
      </dgm:t>
    </dgm:pt>
    <dgm:pt modelId="{A0909F85-F045-4D9C-9323-6530731DADD4}" type="pres">
      <dgm:prSet presAssocID="{5D806FC6-AB4C-47ED-A2AD-1547710C3392}" presName="linNode" presStyleCnt="0"/>
      <dgm:spPr/>
    </dgm:pt>
    <dgm:pt modelId="{16611CD3-C87A-4556-A8CA-7271406B5EE6}" type="pres">
      <dgm:prSet presAssocID="{5D806FC6-AB4C-47ED-A2AD-1547710C3392}" presName="parentText" presStyleLbl="node1" presStyleIdx="0" presStyleCnt="5">
        <dgm:presLayoutVars>
          <dgm:chMax val="1"/>
          <dgm:bulletEnabled val="1"/>
        </dgm:presLayoutVars>
      </dgm:prSet>
      <dgm:spPr/>
      <dgm:t>
        <a:bodyPr/>
        <a:lstStyle/>
        <a:p>
          <a:endParaRPr lang="fr-FR"/>
        </a:p>
      </dgm:t>
    </dgm:pt>
    <dgm:pt modelId="{F2F66EF3-AA4C-4889-AF01-F50D17C5A29F}" type="pres">
      <dgm:prSet presAssocID="{D394957B-E242-463A-B5AA-7B13E74D8F75}" presName="sp" presStyleCnt="0"/>
      <dgm:spPr/>
    </dgm:pt>
    <dgm:pt modelId="{94DB4425-6D91-4BAD-AAC1-E323A74E8414}" type="pres">
      <dgm:prSet presAssocID="{7EC84910-F340-457B-9FFC-5B28273EE1A7}" presName="linNode" presStyleCnt="0"/>
      <dgm:spPr/>
    </dgm:pt>
    <dgm:pt modelId="{AECE7F8A-CDC6-4686-91BA-80C532164BD2}" type="pres">
      <dgm:prSet presAssocID="{7EC84910-F340-457B-9FFC-5B28273EE1A7}" presName="parentText" presStyleLbl="node1" presStyleIdx="1" presStyleCnt="5">
        <dgm:presLayoutVars>
          <dgm:chMax val="1"/>
          <dgm:bulletEnabled val="1"/>
        </dgm:presLayoutVars>
      </dgm:prSet>
      <dgm:spPr/>
      <dgm:t>
        <a:bodyPr/>
        <a:lstStyle/>
        <a:p>
          <a:endParaRPr lang="fr-FR"/>
        </a:p>
      </dgm:t>
    </dgm:pt>
    <dgm:pt modelId="{B2982B79-DF04-4B5F-AE5E-49886F25DCBD}" type="pres">
      <dgm:prSet presAssocID="{F13C7233-A6A7-4C99-80C8-6B3B3ACB781E}" presName="sp" presStyleCnt="0"/>
      <dgm:spPr/>
    </dgm:pt>
    <dgm:pt modelId="{A0B2D6E8-40C8-430D-8D40-561860646772}" type="pres">
      <dgm:prSet presAssocID="{423A031A-9344-4B94-B64D-BEA3B55B5F56}" presName="linNode" presStyleCnt="0"/>
      <dgm:spPr/>
    </dgm:pt>
    <dgm:pt modelId="{A4D57F42-6EFD-4B0B-8B1A-D8F73A6887A9}" type="pres">
      <dgm:prSet presAssocID="{423A031A-9344-4B94-B64D-BEA3B55B5F56}" presName="parentText" presStyleLbl="node1" presStyleIdx="2" presStyleCnt="5">
        <dgm:presLayoutVars>
          <dgm:chMax val="1"/>
          <dgm:bulletEnabled val="1"/>
        </dgm:presLayoutVars>
      </dgm:prSet>
      <dgm:spPr/>
      <dgm:t>
        <a:bodyPr/>
        <a:lstStyle/>
        <a:p>
          <a:endParaRPr lang="fr-FR"/>
        </a:p>
      </dgm:t>
    </dgm:pt>
    <dgm:pt modelId="{835206E7-7967-4844-9A23-14325E1C5818}" type="pres">
      <dgm:prSet presAssocID="{C9D7B4A7-D857-46EF-9BD2-F6EACC527190}" presName="sp" presStyleCnt="0"/>
      <dgm:spPr/>
    </dgm:pt>
    <dgm:pt modelId="{E3FBAAAA-C756-43E1-937C-FD621857EC48}" type="pres">
      <dgm:prSet presAssocID="{8359FF08-2344-4FFB-B88F-AEC2BB8411A2}" presName="linNode" presStyleCnt="0"/>
      <dgm:spPr/>
    </dgm:pt>
    <dgm:pt modelId="{D8A8823C-BAA1-432C-93D7-82859AD31994}" type="pres">
      <dgm:prSet presAssocID="{8359FF08-2344-4FFB-B88F-AEC2BB8411A2}" presName="parentText" presStyleLbl="node1" presStyleIdx="3" presStyleCnt="5">
        <dgm:presLayoutVars>
          <dgm:chMax val="1"/>
          <dgm:bulletEnabled val="1"/>
        </dgm:presLayoutVars>
      </dgm:prSet>
      <dgm:spPr/>
      <dgm:t>
        <a:bodyPr/>
        <a:lstStyle/>
        <a:p>
          <a:endParaRPr lang="fr-FR"/>
        </a:p>
      </dgm:t>
    </dgm:pt>
    <dgm:pt modelId="{6E7B4C65-95C3-4E5B-AF90-608CCB9CE520}" type="pres">
      <dgm:prSet presAssocID="{8D448257-A3E3-4B1D-84F4-B74520D4692B}" presName="sp" presStyleCnt="0"/>
      <dgm:spPr/>
    </dgm:pt>
    <dgm:pt modelId="{281BE104-757E-4F42-9B49-914C2C2E889F}" type="pres">
      <dgm:prSet presAssocID="{A2CD4616-4B75-4800-A559-5C92ED496A24}" presName="linNode" presStyleCnt="0"/>
      <dgm:spPr/>
    </dgm:pt>
    <dgm:pt modelId="{C0C0E652-9755-4C08-9BF1-E7501C3F0F1A}" type="pres">
      <dgm:prSet presAssocID="{A2CD4616-4B75-4800-A559-5C92ED496A24}" presName="parentText" presStyleLbl="node1" presStyleIdx="4" presStyleCnt="5">
        <dgm:presLayoutVars>
          <dgm:chMax val="1"/>
          <dgm:bulletEnabled val="1"/>
        </dgm:presLayoutVars>
      </dgm:prSet>
      <dgm:spPr/>
      <dgm:t>
        <a:bodyPr/>
        <a:lstStyle/>
        <a:p>
          <a:endParaRPr lang="fr-FR"/>
        </a:p>
      </dgm:t>
    </dgm:pt>
  </dgm:ptLst>
  <dgm:cxnLst>
    <dgm:cxn modelId="{32D87BD6-8020-4FF3-872F-15B54F03ADCD}" type="presOf" srcId="{7EC84910-F340-457B-9FFC-5B28273EE1A7}" destId="{AECE7F8A-CDC6-4686-91BA-80C532164BD2}" srcOrd="0" destOrd="0" presId="urn:microsoft.com/office/officeart/2005/8/layout/vList5"/>
    <dgm:cxn modelId="{ED0136F4-9A8E-4D42-83F5-0E3C3DC281D6}" srcId="{C10B1A25-7F55-42BE-B3B8-C41BF48BB6DF}" destId="{8359FF08-2344-4FFB-B88F-AEC2BB8411A2}" srcOrd="3" destOrd="0" parTransId="{8F70E30E-94A4-4A4C-BC1C-6A333BB06BE2}" sibTransId="{8D448257-A3E3-4B1D-84F4-B74520D4692B}"/>
    <dgm:cxn modelId="{4485BF8F-429E-470F-8550-BF32A1523985}" srcId="{C10B1A25-7F55-42BE-B3B8-C41BF48BB6DF}" destId="{423A031A-9344-4B94-B64D-BEA3B55B5F56}" srcOrd="2" destOrd="0" parTransId="{6287D5B9-73CA-4783-8EE0-89C84CCD5D54}" sibTransId="{C9D7B4A7-D857-46EF-9BD2-F6EACC527190}"/>
    <dgm:cxn modelId="{864C97DD-6C84-41DB-B4FB-02D6CB88A1D2}" type="presOf" srcId="{C10B1A25-7F55-42BE-B3B8-C41BF48BB6DF}" destId="{30487783-0751-4036-A2F9-F997353C3A83}" srcOrd="0" destOrd="0" presId="urn:microsoft.com/office/officeart/2005/8/layout/vList5"/>
    <dgm:cxn modelId="{C8DC7C7E-68DE-4054-82D8-1F84221ED56A}" srcId="{C10B1A25-7F55-42BE-B3B8-C41BF48BB6DF}" destId="{A2CD4616-4B75-4800-A559-5C92ED496A24}" srcOrd="4" destOrd="0" parTransId="{409679E7-73A6-4DCE-826E-401BFE4A539E}" sibTransId="{D17F621E-5FCA-4C5E-A91D-2CC266253358}"/>
    <dgm:cxn modelId="{5B14F75C-4BA1-41ED-8861-E7D893489765}" type="presOf" srcId="{5D806FC6-AB4C-47ED-A2AD-1547710C3392}" destId="{16611CD3-C87A-4556-A8CA-7271406B5EE6}" srcOrd="0" destOrd="0" presId="urn:microsoft.com/office/officeart/2005/8/layout/vList5"/>
    <dgm:cxn modelId="{0A54C019-6885-4015-9239-1BADB222AC50}" type="presOf" srcId="{8359FF08-2344-4FFB-B88F-AEC2BB8411A2}" destId="{D8A8823C-BAA1-432C-93D7-82859AD31994}" srcOrd="0" destOrd="0" presId="urn:microsoft.com/office/officeart/2005/8/layout/vList5"/>
    <dgm:cxn modelId="{1A6C63B3-E13A-46F1-80DF-9868F95EAE0B}" srcId="{C10B1A25-7F55-42BE-B3B8-C41BF48BB6DF}" destId="{7EC84910-F340-457B-9FFC-5B28273EE1A7}" srcOrd="1" destOrd="0" parTransId="{7D09C50F-8174-467B-A422-3073F040006E}" sibTransId="{F13C7233-A6A7-4C99-80C8-6B3B3ACB781E}"/>
    <dgm:cxn modelId="{18B759BC-7DC4-4E2C-A582-084751D88C78}" type="presOf" srcId="{A2CD4616-4B75-4800-A559-5C92ED496A24}" destId="{C0C0E652-9755-4C08-9BF1-E7501C3F0F1A}" srcOrd="0" destOrd="0" presId="urn:microsoft.com/office/officeart/2005/8/layout/vList5"/>
    <dgm:cxn modelId="{7FB5238F-758B-444A-826C-22ED56FCE7FD}" srcId="{C10B1A25-7F55-42BE-B3B8-C41BF48BB6DF}" destId="{5D806FC6-AB4C-47ED-A2AD-1547710C3392}" srcOrd="0" destOrd="0" parTransId="{A009678C-9FF6-4355-BF7C-B0F240B2CF29}" sibTransId="{D394957B-E242-463A-B5AA-7B13E74D8F75}"/>
    <dgm:cxn modelId="{75B2A829-76CA-4404-A7C3-AC159A4B5D72}" type="presOf" srcId="{423A031A-9344-4B94-B64D-BEA3B55B5F56}" destId="{A4D57F42-6EFD-4B0B-8B1A-D8F73A6887A9}" srcOrd="0" destOrd="0" presId="urn:microsoft.com/office/officeart/2005/8/layout/vList5"/>
    <dgm:cxn modelId="{B11CCB35-E721-4B8D-8654-B95AC9522AB4}" type="presParOf" srcId="{30487783-0751-4036-A2F9-F997353C3A83}" destId="{A0909F85-F045-4D9C-9323-6530731DADD4}" srcOrd="0" destOrd="0" presId="urn:microsoft.com/office/officeart/2005/8/layout/vList5"/>
    <dgm:cxn modelId="{E2D9304B-AA50-4CDE-B860-CCBD1103D4C0}" type="presParOf" srcId="{A0909F85-F045-4D9C-9323-6530731DADD4}" destId="{16611CD3-C87A-4556-A8CA-7271406B5EE6}" srcOrd="0" destOrd="0" presId="urn:microsoft.com/office/officeart/2005/8/layout/vList5"/>
    <dgm:cxn modelId="{C948EBFA-4A85-4ED2-8AB4-FE6395C99F4D}" type="presParOf" srcId="{30487783-0751-4036-A2F9-F997353C3A83}" destId="{F2F66EF3-AA4C-4889-AF01-F50D17C5A29F}" srcOrd="1" destOrd="0" presId="urn:microsoft.com/office/officeart/2005/8/layout/vList5"/>
    <dgm:cxn modelId="{BECF49CE-2C0D-417F-AEC6-12538CA0E116}" type="presParOf" srcId="{30487783-0751-4036-A2F9-F997353C3A83}" destId="{94DB4425-6D91-4BAD-AAC1-E323A74E8414}" srcOrd="2" destOrd="0" presId="urn:microsoft.com/office/officeart/2005/8/layout/vList5"/>
    <dgm:cxn modelId="{36EB28F4-14B9-40F6-A814-232FF41030AC}" type="presParOf" srcId="{94DB4425-6D91-4BAD-AAC1-E323A74E8414}" destId="{AECE7F8A-CDC6-4686-91BA-80C532164BD2}" srcOrd="0" destOrd="0" presId="urn:microsoft.com/office/officeart/2005/8/layout/vList5"/>
    <dgm:cxn modelId="{AA27A283-E167-48CD-BB6C-DA5E8710DA04}" type="presParOf" srcId="{30487783-0751-4036-A2F9-F997353C3A83}" destId="{B2982B79-DF04-4B5F-AE5E-49886F25DCBD}" srcOrd="3" destOrd="0" presId="urn:microsoft.com/office/officeart/2005/8/layout/vList5"/>
    <dgm:cxn modelId="{6F5DE66D-DB79-4F86-9ACE-7420BEED0717}" type="presParOf" srcId="{30487783-0751-4036-A2F9-F997353C3A83}" destId="{A0B2D6E8-40C8-430D-8D40-561860646772}" srcOrd="4" destOrd="0" presId="urn:microsoft.com/office/officeart/2005/8/layout/vList5"/>
    <dgm:cxn modelId="{D4831A85-6D8A-45C3-AEC1-59DA0D7B8080}" type="presParOf" srcId="{A0B2D6E8-40C8-430D-8D40-561860646772}" destId="{A4D57F42-6EFD-4B0B-8B1A-D8F73A6887A9}" srcOrd="0" destOrd="0" presId="urn:microsoft.com/office/officeart/2005/8/layout/vList5"/>
    <dgm:cxn modelId="{078EEF62-BD9D-414E-8F14-DCC692F056ED}" type="presParOf" srcId="{30487783-0751-4036-A2F9-F997353C3A83}" destId="{835206E7-7967-4844-9A23-14325E1C5818}" srcOrd="5" destOrd="0" presId="urn:microsoft.com/office/officeart/2005/8/layout/vList5"/>
    <dgm:cxn modelId="{187B4E63-DB40-47E7-9987-9C734E20DF5D}" type="presParOf" srcId="{30487783-0751-4036-A2F9-F997353C3A83}" destId="{E3FBAAAA-C756-43E1-937C-FD621857EC48}" srcOrd="6" destOrd="0" presId="urn:microsoft.com/office/officeart/2005/8/layout/vList5"/>
    <dgm:cxn modelId="{96A3D33B-0E06-42C9-AC1E-CB8851692817}" type="presParOf" srcId="{E3FBAAAA-C756-43E1-937C-FD621857EC48}" destId="{D8A8823C-BAA1-432C-93D7-82859AD31994}" srcOrd="0" destOrd="0" presId="urn:microsoft.com/office/officeart/2005/8/layout/vList5"/>
    <dgm:cxn modelId="{D085056C-75FA-405B-8349-3CA1C1FB7991}" type="presParOf" srcId="{30487783-0751-4036-A2F9-F997353C3A83}" destId="{6E7B4C65-95C3-4E5B-AF90-608CCB9CE520}" srcOrd="7" destOrd="0" presId="urn:microsoft.com/office/officeart/2005/8/layout/vList5"/>
    <dgm:cxn modelId="{3FF97489-AA5C-43D6-AFBD-12C0BED2056D}" type="presParOf" srcId="{30487783-0751-4036-A2F9-F997353C3A83}" destId="{281BE104-757E-4F42-9B49-914C2C2E889F}" srcOrd="8" destOrd="0" presId="urn:microsoft.com/office/officeart/2005/8/layout/vList5"/>
    <dgm:cxn modelId="{3AE21489-FF18-45BE-AE98-A99E1BD048ED}" type="presParOf" srcId="{281BE104-757E-4F42-9B49-914C2C2E889F}" destId="{C0C0E652-9755-4C08-9BF1-E7501C3F0F1A}" srcOrd="0" destOrd="0" presId="urn:microsoft.com/office/officeart/2005/8/layout/vList5"/>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11CD3-C87A-4556-A8CA-7271406B5EE6}">
      <dsp:nvSpPr>
        <dsp:cNvPr id="0" name=""/>
        <dsp:cNvSpPr/>
      </dsp:nvSpPr>
      <dsp:spPr>
        <a:xfrm>
          <a:off x="2903362" y="136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minuscule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30557"/>
        <a:ext cx="3207902" cy="539578"/>
      </dsp:txXfrm>
    </dsp:sp>
    <dsp:sp modelId="{AECE7F8A-CDC6-4686-91BA-80C532164BD2}">
      <dsp:nvSpPr>
        <dsp:cNvPr id="0" name=""/>
        <dsp:cNvSpPr/>
      </dsp:nvSpPr>
      <dsp:spPr>
        <a:xfrm>
          <a:off x="2903362" y="629224"/>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joli</a:t>
          </a:r>
          <a:endParaRPr lang="fr-FR" sz="2400" kern="1200" dirty="0">
            <a:solidFill>
              <a:schemeClr val="tx1"/>
            </a:solidFill>
            <a:latin typeface="Arial" panose="020B0604020202020204" pitchFamily="34" charset="0"/>
            <a:cs typeface="Arial" panose="020B0604020202020204" pitchFamily="34" charset="0"/>
          </a:endParaRPr>
        </a:p>
      </dsp:txBody>
      <dsp:txXfrm>
        <a:off x="2932552" y="658414"/>
        <a:ext cx="3207902" cy="539578"/>
      </dsp:txXfrm>
    </dsp:sp>
    <dsp:sp modelId="{A4D57F42-6EFD-4B0B-8B1A-D8F73A6887A9}">
      <dsp:nvSpPr>
        <dsp:cNvPr id="0" name=""/>
        <dsp:cNvSpPr/>
      </dsp:nvSpPr>
      <dsp:spPr>
        <a:xfrm>
          <a:off x="2903362" y="1257080"/>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adorable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286270"/>
        <a:ext cx="3207902" cy="539578"/>
      </dsp:txXfrm>
    </dsp:sp>
    <dsp:sp modelId="{D8A8823C-BAA1-432C-93D7-82859AD31994}">
      <dsp:nvSpPr>
        <dsp:cNvPr id="0" name=""/>
        <dsp:cNvSpPr/>
      </dsp:nvSpPr>
      <dsp:spPr>
        <a:xfrm>
          <a:off x="2903362" y="188493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étroit</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914127"/>
        <a:ext cx="3207902" cy="539578"/>
      </dsp:txXfrm>
    </dsp:sp>
    <dsp:sp modelId="{C0C0E652-9755-4C08-9BF1-E7501C3F0F1A}">
      <dsp:nvSpPr>
        <dsp:cNvPr id="0" name=""/>
        <dsp:cNvSpPr/>
      </dsp:nvSpPr>
      <dsp:spPr>
        <a:xfrm>
          <a:off x="2903362" y="2512793"/>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Asie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2541983"/>
        <a:ext cx="3207902" cy="539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11CD3-C87A-4556-A8CA-7271406B5EE6}">
      <dsp:nvSpPr>
        <dsp:cNvPr id="0" name=""/>
        <dsp:cNvSpPr/>
      </dsp:nvSpPr>
      <dsp:spPr>
        <a:xfrm>
          <a:off x="2903362" y="136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idiot</a:t>
          </a:r>
          <a:endParaRPr lang="fr-FR" sz="2400" kern="1200" dirty="0">
            <a:solidFill>
              <a:schemeClr val="tx1"/>
            </a:solidFill>
            <a:latin typeface="Arial" panose="020B0604020202020204" pitchFamily="34" charset="0"/>
            <a:cs typeface="Arial" panose="020B0604020202020204" pitchFamily="34" charset="0"/>
          </a:endParaRPr>
        </a:p>
      </dsp:txBody>
      <dsp:txXfrm>
        <a:off x="2932552" y="30557"/>
        <a:ext cx="3207902" cy="539578"/>
      </dsp:txXfrm>
    </dsp:sp>
    <dsp:sp modelId="{AECE7F8A-CDC6-4686-91BA-80C532164BD2}">
      <dsp:nvSpPr>
        <dsp:cNvPr id="0" name=""/>
        <dsp:cNvSpPr/>
      </dsp:nvSpPr>
      <dsp:spPr>
        <a:xfrm>
          <a:off x="2903362" y="629224"/>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658414"/>
        <a:ext cx="3207902" cy="539578"/>
      </dsp:txXfrm>
    </dsp:sp>
    <dsp:sp modelId="{A4D57F42-6EFD-4B0B-8B1A-D8F73A6887A9}">
      <dsp:nvSpPr>
        <dsp:cNvPr id="0" name=""/>
        <dsp:cNvSpPr/>
      </dsp:nvSpPr>
      <dsp:spPr>
        <a:xfrm>
          <a:off x="2903362" y="1257080"/>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jaloux</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286270"/>
        <a:ext cx="3207902" cy="539578"/>
      </dsp:txXfrm>
    </dsp:sp>
    <dsp:sp modelId="{D8A8823C-BAA1-432C-93D7-82859AD31994}">
      <dsp:nvSpPr>
        <dsp:cNvPr id="0" name=""/>
        <dsp:cNvSpPr/>
      </dsp:nvSpPr>
      <dsp:spPr>
        <a:xfrm>
          <a:off x="2903362" y="188493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fidèle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914127"/>
        <a:ext cx="3207902" cy="539578"/>
      </dsp:txXfrm>
    </dsp:sp>
    <dsp:sp modelId="{C0C0E652-9755-4C08-9BF1-E7501C3F0F1A}">
      <dsp:nvSpPr>
        <dsp:cNvPr id="0" name=""/>
        <dsp:cNvSpPr/>
      </dsp:nvSpPr>
      <dsp:spPr>
        <a:xfrm>
          <a:off x="2903362" y="2512793"/>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joyeux</a:t>
          </a:r>
          <a:endParaRPr lang="fr-FR" sz="2400" kern="1200" dirty="0">
            <a:solidFill>
              <a:schemeClr val="tx1"/>
            </a:solidFill>
            <a:latin typeface="Arial" panose="020B0604020202020204" pitchFamily="34" charset="0"/>
            <a:cs typeface="Arial" panose="020B0604020202020204" pitchFamily="34" charset="0"/>
          </a:endParaRPr>
        </a:p>
      </dsp:txBody>
      <dsp:txXfrm>
        <a:off x="2932552" y="2541983"/>
        <a:ext cx="3207902" cy="5395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11CD3-C87A-4556-A8CA-7271406B5EE6}">
      <dsp:nvSpPr>
        <dsp:cNvPr id="0" name=""/>
        <dsp:cNvSpPr/>
      </dsp:nvSpPr>
      <dsp:spPr>
        <a:xfrm>
          <a:off x="2903362" y="136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minuscule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30557"/>
        <a:ext cx="3207902" cy="539578"/>
      </dsp:txXfrm>
    </dsp:sp>
    <dsp:sp modelId="{AECE7F8A-CDC6-4686-91BA-80C532164BD2}">
      <dsp:nvSpPr>
        <dsp:cNvPr id="0" name=""/>
        <dsp:cNvSpPr/>
      </dsp:nvSpPr>
      <dsp:spPr>
        <a:xfrm>
          <a:off x="2903362" y="629224"/>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joli</a:t>
          </a:r>
          <a:endParaRPr lang="fr-FR" sz="2400" kern="1200" dirty="0">
            <a:solidFill>
              <a:schemeClr val="tx1"/>
            </a:solidFill>
            <a:latin typeface="Arial" panose="020B0604020202020204" pitchFamily="34" charset="0"/>
            <a:cs typeface="Arial" panose="020B0604020202020204" pitchFamily="34" charset="0"/>
          </a:endParaRPr>
        </a:p>
      </dsp:txBody>
      <dsp:txXfrm>
        <a:off x="2932552" y="658414"/>
        <a:ext cx="3207902" cy="539578"/>
      </dsp:txXfrm>
    </dsp:sp>
    <dsp:sp modelId="{A4D57F42-6EFD-4B0B-8B1A-D8F73A6887A9}">
      <dsp:nvSpPr>
        <dsp:cNvPr id="0" name=""/>
        <dsp:cNvSpPr/>
      </dsp:nvSpPr>
      <dsp:spPr>
        <a:xfrm>
          <a:off x="2903362" y="1257080"/>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adorable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286270"/>
        <a:ext cx="3207902" cy="539578"/>
      </dsp:txXfrm>
    </dsp:sp>
    <dsp:sp modelId="{D8A8823C-BAA1-432C-93D7-82859AD31994}">
      <dsp:nvSpPr>
        <dsp:cNvPr id="0" name=""/>
        <dsp:cNvSpPr/>
      </dsp:nvSpPr>
      <dsp:spPr>
        <a:xfrm>
          <a:off x="2903362" y="188493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étroit</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914127"/>
        <a:ext cx="3207902" cy="539578"/>
      </dsp:txXfrm>
    </dsp:sp>
    <dsp:sp modelId="{C0C0E652-9755-4C08-9BF1-E7501C3F0F1A}">
      <dsp:nvSpPr>
        <dsp:cNvPr id="0" name=""/>
        <dsp:cNvSpPr/>
      </dsp:nvSpPr>
      <dsp:spPr>
        <a:xfrm>
          <a:off x="2903362" y="2512793"/>
          <a:ext cx="3266282" cy="597958"/>
        </a:xfrm>
        <a:prstGeom prst="round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Asie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2541983"/>
        <a:ext cx="3207902" cy="5395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11CD3-C87A-4556-A8CA-7271406B5EE6}">
      <dsp:nvSpPr>
        <dsp:cNvPr id="0" name=""/>
        <dsp:cNvSpPr/>
      </dsp:nvSpPr>
      <dsp:spPr>
        <a:xfrm>
          <a:off x="2903362" y="136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idiot</a:t>
          </a:r>
          <a:endParaRPr lang="fr-FR" sz="2400" kern="1200" dirty="0">
            <a:solidFill>
              <a:schemeClr val="tx1"/>
            </a:solidFill>
            <a:latin typeface="Arial" panose="020B0604020202020204" pitchFamily="34" charset="0"/>
            <a:cs typeface="Arial" panose="020B0604020202020204" pitchFamily="34" charset="0"/>
          </a:endParaRPr>
        </a:p>
      </dsp:txBody>
      <dsp:txXfrm>
        <a:off x="2932552" y="30557"/>
        <a:ext cx="3207902" cy="539578"/>
      </dsp:txXfrm>
    </dsp:sp>
    <dsp:sp modelId="{AECE7F8A-CDC6-4686-91BA-80C532164BD2}">
      <dsp:nvSpPr>
        <dsp:cNvPr id="0" name=""/>
        <dsp:cNvSpPr/>
      </dsp:nvSpPr>
      <dsp:spPr>
        <a:xfrm>
          <a:off x="2903362" y="629224"/>
          <a:ext cx="3266282" cy="597958"/>
        </a:xfrm>
        <a:prstGeom prst="round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658414"/>
        <a:ext cx="3207902" cy="539578"/>
      </dsp:txXfrm>
    </dsp:sp>
    <dsp:sp modelId="{A4D57F42-6EFD-4B0B-8B1A-D8F73A6887A9}">
      <dsp:nvSpPr>
        <dsp:cNvPr id="0" name=""/>
        <dsp:cNvSpPr/>
      </dsp:nvSpPr>
      <dsp:spPr>
        <a:xfrm>
          <a:off x="2903362" y="1257080"/>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jaloux</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286270"/>
        <a:ext cx="3207902" cy="539578"/>
      </dsp:txXfrm>
    </dsp:sp>
    <dsp:sp modelId="{D8A8823C-BAA1-432C-93D7-82859AD31994}">
      <dsp:nvSpPr>
        <dsp:cNvPr id="0" name=""/>
        <dsp:cNvSpPr/>
      </dsp:nvSpPr>
      <dsp:spPr>
        <a:xfrm>
          <a:off x="2903362" y="188493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fidèle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914127"/>
        <a:ext cx="3207902" cy="539578"/>
      </dsp:txXfrm>
    </dsp:sp>
    <dsp:sp modelId="{C0C0E652-9755-4C08-9BF1-E7501C3F0F1A}">
      <dsp:nvSpPr>
        <dsp:cNvPr id="0" name=""/>
        <dsp:cNvSpPr/>
      </dsp:nvSpPr>
      <dsp:spPr>
        <a:xfrm>
          <a:off x="2903362" y="2512793"/>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joyeux</a:t>
          </a:r>
          <a:endParaRPr lang="fr-FR" sz="2400" kern="1200" dirty="0">
            <a:solidFill>
              <a:schemeClr val="tx1"/>
            </a:solidFill>
            <a:latin typeface="Arial" panose="020B0604020202020204" pitchFamily="34" charset="0"/>
            <a:cs typeface="Arial" panose="020B0604020202020204" pitchFamily="34" charset="0"/>
          </a:endParaRPr>
        </a:p>
      </dsp:txBody>
      <dsp:txXfrm>
        <a:off x="2932552" y="2541983"/>
        <a:ext cx="3207902" cy="5395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11CD3-C87A-4556-A8CA-7271406B5EE6}">
      <dsp:nvSpPr>
        <dsp:cNvPr id="0" name=""/>
        <dsp:cNvSpPr/>
      </dsp:nvSpPr>
      <dsp:spPr>
        <a:xfrm>
          <a:off x="2903362" y="136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pomme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30557"/>
        <a:ext cx="3207902" cy="539578"/>
      </dsp:txXfrm>
    </dsp:sp>
    <dsp:sp modelId="{AECE7F8A-CDC6-4686-91BA-80C532164BD2}">
      <dsp:nvSpPr>
        <dsp:cNvPr id="0" name=""/>
        <dsp:cNvSpPr/>
      </dsp:nvSpPr>
      <dsp:spPr>
        <a:xfrm>
          <a:off x="2903362" y="629224"/>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bizarre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658414"/>
        <a:ext cx="3207902" cy="539578"/>
      </dsp:txXfrm>
    </dsp:sp>
    <dsp:sp modelId="{A4D57F42-6EFD-4B0B-8B1A-D8F73A6887A9}">
      <dsp:nvSpPr>
        <dsp:cNvPr id="0" name=""/>
        <dsp:cNvSpPr/>
      </dsp:nvSpPr>
      <dsp:spPr>
        <a:xfrm>
          <a:off x="2903362" y="1257080"/>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crue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286270"/>
        <a:ext cx="3207902" cy="539578"/>
      </dsp:txXfrm>
    </dsp:sp>
    <dsp:sp modelId="{D8A8823C-BAA1-432C-93D7-82859AD31994}">
      <dsp:nvSpPr>
        <dsp:cNvPr id="0" name=""/>
        <dsp:cNvSpPr/>
      </dsp:nvSpPr>
      <dsp:spPr>
        <a:xfrm>
          <a:off x="2903362" y="188493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froid</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914127"/>
        <a:ext cx="3207902" cy="539578"/>
      </dsp:txXfrm>
    </dsp:sp>
    <dsp:sp modelId="{C0C0E652-9755-4C08-9BF1-E7501C3F0F1A}">
      <dsp:nvSpPr>
        <dsp:cNvPr id="0" name=""/>
        <dsp:cNvSpPr/>
      </dsp:nvSpPr>
      <dsp:spPr>
        <a:xfrm>
          <a:off x="2903362" y="2512793"/>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juteuse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2541983"/>
        <a:ext cx="3207902" cy="5395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11CD3-C87A-4556-A8CA-7271406B5EE6}">
      <dsp:nvSpPr>
        <dsp:cNvPr id="0" name=""/>
        <dsp:cNvSpPr/>
      </dsp:nvSpPr>
      <dsp:spPr>
        <a:xfrm>
          <a:off x="2903362" y="136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riche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30557"/>
        <a:ext cx="3207902" cy="539578"/>
      </dsp:txXfrm>
    </dsp:sp>
    <dsp:sp modelId="{AECE7F8A-CDC6-4686-91BA-80C532164BD2}">
      <dsp:nvSpPr>
        <dsp:cNvPr id="0" name=""/>
        <dsp:cNvSpPr/>
      </dsp:nvSpPr>
      <dsp:spPr>
        <a:xfrm>
          <a:off x="2903362" y="629224"/>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merveilleux</a:t>
          </a:r>
          <a:endParaRPr lang="fr-FR" sz="2400" kern="1200" dirty="0">
            <a:solidFill>
              <a:schemeClr val="tx1"/>
            </a:solidFill>
            <a:latin typeface="Arial" panose="020B0604020202020204" pitchFamily="34" charset="0"/>
            <a:cs typeface="Arial" panose="020B0604020202020204" pitchFamily="34" charset="0"/>
          </a:endParaRPr>
        </a:p>
      </dsp:txBody>
      <dsp:txXfrm>
        <a:off x="2932552" y="658414"/>
        <a:ext cx="3207902" cy="539578"/>
      </dsp:txXfrm>
    </dsp:sp>
    <dsp:sp modelId="{A4D57F42-6EFD-4B0B-8B1A-D8F73A6887A9}">
      <dsp:nvSpPr>
        <dsp:cNvPr id="0" name=""/>
        <dsp:cNvSpPr/>
      </dsp:nvSpPr>
      <dsp:spPr>
        <a:xfrm>
          <a:off x="2903362" y="1257080"/>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prince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286270"/>
        <a:ext cx="3207902" cy="539578"/>
      </dsp:txXfrm>
    </dsp:sp>
    <dsp:sp modelId="{D8A8823C-BAA1-432C-93D7-82859AD31994}">
      <dsp:nvSpPr>
        <dsp:cNvPr id="0" name=""/>
        <dsp:cNvSpPr/>
      </dsp:nvSpPr>
      <dsp:spPr>
        <a:xfrm>
          <a:off x="2903362" y="188493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utile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914127"/>
        <a:ext cx="3207902" cy="539578"/>
      </dsp:txXfrm>
    </dsp:sp>
    <dsp:sp modelId="{C0C0E652-9755-4C08-9BF1-E7501C3F0F1A}">
      <dsp:nvSpPr>
        <dsp:cNvPr id="0" name=""/>
        <dsp:cNvSpPr/>
      </dsp:nvSpPr>
      <dsp:spPr>
        <a:xfrm>
          <a:off x="2903362" y="2512793"/>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bon</a:t>
          </a:r>
          <a:endParaRPr lang="fr-FR" sz="2400" kern="1200" dirty="0">
            <a:solidFill>
              <a:schemeClr val="tx1"/>
            </a:solidFill>
            <a:latin typeface="Arial" panose="020B0604020202020204" pitchFamily="34" charset="0"/>
            <a:cs typeface="Arial" panose="020B0604020202020204" pitchFamily="34" charset="0"/>
          </a:endParaRPr>
        </a:p>
      </dsp:txBody>
      <dsp:txXfrm>
        <a:off x="2932552" y="2541983"/>
        <a:ext cx="3207902" cy="5395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11CD3-C87A-4556-A8CA-7271406B5EE6}">
      <dsp:nvSpPr>
        <dsp:cNvPr id="0" name=""/>
        <dsp:cNvSpPr/>
      </dsp:nvSpPr>
      <dsp:spPr>
        <a:xfrm>
          <a:off x="2903362" y="1367"/>
          <a:ext cx="3266282" cy="597958"/>
        </a:xfrm>
        <a:prstGeom prst="round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pomme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30557"/>
        <a:ext cx="3207902" cy="539578"/>
      </dsp:txXfrm>
    </dsp:sp>
    <dsp:sp modelId="{AECE7F8A-CDC6-4686-91BA-80C532164BD2}">
      <dsp:nvSpPr>
        <dsp:cNvPr id="0" name=""/>
        <dsp:cNvSpPr/>
      </dsp:nvSpPr>
      <dsp:spPr>
        <a:xfrm>
          <a:off x="2880335" y="648071"/>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bizarre</a:t>
          </a:r>
          <a:endParaRPr lang="fr-FR" sz="2400" kern="1200" dirty="0">
            <a:solidFill>
              <a:schemeClr val="tx1"/>
            </a:solidFill>
            <a:latin typeface="Arial" panose="020B0604020202020204" pitchFamily="34" charset="0"/>
            <a:cs typeface="Arial" panose="020B0604020202020204" pitchFamily="34" charset="0"/>
          </a:endParaRPr>
        </a:p>
      </dsp:txBody>
      <dsp:txXfrm>
        <a:off x="2909525" y="677261"/>
        <a:ext cx="3207902" cy="539578"/>
      </dsp:txXfrm>
    </dsp:sp>
    <dsp:sp modelId="{A4D57F42-6EFD-4B0B-8B1A-D8F73A6887A9}">
      <dsp:nvSpPr>
        <dsp:cNvPr id="0" name=""/>
        <dsp:cNvSpPr/>
      </dsp:nvSpPr>
      <dsp:spPr>
        <a:xfrm>
          <a:off x="2903362" y="1257080"/>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crue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286270"/>
        <a:ext cx="3207902" cy="539578"/>
      </dsp:txXfrm>
    </dsp:sp>
    <dsp:sp modelId="{D8A8823C-BAA1-432C-93D7-82859AD31994}">
      <dsp:nvSpPr>
        <dsp:cNvPr id="0" name=""/>
        <dsp:cNvSpPr/>
      </dsp:nvSpPr>
      <dsp:spPr>
        <a:xfrm>
          <a:off x="2903362" y="188493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froid</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914127"/>
        <a:ext cx="3207902" cy="539578"/>
      </dsp:txXfrm>
    </dsp:sp>
    <dsp:sp modelId="{C0C0E652-9755-4C08-9BF1-E7501C3F0F1A}">
      <dsp:nvSpPr>
        <dsp:cNvPr id="0" name=""/>
        <dsp:cNvSpPr/>
      </dsp:nvSpPr>
      <dsp:spPr>
        <a:xfrm>
          <a:off x="2903362" y="2512793"/>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juteuse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2541983"/>
        <a:ext cx="3207902" cy="5395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11CD3-C87A-4556-A8CA-7271406B5EE6}">
      <dsp:nvSpPr>
        <dsp:cNvPr id="0" name=""/>
        <dsp:cNvSpPr/>
      </dsp:nvSpPr>
      <dsp:spPr>
        <a:xfrm>
          <a:off x="2903362" y="136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riche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30557"/>
        <a:ext cx="3207902" cy="539578"/>
      </dsp:txXfrm>
    </dsp:sp>
    <dsp:sp modelId="{AECE7F8A-CDC6-4686-91BA-80C532164BD2}">
      <dsp:nvSpPr>
        <dsp:cNvPr id="0" name=""/>
        <dsp:cNvSpPr/>
      </dsp:nvSpPr>
      <dsp:spPr>
        <a:xfrm>
          <a:off x="2903362" y="629224"/>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merveilleux</a:t>
          </a:r>
          <a:endParaRPr lang="fr-FR" sz="2400" kern="1200" dirty="0">
            <a:solidFill>
              <a:schemeClr val="tx1"/>
            </a:solidFill>
            <a:latin typeface="Arial" panose="020B0604020202020204" pitchFamily="34" charset="0"/>
            <a:cs typeface="Arial" panose="020B0604020202020204" pitchFamily="34" charset="0"/>
          </a:endParaRPr>
        </a:p>
      </dsp:txBody>
      <dsp:txXfrm>
        <a:off x="2932552" y="658414"/>
        <a:ext cx="3207902" cy="539578"/>
      </dsp:txXfrm>
    </dsp:sp>
    <dsp:sp modelId="{A4D57F42-6EFD-4B0B-8B1A-D8F73A6887A9}">
      <dsp:nvSpPr>
        <dsp:cNvPr id="0" name=""/>
        <dsp:cNvSpPr/>
      </dsp:nvSpPr>
      <dsp:spPr>
        <a:xfrm>
          <a:off x="2903362" y="1257080"/>
          <a:ext cx="3266282" cy="597958"/>
        </a:xfrm>
        <a:prstGeom prst="round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prince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286270"/>
        <a:ext cx="3207902" cy="539578"/>
      </dsp:txXfrm>
    </dsp:sp>
    <dsp:sp modelId="{D8A8823C-BAA1-432C-93D7-82859AD31994}">
      <dsp:nvSpPr>
        <dsp:cNvPr id="0" name=""/>
        <dsp:cNvSpPr/>
      </dsp:nvSpPr>
      <dsp:spPr>
        <a:xfrm>
          <a:off x="2903362" y="1884937"/>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utile</a:t>
          </a:r>
          <a:endParaRPr lang="fr-FR" sz="2400" kern="1200" dirty="0">
            <a:solidFill>
              <a:schemeClr val="tx1"/>
            </a:solidFill>
            <a:latin typeface="Arial" panose="020B0604020202020204" pitchFamily="34" charset="0"/>
            <a:cs typeface="Arial" panose="020B0604020202020204" pitchFamily="34" charset="0"/>
          </a:endParaRPr>
        </a:p>
      </dsp:txBody>
      <dsp:txXfrm>
        <a:off x="2932552" y="1914127"/>
        <a:ext cx="3207902" cy="539578"/>
      </dsp:txXfrm>
    </dsp:sp>
    <dsp:sp modelId="{C0C0E652-9755-4C08-9BF1-E7501C3F0F1A}">
      <dsp:nvSpPr>
        <dsp:cNvPr id="0" name=""/>
        <dsp:cNvSpPr/>
      </dsp:nvSpPr>
      <dsp:spPr>
        <a:xfrm>
          <a:off x="2903362" y="2512793"/>
          <a:ext cx="3266282"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bon</a:t>
          </a:r>
          <a:endParaRPr lang="fr-FR" sz="2400" kern="1200" dirty="0">
            <a:solidFill>
              <a:schemeClr val="tx1"/>
            </a:solidFill>
            <a:latin typeface="Arial" panose="020B0604020202020204" pitchFamily="34" charset="0"/>
            <a:cs typeface="Arial" panose="020B0604020202020204" pitchFamily="34" charset="0"/>
          </a:endParaRPr>
        </a:p>
      </dsp:txBody>
      <dsp:txXfrm>
        <a:off x="2932552" y="2541983"/>
        <a:ext cx="3207902" cy="5395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04EB58-2E7B-4290-95BA-C84978705DD8}" type="datetimeFigureOut">
              <a:rPr lang="fr-FR" smtClean="0"/>
              <a:t>18/05/2020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F8B84F-F681-430F-AFB1-1370B57630D8}" type="slidenum">
              <a:rPr lang="fr-FR" smtClean="0"/>
              <a:t>‹N°›</a:t>
            </a:fld>
            <a:endParaRPr lang="fr-FR"/>
          </a:p>
        </p:txBody>
      </p:sp>
    </p:spTree>
    <p:extLst>
      <p:ext uri="{BB962C8B-B14F-4D97-AF65-F5344CB8AC3E}">
        <p14:creationId xmlns:p14="http://schemas.microsoft.com/office/powerpoint/2010/main" val="6295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a:t>
            </a:fld>
            <a:endParaRPr lang="fr-FR" dirty="0"/>
          </a:p>
        </p:txBody>
      </p:sp>
    </p:spTree>
    <p:extLst>
      <p:ext uri="{BB962C8B-B14F-4D97-AF65-F5344CB8AC3E}">
        <p14:creationId xmlns:p14="http://schemas.microsoft.com/office/powerpoint/2010/main" val="3346095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3E316D4-7AD3-461B-9F40-9441B2FE9D4F}"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3523099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3E316D4-7AD3-461B-9F40-9441B2FE9D4F}"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2898461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3E316D4-7AD3-461B-9F40-9441B2FE9D4F}"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39054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3E316D4-7AD3-461B-9F40-9441B2FE9D4F}"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137200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3E316D4-7AD3-461B-9F40-9441B2FE9D4F}"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4042871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3E316D4-7AD3-461B-9F40-9441B2FE9D4F}"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1989417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3E316D4-7AD3-461B-9F40-9441B2FE9D4F}" type="datetimeFigureOut">
              <a:rPr lang="fr-FR" smtClean="0"/>
              <a:t>18/05/2020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1893057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3E316D4-7AD3-461B-9F40-9441B2FE9D4F}" type="datetimeFigureOut">
              <a:rPr lang="fr-FR" smtClean="0"/>
              <a:t>18/05/2020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2161294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3E316D4-7AD3-461B-9F40-9441B2FE9D4F}" type="datetimeFigureOut">
              <a:rPr lang="fr-FR" smtClean="0"/>
              <a:t>18/05/2020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1150626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3E316D4-7AD3-461B-9F40-9441B2FE9D4F}"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3537191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3E316D4-7AD3-461B-9F40-9441B2FE9D4F}"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205253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3E316D4-7AD3-461B-9F40-9441B2FE9D4F}" type="datetimeFigureOut">
              <a:rPr lang="fr-FR" smtClean="0"/>
              <a:t>18/05/2020</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9BC7BE2-F282-4A06-A6E1-D1709BF72E1C}" type="slidenum">
              <a:rPr lang="fr-FR" smtClean="0"/>
              <a:t>‹N°›</a:t>
            </a:fld>
            <a:endParaRPr lang="fr-FR"/>
          </a:p>
        </p:txBody>
      </p:sp>
    </p:spTree>
    <p:extLst>
      <p:ext uri="{BB962C8B-B14F-4D97-AF65-F5344CB8AC3E}">
        <p14:creationId xmlns:p14="http://schemas.microsoft.com/office/powerpoint/2010/main" val="2478361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7.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 Id="rId22"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Layout" Target="../diagrams/layout1.xml"/><Relationship Id="rId21" Type="http://schemas.openxmlformats.org/officeDocument/2006/relationships/diagramColors" Target="../diagrams/colors4.xml"/><Relationship Id="rId7" Type="http://schemas.openxmlformats.org/officeDocument/2006/relationships/image" Target="../media/image8.png"/><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diagramData" Target="../diagrams/data1.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QuickStyle" Target="../diagrams/quickStyle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9973" y="771550"/>
            <a:ext cx="5832648" cy="523220"/>
          </a:xfrm>
          <a:prstGeom prst="rect">
            <a:avLst/>
          </a:prstGeom>
          <a:noFill/>
        </p:spPr>
        <p:txBody>
          <a:bodyPr wrap="square" rtlCol="0">
            <a:spAutoFit/>
          </a:bodyPr>
          <a:lstStyle/>
          <a:p>
            <a:pPr algn="ctr"/>
            <a:r>
              <a:rPr lang="fr-FR" sz="2800" b="1" dirty="0" smtClean="0">
                <a:latin typeface="Arial" panose="020B0604020202020204" pitchFamily="34" charset="0"/>
                <a:cs typeface="Arial" panose="020B0604020202020204" pitchFamily="34" charset="0"/>
              </a:rPr>
              <a:t>Français CE1</a:t>
            </a:r>
            <a:endParaRPr lang="fr-FR" sz="2800" b="1" dirty="0">
              <a:latin typeface="Arial" panose="020B0604020202020204" pitchFamily="34" charset="0"/>
              <a:cs typeface="Arial" panose="020B0604020202020204" pitchFamily="34" charset="0"/>
            </a:endParaRPr>
          </a:p>
        </p:txBody>
      </p:sp>
      <p:sp>
        <p:nvSpPr>
          <p:cNvPr id="3" name="ZoneTexte 2"/>
          <p:cNvSpPr txBox="1"/>
          <p:nvPr/>
        </p:nvSpPr>
        <p:spPr>
          <a:xfrm>
            <a:off x="2376752" y="1779665"/>
            <a:ext cx="3960440"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Séquence 6 – séance 2  </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683569" y="2571750"/>
            <a:ext cx="7241123" cy="830997"/>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Révisions : les adjectifs dans le groupe nominal et le phonème « </a:t>
            </a:r>
            <a:r>
              <a:rPr lang="fr-FR" sz="2400" dirty="0">
                <a:latin typeface="Arial" panose="020B0604020202020204" pitchFamily="34" charset="0"/>
                <a:cs typeface="Arial" panose="020B0604020202020204" pitchFamily="34" charset="0"/>
              </a:rPr>
              <a:t>a</a:t>
            </a:r>
            <a:r>
              <a:rPr lang="fr-FR" sz="2400" dirty="0" smtClean="0">
                <a:latin typeface="Arial" panose="020B0604020202020204" pitchFamily="34" charset="0"/>
                <a:cs typeface="Arial" panose="020B0604020202020204" pitchFamily="34" charset="0"/>
              </a:rPr>
              <a:t>n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2050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425796919"/>
              </p:ext>
            </p:extLst>
          </p:nvPr>
        </p:nvGraphicFramePr>
        <p:xfrm>
          <a:off x="-2268760" y="1419622"/>
          <a:ext cx="9073008" cy="3112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e 4"/>
          <p:cNvGraphicFramePr/>
          <p:nvPr>
            <p:extLst>
              <p:ext uri="{D42A27DB-BD31-4B8C-83A1-F6EECF244321}">
                <p14:modId xmlns:p14="http://schemas.microsoft.com/office/powerpoint/2010/main" val="90797016"/>
              </p:ext>
            </p:extLst>
          </p:nvPr>
        </p:nvGraphicFramePr>
        <p:xfrm>
          <a:off x="2483768" y="1419622"/>
          <a:ext cx="9073008" cy="31121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agramme 5"/>
          <p:cNvGraphicFramePr/>
          <p:nvPr>
            <p:extLst>
              <p:ext uri="{D42A27DB-BD31-4B8C-83A1-F6EECF244321}">
                <p14:modId xmlns:p14="http://schemas.microsoft.com/office/powerpoint/2010/main" val="3031705779"/>
              </p:ext>
            </p:extLst>
          </p:nvPr>
        </p:nvGraphicFramePr>
        <p:xfrm>
          <a:off x="-2268760" y="1419622"/>
          <a:ext cx="9073008" cy="311212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7" name="Diagramme 6"/>
          <p:cNvGraphicFramePr/>
          <p:nvPr>
            <p:extLst>
              <p:ext uri="{D42A27DB-BD31-4B8C-83A1-F6EECF244321}">
                <p14:modId xmlns:p14="http://schemas.microsoft.com/office/powerpoint/2010/main" val="3810801185"/>
              </p:ext>
            </p:extLst>
          </p:nvPr>
        </p:nvGraphicFramePr>
        <p:xfrm>
          <a:off x="2483768" y="1419622"/>
          <a:ext cx="9073008" cy="311212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8" name="ZoneTexte 7"/>
          <p:cNvSpPr txBox="1"/>
          <p:nvPr/>
        </p:nvSpPr>
        <p:spPr>
          <a:xfrm>
            <a:off x="623148" y="191806"/>
            <a:ext cx="8413348"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Trouve dans chaque liste le mot qui n’est pas un adjectif</a:t>
            </a:r>
            <a:endParaRPr lang="fr-FR" sz="2400" b="1" dirty="0">
              <a:latin typeface="Arial" panose="020B0604020202020204" pitchFamily="34" charset="0"/>
              <a:cs typeface="Arial" panose="020B0604020202020204" pitchFamily="34" charset="0"/>
            </a:endParaRPr>
          </a:p>
        </p:txBody>
      </p:sp>
      <p:pic>
        <p:nvPicPr>
          <p:cNvPr id="9" name="Picture 3"/>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45257" y="13280"/>
            <a:ext cx="577890" cy="594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355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Graphic spid="6" grpId="0">
        <p:bldAsOne/>
      </p:bldGraphic>
      <p:bldGraphic spid="7"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191806"/>
            <a:ext cx="8172399" cy="830997"/>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Dans chacune des phrases, trouve le ou les </a:t>
            </a:r>
            <a:r>
              <a:rPr lang="fr-FR" sz="2400" b="1" dirty="0">
                <a:latin typeface="Arial" panose="020B0604020202020204" pitchFamily="34" charset="0"/>
                <a:cs typeface="Arial" panose="020B0604020202020204" pitchFamily="34" charset="0"/>
              </a:rPr>
              <a:t>adjectifs. Identifie le nom auquel il se </a:t>
            </a:r>
            <a:r>
              <a:rPr lang="fr-FR" sz="2400" b="1" dirty="0" smtClean="0">
                <a:latin typeface="Arial" panose="020B0604020202020204" pitchFamily="34" charset="0"/>
                <a:cs typeface="Arial" panose="020B0604020202020204" pitchFamily="34" charset="0"/>
              </a:rPr>
              <a:t>rapporte</a:t>
            </a:r>
            <a:endParaRPr lang="fr-FR" sz="2400" b="1" dirty="0">
              <a:latin typeface="Arial" panose="020B0604020202020204" pitchFamily="34" charset="0"/>
              <a:cs typeface="Arial" panose="020B0604020202020204" pitchFamily="34" charset="0"/>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150" y="86869"/>
            <a:ext cx="522858" cy="497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332" y="680891"/>
            <a:ext cx="466236" cy="4792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319634" y="4011910"/>
            <a:ext cx="849694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Cet affreux monstre gigantesque a des dents pointues. </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321850" y="3057071"/>
            <a:ext cx="7416824" cy="461665"/>
          </a:xfrm>
          <a:prstGeom prst="rect">
            <a:avLst/>
          </a:prstGeom>
          <a:noFill/>
        </p:spPr>
        <p:txBody>
          <a:bodyPr wrap="square" rtlCol="0">
            <a:spAutoFit/>
          </a:bodyPr>
          <a:lstStyle/>
          <a:p>
            <a:r>
              <a:rPr lang="fr-FR" sz="2400" dirty="0" err="1" smtClean="0">
                <a:latin typeface="Arial" panose="020B0604020202020204" pitchFamily="34" charset="0"/>
                <a:cs typeface="Arial" panose="020B0604020202020204" pitchFamily="34" charset="0"/>
              </a:rPr>
              <a:t>Assia</a:t>
            </a:r>
            <a:r>
              <a:rPr lang="fr-FR" sz="2400" dirty="0" smtClean="0">
                <a:latin typeface="Arial" panose="020B0604020202020204" pitchFamily="34" charset="0"/>
                <a:cs typeface="Arial" panose="020B0604020202020204" pitchFamily="34" charset="0"/>
              </a:rPr>
              <a:t> aime les jolies fleurs odorantes. </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321850" y="2211710"/>
            <a:ext cx="741682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Les ours bruns dorment dans des cavernes sombres. </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319634" y="1275606"/>
            <a:ext cx="741682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Les petits gymnastes essaient des sauts périlleux.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9599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39552" y="164141"/>
            <a:ext cx="8669159"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Recopie ces phrases et ajoute les adjectifs au bon endroit </a:t>
            </a:r>
            <a:endParaRPr lang="fr-FR" sz="2400" b="1"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48072" cy="61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oneTexte 1"/>
          <p:cNvSpPr txBox="1"/>
          <p:nvPr/>
        </p:nvSpPr>
        <p:spPr>
          <a:xfrm>
            <a:off x="485103" y="1064784"/>
            <a:ext cx="5324950" cy="461665"/>
          </a:xfrm>
          <a:prstGeom prst="rect">
            <a:avLst/>
          </a:prstGeom>
          <a:noFill/>
        </p:spPr>
        <p:txBody>
          <a:bodyPr wrap="square" rtlCol="0">
            <a:spAutoFit/>
          </a:bodyPr>
          <a:lstStyle/>
          <a:p>
            <a:r>
              <a:rPr lang="fr-FR" sz="2400" dirty="0" err="1" smtClean="0">
                <a:latin typeface="Arial" panose="020B0604020202020204" pitchFamily="34" charset="0"/>
                <a:cs typeface="Arial" panose="020B0604020202020204" pitchFamily="34" charset="0"/>
              </a:rPr>
              <a:t>Yliès</a:t>
            </a:r>
            <a:r>
              <a:rPr lang="fr-FR" sz="2400" dirty="0" smtClean="0">
                <a:latin typeface="Arial" panose="020B0604020202020204" pitchFamily="34" charset="0"/>
                <a:cs typeface="Arial" panose="020B0604020202020204" pitchFamily="34" charset="0"/>
              </a:rPr>
              <a:t> pose les assiettes sur la table. </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6229738" y="1044772"/>
            <a:ext cx="1152128" cy="461665"/>
          </a:xfrm>
          <a:prstGeom prst="rect">
            <a:avLst/>
          </a:prstGeom>
          <a:solidFill>
            <a:schemeClr val="accent1">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petites</a:t>
            </a:r>
            <a:endParaRPr lang="fr-FR" sz="2400" dirty="0">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432" y="1707654"/>
            <a:ext cx="7977072"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ZoneTexte 12"/>
          <p:cNvSpPr txBox="1"/>
          <p:nvPr/>
        </p:nvSpPr>
        <p:spPr>
          <a:xfrm>
            <a:off x="485103" y="3147814"/>
            <a:ext cx="5324950"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Les élèves écoutent la leçon. </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6229738" y="3147814"/>
            <a:ext cx="1366598" cy="461665"/>
          </a:xfrm>
          <a:prstGeom prst="rect">
            <a:avLst/>
          </a:prstGeom>
          <a:solidFill>
            <a:schemeClr val="accent1">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attentifs</a:t>
            </a:r>
            <a:endParaRPr lang="fr-FR" sz="2400" dirty="0">
              <a:latin typeface="Arial" panose="020B0604020202020204" pitchFamily="34" charset="0"/>
              <a:cs typeface="Arial" panose="020B0604020202020204" pitchFamily="34" charset="0"/>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020" y="3723878"/>
            <a:ext cx="7977072"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305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71186" y="966733"/>
            <a:ext cx="3790809"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 génie sort de la lampe. </a:t>
            </a:r>
            <a:endParaRPr lang="fr-FR" sz="2400" dirty="0">
              <a:latin typeface="Arial" panose="020B0604020202020204" pitchFamily="34" charset="0"/>
              <a:cs typeface="Arial" panose="020B0604020202020204" pitchFamily="34" charset="0"/>
            </a:endParaRPr>
          </a:p>
        </p:txBody>
      </p:sp>
      <p:sp>
        <p:nvSpPr>
          <p:cNvPr id="3" name="ZoneTexte 2"/>
          <p:cNvSpPr txBox="1"/>
          <p:nvPr/>
        </p:nvSpPr>
        <p:spPr>
          <a:xfrm>
            <a:off x="4354841" y="964013"/>
            <a:ext cx="1152128" cy="461665"/>
          </a:xfrm>
          <a:prstGeom prst="rect">
            <a:avLst/>
          </a:prstGeom>
          <a:solidFill>
            <a:schemeClr val="accent1">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malin</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5991740" y="966733"/>
            <a:ext cx="1724567" cy="461665"/>
          </a:xfrm>
          <a:prstGeom prst="rect">
            <a:avLst/>
          </a:prstGeom>
          <a:solidFill>
            <a:schemeClr val="accent1">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fabuleuse</a:t>
            </a:r>
            <a:endParaRPr lang="fr-FR" sz="2400"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305" y="1698903"/>
            <a:ext cx="7977072"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655368" y="164141"/>
            <a:ext cx="8669160"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Recopie ces phrases et ajoute les adjectifs au bon endroit </a:t>
            </a:r>
            <a:endParaRPr lang="fr-FR" sz="2400" b="1" dirty="0">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69" y="34016"/>
            <a:ext cx="648072" cy="61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ZoneTexte 11"/>
          <p:cNvSpPr txBox="1"/>
          <p:nvPr/>
        </p:nvSpPr>
        <p:spPr>
          <a:xfrm>
            <a:off x="471185" y="2932127"/>
            <a:ext cx="4820895"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 prince est dans son château. </a:t>
            </a:r>
            <a:endParaRPr lang="fr-FR" sz="2400" dirty="0">
              <a:latin typeface="Arial" panose="020B0604020202020204" pitchFamily="34" charset="0"/>
              <a:cs typeface="Arial" panose="020B0604020202020204" pitchFamily="34" charset="0"/>
            </a:endParaRPr>
          </a:p>
        </p:txBody>
      </p:sp>
      <p:sp>
        <p:nvSpPr>
          <p:cNvPr id="13" name="ZoneTexte 12"/>
          <p:cNvSpPr txBox="1"/>
          <p:nvPr/>
        </p:nvSpPr>
        <p:spPr>
          <a:xfrm>
            <a:off x="5160024" y="2859782"/>
            <a:ext cx="1663433" cy="461665"/>
          </a:xfrm>
          <a:prstGeom prst="rect">
            <a:avLst/>
          </a:prstGeom>
          <a:solidFill>
            <a:schemeClr val="accent1">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courageux</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6960224" y="2859782"/>
            <a:ext cx="1512168" cy="461665"/>
          </a:xfrm>
          <a:prstGeom prst="rect">
            <a:avLst/>
          </a:prstGeom>
          <a:solidFill>
            <a:schemeClr val="accent1">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charmant</a:t>
            </a:r>
            <a:endParaRPr lang="fr-FR" sz="2400" dirty="0">
              <a:latin typeface="Arial" panose="020B0604020202020204" pitchFamily="34" charset="0"/>
              <a:cs typeface="Arial" panose="020B0604020202020204" pitchFamily="34" charset="0"/>
            </a:endParaRPr>
          </a:p>
        </p:txBody>
      </p:sp>
      <p:sp>
        <p:nvSpPr>
          <p:cNvPr id="15" name="ZoneTexte 14"/>
          <p:cNvSpPr txBox="1"/>
          <p:nvPr/>
        </p:nvSpPr>
        <p:spPr>
          <a:xfrm>
            <a:off x="6072538" y="3469321"/>
            <a:ext cx="1046218" cy="461665"/>
          </a:xfrm>
          <a:prstGeom prst="rect">
            <a:avLst/>
          </a:prstGeom>
          <a:solidFill>
            <a:schemeClr val="accent1">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beau</a:t>
            </a:r>
            <a:endParaRPr lang="fr-FR" sz="2400" dirty="0">
              <a:latin typeface="Arial" panose="020B0604020202020204" pitchFamily="34" charset="0"/>
              <a:cs typeface="Arial" panose="020B0604020202020204" pitchFamily="34" charset="0"/>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305" y="3939902"/>
            <a:ext cx="7977072"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395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Monstre Clip Art - Image gratuite sur Pixabay"/>
          <p:cNvSpPr>
            <a:spLocks noChangeAspect="1" noChangeArrowheads="1"/>
          </p:cNvSpPr>
          <p:nvPr/>
        </p:nvSpPr>
        <p:spPr bwMode="auto">
          <a:xfrm>
            <a:off x="155575" y="-108347"/>
            <a:ext cx="3048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5" y="135337"/>
            <a:ext cx="643759" cy="554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31640" y="181615"/>
            <a:ext cx="7416824"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Remplace « prince » par « princesse »</a:t>
            </a:r>
            <a:endParaRPr lang="fr-FR" sz="2400" b="1" dirty="0">
              <a:latin typeface="Arial" panose="020B0604020202020204" pitchFamily="34" charset="0"/>
              <a:cs typeface="Arial" panose="020B0604020202020204" pitchFamily="34" charset="0"/>
            </a:endParaRPr>
          </a:p>
        </p:txBody>
      </p:sp>
      <p:sp>
        <p:nvSpPr>
          <p:cNvPr id="7" name="Rectangle 6"/>
          <p:cNvSpPr/>
          <p:nvPr/>
        </p:nvSpPr>
        <p:spPr>
          <a:xfrm>
            <a:off x="107504" y="895467"/>
            <a:ext cx="9036496" cy="1200329"/>
          </a:xfrm>
          <a:prstGeom prst="rect">
            <a:avLst/>
          </a:prstGeom>
        </p:spPr>
        <p:txBody>
          <a:bodyPr wrap="square">
            <a:spAutoFit/>
          </a:bodyPr>
          <a:lstStyle/>
          <a:p>
            <a:pPr algn="just">
              <a:lnSpc>
                <a:spcPct val="150000"/>
              </a:lnSpc>
            </a:pPr>
            <a:r>
              <a:rPr lang="fr-FR" sz="2400" dirty="0" smtClean="0">
                <a:latin typeface="Arial" panose="020B0604020202020204" pitchFamily="34" charset="0"/>
                <a:cs typeface="Arial" panose="020B0604020202020204" pitchFamily="34" charset="0"/>
              </a:rPr>
              <a:t>C’est </a:t>
            </a:r>
            <a:r>
              <a:rPr lang="fr-FR" sz="2400" dirty="0">
                <a:latin typeface="Arial" panose="020B0604020202020204" pitchFamily="34" charset="0"/>
                <a:cs typeface="Arial" panose="020B0604020202020204" pitchFamily="34" charset="0"/>
              </a:rPr>
              <a:t>un </a:t>
            </a:r>
            <a:r>
              <a:rPr lang="fr-FR" sz="2400" dirty="0" smtClean="0">
                <a:latin typeface="Arial" panose="020B0604020202020204" pitchFamily="34" charset="0"/>
                <a:cs typeface="Arial" panose="020B0604020202020204" pitchFamily="34" charset="0"/>
              </a:rPr>
              <a:t>prince intelligent, courageux et sportif. Il est passionné </a:t>
            </a:r>
            <a:r>
              <a:rPr lang="fr-FR" sz="2400" dirty="0">
                <a:latin typeface="Arial" panose="020B0604020202020204" pitchFamily="34" charset="0"/>
                <a:cs typeface="Arial" panose="020B0604020202020204" pitchFamily="34" charset="0"/>
              </a:rPr>
              <a:t>par </a:t>
            </a:r>
            <a:r>
              <a:rPr lang="fr-FR" sz="2400" dirty="0" smtClean="0">
                <a:latin typeface="Arial" panose="020B0604020202020204" pitchFamily="34" charset="0"/>
                <a:cs typeface="Arial" panose="020B0604020202020204" pitchFamily="34" charset="0"/>
              </a:rPr>
              <a:t>la lecture. Habile cavalier, </a:t>
            </a:r>
            <a:r>
              <a:rPr lang="fr-FR" sz="2400" dirty="0">
                <a:latin typeface="Arial" panose="020B0604020202020204" pitchFamily="34" charset="0"/>
                <a:cs typeface="Arial" panose="020B0604020202020204" pitchFamily="34" charset="0"/>
              </a:rPr>
              <a:t>ce </a:t>
            </a:r>
            <a:r>
              <a:rPr lang="fr-FR" sz="2400" dirty="0" smtClean="0">
                <a:latin typeface="Arial" panose="020B0604020202020204" pitchFamily="34" charset="0"/>
                <a:cs typeface="Arial" panose="020B0604020202020204" pitchFamily="34" charset="0"/>
              </a:rPr>
              <a:t>prince n’est pas violent. </a:t>
            </a:r>
            <a:endParaRPr lang="fr-FR" sz="2400" dirty="0">
              <a:latin typeface="Arial" panose="020B0604020202020204" pitchFamily="34" charset="0"/>
              <a:cs typeface="Arial" panose="020B0604020202020204" pitchFamily="34" charset="0"/>
            </a:endParaRP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36524"/>
          <a:stretch/>
        </p:blipFill>
        <p:spPr bwMode="auto">
          <a:xfrm>
            <a:off x="147801" y="2499742"/>
            <a:ext cx="8712968" cy="2059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0033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683568" y="222879"/>
            <a:ext cx="7704856"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Révisions : le groupe nominal et le phonème « an »</a:t>
            </a:r>
            <a:endParaRPr lang="fr-FR" sz="2400" b="1" dirty="0">
              <a:latin typeface="Arial" panose="020B0604020202020204" pitchFamily="34" charset="0"/>
              <a:cs typeface="Arial" panose="020B0604020202020204" pitchFamily="34" charset="0"/>
            </a:endParaRPr>
          </a:p>
        </p:txBody>
      </p:sp>
      <p:sp>
        <p:nvSpPr>
          <p:cNvPr id="3" name="ZoneTexte 2"/>
          <p:cNvSpPr txBox="1"/>
          <p:nvPr/>
        </p:nvSpPr>
        <p:spPr>
          <a:xfrm>
            <a:off x="1019941" y="1156584"/>
            <a:ext cx="7020333" cy="3046988"/>
          </a:xfrm>
          <a:prstGeom prst="rect">
            <a:avLst/>
          </a:prstGeom>
          <a:noFill/>
        </p:spPr>
        <p:txBody>
          <a:bodyPr wrap="square" rtlCol="0">
            <a:spAutoFit/>
          </a:bodyPr>
          <a:lstStyle/>
          <a:p>
            <a:pPr marL="285750" indent="-285750">
              <a:buFontTx/>
              <a:buChar char="-"/>
            </a:pPr>
            <a:r>
              <a:rPr lang="fr-FR" sz="2400" dirty="0" smtClean="0">
                <a:latin typeface="Arial" panose="020B0604020202020204" pitchFamily="34" charset="0"/>
                <a:cs typeface="Arial" panose="020B0604020202020204" pitchFamily="34" charset="0"/>
              </a:rPr>
              <a:t>Dictée de mots contenant le phonème « an »</a:t>
            </a:r>
          </a:p>
          <a:p>
            <a:pPr marL="285750" indent="-285750">
              <a:buFontTx/>
              <a:buChar char="-"/>
            </a:pPr>
            <a:endParaRPr lang="fr-FR" sz="2400" dirty="0" smtClean="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Lire et comprendre un texte </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Reconnaître les adjectifs</a:t>
            </a:r>
          </a:p>
          <a:p>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Transposer un texte</a:t>
            </a:r>
          </a:p>
          <a:p>
            <a:pPr marL="285750" indent="-285750">
              <a:buFontTx/>
              <a:buChar char="-"/>
            </a:pPr>
            <a:endParaRPr lang="fr-FR" sz="2400" dirty="0">
              <a:latin typeface="Arial" panose="020B0604020202020204" pitchFamily="34" charset="0"/>
              <a:cs typeface="Arial" panose="020B0604020202020204" pitchFamily="34" charset="0"/>
            </a:endParaRP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7906" y="1737453"/>
            <a:ext cx="647872"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3752" y="3261901"/>
            <a:ext cx="612710" cy="651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6411" y="1132598"/>
            <a:ext cx="569218" cy="604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73764" y="2499742"/>
            <a:ext cx="660280" cy="658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39186" y="3258030"/>
            <a:ext cx="658813"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4996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123478"/>
            <a:ext cx="566295" cy="566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1547664" y="228311"/>
            <a:ext cx="6696744"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Dictée de mots contenant le phonème « </a:t>
            </a:r>
            <a:r>
              <a:rPr lang="fr-FR" sz="2400" b="1" dirty="0">
                <a:latin typeface="Arial" panose="020B0604020202020204" pitchFamily="34" charset="0"/>
                <a:cs typeface="Arial" panose="020B0604020202020204" pitchFamily="34" charset="0"/>
              </a:rPr>
              <a:t>a</a:t>
            </a:r>
            <a:r>
              <a:rPr lang="fr-FR" sz="2400" b="1" dirty="0" smtClean="0">
                <a:latin typeface="Arial" panose="020B0604020202020204" pitchFamily="34" charset="0"/>
                <a:cs typeface="Arial" panose="020B0604020202020204" pitchFamily="34" charset="0"/>
              </a:rPr>
              <a:t>n »</a:t>
            </a:r>
            <a:endParaRPr lang="fr-FR" sz="2400" b="1" dirty="0">
              <a:latin typeface="Arial" panose="020B0604020202020204" pitchFamily="34" charset="0"/>
              <a:cs typeface="Arial" panose="020B0604020202020204" pitchFamily="34" charset="0"/>
            </a:endParaRPr>
          </a:p>
        </p:txBody>
      </p:sp>
      <p:sp>
        <p:nvSpPr>
          <p:cNvPr id="5" name="ZoneTexte 4"/>
          <p:cNvSpPr txBox="1"/>
          <p:nvPr/>
        </p:nvSpPr>
        <p:spPr>
          <a:xfrm>
            <a:off x="445029" y="2536169"/>
            <a:ext cx="6120680" cy="400110"/>
          </a:xfrm>
          <a:prstGeom prst="rect">
            <a:avLst/>
          </a:prstGeom>
          <a:solidFill>
            <a:schemeClr val="accent6">
              <a:lumMod val="20000"/>
              <a:lumOff val="80000"/>
            </a:schemeClr>
          </a:solidFill>
        </p:spPr>
        <p:txBody>
          <a:bodyPr wrap="square" rtlCol="0">
            <a:spAutoFit/>
          </a:bodyPr>
          <a:lstStyle/>
          <a:p>
            <a:r>
              <a:rPr lang="fr-FR" sz="2000" dirty="0">
                <a:latin typeface="Arial" panose="020B0604020202020204" pitchFamily="34" charset="0"/>
                <a:cs typeface="Arial" panose="020B0604020202020204" pitchFamily="34" charset="0"/>
              </a:rPr>
              <a:t>L</a:t>
            </a:r>
            <a:r>
              <a:rPr lang="fr-FR" sz="2000" dirty="0" smtClean="0">
                <a:latin typeface="Arial" panose="020B0604020202020204" pitchFamily="34" charset="0"/>
                <a:cs typeface="Arial" panose="020B0604020202020204" pitchFamily="34" charset="0"/>
              </a:rPr>
              <a:t>e phonème « </a:t>
            </a:r>
            <a:r>
              <a:rPr lang="fr-FR" sz="2000" b="1" dirty="0" smtClean="0">
                <a:solidFill>
                  <a:srgbClr val="0066FF"/>
                </a:solidFill>
                <a:latin typeface="Arial" panose="020B0604020202020204" pitchFamily="34" charset="0"/>
                <a:cs typeface="Arial" panose="020B0604020202020204" pitchFamily="34" charset="0"/>
              </a:rPr>
              <a:t>an</a:t>
            </a:r>
            <a:r>
              <a:rPr lang="fr-FR" sz="2000" dirty="0" smtClean="0">
                <a:latin typeface="Arial" panose="020B0604020202020204" pitchFamily="34" charset="0"/>
                <a:cs typeface="Arial" panose="020B0604020202020204" pitchFamily="34" charset="0"/>
              </a:rPr>
              <a:t> » peut s’écrire :</a:t>
            </a:r>
            <a:endParaRPr lang="fr-FR" sz="2000" dirty="0">
              <a:latin typeface="Arial" panose="020B0604020202020204" pitchFamily="34" charset="0"/>
              <a:cs typeface="Arial" panose="020B0604020202020204" pitchFamily="34" charset="0"/>
            </a:endParaRPr>
          </a:p>
        </p:txBody>
      </p:sp>
      <p:grpSp>
        <p:nvGrpSpPr>
          <p:cNvPr id="6" name="Groupe 5"/>
          <p:cNvGrpSpPr/>
          <p:nvPr/>
        </p:nvGrpSpPr>
        <p:grpSpPr>
          <a:xfrm>
            <a:off x="729308" y="3067614"/>
            <a:ext cx="6281533" cy="413192"/>
            <a:chOff x="683568" y="2270636"/>
            <a:chExt cx="6281533" cy="413192"/>
          </a:xfrm>
        </p:grpSpPr>
        <p:sp>
          <p:nvSpPr>
            <p:cNvPr id="7" name="ZoneTexte 6"/>
            <p:cNvSpPr txBox="1"/>
            <p:nvPr/>
          </p:nvSpPr>
          <p:spPr>
            <a:xfrm>
              <a:off x="683568" y="2283718"/>
              <a:ext cx="720080" cy="400110"/>
            </a:xfrm>
            <a:prstGeom prst="rect">
              <a:avLst/>
            </a:prstGeom>
            <a:noFill/>
          </p:spPr>
          <p:txBody>
            <a:bodyPr wrap="square" rtlCol="0">
              <a:spAutoFit/>
            </a:bodyPr>
            <a:lstStyle/>
            <a:p>
              <a:r>
                <a:rPr lang="fr-FR" sz="2000" b="1" dirty="0" smtClean="0">
                  <a:solidFill>
                    <a:srgbClr val="0066FF"/>
                  </a:solidFill>
                  <a:latin typeface="Arial" panose="020B0604020202020204" pitchFamily="34" charset="0"/>
                  <a:cs typeface="Arial" panose="020B0604020202020204" pitchFamily="34" charset="0"/>
                </a:rPr>
                <a:t>an</a:t>
              </a:r>
              <a:endParaRPr lang="fr-FR" sz="2000" b="1" dirty="0">
                <a:solidFill>
                  <a:srgbClr val="0066FF"/>
                </a:solidFill>
                <a:latin typeface="Arial" panose="020B0604020202020204" pitchFamily="34" charset="0"/>
                <a:cs typeface="Arial" panose="020B0604020202020204" pitchFamily="34" charset="0"/>
              </a:endParaRPr>
            </a:p>
          </p:txBody>
        </p:sp>
        <p:cxnSp>
          <p:nvCxnSpPr>
            <p:cNvPr id="8" name="Connecteur droit avec flèche 7"/>
            <p:cNvCxnSpPr/>
            <p:nvPr/>
          </p:nvCxnSpPr>
          <p:spPr>
            <a:xfrm>
              <a:off x="1619672" y="2556488"/>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3347864" y="2283718"/>
              <a:ext cx="1584176" cy="400110"/>
            </a:xfrm>
            <a:prstGeom prst="rect">
              <a:avLst/>
            </a:prstGeom>
            <a:noFill/>
          </p:spPr>
          <p:txBody>
            <a:bodyPr wrap="square" rtlCol="0">
              <a:spAutoFit/>
            </a:bodyPr>
            <a:lstStyle/>
            <a:p>
              <a:r>
                <a:rPr lang="fr-FR" sz="2000" dirty="0" smtClean="0">
                  <a:latin typeface="Arial" panose="020B0604020202020204" pitchFamily="34" charset="0"/>
                  <a:cs typeface="Arial" panose="020B0604020202020204" pitchFamily="34" charset="0"/>
                </a:rPr>
                <a:t>j</a:t>
              </a:r>
              <a:r>
                <a:rPr lang="fr-FR" sz="2000" b="1" dirty="0" smtClean="0">
                  <a:solidFill>
                    <a:srgbClr val="0066FF"/>
                  </a:solidFill>
                  <a:latin typeface="Arial" panose="020B0604020202020204" pitchFamily="34" charset="0"/>
                  <a:cs typeface="Arial" panose="020B0604020202020204" pitchFamily="34" charset="0"/>
                </a:rPr>
                <a:t>an</a:t>
              </a:r>
              <a:r>
                <a:rPr lang="fr-FR" sz="2000" dirty="0" smtClean="0">
                  <a:latin typeface="Arial" panose="020B0604020202020204" pitchFamily="34" charset="0"/>
                  <a:cs typeface="Arial" panose="020B0604020202020204" pitchFamily="34" charset="0"/>
                </a:rPr>
                <a:t>te</a:t>
              </a:r>
              <a:endParaRPr lang="fr-FR" sz="2000" dirty="0">
                <a:latin typeface="Arial" panose="020B0604020202020204" pitchFamily="34" charset="0"/>
                <a:cs typeface="Arial" panose="020B0604020202020204" pitchFamily="34" charset="0"/>
              </a:endParaRPr>
            </a:p>
          </p:txBody>
        </p:sp>
        <p:sp>
          <p:nvSpPr>
            <p:cNvPr id="10" name="ZoneTexte 9"/>
            <p:cNvSpPr txBox="1"/>
            <p:nvPr/>
          </p:nvSpPr>
          <p:spPr>
            <a:xfrm>
              <a:off x="5308917" y="2270636"/>
              <a:ext cx="1656184" cy="400110"/>
            </a:xfrm>
            <a:prstGeom prst="rect">
              <a:avLst/>
            </a:prstGeom>
            <a:noFill/>
          </p:spPr>
          <p:txBody>
            <a:bodyPr wrap="square" rtlCol="0">
              <a:spAutoFit/>
            </a:bodyPr>
            <a:lstStyle/>
            <a:p>
              <a:r>
                <a:rPr lang="fr-FR" sz="2000" dirty="0" smtClean="0">
                  <a:latin typeface="Arial" panose="020B0604020202020204" pitchFamily="34" charset="0"/>
                  <a:cs typeface="Arial" panose="020B0604020202020204" pitchFamily="34" charset="0"/>
                </a:rPr>
                <a:t>p</a:t>
              </a:r>
              <a:r>
                <a:rPr lang="fr-FR" sz="2000" b="1" dirty="0" smtClean="0">
                  <a:solidFill>
                    <a:srgbClr val="0066FF"/>
                  </a:solidFill>
                  <a:latin typeface="Arial" panose="020B0604020202020204" pitchFamily="34" charset="0"/>
                  <a:cs typeface="Arial" panose="020B0604020202020204" pitchFamily="34" charset="0"/>
                </a:rPr>
                <a:t>an</a:t>
              </a:r>
              <a:r>
                <a:rPr lang="fr-FR" sz="2000" dirty="0" smtClean="0">
                  <a:latin typeface="Arial" panose="020B0604020202020204" pitchFamily="34" charset="0"/>
                  <a:cs typeface="Arial" panose="020B0604020202020204" pitchFamily="34" charset="0"/>
                </a:rPr>
                <a:t>tin</a:t>
              </a:r>
              <a:endParaRPr lang="fr-FR" sz="2000" dirty="0">
                <a:solidFill>
                  <a:srgbClr val="0066FF"/>
                </a:solidFill>
                <a:latin typeface="Arial" panose="020B0604020202020204" pitchFamily="34" charset="0"/>
                <a:cs typeface="Arial" panose="020B0604020202020204" pitchFamily="34" charset="0"/>
              </a:endParaRPr>
            </a:p>
          </p:txBody>
        </p:sp>
      </p:grpSp>
      <p:grpSp>
        <p:nvGrpSpPr>
          <p:cNvPr id="11" name="Groupe 10"/>
          <p:cNvGrpSpPr/>
          <p:nvPr/>
        </p:nvGrpSpPr>
        <p:grpSpPr>
          <a:xfrm>
            <a:off x="718557" y="3543429"/>
            <a:ext cx="6326564" cy="410865"/>
            <a:chOff x="690059" y="2272963"/>
            <a:chExt cx="6326564" cy="410865"/>
          </a:xfrm>
        </p:grpSpPr>
        <p:sp>
          <p:nvSpPr>
            <p:cNvPr id="12" name="ZoneTexte 11"/>
            <p:cNvSpPr txBox="1"/>
            <p:nvPr/>
          </p:nvSpPr>
          <p:spPr>
            <a:xfrm>
              <a:off x="690059" y="2283718"/>
              <a:ext cx="720080" cy="400110"/>
            </a:xfrm>
            <a:prstGeom prst="rect">
              <a:avLst/>
            </a:prstGeom>
            <a:noFill/>
          </p:spPr>
          <p:txBody>
            <a:bodyPr wrap="square" rtlCol="0">
              <a:spAutoFit/>
            </a:bodyPr>
            <a:lstStyle/>
            <a:p>
              <a:r>
                <a:rPr lang="fr-FR" sz="2000" b="1" dirty="0" err="1" smtClean="0">
                  <a:solidFill>
                    <a:srgbClr val="0066FF"/>
                  </a:solidFill>
                  <a:latin typeface="Arial" panose="020B0604020202020204" pitchFamily="34" charset="0"/>
                  <a:cs typeface="Arial" panose="020B0604020202020204" pitchFamily="34" charset="0"/>
                </a:rPr>
                <a:t>am</a:t>
              </a:r>
              <a:endParaRPr lang="fr-FR" sz="2000" b="1" dirty="0">
                <a:solidFill>
                  <a:srgbClr val="0066FF"/>
                </a:solidFill>
                <a:latin typeface="Arial" panose="020B0604020202020204" pitchFamily="34" charset="0"/>
                <a:cs typeface="Arial" panose="020B0604020202020204" pitchFamily="34" charset="0"/>
              </a:endParaRPr>
            </a:p>
          </p:txBody>
        </p:sp>
        <p:sp>
          <p:nvSpPr>
            <p:cNvPr id="13" name="ZoneTexte 12"/>
            <p:cNvSpPr txBox="1"/>
            <p:nvPr/>
          </p:nvSpPr>
          <p:spPr>
            <a:xfrm>
              <a:off x="3354355" y="2283718"/>
              <a:ext cx="1584176" cy="400110"/>
            </a:xfrm>
            <a:prstGeom prst="rect">
              <a:avLst/>
            </a:prstGeom>
            <a:noFill/>
          </p:spPr>
          <p:txBody>
            <a:bodyPr wrap="square" rtlCol="0">
              <a:spAutoFit/>
            </a:bodyPr>
            <a:lstStyle/>
            <a:p>
              <a:r>
                <a:rPr lang="fr-FR" sz="2000" b="1" dirty="0" smtClean="0">
                  <a:solidFill>
                    <a:srgbClr val="0066FF"/>
                  </a:solidFill>
                  <a:latin typeface="Arial" panose="020B0604020202020204" pitchFamily="34" charset="0"/>
                  <a:cs typeface="Arial" panose="020B0604020202020204" pitchFamily="34" charset="0"/>
                </a:rPr>
                <a:t>am</a:t>
              </a:r>
              <a:r>
                <a:rPr lang="fr-FR" sz="2000" b="1" dirty="0" smtClean="0">
                  <a:solidFill>
                    <a:srgbClr val="FF0000"/>
                  </a:solidFill>
                  <a:latin typeface="Arial" panose="020B0604020202020204" pitchFamily="34" charset="0"/>
                  <a:cs typeface="Arial" panose="020B0604020202020204" pitchFamily="34" charset="0"/>
                </a:rPr>
                <a:t>p</a:t>
              </a:r>
              <a:r>
                <a:rPr lang="fr-FR" sz="2000" dirty="0" smtClean="0">
                  <a:latin typeface="Arial" panose="020B0604020202020204" pitchFamily="34" charset="0"/>
                  <a:cs typeface="Arial" panose="020B0604020202020204" pitchFamily="34" charset="0"/>
                </a:rPr>
                <a:t>oule</a:t>
              </a:r>
              <a:endParaRPr lang="fr-FR" sz="2000" dirty="0">
                <a:latin typeface="Arial" panose="020B0604020202020204" pitchFamily="34" charset="0"/>
                <a:cs typeface="Arial" panose="020B0604020202020204" pitchFamily="34" charset="0"/>
              </a:endParaRPr>
            </a:p>
          </p:txBody>
        </p:sp>
        <p:sp>
          <p:nvSpPr>
            <p:cNvPr id="14" name="ZoneTexte 13"/>
            <p:cNvSpPr txBox="1"/>
            <p:nvPr/>
          </p:nvSpPr>
          <p:spPr>
            <a:xfrm>
              <a:off x="5360439" y="2272963"/>
              <a:ext cx="1656184" cy="400110"/>
            </a:xfrm>
            <a:prstGeom prst="rect">
              <a:avLst/>
            </a:prstGeom>
            <a:noFill/>
          </p:spPr>
          <p:txBody>
            <a:bodyPr wrap="square" rtlCol="0">
              <a:spAutoFit/>
            </a:bodyPr>
            <a:lstStyle/>
            <a:p>
              <a:r>
                <a:rPr lang="fr-FR" sz="2000" dirty="0" smtClean="0">
                  <a:latin typeface="Arial" panose="020B0604020202020204" pitchFamily="34" charset="0"/>
                  <a:cs typeface="Arial" panose="020B0604020202020204" pitchFamily="34" charset="0"/>
                </a:rPr>
                <a:t>j</a:t>
              </a:r>
              <a:r>
                <a:rPr lang="fr-FR" sz="2000" b="1" dirty="0" smtClean="0">
                  <a:solidFill>
                    <a:srgbClr val="0066FF"/>
                  </a:solidFill>
                  <a:latin typeface="Arial" panose="020B0604020202020204" pitchFamily="34" charset="0"/>
                  <a:cs typeface="Arial" panose="020B0604020202020204" pitchFamily="34" charset="0"/>
                </a:rPr>
                <a:t>am</a:t>
              </a:r>
              <a:r>
                <a:rPr lang="fr-FR" sz="2000" b="1" dirty="0" smtClean="0">
                  <a:solidFill>
                    <a:srgbClr val="FF0000"/>
                  </a:solidFill>
                  <a:latin typeface="Arial" panose="020B0604020202020204" pitchFamily="34" charset="0"/>
                  <a:cs typeface="Arial" panose="020B0604020202020204" pitchFamily="34" charset="0"/>
                </a:rPr>
                <a:t>b</a:t>
              </a:r>
              <a:r>
                <a:rPr lang="fr-FR" sz="2000" dirty="0" smtClean="0">
                  <a:latin typeface="Arial" panose="020B0604020202020204" pitchFamily="34" charset="0"/>
                  <a:cs typeface="Arial" panose="020B0604020202020204" pitchFamily="34" charset="0"/>
                </a:rPr>
                <a:t>e</a:t>
              </a:r>
              <a:endParaRPr lang="fr-FR" sz="2000" dirty="0">
                <a:latin typeface="Arial" panose="020B0604020202020204" pitchFamily="34" charset="0"/>
                <a:cs typeface="Arial" panose="020B0604020202020204" pitchFamily="34" charset="0"/>
              </a:endParaRPr>
            </a:p>
          </p:txBody>
        </p:sp>
        <p:cxnSp>
          <p:nvCxnSpPr>
            <p:cNvPr id="15" name="Connecteur droit avec flèche 14"/>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16" name="Groupe 15"/>
          <p:cNvGrpSpPr/>
          <p:nvPr/>
        </p:nvGrpSpPr>
        <p:grpSpPr>
          <a:xfrm>
            <a:off x="729308" y="4137152"/>
            <a:ext cx="6237112" cy="412705"/>
            <a:chOff x="690059" y="2271123"/>
            <a:chExt cx="6237112" cy="412705"/>
          </a:xfrm>
        </p:grpSpPr>
        <p:sp>
          <p:nvSpPr>
            <p:cNvPr id="17" name="ZoneTexte 16"/>
            <p:cNvSpPr txBox="1"/>
            <p:nvPr/>
          </p:nvSpPr>
          <p:spPr>
            <a:xfrm>
              <a:off x="690059" y="2283718"/>
              <a:ext cx="720080" cy="400110"/>
            </a:xfrm>
            <a:prstGeom prst="rect">
              <a:avLst/>
            </a:prstGeom>
            <a:noFill/>
          </p:spPr>
          <p:txBody>
            <a:bodyPr wrap="square" rtlCol="0">
              <a:spAutoFit/>
            </a:bodyPr>
            <a:lstStyle/>
            <a:p>
              <a:r>
                <a:rPr lang="fr-FR" sz="2000" b="1" dirty="0" smtClean="0">
                  <a:solidFill>
                    <a:srgbClr val="0066FF"/>
                  </a:solidFill>
                  <a:latin typeface="Arial" panose="020B0604020202020204" pitchFamily="34" charset="0"/>
                  <a:cs typeface="Arial" panose="020B0604020202020204" pitchFamily="34" charset="0"/>
                </a:rPr>
                <a:t>en</a:t>
              </a:r>
              <a:endParaRPr lang="fr-FR" sz="2000" b="1" dirty="0">
                <a:solidFill>
                  <a:srgbClr val="0066FF"/>
                </a:solidFill>
                <a:latin typeface="Arial" panose="020B0604020202020204" pitchFamily="34" charset="0"/>
                <a:cs typeface="Arial" panose="020B0604020202020204" pitchFamily="34" charset="0"/>
              </a:endParaRPr>
            </a:p>
          </p:txBody>
        </p:sp>
        <p:sp>
          <p:nvSpPr>
            <p:cNvPr id="18" name="ZoneTexte 17"/>
            <p:cNvSpPr txBox="1"/>
            <p:nvPr/>
          </p:nvSpPr>
          <p:spPr>
            <a:xfrm>
              <a:off x="3354355" y="2283718"/>
              <a:ext cx="1584176" cy="400110"/>
            </a:xfrm>
            <a:prstGeom prst="rect">
              <a:avLst/>
            </a:prstGeom>
            <a:noFill/>
          </p:spPr>
          <p:txBody>
            <a:bodyPr wrap="square" rtlCol="0">
              <a:spAutoFit/>
            </a:bodyPr>
            <a:lstStyle/>
            <a:p>
              <a:r>
                <a:rPr lang="fr-FR" sz="2000" dirty="0" smtClean="0">
                  <a:latin typeface="Arial" panose="020B0604020202020204" pitchFamily="34" charset="0"/>
                  <a:cs typeface="Arial" panose="020B0604020202020204" pitchFamily="34" charset="0"/>
                </a:rPr>
                <a:t>v</a:t>
              </a:r>
              <a:r>
                <a:rPr lang="fr-FR" sz="2000" b="1" dirty="0" smtClean="0">
                  <a:solidFill>
                    <a:srgbClr val="0066FF"/>
                  </a:solidFill>
                  <a:latin typeface="Arial" panose="020B0604020202020204" pitchFamily="34" charset="0"/>
                  <a:cs typeface="Arial" panose="020B0604020202020204" pitchFamily="34" charset="0"/>
                </a:rPr>
                <a:t>en</a:t>
              </a:r>
              <a:r>
                <a:rPr lang="fr-FR" sz="2000" dirty="0" smtClean="0">
                  <a:latin typeface="Arial" panose="020B0604020202020204" pitchFamily="34" charset="0"/>
                  <a:cs typeface="Arial" panose="020B0604020202020204" pitchFamily="34" charset="0"/>
                </a:rPr>
                <a:t>t</a:t>
              </a:r>
              <a:endParaRPr lang="fr-FR" sz="2000" dirty="0">
                <a:latin typeface="Arial" panose="020B0604020202020204" pitchFamily="34" charset="0"/>
                <a:cs typeface="Arial" panose="020B0604020202020204" pitchFamily="34" charset="0"/>
              </a:endParaRPr>
            </a:p>
          </p:txBody>
        </p:sp>
        <p:sp>
          <p:nvSpPr>
            <p:cNvPr id="19" name="ZoneTexte 18"/>
            <p:cNvSpPr txBox="1"/>
            <p:nvPr/>
          </p:nvSpPr>
          <p:spPr>
            <a:xfrm>
              <a:off x="5270987" y="2271123"/>
              <a:ext cx="1656184" cy="400110"/>
            </a:xfrm>
            <a:prstGeom prst="rect">
              <a:avLst/>
            </a:prstGeom>
            <a:noFill/>
          </p:spPr>
          <p:txBody>
            <a:bodyPr wrap="square" rtlCol="0">
              <a:spAutoFit/>
            </a:bodyPr>
            <a:lstStyle/>
            <a:p>
              <a:r>
                <a:rPr lang="fr-FR" sz="2000" dirty="0" smtClean="0">
                  <a:latin typeface="Arial" panose="020B0604020202020204" pitchFamily="34" charset="0"/>
                  <a:cs typeface="Arial" panose="020B0604020202020204" pitchFamily="34" charset="0"/>
                </a:rPr>
                <a:t>viol</a:t>
              </a:r>
              <a:r>
                <a:rPr lang="fr-FR" sz="2000" b="1" dirty="0" smtClean="0">
                  <a:solidFill>
                    <a:srgbClr val="0066FF"/>
                  </a:solidFill>
                  <a:latin typeface="Arial" panose="020B0604020202020204" pitchFamily="34" charset="0"/>
                  <a:cs typeface="Arial" panose="020B0604020202020204" pitchFamily="34" charset="0"/>
                </a:rPr>
                <a:t>en</a:t>
              </a:r>
              <a:r>
                <a:rPr lang="fr-FR" sz="2000" dirty="0" smtClean="0">
                  <a:latin typeface="Arial" panose="020B0604020202020204" pitchFamily="34" charset="0"/>
                  <a:cs typeface="Arial" panose="020B0604020202020204" pitchFamily="34" charset="0"/>
                </a:rPr>
                <a:t>te</a:t>
              </a:r>
              <a:endParaRPr lang="fr-FR" sz="2000" dirty="0">
                <a:solidFill>
                  <a:srgbClr val="0066FF"/>
                </a:solidFill>
                <a:latin typeface="Arial" panose="020B0604020202020204" pitchFamily="34" charset="0"/>
                <a:cs typeface="Arial" panose="020B0604020202020204" pitchFamily="34" charset="0"/>
              </a:endParaRPr>
            </a:p>
          </p:txBody>
        </p:sp>
        <p:cxnSp>
          <p:nvCxnSpPr>
            <p:cNvPr id="20" name="Connecteur droit avec flèche 19"/>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21" name="Groupe 20"/>
          <p:cNvGrpSpPr/>
          <p:nvPr/>
        </p:nvGrpSpPr>
        <p:grpSpPr>
          <a:xfrm>
            <a:off x="727077" y="4549857"/>
            <a:ext cx="6480720" cy="400111"/>
            <a:chOff x="690059" y="2283717"/>
            <a:chExt cx="6480720" cy="400111"/>
          </a:xfrm>
        </p:grpSpPr>
        <p:sp>
          <p:nvSpPr>
            <p:cNvPr id="22" name="ZoneTexte 21"/>
            <p:cNvSpPr txBox="1"/>
            <p:nvPr/>
          </p:nvSpPr>
          <p:spPr>
            <a:xfrm>
              <a:off x="690059" y="2283718"/>
              <a:ext cx="720080" cy="400110"/>
            </a:xfrm>
            <a:prstGeom prst="rect">
              <a:avLst/>
            </a:prstGeom>
            <a:noFill/>
          </p:spPr>
          <p:txBody>
            <a:bodyPr wrap="square" rtlCol="0">
              <a:spAutoFit/>
            </a:bodyPr>
            <a:lstStyle/>
            <a:p>
              <a:r>
                <a:rPr lang="fr-FR" sz="2000" b="1" dirty="0" err="1" smtClean="0">
                  <a:solidFill>
                    <a:srgbClr val="0066FF"/>
                  </a:solidFill>
                  <a:latin typeface="Arial" panose="020B0604020202020204" pitchFamily="34" charset="0"/>
                  <a:cs typeface="Arial" panose="020B0604020202020204" pitchFamily="34" charset="0"/>
                </a:rPr>
                <a:t>em</a:t>
              </a:r>
              <a:endParaRPr lang="fr-FR" sz="2000" b="1" dirty="0">
                <a:solidFill>
                  <a:srgbClr val="0066FF"/>
                </a:solidFill>
                <a:latin typeface="Arial" panose="020B0604020202020204" pitchFamily="34" charset="0"/>
                <a:cs typeface="Arial" panose="020B0604020202020204" pitchFamily="34" charset="0"/>
              </a:endParaRPr>
            </a:p>
          </p:txBody>
        </p:sp>
        <p:sp>
          <p:nvSpPr>
            <p:cNvPr id="23" name="ZoneTexte 22"/>
            <p:cNvSpPr txBox="1"/>
            <p:nvPr/>
          </p:nvSpPr>
          <p:spPr>
            <a:xfrm>
              <a:off x="3354355" y="2283718"/>
              <a:ext cx="1584176" cy="400110"/>
            </a:xfrm>
            <a:prstGeom prst="rect">
              <a:avLst/>
            </a:prstGeom>
            <a:noFill/>
          </p:spPr>
          <p:txBody>
            <a:bodyPr wrap="square" rtlCol="0">
              <a:spAutoFit/>
            </a:bodyPr>
            <a:lstStyle/>
            <a:p>
              <a:r>
                <a:rPr lang="fr-FR" sz="2000" dirty="0" smtClean="0">
                  <a:latin typeface="Arial" panose="020B0604020202020204" pitchFamily="34" charset="0"/>
                  <a:cs typeface="Arial" panose="020B0604020202020204" pitchFamily="34" charset="0"/>
                </a:rPr>
                <a:t>t</a:t>
              </a:r>
              <a:r>
                <a:rPr lang="fr-FR" sz="2000" b="1" dirty="0" smtClean="0">
                  <a:solidFill>
                    <a:srgbClr val="0066FF"/>
                  </a:solidFill>
                  <a:latin typeface="Arial" panose="020B0604020202020204" pitchFamily="34" charset="0"/>
                  <a:cs typeface="Arial" panose="020B0604020202020204" pitchFamily="34" charset="0"/>
                </a:rPr>
                <a:t>em</a:t>
              </a:r>
              <a:r>
                <a:rPr lang="fr-FR" sz="2000" b="1" dirty="0" smtClean="0">
                  <a:solidFill>
                    <a:srgbClr val="FF0000"/>
                  </a:solidFill>
                  <a:latin typeface="Arial" panose="020B0604020202020204" pitchFamily="34" charset="0"/>
                  <a:cs typeface="Arial" panose="020B0604020202020204" pitchFamily="34" charset="0"/>
                </a:rPr>
                <a:t>p</a:t>
              </a:r>
              <a:r>
                <a:rPr lang="fr-FR" sz="2000" dirty="0" smtClean="0">
                  <a:latin typeface="Arial" panose="020B0604020202020204" pitchFamily="34" charset="0"/>
                  <a:cs typeface="Arial" panose="020B0604020202020204" pitchFamily="34" charset="0"/>
                </a:rPr>
                <a:t>ête</a:t>
              </a:r>
              <a:endParaRPr lang="fr-FR" sz="2000" dirty="0">
                <a:latin typeface="Arial" panose="020B0604020202020204" pitchFamily="34" charset="0"/>
                <a:cs typeface="Arial" panose="020B0604020202020204" pitchFamily="34" charset="0"/>
              </a:endParaRPr>
            </a:p>
          </p:txBody>
        </p:sp>
        <p:sp>
          <p:nvSpPr>
            <p:cNvPr id="24" name="ZoneTexte 23"/>
            <p:cNvSpPr txBox="1"/>
            <p:nvPr/>
          </p:nvSpPr>
          <p:spPr>
            <a:xfrm>
              <a:off x="5514595" y="2283717"/>
              <a:ext cx="1656184" cy="400110"/>
            </a:xfrm>
            <a:prstGeom prst="rect">
              <a:avLst/>
            </a:prstGeom>
            <a:noFill/>
          </p:spPr>
          <p:txBody>
            <a:bodyPr wrap="square" rtlCol="0">
              <a:spAutoFit/>
            </a:bodyPr>
            <a:lstStyle/>
            <a:p>
              <a:r>
                <a:rPr lang="fr-FR" sz="2000" b="1" dirty="0" smtClean="0">
                  <a:solidFill>
                    <a:srgbClr val="0066FF"/>
                  </a:solidFill>
                  <a:latin typeface="Arial" panose="020B0604020202020204" pitchFamily="34" charset="0"/>
                  <a:cs typeface="Arial" panose="020B0604020202020204" pitchFamily="34" charset="0"/>
                </a:rPr>
                <a:t> em</a:t>
              </a:r>
              <a:r>
                <a:rPr lang="fr-FR" sz="2000" b="1" dirty="0" smtClean="0">
                  <a:solidFill>
                    <a:srgbClr val="FF0000"/>
                  </a:solidFill>
                  <a:latin typeface="Arial" panose="020B0604020202020204" pitchFamily="34" charset="0"/>
                  <a:cs typeface="Arial" panose="020B0604020202020204" pitchFamily="34" charset="0"/>
                </a:rPr>
                <a:t>m</a:t>
              </a:r>
              <a:r>
                <a:rPr lang="fr-FR" sz="2000" dirty="0" smtClean="0">
                  <a:latin typeface="Arial" panose="020B0604020202020204" pitchFamily="34" charset="0"/>
                  <a:cs typeface="Arial" panose="020B0604020202020204" pitchFamily="34" charset="0"/>
                </a:rPr>
                <a:t>ener</a:t>
              </a:r>
              <a:endParaRPr lang="fr-FR" sz="2000" dirty="0">
                <a:solidFill>
                  <a:srgbClr val="0066FF"/>
                </a:solidFill>
                <a:latin typeface="Arial" panose="020B0604020202020204" pitchFamily="34" charset="0"/>
                <a:cs typeface="Arial" panose="020B0604020202020204" pitchFamily="34" charset="0"/>
              </a:endParaRPr>
            </a:p>
          </p:txBody>
        </p:sp>
        <p:cxnSp>
          <p:nvCxnSpPr>
            <p:cNvPr id="25" name="Connecteur droit avec flèche 24"/>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2390173"/>
            <a:ext cx="1387514" cy="2595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62604"/>
          <a:stretch/>
        </p:blipFill>
        <p:spPr bwMode="auto">
          <a:xfrm>
            <a:off x="177351" y="765544"/>
            <a:ext cx="8712968" cy="1518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064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1"/>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6"/>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4585557"/>
            <a:ext cx="504056" cy="429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35496" y="123478"/>
            <a:ext cx="8928992" cy="4832092"/>
          </a:xfrm>
          <a:prstGeom prst="rect">
            <a:avLst/>
          </a:prstGeom>
          <a:noFill/>
        </p:spPr>
        <p:txBody>
          <a:bodyPr wrap="square" rtlCol="0">
            <a:spAutoFit/>
          </a:bodyPr>
          <a:lstStyle/>
          <a:p>
            <a:pPr algn="just"/>
            <a:r>
              <a:rPr lang="fr-FR" sz="2200" dirty="0" smtClean="0">
                <a:latin typeface="Arial" panose="020B0604020202020204" pitchFamily="34" charset="0"/>
                <a:cs typeface="Arial" panose="020B0604020202020204" pitchFamily="34" charset="0"/>
              </a:rPr>
              <a:t>Dans la jungle, au bord d’un fleuve, se dressait un très grand arbre. C’était un manguier, dans lequel vivaient plein de singes, qui sautaient de branche en branche et mangeaient tout en jacassant. Des crocodiles, toujours affamés, se baignaient dans le fleuve puis se chauffaient au soleil sur les berges. L’un d’entre eux, parmi les plus jeunes, était encore plus affamé que les autres. Il n’avait jamais assez à manger. Il observait les singes depuis longtemps. </a:t>
            </a:r>
            <a:r>
              <a:rPr lang="fr-FR" sz="2200" dirty="0">
                <a:latin typeface="Arial" panose="020B0604020202020204" pitchFamily="34" charset="0"/>
                <a:cs typeface="Arial" panose="020B0604020202020204" pitchFamily="34" charset="0"/>
              </a:rPr>
              <a:t>Puis un jour il s’adressa à un vieux crocodile plein de sagesse. « J’aimerais bien attraper un singe et le manger », lui dit-il. « Comment donc veux-tu l’attraper ? » lui demanda son ainé. « Tu ne vis pas sur terre et les singes ne vivent pas dans l’eau. En outre,  les singes sont plus rapides que toi ». « Ils sont </a:t>
            </a:r>
            <a:r>
              <a:rPr lang="fr-FR" sz="2200" dirty="0" smtClean="0">
                <a:latin typeface="Arial" panose="020B0604020202020204" pitchFamily="34" charset="0"/>
                <a:cs typeface="Arial" panose="020B0604020202020204" pitchFamily="34" charset="0"/>
              </a:rPr>
              <a:t>peut-être </a:t>
            </a:r>
            <a:r>
              <a:rPr lang="fr-FR" sz="2200" dirty="0">
                <a:latin typeface="Arial" panose="020B0604020202020204" pitchFamily="34" charset="0"/>
                <a:cs typeface="Arial" panose="020B0604020202020204" pitchFamily="34" charset="0"/>
              </a:rPr>
              <a:t>plus rapides </a:t>
            </a:r>
            <a:r>
              <a:rPr lang="fr-FR" sz="2200" dirty="0" smtClean="0">
                <a:latin typeface="Arial" panose="020B0604020202020204" pitchFamily="34" charset="0"/>
                <a:cs typeface="Arial" panose="020B0604020202020204" pitchFamily="34" charset="0"/>
              </a:rPr>
              <a:t>mais </a:t>
            </a:r>
            <a:r>
              <a:rPr lang="fr-FR" sz="2200" dirty="0">
                <a:latin typeface="Arial" panose="020B0604020202020204" pitchFamily="34" charset="0"/>
                <a:cs typeface="Arial" panose="020B0604020202020204" pitchFamily="34" charset="0"/>
              </a:rPr>
              <a:t>moi je suis beaucoup plus malin qu’eux. Tu vas voir ! ».</a:t>
            </a:r>
          </a:p>
          <a:p>
            <a:pPr algn="just"/>
            <a:endParaRPr lang="fr-FR" sz="2200" dirty="0">
              <a:latin typeface="Arial" panose="020B0604020202020204" pitchFamily="34" charset="0"/>
              <a:cs typeface="Arial" panose="020B0604020202020204" pitchFamily="34" charset="0"/>
            </a:endParaRPr>
          </a:p>
        </p:txBody>
      </p:sp>
      <p:sp>
        <p:nvSpPr>
          <p:cNvPr id="7" name="ZoneTexte 6"/>
          <p:cNvSpPr txBox="1"/>
          <p:nvPr/>
        </p:nvSpPr>
        <p:spPr>
          <a:xfrm>
            <a:off x="1835696" y="4645276"/>
            <a:ext cx="7776864" cy="307777"/>
          </a:xfrm>
          <a:prstGeom prst="rect">
            <a:avLst/>
          </a:prstGeom>
          <a:noFill/>
        </p:spPr>
        <p:txBody>
          <a:bodyPr wrap="square" rtlCol="0">
            <a:spAutoFit/>
          </a:bodyPr>
          <a:lstStyle/>
          <a:p>
            <a:r>
              <a:rPr lang="fr-FR" sz="1400" i="1" dirty="0" smtClean="0">
                <a:latin typeface="Arial" panose="020B0604020202020204" pitchFamily="34" charset="0"/>
                <a:cs typeface="Arial" panose="020B0604020202020204" pitchFamily="34" charset="0"/>
              </a:rPr>
              <a:t>Le singe et le crocodile </a:t>
            </a:r>
            <a:r>
              <a:rPr lang="fr-FR" sz="1400" dirty="0" smtClean="0">
                <a:latin typeface="Arial" panose="020B0604020202020204" pitchFamily="34" charset="0"/>
                <a:cs typeface="Arial" panose="020B0604020202020204" pitchFamily="34" charset="0"/>
              </a:rPr>
              <a:t>– Paul </a:t>
            </a:r>
            <a:r>
              <a:rPr lang="fr-FR" sz="1400" dirty="0" err="1" smtClean="0">
                <a:latin typeface="Arial" panose="020B0604020202020204" pitchFamily="34" charset="0"/>
                <a:cs typeface="Arial" panose="020B0604020202020204" pitchFamily="34" charset="0"/>
              </a:rPr>
              <a:t>Galdone</a:t>
            </a:r>
            <a:r>
              <a:rPr lang="fr-FR" sz="1400" dirty="0" smtClean="0">
                <a:latin typeface="Arial" panose="020B0604020202020204" pitchFamily="34" charset="0"/>
                <a:cs typeface="Arial" panose="020B0604020202020204" pitchFamily="34" charset="0"/>
              </a:rPr>
              <a:t> © </a:t>
            </a:r>
            <a:r>
              <a:rPr lang="fr-FR" sz="1400" dirty="0" err="1" smtClean="0">
                <a:latin typeface="Arial" panose="020B0604020202020204" pitchFamily="34" charset="0"/>
                <a:cs typeface="Arial" panose="020B0604020202020204" pitchFamily="34" charset="0"/>
              </a:rPr>
              <a:t>Editions</a:t>
            </a:r>
            <a:r>
              <a:rPr lang="fr-FR" sz="1400" dirty="0" smtClean="0">
                <a:latin typeface="Arial" panose="020B0604020202020204" pitchFamily="34" charset="0"/>
                <a:cs typeface="Arial" panose="020B0604020202020204" pitchFamily="34" charset="0"/>
              </a:rPr>
              <a:t> Circonflexe 2009</a:t>
            </a:r>
            <a:endParaRPr lang="fr-F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566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6411589" y="3733361"/>
            <a:ext cx="72008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vrai</a:t>
            </a:r>
            <a:endParaRPr lang="fr-FR" sz="2400" dirty="0">
              <a:latin typeface="Arial" panose="020B0604020202020204" pitchFamily="34" charset="0"/>
              <a:cs typeface="Arial" panose="020B0604020202020204" pitchFamily="34" charset="0"/>
            </a:endParaRPr>
          </a:p>
        </p:txBody>
      </p:sp>
      <p:sp>
        <p:nvSpPr>
          <p:cNvPr id="15" name="ZoneTexte 14"/>
          <p:cNvSpPr txBox="1"/>
          <p:nvPr/>
        </p:nvSpPr>
        <p:spPr>
          <a:xfrm>
            <a:off x="7524328" y="3733360"/>
            <a:ext cx="87385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faux</a:t>
            </a:r>
            <a:endParaRPr lang="fr-FR" sz="2400" dirty="0">
              <a:latin typeface="Arial" panose="020B0604020202020204" pitchFamily="34" charset="0"/>
              <a:cs typeface="Arial" panose="020B0604020202020204" pitchFamily="34" charset="0"/>
            </a:endParaRPr>
          </a:p>
        </p:txBody>
      </p:sp>
      <p:sp>
        <p:nvSpPr>
          <p:cNvPr id="3" name="Rectangle 2"/>
          <p:cNvSpPr/>
          <p:nvPr/>
        </p:nvSpPr>
        <p:spPr>
          <a:xfrm>
            <a:off x="254763" y="267494"/>
            <a:ext cx="8496944" cy="3046988"/>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Dans la jungle, au bord d’un fleuve, se dressait un très grand arbre. C’était un manguier, dans lequel vivaient plein de singes, qui sautaient de branche en branche et mangeaient tout en jacassant. Des crocodiles, toujours affamés, se baignaient dans le fleuve puis se chauffaient au soleil sur les berges. L’un d’entre eux, parmi les plus jeunes, était encore plus affamés que les autres. Il n’avait jamais assez à manger. Il observait les singes depuis longtemps. </a:t>
            </a:r>
            <a:endParaRPr lang="fr-FR" sz="2400" dirty="0"/>
          </a:p>
        </p:txBody>
      </p:sp>
      <p:sp>
        <p:nvSpPr>
          <p:cNvPr id="5" name="ZoneTexte 4"/>
          <p:cNvSpPr txBox="1"/>
          <p:nvPr/>
        </p:nvSpPr>
        <p:spPr>
          <a:xfrm>
            <a:off x="232543" y="3548696"/>
            <a:ext cx="5707609" cy="830997"/>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Dans la jungle, toute une famille de singes vivait dans un grand arbre.</a:t>
            </a:r>
            <a:endParaRPr lang="fr-FR" sz="2400" dirty="0">
              <a:latin typeface="Arial" panose="020B0604020202020204" pitchFamily="34" charset="0"/>
              <a:cs typeface="Arial" panose="020B0604020202020204" pitchFamily="34" charset="0"/>
            </a:endParaRPr>
          </a:p>
        </p:txBody>
      </p:sp>
      <p:sp>
        <p:nvSpPr>
          <p:cNvPr id="19" name="ZoneTexte 18"/>
          <p:cNvSpPr txBox="1"/>
          <p:nvPr/>
        </p:nvSpPr>
        <p:spPr>
          <a:xfrm>
            <a:off x="3435484" y="4396562"/>
            <a:ext cx="72008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vrai</a:t>
            </a:r>
            <a:endParaRPr lang="fr-FR" sz="2400" dirty="0">
              <a:latin typeface="Arial" panose="020B0604020202020204" pitchFamily="34" charset="0"/>
              <a:cs typeface="Arial" panose="020B0604020202020204" pitchFamily="34" charset="0"/>
            </a:endParaRPr>
          </a:p>
        </p:txBody>
      </p:sp>
      <p:sp>
        <p:nvSpPr>
          <p:cNvPr id="20" name="ZoneTexte 19"/>
          <p:cNvSpPr txBox="1"/>
          <p:nvPr/>
        </p:nvSpPr>
        <p:spPr>
          <a:xfrm>
            <a:off x="4548223" y="4396561"/>
            <a:ext cx="87385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faux</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785945" y="-2809127"/>
            <a:ext cx="4600804" cy="830997"/>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Le jeune crocodile observa les singes pendant très longtemps. </a:t>
            </a:r>
            <a:endParaRPr lang="fr-FR" sz="2400" dirty="0">
              <a:latin typeface="Arial" panose="020B0604020202020204" pitchFamily="34" charset="0"/>
              <a:cs typeface="Arial" panose="020B0604020202020204" pitchFamily="34" charset="0"/>
            </a:endParaRPr>
          </a:p>
        </p:txBody>
      </p:sp>
      <p:sp>
        <p:nvSpPr>
          <p:cNvPr id="9" name="ZoneTexte 8"/>
          <p:cNvSpPr txBox="1"/>
          <p:nvPr/>
        </p:nvSpPr>
        <p:spPr>
          <a:xfrm>
            <a:off x="483156" y="-1562631"/>
            <a:ext cx="7344815"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Les singes se nourrissaient des fruits du bananier.</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4959739" y="-917415"/>
            <a:ext cx="924668"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faux</a:t>
            </a:r>
            <a:endParaRPr lang="fr-FR" sz="2400" dirty="0">
              <a:latin typeface="Arial" panose="020B0604020202020204" pitchFamily="34" charset="0"/>
              <a:cs typeface="Arial" panose="020B0604020202020204" pitchFamily="34" charset="0"/>
            </a:endParaRPr>
          </a:p>
        </p:txBody>
      </p:sp>
      <p:sp>
        <p:nvSpPr>
          <p:cNvPr id="13" name="ZoneTexte 12"/>
          <p:cNvSpPr txBox="1"/>
          <p:nvPr/>
        </p:nvSpPr>
        <p:spPr>
          <a:xfrm>
            <a:off x="245970" y="5380061"/>
            <a:ext cx="8604506"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Un vieux crocodile qui avait très faim voulait manger un singe. </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2372738" y="-917415"/>
            <a:ext cx="720080"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a:t>
            </a:r>
            <a:r>
              <a:rPr lang="fr-FR" sz="2400" dirty="0" smtClean="0">
                <a:latin typeface="Arial" panose="020B0604020202020204" pitchFamily="34" charset="0"/>
                <a:cs typeface="Arial" panose="020B0604020202020204" pitchFamily="34" charset="0"/>
              </a:rPr>
              <a:t>rai</a:t>
            </a:r>
            <a:endParaRPr lang="fr-FR" sz="2400" dirty="0">
              <a:latin typeface="Arial" panose="020B0604020202020204" pitchFamily="34" charset="0"/>
              <a:cs typeface="Arial" panose="020B0604020202020204" pitchFamily="34" charset="0"/>
            </a:endParaRPr>
          </a:p>
        </p:txBody>
      </p:sp>
      <p:sp>
        <p:nvSpPr>
          <p:cNvPr id="17" name="ZoneTexte 16"/>
          <p:cNvSpPr txBox="1"/>
          <p:nvPr/>
        </p:nvSpPr>
        <p:spPr>
          <a:xfrm>
            <a:off x="6051549" y="-2624462"/>
            <a:ext cx="72008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vrai</a:t>
            </a:r>
            <a:endParaRPr lang="fr-FR" sz="2400" dirty="0">
              <a:latin typeface="Arial" panose="020B0604020202020204" pitchFamily="34" charset="0"/>
              <a:cs typeface="Arial" panose="020B0604020202020204" pitchFamily="34" charset="0"/>
            </a:endParaRPr>
          </a:p>
        </p:txBody>
      </p:sp>
      <p:sp>
        <p:nvSpPr>
          <p:cNvPr id="18" name="ZoneTexte 17"/>
          <p:cNvSpPr txBox="1"/>
          <p:nvPr/>
        </p:nvSpPr>
        <p:spPr>
          <a:xfrm>
            <a:off x="7136333" y="-2640442"/>
            <a:ext cx="87385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faux</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993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grpId="0" nodeType="clickEffect">
                                  <p:stCondLst>
                                    <p:cond delay="0"/>
                                  </p:stCondLst>
                                  <p:childTnLst>
                                    <p:animMotion origin="layout" path="M 4.16667E-6 -4.19624E-6 L 0.0026 -0.36655 " pathEditMode="relative" rAng="0" ptsTypes="AA">
                                      <p:cBhvr>
                                        <p:cTn id="16" dur="2000" fill="hold"/>
                                        <p:tgtEl>
                                          <p:spTgt spid="13"/>
                                        </p:tgtEl>
                                        <p:attrNameLst>
                                          <p:attrName>ppt_x</p:attrName>
                                          <p:attrName>ppt_y</p:attrName>
                                        </p:attrNameLst>
                                      </p:cBhvr>
                                      <p:rCtr x="122" y="-18328"/>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2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2" presetClass="path" presetSubtype="0" accel="50000" decel="50000" fill="hold" grpId="0" nodeType="clickEffect">
                                  <p:stCondLst>
                                    <p:cond delay="0"/>
                                  </p:stCondLst>
                                  <p:childTnLst>
                                    <p:animMotion origin="layout" path="M -2.77778E-7 6.17284E-7 L -0.00955 1.0108 " pathEditMode="relative" rAng="0" ptsTypes="AA">
                                      <p:cBhvr>
                                        <p:cTn id="36" dur="2000" fill="hold"/>
                                        <p:tgtEl>
                                          <p:spTgt spid="9"/>
                                        </p:tgtEl>
                                        <p:attrNameLst>
                                          <p:attrName>ppt_x</p:attrName>
                                          <p:attrName>ppt_y</p:attrName>
                                        </p:attrNameLst>
                                      </p:cBhvr>
                                      <p:rCtr x="-486" y="50525"/>
                                    </p:animMotion>
                                  </p:childTnLst>
                                </p:cTn>
                              </p:par>
                              <p:par>
                                <p:cTn id="37" presetID="42" presetClass="path" presetSubtype="0" accel="50000" decel="50000" fill="hold" grpId="0" nodeType="withEffect">
                                  <p:stCondLst>
                                    <p:cond delay="0"/>
                                  </p:stCondLst>
                                  <p:childTnLst>
                                    <p:animMotion origin="layout" path="M -4.72222E-6 3.33333E-6 L 0.00435 1.03919 " pathEditMode="relative" rAng="0" ptsTypes="AA">
                                      <p:cBhvr>
                                        <p:cTn id="38" dur="2000" fill="hold"/>
                                        <p:tgtEl>
                                          <p:spTgt spid="14"/>
                                        </p:tgtEl>
                                        <p:attrNameLst>
                                          <p:attrName>ppt_x</p:attrName>
                                          <p:attrName>ppt_y</p:attrName>
                                        </p:attrNameLst>
                                      </p:cBhvr>
                                      <p:rCtr x="208" y="51944"/>
                                    </p:animMotion>
                                  </p:childTnLst>
                                </p:cTn>
                              </p:par>
                              <p:par>
                                <p:cTn id="39" presetID="42" presetClass="path" presetSubtype="0" accel="50000" decel="50000" fill="hold" grpId="0" nodeType="withEffect">
                                  <p:stCondLst>
                                    <p:cond delay="0"/>
                                  </p:stCondLst>
                                  <p:childTnLst>
                                    <p:animMotion origin="layout" path="M -1.94444E-6 3.33333E-6 L 0.00156 1.02531 " pathEditMode="relative" rAng="0" ptsTypes="AA">
                                      <p:cBhvr>
                                        <p:cTn id="40" dur="2000" fill="hold"/>
                                        <p:tgtEl>
                                          <p:spTgt spid="11"/>
                                        </p:tgtEl>
                                        <p:attrNameLst>
                                          <p:attrName>ppt_x</p:attrName>
                                          <p:attrName>ppt_y</p:attrName>
                                        </p:attrNameLst>
                                      </p:cBhvr>
                                      <p:rCtr x="69" y="51265"/>
                                    </p:animMotion>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9"/>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grpId="0" nodeType="clickEffect">
                                  <p:stCondLst>
                                    <p:cond delay="0"/>
                                  </p:stCondLst>
                                  <p:childTnLst>
                                    <p:animMotion origin="layout" path="M 5E-6 -1.23457E-7 L -0.0052 1.24815 " pathEditMode="relative" rAng="0" ptsTypes="AA">
                                      <p:cBhvr>
                                        <p:cTn id="54" dur="2000" fill="hold"/>
                                        <p:tgtEl>
                                          <p:spTgt spid="18"/>
                                        </p:tgtEl>
                                        <p:attrNameLst>
                                          <p:attrName>ppt_x</p:attrName>
                                          <p:attrName>ppt_y</p:attrName>
                                        </p:attrNameLst>
                                      </p:cBhvr>
                                      <p:rCtr x="-260" y="62407"/>
                                    </p:animMotion>
                                  </p:childTnLst>
                                </p:cTn>
                              </p:par>
                              <p:par>
                                <p:cTn id="55" presetID="42" presetClass="path" presetSubtype="0" accel="50000" decel="50000" fill="hold" grpId="0" nodeType="withEffect">
                                  <p:stCondLst>
                                    <p:cond delay="0"/>
                                  </p:stCondLst>
                                  <p:childTnLst>
                                    <p:animMotion origin="layout" path="M 4.72222E-6 3.45679E-6 L 0.00347 1.24506 " pathEditMode="relative" rAng="0" ptsTypes="AA">
                                      <p:cBhvr>
                                        <p:cTn id="56" dur="2000" fill="hold"/>
                                        <p:tgtEl>
                                          <p:spTgt spid="17"/>
                                        </p:tgtEl>
                                        <p:attrNameLst>
                                          <p:attrName>ppt_x</p:attrName>
                                          <p:attrName>ppt_y</p:attrName>
                                        </p:attrNameLst>
                                      </p:cBhvr>
                                      <p:rCtr x="174" y="62253"/>
                                    </p:animMotion>
                                  </p:childTnLst>
                                </p:cTn>
                              </p:par>
                              <p:par>
                                <p:cTn id="57" presetID="42" presetClass="path" presetSubtype="0" accel="50000" decel="50000" fill="hold" grpId="0" nodeType="withEffect">
                                  <p:stCondLst>
                                    <p:cond delay="0"/>
                                  </p:stCondLst>
                                  <p:childTnLst>
                                    <p:animMotion origin="layout" path="M 5.55112E-17 2.09877E-6 L -0.00295 1.23148 " pathEditMode="relative" rAng="0" ptsTypes="AA">
                                      <p:cBhvr>
                                        <p:cTn id="58" dur="2000" fill="hold"/>
                                        <p:tgtEl>
                                          <p:spTgt spid="8"/>
                                        </p:tgtEl>
                                        <p:attrNameLst>
                                          <p:attrName>ppt_x</p:attrName>
                                          <p:attrName>ppt_y</p:attrName>
                                        </p:attrNameLst>
                                      </p:cBhvr>
                                      <p:rCtr x="-156" y="61574"/>
                                    </p:animMotion>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5" grpId="0" animBg="1"/>
      <p:bldP spid="19" grpId="0" animBg="1"/>
      <p:bldP spid="19" grpId="1" animBg="1"/>
      <p:bldP spid="20" grpId="0" animBg="1"/>
      <p:bldP spid="20" grpId="1" animBg="1"/>
      <p:bldP spid="8" grpId="0" animBg="1"/>
      <p:bldP spid="9" grpId="0" animBg="1"/>
      <p:bldP spid="9" grpId="1" animBg="1"/>
      <p:bldP spid="11" grpId="0" animBg="1"/>
      <p:bldP spid="11" grpId="1" animBg="1"/>
      <p:bldP spid="13" grpId="0" animBg="1"/>
      <p:bldP spid="13" grpId="1" animBg="1"/>
      <p:bldP spid="14" grpId="0" animBg="1"/>
      <p:bldP spid="14" grpId="1" animBg="1"/>
      <p:bldP spid="17" grpId="0" animBg="1"/>
      <p:bldP spid="18" grpId="0" animBg="1"/>
      <p:bldP spid="1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6895"/>
            <a:ext cx="9012769" cy="2677656"/>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Puis un jour il s’adressa à un vieux crocodile plein de sagesse. « J’aimerais bien attraper un singe et le manger », lui dit-il. « Comment donc veux-tu l’attraper ? » lui demanda son ainé. « Tu ne vis pas sur terre et les singes ne vivent pas dans l’eau. En outre,  les singes sont plus rapides que toi ». </a:t>
            </a:r>
            <a:endParaRPr lang="fr-FR" sz="2400" dirty="0" smtClean="0">
              <a:latin typeface="Arial" panose="020B0604020202020204" pitchFamily="34" charset="0"/>
              <a:cs typeface="Arial" panose="020B0604020202020204" pitchFamily="34" charset="0"/>
            </a:endParaRPr>
          </a:p>
          <a:p>
            <a:pPr algn="just"/>
            <a:r>
              <a:rPr lang="fr-FR" sz="2400" dirty="0" smtClean="0">
                <a:latin typeface="Arial" panose="020B0604020202020204" pitchFamily="34" charset="0"/>
                <a:cs typeface="Arial" panose="020B0604020202020204" pitchFamily="34" charset="0"/>
              </a:rPr>
              <a:t>«</a:t>
            </a:r>
            <a:r>
              <a:rPr lang="fr-FR" sz="2400" dirty="0">
                <a:latin typeface="Arial" panose="020B0604020202020204" pitchFamily="34" charset="0"/>
                <a:cs typeface="Arial" panose="020B0604020202020204" pitchFamily="34" charset="0"/>
              </a:rPr>
              <a:t> Ils sont </a:t>
            </a:r>
            <a:r>
              <a:rPr lang="fr-FR" sz="2400" dirty="0" smtClean="0">
                <a:latin typeface="Arial" panose="020B0604020202020204" pitchFamily="34" charset="0"/>
                <a:cs typeface="Arial" panose="020B0604020202020204" pitchFamily="34" charset="0"/>
              </a:rPr>
              <a:t>peut- </a:t>
            </a:r>
            <a:r>
              <a:rPr lang="fr-FR" sz="2400" dirty="0">
                <a:latin typeface="Arial" panose="020B0604020202020204" pitchFamily="34" charset="0"/>
                <a:cs typeface="Arial" panose="020B0604020202020204" pitchFamily="34" charset="0"/>
              </a:rPr>
              <a:t>être plus rapides que moi je suis beaucoup plus malin qu’eux. Tu vas voir ! </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sp>
        <p:nvSpPr>
          <p:cNvPr id="3" name="ZoneTexte 2"/>
          <p:cNvSpPr txBox="1"/>
          <p:nvPr/>
        </p:nvSpPr>
        <p:spPr>
          <a:xfrm>
            <a:off x="251520" y="3288279"/>
            <a:ext cx="4392488"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Quels sont les personnages ? </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5195931" y="2760582"/>
            <a:ext cx="2663708"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 vieux crocodile</a:t>
            </a:r>
          </a:p>
        </p:txBody>
      </p:sp>
      <p:sp>
        <p:nvSpPr>
          <p:cNvPr id="6" name="ZoneTexte 5"/>
          <p:cNvSpPr txBox="1"/>
          <p:nvPr/>
        </p:nvSpPr>
        <p:spPr>
          <a:xfrm>
            <a:off x="3707904" y="11462"/>
            <a:ext cx="5112567"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 vieux crocodile </a:t>
            </a:r>
            <a:r>
              <a:rPr lang="fr-FR" sz="2400" dirty="0" smtClean="0">
                <a:latin typeface="Arial" panose="020B0604020202020204" pitchFamily="34" charset="0"/>
                <a:cs typeface="Arial" panose="020B0604020202020204" pitchFamily="34" charset="0"/>
              </a:rPr>
              <a:t>plein de </a:t>
            </a:r>
            <a:r>
              <a:rPr lang="fr-FR" sz="2400" dirty="0" smtClean="0">
                <a:latin typeface="Arial" panose="020B0604020202020204" pitchFamily="34" charset="0"/>
                <a:cs typeface="Arial" panose="020B0604020202020204" pitchFamily="34" charset="0"/>
              </a:rPr>
              <a:t>sagesse</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5215450" y="4155926"/>
            <a:ext cx="2740926"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 jeune crocodile</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5215450" y="3445969"/>
            <a:ext cx="2352538"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 vieux singe</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080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2" presetClass="entr" presetSubtype="4"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86868"/>
            <a:ext cx="720080" cy="684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547665" y="165330"/>
            <a:ext cx="7272807"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Classe les mots selon leur classe grammaticale</a:t>
            </a:r>
            <a:endParaRPr lang="fr-FR" sz="2400" b="1" dirty="0">
              <a:latin typeface="Arial" panose="020B0604020202020204" pitchFamily="34" charset="0"/>
              <a:cs typeface="Arial" panose="020B0604020202020204" pitchFamily="34" charset="0"/>
            </a:endParaRPr>
          </a:p>
        </p:txBody>
      </p:sp>
      <p:sp>
        <p:nvSpPr>
          <p:cNvPr id="5" name="ZoneTexte 4"/>
          <p:cNvSpPr txBox="1"/>
          <p:nvPr/>
        </p:nvSpPr>
        <p:spPr>
          <a:xfrm>
            <a:off x="4599723" y="1791681"/>
            <a:ext cx="1692881"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singe</a:t>
            </a:r>
            <a:endParaRPr lang="fr-FR" sz="2000" dirty="0">
              <a:latin typeface="Arial" panose="020B0604020202020204" pitchFamily="34" charset="0"/>
              <a:cs typeface="Arial" panose="020B0604020202020204" pitchFamily="34" charset="0"/>
            </a:endParaRPr>
          </a:p>
        </p:txBody>
      </p:sp>
      <p:sp>
        <p:nvSpPr>
          <p:cNvPr id="6" name="ZoneTexte 5"/>
          <p:cNvSpPr txBox="1"/>
          <p:nvPr/>
        </p:nvSpPr>
        <p:spPr>
          <a:xfrm>
            <a:off x="3660098" y="1059072"/>
            <a:ext cx="1127926"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arbre</a:t>
            </a:r>
            <a:endParaRPr lang="fr-FR" sz="2000" dirty="0">
              <a:latin typeface="Arial" panose="020B0604020202020204" pitchFamily="34" charset="0"/>
              <a:cs typeface="Arial" panose="020B0604020202020204" pitchFamily="34" charset="0"/>
            </a:endParaRPr>
          </a:p>
        </p:txBody>
      </p:sp>
      <p:sp>
        <p:nvSpPr>
          <p:cNvPr id="7" name="ZoneTexte 6"/>
          <p:cNvSpPr txBox="1"/>
          <p:nvPr/>
        </p:nvSpPr>
        <p:spPr>
          <a:xfrm>
            <a:off x="2669920" y="1791681"/>
            <a:ext cx="1554141"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long</a:t>
            </a:r>
            <a:endParaRPr lang="fr-FR" sz="2000" dirty="0">
              <a:latin typeface="Arial" panose="020B0604020202020204" pitchFamily="34" charset="0"/>
              <a:cs typeface="Arial" panose="020B0604020202020204" pitchFamily="34" charset="0"/>
            </a:endParaRPr>
          </a:p>
        </p:txBody>
      </p:sp>
      <p:sp>
        <p:nvSpPr>
          <p:cNvPr id="8" name="ZoneTexte 7"/>
          <p:cNvSpPr txBox="1"/>
          <p:nvPr/>
        </p:nvSpPr>
        <p:spPr>
          <a:xfrm>
            <a:off x="1942829" y="1059072"/>
            <a:ext cx="1520355"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crocodile</a:t>
            </a:r>
            <a:endParaRPr lang="fr-FR" sz="2000" dirty="0">
              <a:latin typeface="Arial" panose="020B0604020202020204" pitchFamily="34" charset="0"/>
              <a:cs typeface="Arial" panose="020B0604020202020204" pitchFamily="34" charset="0"/>
            </a:endParaRPr>
          </a:p>
        </p:txBody>
      </p:sp>
      <p:sp>
        <p:nvSpPr>
          <p:cNvPr id="9" name="ZoneTexte 8"/>
          <p:cNvSpPr txBox="1"/>
          <p:nvPr/>
        </p:nvSpPr>
        <p:spPr>
          <a:xfrm>
            <a:off x="372813" y="1791681"/>
            <a:ext cx="1750915"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branche</a:t>
            </a:r>
            <a:endParaRPr lang="fr-FR" sz="2000" dirty="0">
              <a:latin typeface="Arial" panose="020B0604020202020204" pitchFamily="34" charset="0"/>
              <a:cs typeface="Arial" panose="020B0604020202020204" pitchFamily="34" charset="0"/>
            </a:endParaRPr>
          </a:p>
        </p:txBody>
      </p:sp>
      <p:sp>
        <p:nvSpPr>
          <p:cNvPr id="10" name="ZoneTexte 9"/>
          <p:cNvSpPr txBox="1"/>
          <p:nvPr/>
        </p:nvSpPr>
        <p:spPr>
          <a:xfrm>
            <a:off x="179512" y="1064132"/>
            <a:ext cx="1502266"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malin</a:t>
            </a:r>
            <a:endParaRPr lang="fr-FR" sz="2000" dirty="0">
              <a:latin typeface="Arial" panose="020B0604020202020204" pitchFamily="34" charset="0"/>
              <a:cs typeface="Arial" panose="020B0604020202020204" pitchFamily="34" charset="0"/>
            </a:endParaRPr>
          </a:p>
        </p:txBody>
      </p:sp>
      <p:sp>
        <p:nvSpPr>
          <p:cNvPr id="11" name="ZoneTexte 10"/>
          <p:cNvSpPr txBox="1"/>
          <p:nvPr/>
        </p:nvSpPr>
        <p:spPr>
          <a:xfrm>
            <a:off x="7082975" y="1059072"/>
            <a:ext cx="1432824"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manguier</a:t>
            </a:r>
            <a:endParaRPr lang="fr-FR" sz="2000" dirty="0">
              <a:latin typeface="Arial" panose="020B0604020202020204" pitchFamily="34" charset="0"/>
              <a:cs typeface="Arial" panose="020B0604020202020204" pitchFamily="34" charset="0"/>
            </a:endParaRPr>
          </a:p>
        </p:txBody>
      </p:sp>
      <p:sp>
        <p:nvSpPr>
          <p:cNvPr id="12" name="ZoneTexte 11"/>
          <p:cNvSpPr txBox="1"/>
          <p:nvPr/>
        </p:nvSpPr>
        <p:spPr>
          <a:xfrm>
            <a:off x="5184068" y="1059071"/>
            <a:ext cx="1563688"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affamé</a:t>
            </a:r>
            <a:endParaRPr lang="fr-FR" sz="2000" dirty="0">
              <a:latin typeface="Arial" panose="020B0604020202020204" pitchFamily="34" charset="0"/>
              <a:cs typeface="Arial" panose="020B0604020202020204" pitchFamily="34" charset="0"/>
            </a:endParaRPr>
          </a:p>
        </p:txBody>
      </p:sp>
      <p:sp>
        <p:nvSpPr>
          <p:cNvPr id="13" name="ZoneTexte 12"/>
          <p:cNvSpPr txBox="1"/>
          <p:nvPr/>
        </p:nvSpPr>
        <p:spPr>
          <a:xfrm>
            <a:off x="6804248" y="1786340"/>
            <a:ext cx="1711551" cy="400110"/>
          </a:xfrm>
          <a:prstGeom prst="rect">
            <a:avLst/>
          </a:prstGeom>
          <a:solidFill>
            <a:schemeClr val="bg1"/>
          </a:solidFill>
          <a:ln>
            <a:solidFill>
              <a:schemeClr val="tx1"/>
            </a:solidFill>
          </a:ln>
        </p:spPr>
        <p:txBody>
          <a:bodyPr wrap="square" rtlCol="0">
            <a:spAutoFit/>
          </a:bodyPr>
          <a:lstStyle/>
          <a:p>
            <a:pPr algn="ctr"/>
            <a:r>
              <a:rPr lang="fr-FR" sz="2000" dirty="0" smtClean="0">
                <a:latin typeface="Arial" panose="020B0604020202020204" pitchFamily="34" charset="0"/>
                <a:cs typeface="Arial" panose="020B0604020202020204" pitchFamily="34" charset="0"/>
              </a:rPr>
              <a:t>rapide</a:t>
            </a:r>
            <a:endParaRPr lang="fr-FR" sz="2000" dirty="0">
              <a:latin typeface="Arial" panose="020B0604020202020204" pitchFamily="34" charset="0"/>
              <a:cs typeface="Arial" panose="020B0604020202020204" pitchFamily="34" charset="0"/>
            </a:endParaRPr>
          </a:p>
        </p:txBody>
      </p:sp>
      <p:sp>
        <p:nvSpPr>
          <p:cNvPr id="2" name="ZoneTexte 1"/>
          <p:cNvSpPr txBox="1"/>
          <p:nvPr/>
        </p:nvSpPr>
        <p:spPr>
          <a:xfrm>
            <a:off x="1115616" y="2715627"/>
            <a:ext cx="1902243"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adjectifs </a:t>
            </a:r>
            <a:endParaRPr lang="fr-FR" sz="2400" dirty="0">
              <a:latin typeface="Arial" panose="020B0604020202020204" pitchFamily="34" charset="0"/>
              <a:cs typeface="Arial" panose="020B0604020202020204" pitchFamily="34" charset="0"/>
            </a:endParaRPr>
          </a:p>
        </p:txBody>
      </p:sp>
      <p:sp>
        <p:nvSpPr>
          <p:cNvPr id="15" name="ZoneTexte 14"/>
          <p:cNvSpPr txBox="1"/>
          <p:nvPr/>
        </p:nvSpPr>
        <p:spPr>
          <a:xfrm>
            <a:off x="5446163" y="2715765"/>
            <a:ext cx="299934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noms communs </a:t>
            </a:r>
            <a:endParaRPr lang="fr-FR" sz="2400" dirty="0">
              <a:latin typeface="Arial" panose="020B0604020202020204" pitchFamily="34" charset="0"/>
              <a:cs typeface="Arial" panose="020B0604020202020204" pitchFamily="34" charset="0"/>
            </a:endParaRPr>
          </a:p>
        </p:txBody>
      </p:sp>
      <p:cxnSp>
        <p:nvCxnSpPr>
          <p:cNvPr id="16" name="Connecteur droit 15"/>
          <p:cNvCxnSpPr/>
          <p:nvPr/>
        </p:nvCxnSpPr>
        <p:spPr>
          <a:xfrm>
            <a:off x="4224061" y="2715627"/>
            <a:ext cx="0" cy="2088371"/>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93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88889E-6 -3.20889E-6 L 0.00451 0.45017 " pathEditMode="relative" rAng="0" ptsTypes="AA">
                                      <p:cBhvr>
                                        <p:cTn id="6" dur="2000" fill="hold"/>
                                        <p:tgtEl>
                                          <p:spTgt spid="10"/>
                                        </p:tgtEl>
                                        <p:attrNameLst>
                                          <p:attrName>ppt_x</p:attrName>
                                          <p:attrName>ppt_y</p:attrName>
                                        </p:attrNameLst>
                                      </p:cBhvr>
                                      <p:rCtr x="226" y="22493"/>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2.77778E-7 2.43135E-6 L 0.30677 0.45109 " pathEditMode="relative" rAng="0" ptsTypes="AA">
                                      <p:cBhvr>
                                        <p:cTn id="10" dur="2000" fill="hold"/>
                                        <p:tgtEl>
                                          <p:spTgt spid="8"/>
                                        </p:tgtEl>
                                        <p:attrNameLst>
                                          <p:attrName>ppt_x</p:attrName>
                                          <p:attrName>ppt_y</p:attrName>
                                        </p:attrNameLst>
                                      </p:cBhvr>
                                      <p:rCtr x="15330" y="22555"/>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8.33333E-7 2.43135E-6 L 0.35295 0.46498 " pathEditMode="relative" rAng="0" ptsTypes="AA">
                                      <p:cBhvr>
                                        <p:cTn id="14" dur="2000" fill="hold"/>
                                        <p:tgtEl>
                                          <p:spTgt spid="6"/>
                                        </p:tgtEl>
                                        <p:attrNameLst>
                                          <p:attrName>ppt_x</p:attrName>
                                          <p:attrName>ppt_y</p:attrName>
                                        </p:attrNameLst>
                                      </p:cBhvr>
                                      <p:rCtr x="17639" y="23234"/>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5.55556E-7 2.43135E-6 L -0.3493 0.45109 " pathEditMode="relative" rAng="0" ptsTypes="AA">
                                      <p:cBhvr>
                                        <p:cTn id="18" dur="2000" fill="hold"/>
                                        <p:tgtEl>
                                          <p:spTgt spid="12"/>
                                        </p:tgtEl>
                                        <p:attrNameLst>
                                          <p:attrName>ppt_x</p:attrName>
                                          <p:attrName>ppt_y</p:attrName>
                                        </p:attrNameLst>
                                      </p:cBhvr>
                                      <p:rCtr x="-17465" y="22555"/>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1.38889E-6 2.43135E-6 L -0.27413 0.5631 " pathEditMode="relative" rAng="0" ptsTypes="AA">
                                      <p:cBhvr>
                                        <p:cTn id="22" dur="2000" fill="hold"/>
                                        <p:tgtEl>
                                          <p:spTgt spid="11"/>
                                        </p:tgtEl>
                                        <p:attrNameLst>
                                          <p:attrName>ppt_x</p:attrName>
                                          <p:attrName>ppt_y</p:attrName>
                                        </p:attrNameLst>
                                      </p:cBhvr>
                                      <p:rCtr x="-13715" y="28139"/>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1.66667E-6 3.83524E-6 L 0.66285 0.42055 " pathEditMode="relative" rAng="0" ptsTypes="AA">
                                      <p:cBhvr>
                                        <p:cTn id="26" dur="2000" fill="hold"/>
                                        <p:tgtEl>
                                          <p:spTgt spid="9"/>
                                        </p:tgtEl>
                                        <p:attrNameLst>
                                          <p:attrName>ppt_x</p:attrName>
                                          <p:attrName>ppt_y</p:attrName>
                                        </p:attrNameLst>
                                      </p:cBhvr>
                                      <p:rCtr x="33142" y="21012"/>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4.16667E-6 3.83524E-6 L -0.2493 0.44862 " pathEditMode="relative" rAng="0" ptsTypes="AA">
                                      <p:cBhvr>
                                        <p:cTn id="30" dur="2000" fill="hold"/>
                                        <p:tgtEl>
                                          <p:spTgt spid="7"/>
                                        </p:tgtEl>
                                        <p:attrNameLst>
                                          <p:attrName>ppt_x</p:attrName>
                                          <p:attrName>ppt_y</p:attrName>
                                        </p:attrNameLst>
                                      </p:cBhvr>
                                      <p:rCtr x="-12465" y="22431"/>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3.88889E-6 3.83524E-6 L 0.11718 0.51835 " pathEditMode="relative" rAng="0" ptsTypes="AA">
                                      <p:cBhvr>
                                        <p:cTn id="34" dur="2000" fill="hold"/>
                                        <p:tgtEl>
                                          <p:spTgt spid="5"/>
                                        </p:tgtEl>
                                        <p:attrNameLst>
                                          <p:attrName>ppt_x</p:attrName>
                                          <p:attrName>ppt_y</p:attrName>
                                        </p:attrNameLst>
                                      </p:cBhvr>
                                      <p:rCtr x="5851" y="25918"/>
                                    </p:animMotion>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0" nodeType="clickEffect">
                                  <p:stCondLst>
                                    <p:cond delay="0"/>
                                  </p:stCondLst>
                                  <p:childTnLst>
                                    <p:animMotion origin="layout" path="M -3.61111E-6 -1.97778E-6 L -0.51875 0.44986 " pathEditMode="relative" rAng="0" ptsTypes="AA">
                                      <p:cBhvr>
                                        <p:cTn id="38" dur="2000" fill="hold"/>
                                        <p:tgtEl>
                                          <p:spTgt spid="13"/>
                                        </p:tgtEl>
                                        <p:attrNameLst>
                                          <p:attrName>ppt_x</p:attrName>
                                          <p:attrName>ppt_y</p:attrName>
                                        </p:attrNameLst>
                                      </p:cBhvr>
                                      <p:rCtr x="-25938" y="2249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86868"/>
            <a:ext cx="504056" cy="47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763688" y="163020"/>
            <a:ext cx="4428492"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L’adjectif qualificatif</a:t>
            </a:r>
            <a:endParaRPr lang="fr-FR" sz="2400" b="1" dirty="0">
              <a:latin typeface="Arial" panose="020B0604020202020204" pitchFamily="34" charset="0"/>
              <a:cs typeface="Arial" panose="020B0604020202020204" pitchFamily="34" charset="0"/>
            </a:endParaRPr>
          </a:p>
        </p:txBody>
      </p:sp>
      <p:sp>
        <p:nvSpPr>
          <p:cNvPr id="2" name="ZoneTexte 1"/>
          <p:cNvSpPr txBox="1"/>
          <p:nvPr/>
        </p:nvSpPr>
        <p:spPr>
          <a:xfrm>
            <a:off x="395536" y="845285"/>
            <a:ext cx="8424936" cy="830997"/>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a:t>
            </a:r>
            <a:r>
              <a:rPr lang="fr-FR" sz="2400" b="1" dirty="0" smtClean="0">
                <a:solidFill>
                  <a:srgbClr val="0070C0"/>
                </a:solidFill>
                <a:latin typeface="Arial" panose="020B0604020202020204" pitchFamily="34" charset="0"/>
                <a:cs typeface="Arial" panose="020B0604020202020204" pitchFamily="34" charset="0"/>
              </a:rPr>
              <a:t>adjectif</a:t>
            </a:r>
            <a:r>
              <a:rPr lang="fr-FR" sz="2400" dirty="0" smtClean="0">
                <a:latin typeface="Arial" panose="020B0604020202020204" pitchFamily="34" charset="0"/>
                <a:cs typeface="Arial" panose="020B0604020202020204" pitchFamily="34" charset="0"/>
              </a:rPr>
              <a:t> apporte une </a:t>
            </a:r>
            <a:r>
              <a:rPr lang="fr-FR" sz="2400" b="1" dirty="0" smtClean="0">
                <a:solidFill>
                  <a:srgbClr val="0070C0"/>
                </a:solidFill>
                <a:latin typeface="Arial" panose="020B0604020202020204" pitchFamily="34" charset="0"/>
                <a:cs typeface="Arial" panose="020B0604020202020204" pitchFamily="34" charset="0"/>
              </a:rPr>
              <a:t>information sur le nom</a:t>
            </a:r>
            <a:r>
              <a:rPr lang="fr-FR" sz="2400" dirty="0" smtClean="0">
                <a:latin typeface="Arial" panose="020B0604020202020204" pitchFamily="34" charset="0"/>
                <a:cs typeface="Arial" panose="020B0604020202020204" pitchFamily="34" charset="0"/>
              </a:rPr>
              <a:t>. Il fait partie du </a:t>
            </a:r>
            <a:r>
              <a:rPr lang="fr-FR" sz="2400" b="1" dirty="0" smtClean="0">
                <a:solidFill>
                  <a:srgbClr val="0070C0"/>
                </a:solidFill>
                <a:latin typeface="Arial" panose="020B0604020202020204" pitchFamily="34" charset="0"/>
                <a:cs typeface="Arial" panose="020B0604020202020204" pitchFamily="34" charset="0"/>
              </a:rPr>
              <a:t>groupe nominal</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grpSp>
        <p:nvGrpSpPr>
          <p:cNvPr id="8" name="Groupe 7"/>
          <p:cNvGrpSpPr/>
          <p:nvPr/>
        </p:nvGrpSpPr>
        <p:grpSpPr>
          <a:xfrm>
            <a:off x="2267744" y="1750045"/>
            <a:ext cx="4334690" cy="945402"/>
            <a:chOff x="2051720" y="1548018"/>
            <a:chExt cx="4334690" cy="1260536"/>
          </a:xfrm>
        </p:grpSpPr>
        <p:sp>
          <p:nvSpPr>
            <p:cNvPr id="9" name="Rectangle 8"/>
            <p:cNvSpPr/>
            <p:nvPr/>
          </p:nvSpPr>
          <p:spPr>
            <a:xfrm>
              <a:off x="2117293" y="1548018"/>
              <a:ext cx="4269117" cy="615553"/>
            </a:xfrm>
            <a:prstGeom prst="rect">
              <a:avLst/>
            </a:prstGeom>
          </p:spPr>
          <p:txBody>
            <a:bodyPr wrap="none">
              <a:spAutoFit/>
            </a:bodyPr>
            <a:lstStyle/>
            <a:p>
              <a:r>
                <a:rPr lang="fr-FR" sz="2400" b="1" dirty="0" smtClean="0">
                  <a:solidFill>
                    <a:schemeClr val="accent4">
                      <a:lumMod val="75000"/>
                    </a:schemeClr>
                  </a:solidFill>
                  <a:latin typeface="Arial" panose="020B0604020202020204" pitchFamily="34" charset="0"/>
                  <a:cs typeface="Arial" panose="020B0604020202020204" pitchFamily="34" charset="0"/>
                </a:rPr>
                <a:t>des</a:t>
              </a:r>
              <a:r>
                <a:rPr lang="fr-FR" sz="2400" dirty="0" smtClean="0">
                  <a:latin typeface="Arial" panose="020B0604020202020204" pitchFamily="34" charset="0"/>
                  <a:cs typeface="Arial" panose="020B0604020202020204" pitchFamily="34" charset="0"/>
                </a:rPr>
                <a:t>      </a:t>
              </a:r>
              <a:r>
                <a:rPr lang="fr-FR" sz="2400" b="1" dirty="0" smtClean="0">
                  <a:solidFill>
                    <a:srgbClr val="0070C0"/>
                  </a:solidFill>
                  <a:latin typeface="Arial" panose="020B0604020202020204" pitchFamily="34" charset="0"/>
                  <a:cs typeface="Arial" panose="020B0604020202020204" pitchFamily="34" charset="0"/>
                </a:rPr>
                <a:t>crocodiles</a:t>
              </a:r>
              <a:r>
                <a:rPr lang="fr-FR" sz="2400" dirty="0" smtClean="0">
                  <a:latin typeface="Arial" panose="020B0604020202020204" pitchFamily="34" charset="0"/>
                  <a:cs typeface="Arial" panose="020B0604020202020204" pitchFamily="34" charset="0"/>
                </a:rPr>
                <a:t>   </a:t>
              </a:r>
              <a:r>
                <a:rPr lang="fr-FR" sz="2400" b="1" dirty="0" smtClean="0">
                  <a:solidFill>
                    <a:schemeClr val="accent6">
                      <a:lumMod val="75000"/>
                    </a:schemeClr>
                  </a:solidFill>
                  <a:latin typeface="Arial" panose="020B0604020202020204" pitchFamily="34" charset="0"/>
                  <a:cs typeface="Arial" panose="020B0604020202020204" pitchFamily="34" charset="0"/>
                </a:rPr>
                <a:t>affamés</a:t>
              </a:r>
              <a:r>
                <a:rPr lang="fr-FR" sz="2400" dirty="0" smtClean="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3491880" y="2193001"/>
              <a:ext cx="828092" cy="615553"/>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nom</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4860032" y="2183129"/>
              <a:ext cx="1296144" cy="615553"/>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adjectif</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2051720" y="2183129"/>
              <a:ext cx="1024085" cy="615553"/>
            </a:xfrm>
            <a:prstGeom prst="rect">
              <a:avLst/>
            </a:prstGeom>
            <a:solidFill>
              <a:schemeClr val="accent4">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article</a:t>
              </a:r>
              <a:endParaRPr lang="fr-FR" sz="2400" dirty="0">
                <a:latin typeface="Arial" panose="020B0604020202020204" pitchFamily="34" charset="0"/>
                <a:cs typeface="Arial" panose="020B0604020202020204" pitchFamily="34" charset="0"/>
              </a:endParaRPr>
            </a:p>
          </p:txBody>
        </p:sp>
      </p:grpSp>
      <p:sp>
        <p:nvSpPr>
          <p:cNvPr id="13" name="ZoneTexte 12"/>
          <p:cNvSpPr txBox="1"/>
          <p:nvPr/>
        </p:nvSpPr>
        <p:spPr>
          <a:xfrm>
            <a:off x="395536" y="3125454"/>
            <a:ext cx="8424936" cy="830997"/>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Dans le groupe nominal, l’adjectif est placé </a:t>
            </a:r>
            <a:r>
              <a:rPr lang="fr-FR" sz="2400" b="1" dirty="0" smtClean="0">
                <a:solidFill>
                  <a:srgbClr val="0070C0"/>
                </a:solidFill>
                <a:latin typeface="Arial" panose="020B0604020202020204" pitchFamily="34" charset="0"/>
                <a:cs typeface="Arial" panose="020B0604020202020204" pitchFamily="34" charset="0"/>
              </a:rPr>
              <a:t>avant</a:t>
            </a:r>
            <a:r>
              <a:rPr lang="fr-FR" sz="2400" dirty="0" smtClean="0">
                <a:latin typeface="Arial" panose="020B0604020202020204" pitchFamily="34" charset="0"/>
                <a:cs typeface="Arial" panose="020B0604020202020204" pitchFamily="34" charset="0"/>
              </a:rPr>
              <a:t> ou </a:t>
            </a:r>
            <a:r>
              <a:rPr lang="fr-FR" sz="2400" b="1" dirty="0" smtClean="0">
                <a:solidFill>
                  <a:srgbClr val="0070C0"/>
                </a:solidFill>
                <a:latin typeface="Arial" panose="020B0604020202020204" pitchFamily="34" charset="0"/>
                <a:cs typeface="Arial" panose="020B0604020202020204" pitchFamily="34" charset="0"/>
              </a:rPr>
              <a:t>après</a:t>
            </a:r>
            <a:r>
              <a:rPr lang="fr-FR" sz="2400" dirty="0" smtClean="0">
                <a:latin typeface="Arial" panose="020B0604020202020204" pitchFamily="34" charset="0"/>
                <a:cs typeface="Arial" panose="020B0604020202020204" pitchFamily="34" charset="0"/>
              </a:rPr>
              <a:t> le nom. </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395536" y="4155926"/>
            <a:ext cx="2896293" cy="461665"/>
          </a:xfrm>
          <a:prstGeom prst="rect">
            <a:avLst/>
          </a:prstGeom>
          <a:noFill/>
        </p:spPr>
        <p:txBody>
          <a:bodyPr wrap="square" rtlCol="0">
            <a:spAutoFit/>
          </a:bodyPr>
          <a:lstStyle/>
          <a:p>
            <a:pPr algn="ctr"/>
            <a:r>
              <a:rPr lang="fr-FR" sz="2400" b="1" dirty="0">
                <a:solidFill>
                  <a:schemeClr val="accent4">
                    <a:lumMod val="75000"/>
                  </a:schemeClr>
                </a:solidFill>
                <a:latin typeface="Arial" panose="020B0604020202020204" pitchFamily="34" charset="0"/>
                <a:cs typeface="Arial" panose="020B0604020202020204" pitchFamily="34" charset="0"/>
              </a:rPr>
              <a:t>u</a:t>
            </a:r>
            <a:r>
              <a:rPr lang="fr-FR" sz="2400" b="1" dirty="0" smtClean="0">
                <a:solidFill>
                  <a:schemeClr val="accent4">
                    <a:lumMod val="75000"/>
                  </a:schemeClr>
                </a:solidFill>
                <a:latin typeface="Arial" panose="020B0604020202020204" pitchFamily="34" charset="0"/>
                <a:cs typeface="Arial" panose="020B0604020202020204" pitchFamily="34" charset="0"/>
              </a:rPr>
              <a:t>n</a:t>
            </a:r>
            <a:r>
              <a:rPr lang="fr-FR" sz="2400" dirty="0" smtClean="0">
                <a:latin typeface="Arial" panose="020B0604020202020204" pitchFamily="34" charset="0"/>
                <a:cs typeface="Arial" panose="020B0604020202020204" pitchFamily="34" charset="0"/>
              </a:rPr>
              <a:t> </a:t>
            </a:r>
            <a:r>
              <a:rPr lang="fr-FR" sz="2400" b="1" dirty="0" smtClean="0">
                <a:solidFill>
                  <a:srgbClr val="0070C0"/>
                </a:solidFill>
                <a:latin typeface="Arial" panose="020B0604020202020204" pitchFamily="34" charset="0"/>
                <a:cs typeface="Arial" panose="020B0604020202020204" pitchFamily="34" charset="0"/>
              </a:rPr>
              <a:t>singe</a:t>
            </a:r>
            <a:r>
              <a:rPr lang="fr-FR" sz="2400" dirty="0" smtClean="0">
                <a:latin typeface="Arial" panose="020B0604020202020204" pitchFamily="34" charset="0"/>
                <a:cs typeface="Arial" panose="020B0604020202020204" pitchFamily="34" charset="0"/>
              </a:rPr>
              <a:t> </a:t>
            </a:r>
            <a:r>
              <a:rPr lang="fr-FR" sz="2400" b="1" dirty="0" smtClean="0">
                <a:solidFill>
                  <a:schemeClr val="accent6">
                    <a:lumMod val="75000"/>
                  </a:schemeClr>
                </a:solidFill>
                <a:latin typeface="Arial" panose="020B0604020202020204" pitchFamily="34" charset="0"/>
                <a:cs typeface="Arial" panose="020B0604020202020204" pitchFamily="34" charset="0"/>
              </a:rPr>
              <a:t>malin</a:t>
            </a:r>
            <a:endParaRPr lang="fr-FR" sz="2400" b="1" dirty="0">
              <a:solidFill>
                <a:schemeClr val="accent6">
                  <a:lumMod val="75000"/>
                </a:schemeClr>
              </a:solidFill>
              <a:latin typeface="Arial" panose="020B0604020202020204" pitchFamily="34" charset="0"/>
              <a:cs typeface="Arial" panose="020B0604020202020204" pitchFamily="34" charset="0"/>
            </a:endParaRPr>
          </a:p>
        </p:txBody>
      </p:sp>
      <p:sp>
        <p:nvSpPr>
          <p:cNvPr id="15" name="ZoneTexte 14"/>
          <p:cNvSpPr txBox="1"/>
          <p:nvPr/>
        </p:nvSpPr>
        <p:spPr>
          <a:xfrm>
            <a:off x="4919497" y="4155926"/>
            <a:ext cx="2896293" cy="461665"/>
          </a:xfrm>
          <a:prstGeom prst="rect">
            <a:avLst/>
          </a:prstGeom>
          <a:noFill/>
        </p:spPr>
        <p:txBody>
          <a:bodyPr wrap="square" rtlCol="0">
            <a:spAutoFit/>
          </a:bodyPr>
          <a:lstStyle/>
          <a:p>
            <a:pPr algn="ctr"/>
            <a:r>
              <a:rPr lang="fr-FR" sz="2400" dirty="0">
                <a:solidFill>
                  <a:schemeClr val="accent4">
                    <a:lumMod val="75000"/>
                  </a:schemeClr>
                </a:solidFill>
                <a:latin typeface="Arial" panose="020B0604020202020204" pitchFamily="34" charset="0"/>
                <a:cs typeface="Arial" panose="020B0604020202020204" pitchFamily="34" charset="0"/>
              </a:rPr>
              <a:t>u</a:t>
            </a:r>
            <a:r>
              <a:rPr lang="fr-FR" sz="2400" dirty="0" smtClean="0">
                <a:solidFill>
                  <a:schemeClr val="accent4">
                    <a:lumMod val="75000"/>
                  </a:schemeClr>
                </a:solidFill>
                <a:latin typeface="Arial" panose="020B0604020202020204" pitchFamily="34" charset="0"/>
                <a:cs typeface="Arial" panose="020B0604020202020204" pitchFamily="34" charset="0"/>
              </a:rPr>
              <a:t>n</a:t>
            </a:r>
            <a:r>
              <a:rPr lang="fr-FR" sz="2400" dirty="0" smtClean="0">
                <a:latin typeface="Arial" panose="020B0604020202020204" pitchFamily="34" charset="0"/>
                <a:cs typeface="Arial" panose="020B0604020202020204" pitchFamily="34" charset="0"/>
              </a:rPr>
              <a:t> </a:t>
            </a:r>
            <a:r>
              <a:rPr lang="fr-FR" sz="2400" b="1" dirty="0" smtClean="0">
                <a:solidFill>
                  <a:schemeClr val="accent6">
                    <a:lumMod val="75000"/>
                  </a:schemeClr>
                </a:solidFill>
                <a:latin typeface="Arial" panose="020B0604020202020204" pitchFamily="34" charset="0"/>
                <a:cs typeface="Arial" panose="020B0604020202020204" pitchFamily="34" charset="0"/>
              </a:rPr>
              <a:t>jeune</a:t>
            </a:r>
            <a:r>
              <a:rPr lang="fr-FR" sz="2400" dirty="0" smtClean="0">
                <a:latin typeface="Arial" panose="020B0604020202020204" pitchFamily="34" charset="0"/>
                <a:cs typeface="Arial" panose="020B0604020202020204" pitchFamily="34" charset="0"/>
              </a:rPr>
              <a:t> </a:t>
            </a:r>
            <a:r>
              <a:rPr lang="fr-FR" sz="2400" dirty="0" smtClean="0">
                <a:solidFill>
                  <a:srgbClr val="0070C0"/>
                </a:solidFill>
                <a:latin typeface="Arial" panose="020B0604020202020204" pitchFamily="34" charset="0"/>
                <a:cs typeface="Arial" panose="020B0604020202020204" pitchFamily="34" charset="0"/>
              </a:rPr>
              <a:t>singe</a:t>
            </a:r>
            <a:endParaRPr lang="fr-FR"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481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477689946"/>
              </p:ext>
            </p:extLst>
          </p:nvPr>
        </p:nvGraphicFramePr>
        <p:xfrm>
          <a:off x="-2268760" y="1419622"/>
          <a:ext cx="9073008" cy="3112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607353" y="219226"/>
            <a:ext cx="8570778"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Trouve dans chaque liste l’intrus qui n’est pas un adjectif</a:t>
            </a:r>
            <a:endParaRPr lang="fr-FR" sz="2400" b="1" dirty="0">
              <a:latin typeface="Arial" panose="020B0604020202020204" pitchFamily="34" charset="0"/>
              <a:cs typeface="Arial" panose="020B0604020202020204" pitchFamily="34" charset="0"/>
            </a:endParaRPr>
          </a:p>
        </p:txBody>
      </p:sp>
      <p:pic>
        <p:nvPicPr>
          <p:cNvPr id="4"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670" y="86867"/>
            <a:ext cx="577890" cy="594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7" name="Diagramme 6"/>
          <p:cNvGraphicFramePr/>
          <p:nvPr>
            <p:extLst>
              <p:ext uri="{D42A27DB-BD31-4B8C-83A1-F6EECF244321}">
                <p14:modId xmlns:p14="http://schemas.microsoft.com/office/powerpoint/2010/main" val="3583002858"/>
              </p:ext>
            </p:extLst>
          </p:nvPr>
        </p:nvGraphicFramePr>
        <p:xfrm>
          <a:off x="2555776" y="1347614"/>
          <a:ext cx="9073008" cy="31121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me 7"/>
          <p:cNvGraphicFramePr/>
          <p:nvPr>
            <p:extLst>
              <p:ext uri="{D42A27DB-BD31-4B8C-83A1-F6EECF244321}">
                <p14:modId xmlns:p14="http://schemas.microsoft.com/office/powerpoint/2010/main" val="564822935"/>
              </p:ext>
            </p:extLst>
          </p:nvPr>
        </p:nvGraphicFramePr>
        <p:xfrm>
          <a:off x="-2268760" y="1419622"/>
          <a:ext cx="9073008" cy="311212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9" name="Diagramme 8"/>
          <p:cNvGraphicFramePr/>
          <p:nvPr>
            <p:extLst>
              <p:ext uri="{D42A27DB-BD31-4B8C-83A1-F6EECF244321}">
                <p14:modId xmlns:p14="http://schemas.microsoft.com/office/powerpoint/2010/main" val="302125585"/>
              </p:ext>
            </p:extLst>
          </p:nvPr>
        </p:nvGraphicFramePr>
        <p:xfrm>
          <a:off x="2555776" y="1347614"/>
          <a:ext cx="9073008" cy="311212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271533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8" grpId="0">
        <p:bldAsOne/>
      </p:bldGraphic>
      <p:bldGraphic spid="9" grpId="0">
        <p:bldAsOne/>
      </p:bldGraphic>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1465</TotalTime>
  <Words>612</Words>
  <Application>Microsoft Office PowerPoint</Application>
  <PresentationFormat>Affichage à l'écran (16:9)</PresentationFormat>
  <Paragraphs>131</Paragraphs>
  <Slides>14</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14</vt:i4>
      </vt:variant>
    </vt:vector>
  </HeadingPairs>
  <TitlesOfParts>
    <vt:vector size="17" baseType="lpstr">
      <vt:lpstr>Arial</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Hewlett-Packard Company</dc:creator>
  <cp:lastModifiedBy>ANNE SZYMCZAK</cp:lastModifiedBy>
  <cp:revision>72</cp:revision>
  <dcterms:created xsi:type="dcterms:W3CDTF">2020-05-05T08:14:07Z</dcterms:created>
  <dcterms:modified xsi:type="dcterms:W3CDTF">2020-05-18T13:20:11Z</dcterms:modified>
</cp:coreProperties>
</file>