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60" r:id="rId3"/>
    <p:sldId id="272" r:id="rId4"/>
    <p:sldId id="257" r:id="rId5"/>
    <p:sldId id="258" r:id="rId6"/>
    <p:sldId id="261" r:id="rId7"/>
    <p:sldId id="262" r:id="rId8"/>
    <p:sldId id="263" r:id="rId9"/>
    <p:sldId id="265" r:id="rId10"/>
    <p:sldId id="264" r:id="rId11"/>
    <p:sldId id="267" r:id="rId12"/>
    <p:sldId id="268" r:id="rId13"/>
    <p:sldId id="266" r:id="rId14"/>
    <p:sldId id="269" r:id="rId15"/>
    <p:sldId id="270" r:id="rId16"/>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466" autoAdjust="0"/>
  </p:normalViewPr>
  <p:slideViewPr>
    <p:cSldViewPr>
      <p:cViewPr varScale="1">
        <p:scale>
          <a:sx n="92" d="100"/>
          <a:sy n="92" d="100"/>
        </p:scale>
        <p:origin x="672"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C84871-504B-42EC-8867-F85CA41D02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20862FAC-AFE8-486B-8A4B-0702F255C9C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a:t>
          </a:r>
          <a:r>
            <a:rPr lang="fr-FR" sz="2400" dirty="0" err="1">
              <a:solidFill>
                <a:schemeClr val="tx1"/>
              </a:solidFill>
              <a:latin typeface="Arial" panose="020B0604020202020204" pitchFamily="34" charset="0"/>
              <a:cs typeface="Arial" panose="020B0604020202020204" pitchFamily="34" charset="0"/>
            </a:rPr>
            <a:t>ogrese</a:t>
          </a:r>
          <a:r>
            <a:rPr lang="fr-FR" sz="2400" dirty="0">
              <a:solidFill>
                <a:schemeClr val="tx1"/>
              </a:solidFill>
              <a:latin typeface="Arial" panose="020B0604020202020204" pitchFamily="34" charset="0"/>
              <a:cs typeface="Arial" panose="020B0604020202020204" pitchFamily="34" charset="0"/>
            </a:rPr>
            <a:t> effrayante</a:t>
          </a:r>
        </a:p>
      </dgm:t>
    </dgm:pt>
    <dgm:pt modelId="{FB9EB5CF-1664-4124-9524-C0F9A2426183}" type="parTrans" cxnId="{C23026C2-73FA-46DA-93C5-15BDD3FBD68B}">
      <dgm:prSet/>
      <dgm:spPr/>
      <dgm:t>
        <a:bodyPr/>
        <a:lstStyle/>
        <a:p>
          <a:endParaRPr lang="fr-FR"/>
        </a:p>
      </dgm:t>
    </dgm:pt>
    <dgm:pt modelId="{B4BEAFA1-03F8-45C9-9EE6-AD771C044EFF}" type="sibTrans" cxnId="{C23026C2-73FA-46DA-93C5-15BDD3FBD68B}">
      <dgm:prSet/>
      <dgm:spPr/>
      <dgm:t>
        <a:bodyPr/>
        <a:lstStyle/>
        <a:p>
          <a:endParaRPr lang="fr-FR"/>
        </a:p>
      </dgm:t>
    </dgm:pt>
    <dgm:pt modelId="{49015213-BE97-4BDD-AB2B-4754ADA2682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ogresse </a:t>
          </a:r>
          <a:r>
            <a:rPr lang="fr-FR" sz="2400" dirty="0" err="1">
              <a:solidFill>
                <a:schemeClr val="tx1"/>
              </a:solidFill>
              <a:latin typeface="Arial" panose="020B0604020202020204" pitchFamily="34" charset="0"/>
              <a:cs typeface="Arial" panose="020B0604020202020204" pitchFamily="34" charset="0"/>
            </a:rPr>
            <a:t>effrayantte</a:t>
          </a:r>
          <a:endParaRPr lang="fr-FR" sz="2400" dirty="0">
            <a:solidFill>
              <a:schemeClr val="tx1"/>
            </a:solidFill>
            <a:latin typeface="Arial" panose="020B0604020202020204" pitchFamily="34" charset="0"/>
            <a:cs typeface="Arial" panose="020B0604020202020204" pitchFamily="34" charset="0"/>
          </a:endParaRPr>
        </a:p>
      </dgm:t>
    </dgm:pt>
    <dgm:pt modelId="{D751FB15-2DF8-43B1-ADA2-7590F49DF2EB}" type="parTrans" cxnId="{FB2082BA-B49B-43B4-8455-1A7C5C43337F}">
      <dgm:prSet/>
      <dgm:spPr/>
      <dgm:t>
        <a:bodyPr/>
        <a:lstStyle/>
        <a:p>
          <a:endParaRPr lang="fr-FR"/>
        </a:p>
      </dgm:t>
    </dgm:pt>
    <dgm:pt modelId="{B1319E28-C3D9-489E-9F0B-9B76C198FC8F}" type="sibTrans" cxnId="{FB2082BA-B49B-43B4-8455-1A7C5C43337F}">
      <dgm:prSet/>
      <dgm:spPr/>
      <dgm:t>
        <a:bodyPr/>
        <a:lstStyle/>
        <a:p>
          <a:endParaRPr lang="fr-FR"/>
        </a:p>
      </dgm:t>
    </dgm:pt>
    <dgm:pt modelId="{E7BC8474-EFD1-4602-9532-2DD4E10B55BA}">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ogre </a:t>
          </a:r>
          <a:r>
            <a:rPr lang="fr-FR" sz="2400" dirty="0" err="1">
              <a:solidFill>
                <a:schemeClr val="tx1"/>
              </a:solidFill>
              <a:latin typeface="Arial" panose="020B0604020202020204" pitchFamily="34" charset="0"/>
              <a:cs typeface="Arial" panose="020B0604020202020204" pitchFamily="34" charset="0"/>
            </a:rPr>
            <a:t>effrayane</a:t>
          </a:r>
          <a:endParaRPr lang="fr-FR" sz="2400" dirty="0">
            <a:solidFill>
              <a:schemeClr val="tx1"/>
            </a:solidFill>
            <a:latin typeface="Arial" panose="020B0604020202020204" pitchFamily="34" charset="0"/>
            <a:cs typeface="Arial" panose="020B0604020202020204" pitchFamily="34" charset="0"/>
          </a:endParaRPr>
        </a:p>
      </dgm:t>
    </dgm:pt>
    <dgm:pt modelId="{9C596BF9-FDCC-4D7E-A981-B20F3A4507CD}" type="sibTrans" cxnId="{3BB7A2D8-AB02-43E5-B96A-96826133790B}">
      <dgm:prSet/>
      <dgm:spPr/>
      <dgm:t>
        <a:bodyPr/>
        <a:lstStyle/>
        <a:p>
          <a:endParaRPr lang="fr-FR"/>
        </a:p>
      </dgm:t>
    </dgm:pt>
    <dgm:pt modelId="{CAD9E80C-7959-4CAE-982A-EC2B66BAD4FB}" type="parTrans" cxnId="{3BB7A2D8-AB02-43E5-B96A-96826133790B}">
      <dgm:prSet/>
      <dgm:spPr/>
      <dgm:t>
        <a:bodyPr/>
        <a:lstStyle/>
        <a:p>
          <a:endParaRPr lang="fr-FR"/>
        </a:p>
      </dgm:t>
    </dgm:pt>
    <dgm:pt modelId="{2614561A-D45A-49A8-BC1D-8B96F70146B8}">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ogresse effrayante</a:t>
          </a:r>
        </a:p>
      </dgm:t>
    </dgm:pt>
    <dgm:pt modelId="{B892DF6D-C15A-4994-B595-DACC838C6ED2}" type="parTrans" cxnId="{BC0FA299-E99A-410B-AB52-37D6EABF8CE6}">
      <dgm:prSet/>
      <dgm:spPr/>
      <dgm:t>
        <a:bodyPr/>
        <a:lstStyle/>
        <a:p>
          <a:endParaRPr lang="fr-FR"/>
        </a:p>
      </dgm:t>
    </dgm:pt>
    <dgm:pt modelId="{3A03862F-594D-404E-B2E1-7D0E772E0F0A}" type="sibTrans" cxnId="{BC0FA299-E99A-410B-AB52-37D6EABF8CE6}">
      <dgm:prSet/>
      <dgm:spPr/>
      <dgm:t>
        <a:bodyPr/>
        <a:lstStyle/>
        <a:p>
          <a:endParaRPr lang="fr-FR"/>
        </a:p>
      </dgm:t>
    </dgm:pt>
    <dgm:pt modelId="{9E9DD370-7790-45D6-A45F-74DC1CDD388D}" type="pres">
      <dgm:prSet presAssocID="{28C84871-504B-42EC-8867-F85CA41D02B6}" presName="Name0" presStyleCnt="0">
        <dgm:presLayoutVars>
          <dgm:dir/>
          <dgm:animLvl val="lvl"/>
          <dgm:resizeHandles val="exact"/>
        </dgm:presLayoutVars>
      </dgm:prSet>
      <dgm:spPr/>
      <dgm:t>
        <a:bodyPr/>
        <a:lstStyle/>
        <a:p>
          <a:endParaRPr lang="fr-FR"/>
        </a:p>
      </dgm:t>
    </dgm:pt>
    <dgm:pt modelId="{800509F8-5768-4274-AE8A-E779314DAEFF}" type="pres">
      <dgm:prSet presAssocID="{E7BC8474-EFD1-4602-9532-2DD4E10B55BA}" presName="linNode" presStyleCnt="0"/>
      <dgm:spPr/>
    </dgm:pt>
    <dgm:pt modelId="{DC8B8321-C39E-4448-868F-C9F580CE5412}" type="pres">
      <dgm:prSet presAssocID="{E7BC8474-EFD1-4602-9532-2DD4E10B55BA}" presName="parentText" presStyleLbl="node1" presStyleIdx="0" presStyleCnt="4" custScaleX="234082">
        <dgm:presLayoutVars>
          <dgm:chMax val="1"/>
          <dgm:bulletEnabled val="1"/>
        </dgm:presLayoutVars>
      </dgm:prSet>
      <dgm:spPr/>
      <dgm:t>
        <a:bodyPr/>
        <a:lstStyle/>
        <a:p>
          <a:endParaRPr lang="fr-FR"/>
        </a:p>
      </dgm:t>
    </dgm:pt>
    <dgm:pt modelId="{BB60CBC0-4DBC-4404-9DCE-23D097D1F201}" type="pres">
      <dgm:prSet presAssocID="{9C596BF9-FDCC-4D7E-A981-B20F3A4507CD}" presName="sp" presStyleCnt="0"/>
      <dgm:spPr/>
    </dgm:pt>
    <dgm:pt modelId="{9E7B0B99-7315-44C7-AA6C-4A6611D892B8}" type="pres">
      <dgm:prSet presAssocID="{20862FAC-AFE8-486B-8A4B-0702F255C9CE}" presName="linNode" presStyleCnt="0"/>
      <dgm:spPr/>
    </dgm:pt>
    <dgm:pt modelId="{C420E104-A091-4CE5-9F37-2BD6F47D00BD}" type="pres">
      <dgm:prSet presAssocID="{20862FAC-AFE8-486B-8A4B-0702F255C9CE}" presName="parentText" presStyleLbl="node1" presStyleIdx="1" presStyleCnt="4" custScaleX="234082">
        <dgm:presLayoutVars>
          <dgm:chMax val="1"/>
          <dgm:bulletEnabled val="1"/>
        </dgm:presLayoutVars>
      </dgm:prSet>
      <dgm:spPr/>
      <dgm:t>
        <a:bodyPr/>
        <a:lstStyle/>
        <a:p>
          <a:endParaRPr lang="fr-FR"/>
        </a:p>
      </dgm:t>
    </dgm:pt>
    <dgm:pt modelId="{8AEE6644-997A-4E58-8865-403AED4725B9}" type="pres">
      <dgm:prSet presAssocID="{B4BEAFA1-03F8-45C9-9EE6-AD771C044EFF}" presName="sp" presStyleCnt="0"/>
      <dgm:spPr/>
    </dgm:pt>
    <dgm:pt modelId="{112E29C8-69A6-41C9-BEE8-46223FA34926}" type="pres">
      <dgm:prSet presAssocID="{49015213-BE97-4BDD-AB2B-4754ADA2682E}" presName="linNode" presStyleCnt="0"/>
      <dgm:spPr/>
    </dgm:pt>
    <dgm:pt modelId="{B1D91E1E-3EDD-4FD7-B26E-060DE14DA86D}" type="pres">
      <dgm:prSet presAssocID="{49015213-BE97-4BDD-AB2B-4754ADA2682E}" presName="parentText" presStyleLbl="node1" presStyleIdx="2" presStyleCnt="4" custScaleX="234082">
        <dgm:presLayoutVars>
          <dgm:chMax val="1"/>
          <dgm:bulletEnabled val="1"/>
        </dgm:presLayoutVars>
      </dgm:prSet>
      <dgm:spPr/>
      <dgm:t>
        <a:bodyPr/>
        <a:lstStyle/>
        <a:p>
          <a:endParaRPr lang="fr-FR"/>
        </a:p>
      </dgm:t>
    </dgm:pt>
    <dgm:pt modelId="{61F30390-7895-4D43-B1C8-4A75CE2758A0}" type="pres">
      <dgm:prSet presAssocID="{B1319E28-C3D9-489E-9F0B-9B76C198FC8F}" presName="sp" presStyleCnt="0"/>
      <dgm:spPr/>
    </dgm:pt>
    <dgm:pt modelId="{DB9EF5C1-2A08-4259-80EB-8AF476AE5E21}" type="pres">
      <dgm:prSet presAssocID="{2614561A-D45A-49A8-BC1D-8B96F70146B8}" presName="linNode" presStyleCnt="0"/>
      <dgm:spPr/>
    </dgm:pt>
    <dgm:pt modelId="{8C137544-EA69-4E8B-894F-3F6082D7232F}" type="pres">
      <dgm:prSet presAssocID="{2614561A-D45A-49A8-BC1D-8B96F70146B8}" presName="parentText" presStyleLbl="node1" presStyleIdx="3" presStyleCnt="4" custScaleX="234082">
        <dgm:presLayoutVars>
          <dgm:chMax val="1"/>
          <dgm:bulletEnabled val="1"/>
        </dgm:presLayoutVars>
      </dgm:prSet>
      <dgm:spPr/>
      <dgm:t>
        <a:bodyPr/>
        <a:lstStyle/>
        <a:p>
          <a:endParaRPr lang="fr-FR"/>
        </a:p>
      </dgm:t>
    </dgm:pt>
  </dgm:ptLst>
  <dgm:cxnLst>
    <dgm:cxn modelId="{C23026C2-73FA-46DA-93C5-15BDD3FBD68B}" srcId="{28C84871-504B-42EC-8867-F85CA41D02B6}" destId="{20862FAC-AFE8-486B-8A4B-0702F255C9CE}" srcOrd="1" destOrd="0" parTransId="{FB9EB5CF-1664-4124-9524-C0F9A2426183}" sibTransId="{B4BEAFA1-03F8-45C9-9EE6-AD771C044EFF}"/>
    <dgm:cxn modelId="{43F8F37F-91BA-43BB-A125-9883491473E8}" type="presOf" srcId="{E7BC8474-EFD1-4602-9532-2DD4E10B55BA}" destId="{DC8B8321-C39E-4448-868F-C9F580CE5412}" srcOrd="0" destOrd="0" presId="urn:microsoft.com/office/officeart/2005/8/layout/vList5"/>
    <dgm:cxn modelId="{3FA30229-927E-4250-9617-0B176F87A3A8}" type="presOf" srcId="{2614561A-D45A-49A8-BC1D-8B96F70146B8}" destId="{8C137544-EA69-4E8B-894F-3F6082D7232F}" srcOrd="0" destOrd="0" presId="urn:microsoft.com/office/officeart/2005/8/layout/vList5"/>
    <dgm:cxn modelId="{BC0FA299-E99A-410B-AB52-37D6EABF8CE6}" srcId="{28C84871-504B-42EC-8867-F85CA41D02B6}" destId="{2614561A-D45A-49A8-BC1D-8B96F70146B8}" srcOrd="3" destOrd="0" parTransId="{B892DF6D-C15A-4994-B595-DACC838C6ED2}" sibTransId="{3A03862F-594D-404E-B2E1-7D0E772E0F0A}"/>
    <dgm:cxn modelId="{3F37C60D-2684-46D7-923C-ECE74BA358D6}" type="presOf" srcId="{49015213-BE97-4BDD-AB2B-4754ADA2682E}" destId="{B1D91E1E-3EDD-4FD7-B26E-060DE14DA86D}" srcOrd="0" destOrd="0" presId="urn:microsoft.com/office/officeart/2005/8/layout/vList5"/>
    <dgm:cxn modelId="{3BB7A2D8-AB02-43E5-B96A-96826133790B}" srcId="{28C84871-504B-42EC-8867-F85CA41D02B6}" destId="{E7BC8474-EFD1-4602-9532-2DD4E10B55BA}" srcOrd="0" destOrd="0" parTransId="{CAD9E80C-7959-4CAE-982A-EC2B66BAD4FB}" sibTransId="{9C596BF9-FDCC-4D7E-A981-B20F3A4507CD}"/>
    <dgm:cxn modelId="{FB2082BA-B49B-43B4-8455-1A7C5C43337F}" srcId="{28C84871-504B-42EC-8867-F85CA41D02B6}" destId="{49015213-BE97-4BDD-AB2B-4754ADA2682E}" srcOrd="2" destOrd="0" parTransId="{D751FB15-2DF8-43B1-ADA2-7590F49DF2EB}" sibTransId="{B1319E28-C3D9-489E-9F0B-9B76C198FC8F}"/>
    <dgm:cxn modelId="{D1A258EC-C450-4A45-801C-9620248D27BA}" type="presOf" srcId="{20862FAC-AFE8-486B-8A4B-0702F255C9CE}" destId="{C420E104-A091-4CE5-9F37-2BD6F47D00BD}" srcOrd="0" destOrd="0" presId="urn:microsoft.com/office/officeart/2005/8/layout/vList5"/>
    <dgm:cxn modelId="{1771250E-81A0-4C47-A88A-DD88D2AD572F}" type="presOf" srcId="{28C84871-504B-42EC-8867-F85CA41D02B6}" destId="{9E9DD370-7790-45D6-A45F-74DC1CDD388D}" srcOrd="0" destOrd="0" presId="urn:microsoft.com/office/officeart/2005/8/layout/vList5"/>
    <dgm:cxn modelId="{8B97C2C7-1FB5-4D03-89B6-97475869DA12}" type="presParOf" srcId="{9E9DD370-7790-45D6-A45F-74DC1CDD388D}" destId="{800509F8-5768-4274-AE8A-E779314DAEFF}" srcOrd="0" destOrd="0" presId="urn:microsoft.com/office/officeart/2005/8/layout/vList5"/>
    <dgm:cxn modelId="{34A1503B-7E41-4ED8-8DDD-DCAD7FF4259C}" type="presParOf" srcId="{800509F8-5768-4274-AE8A-E779314DAEFF}" destId="{DC8B8321-C39E-4448-868F-C9F580CE5412}" srcOrd="0" destOrd="0" presId="urn:microsoft.com/office/officeart/2005/8/layout/vList5"/>
    <dgm:cxn modelId="{6553B62B-73C8-46B0-BE96-891AF2371F94}" type="presParOf" srcId="{9E9DD370-7790-45D6-A45F-74DC1CDD388D}" destId="{BB60CBC0-4DBC-4404-9DCE-23D097D1F201}" srcOrd="1" destOrd="0" presId="urn:microsoft.com/office/officeart/2005/8/layout/vList5"/>
    <dgm:cxn modelId="{D76E8BED-EFEB-4F50-9A89-27C785BFD128}" type="presParOf" srcId="{9E9DD370-7790-45D6-A45F-74DC1CDD388D}" destId="{9E7B0B99-7315-44C7-AA6C-4A6611D892B8}" srcOrd="2" destOrd="0" presId="urn:microsoft.com/office/officeart/2005/8/layout/vList5"/>
    <dgm:cxn modelId="{444DE985-F86E-4C3C-A8E3-36159B8E424E}" type="presParOf" srcId="{9E7B0B99-7315-44C7-AA6C-4A6611D892B8}" destId="{C420E104-A091-4CE5-9F37-2BD6F47D00BD}" srcOrd="0" destOrd="0" presId="urn:microsoft.com/office/officeart/2005/8/layout/vList5"/>
    <dgm:cxn modelId="{06435DF0-11C1-4B57-9A92-F906DACFEC5B}" type="presParOf" srcId="{9E9DD370-7790-45D6-A45F-74DC1CDD388D}" destId="{8AEE6644-997A-4E58-8865-403AED4725B9}" srcOrd="3" destOrd="0" presId="urn:microsoft.com/office/officeart/2005/8/layout/vList5"/>
    <dgm:cxn modelId="{3E8C91EC-4132-432C-99CF-AF0638B75202}" type="presParOf" srcId="{9E9DD370-7790-45D6-A45F-74DC1CDD388D}" destId="{112E29C8-69A6-41C9-BEE8-46223FA34926}" srcOrd="4" destOrd="0" presId="urn:microsoft.com/office/officeart/2005/8/layout/vList5"/>
    <dgm:cxn modelId="{729C34FA-69C7-489F-AAD7-CEA3EA702DEA}" type="presParOf" srcId="{112E29C8-69A6-41C9-BEE8-46223FA34926}" destId="{B1D91E1E-3EDD-4FD7-B26E-060DE14DA86D}" srcOrd="0" destOrd="0" presId="urn:microsoft.com/office/officeart/2005/8/layout/vList5"/>
    <dgm:cxn modelId="{03E3D485-7306-4FEF-A9A9-D14CAF7D1298}" type="presParOf" srcId="{9E9DD370-7790-45D6-A45F-74DC1CDD388D}" destId="{61F30390-7895-4D43-B1C8-4A75CE2758A0}" srcOrd="5" destOrd="0" presId="urn:microsoft.com/office/officeart/2005/8/layout/vList5"/>
    <dgm:cxn modelId="{2393BA03-F8DB-4CF0-95E5-B30D486FBBA6}" type="presParOf" srcId="{9E9DD370-7790-45D6-A45F-74DC1CDD388D}" destId="{DB9EF5C1-2A08-4259-80EB-8AF476AE5E21}" srcOrd="6" destOrd="0" presId="urn:microsoft.com/office/officeart/2005/8/layout/vList5"/>
    <dgm:cxn modelId="{2B9888F3-D4B9-4B68-9BAB-E3177FCB3C75}" type="presParOf" srcId="{DB9EF5C1-2A08-4259-80EB-8AF476AE5E21}" destId="{8C137544-EA69-4E8B-894F-3F6082D7232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C84871-504B-42EC-8867-F85CA41D02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20862FAC-AFE8-486B-8A4B-0702F255C9CE}">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a:t>
          </a:r>
          <a:r>
            <a:rPr lang="fr-FR" sz="2400" dirty="0" err="1">
              <a:solidFill>
                <a:schemeClr val="tx1"/>
              </a:solidFill>
              <a:latin typeface="Arial" panose="020B0604020202020204" pitchFamily="34" charset="0"/>
              <a:cs typeface="Arial" panose="020B0604020202020204" pitchFamily="34" charset="0"/>
            </a:rPr>
            <a:t>ogrese</a:t>
          </a:r>
          <a:r>
            <a:rPr lang="fr-FR" sz="2400" dirty="0">
              <a:solidFill>
                <a:schemeClr val="tx1"/>
              </a:solidFill>
              <a:latin typeface="Arial" panose="020B0604020202020204" pitchFamily="34" charset="0"/>
              <a:cs typeface="Arial" panose="020B0604020202020204" pitchFamily="34" charset="0"/>
            </a:rPr>
            <a:t> effrayante</a:t>
          </a:r>
        </a:p>
      </dgm:t>
    </dgm:pt>
    <dgm:pt modelId="{FB9EB5CF-1664-4124-9524-C0F9A2426183}" type="parTrans" cxnId="{C23026C2-73FA-46DA-93C5-15BDD3FBD68B}">
      <dgm:prSet/>
      <dgm:spPr/>
      <dgm:t>
        <a:bodyPr/>
        <a:lstStyle/>
        <a:p>
          <a:endParaRPr lang="fr-FR"/>
        </a:p>
      </dgm:t>
    </dgm:pt>
    <dgm:pt modelId="{B4BEAFA1-03F8-45C9-9EE6-AD771C044EFF}" type="sibTrans" cxnId="{C23026C2-73FA-46DA-93C5-15BDD3FBD68B}">
      <dgm:prSet/>
      <dgm:spPr/>
      <dgm:t>
        <a:bodyPr/>
        <a:lstStyle/>
        <a:p>
          <a:endParaRPr lang="fr-FR"/>
        </a:p>
      </dgm:t>
    </dgm:pt>
    <dgm:pt modelId="{49015213-BE97-4BDD-AB2B-4754ADA2682E}">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ogresse </a:t>
          </a:r>
          <a:r>
            <a:rPr lang="fr-FR" sz="2400" dirty="0" err="1">
              <a:solidFill>
                <a:schemeClr val="tx1"/>
              </a:solidFill>
              <a:latin typeface="Arial" panose="020B0604020202020204" pitchFamily="34" charset="0"/>
              <a:cs typeface="Arial" panose="020B0604020202020204" pitchFamily="34" charset="0"/>
            </a:rPr>
            <a:t>effrayantte</a:t>
          </a:r>
          <a:endParaRPr lang="fr-FR" sz="2400" dirty="0">
            <a:solidFill>
              <a:schemeClr val="tx1"/>
            </a:solidFill>
            <a:latin typeface="Arial" panose="020B0604020202020204" pitchFamily="34" charset="0"/>
            <a:cs typeface="Arial" panose="020B0604020202020204" pitchFamily="34" charset="0"/>
          </a:endParaRPr>
        </a:p>
      </dgm:t>
    </dgm:pt>
    <dgm:pt modelId="{D751FB15-2DF8-43B1-ADA2-7590F49DF2EB}" type="parTrans" cxnId="{FB2082BA-B49B-43B4-8455-1A7C5C43337F}">
      <dgm:prSet/>
      <dgm:spPr/>
      <dgm:t>
        <a:bodyPr/>
        <a:lstStyle/>
        <a:p>
          <a:endParaRPr lang="fr-FR"/>
        </a:p>
      </dgm:t>
    </dgm:pt>
    <dgm:pt modelId="{B1319E28-C3D9-489E-9F0B-9B76C198FC8F}" type="sibTrans" cxnId="{FB2082BA-B49B-43B4-8455-1A7C5C43337F}">
      <dgm:prSet/>
      <dgm:spPr/>
      <dgm:t>
        <a:bodyPr/>
        <a:lstStyle/>
        <a:p>
          <a:endParaRPr lang="fr-FR"/>
        </a:p>
      </dgm:t>
    </dgm:pt>
    <dgm:pt modelId="{E7BC8474-EFD1-4602-9532-2DD4E10B55BA}">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ogre </a:t>
          </a:r>
          <a:r>
            <a:rPr lang="fr-FR" sz="2400" dirty="0" err="1">
              <a:solidFill>
                <a:schemeClr val="tx1"/>
              </a:solidFill>
              <a:latin typeface="Arial" panose="020B0604020202020204" pitchFamily="34" charset="0"/>
              <a:cs typeface="Arial" panose="020B0604020202020204" pitchFamily="34" charset="0"/>
            </a:rPr>
            <a:t>effrayane</a:t>
          </a:r>
          <a:endParaRPr lang="fr-FR" sz="2400" dirty="0">
            <a:solidFill>
              <a:schemeClr val="tx1"/>
            </a:solidFill>
            <a:latin typeface="Arial" panose="020B0604020202020204" pitchFamily="34" charset="0"/>
            <a:cs typeface="Arial" panose="020B0604020202020204" pitchFamily="34" charset="0"/>
          </a:endParaRPr>
        </a:p>
      </dgm:t>
    </dgm:pt>
    <dgm:pt modelId="{9C596BF9-FDCC-4D7E-A981-B20F3A4507CD}" type="sibTrans" cxnId="{3BB7A2D8-AB02-43E5-B96A-96826133790B}">
      <dgm:prSet/>
      <dgm:spPr/>
      <dgm:t>
        <a:bodyPr/>
        <a:lstStyle/>
        <a:p>
          <a:endParaRPr lang="fr-FR"/>
        </a:p>
      </dgm:t>
    </dgm:pt>
    <dgm:pt modelId="{CAD9E80C-7959-4CAE-982A-EC2B66BAD4FB}" type="parTrans" cxnId="{3BB7A2D8-AB02-43E5-B96A-96826133790B}">
      <dgm:prSet/>
      <dgm:spPr/>
      <dgm:t>
        <a:bodyPr/>
        <a:lstStyle/>
        <a:p>
          <a:endParaRPr lang="fr-FR"/>
        </a:p>
      </dgm:t>
    </dgm:pt>
    <dgm:pt modelId="{2614561A-D45A-49A8-BC1D-8B96F70146B8}">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ogresse effrayante</a:t>
          </a:r>
        </a:p>
      </dgm:t>
    </dgm:pt>
    <dgm:pt modelId="{B892DF6D-C15A-4994-B595-DACC838C6ED2}" type="parTrans" cxnId="{BC0FA299-E99A-410B-AB52-37D6EABF8CE6}">
      <dgm:prSet/>
      <dgm:spPr/>
      <dgm:t>
        <a:bodyPr/>
        <a:lstStyle/>
        <a:p>
          <a:endParaRPr lang="fr-FR"/>
        </a:p>
      </dgm:t>
    </dgm:pt>
    <dgm:pt modelId="{3A03862F-594D-404E-B2E1-7D0E772E0F0A}" type="sibTrans" cxnId="{BC0FA299-E99A-410B-AB52-37D6EABF8CE6}">
      <dgm:prSet/>
      <dgm:spPr/>
      <dgm:t>
        <a:bodyPr/>
        <a:lstStyle/>
        <a:p>
          <a:endParaRPr lang="fr-FR"/>
        </a:p>
      </dgm:t>
    </dgm:pt>
    <dgm:pt modelId="{9E9DD370-7790-45D6-A45F-74DC1CDD388D}" type="pres">
      <dgm:prSet presAssocID="{28C84871-504B-42EC-8867-F85CA41D02B6}" presName="Name0" presStyleCnt="0">
        <dgm:presLayoutVars>
          <dgm:dir/>
          <dgm:animLvl val="lvl"/>
          <dgm:resizeHandles val="exact"/>
        </dgm:presLayoutVars>
      </dgm:prSet>
      <dgm:spPr/>
      <dgm:t>
        <a:bodyPr/>
        <a:lstStyle/>
        <a:p>
          <a:endParaRPr lang="fr-FR"/>
        </a:p>
      </dgm:t>
    </dgm:pt>
    <dgm:pt modelId="{800509F8-5768-4274-AE8A-E779314DAEFF}" type="pres">
      <dgm:prSet presAssocID="{E7BC8474-EFD1-4602-9532-2DD4E10B55BA}" presName="linNode" presStyleCnt="0"/>
      <dgm:spPr/>
    </dgm:pt>
    <dgm:pt modelId="{DC8B8321-C39E-4448-868F-C9F580CE5412}" type="pres">
      <dgm:prSet presAssocID="{E7BC8474-EFD1-4602-9532-2DD4E10B55BA}" presName="parentText" presStyleLbl="node1" presStyleIdx="0" presStyleCnt="4" custScaleX="234082">
        <dgm:presLayoutVars>
          <dgm:chMax val="1"/>
          <dgm:bulletEnabled val="1"/>
        </dgm:presLayoutVars>
      </dgm:prSet>
      <dgm:spPr/>
      <dgm:t>
        <a:bodyPr/>
        <a:lstStyle/>
        <a:p>
          <a:endParaRPr lang="fr-FR"/>
        </a:p>
      </dgm:t>
    </dgm:pt>
    <dgm:pt modelId="{BB60CBC0-4DBC-4404-9DCE-23D097D1F201}" type="pres">
      <dgm:prSet presAssocID="{9C596BF9-FDCC-4D7E-A981-B20F3A4507CD}" presName="sp" presStyleCnt="0"/>
      <dgm:spPr/>
    </dgm:pt>
    <dgm:pt modelId="{9E7B0B99-7315-44C7-AA6C-4A6611D892B8}" type="pres">
      <dgm:prSet presAssocID="{20862FAC-AFE8-486B-8A4B-0702F255C9CE}" presName="linNode" presStyleCnt="0"/>
      <dgm:spPr/>
    </dgm:pt>
    <dgm:pt modelId="{C420E104-A091-4CE5-9F37-2BD6F47D00BD}" type="pres">
      <dgm:prSet presAssocID="{20862FAC-AFE8-486B-8A4B-0702F255C9CE}" presName="parentText" presStyleLbl="node1" presStyleIdx="1" presStyleCnt="4" custScaleX="234082">
        <dgm:presLayoutVars>
          <dgm:chMax val="1"/>
          <dgm:bulletEnabled val="1"/>
        </dgm:presLayoutVars>
      </dgm:prSet>
      <dgm:spPr/>
      <dgm:t>
        <a:bodyPr/>
        <a:lstStyle/>
        <a:p>
          <a:endParaRPr lang="fr-FR"/>
        </a:p>
      </dgm:t>
    </dgm:pt>
    <dgm:pt modelId="{8AEE6644-997A-4E58-8865-403AED4725B9}" type="pres">
      <dgm:prSet presAssocID="{B4BEAFA1-03F8-45C9-9EE6-AD771C044EFF}" presName="sp" presStyleCnt="0"/>
      <dgm:spPr/>
    </dgm:pt>
    <dgm:pt modelId="{112E29C8-69A6-41C9-BEE8-46223FA34926}" type="pres">
      <dgm:prSet presAssocID="{49015213-BE97-4BDD-AB2B-4754ADA2682E}" presName="linNode" presStyleCnt="0"/>
      <dgm:spPr/>
    </dgm:pt>
    <dgm:pt modelId="{B1D91E1E-3EDD-4FD7-B26E-060DE14DA86D}" type="pres">
      <dgm:prSet presAssocID="{49015213-BE97-4BDD-AB2B-4754ADA2682E}" presName="parentText" presStyleLbl="node1" presStyleIdx="2" presStyleCnt="4" custScaleX="234082">
        <dgm:presLayoutVars>
          <dgm:chMax val="1"/>
          <dgm:bulletEnabled val="1"/>
        </dgm:presLayoutVars>
      </dgm:prSet>
      <dgm:spPr/>
      <dgm:t>
        <a:bodyPr/>
        <a:lstStyle/>
        <a:p>
          <a:endParaRPr lang="fr-FR"/>
        </a:p>
      </dgm:t>
    </dgm:pt>
    <dgm:pt modelId="{61F30390-7895-4D43-B1C8-4A75CE2758A0}" type="pres">
      <dgm:prSet presAssocID="{B1319E28-C3D9-489E-9F0B-9B76C198FC8F}" presName="sp" presStyleCnt="0"/>
      <dgm:spPr/>
    </dgm:pt>
    <dgm:pt modelId="{DB9EF5C1-2A08-4259-80EB-8AF476AE5E21}" type="pres">
      <dgm:prSet presAssocID="{2614561A-D45A-49A8-BC1D-8B96F70146B8}" presName="linNode" presStyleCnt="0"/>
      <dgm:spPr/>
    </dgm:pt>
    <dgm:pt modelId="{8C137544-EA69-4E8B-894F-3F6082D7232F}" type="pres">
      <dgm:prSet presAssocID="{2614561A-D45A-49A8-BC1D-8B96F70146B8}" presName="parentText" presStyleLbl="node1" presStyleIdx="3" presStyleCnt="4" custScaleX="234082">
        <dgm:presLayoutVars>
          <dgm:chMax val="1"/>
          <dgm:bulletEnabled val="1"/>
        </dgm:presLayoutVars>
      </dgm:prSet>
      <dgm:spPr/>
      <dgm:t>
        <a:bodyPr/>
        <a:lstStyle/>
        <a:p>
          <a:endParaRPr lang="fr-FR"/>
        </a:p>
      </dgm:t>
    </dgm:pt>
  </dgm:ptLst>
  <dgm:cxnLst>
    <dgm:cxn modelId="{94799992-EE34-4A66-91C5-C9EC6A8DA5B9}" type="presOf" srcId="{49015213-BE97-4BDD-AB2B-4754ADA2682E}" destId="{B1D91E1E-3EDD-4FD7-B26E-060DE14DA86D}" srcOrd="0" destOrd="0" presId="urn:microsoft.com/office/officeart/2005/8/layout/vList5"/>
    <dgm:cxn modelId="{4F242A0D-09C7-4496-9FCF-9D37D32AB4B8}" type="presOf" srcId="{20862FAC-AFE8-486B-8A4B-0702F255C9CE}" destId="{C420E104-A091-4CE5-9F37-2BD6F47D00BD}" srcOrd="0" destOrd="0" presId="urn:microsoft.com/office/officeart/2005/8/layout/vList5"/>
    <dgm:cxn modelId="{9E6AB98B-6D0F-4C28-B393-E91AF43F1A5A}" type="presOf" srcId="{2614561A-D45A-49A8-BC1D-8B96F70146B8}" destId="{8C137544-EA69-4E8B-894F-3F6082D7232F}" srcOrd="0" destOrd="0" presId="urn:microsoft.com/office/officeart/2005/8/layout/vList5"/>
    <dgm:cxn modelId="{C23026C2-73FA-46DA-93C5-15BDD3FBD68B}" srcId="{28C84871-504B-42EC-8867-F85CA41D02B6}" destId="{20862FAC-AFE8-486B-8A4B-0702F255C9CE}" srcOrd="1" destOrd="0" parTransId="{FB9EB5CF-1664-4124-9524-C0F9A2426183}" sibTransId="{B4BEAFA1-03F8-45C9-9EE6-AD771C044EFF}"/>
    <dgm:cxn modelId="{7451491E-3EA0-4142-9D6B-FBE29AF08151}" type="presOf" srcId="{E7BC8474-EFD1-4602-9532-2DD4E10B55BA}" destId="{DC8B8321-C39E-4448-868F-C9F580CE5412}" srcOrd="0" destOrd="0" presId="urn:microsoft.com/office/officeart/2005/8/layout/vList5"/>
    <dgm:cxn modelId="{BC0FA299-E99A-410B-AB52-37D6EABF8CE6}" srcId="{28C84871-504B-42EC-8867-F85CA41D02B6}" destId="{2614561A-D45A-49A8-BC1D-8B96F70146B8}" srcOrd="3" destOrd="0" parTransId="{B892DF6D-C15A-4994-B595-DACC838C6ED2}" sibTransId="{3A03862F-594D-404E-B2E1-7D0E772E0F0A}"/>
    <dgm:cxn modelId="{3BB7A2D8-AB02-43E5-B96A-96826133790B}" srcId="{28C84871-504B-42EC-8867-F85CA41D02B6}" destId="{E7BC8474-EFD1-4602-9532-2DD4E10B55BA}" srcOrd="0" destOrd="0" parTransId="{CAD9E80C-7959-4CAE-982A-EC2B66BAD4FB}" sibTransId="{9C596BF9-FDCC-4D7E-A981-B20F3A4507CD}"/>
    <dgm:cxn modelId="{FB2082BA-B49B-43B4-8455-1A7C5C43337F}" srcId="{28C84871-504B-42EC-8867-F85CA41D02B6}" destId="{49015213-BE97-4BDD-AB2B-4754ADA2682E}" srcOrd="2" destOrd="0" parTransId="{D751FB15-2DF8-43B1-ADA2-7590F49DF2EB}" sibTransId="{B1319E28-C3D9-489E-9F0B-9B76C198FC8F}"/>
    <dgm:cxn modelId="{76CCA2DB-AA60-46AC-9201-8D80A4EB39A5}" type="presOf" srcId="{28C84871-504B-42EC-8867-F85CA41D02B6}" destId="{9E9DD370-7790-45D6-A45F-74DC1CDD388D}" srcOrd="0" destOrd="0" presId="urn:microsoft.com/office/officeart/2005/8/layout/vList5"/>
    <dgm:cxn modelId="{562B1358-0EDA-4B10-8176-D0BEF4770258}" type="presParOf" srcId="{9E9DD370-7790-45D6-A45F-74DC1CDD388D}" destId="{800509F8-5768-4274-AE8A-E779314DAEFF}" srcOrd="0" destOrd="0" presId="urn:microsoft.com/office/officeart/2005/8/layout/vList5"/>
    <dgm:cxn modelId="{0F18B849-E376-4CD2-84BE-E62825567DDD}" type="presParOf" srcId="{800509F8-5768-4274-AE8A-E779314DAEFF}" destId="{DC8B8321-C39E-4448-868F-C9F580CE5412}" srcOrd="0" destOrd="0" presId="urn:microsoft.com/office/officeart/2005/8/layout/vList5"/>
    <dgm:cxn modelId="{3F739D32-7CF9-4AB7-B568-27EC0A19688E}" type="presParOf" srcId="{9E9DD370-7790-45D6-A45F-74DC1CDD388D}" destId="{BB60CBC0-4DBC-4404-9DCE-23D097D1F201}" srcOrd="1" destOrd="0" presId="urn:microsoft.com/office/officeart/2005/8/layout/vList5"/>
    <dgm:cxn modelId="{7334D7F8-2609-40D8-8298-E1E5890E6AFD}" type="presParOf" srcId="{9E9DD370-7790-45D6-A45F-74DC1CDD388D}" destId="{9E7B0B99-7315-44C7-AA6C-4A6611D892B8}" srcOrd="2" destOrd="0" presId="urn:microsoft.com/office/officeart/2005/8/layout/vList5"/>
    <dgm:cxn modelId="{14FC0555-5993-41AA-87F0-71F00694D4AC}" type="presParOf" srcId="{9E7B0B99-7315-44C7-AA6C-4A6611D892B8}" destId="{C420E104-A091-4CE5-9F37-2BD6F47D00BD}" srcOrd="0" destOrd="0" presId="urn:microsoft.com/office/officeart/2005/8/layout/vList5"/>
    <dgm:cxn modelId="{76376F66-1A2A-46A2-9F8E-EEAA60CD2E6C}" type="presParOf" srcId="{9E9DD370-7790-45D6-A45F-74DC1CDD388D}" destId="{8AEE6644-997A-4E58-8865-403AED4725B9}" srcOrd="3" destOrd="0" presId="urn:microsoft.com/office/officeart/2005/8/layout/vList5"/>
    <dgm:cxn modelId="{E93D802C-0FCF-476B-A705-1DF0865B0938}" type="presParOf" srcId="{9E9DD370-7790-45D6-A45F-74DC1CDD388D}" destId="{112E29C8-69A6-41C9-BEE8-46223FA34926}" srcOrd="4" destOrd="0" presId="urn:microsoft.com/office/officeart/2005/8/layout/vList5"/>
    <dgm:cxn modelId="{06EF2845-F432-49BA-A433-366A64A36C65}" type="presParOf" srcId="{112E29C8-69A6-41C9-BEE8-46223FA34926}" destId="{B1D91E1E-3EDD-4FD7-B26E-060DE14DA86D}" srcOrd="0" destOrd="0" presId="urn:microsoft.com/office/officeart/2005/8/layout/vList5"/>
    <dgm:cxn modelId="{E0FE21AA-7133-4560-AFB1-9EBA231DE255}" type="presParOf" srcId="{9E9DD370-7790-45D6-A45F-74DC1CDD388D}" destId="{61F30390-7895-4D43-B1C8-4A75CE2758A0}" srcOrd="5" destOrd="0" presId="urn:microsoft.com/office/officeart/2005/8/layout/vList5"/>
    <dgm:cxn modelId="{C57F7F34-4E86-4290-8F54-1D0FF247BBC5}" type="presParOf" srcId="{9E9DD370-7790-45D6-A45F-74DC1CDD388D}" destId="{DB9EF5C1-2A08-4259-80EB-8AF476AE5E21}" srcOrd="6" destOrd="0" presId="urn:microsoft.com/office/officeart/2005/8/layout/vList5"/>
    <dgm:cxn modelId="{EDCF0548-4D2B-422E-981C-7208B56CABC4}" type="presParOf" srcId="{DB9EF5C1-2A08-4259-80EB-8AF476AE5E21}" destId="{8C137544-EA69-4E8B-894F-3F6082D7232F}"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C84871-504B-42EC-8867-F85CA41D02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20862FAC-AFE8-486B-8A4B-0702F255C9C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jument énergique et puissante</a:t>
          </a:r>
        </a:p>
      </dgm:t>
    </dgm:pt>
    <dgm:pt modelId="{FB9EB5CF-1664-4124-9524-C0F9A2426183}" type="parTrans" cxnId="{C23026C2-73FA-46DA-93C5-15BDD3FBD68B}">
      <dgm:prSet/>
      <dgm:spPr/>
      <dgm:t>
        <a:bodyPr/>
        <a:lstStyle/>
        <a:p>
          <a:endParaRPr lang="fr-FR"/>
        </a:p>
      </dgm:t>
    </dgm:pt>
    <dgm:pt modelId="{B4BEAFA1-03F8-45C9-9EE6-AD771C044EFF}" type="sibTrans" cxnId="{C23026C2-73FA-46DA-93C5-15BDD3FBD68B}">
      <dgm:prSet/>
      <dgm:spPr/>
      <dgm:t>
        <a:bodyPr/>
        <a:lstStyle/>
        <a:p>
          <a:endParaRPr lang="fr-FR"/>
        </a:p>
      </dgm:t>
    </dgm:pt>
    <dgm:pt modelId="{49015213-BE97-4BDD-AB2B-4754ADA2682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jument énergique et puissant</a:t>
          </a:r>
        </a:p>
      </dgm:t>
    </dgm:pt>
    <dgm:pt modelId="{D751FB15-2DF8-43B1-ADA2-7590F49DF2EB}" type="parTrans" cxnId="{FB2082BA-B49B-43B4-8455-1A7C5C43337F}">
      <dgm:prSet/>
      <dgm:spPr/>
      <dgm:t>
        <a:bodyPr/>
        <a:lstStyle/>
        <a:p>
          <a:endParaRPr lang="fr-FR"/>
        </a:p>
      </dgm:t>
    </dgm:pt>
    <dgm:pt modelId="{B1319E28-C3D9-489E-9F0B-9B76C198FC8F}" type="sibTrans" cxnId="{FB2082BA-B49B-43B4-8455-1A7C5C43337F}">
      <dgm:prSet/>
      <dgm:spPr/>
      <dgm:t>
        <a:bodyPr/>
        <a:lstStyle/>
        <a:p>
          <a:endParaRPr lang="fr-FR"/>
        </a:p>
      </dgm:t>
    </dgm:pt>
    <dgm:pt modelId="{E7BC8474-EFD1-4602-9532-2DD4E10B55BA}">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cheval énergique et puissante</a:t>
          </a:r>
        </a:p>
      </dgm:t>
    </dgm:pt>
    <dgm:pt modelId="{9C596BF9-FDCC-4D7E-A981-B20F3A4507CD}" type="sibTrans" cxnId="{3BB7A2D8-AB02-43E5-B96A-96826133790B}">
      <dgm:prSet/>
      <dgm:spPr/>
      <dgm:t>
        <a:bodyPr/>
        <a:lstStyle/>
        <a:p>
          <a:endParaRPr lang="fr-FR"/>
        </a:p>
      </dgm:t>
    </dgm:pt>
    <dgm:pt modelId="{CAD9E80C-7959-4CAE-982A-EC2B66BAD4FB}" type="parTrans" cxnId="{3BB7A2D8-AB02-43E5-B96A-96826133790B}">
      <dgm:prSet/>
      <dgm:spPr/>
      <dgm:t>
        <a:bodyPr/>
        <a:lstStyle/>
        <a:p>
          <a:endParaRPr lang="fr-FR"/>
        </a:p>
      </dgm:t>
    </dgm:pt>
    <dgm:pt modelId="{9E9DD370-7790-45D6-A45F-74DC1CDD388D}" type="pres">
      <dgm:prSet presAssocID="{28C84871-504B-42EC-8867-F85CA41D02B6}" presName="Name0" presStyleCnt="0">
        <dgm:presLayoutVars>
          <dgm:dir/>
          <dgm:animLvl val="lvl"/>
          <dgm:resizeHandles val="exact"/>
        </dgm:presLayoutVars>
      </dgm:prSet>
      <dgm:spPr/>
      <dgm:t>
        <a:bodyPr/>
        <a:lstStyle/>
        <a:p>
          <a:endParaRPr lang="fr-FR"/>
        </a:p>
      </dgm:t>
    </dgm:pt>
    <dgm:pt modelId="{800509F8-5768-4274-AE8A-E779314DAEFF}" type="pres">
      <dgm:prSet presAssocID="{E7BC8474-EFD1-4602-9532-2DD4E10B55BA}" presName="linNode" presStyleCnt="0"/>
      <dgm:spPr/>
    </dgm:pt>
    <dgm:pt modelId="{DC8B8321-C39E-4448-868F-C9F580CE5412}" type="pres">
      <dgm:prSet presAssocID="{E7BC8474-EFD1-4602-9532-2DD4E10B55BA}" presName="parentText" presStyleLbl="node1" presStyleIdx="0" presStyleCnt="3" custScaleX="234082">
        <dgm:presLayoutVars>
          <dgm:chMax val="1"/>
          <dgm:bulletEnabled val="1"/>
        </dgm:presLayoutVars>
      </dgm:prSet>
      <dgm:spPr/>
      <dgm:t>
        <a:bodyPr/>
        <a:lstStyle/>
        <a:p>
          <a:endParaRPr lang="fr-FR"/>
        </a:p>
      </dgm:t>
    </dgm:pt>
    <dgm:pt modelId="{BB60CBC0-4DBC-4404-9DCE-23D097D1F201}" type="pres">
      <dgm:prSet presAssocID="{9C596BF9-FDCC-4D7E-A981-B20F3A4507CD}" presName="sp" presStyleCnt="0"/>
      <dgm:spPr/>
    </dgm:pt>
    <dgm:pt modelId="{9E7B0B99-7315-44C7-AA6C-4A6611D892B8}" type="pres">
      <dgm:prSet presAssocID="{20862FAC-AFE8-486B-8A4B-0702F255C9CE}" presName="linNode" presStyleCnt="0"/>
      <dgm:spPr/>
    </dgm:pt>
    <dgm:pt modelId="{C420E104-A091-4CE5-9F37-2BD6F47D00BD}" type="pres">
      <dgm:prSet presAssocID="{20862FAC-AFE8-486B-8A4B-0702F255C9CE}" presName="parentText" presStyleLbl="node1" presStyleIdx="1" presStyleCnt="3" custScaleX="234082">
        <dgm:presLayoutVars>
          <dgm:chMax val="1"/>
          <dgm:bulletEnabled val="1"/>
        </dgm:presLayoutVars>
      </dgm:prSet>
      <dgm:spPr/>
      <dgm:t>
        <a:bodyPr/>
        <a:lstStyle/>
        <a:p>
          <a:endParaRPr lang="fr-FR"/>
        </a:p>
      </dgm:t>
    </dgm:pt>
    <dgm:pt modelId="{8AEE6644-997A-4E58-8865-403AED4725B9}" type="pres">
      <dgm:prSet presAssocID="{B4BEAFA1-03F8-45C9-9EE6-AD771C044EFF}" presName="sp" presStyleCnt="0"/>
      <dgm:spPr/>
    </dgm:pt>
    <dgm:pt modelId="{112E29C8-69A6-41C9-BEE8-46223FA34926}" type="pres">
      <dgm:prSet presAssocID="{49015213-BE97-4BDD-AB2B-4754ADA2682E}" presName="linNode" presStyleCnt="0"/>
      <dgm:spPr/>
    </dgm:pt>
    <dgm:pt modelId="{B1D91E1E-3EDD-4FD7-B26E-060DE14DA86D}" type="pres">
      <dgm:prSet presAssocID="{49015213-BE97-4BDD-AB2B-4754ADA2682E}" presName="parentText" presStyleLbl="node1" presStyleIdx="2" presStyleCnt="3" custScaleX="234082">
        <dgm:presLayoutVars>
          <dgm:chMax val="1"/>
          <dgm:bulletEnabled val="1"/>
        </dgm:presLayoutVars>
      </dgm:prSet>
      <dgm:spPr/>
      <dgm:t>
        <a:bodyPr/>
        <a:lstStyle/>
        <a:p>
          <a:endParaRPr lang="fr-FR"/>
        </a:p>
      </dgm:t>
    </dgm:pt>
  </dgm:ptLst>
  <dgm:cxnLst>
    <dgm:cxn modelId="{C23026C2-73FA-46DA-93C5-15BDD3FBD68B}" srcId="{28C84871-504B-42EC-8867-F85CA41D02B6}" destId="{20862FAC-AFE8-486B-8A4B-0702F255C9CE}" srcOrd="1" destOrd="0" parTransId="{FB9EB5CF-1664-4124-9524-C0F9A2426183}" sibTransId="{B4BEAFA1-03F8-45C9-9EE6-AD771C044EFF}"/>
    <dgm:cxn modelId="{FECB97B5-D59B-430D-8203-485AC4D15845}" type="presOf" srcId="{28C84871-504B-42EC-8867-F85CA41D02B6}" destId="{9E9DD370-7790-45D6-A45F-74DC1CDD388D}" srcOrd="0" destOrd="0" presId="urn:microsoft.com/office/officeart/2005/8/layout/vList5"/>
    <dgm:cxn modelId="{F947A352-C61B-45D7-9FF1-2430BBD87822}" type="presOf" srcId="{20862FAC-AFE8-486B-8A4B-0702F255C9CE}" destId="{C420E104-A091-4CE5-9F37-2BD6F47D00BD}" srcOrd="0" destOrd="0" presId="urn:microsoft.com/office/officeart/2005/8/layout/vList5"/>
    <dgm:cxn modelId="{FB2082BA-B49B-43B4-8455-1A7C5C43337F}" srcId="{28C84871-504B-42EC-8867-F85CA41D02B6}" destId="{49015213-BE97-4BDD-AB2B-4754ADA2682E}" srcOrd="2" destOrd="0" parTransId="{D751FB15-2DF8-43B1-ADA2-7590F49DF2EB}" sibTransId="{B1319E28-C3D9-489E-9F0B-9B76C198FC8F}"/>
    <dgm:cxn modelId="{73847517-D60E-4BAF-96D7-AED626B035D4}" type="presOf" srcId="{49015213-BE97-4BDD-AB2B-4754ADA2682E}" destId="{B1D91E1E-3EDD-4FD7-B26E-060DE14DA86D}" srcOrd="0" destOrd="0" presId="urn:microsoft.com/office/officeart/2005/8/layout/vList5"/>
    <dgm:cxn modelId="{8BEE7A51-8A3E-4F38-B720-25C55EDA97D8}" type="presOf" srcId="{E7BC8474-EFD1-4602-9532-2DD4E10B55BA}" destId="{DC8B8321-C39E-4448-868F-C9F580CE5412}" srcOrd="0" destOrd="0" presId="urn:microsoft.com/office/officeart/2005/8/layout/vList5"/>
    <dgm:cxn modelId="{3BB7A2D8-AB02-43E5-B96A-96826133790B}" srcId="{28C84871-504B-42EC-8867-F85CA41D02B6}" destId="{E7BC8474-EFD1-4602-9532-2DD4E10B55BA}" srcOrd="0" destOrd="0" parTransId="{CAD9E80C-7959-4CAE-982A-EC2B66BAD4FB}" sibTransId="{9C596BF9-FDCC-4D7E-A981-B20F3A4507CD}"/>
    <dgm:cxn modelId="{2851AD12-010A-41E4-80EF-91F38FA6E209}" type="presParOf" srcId="{9E9DD370-7790-45D6-A45F-74DC1CDD388D}" destId="{800509F8-5768-4274-AE8A-E779314DAEFF}" srcOrd="0" destOrd="0" presId="urn:microsoft.com/office/officeart/2005/8/layout/vList5"/>
    <dgm:cxn modelId="{B44B93E9-AC0A-46CF-AC86-1FD7EA0614BB}" type="presParOf" srcId="{800509F8-5768-4274-AE8A-E779314DAEFF}" destId="{DC8B8321-C39E-4448-868F-C9F580CE5412}" srcOrd="0" destOrd="0" presId="urn:microsoft.com/office/officeart/2005/8/layout/vList5"/>
    <dgm:cxn modelId="{EAAC47B3-660A-4211-ABFC-838BA073347C}" type="presParOf" srcId="{9E9DD370-7790-45D6-A45F-74DC1CDD388D}" destId="{BB60CBC0-4DBC-4404-9DCE-23D097D1F201}" srcOrd="1" destOrd="0" presId="urn:microsoft.com/office/officeart/2005/8/layout/vList5"/>
    <dgm:cxn modelId="{A6AF8C74-A799-409A-B178-EEEB625BA943}" type="presParOf" srcId="{9E9DD370-7790-45D6-A45F-74DC1CDD388D}" destId="{9E7B0B99-7315-44C7-AA6C-4A6611D892B8}" srcOrd="2" destOrd="0" presId="urn:microsoft.com/office/officeart/2005/8/layout/vList5"/>
    <dgm:cxn modelId="{78B3B2E7-EE4E-4C17-B177-48884DDA1022}" type="presParOf" srcId="{9E7B0B99-7315-44C7-AA6C-4A6611D892B8}" destId="{C420E104-A091-4CE5-9F37-2BD6F47D00BD}" srcOrd="0" destOrd="0" presId="urn:microsoft.com/office/officeart/2005/8/layout/vList5"/>
    <dgm:cxn modelId="{B5EC9D60-47F6-4C6B-9568-0B4913CFCD8F}" type="presParOf" srcId="{9E9DD370-7790-45D6-A45F-74DC1CDD388D}" destId="{8AEE6644-997A-4E58-8865-403AED4725B9}" srcOrd="3" destOrd="0" presId="urn:microsoft.com/office/officeart/2005/8/layout/vList5"/>
    <dgm:cxn modelId="{E8BC88C1-0FA0-4CC7-9D65-17595AFD2716}" type="presParOf" srcId="{9E9DD370-7790-45D6-A45F-74DC1CDD388D}" destId="{112E29C8-69A6-41C9-BEE8-46223FA34926}" srcOrd="4" destOrd="0" presId="urn:microsoft.com/office/officeart/2005/8/layout/vList5"/>
    <dgm:cxn modelId="{6D672230-0023-4858-A99B-C1D32A7CD6B2}" type="presParOf" srcId="{112E29C8-69A6-41C9-BEE8-46223FA34926}" destId="{B1D91E1E-3EDD-4FD7-B26E-060DE14DA86D}"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C84871-504B-42EC-8867-F85CA41D02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20862FAC-AFE8-486B-8A4B-0702F255C9C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jument énergique et puissante</a:t>
          </a:r>
        </a:p>
      </dgm:t>
    </dgm:pt>
    <dgm:pt modelId="{FB9EB5CF-1664-4124-9524-C0F9A2426183}" type="parTrans" cxnId="{C23026C2-73FA-46DA-93C5-15BDD3FBD68B}">
      <dgm:prSet/>
      <dgm:spPr/>
      <dgm:t>
        <a:bodyPr/>
        <a:lstStyle/>
        <a:p>
          <a:endParaRPr lang="fr-FR"/>
        </a:p>
      </dgm:t>
    </dgm:pt>
    <dgm:pt modelId="{B4BEAFA1-03F8-45C9-9EE6-AD771C044EFF}" type="sibTrans" cxnId="{C23026C2-73FA-46DA-93C5-15BDD3FBD68B}">
      <dgm:prSet/>
      <dgm:spPr/>
      <dgm:t>
        <a:bodyPr/>
        <a:lstStyle/>
        <a:p>
          <a:endParaRPr lang="fr-FR"/>
        </a:p>
      </dgm:t>
    </dgm:pt>
    <dgm:pt modelId="{49015213-BE97-4BDD-AB2B-4754ADA2682E}">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jument énergique et puissant</a:t>
          </a:r>
        </a:p>
      </dgm:t>
    </dgm:pt>
    <dgm:pt modelId="{D751FB15-2DF8-43B1-ADA2-7590F49DF2EB}" type="parTrans" cxnId="{FB2082BA-B49B-43B4-8455-1A7C5C43337F}">
      <dgm:prSet/>
      <dgm:spPr/>
      <dgm:t>
        <a:bodyPr/>
        <a:lstStyle/>
        <a:p>
          <a:endParaRPr lang="fr-FR"/>
        </a:p>
      </dgm:t>
    </dgm:pt>
    <dgm:pt modelId="{B1319E28-C3D9-489E-9F0B-9B76C198FC8F}" type="sibTrans" cxnId="{FB2082BA-B49B-43B4-8455-1A7C5C43337F}">
      <dgm:prSet/>
      <dgm:spPr/>
      <dgm:t>
        <a:bodyPr/>
        <a:lstStyle/>
        <a:p>
          <a:endParaRPr lang="fr-FR"/>
        </a:p>
      </dgm:t>
    </dgm:pt>
    <dgm:pt modelId="{E7BC8474-EFD1-4602-9532-2DD4E10B55BA}">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une cheval énergique et puissante</a:t>
          </a:r>
        </a:p>
      </dgm:t>
    </dgm:pt>
    <dgm:pt modelId="{9C596BF9-FDCC-4D7E-A981-B20F3A4507CD}" type="sibTrans" cxnId="{3BB7A2D8-AB02-43E5-B96A-96826133790B}">
      <dgm:prSet/>
      <dgm:spPr/>
      <dgm:t>
        <a:bodyPr/>
        <a:lstStyle/>
        <a:p>
          <a:endParaRPr lang="fr-FR"/>
        </a:p>
      </dgm:t>
    </dgm:pt>
    <dgm:pt modelId="{CAD9E80C-7959-4CAE-982A-EC2B66BAD4FB}" type="parTrans" cxnId="{3BB7A2D8-AB02-43E5-B96A-96826133790B}">
      <dgm:prSet/>
      <dgm:spPr/>
      <dgm:t>
        <a:bodyPr/>
        <a:lstStyle/>
        <a:p>
          <a:endParaRPr lang="fr-FR"/>
        </a:p>
      </dgm:t>
    </dgm:pt>
    <dgm:pt modelId="{9E9DD370-7790-45D6-A45F-74DC1CDD388D}" type="pres">
      <dgm:prSet presAssocID="{28C84871-504B-42EC-8867-F85CA41D02B6}" presName="Name0" presStyleCnt="0">
        <dgm:presLayoutVars>
          <dgm:dir/>
          <dgm:animLvl val="lvl"/>
          <dgm:resizeHandles val="exact"/>
        </dgm:presLayoutVars>
      </dgm:prSet>
      <dgm:spPr/>
      <dgm:t>
        <a:bodyPr/>
        <a:lstStyle/>
        <a:p>
          <a:endParaRPr lang="fr-FR"/>
        </a:p>
      </dgm:t>
    </dgm:pt>
    <dgm:pt modelId="{800509F8-5768-4274-AE8A-E779314DAEFF}" type="pres">
      <dgm:prSet presAssocID="{E7BC8474-EFD1-4602-9532-2DD4E10B55BA}" presName="linNode" presStyleCnt="0"/>
      <dgm:spPr/>
    </dgm:pt>
    <dgm:pt modelId="{DC8B8321-C39E-4448-868F-C9F580CE5412}" type="pres">
      <dgm:prSet presAssocID="{E7BC8474-EFD1-4602-9532-2DD4E10B55BA}" presName="parentText" presStyleLbl="node1" presStyleIdx="0" presStyleCnt="3" custScaleX="234082">
        <dgm:presLayoutVars>
          <dgm:chMax val="1"/>
          <dgm:bulletEnabled val="1"/>
        </dgm:presLayoutVars>
      </dgm:prSet>
      <dgm:spPr/>
      <dgm:t>
        <a:bodyPr/>
        <a:lstStyle/>
        <a:p>
          <a:endParaRPr lang="fr-FR"/>
        </a:p>
      </dgm:t>
    </dgm:pt>
    <dgm:pt modelId="{BB60CBC0-4DBC-4404-9DCE-23D097D1F201}" type="pres">
      <dgm:prSet presAssocID="{9C596BF9-FDCC-4D7E-A981-B20F3A4507CD}" presName="sp" presStyleCnt="0"/>
      <dgm:spPr/>
    </dgm:pt>
    <dgm:pt modelId="{9E7B0B99-7315-44C7-AA6C-4A6611D892B8}" type="pres">
      <dgm:prSet presAssocID="{20862FAC-AFE8-486B-8A4B-0702F255C9CE}" presName="linNode" presStyleCnt="0"/>
      <dgm:spPr/>
    </dgm:pt>
    <dgm:pt modelId="{C420E104-A091-4CE5-9F37-2BD6F47D00BD}" type="pres">
      <dgm:prSet presAssocID="{20862FAC-AFE8-486B-8A4B-0702F255C9CE}" presName="parentText" presStyleLbl="node1" presStyleIdx="1" presStyleCnt="3" custScaleX="234082">
        <dgm:presLayoutVars>
          <dgm:chMax val="1"/>
          <dgm:bulletEnabled val="1"/>
        </dgm:presLayoutVars>
      </dgm:prSet>
      <dgm:spPr/>
      <dgm:t>
        <a:bodyPr/>
        <a:lstStyle/>
        <a:p>
          <a:endParaRPr lang="fr-FR"/>
        </a:p>
      </dgm:t>
    </dgm:pt>
    <dgm:pt modelId="{8AEE6644-997A-4E58-8865-403AED4725B9}" type="pres">
      <dgm:prSet presAssocID="{B4BEAFA1-03F8-45C9-9EE6-AD771C044EFF}" presName="sp" presStyleCnt="0"/>
      <dgm:spPr/>
    </dgm:pt>
    <dgm:pt modelId="{112E29C8-69A6-41C9-BEE8-46223FA34926}" type="pres">
      <dgm:prSet presAssocID="{49015213-BE97-4BDD-AB2B-4754ADA2682E}" presName="linNode" presStyleCnt="0"/>
      <dgm:spPr/>
    </dgm:pt>
    <dgm:pt modelId="{B1D91E1E-3EDD-4FD7-B26E-060DE14DA86D}" type="pres">
      <dgm:prSet presAssocID="{49015213-BE97-4BDD-AB2B-4754ADA2682E}" presName="parentText" presStyleLbl="node1" presStyleIdx="2" presStyleCnt="3" custScaleX="234082">
        <dgm:presLayoutVars>
          <dgm:chMax val="1"/>
          <dgm:bulletEnabled val="1"/>
        </dgm:presLayoutVars>
      </dgm:prSet>
      <dgm:spPr/>
      <dgm:t>
        <a:bodyPr/>
        <a:lstStyle/>
        <a:p>
          <a:endParaRPr lang="fr-FR"/>
        </a:p>
      </dgm:t>
    </dgm:pt>
  </dgm:ptLst>
  <dgm:cxnLst>
    <dgm:cxn modelId="{B22D097C-6362-49D0-A1C1-59DA5EE961AD}" type="presOf" srcId="{E7BC8474-EFD1-4602-9532-2DD4E10B55BA}" destId="{DC8B8321-C39E-4448-868F-C9F580CE5412}" srcOrd="0" destOrd="0" presId="urn:microsoft.com/office/officeart/2005/8/layout/vList5"/>
    <dgm:cxn modelId="{C23026C2-73FA-46DA-93C5-15BDD3FBD68B}" srcId="{28C84871-504B-42EC-8867-F85CA41D02B6}" destId="{20862FAC-AFE8-486B-8A4B-0702F255C9CE}" srcOrd="1" destOrd="0" parTransId="{FB9EB5CF-1664-4124-9524-C0F9A2426183}" sibTransId="{B4BEAFA1-03F8-45C9-9EE6-AD771C044EFF}"/>
    <dgm:cxn modelId="{6F9430BD-BD29-46E6-8E48-1FD1217159A9}" type="presOf" srcId="{20862FAC-AFE8-486B-8A4B-0702F255C9CE}" destId="{C420E104-A091-4CE5-9F37-2BD6F47D00BD}" srcOrd="0" destOrd="0" presId="urn:microsoft.com/office/officeart/2005/8/layout/vList5"/>
    <dgm:cxn modelId="{A6E5AA8D-0989-48D1-B1D0-19DE32D3446F}" type="presOf" srcId="{28C84871-504B-42EC-8867-F85CA41D02B6}" destId="{9E9DD370-7790-45D6-A45F-74DC1CDD388D}" srcOrd="0" destOrd="0" presId="urn:microsoft.com/office/officeart/2005/8/layout/vList5"/>
    <dgm:cxn modelId="{B9753353-7635-4C8A-ADD4-CE8010CD05D3}" type="presOf" srcId="{49015213-BE97-4BDD-AB2B-4754ADA2682E}" destId="{B1D91E1E-3EDD-4FD7-B26E-060DE14DA86D}" srcOrd="0" destOrd="0" presId="urn:microsoft.com/office/officeart/2005/8/layout/vList5"/>
    <dgm:cxn modelId="{FB2082BA-B49B-43B4-8455-1A7C5C43337F}" srcId="{28C84871-504B-42EC-8867-F85CA41D02B6}" destId="{49015213-BE97-4BDD-AB2B-4754ADA2682E}" srcOrd="2" destOrd="0" parTransId="{D751FB15-2DF8-43B1-ADA2-7590F49DF2EB}" sibTransId="{B1319E28-C3D9-489E-9F0B-9B76C198FC8F}"/>
    <dgm:cxn modelId="{3BB7A2D8-AB02-43E5-B96A-96826133790B}" srcId="{28C84871-504B-42EC-8867-F85CA41D02B6}" destId="{E7BC8474-EFD1-4602-9532-2DD4E10B55BA}" srcOrd="0" destOrd="0" parTransId="{CAD9E80C-7959-4CAE-982A-EC2B66BAD4FB}" sibTransId="{9C596BF9-FDCC-4D7E-A981-B20F3A4507CD}"/>
    <dgm:cxn modelId="{C76F738A-8D09-4561-9331-92A47156443F}" type="presParOf" srcId="{9E9DD370-7790-45D6-A45F-74DC1CDD388D}" destId="{800509F8-5768-4274-AE8A-E779314DAEFF}" srcOrd="0" destOrd="0" presId="urn:microsoft.com/office/officeart/2005/8/layout/vList5"/>
    <dgm:cxn modelId="{4348E2C3-9D2D-4224-B7B2-BF49ADBA672D}" type="presParOf" srcId="{800509F8-5768-4274-AE8A-E779314DAEFF}" destId="{DC8B8321-C39E-4448-868F-C9F580CE5412}" srcOrd="0" destOrd="0" presId="urn:microsoft.com/office/officeart/2005/8/layout/vList5"/>
    <dgm:cxn modelId="{851594D4-38F6-46B0-9941-B5CE5CB91838}" type="presParOf" srcId="{9E9DD370-7790-45D6-A45F-74DC1CDD388D}" destId="{BB60CBC0-4DBC-4404-9DCE-23D097D1F201}" srcOrd="1" destOrd="0" presId="urn:microsoft.com/office/officeart/2005/8/layout/vList5"/>
    <dgm:cxn modelId="{66AEEBE6-ADE8-435A-9913-2D5F0E3CA181}" type="presParOf" srcId="{9E9DD370-7790-45D6-A45F-74DC1CDD388D}" destId="{9E7B0B99-7315-44C7-AA6C-4A6611D892B8}" srcOrd="2" destOrd="0" presId="urn:microsoft.com/office/officeart/2005/8/layout/vList5"/>
    <dgm:cxn modelId="{4DE8BAB9-0A1A-4E0C-B036-DAE00B95C13F}" type="presParOf" srcId="{9E7B0B99-7315-44C7-AA6C-4A6611D892B8}" destId="{C420E104-A091-4CE5-9F37-2BD6F47D00BD}" srcOrd="0" destOrd="0" presId="urn:microsoft.com/office/officeart/2005/8/layout/vList5"/>
    <dgm:cxn modelId="{25AB1266-1E4C-489B-B614-87D07376B507}" type="presParOf" srcId="{9E9DD370-7790-45D6-A45F-74DC1CDD388D}" destId="{8AEE6644-997A-4E58-8865-403AED4725B9}" srcOrd="3" destOrd="0" presId="urn:microsoft.com/office/officeart/2005/8/layout/vList5"/>
    <dgm:cxn modelId="{4302E5D1-E5F3-45D3-93E2-21DFE1D06DA9}" type="presParOf" srcId="{9E9DD370-7790-45D6-A45F-74DC1CDD388D}" destId="{112E29C8-69A6-41C9-BEE8-46223FA34926}" srcOrd="4" destOrd="0" presId="urn:microsoft.com/office/officeart/2005/8/layout/vList5"/>
    <dgm:cxn modelId="{071B8683-6D7E-46CD-BB9A-FF644FB39907}" type="presParOf" srcId="{112E29C8-69A6-41C9-BEE8-46223FA34926}" destId="{B1D91E1E-3EDD-4FD7-B26E-060DE14DA86D}" srcOrd="0"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C84871-504B-42EC-8867-F85CA41D02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20862FAC-AFE8-486B-8A4B-0702F255C9C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 </a:t>
          </a:r>
          <a:r>
            <a:rPr lang="fr-FR" sz="2400" dirty="0" err="1">
              <a:solidFill>
                <a:schemeClr val="tx1"/>
              </a:solidFill>
              <a:latin typeface="Arial" panose="020B0604020202020204" pitchFamily="34" charset="0"/>
              <a:cs typeface="Arial" panose="020B0604020202020204" pitchFamily="34" charset="0"/>
            </a:rPr>
            <a:t>gran</a:t>
          </a:r>
          <a:r>
            <a:rPr lang="fr-FR" sz="2400" dirty="0">
              <a:solidFill>
                <a:schemeClr val="tx1"/>
              </a:solidFill>
              <a:latin typeface="Arial" panose="020B0604020202020204" pitchFamily="34" charset="0"/>
              <a:cs typeface="Arial" panose="020B0604020202020204" pitchFamily="34" charset="0"/>
            </a:rPr>
            <a:t> musicien célèbre</a:t>
          </a:r>
        </a:p>
      </dgm:t>
    </dgm:pt>
    <dgm:pt modelId="{FB9EB5CF-1664-4124-9524-C0F9A2426183}" type="parTrans" cxnId="{C23026C2-73FA-46DA-93C5-15BDD3FBD68B}">
      <dgm:prSet/>
      <dgm:spPr/>
      <dgm:t>
        <a:bodyPr/>
        <a:lstStyle/>
        <a:p>
          <a:endParaRPr lang="fr-FR"/>
        </a:p>
      </dgm:t>
    </dgm:pt>
    <dgm:pt modelId="{B4BEAFA1-03F8-45C9-9EE6-AD771C044EFF}" type="sibTrans" cxnId="{C23026C2-73FA-46DA-93C5-15BDD3FBD68B}">
      <dgm:prSet/>
      <dgm:spPr/>
      <dgm:t>
        <a:bodyPr/>
        <a:lstStyle/>
        <a:p>
          <a:endParaRPr lang="fr-FR"/>
        </a:p>
      </dgm:t>
    </dgm:pt>
    <dgm:pt modelId="{E7BC8474-EFD1-4602-9532-2DD4E10B55BA}">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 grand musicien </a:t>
          </a:r>
          <a:r>
            <a:rPr lang="fr-FR" sz="2400" dirty="0" err="1">
              <a:solidFill>
                <a:schemeClr val="tx1"/>
              </a:solidFill>
              <a:latin typeface="Arial" panose="020B0604020202020204" pitchFamily="34" charset="0"/>
              <a:cs typeface="Arial" panose="020B0604020202020204" pitchFamily="34" charset="0"/>
            </a:rPr>
            <a:t>célèbr</a:t>
          </a:r>
          <a:endParaRPr lang="fr-FR" sz="2400" dirty="0">
            <a:solidFill>
              <a:schemeClr val="tx1"/>
            </a:solidFill>
            <a:latin typeface="Arial" panose="020B0604020202020204" pitchFamily="34" charset="0"/>
            <a:cs typeface="Arial" panose="020B0604020202020204" pitchFamily="34" charset="0"/>
          </a:endParaRPr>
        </a:p>
      </dgm:t>
    </dgm:pt>
    <dgm:pt modelId="{9C596BF9-FDCC-4D7E-A981-B20F3A4507CD}" type="sibTrans" cxnId="{3BB7A2D8-AB02-43E5-B96A-96826133790B}">
      <dgm:prSet/>
      <dgm:spPr/>
      <dgm:t>
        <a:bodyPr/>
        <a:lstStyle/>
        <a:p>
          <a:endParaRPr lang="fr-FR"/>
        </a:p>
      </dgm:t>
    </dgm:pt>
    <dgm:pt modelId="{CAD9E80C-7959-4CAE-982A-EC2B66BAD4FB}" type="parTrans" cxnId="{3BB7A2D8-AB02-43E5-B96A-96826133790B}">
      <dgm:prSet/>
      <dgm:spPr/>
      <dgm:t>
        <a:bodyPr/>
        <a:lstStyle/>
        <a:p>
          <a:endParaRPr lang="fr-FR"/>
        </a:p>
      </dgm:t>
    </dgm:pt>
    <dgm:pt modelId="{C0DE0174-0E58-4FDF-99C8-D7D76A446B3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 grand musicienne célèbre</a:t>
          </a:r>
        </a:p>
      </dgm:t>
    </dgm:pt>
    <dgm:pt modelId="{58B89078-85E5-4A21-B26D-2872FACBCDC3}" type="parTrans" cxnId="{AA8DC933-5C14-4DB8-BE70-E29E4DF938F4}">
      <dgm:prSet/>
      <dgm:spPr/>
      <dgm:t>
        <a:bodyPr/>
        <a:lstStyle/>
        <a:p>
          <a:endParaRPr lang="fr-FR"/>
        </a:p>
      </dgm:t>
    </dgm:pt>
    <dgm:pt modelId="{517766A2-8614-4FEF-8560-D9FECEAD7F78}" type="sibTrans" cxnId="{AA8DC933-5C14-4DB8-BE70-E29E4DF938F4}">
      <dgm:prSet/>
      <dgm:spPr/>
      <dgm:t>
        <a:bodyPr/>
        <a:lstStyle/>
        <a:p>
          <a:endParaRPr lang="fr-FR"/>
        </a:p>
      </dgm:t>
    </dgm:pt>
    <dgm:pt modelId="{49015213-BE97-4BDD-AB2B-4754ADA2682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 grand musicien célèbre</a:t>
          </a:r>
        </a:p>
      </dgm:t>
    </dgm:pt>
    <dgm:pt modelId="{B1319E28-C3D9-489E-9F0B-9B76C198FC8F}" type="sibTrans" cxnId="{FB2082BA-B49B-43B4-8455-1A7C5C43337F}">
      <dgm:prSet/>
      <dgm:spPr/>
      <dgm:t>
        <a:bodyPr/>
        <a:lstStyle/>
        <a:p>
          <a:endParaRPr lang="fr-FR"/>
        </a:p>
      </dgm:t>
    </dgm:pt>
    <dgm:pt modelId="{D751FB15-2DF8-43B1-ADA2-7590F49DF2EB}" type="parTrans" cxnId="{FB2082BA-B49B-43B4-8455-1A7C5C43337F}">
      <dgm:prSet/>
      <dgm:spPr/>
      <dgm:t>
        <a:bodyPr/>
        <a:lstStyle/>
        <a:p>
          <a:endParaRPr lang="fr-FR"/>
        </a:p>
      </dgm:t>
    </dgm:pt>
    <dgm:pt modelId="{9E9DD370-7790-45D6-A45F-74DC1CDD388D}" type="pres">
      <dgm:prSet presAssocID="{28C84871-504B-42EC-8867-F85CA41D02B6}" presName="Name0" presStyleCnt="0">
        <dgm:presLayoutVars>
          <dgm:dir/>
          <dgm:animLvl val="lvl"/>
          <dgm:resizeHandles val="exact"/>
        </dgm:presLayoutVars>
      </dgm:prSet>
      <dgm:spPr/>
      <dgm:t>
        <a:bodyPr/>
        <a:lstStyle/>
        <a:p>
          <a:endParaRPr lang="fr-FR"/>
        </a:p>
      </dgm:t>
    </dgm:pt>
    <dgm:pt modelId="{800509F8-5768-4274-AE8A-E779314DAEFF}" type="pres">
      <dgm:prSet presAssocID="{E7BC8474-EFD1-4602-9532-2DD4E10B55BA}" presName="linNode" presStyleCnt="0"/>
      <dgm:spPr/>
    </dgm:pt>
    <dgm:pt modelId="{DC8B8321-C39E-4448-868F-C9F580CE5412}" type="pres">
      <dgm:prSet presAssocID="{E7BC8474-EFD1-4602-9532-2DD4E10B55BA}" presName="parentText" presStyleLbl="node1" presStyleIdx="0" presStyleCnt="4" custScaleX="234082">
        <dgm:presLayoutVars>
          <dgm:chMax val="1"/>
          <dgm:bulletEnabled val="1"/>
        </dgm:presLayoutVars>
      </dgm:prSet>
      <dgm:spPr/>
      <dgm:t>
        <a:bodyPr/>
        <a:lstStyle/>
        <a:p>
          <a:endParaRPr lang="fr-FR"/>
        </a:p>
      </dgm:t>
    </dgm:pt>
    <dgm:pt modelId="{BB60CBC0-4DBC-4404-9DCE-23D097D1F201}" type="pres">
      <dgm:prSet presAssocID="{9C596BF9-FDCC-4D7E-A981-B20F3A4507CD}" presName="sp" presStyleCnt="0"/>
      <dgm:spPr/>
    </dgm:pt>
    <dgm:pt modelId="{9E7B0B99-7315-44C7-AA6C-4A6611D892B8}" type="pres">
      <dgm:prSet presAssocID="{20862FAC-AFE8-486B-8A4B-0702F255C9CE}" presName="linNode" presStyleCnt="0"/>
      <dgm:spPr/>
    </dgm:pt>
    <dgm:pt modelId="{C420E104-A091-4CE5-9F37-2BD6F47D00BD}" type="pres">
      <dgm:prSet presAssocID="{20862FAC-AFE8-486B-8A4B-0702F255C9CE}" presName="parentText" presStyleLbl="node1" presStyleIdx="1" presStyleCnt="4" custScaleX="234082">
        <dgm:presLayoutVars>
          <dgm:chMax val="1"/>
          <dgm:bulletEnabled val="1"/>
        </dgm:presLayoutVars>
      </dgm:prSet>
      <dgm:spPr/>
      <dgm:t>
        <a:bodyPr/>
        <a:lstStyle/>
        <a:p>
          <a:endParaRPr lang="fr-FR"/>
        </a:p>
      </dgm:t>
    </dgm:pt>
    <dgm:pt modelId="{8AEE6644-997A-4E58-8865-403AED4725B9}" type="pres">
      <dgm:prSet presAssocID="{B4BEAFA1-03F8-45C9-9EE6-AD771C044EFF}" presName="sp" presStyleCnt="0"/>
      <dgm:spPr/>
    </dgm:pt>
    <dgm:pt modelId="{112E29C8-69A6-41C9-BEE8-46223FA34926}" type="pres">
      <dgm:prSet presAssocID="{49015213-BE97-4BDD-AB2B-4754ADA2682E}" presName="linNode" presStyleCnt="0"/>
      <dgm:spPr/>
    </dgm:pt>
    <dgm:pt modelId="{B1D91E1E-3EDD-4FD7-B26E-060DE14DA86D}" type="pres">
      <dgm:prSet presAssocID="{49015213-BE97-4BDD-AB2B-4754ADA2682E}" presName="parentText" presStyleLbl="node1" presStyleIdx="2" presStyleCnt="4" custScaleX="234082">
        <dgm:presLayoutVars>
          <dgm:chMax val="1"/>
          <dgm:bulletEnabled val="1"/>
        </dgm:presLayoutVars>
      </dgm:prSet>
      <dgm:spPr/>
      <dgm:t>
        <a:bodyPr/>
        <a:lstStyle/>
        <a:p>
          <a:endParaRPr lang="fr-FR"/>
        </a:p>
      </dgm:t>
    </dgm:pt>
    <dgm:pt modelId="{7DAF1976-1772-4078-8FE0-9262966F08A1}" type="pres">
      <dgm:prSet presAssocID="{B1319E28-C3D9-489E-9F0B-9B76C198FC8F}" presName="sp" presStyleCnt="0"/>
      <dgm:spPr/>
    </dgm:pt>
    <dgm:pt modelId="{A840DD09-E881-482C-B55B-5A85CF8425BC}" type="pres">
      <dgm:prSet presAssocID="{C0DE0174-0E58-4FDF-99C8-D7D76A446B3E}" presName="linNode" presStyleCnt="0"/>
      <dgm:spPr/>
    </dgm:pt>
    <dgm:pt modelId="{AD4F93D7-1BCE-49AC-BD57-A97182C9C492}" type="pres">
      <dgm:prSet presAssocID="{C0DE0174-0E58-4FDF-99C8-D7D76A446B3E}" presName="parentText" presStyleLbl="node1" presStyleIdx="3" presStyleCnt="4" custScaleX="234082">
        <dgm:presLayoutVars>
          <dgm:chMax val="1"/>
          <dgm:bulletEnabled val="1"/>
        </dgm:presLayoutVars>
      </dgm:prSet>
      <dgm:spPr/>
      <dgm:t>
        <a:bodyPr/>
        <a:lstStyle/>
        <a:p>
          <a:endParaRPr lang="fr-FR"/>
        </a:p>
      </dgm:t>
    </dgm:pt>
  </dgm:ptLst>
  <dgm:cxnLst>
    <dgm:cxn modelId="{C23026C2-73FA-46DA-93C5-15BDD3FBD68B}" srcId="{28C84871-504B-42EC-8867-F85CA41D02B6}" destId="{20862FAC-AFE8-486B-8A4B-0702F255C9CE}" srcOrd="1" destOrd="0" parTransId="{FB9EB5CF-1664-4124-9524-C0F9A2426183}" sibTransId="{B4BEAFA1-03F8-45C9-9EE6-AD771C044EFF}"/>
    <dgm:cxn modelId="{419D6AF2-9A12-43A3-8330-D819A976F6C3}" type="presOf" srcId="{28C84871-504B-42EC-8867-F85CA41D02B6}" destId="{9E9DD370-7790-45D6-A45F-74DC1CDD388D}" srcOrd="0" destOrd="0" presId="urn:microsoft.com/office/officeart/2005/8/layout/vList5"/>
    <dgm:cxn modelId="{AA8DC933-5C14-4DB8-BE70-E29E4DF938F4}" srcId="{28C84871-504B-42EC-8867-F85CA41D02B6}" destId="{C0DE0174-0E58-4FDF-99C8-D7D76A446B3E}" srcOrd="3" destOrd="0" parTransId="{58B89078-85E5-4A21-B26D-2872FACBCDC3}" sibTransId="{517766A2-8614-4FEF-8560-D9FECEAD7F78}"/>
    <dgm:cxn modelId="{3BB7A2D8-AB02-43E5-B96A-96826133790B}" srcId="{28C84871-504B-42EC-8867-F85CA41D02B6}" destId="{E7BC8474-EFD1-4602-9532-2DD4E10B55BA}" srcOrd="0" destOrd="0" parTransId="{CAD9E80C-7959-4CAE-982A-EC2B66BAD4FB}" sibTransId="{9C596BF9-FDCC-4D7E-A981-B20F3A4507CD}"/>
    <dgm:cxn modelId="{0EA62365-86DF-41B8-96EE-AB7AA3233A54}" type="presOf" srcId="{E7BC8474-EFD1-4602-9532-2DD4E10B55BA}" destId="{DC8B8321-C39E-4448-868F-C9F580CE5412}" srcOrd="0" destOrd="0" presId="urn:microsoft.com/office/officeart/2005/8/layout/vList5"/>
    <dgm:cxn modelId="{FB2082BA-B49B-43B4-8455-1A7C5C43337F}" srcId="{28C84871-504B-42EC-8867-F85CA41D02B6}" destId="{49015213-BE97-4BDD-AB2B-4754ADA2682E}" srcOrd="2" destOrd="0" parTransId="{D751FB15-2DF8-43B1-ADA2-7590F49DF2EB}" sibTransId="{B1319E28-C3D9-489E-9F0B-9B76C198FC8F}"/>
    <dgm:cxn modelId="{A4A87806-E8F0-416E-887D-8BC29B9A377B}" type="presOf" srcId="{C0DE0174-0E58-4FDF-99C8-D7D76A446B3E}" destId="{AD4F93D7-1BCE-49AC-BD57-A97182C9C492}" srcOrd="0" destOrd="0" presId="urn:microsoft.com/office/officeart/2005/8/layout/vList5"/>
    <dgm:cxn modelId="{BF2E30E6-50EB-47CB-A9B0-3B9A4F9A4854}" type="presOf" srcId="{49015213-BE97-4BDD-AB2B-4754ADA2682E}" destId="{B1D91E1E-3EDD-4FD7-B26E-060DE14DA86D}" srcOrd="0" destOrd="0" presId="urn:microsoft.com/office/officeart/2005/8/layout/vList5"/>
    <dgm:cxn modelId="{93768AF5-4012-4E30-962E-DAB09FDDB840}" type="presOf" srcId="{20862FAC-AFE8-486B-8A4B-0702F255C9CE}" destId="{C420E104-A091-4CE5-9F37-2BD6F47D00BD}" srcOrd="0" destOrd="0" presId="urn:microsoft.com/office/officeart/2005/8/layout/vList5"/>
    <dgm:cxn modelId="{EE68E700-E0D9-431B-B656-EF308D3E0854}" type="presParOf" srcId="{9E9DD370-7790-45D6-A45F-74DC1CDD388D}" destId="{800509F8-5768-4274-AE8A-E779314DAEFF}" srcOrd="0" destOrd="0" presId="urn:microsoft.com/office/officeart/2005/8/layout/vList5"/>
    <dgm:cxn modelId="{942DF47E-C323-456F-9B1C-BB890FEF12E3}" type="presParOf" srcId="{800509F8-5768-4274-AE8A-E779314DAEFF}" destId="{DC8B8321-C39E-4448-868F-C9F580CE5412}" srcOrd="0" destOrd="0" presId="urn:microsoft.com/office/officeart/2005/8/layout/vList5"/>
    <dgm:cxn modelId="{1AB04C37-747F-41C0-A8F7-99E1CAE95A85}" type="presParOf" srcId="{9E9DD370-7790-45D6-A45F-74DC1CDD388D}" destId="{BB60CBC0-4DBC-4404-9DCE-23D097D1F201}" srcOrd="1" destOrd="0" presId="urn:microsoft.com/office/officeart/2005/8/layout/vList5"/>
    <dgm:cxn modelId="{DCA51A40-6292-4D32-9DDC-3B9084384331}" type="presParOf" srcId="{9E9DD370-7790-45D6-A45F-74DC1CDD388D}" destId="{9E7B0B99-7315-44C7-AA6C-4A6611D892B8}" srcOrd="2" destOrd="0" presId="urn:microsoft.com/office/officeart/2005/8/layout/vList5"/>
    <dgm:cxn modelId="{66529FB5-0317-46D9-8036-5AB557D7B15B}" type="presParOf" srcId="{9E7B0B99-7315-44C7-AA6C-4A6611D892B8}" destId="{C420E104-A091-4CE5-9F37-2BD6F47D00BD}" srcOrd="0" destOrd="0" presId="urn:microsoft.com/office/officeart/2005/8/layout/vList5"/>
    <dgm:cxn modelId="{A412C880-81F6-49A3-BDC2-0C63407C3032}" type="presParOf" srcId="{9E9DD370-7790-45D6-A45F-74DC1CDD388D}" destId="{8AEE6644-997A-4E58-8865-403AED4725B9}" srcOrd="3" destOrd="0" presId="urn:microsoft.com/office/officeart/2005/8/layout/vList5"/>
    <dgm:cxn modelId="{206F1E7C-8D90-4331-AB70-30132C073030}" type="presParOf" srcId="{9E9DD370-7790-45D6-A45F-74DC1CDD388D}" destId="{112E29C8-69A6-41C9-BEE8-46223FA34926}" srcOrd="4" destOrd="0" presId="urn:microsoft.com/office/officeart/2005/8/layout/vList5"/>
    <dgm:cxn modelId="{8FAA2977-BB2A-4E88-8788-EC59F28F3B17}" type="presParOf" srcId="{112E29C8-69A6-41C9-BEE8-46223FA34926}" destId="{B1D91E1E-3EDD-4FD7-B26E-060DE14DA86D}" srcOrd="0" destOrd="0" presId="urn:microsoft.com/office/officeart/2005/8/layout/vList5"/>
    <dgm:cxn modelId="{C3A3D886-3A67-4AA9-8C84-FF554F7D565F}" type="presParOf" srcId="{9E9DD370-7790-45D6-A45F-74DC1CDD388D}" destId="{7DAF1976-1772-4078-8FE0-9262966F08A1}" srcOrd="5" destOrd="0" presId="urn:microsoft.com/office/officeart/2005/8/layout/vList5"/>
    <dgm:cxn modelId="{0D06BC23-20D2-4763-8A7C-2894170AE61D}" type="presParOf" srcId="{9E9DD370-7790-45D6-A45F-74DC1CDD388D}" destId="{A840DD09-E881-482C-B55B-5A85CF8425BC}" srcOrd="6" destOrd="0" presId="urn:microsoft.com/office/officeart/2005/8/layout/vList5"/>
    <dgm:cxn modelId="{5F4A22BA-0A10-439B-B949-D903D076EB24}" type="presParOf" srcId="{A840DD09-E881-482C-B55B-5A85CF8425BC}" destId="{AD4F93D7-1BCE-49AC-BD57-A97182C9C492}"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8C84871-504B-42EC-8867-F85CA41D02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20862FAC-AFE8-486B-8A4B-0702F255C9CE}">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 </a:t>
          </a:r>
          <a:r>
            <a:rPr lang="fr-FR" sz="2400" dirty="0" err="1">
              <a:solidFill>
                <a:schemeClr val="tx1"/>
              </a:solidFill>
              <a:latin typeface="Arial" panose="020B0604020202020204" pitchFamily="34" charset="0"/>
              <a:cs typeface="Arial" panose="020B0604020202020204" pitchFamily="34" charset="0"/>
            </a:rPr>
            <a:t>gran</a:t>
          </a:r>
          <a:r>
            <a:rPr lang="fr-FR" sz="2400" dirty="0">
              <a:solidFill>
                <a:schemeClr val="tx1"/>
              </a:solidFill>
              <a:latin typeface="Arial" panose="020B0604020202020204" pitchFamily="34" charset="0"/>
              <a:cs typeface="Arial" panose="020B0604020202020204" pitchFamily="34" charset="0"/>
            </a:rPr>
            <a:t> musicien célèbre</a:t>
          </a:r>
        </a:p>
      </dgm:t>
    </dgm:pt>
    <dgm:pt modelId="{FB9EB5CF-1664-4124-9524-C0F9A2426183}" type="parTrans" cxnId="{C23026C2-73FA-46DA-93C5-15BDD3FBD68B}">
      <dgm:prSet/>
      <dgm:spPr/>
      <dgm:t>
        <a:bodyPr/>
        <a:lstStyle/>
        <a:p>
          <a:endParaRPr lang="fr-FR"/>
        </a:p>
      </dgm:t>
    </dgm:pt>
    <dgm:pt modelId="{B4BEAFA1-03F8-45C9-9EE6-AD771C044EFF}" type="sibTrans" cxnId="{C23026C2-73FA-46DA-93C5-15BDD3FBD68B}">
      <dgm:prSet/>
      <dgm:spPr/>
      <dgm:t>
        <a:bodyPr/>
        <a:lstStyle/>
        <a:p>
          <a:endParaRPr lang="fr-FR"/>
        </a:p>
      </dgm:t>
    </dgm:pt>
    <dgm:pt modelId="{E7BC8474-EFD1-4602-9532-2DD4E10B55BA}">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 grand musicien </a:t>
          </a:r>
          <a:r>
            <a:rPr lang="fr-FR" sz="2400" dirty="0" err="1">
              <a:solidFill>
                <a:schemeClr val="tx1"/>
              </a:solidFill>
              <a:latin typeface="Arial" panose="020B0604020202020204" pitchFamily="34" charset="0"/>
              <a:cs typeface="Arial" panose="020B0604020202020204" pitchFamily="34" charset="0"/>
            </a:rPr>
            <a:t>célèbr</a:t>
          </a:r>
          <a:endParaRPr lang="fr-FR" sz="2400" dirty="0">
            <a:solidFill>
              <a:schemeClr val="tx1"/>
            </a:solidFill>
            <a:latin typeface="Arial" panose="020B0604020202020204" pitchFamily="34" charset="0"/>
            <a:cs typeface="Arial" panose="020B0604020202020204" pitchFamily="34" charset="0"/>
          </a:endParaRPr>
        </a:p>
      </dgm:t>
    </dgm:pt>
    <dgm:pt modelId="{9C596BF9-FDCC-4D7E-A981-B20F3A4507CD}" type="sibTrans" cxnId="{3BB7A2D8-AB02-43E5-B96A-96826133790B}">
      <dgm:prSet/>
      <dgm:spPr/>
      <dgm:t>
        <a:bodyPr/>
        <a:lstStyle/>
        <a:p>
          <a:endParaRPr lang="fr-FR"/>
        </a:p>
      </dgm:t>
    </dgm:pt>
    <dgm:pt modelId="{CAD9E80C-7959-4CAE-982A-EC2B66BAD4FB}" type="parTrans" cxnId="{3BB7A2D8-AB02-43E5-B96A-96826133790B}">
      <dgm:prSet/>
      <dgm:spPr/>
      <dgm:t>
        <a:bodyPr/>
        <a:lstStyle/>
        <a:p>
          <a:endParaRPr lang="fr-FR"/>
        </a:p>
      </dgm:t>
    </dgm:pt>
    <dgm:pt modelId="{C0DE0174-0E58-4FDF-99C8-D7D76A446B3E}">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 grand musicienne célèbre</a:t>
          </a:r>
        </a:p>
      </dgm:t>
    </dgm:pt>
    <dgm:pt modelId="{58B89078-85E5-4A21-B26D-2872FACBCDC3}" type="parTrans" cxnId="{AA8DC933-5C14-4DB8-BE70-E29E4DF938F4}">
      <dgm:prSet/>
      <dgm:spPr/>
      <dgm:t>
        <a:bodyPr/>
        <a:lstStyle/>
        <a:p>
          <a:endParaRPr lang="fr-FR"/>
        </a:p>
      </dgm:t>
    </dgm:pt>
    <dgm:pt modelId="{517766A2-8614-4FEF-8560-D9FECEAD7F78}" type="sibTrans" cxnId="{AA8DC933-5C14-4DB8-BE70-E29E4DF938F4}">
      <dgm:prSet/>
      <dgm:spPr/>
      <dgm:t>
        <a:bodyPr/>
        <a:lstStyle/>
        <a:p>
          <a:endParaRPr lang="fr-FR"/>
        </a:p>
      </dgm:t>
    </dgm:pt>
    <dgm:pt modelId="{49015213-BE97-4BDD-AB2B-4754ADA2682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un grand musicien célèbre</a:t>
          </a:r>
        </a:p>
      </dgm:t>
    </dgm:pt>
    <dgm:pt modelId="{B1319E28-C3D9-489E-9F0B-9B76C198FC8F}" type="sibTrans" cxnId="{FB2082BA-B49B-43B4-8455-1A7C5C43337F}">
      <dgm:prSet/>
      <dgm:spPr/>
      <dgm:t>
        <a:bodyPr/>
        <a:lstStyle/>
        <a:p>
          <a:endParaRPr lang="fr-FR"/>
        </a:p>
      </dgm:t>
    </dgm:pt>
    <dgm:pt modelId="{D751FB15-2DF8-43B1-ADA2-7590F49DF2EB}" type="parTrans" cxnId="{FB2082BA-B49B-43B4-8455-1A7C5C43337F}">
      <dgm:prSet/>
      <dgm:spPr/>
      <dgm:t>
        <a:bodyPr/>
        <a:lstStyle/>
        <a:p>
          <a:endParaRPr lang="fr-FR"/>
        </a:p>
      </dgm:t>
    </dgm:pt>
    <dgm:pt modelId="{9E9DD370-7790-45D6-A45F-74DC1CDD388D}" type="pres">
      <dgm:prSet presAssocID="{28C84871-504B-42EC-8867-F85CA41D02B6}" presName="Name0" presStyleCnt="0">
        <dgm:presLayoutVars>
          <dgm:dir/>
          <dgm:animLvl val="lvl"/>
          <dgm:resizeHandles val="exact"/>
        </dgm:presLayoutVars>
      </dgm:prSet>
      <dgm:spPr/>
      <dgm:t>
        <a:bodyPr/>
        <a:lstStyle/>
        <a:p>
          <a:endParaRPr lang="fr-FR"/>
        </a:p>
      </dgm:t>
    </dgm:pt>
    <dgm:pt modelId="{800509F8-5768-4274-AE8A-E779314DAEFF}" type="pres">
      <dgm:prSet presAssocID="{E7BC8474-EFD1-4602-9532-2DD4E10B55BA}" presName="linNode" presStyleCnt="0"/>
      <dgm:spPr/>
    </dgm:pt>
    <dgm:pt modelId="{DC8B8321-C39E-4448-868F-C9F580CE5412}" type="pres">
      <dgm:prSet presAssocID="{E7BC8474-EFD1-4602-9532-2DD4E10B55BA}" presName="parentText" presStyleLbl="node1" presStyleIdx="0" presStyleCnt="4" custScaleX="234082">
        <dgm:presLayoutVars>
          <dgm:chMax val="1"/>
          <dgm:bulletEnabled val="1"/>
        </dgm:presLayoutVars>
      </dgm:prSet>
      <dgm:spPr/>
      <dgm:t>
        <a:bodyPr/>
        <a:lstStyle/>
        <a:p>
          <a:endParaRPr lang="fr-FR"/>
        </a:p>
      </dgm:t>
    </dgm:pt>
    <dgm:pt modelId="{BB60CBC0-4DBC-4404-9DCE-23D097D1F201}" type="pres">
      <dgm:prSet presAssocID="{9C596BF9-FDCC-4D7E-A981-B20F3A4507CD}" presName="sp" presStyleCnt="0"/>
      <dgm:spPr/>
    </dgm:pt>
    <dgm:pt modelId="{9E7B0B99-7315-44C7-AA6C-4A6611D892B8}" type="pres">
      <dgm:prSet presAssocID="{20862FAC-AFE8-486B-8A4B-0702F255C9CE}" presName="linNode" presStyleCnt="0"/>
      <dgm:spPr/>
    </dgm:pt>
    <dgm:pt modelId="{C420E104-A091-4CE5-9F37-2BD6F47D00BD}" type="pres">
      <dgm:prSet presAssocID="{20862FAC-AFE8-486B-8A4B-0702F255C9CE}" presName="parentText" presStyleLbl="node1" presStyleIdx="1" presStyleCnt="4" custScaleX="234082">
        <dgm:presLayoutVars>
          <dgm:chMax val="1"/>
          <dgm:bulletEnabled val="1"/>
        </dgm:presLayoutVars>
      </dgm:prSet>
      <dgm:spPr/>
      <dgm:t>
        <a:bodyPr/>
        <a:lstStyle/>
        <a:p>
          <a:endParaRPr lang="fr-FR"/>
        </a:p>
      </dgm:t>
    </dgm:pt>
    <dgm:pt modelId="{8AEE6644-997A-4E58-8865-403AED4725B9}" type="pres">
      <dgm:prSet presAssocID="{B4BEAFA1-03F8-45C9-9EE6-AD771C044EFF}" presName="sp" presStyleCnt="0"/>
      <dgm:spPr/>
    </dgm:pt>
    <dgm:pt modelId="{112E29C8-69A6-41C9-BEE8-46223FA34926}" type="pres">
      <dgm:prSet presAssocID="{49015213-BE97-4BDD-AB2B-4754ADA2682E}" presName="linNode" presStyleCnt="0"/>
      <dgm:spPr/>
    </dgm:pt>
    <dgm:pt modelId="{B1D91E1E-3EDD-4FD7-B26E-060DE14DA86D}" type="pres">
      <dgm:prSet presAssocID="{49015213-BE97-4BDD-AB2B-4754ADA2682E}" presName="parentText" presStyleLbl="node1" presStyleIdx="2" presStyleCnt="4" custScaleX="234082">
        <dgm:presLayoutVars>
          <dgm:chMax val="1"/>
          <dgm:bulletEnabled val="1"/>
        </dgm:presLayoutVars>
      </dgm:prSet>
      <dgm:spPr/>
      <dgm:t>
        <a:bodyPr/>
        <a:lstStyle/>
        <a:p>
          <a:endParaRPr lang="fr-FR"/>
        </a:p>
      </dgm:t>
    </dgm:pt>
    <dgm:pt modelId="{7DAF1976-1772-4078-8FE0-9262966F08A1}" type="pres">
      <dgm:prSet presAssocID="{B1319E28-C3D9-489E-9F0B-9B76C198FC8F}" presName="sp" presStyleCnt="0"/>
      <dgm:spPr/>
    </dgm:pt>
    <dgm:pt modelId="{A840DD09-E881-482C-B55B-5A85CF8425BC}" type="pres">
      <dgm:prSet presAssocID="{C0DE0174-0E58-4FDF-99C8-D7D76A446B3E}" presName="linNode" presStyleCnt="0"/>
      <dgm:spPr/>
    </dgm:pt>
    <dgm:pt modelId="{AD4F93D7-1BCE-49AC-BD57-A97182C9C492}" type="pres">
      <dgm:prSet presAssocID="{C0DE0174-0E58-4FDF-99C8-D7D76A446B3E}" presName="parentText" presStyleLbl="node1" presStyleIdx="3" presStyleCnt="4" custScaleX="234082">
        <dgm:presLayoutVars>
          <dgm:chMax val="1"/>
          <dgm:bulletEnabled val="1"/>
        </dgm:presLayoutVars>
      </dgm:prSet>
      <dgm:spPr/>
      <dgm:t>
        <a:bodyPr/>
        <a:lstStyle/>
        <a:p>
          <a:endParaRPr lang="fr-FR"/>
        </a:p>
      </dgm:t>
    </dgm:pt>
  </dgm:ptLst>
  <dgm:cxnLst>
    <dgm:cxn modelId="{9C6874EE-61B3-40F5-A76A-9C22519AA621}" type="presOf" srcId="{28C84871-504B-42EC-8867-F85CA41D02B6}" destId="{9E9DD370-7790-45D6-A45F-74DC1CDD388D}" srcOrd="0" destOrd="0" presId="urn:microsoft.com/office/officeart/2005/8/layout/vList5"/>
    <dgm:cxn modelId="{AA8DC933-5C14-4DB8-BE70-E29E4DF938F4}" srcId="{28C84871-504B-42EC-8867-F85CA41D02B6}" destId="{C0DE0174-0E58-4FDF-99C8-D7D76A446B3E}" srcOrd="3" destOrd="0" parTransId="{58B89078-85E5-4A21-B26D-2872FACBCDC3}" sibTransId="{517766A2-8614-4FEF-8560-D9FECEAD7F78}"/>
    <dgm:cxn modelId="{C23026C2-73FA-46DA-93C5-15BDD3FBD68B}" srcId="{28C84871-504B-42EC-8867-F85CA41D02B6}" destId="{20862FAC-AFE8-486B-8A4B-0702F255C9CE}" srcOrd="1" destOrd="0" parTransId="{FB9EB5CF-1664-4124-9524-C0F9A2426183}" sibTransId="{B4BEAFA1-03F8-45C9-9EE6-AD771C044EFF}"/>
    <dgm:cxn modelId="{138DB7A4-8DD0-4214-9446-8C7DB305F35A}" type="presOf" srcId="{20862FAC-AFE8-486B-8A4B-0702F255C9CE}" destId="{C420E104-A091-4CE5-9F37-2BD6F47D00BD}" srcOrd="0" destOrd="0" presId="urn:microsoft.com/office/officeart/2005/8/layout/vList5"/>
    <dgm:cxn modelId="{430C5988-501A-43DD-A174-B39514F1EC1E}" type="presOf" srcId="{C0DE0174-0E58-4FDF-99C8-D7D76A446B3E}" destId="{AD4F93D7-1BCE-49AC-BD57-A97182C9C492}" srcOrd="0" destOrd="0" presId="urn:microsoft.com/office/officeart/2005/8/layout/vList5"/>
    <dgm:cxn modelId="{9C88C282-9533-4A43-91BD-36CD590477E6}" type="presOf" srcId="{E7BC8474-EFD1-4602-9532-2DD4E10B55BA}" destId="{DC8B8321-C39E-4448-868F-C9F580CE5412}" srcOrd="0" destOrd="0" presId="urn:microsoft.com/office/officeart/2005/8/layout/vList5"/>
    <dgm:cxn modelId="{3BB7A2D8-AB02-43E5-B96A-96826133790B}" srcId="{28C84871-504B-42EC-8867-F85CA41D02B6}" destId="{E7BC8474-EFD1-4602-9532-2DD4E10B55BA}" srcOrd="0" destOrd="0" parTransId="{CAD9E80C-7959-4CAE-982A-EC2B66BAD4FB}" sibTransId="{9C596BF9-FDCC-4D7E-A981-B20F3A4507CD}"/>
    <dgm:cxn modelId="{FB2082BA-B49B-43B4-8455-1A7C5C43337F}" srcId="{28C84871-504B-42EC-8867-F85CA41D02B6}" destId="{49015213-BE97-4BDD-AB2B-4754ADA2682E}" srcOrd="2" destOrd="0" parTransId="{D751FB15-2DF8-43B1-ADA2-7590F49DF2EB}" sibTransId="{B1319E28-C3D9-489E-9F0B-9B76C198FC8F}"/>
    <dgm:cxn modelId="{E6285383-DADF-4F8A-9635-5D207255F500}" type="presOf" srcId="{49015213-BE97-4BDD-AB2B-4754ADA2682E}" destId="{B1D91E1E-3EDD-4FD7-B26E-060DE14DA86D}" srcOrd="0" destOrd="0" presId="urn:microsoft.com/office/officeart/2005/8/layout/vList5"/>
    <dgm:cxn modelId="{1668D77D-5C70-4D0B-A3D8-EF67198B6033}" type="presParOf" srcId="{9E9DD370-7790-45D6-A45F-74DC1CDD388D}" destId="{800509F8-5768-4274-AE8A-E779314DAEFF}" srcOrd="0" destOrd="0" presId="urn:microsoft.com/office/officeart/2005/8/layout/vList5"/>
    <dgm:cxn modelId="{4FCB1A85-92F4-4C86-8D33-8D6956EBDBC8}" type="presParOf" srcId="{800509F8-5768-4274-AE8A-E779314DAEFF}" destId="{DC8B8321-C39E-4448-868F-C9F580CE5412}" srcOrd="0" destOrd="0" presId="urn:microsoft.com/office/officeart/2005/8/layout/vList5"/>
    <dgm:cxn modelId="{FCDD9332-F482-4ED3-A3D2-DBE53CC95FDF}" type="presParOf" srcId="{9E9DD370-7790-45D6-A45F-74DC1CDD388D}" destId="{BB60CBC0-4DBC-4404-9DCE-23D097D1F201}" srcOrd="1" destOrd="0" presId="urn:microsoft.com/office/officeart/2005/8/layout/vList5"/>
    <dgm:cxn modelId="{790E9076-272B-4851-B889-5D29DEB0CD9C}" type="presParOf" srcId="{9E9DD370-7790-45D6-A45F-74DC1CDD388D}" destId="{9E7B0B99-7315-44C7-AA6C-4A6611D892B8}" srcOrd="2" destOrd="0" presId="urn:microsoft.com/office/officeart/2005/8/layout/vList5"/>
    <dgm:cxn modelId="{616C9FC3-7A5F-49D6-9F7F-EA4F243C89E8}" type="presParOf" srcId="{9E7B0B99-7315-44C7-AA6C-4A6611D892B8}" destId="{C420E104-A091-4CE5-9F37-2BD6F47D00BD}" srcOrd="0" destOrd="0" presId="urn:microsoft.com/office/officeart/2005/8/layout/vList5"/>
    <dgm:cxn modelId="{3337A567-A137-49D0-B684-6BF44BEC838E}" type="presParOf" srcId="{9E9DD370-7790-45D6-A45F-74DC1CDD388D}" destId="{8AEE6644-997A-4E58-8865-403AED4725B9}" srcOrd="3" destOrd="0" presId="urn:microsoft.com/office/officeart/2005/8/layout/vList5"/>
    <dgm:cxn modelId="{DDFCD207-D8E6-467A-8101-94887E26B6E4}" type="presParOf" srcId="{9E9DD370-7790-45D6-A45F-74DC1CDD388D}" destId="{112E29C8-69A6-41C9-BEE8-46223FA34926}" srcOrd="4" destOrd="0" presId="urn:microsoft.com/office/officeart/2005/8/layout/vList5"/>
    <dgm:cxn modelId="{26A56744-CAA6-45CE-AE6D-2B0E2E0C90DB}" type="presParOf" srcId="{112E29C8-69A6-41C9-BEE8-46223FA34926}" destId="{B1D91E1E-3EDD-4FD7-B26E-060DE14DA86D}" srcOrd="0" destOrd="0" presId="urn:microsoft.com/office/officeart/2005/8/layout/vList5"/>
    <dgm:cxn modelId="{BA0941A7-3250-4886-952F-7239F7087276}" type="presParOf" srcId="{9E9DD370-7790-45D6-A45F-74DC1CDD388D}" destId="{7DAF1976-1772-4078-8FE0-9262966F08A1}" srcOrd="5" destOrd="0" presId="urn:microsoft.com/office/officeart/2005/8/layout/vList5"/>
    <dgm:cxn modelId="{E9A73B45-7557-4348-86EA-CACB28789BF5}" type="presParOf" srcId="{9E9DD370-7790-45D6-A45F-74DC1CDD388D}" destId="{A840DD09-E881-482C-B55B-5A85CF8425BC}" srcOrd="6" destOrd="0" presId="urn:microsoft.com/office/officeart/2005/8/layout/vList5"/>
    <dgm:cxn modelId="{9D7BB1D2-2DF8-406D-9337-A94D3FF5B135}" type="presParOf" srcId="{A840DD09-E881-482C-B55B-5A85CF8425BC}" destId="{AD4F93D7-1BCE-49AC-BD57-A97182C9C492}" srcOrd="0"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8C84871-504B-42EC-8867-F85CA41D02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7BC8474-EFD1-4602-9532-2DD4E10B55BA}">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le </a:t>
          </a:r>
          <a:r>
            <a:rPr lang="fr-FR" sz="2400" dirty="0" err="1">
              <a:solidFill>
                <a:schemeClr val="tx1"/>
              </a:solidFill>
              <a:latin typeface="Arial" panose="020B0604020202020204" pitchFamily="34" charset="0"/>
              <a:cs typeface="Arial" panose="020B0604020202020204" pitchFamily="34" charset="0"/>
            </a:rPr>
            <a:t>bo</a:t>
          </a:r>
          <a:r>
            <a:rPr lang="fr-FR" sz="2400" dirty="0">
              <a:solidFill>
                <a:schemeClr val="tx1"/>
              </a:solidFill>
              <a:latin typeface="Arial" panose="020B0604020202020204" pitchFamily="34" charset="0"/>
              <a:cs typeface="Arial" panose="020B0604020202020204" pitchFamily="34" charset="0"/>
            </a:rPr>
            <a:t> tigre sauvage</a:t>
          </a:r>
        </a:p>
      </dgm:t>
    </dgm:pt>
    <dgm:pt modelId="{9C596BF9-FDCC-4D7E-A981-B20F3A4507CD}" type="sibTrans" cxnId="{3BB7A2D8-AB02-43E5-B96A-96826133790B}">
      <dgm:prSet/>
      <dgm:spPr/>
      <dgm:t>
        <a:bodyPr/>
        <a:lstStyle/>
        <a:p>
          <a:endParaRPr lang="fr-FR"/>
        </a:p>
      </dgm:t>
    </dgm:pt>
    <dgm:pt modelId="{CAD9E80C-7959-4CAE-982A-EC2B66BAD4FB}" type="parTrans" cxnId="{3BB7A2D8-AB02-43E5-B96A-96826133790B}">
      <dgm:prSet/>
      <dgm:spPr/>
      <dgm:t>
        <a:bodyPr/>
        <a:lstStyle/>
        <a:p>
          <a:endParaRPr lang="fr-FR"/>
        </a:p>
      </dgm:t>
    </dgm:pt>
    <dgm:pt modelId="{C0DE0174-0E58-4FDF-99C8-D7D76A446B3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le beau tigre sauvage</a:t>
          </a:r>
        </a:p>
      </dgm:t>
    </dgm:pt>
    <dgm:pt modelId="{58B89078-85E5-4A21-B26D-2872FACBCDC3}" type="parTrans" cxnId="{AA8DC933-5C14-4DB8-BE70-E29E4DF938F4}">
      <dgm:prSet/>
      <dgm:spPr/>
      <dgm:t>
        <a:bodyPr/>
        <a:lstStyle/>
        <a:p>
          <a:endParaRPr lang="fr-FR"/>
        </a:p>
      </dgm:t>
    </dgm:pt>
    <dgm:pt modelId="{517766A2-8614-4FEF-8560-D9FECEAD7F78}" type="sibTrans" cxnId="{AA8DC933-5C14-4DB8-BE70-E29E4DF938F4}">
      <dgm:prSet/>
      <dgm:spPr/>
      <dgm:t>
        <a:bodyPr/>
        <a:lstStyle/>
        <a:p>
          <a:endParaRPr lang="fr-FR"/>
        </a:p>
      </dgm:t>
    </dgm:pt>
    <dgm:pt modelId="{20862FAC-AFE8-486B-8A4B-0702F255C9C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le beau tigresse sauvage</a:t>
          </a:r>
        </a:p>
      </dgm:t>
    </dgm:pt>
    <dgm:pt modelId="{B4BEAFA1-03F8-45C9-9EE6-AD771C044EFF}" type="sibTrans" cxnId="{C23026C2-73FA-46DA-93C5-15BDD3FBD68B}">
      <dgm:prSet/>
      <dgm:spPr/>
      <dgm:t>
        <a:bodyPr/>
        <a:lstStyle/>
        <a:p>
          <a:endParaRPr lang="fr-FR"/>
        </a:p>
      </dgm:t>
    </dgm:pt>
    <dgm:pt modelId="{FB9EB5CF-1664-4124-9524-C0F9A2426183}" type="parTrans" cxnId="{C23026C2-73FA-46DA-93C5-15BDD3FBD68B}">
      <dgm:prSet/>
      <dgm:spPr/>
      <dgm:t>
        <a:bodyPr/>
        <a:lstStyle/>
        <a:p>
          <a:endParaRPr lang="fr-FR"/>
        </a:p>
      </dgm:t>
    </dgm:pt>
    <dgm:pt modelId="{49015213-BE97-4BDD-AB2B-4754ADA2682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le beau tigre </a:t>
          </a:r>
          <a:r>
            <a:rPr lang="fr-FR" sz="2400" dirty="0" err="1">
              <a:solidFill>
                <a:schemeClr val="tx1"/>
              </a:solidFill>
              <a:latin typeface="Arial" panose="020B0604020202020204" pitchFamily="34" charset="0"/>
              <a:cs typeface="Arial" panose="020B0604020202020204" pitchFamily="34" charset="0"/>
            </a:rPr>
            <a:t>sauvageux</a:t>
          </a:r>
          <a:endParaRPr lang="fr-FR" sz="2400" dirty="0">
            <a:solidFill>
              <a:schemeClr val="tx1"/>
            </a:solidFill>
            <a:latin typeface="Arial" panose="020B0604020202020204" pitchFamily="34" charset="0"/>
            <a:cs typeface="Arial" panose="020B0604020202020204" pitchFamily="34" charset="0"/>
          </a:endParaRPr>
        </a:p>
      </dgm:t>
    </dgm:pt>
    <dgm:pt modelId="{B1319E28-C3D9-489E-9F0B-9B76C198FC8F}" type="sibTrans" cxnId="{FB2082BA-B49B-43B4-8455-1A7C5C43337F}">
      <dgm:prSet/>
      <dgm:spPr/>
      <dgm:t>
        <a:bodyPr/>
        <a:lstStyle/>
        <a:p>
          <a:endParaRPr lang="fr-FR"/>
        </a:p>
      </dgm:t>
    </dgm:pt>
    <dgm:pt modelId="{D751FB15-2DF8-43B1-ADA2-7590F49DF2EB}" type="parTrans" cxnId="{FB2082BA-B49B-43B4-8455-1A7C5C43337F}">
      <dgm:prSet/>
      <dgm:spPr/>
      <dgm:t>
        <a:bodyPr/>
        <a:lstStyle/>
        <a:p>
          <a:endParaRPr lang="fr-FR"/>
        </a:p>
      </dgm:t>
    </dgm:pt>
    <dgm:pt modelId="{9E9DD370-7790-45D6-A45F-74DC1CDD388D}" type="pres">
      <dgm:prSet presAssocID="{28C84871-504B-42EC-8867-F85CA41D02B6}" presName="Name0" presStyleCnt="0">
        <dgm:presLayoutVars>
          <dgm:dir/>
          <dgm:animLvl val="lvl"/>
          <dgm:resizeHandles val="exact"/>
        </dgm:presLayoutVars>
      </dgm:prSet>
      <dgm:spPr/>
      <dgm:t>
        <a:bodyPr/>
        <a:lstStyle/>
        <a:p>
          <a:endParaRPr lang="fr-FR"/>
        </a:p>
      </dgm:t>
    </dgm:pt>
    <dgm:pt modelId="{800509F8-5768-4274-AE8A-E779314DAEFF}" type="pres">
      <dgm:prSet presAssocID="{E7BC8474-EFD1-4602-9532-2DD4E10B55BA}" presName="linNode" presStyleCnt="0"/>
      <dgm:spPr/>
    </dgm:pt>
    <dgm:pt modelId="{DC8B8321-C39E-4448-868F-C9F580CE5412}" type="pres">
      <dgm:prSet presAssocID="{E7BC8474-EFD1-4602-9532-2DD4E10B55BA}" presName="parentText" presStyleLbl="node1" presStyleIdx="0" presStyleCnt="4" custScaleX="234082">
        <dgm:presLayoutVars>
          <dgm:chMax val="1"/>
          <dgm:bulletEnabled val="1"/>
        </dgm:presLayoutVars>
      </dgm:prSet>
      <dgm:spPr/>
      <dgm:t>
        <a:bodyPr/>
        <a:lstStyle/>
        <a:p>
          <a:endParaRPr lang="fr-FR"/>
        </a:p>
      </dgm:t>
    </dgm:pt>
    <dgm:pt modelId="{BB60CBC0-4DBC-4404-9DCE-23D097D1F201}" type="pres">
      <dgm:prSet presAssocID="{9C596BF9-FDCC-4D7E-A981-B20F3A4507CD}" presName="sp" presStyleCnt="0"/>
      <dgm:spPr/>
    </dgm:pt>
    <dgm:pt modelId="{9E7B0B99-7315-44C7-AA6C-4A6611D892B8}" type="pres">
      <dgm:prSet presAssocID="{20862FAC-AFE8-486B-8A4B-0702F255C9CE}" presName="linNode" presStyleCnt="0"/>
      <dgm:spPr/>
    </dgm:pt>
    <dgm:pt modelId="{C420E104-A091-4CE5-9F37-2BD6F47D00BD}" type="pres">
      <dgm:prSet presAssocID="{20862FAC-AFE8-486B-8A4B-0702F255C9CE}" presName="parentText" presStyleLbl="node1" presStyleIdx="1" presStyleCnt="4" custScaleX="234082">
        <dgm:presLayoutVars>
          <dgm:chMax val="1"/>
          <dgm:bulletEnabled val="1"/>
        </dgm:presLayoutVars>
      </dgm:prSet>
      <dgm:spPr/>
      <dgm:t>
        <a:bodyPr/>
        <a:lstStyle/>
        <a:p>
          <a:endParaRPr lang="fr-FR"/>
        </a:p>
      </dgm:t>
    </dgm:pt>
    <dgm:pt modelId="{8AEE6644-997A-4E58-8865-403AED4725B9}" type="pres">
      <dgm:prSet presAssocID="{B4BEAFA1-03F8-45C9-9EE6-AD771C044EFF}" presName="sp" presStyleCnt="0"/>
      <dgm:spPr/>
    </dgm:pt>
    <dgm:pt modelId="{112E29C8-69A6-41C9-BEE8-46223FA34926}" type="pres">
      <dgm:prSet presAssocID="{49015213-BE97-4BDD-AB2B-4754ADA2682E}" presName="linNode" presStyleCnt="0"/>
      <dgm:spPr/>
    </dgm:pt>
    <dgm:pt modelId="{B1D91E1E-3EDD-4FD7-B26E-060DE14DA86D}" type="pres">
      <dgm:prSet presAssocID="{49015213-BE97-4BDD-AB2B-4754ADA2682E}" presName="parentText" presStyleLbl="node1" presStyleIdx="2" presStyleCnt="4" custScaleX="234082">
        <dgm:presLayoutVars>
          <dgm:chMax val="1"/>
          <dgm:bulletEnabled val="1"/>
        </dgm:presLayoutVars>
      </dgm:prSet>
      <dgm:spPr/>
      <dgm:t>
        <a:bodyPr/>
        <a:lstStyle/>
        <a:p>
          <a:endParaRPr lang="fr-FR"/>
        </a:p>
      </dgm:t>
    </dgm:pt>
    <dgm:pt modelId="{7DAF1976-1772-4078-8FE0-9262966F08A1}" type="pres">
      <dgm:prSet presAssocID="{B1319E28-C3D9-489E-9F0B-9B76C198FC8F}" presName="sp" presStyleCnt="0"/>
      <dgm:spPr/>
    </dgm:pt>
    <dgm:pt modelId="{A840DD09-E881-482C-B55B-5A85CF8425BC}" type="pres">
      <dgm:prSet presAssocID="{C0DE0174-0E58-4FDF-99C8-D7D76A446B3E}" presName="linNode" presStyleCnt="0"/>
      <dgm:spPr/>
    </dgm:pt>
    <dgm:pt modelId="{AD4F93D7-1BCE-49AC-BD57-A97182C9C492}" type="pres">
      <dgm:prSet presAssocID="{C0DE0174-0E58-4FDF-99C8-D7D76A446B3E}" presName="parentText" presStyleLbl="node1" presStyleIdx="3" presStyleCnt="4" custScaleX="234082">
        <dgm:presLayoutVars>
          <dgm:chMax val="1"/>
          <dgm:bulletEnabled val="1"/>
        </dgm:presLayoutVars>
      </dgm:prSet>
      <dgm:spPr/>
      <dgm:t>
        <a:bodyPr/>
        <a:lstStyle/>
        <a:p>
          <a:endParaRPr lang="fr-FR"/>
        </a:p>
      </dgm:t>
    </dgm:pt>
  </dgm:ptLst>
  <dgm:cxnLst>
    <dgm:cxn modelId="{215F925A-9380-4A5A-A5EF-A47B0CA1AD08}" type="presOf" srcId="{20862FAC-AFE8-486B-8A4B-0702F255C9CE}" destId="{C420E104-A091-4CE5-9F37-2BD6F47D00BD}" srcOrd="0" destOrd="0" presId="urn:microsoft.com/office/officeart/2005/8/layout/vList5"/>
    <dgm:cxn modelId="{A173B64C-EA22-4A0C-A1F0-DA73F8C84C90}" type="presOf" srcId="{C0DE0174-0E58-4FDF-99C8-D7D76A446B3E}" destId="{AD4F93D7-1BCE-49AC-BD57-A97182C9C492}" srcOrd="0" destOrd="0" presId="urn:microsoft.com/office/officeart/2005/8/layout/vList5"/>
    <dgm:cxn modelId="{C23026C2-73FA-46DA-93C5-15BDD3FBD68B}" srcId="{28C84871-504B-42EC-8867-F85CA41D02B6}" destId="{20862FAC-AFE8-486B-8A4B-0702F255C9CE}" srcOrd="1" destOrd="0" parTransId="{FB9EB5CF-1664-4124-9524-C0F9A2426183}" sibTransId="{B4BEAFA1-03F8-45C9-9EE6-AD771C044EFF}"/>
    <dgm:cxn modelId="{AA8DC933-5C14-4DB8-BE70-E29E4DF938F4}" srcId="{28C84871-504B-42EC-8867-F85CA41D02B6}" destId="{C0DE0174-0E58-4FDF-99C8-D7D76A446B3E}" srcOrd="3" destOrd="0" parTransId="{58B89078-85E5-4A21-B26D-2872FACBCDC3}" sibTransId="{517766A2-8614-4FEF-8560-D9FECEAD7F78}"/>
    <dgm:cxn modelId="{F01ED436-5386-4465-A879-3F2529F18D6A}" type="presOf" srcId="{28C84871-504B-42EC-8867-F85CA41D02B6}" destId="{9E9DD370-7790-45D6-A45F-74DC1CDD388D}" srcOrd="0" destOrd="0" presId="urn:microsoft.com/office/officeart/2005/8/layout/vList5"/>
    <dgm:cxn modelId="{3BB7A2D8-AB02-43E5-B96A-96826133790B}" srcId="{28C84871-504B-42EC-8867-F85CA41D02B6}" destId="{E7BC8474-EFD1-4602-9532-2DD4E10B55BA}" srcOrd="0" destOrd="0" parTransId="{CAD9E80C-7959-4CAE-982A-EC2B66BAD4FB}" sibTransId="{9C596BF9-FDCC-4D7E-A981-B20F3A4507CD}"/>
    <dgm:cxn modelId="{FB2082BA-B49B-43B4-8455-1A7C5C43337F}" srcId="{28C84871-504B-42EC-8867-F85CA41D02B6}" destId="{49015213-BE97-4BDD-AB2B-4754ADA2682E}" srcOrd="2" destOrd="0" parTransId="{D751FB15-2DF8-43B1-ADA2-7590F49DF2EB}" sibTransId="{B1319E28-C3D9-489E-9F0B-9B76C198FC8F}"/>
    <dgm:cxn modelId="{0A227380-6DE4-4F89-8E49-A3F49CA56C9B}" type="presOf" srcId="{49015213-BE97-4BDD-AB2B-4754ADA2682E}" destId="{B1D91E1E-3EDD-4FD7-B26E-060DE14DA86D}" srcOrd="0" destOrd="0" presId="urn:microsoft.com/office/officeart/2005/8/layout/vList5"/>
    <dgm:cxn modelId="{48FCFB9A-7939-431D-9B42-F353A669EE73}" type="presOf" srcId="{E7BC8474-EFD1-4602-9532-2DD4E10B55BA}" destId="{DC8B8321-C39E-4448-868F-C9F580CE5412}" srcOrd="0" destOrd="0" presId="urn:microsoft.com/office/officeart/2005/8/layout/vList5"/>
    <dgm:cxn modelId="{F57A12D7-9562-4244-815E-3004F7C11EDC}" type="presParOf" srcId="{9E9DD370-7790-45D6-A45F-74DC1CDD388D}" destId="{800509F8-5768-4274-AE8A-E779314DAEFF}" srcOrd="0" destOrd="0" presId="urn:microsoft.com/office/officeart/2005/8/layout/vList5"/>
    <dgm:cxn modelId="{19870192-0B07-4B5E-BE7A-3ADE7B9B7C2A}" type="presParOf" srcId="{800509F8-5768-4274-AE8A-E779314DAEFF}" destId="{DC8B8321-C39E-4448-868F-C9F580CE5412}" srcOrd="0" destOrd="0" presId="urn:microsoft.com/office/officeart/2005/8/layout/vList5"/>
    <dgm:cxn modelId="{C3503DC8-6000-4D2E-BBCD-48C7A62F58BF}" type="presParOf" srcId="{9E9DD370-7790-45D6-A45F-74DC1CDD388D}" destId="{BB60CBC0-4DBC-4404-9DCE-23D097D1F201}" srcOrd="1" destOrd="0" presId="urn:microsoft.com/office/officeart/2005/8/layout/vList5"/>
    <dgm:cxn modelId="{F65F1BCC-CA88-41D0-AACF-BF6F80D5BB9F}" type="presParOf" srcId="{9E9DD370-7790-45D6-A45F-74DC1CDD388D}" destId="{9E7B0B99-7315-44C7-AA6C-4A6611D892B8}" srcOrd="2" destOrd="0" presId="urn:microsoft.com/office/officeart/2005/8/layout/vList5"/>
    <dgm:cxn modelId="{AF047108-2A0D-4389-A8CC-83FF2C1A6314}" type="presParOf" srcId="{9E7B0B99-7315-44C7-AA6C-4A6611D892B8}" destId="{C420E104-A091-4CE5-9F37-2BD6F47D00BD}" srcOrd="0" destOrd="0" presId="urn:microsoft.com/office/officeart/2005/8/layout/vList5"/>
    <dgm:cxn modelId="{87BF0A68-4814-43B9-A41B-49CFE01F3782}" type="presParOf" srcId="{9E9DD370-7790-45D6-A45F-74DC1CDD388D}" destId="{8AEE6644-997A-4E58-8865-403AED4725B9}" srcOrd="3" destOrd="0" presId="urn:microsoft.com/office/officeart/2005/8/layout/vList5"/>
    <dgm:cxn modelId="{FD547AC6-549F-4734-87CA-3FBAFAC3C85F}" type="presParOf" srcId="{9E9DD370-7790-45D6-A45F-74DC1CDD388D}" destId="{112E29C8-69A6-41C9-BEE8-46223FA34926}" srcOrd="4" destOrd="0" presId="urn:microsoft.com/office/officeart/2005/8/layout/vList5"/>
    <dgm:cxn modelId="{1F694FC8-D1AD-4890-B34B-E400D52698F6}" type="presParOf" srcId="{112E29C8-69A6-41C9-BEE8-46223FA34926}" destId="{B1D91E1E-3EDD-4FD7-B26E-060DE14DA86D}" srcOrd="0" destOrd="0" presId="urn:microsoft.com/office/officeart/2005/8/layout/vList5"/>
    <dgm:cxn modelId="{3DD6E715-5995-449E-9721-9B5A758EA7E1}" type="presParOf" srcId="{9E9DD370-7790-45D6-A45F-74DC1CDD388D}" destId="{7DAF1976-1772-4078-8FE0-9262966F08A1}" srcOrd="5" destOrd="0" presId="urn:microsoft.com/office/officeart/2005/8/layout/vList5"/>
    <dgm:cxn modelId="{3EF20725-DFDE-4ED4-BABE-9BC4A35A2F15}" type="presParOf" srcId="{9E9DD370-7790-45D6-A45F-74DC1CDD388D}" destId="{A840DD09-E881-482C-B55B-5A85CF8425BC}" srcOrd="6" destOrd="0" presId="urn:microsoft.com/office/officeart/2005/8/layout/vList5"/>
    <dgm:cxn modelId="{60793F31-FBDF-4985-B28A-EC0AD6384273}" type="presParOf" srcId="{A840DD09-E881-482C-B55B-5A85CF8425BC}" destId="{AD4F93D7-1BCE-49AC-BD57-A97182C9C492}"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8C84871-504B-42EC-8867-F85CA41D02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E7BC8474-EFD1-4602-9532-2DD4E10B55BA}">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le </a:t>
          </a:r>
          <a:r>
            <a:rPr lang="fr-FR" sz="2400" dirty="0" err="1">
              <a:solidFill>
                <a:schemeClr val="tx1"/>
              </a:solidFill>
              <a:latin typeface="Arial" panose="020B0604020202020204" pitchFamily="34" charset="0"/>
              <a:cs typeface="Arial" panose="020B0604020202020204" pitchFamily="34" charset="0"/>
            </a:rPr>
            <a:t>bo</a:t>
          </a:r>
          <a:r>
            <a:rPr lang="fr-FR" sz="2400" dirty="0">
              <a:solidFill>
                <a:schemeClr val="tx1"/>
              </a:solidFill>
              <a:latin typeface="Arial" panose="020B0604020202020204" pitchFamily="34" charset="0"/>
              <a:cs typeface="Arial" panose="020B0604020202020204" pitchFamily="34" charset="0"/>
            </a:rPr>
            <a:t> tigre sauvage</a:t>
          </a:r>
        </a:p>
      </dgm:t>
    </dgm:pt>
    <dgm:pt modelId="{9C596BF9-FDCC-4D7E-A981-B20F3A4507CD}" type="sibTrans" cxnId="{3BB7A2D8-AB02-43E5-B96A-96826133790B}">
      <dgm:prSet/>
      <dgm:spPr/>
      <dgm:t>
        <a:bodyPr/>
        <a:lstStyle/>
        <a:p>
          <a:endParaRPr lang="fr-FR"/>
        </a:p>
      </dgm:t>
    </dgm:pt>
    <dgm:pt modelId="{CAD9E80C-7959-4CAE-982A-EC2B66BAD4FB}" type="parTrans" cxnId="{3BB7A2D8-AB02-43E5-B96A-96826133790B}">
      <dgm:prSet/>
      <dgm:spPr/>
      <dgm:t>
        <a:bodyPr/>
        <a:lstStyle/>
        <a:p>
          <a:endParaRPr lang="fr-FR"/>
        </a:p>
      </dgm:t>
    </dgm:pt>
    <dgm:pt modelId="{C0DE0174-0E58-4FDF-99C8-D7D76A446B3E}">
      <dgm:prSet phldrT="[Texte]" custT="1"/>
      <dgm:spPr>
        <a:solidFill>
          <a:schemeClr val="accent5">
            <a:lumMod val="20000"/>
            <a:lumOff val="80000"/>
          </a:schemeClr>
        </a:solidFill>
      </dgm:spPr>
      <dgm:t>
        <a:bodyPr/>
        <a:lstStyle/>
        <a:p>
          <a:r>
            <a:rPr lang="fr-FR" sz="2400" dirty="0">
              <a:solidFill>
                <a:schemeClr val="tx1"/>
              </a:solidFill>
              <a:latin typeface="Arial" panose="020B0604020202020204" pitchFamily="34" charset="0"/>
              <a:cs typeface="Arial" panose="020B0604020202020204" pitchFamily="34" charset="0"/>
            </a:rPr>
            <a:t>le beau tigre sauvage</a:t>
          </a:r>
        </a:p>
      </dgm:t>
    </dgm:pt>
    <dgm:pt modelId="{58B89078-85E5-4A21-B26D-2872FACBCDC3}" type="parTrans" cxnId="{AA8DC933-5C14-4DB8-BE70-E29E4DF938F4}">
      <dgm:prSet/>
      <dgm:spPr/>
      <dgm:t>
        <a:bodyPr/>
        <a:lstStyle/>
        <a:p>
          <a:endParaRPr lang="fr-FR"/>
        </a:p>
      </dgm:t>
    </dgm:pt>
    <dgm:pt modelId="{517766A2-8614-4FEF-8560-D9FECEAD7F78}" type="sibTrans" cxnId="{AA8DC933-5C14-4DB8-BE70-E29E4DF938F4}">
      <dgm:prSet/>
      <dgm:spPr/>
      <dgm:t>
        <a:bodyPr/>
        <a:lstStyle/>
        <a:p>
          <a:endParaRPr lang="fr-FR"/>
        </a:p>
      </dgm:t>
    </dgm:pt>
    <dgm:pt modelId="{20862FAC-AFE8-486B-8A4B-0702F255C9CE}">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le beau tigresse sauvage</a:t>
          </a:r>
        </a:p>
      </dgm:t>
    </dgm:pt>
    <dgm:pt modelId="{B4BEAFA1-03F8-45C9-9EE6-AD771C044EFF}" type="sibTrans" cxnId="{C23026C2-73FA-46DA-93C5-15BDD3FBD68B}">
      <dgm:prSet/>
      <dgm:spPr/>
      <dgm:t>
        <a:bodyPr/>
        <a:lstStyle/>
        <a:p>
          <a:endParaRPr lang="fr-FR"/>
        </a:p>
      </dgm:t>
    </dgm:pt>
    <dgm:pt modelId="{FB9EB5CF-1664-4124-9524-C0F9A2426183}" type="parTrans" cxnId="{C23026C2-73FA-46DA-93C5-15BDD3FBD68B}">
      <dgm:prSet/>
      <dgm:spPr/>
      <dgm:t>
        <a:bodyPr/>
        <a:lstStyle/>
        <a:p>
          <a:endParaRPr lang="fr-FR"/>
        </a:p>
      </dgm:t>
    </dgm:pt>
    <dgm:pt modelId="{49015213-BE97-4BDD-AB2B-4754ADA2682E}">
      <dgm:prSet phldrT="[Texte]" custT="1"/>
      <dgm:spPr>
        <a:solidFill>
          <a:schemeClr val="accent4">
            <a:lumMod val="50000"/>
          </a:schemeClr>
        </a:solidFill>
      </dgm:spPr>
      <dgm:t>
        <a:bodyPr/>
        <a:lstStyle/>
        <a:p>
          <a:r>
            <a:rPr lang="fr-FR" sz="2400" dirty="0">
              <a:solidFill>
                <a:schemeClr val="tx1"/>
              </a:solidFill>
              <a:latin typeface="Arial" panose="020B0604020202020204" pitchFamily="34" charset="0"/>
              <a:cs typeface="Arial" panose="020B0604020202020204" pitchFamily="34" charset="0"/>
            </a:rPr>
            <a:t>le beau tigre </a:t>
          </a:r>
          <a:r>
            <a:rPr lang="fr-FR" sz="2400" dirty="0" err="1">
              <a:solidFill>
                <a:schemeClr val="tx1"/>
              </a:solidFill>
              <a:latin typeface="Arial" panose="020B0604020202020204" pitchFamily="34" charset="0"/>
              <a:cs typeface="Arial" panose="020B0604020202020204" pitchFamily="34" charset="0"/>
            </a:rPr>
            <a:t>sauvageux</a:t>
          </a:r>
          <a:endParaRPr lang="fr-FR" sz="2400" dirty="0">
            <a:solidFill>
              <a:schemeClr val="tx1"/>
            </a:solidFill>
            <a:latin typeface="Arial" panose="020B0604020202020204" pitchFamily="34" charset="0"/>
            <a:cs typeface="Arial" panose="020B0604020202020204" pitchFamily="34" charset="0"/>
          </a:endParaRPr>
        </a:p>
      </dgm:t>
    </dgm:pt>
    <dgm:pt modelId="{B1319E28-C3D9-489E-9F0B-9B76C198FC8F}" type="sibTrans" cxnId="{FB2082BA-B49B-43B4-8455-1A7C5C43337F}">
      <dgm:prSet/>
      <dgm:spPr/>
      <dgm:t>
        <a:bodyPr/>
        <a:lstStyle/>
        <a:p>
          <a:endParaRPr lang="fr-FR"/>
        </a:p>
      </dgm:t>
    </dgm:pt>
    <dgm:pt modelId="{D751FB15-2DF8-43B1-ADA2-7590F49DF2EB}" type="parTrans" cxnId="{FB2082BA-B49B-43B4-8455-1A7C5C43337F}">
      <dgm:prSet/>
      <dgm:spPr/>
      <dgm:t>
        <a:bodyPr/>
        <a:lstStyle/>
        <a:p>
          <a:endParaRPr lang="fr-FR"/>
        </a:p>
      </dgm:t>
    </dgm:pt>
    <dgm:pt modelId="{9E9DD370-7790-45D6-A45F-74DC1CDD388D}" type="pres">
      <dgm:prSet presAssocID="{28C84871-504B-42EC-8867-F85CA41D02B6}" presName="Name0" presStyleCnt="0">
        <dgm:presLayoutVars>
          <dgm:dir/>
          <dgm:animLvl val="lvl"/>
          <dgm:resizeHandles val="exact"/>
        </dgm:presLayoutVars>
      </dgm:prSet>
      <dgm:spPr/>
      <dgm:t>
        <a:bodyPr/>
        <a:lstStyle/>
        <a:p>
          <a:endParaRPr lang="fr-FR"/>
        </a:p>
      </dgm:t>
    </dgm:pt>
    <dgm:pt modelId="{800509F8-5768-4274-AE8A-E779314DAEFF}" type="pres">
      <dgm:prSet presAssocID="{E7BC8474-EFD1-4602-9532-2DD4E10B55BA}" presName="linNode" presStyleCnt="0"/>
      <dgm:spPr/>
    </dgm:pt>
    <dgm:pt modelId="{DC8B8321-C39E-4448-868F-C9F580CE5412}" type="pres">
      <dgm:prSet presAssocID="{E7BC8474-EFD1-4602-9532-2DD4E10B55BA}" presName="parentText" presStyleLbl="node1" presStyleIdx="0" presStyleCnt="4" custScaleX="234082">
        <dgm:presLayoutVars>
          <dgm:chMax val="1"/>
          <dgm:bulletEnabled val="1"/>
        </dgm:presLayoutVars>
      </dgm:prSet>
      <dgm:spPr/>
      <dgm:t>
        <a:bodyPr/>
        <a:lstStyle/>
        <a:p>
          <a:endParaRPr lang="fr-FR"/>
        </a:p>
      </dgm:t>
    </dgm:pt>
    <dgm:pt modelId="{BB60CBC0-4DBC-4404-9DCE-23D097D1F201}" type="pres">
      <dgm:prSet presAssocID="{9C596BF9-FDCC-4D7E-A981-B20F3A4507CD}" presName="sp" presStyleCnt="0"/>
      <dgm:spPr/>
    </dgm:pt>
    <dgm:pt modelId="{9E7B0B99-7315-44C7-AA6C-4A6611D892B8}" type="pres">
      <dgm:prSet presAssocID="{20862FAC-AFE8-486B-8A4B-0702F255C9CE}" presName="linNode" presStyleCnt="0"/>
      <dgm:spPr/>
    </dgm:pt>
    <dgm:pt modelId="{C420E104-A091-4CE5-9F37-2BD6F47D00BD}" type="pres">
      <dgm:prSet presAssocID="{20862FAC-AFE8-486B-8A4B-0702F255C9CE}" presName="parentText" presStyleLbl="node1" presStyleIdx="1" presStyleCnt="4" custScaleX="234082">
        <dgm:presLayoutVars>
          <dgm:chMax val="1"/>
          <dgm:bulletEnabled val="1"/>
        </dgm:presLayoutVars>
      </dgm:prSet>
      <dgm:spPr/>
      <dgm:t>
        <a:bodyPr/>
        <a:lstStyle/>
        <a:p>
          <a:endParaRPr lang="fr-FR"/>
        </a:p>
      </dgm:t>
    </dgm:pt>
    <dgm:pt modelId="{8AEE6644-997A-4E58-8865-403AED4725B9}" type="pres">
      <dgm:prSet presAssocID="{B4BEAFA1-03F8-45C9-9EE6-AD771C044EFF}" presName="sp" presStyleCnt="0"/>
      <dgm:spPr/>
    </dgm:pt>
    <dgm:pt modelId="{112E29C8-69A6-41C9-BEE8-46223FA34926}" type="pres">
      <dgm:prSet presAssocID="{49015213-BE97-4BDD-AB2B-4754ADA2682E}" presName="linNode" presStyleCnt="0"/>
      <dgm:spPr/>
    </dgm:pt>
    <dgm:pt modelId="{B1D91E1E-3EDD-4FD7-B26E-060DE14DA86D}" type="pres">
      <dgm:prSet presAssocID="{49015213-BE97-4BDD-AB2B-4754ADA2682E}" presName="parentText" presStyleLbl="node1" presStyleIdx="2" presStyleCnt="4" custScaleX="234082">
        <dgm:presLayoutVars>
          <dgm:chMax val="1"/>
          <dgm:bulletEnabled val="1"/>
        </dgm:presLayoutVars>
      </dgm:prSet>
      <dgm:spPr/>
      <dgm:t>
        <a:bodyPr/>
        <a:lstStyle/>
        <a:p>
          <a:endParaRPr lang="fr-FR"/>
        </a:p>
      </dgm:t>
    </dgm:pt>
    <dgm:pt modelId="{7DAF1976-1772-4078-8FE0-9262966F08A1}" type="pres">
      <dgm:prSet presAssocID="{B1319E28-C3D9-489E-9F0B-9B76C198FC8F}" presName="sp" presStyleCnt="0"/>
      <dgm:spPr/>
    </dgm:pt>
    <dgm:pt modelId="{A840DD09-E881-482C-B55B-5A85CF8425BC}" type="pres">
      <dgm:prSet presAssocID="{C0DE0174-0E58-4FDF-99C8-D7D76A446B3E}" presName="linNode" presStyleCnt="0"/>
      <dgm:spPr/>
    </dgm:pt>
    <dgm:pt modelId="{AD4F93D7-1BCE-49AC-BD57-A97182C9C492}" type="pres">
      <dgm:prSet presAssocID="{C0DE0174-0E58-4FDF-99C8-D7D76A446B3E}" presName="parentText" presStyleLbl="node1" presStyleIdx="3" presStyleCnt="4" custScaleX="234082">
        <dgm:presLayoutVars>
          <dgm:chMax val="1"/>
          <dgm:bulletEnabled val="1"/>
        </dgm:presLayoutVars>
      </dgm:prSet>
      <dgm:spPr/>
      <dgm:t>
        <a:bodyPr/>
        <a:lstStyle/>
        <a:p>
          <a:endParaRPr lang="fr-FR"/>
        </a:p>
      </dgm:t>
    </dgm:pt>
  </dgm:ptLst>
  <dgm:cxnLst>
    <dgm:cxn modelId="{6397EB76-CDFE-4B88-987B-644E97D9D4F3}" type="presOf" srcId="{49015213-BE97-4BDD-AB2B-4754ADA2682E}" destId="{B1D91E1E-3EDD-4FD7-B26E-060DE14DA86D}" srcOrd="0" destOrd="0" presId="urn:microsoft.com/office/officeart/2005/8/layout/vList5"/>
    <dgm:cxn modelId="{8B5EDB77-529B-48A9-9781-9CCA97DCEAA4}" type="presOf" srcId="{20862FAC-AFE8-486B-8A4B-0702F255C9CE}" destId="{C420E104-A091-4CE5-9F37-2BD6F47D00BD}" srcOrd="0" destOrd="0" presId="urn:microsoft.com/office/officeart/2005/8/layout/vList5"/>
    <dgm:cxn modelId="{C23026C2-73FA-46DA-93C5-15BDD3FBD68B}" srcId="{28C84871-504B-42EC-8867-F85CA41D02B6}" destId="{20862FAC-AFE8-486B-8A4B-0702F255C9CE}" srcOrd="1" destOrd="0" parTransId="{FB9EB5CF-1664-4124-9524-C0F9A2426183}" sibTransId="{B4BEAFA1-03F8-45C9-9EE6-AD771C044EFF}"/>
    <dgm:cxn modelId="{6E412D7E-CD78-4EE4-A476-80EC5FC42FCB}" type="presOf" srcId="{28C84871-504B-42EC-8867-F85CA41D02B6}" destId="{9E9DD370-7790-45D6-A45F-74DC1CDD388D}" srcOrd="0" destOrd="0" presId="urn:microsoft.com/office/officeart/2005/8/layout/vList5"/>
    <dgm:cxn modelId="{CE8AAC94-AF6B-44F9-ABD0-E986AD9735B3}" type="presOf" srcId="{C0DE0174-0E58-4FDF-99C8-D7D76A446B3E}" destId="{AD4F93D7-1BCE-49AC-BD57-A97182C9C492}" srcOrd="0" destOrd="0" presId="urn:microsoft.com/office/officeart/2005/8/layout/vList5"/>
    <dgm:cxn modelId="{7C5288AC-ACEE-4866-8E4B-01CCB61A42C8}" type="presOf" srcId="{E7BC8474-EFD1-4602-9532-2DD4E10B55BA}" destId="{DC8B8321-C39E-4448-868F-C9F580CE5412}" srcOrd="0" destOrd="0" presId="urn:microsoft.com/office/officeart/2005/8/layout/vList5"/>
    <dgm:cxn modelId="{FB2082BA-B49B-43B4-8455-1A7C5C43337F}" srcId="{28C84871-504B-42EC-8867-F85CA41D02B6}" destId="{49015213-BE97-4BDD-AB2B-4754ADA2682E}" srcOrd="2" destOrd="0" parTransId="{D751FB15-2DF8-43B1-ADA2-7590F49DF2EB}" sibTransId="{B1319E28-C3D9-489E-9F0B-9B76C198FC8F}"/>
    <dgm:cxn modelId="{AA8DC933-5C14-4DB8-BE70-E29E4DF938F4}" srcId="{28C84871-504B-42EC-8867-F85CA41D02B6}" destId="{C0DE0174-0E58-4FDF-99C8-D7D76A446B3E}" srcOrd="3" destOrd="0" parTransId="{58B89078-85E5-4A21-B26D-2872FACBCDC3}" sibTransId="{517766A2-8614-4FEF-8560-D9FECEAD7F78}"/>
    <dgm:cxn modelId="{3BB7A2D8-AB02-43E5-B96A-96826133790B}" srcId="{28C84871-504B-42EC-8867-F85CA41D02B6}" destId="{E7BC8474-EFD1-4602-9532-2DD4E10B55BA}" srcOrd="0" destOrd="0" parTransId="{CAD9E80C-7959-4CAE-982A-EC2B66BAD4FB}" sibTransId="{9C596BF9-FDCC-4D7E-A981-B20F3A4507CD}"/>
    <dgm:cxn modelId="{007AFBAF-C06D-4436-AEF1-2510F325841F}" type="presParOf" srcId="{9E9DD370-7790-45D6-A45F-74DC1CDD388D}" destId="{800509F8-5768-4274-AE8A-E779314DAEFF}" srcOrd="0" destOrd="0" presId="urn:microsoft.com/office/officeart/2005/8/layout/vList5"/>
    <dgm:cxn modelId="{56442D16-0D19-463A-B79B-F6952E5D34E2}" type="presParOf" srcId="{800509F8-5768-4274-AE8A-E779314DAEFF}" destId="{DC8B8321-C39E-4448-868F-C9F580CE5412}" srcOrd="0" destOrd="0" presId="urn:microsoft.com/office/officeart/2005/8/layout/vList5"/>
    <dgm:cxn modelId="{99E49141-EA55-4486-B0E2-C8E0B6BE3927}" type="presParOf" srcId="{9E9DD370-7790-45D6-A45F-74DC1CDD388D}" destId="{BB60CBC0-4DBC-4404-9DCE-23D097D1F201}" srcOrd="1" destOrd="0" presId="urn:microsoft.com/office/officeart/2005/8/layout/vList5"/>
    <dgm:cxn modelId="{FA3ED332-0266-43C2-93BB-F4318934B3BB}" type="presParOf" srcId="{9E9DD370-7790-45D6-A45F-74DC1CDD388D}" destId="{9E7B0B99-7315-44C7-AA6C-4A6611D892B8}" srcOrd="2" destOrd="0" presId="urn:microsoft.com/office/officeart/2005/8/layout/vList5"/>
    <dgm:cxn modelId="{DF70BECB-F931-4251-AA37-134C5F4B8404}" type="presParOf" srcId="{9E7B0B99-7315-44C7-AA6C-4A6611D892B8}" destId="{C420E104-A091-4CE5-9F37-2BD6F47D00BD}" srcOrd="0" destOrd="0" presId="urn:microsoft.com/office/officeart/2005/8/layout/vList5"/>
    <dgm:cxn modelId="{1BAEB191-B3C2-47FD-977A-8376F6703C6D}" type="presParOf" srcId="{9E9DD370-7790-45D6-A45F-74DC1CDD388D}" destId="{8AEE6644-997A-4E58-8865-403AED4725B9}" srcOrd="3" destOrd="0" presId="urn:microsoft.com/office/officeart/2005/8/layout/vList5"/>
    <dgm:cxn modelId="{E03A77AF-C0E7-4D5F-9549-657A5D4D7AF3}" type="presParOf" srcId="{9E9DD370-7790-45D6-A45F-74DC1CDD388D}" destId="{112E29C8-69A6-41C9-BEE8-46223FA34926}" srcOrd="4" destOrd="0" presId="urn:microsoft.com/office/officeart/2005/8/layout/vList5"/>
    <dgm:cxn modelId="{29A746F8-F10E-4DC9-B87E-3CEC27C4B03E}" type="presParOf" srcId="{112E29C8-69A6-41C9-BEE8-46223FA34926}" destId="{B1D91E1E-3EDD-4FD7-B26E-060DE14DA86D}" srcOrd="0" destOrd="0" presId="urn:microsoft.com/office/officeart/2005/8/layout/vList5"/>
    <dgm:cxn modelId="{A8B90ED5-BA58-486E-B10C-CAE2236D758F}" type="presParOf" srcId="{9E9DD370-7790-45D6-A45F-74DC1CDD388D}" destId="{7DAF1976-1772-4078-8FE0-9262966F08A1}" srcOrd="5" destOrd="0" presId="urn:microsoft.com/office/officeart/2005/8/layout/vList5"/>
    <dgm:cxn modelId="{E10B0658-FC85-4F62-838B-0A9C9D063593}" type="presParOf" srcId="{9E9DD370-7790-45D6-A45F-74DC1CDD388D}" destId="{A840DD09-E881-482C-B55B-5A85CF8425BC}" srcOrd="6" destOrd="0" presId="urn:microsoft.com/office/officeart/2005/8/layout/vList5"/>
    <dgm:cxn modelId="{994824A0-B6F3-4542-925B-B6C16C557D01}" type="presParOf" srcId="{A840DD09-E881-482C-B55B-5A85CF8425BC}" destId="{AD4F93D7-1BCE-49AC-BD57-A97182C9C492}"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8321-C39E-4448-868F-C9F580CE5412}">
      <dsp:nvSpPr>
        <dsp:cNvPr id="0" name=""/>
        <dsp:cNvSpPr/>
      </dsp:nvSpPr>
      <dsp:spPr>
        <a:xfrm>
          <a:off x="419106" y="946"/>
          <a:ext cx="4490378" cy="455016"/>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ogre </a:t>
          </a:r>
          <a:r>
            <a:rPr lang="fr-FR" sz="2400" kern="1200" dirty="0" err="1">
              <a:solidFill>
                <a:schemeClr val="tx1"/>
              </a:solidFill>
              <a:latin typeface="Arial" panose="020B0604020202020204" pitchFamily="34" charset="0"/>
              <a:cs typeface="Arial" panose="020B0604020202020204" pitchFamily="34" charset="0"/>
            </a:rPr>
            <a:t>effrayane</a:t>
          </a:r>
          <a:endParaRPr lang="fr-FR" sz="2400" kern="1200" dirty="0">
            <a:solidFill>
              <a:schemeClr val="tx1"/>
            </a:solidFill>
            <a:latin typeface="Arial" panose="020B0604020202020204" pitchFamily="34" charset="0"/>
            <a:cs typeface="Arial" panose="020B0604020202020204" pitchFamily="34" charset="0"/>
          </a:endParaRPr>
        </a:p>
      </dsp:txBody>
      <dsp:txXfrm>
        <a:off x="441318" y="23158"/>
        <a:ext cx="4445954" cy="410592"/>
      </dsp:txXfrm>
    </dsp:sp>
    <dsp:sp modelId="{C420E104-A091-4CE5-9F37-2BD6F47D00BD}">
      <dsp:nvSpPr>
        <dsp:cNvPr id="0" name=""/>
        <dsp:cNvSpPr/>
      </dsp:nvSpPr>
      <dsp:spPr>
        <a:xfrm>
          <a:off x="419106" y="478713"/>
          <a:ext cx="4490378" cy="455016"/>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a:t>
          </a:r>
          <a:r>
            <a:rPr lang="fr-FR" sz="2400" kern="1200" dirty="0" err="1">
              <a:solidFill>
                <a:schemeClr val="tx1"/>
              </a:solidFill>
              <a:latin typeface="Arial" panose="020B0604020202020204" pitchFamily="34" charset="0"/>
              <a:cs typeface="Arial" panose="020B0604020202020204" pitchFamily="34" charset="0"/>
            </a:rPr>
            <a:t>ogrese</a:t>
          </a:r>
          <a:r>
            <a:rPr lang="fr-FR" sz="2400" kern="1200" dirty="0">
              <a:solidFill>
                <a:schemeClr val="tx1"/>
              </a:solidFill>
              <a:latin typeface="Arial" panose="020B0604020202020204" pitchFamily="34" charset="0"/>
              <a:cs typeface="Arial" panose="020B0604020202020204" pitchFamily="34" charset="0"/>
            </a:rPr>
            <a:t> effrayante</a:t>
          </a:r>
        </a:p>
      </dsp:txBody>
      <dsp:txXfrm>
        <a:off x="441318" y="500925"/>
        <a:ext cx="4445954" cy="410592"/>
      </dsp:txXfrm>
    </dsp:sp>
    <dsp:sp modelId="{B1D91E1E-3EDD-4FD7-B26E-060DE14DA86D}">
      <dsp:nvSpPr>
        <dsp:cNvPr id="0" name=""/>
        <dsp:cNvSpPr/>
      </dsp:nvSpPr>
      <dsp:spPr>
        <a:xfrm>
          <a:off x="419106" y="956480"/>
          <a:ext cx="4490378" cy="455016"/>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ogresse </a:t>
          </a:r>
          <a:r>
            <a:rPr lang="fr-FR" sz="2400" kern="1200" dirty="0" err="1">
              <a:solidFill>
                <a:schemeClr val="tx1"/>
              </a:solidFill>
              <a:latin typeface="Arial" panose="020B0604020202020204" pitchFamily="34" charset="0"/>
              <a:cs typeface="Arial" panose="020B0604020202020204" pitchFamily="34" charset="0"/>
            </a:rPr>
            <a:t>effrayantte</a:t>
          </a:r>
          <a:endParaRPr lang="fr-FR" sz="2400" kern="1200" dirty="0">
            <a:solidFill>
              <a:schemeClr val="tx1"/>
            </a:solidFill>
            <a:latin typeface="Arial" panose="020B0604020202020204" pitchFamily="34" charset="0"/>
            <a:cs typeface="Arial" panose="020B0604020202020204" pitchFamily="34" charset="0"/>
          </a:endParaRPr>
        </a:p>
      </dsp:txBody>
      <dsp:txXfrm>
        <a:off x="441318" y="978692"/>
        <a:ext cx="4445954" cy="410592"/>
      </dsp:txXfrm>
    </dsp:sp>
    <dsp:sp modelId="{8C137544-EA69-4E8B-894F-3F6082D7232F}">
      <dsp:nvSpPr>
        <dsp:cNvPr id="0" name=""/>
        <dsp:cNvSpPr/>
      </dsp:nvSpPr>
      <dsp:spPr>
        <a:xfrm>
          <a:off x="419106" y="1434247"/>
          <a:ext cx="4490378" cy="455016"/>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ogresse effrayante</a:t>
          </a:r>
        </a:p>
      </dsp:txBody>
      <dsp:txXfrm>
        <a:off x="441318" y="1456459"/>
        <a:ext cx="4445954" cy="4105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8321-C39E-4448-868F-C9F580CE5412}">
      <dsp:nvSpPr>
        <dsp:cNvPr id="0" name=""/>
        <dsp:cNvSpPr/>
      </dsp:nvSpPr>
      <dsp:spPr>
        <a:xfrm>
          <a:off x="419106" y="946"/>
          <a:ext cx="4490378" cy="455016"/>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ogre </a:t>
          </a:r>
          <a:r>
            <a:rPr lang="fr-FR" sz="2400" kern="1200" dirty="0" err="1">
              <a:solidFill>
                <a:schemeClr val="tx1"/>
              </a:solidFill>
              <a:latin typeface="Arial" panose="020B0604020202020204" pitchFamily="34" charset="0"/>
              <a:cs typeface="Arial" panose="020B0604020202020204" pitchFamily="34" charset="0"/>
            </a:rPr>
            <a:t>effrayane</a:t>
          </a:r>
          <a:endParaRPr lang="fr-FR" sz="2400" kern="1200" dirty="0">
            <a:solidFill>
              <a:schemeClr val="tx1"/>
            </a:solidFill>
            <a:latin typeface="Arial" panose="020B0604020202020204" pitchFamily="34" charset="0"/>
            <a:cs typeface="Arial" panose="020B0604020202020204" pitchFamily="34" charset="0"/>
          </a:endParaRPr>
        </a:p>
      </dsp:txBody>
      <dsp:txXfrm>
        <a:off x="441318" y="23158"/>
        <a:ext cx="4445954" cy="410592"/>
      </dsp:txXfrm>
    </dsp:sp>
    <dsp:sp modelId="{C420E104-A091-4CE5-9F37-2BD6F47D00BD}">
      <dsp:nvSpPr>
        <dsp:cNvPr id="0" name=""/>
        <dsp:cNvSpPr/>
      </dsp:nvSpPr>
      <dsp:spPr>
        <a:xfrm>
          <a:off x="419106" y="478713"/>
          <a:ext cx="4490378" cy="455016"/>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a:t>
          </a:r>
          <a:r>
            <a:rPr lang="fr-FR" sz="2400" kern="1200" dirty="0" err="1">
              <a:solidFill>
                <a:schemeClr val="tx1"/>
              </a:solidFill>
              <a:latin typeface="Arial" panose="020B0604020202020204" pitchFamily="34" charset="0"/>
              <a:cs typeface="Arial" panose="020B0604020202020204" pitchFamily="34" charset="0"/>
            </a:rPr>
            <a:t>ogrese</a:t>
          </a:r>
          <a:r>
            <a:rPr lang="fr-FR" sz="2400" kern="1200" dirty="0">
              <a:solidFill>
                <a:schemeClr val="tx1"/>
              </a:solidFill>
              <a:latin typeface="Arial" panose="020B0604020202020204" pitchFamily="34" charset="0"/>
              <a:cs typeface="Arial" panose="020B0604020202020204" pitchFamily="34" charset="0"/>
            </a:rPr>
            <a:t> effrayante</a:t>
          </a:r>
        </a:p>
      </dsp:txBody>
      <dsp:txXfrm>
        <a:off x="441318" y="500925"/>
        <a:ext cx="4445954" cy="410592"/>
      </dsp:txXfrm>
    </dsp:sp>
    <dsp:sp modelId="{B1D91E1E-3EDD-4FD7-B26E-060DE14DA86D}">
      <dsp:nvSpPr>
        <dsp:cNvPr id="0" name=""/>
        <dsp:cNvSpPr/>
      </dsp:nvSpPr>
      <dsp:spPr>
        <a:xfrm>
          <a:off x="419106" y="956480"/>
          <a:ext cx="4490378" cy="455016"/>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ogresse </a:t>
          </a:r>
          <a:r>
            <a:rPr lang="fr-FR" sz="2400" kern="1200" dirty="0" err="1">
              <a:solidFill>
                <a:schemeClr val="tx1"/>
              </a:solidFill>
              <a:latin typeface="Arial" panose="020B0604020202020204" pitchFamily="34" charset="0"/>
              <a:cs typeface="Arial" panose="020B0604020202020204" pitchFamily="34" charset="0"/>
            </a:rPr>
            <a:t>effrayantte</a:t>
          </a:r>
          <a:endParaRPr lang="fr-FR" sz="2400" kern="1200" dirty="0">
            <a:solidFill>
              <a:schemeClr val="tx1"/>
            </a:solidFill>
            <a:latin typeface="Arial" panose="020B0604020202020204" pitchFamily="34" charset="0"/>
            <a:cs typeface="Arial" panose="020B0604020202020204" pitchFamily="34" charset="0"/>
          </a:endParaRPr>
        </a:p>
      </dsp:txBody>
      <dsp:txXfrm>
        <a:off x="441318" y="978692"/>
        <a:ext cx="4445954" cy="410592"/>
      </dsp:txXfrm>
    </dsp:sp>
    <dsp:sp modelId="{8C137544-EA69-4E8B-894F-3F6082D7232F}">
      <dsp:nvSpPr>
        <dsp:cNvPr id="0" name=""/>
        <dsp:cNvSpPr/>
      </dsp:nvSpPr>
      <dsp:spPr>
        <a:xfrm>
          <a:off x="419106" y="1434247"/>
          <a:ext cx="4490378" cy="455016"/>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ogresse effrayante</a:t>
          </a:r>
        </a:p>
      </dsp:txBody>
      <dsp:txXfrm>
        <a:off x="441318" y="1456459"/>
        <a:ext cx="4445954" cy="4105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8321-C39E-4448-868F-C9F580CE5412}">
      <dsp:nvSpPr>
        <dsp:cNvPr id="0" name=""/>
        <dsp:cNvSpPr/>
      </dsp:nvSpPr>
      <dsp:spPr>
        <a:xfrm>
          <a:off x="479990" y="870"/>
          <a:ext cx="5142697" cy="574341"/>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cheval énergique et puissante</a:t>
          </a:r>
        </a:p>
      </dsp:txBody>
      <dsp:txXfrm>
        <a:off x="508027" y="28907"/>
        <a:ext cx="5086623" cy="518267"/>
      </dsp:txXfrm>
    </dsp:sp>
    <dsp:sp modelId="{C420E104-A091-4CE5-9F37-2BD6F47D00BD}">
      <dsp:nvSpPr>
        <dsp:cNvPr id="0" name=""/>
        <dsp:cNvSpPr/>
      </dsp:nvSpPr>
      <dsp:spPr>
        <a:xfrm>
          <a:off x="479990" y="603928"/>
          <a:ext cx="5142697" cy="574341"/>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jument énergique et puissante</a:t>
          </a:r>
        </a:p>
      </dsp:txBody>
      <dsp:txXfrm>
        <a:off x="508027" y="631965"/>
        <a:ext cx="5086623" cy="518267"/>
      </dsp:txXfrm>
    </dsp:sp>
    <dsp:sp modelId="{B1D91E1E-3EDD-4FD7-B26E-060DE14DA86D}">
      <dsp:nvSpPr>
        <dsp:cNvPr id="0" name=""/>
        <dsp:cNvSpPr/>
      </dsp:nvSpPr>
      <dsp:spPr>
        <a:xfrm>
          <a:off x="479990" y="1206986"/>
          <a:ext cx="5142697" cy="574341"/>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jument énergique et puissant</a:t>
          </a:r>
        </a:p>
      </dsp:txBody>
      <dsp:txXfrm>
        <a:off x="508027" y="1235023"/>
        <a:ext cx="5086623" cy="5182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8321-C39E-4448-868F-C9F580CE5412}">
      <dsp:nvSpPr>
        <dsp:cNvPr id="0" name=""/>
        <dsp:cNvSpPr/>
      </dsp:nvSpPr>
      <dsp:spPr>
        <a:xfrm>
          <a:off x="487069" y="870"/>
          <a:ext cx="5218547" cy="574341"/>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cheval énergique et puissante</a:t>
          </a:r>
        </a:p>
      </dsp:txBody>
      <dsp:txXfrm>
        <a:off x="515106" y="28907"/>
        <a:ext cx="5162473" cy="518267"/>
      </dsp:txXfrm>
    </dsp:sp>
    <dsp:sp modelId="{C420E104-A091-4CE5-9F37-2BD6F47D00BD}">
      <dsp:nvSpPr>
        <dsp:cNvPr id="0" name=""/>
        <dsp:cNvSpPr/>
      </dsp:nvSpPr>
      <dsp:spPr>
        <a:xfrm>
          <a:off x="487069" y="603928"/>
          <a:ext cx="5218547" cy="574341"/>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jument énergique et puissante</a:t>
          </a:r>
        </a:p>
      </dsp:txBody>
      <dsp:txXfrm>
        <a:off x="515106" y="631965"/>
        <a:ext cx="5162473" cy="518267"/>
      </dsp:txXfrm>
    </dsp:sp>
    <dsp:sp modelId="{B1D91E1E-3EDD-4FD7-B26E-060DE14DA86D}">
      <dsp:nvSpPr>
        <dsp:cNvPr id="0" name=""/>
        <dsp:cNvSpPr/>
      </dsp:nvSpPr>
      <dsp:spPr>
        <a:xfrm>
          <a:off x="487069" y="1206986"/>
          <a:ext cx="5218547" cy="574341"/>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une jument énergique et puissant</a:t>
          </a:r>
        </a:p>
      </dsp:txBody>
      <dsp:txXfrm>
        <a:off x="515106" y="1235023"/>
        <a:ext cx="5162473" cy="5182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8321-C39E-4448-868F-C9F580CE5412}">
      <dsp:nvSpPr>
        <dsp:cNvPr id="0" name=""/>
        <dsp:cNvSpPr/>
      </dsp:nvSpPr>
      <dsp:spPr>
        <a:xfrm>
          <a:off x="479990" y="891"/>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 grand musicien </a:t>
          </a:r>
          <a:r>
            <a:rPr lang="fr-FR" sz="2400" kern="1200" dirty="0" err="1">
              <a:solidFill>
                <a:schemeClr val="tx1"/>
              </a:solidFill>
              <a:latin typeface="Arial" panose="020B0604020202020204" pitchFamily="34" charset="0"/>
              <a:cs typeface="Arial" panose="020B0604020202020204" pitchFamily="34" charset="0"/>
            </a:rPr>
            <a:t>célèbr</a:t>
          </a:r>
          <a:endParaRPr lang="fr-FR" sz="2400" kern="1200" dirty="0">
            <a:solidFill>
              <a:schemeClr val="tx1"/>
            </a:solidFill>
            <a:latin typeface="Arial" panose="020B0604020202020204" pitchFamily="34" charset="0"/>
            <a:cs typeface="Arial" panose="020B0604020202020204" pitchFamily="34" charset="0"/>
          </a:endParaRPr>
        </a:p>
      </dsp:txBody>
      <dsp:txXfrm>
        <a:off x="500933" y="21834"/>
        <a:ext cx="5100811" cy="387129"/>
      </dsp:txXfrm>
    </dsp:sp>
    <dsp:sp modelId="{C420E104-A091-4CE5-9F37-2BD6F47D00BD}">
      <dsp:nvSpPr>
        <dsp:cNvPr id="0" name=""/>
        <dsp:cNvSpPr/>
      </dsp:nvSpPr>
      <dsp:spPr>
        <a:xfrm>
          <a:off x="479990" y="451358"/>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 </a:t>
          </a:r>
          <a:r>
            <a:rPr lang="fr-FR" sz="2400" kern="1200" dirty="0" err="1">
              <a:solidFill>
                <a:schemeClr val="tx1"/>
              </a:solidFill>
              <a:latin typeface="Arial" panose="020B0604020202020204" pitchFamily="34" charset="0"/>
              <a:cs typeface="Arial" panose="020B0604020202020204" pitchFamily="34" charset="0"/>
            </a:rPr>
            <a:t>gran</a:t>
          </a:r>
          <a:r>
            <a:rPr lang="fr-FR" sz="2400" kern="1200" dirty="0">
              <a:solidFill>
                <a:schemeClr val="tx1"/>
              </a:solidFill>
              <a:latin typeface="Arial" panose="020B0604020202020204" pitchFamily="34" charset="0"/>
              <a:cs typeface="Arial" panose="020B0604020202020204" pitchFamily="34" charset="0"/>
            </a:rPr>
            <a:t> musicien célèbre</a:t>
          </a:r>
        </a:p>
      </dsp:txBody>
      <dsp:txXfrm>
        <a:off x="500933" y="472301"/>
        <a:ext cx="5100811" cy="387129"/>
      </dsp:txXfrm>
    </dsp:sp>
    <dsp:sp modelId="{B1D91E1E-3EDD-4FD7-B26E-060DE14DA86D}">
      <dsp:nvSpPr>
        <dsp:cNvPr id="0" name=""/>
        <dsp:cNvSpPr/>
      </dsp:nvSpPr>
      <dsp:spPr>
        <a:xfrm>
          <a:off x="479990" y="901824"/>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 grand musicien célèbre</a:t>
          </a:r>
        </a:p>
      </dsp:txBody>
      <dsp:txXfrm>
        <a:off x="500933" y="922767"/>
        <a:ext cx="5100811" cy="387129"/>
      </dsp:txXfrm>
    </dsp:sp>
    <dsp:sp modelId="{AD4F93D7-1BCE-49AC-BD57-A97182C9C492}">
      <dsp:nvSpPr>
        <dsp:cNvPr id="0" name=""/>
        <dsp:cNvSpPr/>
      </dsp:nvSpPr>
      <dsp:spPr>
        <a:xfrm>
          <a:off x="479990" y="1352290"/>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 grand musicienne célèbre</a:t>
          </a:r>
        </a:p>
      </dsp:txBody>
      <dsp:txXfrm>
        <a:off x="500933" y="1373233"/>
        <a:ext cx="5100811" cy="3871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8321-C39E-4448-868F-C9F580CE5412}">
      <dsp:nvSpPr>
        <dsp:cNvPr id="0" name=""/>
        <dsp:cNvSpPr/>
      </dsp:nvSpPr>
      <dsp:spPr>
        <a:xfrm>
          <a:off x="479990" y="891"/>
          <a:ext cx="5142697" cy="42901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 grand musicien </a:t>
          </a:r>
          <a:r>
            <a:rPr lang="fr-FR" sz="2400" kern="1200" dirty="0" err="1">
              <a:solidFill>
                <a:schemeClr val="tx1"/>
              </a:solidFill>
              <a:latin typeface="Arial" panose="020B0604020202020204" pitchFamily="34" charset="0"/>
              <a:cs typeface="Arial" panose="020B0604020202020204" pitchFamily="34" charset="0"/>
            </a:rPr>
            <a:t>célèbr</a:t>
          </a:r>
          <a:endParaRPr lang="fr-FR" sz="2400" kern="1200" dirty="0">
            <a:solidFill>
              <a:schemeClr val="tx1"/>
            </a:solidFill>
            <a:latin typeface="Arial" panose="020B0604020202020204" pitchFamily="34" charset="0"/>
            <a:cs typeface="Arial" panose="020B0604020202020204" pitchFamily="34" charset="0"/>
          </a:endParaRPr>
        </a:p>
      </dsp:txBody>
      <dsp:txXfrm>
        <a:off x="500933" y="21834"/>
        <a:ext cx="5100811" cy="387129"/>
      </dsp:txXfrm>
    </dsp:sp>
    <dsp:sp modelId="{C420E104-A091-4CE5-9F37-2BD6F47D00BD}">
      <dsp:nvSpPr>
        <dsp:cNvPr id="0" name=""/>
        <dsp:cNvSpPr/>
      </dsp:nvSpPr>
      <dsp:spPr>
        <a:xfrm>
          <a:off x="479990" y="451358"/>
          <a:ext cx="5142697" cy="42901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 </a:t>
          </a:r>
          <a:r>
            <a:rPr lang="fr-FR" sz="2400" kern="1200" dirty="0" err="1">
              <a:solidFill>
                <a:schemeClr val="tx1"/>
              </a:solidFill>
              <a:latin typeface="Arial" panose="020B0604020202020204" pitchFamily="34" charset="0"/>
              <a:cs typeface="Arial" panose="020B0604020202020204" pitchFamily="34" charset="0"/>
            </a:rPr>
            <a:t>gran</a:t>
          </a:r>
          <a:r>
            <a:rPr lang="fr-FR" sz="2400" kern="1200" dirty="0">
              <a:solidFill>
                <a:schemeClr val="tx1"/>
              </a:solidFill>
              <a:latin typeface="Arial" panose="020B0604020202020204" pitchFamily="34" charset="0"/>
              <a:cs typeface="Arial" panose="020B0604020202020204" pitchFamily="34" charset="0"/>
            </a:rPr>
            <a:t> musicien célèbre</a:t>
          </a:r>
        </a:p>
      </dsp:txBody>
      <dsp:txXfrm>
        <a:off x="500933" y="472301"/>
        <a:ext cx="5100811" cy="387129"/>
      </dsp:txXfrm>
    </dsp:sp>
    <dsp:sp modelId="{B1D91E1E-3EDD-4FD7-B26E-060DE14DA86D}">
      <dsp:nvSpPr>
        <dsp:cNvPr id="0" name=""/>
        <dsp:cNvSpPr/>
      </dsp:nvSpPr>
      <dsp:spPr>
        <a:xfrm>
          <a:off x="479990" y="901824"/>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 grand musicien célèbre</a:t>
          </a:r>
        </a:p>
      </dsp:txBody>
      <dsp:txXfrm>
        <a:off x="500933" y="922767"/>
        <a:ext cx="5100811" cy="387129"/>
      </dsp:txXfrm>
    </dsp:sp>
    <dsp:sp modelId="{AD4F93D7-1BCE-49AC-BD57-A97182C9C492}">
      <dsp:nvSpPr>
        <dsp:cNvPr id="0" name=""/>
        <dsp:cNvSpPr/>
      </dsp:nvSpPr>
      <dsp:spPr>
        <a:xfrm>
          <a:off x="479990" y="1352290"/>
          <a:ext cx="5142697" cy="42901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un grand musicienne célèbre</a:t>
          </a:r>
        </a:p>
      </dsp:txBody>
      <dsp:txXfrm>
        <a:off x="500933" y="1373233"/>
        <a:ext cx="5100811" cy="3871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8321-C39E-4448-868F-C9F580CE5412}">
      <dsp:nvSpPr>
        <dsp:cNvPr id="0" name=""/>
        <dsp:cNvSpPr/>
      </dsp:nvSpPr>
      <dsp:spPr>
        <a:xfrm>
          <a:off x="479990" y="891"/>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le </a:t>
          </a:r>
          <a:r>
            <a:rPr lang="fr-FR" sz="2400" kern="1200" dirty="0" err="1">
              <a:solidFill>
                <a:schemeClr val="tx1"/>
              </a:solidFill>
              <a:latin typeface="Arial" panose="020B0604020202020204" pitchFamily="34" charset="0"/>
              <a:cs typeface="Arial" panose="020B0604020202020204" pitchFamily="34" charset="0"/>
            </a:rPr>
            <a:t>bo</a:t>
          </a:r>
          <a:r>
            <a:rPr lang="fr-FR" sz="2400" kern="1200" dirty="0">
              <a:solidFill>
                <a:schemeClr val="tx1"/>
              </a:solidFill>
              <a:latin typeface="Arial" panose="020B0604020202020204" pitchFamily="34" charset="0"/>
              <a:cs typeface="Arial" panose="020B0604020202020204" pitchFamily="34" charset="0"/>
            </a:rPr>
            <a:t> tigre sauvage</a:t>
          </a:r>
        </a:p>
      </dsp:txBody>
      <dsp:txXfrm>
        <a:off x="500933" y="21834"/>
        <a:ext cx="5100811" cy="387129"/>
      </dsp:txXfrm>
    </dsp:sp>
    <dsp:sp modelId="{C420E104-A091-4CE5-9F37-2BD6F47D00BD}">
      <dsp:nvSpPr>
        <dsp:cNvPr id="0" name=""/>
        <dsp:cNvSpPr/>
      </dsp:nvSpPr>
      <dsp:spPr>
        <a:xfrm>
          <a:off x="479990" y="451358"/>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le beau tigresse sauvage</a:t>
          </a:r>
        </a:p>
      </dsp:txBody>
      <dsp:txXfrm>
        <a:off x="500933" y="472301"/>
        <a:ext cx="5100811" cy="387129"/>
      </dsp:txXfrm>
    </dsp:sp>
    <dsp:sp modelId="{B1D91E1E-3EDD-4FD7-B26E-060DE14DA86D}">
      <dsp:nvSpPr>
        <dsp:cNvPr id="0" name=""/>
        <dsp:cNvSpPr/>
      </dsp:nvSpPr>
      <dsp:spPr>
        <a:xfrm>
          <a:off x="479990" y="901824"/>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le beau tigre </a:t>
          </a:r>
          <a:r>
            <a:rPr lang="fr-FR" sz="2400" kern="1200" dirty="0" err="1">
              <a:solidFill>
                <a:schemeClr val="tx1"/>
              </a:solidFill>
              <a:latin typeface="Arial" panose="020B0604020202020204" pitchFamily="34" charset="0"/>
              <a:cs typeface="Arial" panose="020B0604020202020204" pitchFamily="34" charset="0"/>
            </a:rPr>
            <a:t>sauvageux</a:t>
          </a:r>
          <a:endParaRPr lang="fr-FR" sz="2400" kern="1200" dirty="0">
            <a:solidFill>
              <a:schemeClr val="tx1"/>
            </a:solidFill>
            <a:latin typeface="Arial" panose="020B0604020202020204" pitchFamily="34" charset="0"/>
            <a:cs typeface="Arial" panose="020B0604020202020204" pitchFamily="34" charset="0"/>
          </a:endParaRPr>
        </a:p>
      </dsp:txBody>
      <dsp:txXfrm>
        <a:off x="500933" y="922767"/>
        <a:ext cx="5100811" cy="387129"/>
      </dsp:txXfrm>
    </dsp:sp>
    <dsp:sp modelId="{AD4F93D7-1BCE-49AC-BD57-A97182C9C492}">
      <dsp:nvSpPr>
        <dsp:cNvPr id="0" name=""/>
        <dsp:cNvSpPr/>
      </dsp:nvSpPr>
      <dsp:spPr>
        <a:xfrm>
          <a:off x="479990" y="1352290"/>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le beau tigre sauvage</a:t>
          </a:r>
        </a:p>
      </dsp:txBody>
      <dsp:txXfrm>
        <a:off x="500933" y="1373233"/>
        <a:ext cx="5100811" cy="38712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B8321-C39E-4448-868F-C9F580CE5412}">
      <dsp:nvSpPr>
        <dsp:cNvPr id="0" name=""/>
        <dsp:cNvSpPr/>
      </dsp:nvSpPr>
      <dsp:spPr>
        <a:xfrm>
          <a:off x="479990" y="891"/>
          <a:ext cx="5142697" cy="42901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le </a:t>
          </a:r>
          <a:r>
            <a:rPr lang="fr-FR" sz="2400" kern="1200" dirty="0" err="1">
              <a:solidFill>
                <a:schemeClr val="tx1"/>
              </a:solidFill>
              <a:latin typeface="Arial" panose="020B0604020202020204" pitchFamily="34" charset="0"/>
              <a:cs typeface="Arial" panose="020B0604020202020204" pitchFamily="34" charset="0"/>
            </a:rPr>
            <a:t>bo</a:t>
          </a:r>
          <a:r>
            <a:rPr lang="fr-FR" sz="2400" kern="1200" dirty="0">
              <a:solidFill>
                <a:schemeClr val="tx1"/>
              </a:solidFill>
              <a:latin typeface="Arial" panose="020B0604020202020204" pitchFamily="34" charset="0"/>
              <a:cs typeface="Arial" panose="020B0604020202020204" pitchFamily="34" charset="0"/>
            </a:rPr>
            <a:t> tigre sauvage</a:t>
          </a:r>
        </a:p>
      </dsp:txBody>
      <dsp:txXfrm>
        <a:off x="500933" y="21834"/>
        <a:ext cx="5100811" cy="387129"/>
      </dsp:txXfrm>
    </dsp:sp>
    <dsp:sp modelId="{C420E104-A091-4CE5-9F37-2BD6F47D00BD}">
      <dsp:nvSpPr>
        <dsp:cNvPr id="0" name=""/>
        <dsp:cNvSpPr/>
      </dsp:nvSpPr>
      <dsp:spPr>
        <a:xfrm>
          <a:off x="479990" y="451358"/>
          <a:ext cx="5142697" cy="42901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le beau tigresse sauvage</a:t>
          </a:r>
        </a:p>
      </dsp:txBody>
      <dsp:txXfrm>
        <a:off x="500933" y="472301"/>
        <a:ext cx="5100811" cy="387129"/>
      </dsp:txXfrm>
    </dsp:sp>
    <dsp:sp modelId="{B1D91E1E-3EDD-4FD7-B26E-060DE14DA86D}">
      <dsp:nvSpPr>
        <dsp:cNvPr id="0" name=""/>
        <dsp:cNvSpPr/>
      </dsp:nvSpPr>
      <dsp:spPr>
        <a:xfrm>
          <a:off x="479990" y="901824"/>
          <a:ext cx="5142697" cy="42901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le beau tigre </a:t>
          </a:r>
          <a:r>
            <a:rPr lang="fr-FR" sz="2400" kern="1200" dirty="0" err="1">
              <a:solidFill>
                <a:schemeClr val="tx1"/>
              </a:solidFill>
              <a:latin typeface="Arial" panose="020B0604020202020204" pitchFamily="34" charset="0"/>
              <a:cs typeface="Arial" panose="020B0604020202020204" pitchFamily="34" charset="0"/>
            </a:rPr>
            <a:t>sauvageux</a:t>
          </a:r>
          <a:endParaRPr lang="fr-FR" sz="2400" kern="1200" dirty="0">
            <a:solidFill>
              <a:schemeClr val="tx1"/>
            </a:solidFill>
            <a:latin typeface="Arial" panose="020B0604020202020204" pitchFamily="34" charset="0"/>
            <a:cs typeface="Arial" panose="020B0604020202020204" pitchFamily="34" charset="0"/>
          </a:endParaRPr>
        </a:p>
      </dsp:txBody>
      <dsp:txXfrm>
        <a:off x="500933" y="922767"/>
        <a:ext cx="5100811" cy="387129"/>
      </dsp:txXfrm>
    </dsp:sp>
    <dsp:sp modelId="{AD4F93D7-1BCE-49AC-BD57-A97182C9C492}">
      <dsp:nvSpPr>
        <dsp:cNvPr id="0" name=""/>
        <dsp:cNvSpPr/>
      </dsp:nvSpPr>
      <dsp:spPr>
        <a:xfrm>
          <a:off x="479990" y="1352290"/>
          <a:ext cx="5142697" cy="42901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a:solidFill>
                <a:schemeClr val="tx1"/>
              </a:solidFill>
              <a:latin typeface="Arial" panose="020B0604020202020204" pitchFamily="34" charset="0"/>
              <a:cs typeface="Arial" panose="020B0604020202020204" pitchFamily="34" charset="0"/>
            </a:rPr>
            <a:t>le beau tigre sauvage</a:t>
          </a:r>
        </a:p>
      </dsp:txBody>
      <dsp:txXfrm>
        <a:off x="500933" y="1373233"/>
        <a:ext cx="5100811" cy="38712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3840" units="cm"/>
          <inkml:channel name="Y" type="integer" max="2160" units="cm"/>
          <inkml:channel name="T" type="integer" max="2.14748E9" units="dev"/>
        </inkml:traceFormat>
        <inkml:channelProperties>
          <inkml:channelProperty channel="X" name="resolution" value="20.21053" units="1/cm"/>
          <inkml:channelProperty channel="Y" name="resolution" value="20.18692" units="1/cm"/>
          <inkml:channelProperty channel="T" name="resolution" value="1" units="1/dev"/>
        </inkml:channelProperties>
      </inkml:inkSource>
      <inkml:timestamp xml:id="ts0" timeString="2020-05-14T06:22:50.569"/>
    </inkml:context>
    <inkml:brush xml:id="br0">
      <inkml:brushProperty name="width" value="0.05292" units="cm"/>
      <inkml:brushProperty name="height" value="0.05292" units="cm"/>
    </inkml:brush>
  </inkml:definitions>
  <inkml:trace contextRef="#ctx0" brushRef="#br0">14691 9525 0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04EB58-2E7B-4290-95BA-C84978705DD8}" type="datetimeFigureOut">
              <a:rPr lang="fr-FR" smtClean="0"/>
              <a:t>14/05/2020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F8B84F-F681-430F-AFB1-1370B57630D8}" type="slidenum">
              <a:rPr lang="fr-FR" smtClean="0"/>
              <a:t>‹N°›</a:t>
            </a:fld>
            <a:endParaRPr lang="fr-FR"/>
          </a:p>
        </p:txBody>
      </p:sp>
    </p:spTree>
    <p:extLst>
      <p:ext uri="{BB962C8B-B14F-4D97-AF65-F5344CB8AC3E}">
        <p14:creationId xmlns:p14="http://schemas.microsoft.com/office/powerpoint/2010/main" val="6295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dirty="0"/>
          </a:p>
        </p:txBody>
      </p:sp>
    </p:spTree>
    <p:extLst>
      <p:ext uri="{BB962C8B-B14F-4D97-AF65-F5344CB8AC3E}">
        <p14:creationId xmlns:p14="http://schemas.microsoft.com/office/powerpoint/2010/main" val="334609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F8B84F-F681-430F-AFB1-1370B57630D8}" type="slidenum">
              <a:rPr lang="fr-FR" smtClean="0"/>
              <a:t>10</a:t>
            </a:fld>
            <a:endParaRPr lang="fr-FR"/>
          </a:p>
        </p:txBody>
      </p:sp>
    </p:spTree>
    <p:extLst>
      <p:ext uri="{BB962C8B-B14F-4D97-AF65-F5344CB8AC3E}">
        <p14:creationId xmlns:p14="http://schemas.microsoft.com/office/powerpoint/2010/main" val="379806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F8B84F-F681-430F-AFB1-1370B57630D8}" type="slidenum">
              <a:rPr lang="fr-FR" smtClean="0"/>
              <a:t>11</a:t>
            </a:fld>
            <a:endParaRPr lang="fr-FR"/>
          </a:p>
        </p:txBody>
      </p:sp>
    </p:spTree>
    <p:extLst>
      <p:ext uri="{BB962C8B-B14F-4D97-AF65-F5344CB8AC3E}">
        <p14:creationId xmlns:p14="http://schemas.microsoft.com/office/powerpoint/2010/main" val="379806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a:t>Modifiez le style du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93E316D4-7AD3-461B-9F40-9441B2FE9D4F}"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3523099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3E316D4-7AD3-461B-9F40-9441B2FE9D4F}"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2898461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3E316D4-7AD3-461B-9F40-9441B2FE9D4F}"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39054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3E316D4-7AD3-461B-9F40-9441B2FE9D4F}"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137200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3E316D4-7AD3-461B-9F40-9441B2FE9D4F}" type="datetimeFigureOut">
              <a:rPr lang="fr-FR" smtClean="0"/>
              <a:t>14/05/2020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404287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3E316D4-7AD3-461B-9F40-9441B2FE9D4F}" type="datetimeFigureOut">
              <a:rPr lang="fr-FR" smtClean="0"/>
              <a:t>14/05/2020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198941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3E316D4-7AD3-461B-9F40-9441B2FE9D4F}" type="datetimeFigureOut">
              <a:rPr lang="fr-FR" smtClean="0"/>
              <a:t>14/05/2020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1893057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3E316D4-7AD3-461B-9F40-9441B2FE9D4F}" type="datetimeFigureOut">
              <a:rPr lang="fr-FR" smtClean="0"/>
              <a:t>14/05/2020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2161294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3E316D4-7AD3-461B-9F40-9441B2FE9D4F}" type="datetimeFigureOut">
              <a:rPr lang="fr-FR" smtClean="0"/>
              <a:t>14/05/2020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1150626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3E316D4-7AD3-461B-9F40-9441B2FE9D4F}" type="datetimeFigureOut">
              <a:rPr lang="fr-FR" smtClean="0"/>
              <a:t>14/05/2020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3537191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3E316D4-7AD3-461B-9F40-9441B2FE9D4F}" type="datetimeFigureOut">
              <a:rPr lang="fr-FR" smtClean="0"/>
              <a:t>14/05/2020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BC7BE2-F282-4A06-A6E1-D1709BF72E1C}" type="slidenum">
              <a:rPr lang="fr-FR" smtClean="0"/>
              <a:t>‹N°›</a:t>
            </a:fld>
            <a:endParaRPr lang="fr-FR"/>
          </a:p>
        </p:txBody>
      </p:sp>
    </p:spTree>
    <p:extLst>
      <p:ext uri="{BB962C8B-B14F-4D97-AF65-F5344CB8AC3E}">
        <p14:creationId xmlns:p14="http://schemas.microsoft.com/office/powerpoint/2010/main" val="205253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3E316D4-7AD3-461B-9F40-9441B2FE9D4F}" type="datetimeFigureOut">
              <a:rPr lang="fr-FR" smtClean="0"/>
              <a:t>14/05/2020</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9BC7BE2-F282-4A06-A6E1-D1709BF72E1C}" type="slidenum">
              <a:rPr lang="fr-FR" smtClean="0"/>
              <a:t>‹N°›</a:t>
            </a:fld>
            <a:endParaRPr lang="fr-FR"/>
          </a:p>
        </p:txBody>
      </p:sp>
    </p:spTree>
    <p:extLst>
      <p:ext uri="{BB962C8B-B14F-4D97-AF65-F5344CB8AC3E}">
        <p14:creationId xmlns:p14="http://schemas.microsoft.com/office/powerpoint/2010/main" val="2478361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13" Type="http://schemas.microsoft.com/office/2007/relationships/diagramDrawing" Target="../diagrams/drawing4.xml"/><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diagramColors" Target="../diagrams/colors4.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QuickStyle" Target="../diagrams/quickStyle4.xml"/><Relationship Id="rId5" Type="http://schemas.openxmlformats.org/officeDocument/2006/relationships/diagramQuickStyle" Target="../diagrams/quickStyle3.xml"/><Relationship Id="rId10" Type="http://schemas.openxmlformats.org/officeDocument/2006/relationships/diagramLayout" Target="../diagrams/layout4.xml"/><Relationship Id="rId4" Type="http://schemas.openxmlformats.org/officeDocument/2006/relationships/diagramLayout" Target="../diagrams/layout3.xml"/><Relationship Id="rId9"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5.xml"/><Relationship Id="rId12" Type="http://schemas.openxmlformats.org/officeDocument/2006/relationships/diagramColors" Target="../diagrams/colors6.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5" Type="http://schemas.openxmlformats.org/officeDocument/2006/relationships/diagramLayout" Target="../diagrams/layout5.xml"/><Relationship Id="rId10" Type="http://schemas.openxmlformats.org/officeDocument/2006/relationships/diagramLayout" Target="../diagrams/layout6.xml"/><Relationship Id="rId4" Type="http://schemas.openxmlformats.org/officeDocument/2006/relationships/diagramData" Target="../diagrams/data5.xml"/><Relationship Id="rId9" Type="http://schemas.openxmlformats.org/officeDocument/2006/relationships/diagramData" Target="../diagrams/data6.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Layout" Target="../diagrams/layout7.xml"/><Relationship Id="rId7" Type="http://schemas.openxmlformats.org/officeDocument/2006/relationships/image" Target="../media/image3.png"/><Relationship Id="rId12" Type="http://schemas.microsoft.com/office/2007/relationships/diagramDrawing" Target="../diagrams/drawing8.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11" Type="http://schemas.openxmlformats.org/officeDocument/2006/relationships/diagramColors" Target="../diagrams/colors8.xml"/><Relationship Id="rId5" Type="http://schemas.openxmlformats.org/officeDocument/2006/relationships/diagramColors" Target="../diagrams/colors7.xml"/><Relationship Id="rId10" Type="http://schemas.openxmlformats.org/officeDocument/2006/relationships/diagramQuickStyle" Target="../diagrams/quickStyle8.xml"/><Relationship Id="rId4" Type="http://schemas.openxmlformats.org/officeDocument/2006/relationships/diagramQuickStyle" Target="../diagrams/quickStyle7.xml"/><Relationship Id="rId9"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55" Type="http://schemas.openxmlformats.org/officeDocument/2006/relationships/tags" Target="../tags/tag55.xml"/><Relationship Id="rId63" Type="http://schemas.openxmlformats.org/officeDocument/2006/relationships/tags" Target="../tags/tag63.xml"/><Relationship Id="rId68" Type="http://schemas.openxmlformats.org/officeDocument/2006/relationships/tags" Target="../tags/tag68.xml"/><Relationship Id="rId76" Type="http://schemas.openxmlformats.org/officeDocument/2006/relationships/tags" Target="../tags/tag76.xml"/><Relationship Id="rId84" Type="http://schemas.openxmlformats.org/officeDocument/2006/relationships/image" Target="../media/image9.png"/><Relationship Id="rId7" Type="http://schemas.openxmlformats.org/officeDocument/2006/relationships/tags" Target="../tags/tag7.xml"/><Relationship Id="rId71" Type="http://schemas.openxmlformats.org/officeDocument/2006/relationships/tags" Target="../tags/tag71.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74" Type="http://schemas.openxmlformats.org/officeDocument/2006/relationships/tags" Target="../tags/tag74.xml"/><Relationship Id="rId79" Type="http://schemas.openxmlformats.org/officeDocument/2006/relationships/tags" Target="../tags/tag79.xml"/><Relationship Id="rId87" Type="http://schemas.openxmlformats.org/officeDocument/2006/relationships/image" Target="../media/image10.png"/><Relationship Id="rId5" Type="http://schemas.openxmlformats.org/officeDocument/2006/relationships/tags" Target="../tags/tag5.xml"/><Relationship Id="rId61" Type="http://schemas.openxmlformats.org/officeDocument/2006/relationships/tags" Target="../tags/tag61.xml"/><Relationship Id="rId82" Type="http://schemas.openxmlformats.org/officeDocument/2006/relationships/image" Target="../media/image4.png"/><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77" Type="http://schemas.openxmlformats.org/officeDocument/2006/relationships/tags" Target="../tags/tag77.xm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80" Type="http://schemas.openxmlformats.org/officeDocument/2006/relationships/tags" Target="../tags/tag80.xml"/><Relationship Id="rId85" Type="http://schemas.microsoft.com/office/2007/relationships/hdphoto" Target="../media/hdphoto1.wdp"/><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image" Target="../media/image3.png"/><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slideLayout" Target="../slideLayouts/slideLayout7.xml"/><Relationship Id="rId86" Type="http://schemas.openxmlformats.org/officeDocument/2006/relationships/customXml" Target="../ink/ink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3.pn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a:latin typeface="Arial" panose="020B0604020202020204" pitchFamily="34" charset="0"/>
                <a:cs typeface="Arial" panose="020B0604020202020204" pitchFamily="34" charset="0"/>
              </a:rPr>
              <a:t>Français CE1</a:t>
            </a:r>
          </a:p>
        </p:txBody>
      </p:sp>
      <p:sp>
        <p:nvSpPr>
          <p:cNvPr id="3" name="ZoneTexte 2"/>
          <p:cNvSpPr txBox="1"/>
          <p:nvPr/>
        </p:nvSpPr>
        <p:spPr>
          <a:xfrm>
            <a:off x="2376752" y="1779665"/>
            <a:ext cx="3960440"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Séquence 6 – séance 1  </a:t>
            </a:r>
          </a:p>
        </p:txBody>
      </p:sp>
      <p:sp>
        <p:nvSpPr>
          <p:cNvPr id="7" name="ZoneTexte 6"/>
          <p:cNvSpPr txBox="1"/>
          <p:nvPr/>
        </p:nvSpPr>
        <p:spPr>
          <a:xfrm>
            <a:off x="683569" y="2571750"/>
            <a:ext cx="7241123"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Révisions : le groupe nominal et le phonème « on »</a:t>
            </a:r>
          </a:p>
        </p:txBody>
      </p:sp>
    </p:spTree>
    <p:extLst>
      <p:ext uri="{BB962C8B-B14F-4D97-AF65-F5344CB8AC3E}">
        <p14:creationId xmlns:p14="http://schemas.microsoft.com/office/powerpoint/2010/main" val="2632050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169124254"/>
              </p:ext>
            </p:extLst>
          </p:nvPr>
        </p:nvGraphicFramePr>
        <p:xfrm>
          <a:off x="1352366" y="2139702"/>
          <a:ext cx="6102678" cy="1782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p:cNvSpPr txBox="1"/>
          <p:nvPr/>
        </p:nvSpPr>
        <p:spPr>
          <a:xfrm>
            <a:off x="2195736" y="1275606"/>
            <a:ext cx="4680520"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un cheval énergique et puissant </a:t>
            </a:r>
          </a:p>
        </p:txBody>
      </p:sp>
      <p:pic>
        <p:nvPicPr>
          <p:cNvPr id="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5" y="79206"/>
            <a:ext cx="612125" cy="50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1331641" y="119950"/>
            <a:ext cx="4959777"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Transpose au féminin</a:t>
            </a:r>
          </a:p>
        </p:txBody>
      </p:sp>
      <p:graphicFrame>
        <p:nvGraphicFramePr>
          <p:cNvPr id="9" name="Diagramme 8"/>
          <p:cNvGraphicFramePr/>
          <p:nvPr>
            <p:extLst>
              <p:ext uri="{D42A27DB-BD31-4B8C-83A1-F6EECF244321}">
                <p14:modId xmlns:p14="http://schemas.microsoft.com/office/powerpoint/2010/main" val="3221305881"/>
              </p:ext>
            </p:extLst>
          </p:nvPr>
        </p:nvGraphicFramePr>
        <p:xfrm>
          <a:off x="1331640" y="2165312"/>
          <a:ext cx="6192687" cy="178219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718959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267744" y="1275606"/>
            <a:ext cx="4464496"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une grande musicienne célèbre</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5" y="79206"/>
            <a:ext cx="612125" cy="50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1331641" y="119950"/>
            <a:ext cx="4959777"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Transpose au masculin</a:t>
            </a:r>
          </a:p>
        </p:txBody>
      </p:sp>
      <p:graphicFrame>
        <p:nvGraphicFramePr>
          <p:cNvPr id="8" name="Diagramme 7"/>
          <p:cNvGraphicFramePr/>
          <p:nvPr>
            <p:extLst>
              <p:ext uri="{D42A27DB-BD31-4B8C-83A1-F6EECF244321}">
                <p14:modId xmlns:p14="http://schemas.microsoft.com/office/powerpoint/2010/main" val="4256884406"/>
              </p:ext>
            </p:extLst>
          </p:nvPr>
        </p:nvGraphicFramePr>
        <p:xfrm>
          <a:off x="1331640" y="2139702"/>
          <a:ext cx="6102678" cy="17821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9" name="Diagramme 8"/>
          <p:cNvGraphicFramePr/>
          <p:nvPr>
            <p:extLst>
              <p:ext uri="{D42A27DB-BD31-4B8C-83A1-F6EECF244321}">
                <p14:modId xmlns:p14="http://schemas.microsoft.com/office/powerpoint/2010/main" val="932168405"/>
              </p:ext>
            </p:extLst>
          </p:nvPr>
        </p:nvGraphicFramePr>
        <p:xfrm>
          <a:off x="1331640" y="2139702"/>
          <a:ext cx="6102678" cy="178219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104428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820774366"/>
              </p:ext>
            </p:extLst>
          </p:nvPr>
        </p:nvGraphicFramePr>
        <p:xfrm>
          <a:off x="1331640" y="2139702"/>
          <a:ext cx="6102678" cy="1782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2699792" y="1405830"/>
            <a:ext cx="3744416"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la belle tigresse sauvage</a:t>
            </a:r>
          </a:p>
        </p:txBody>
      </p:sp>
      <p:pic>
        <p:nvPicPr>
          <p:cNvPr id="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545" y="79206"/>
            <a:ext cx="612125" cy="50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31641" y="119950"/>
            <a:ext cx="4959777"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Transpose au masculin</a:t>
            </a:r>
          </a:p>
        </p:txBody>
      </p:sp>
      <p:graphicFrame>
        <p:nvGraphicFramePr>
          <p:cNvPr id="6" name="Diagramme 5"/>
          <p:cNvGraphicFramePr/>
          <p:nvPr>
            <p:extLst>
              <p:ext uri="{D42A27DB-BD31-4B8C-83A1-F6EECF244321}">
                <p14:modId xmlns:p14="http://schemas.microsoft.com/office/powerpoint/2010/main" val="2346135895"/>
              </p:ext>
            </p:extLst>
          </p:nvPr>
        </p:nvGraphicFramePr>
        <p:xfrm>
          <a:off x="1331640" y="2139702"/>
          <a:ext cx="6102678" cy="178219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52691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10" y="1"/>
            <a:ext cx="752021" cy="69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331640" y="119950"/>
            <a:ext cx="7416824" cy="830997"/>
          </a:xfrm>
          <a:prstGeom prst="rect">
            <a:avLst/>
          </a:prstGeom>
          <a:noFill/>
        </p:spPr>
        <p:txBody>
          <a:bodyPr wrap="square" rtlCol="0">
            <a:spAutoFit/>
          </a:bodyPr>
          <a:lstStyle/>
          <a:p>
            <a:r>
              <a:rPr lang="fr-FR" sz="2400" b="1" dirty="0">
                <a:latin typeface="Arial" panose="020B0604020202020204" pitchFamily="34" charset="0"/>
                <a:cs typeface="Arial" panose="020B0604020202020204" pitchFamily="34" charset="0"/>
              </a:rPr>
              <a:t>Ajoute les adjectifs au bon endroit en respectant l’accord dans le groupe nominal</a:t>
            </a:r>
          </a:p>
        </p:txBody>
      </p:sp>
      <p:sp>
        <p:nvSpPr>
          <p:cNvPr id="2" name="ZoneTexte 1"/>
          <p:cNvSpPr txBox="1"/>
          <p:nvPr/>
        </p:nvSpPr>
        <p:spPr>
          <a:xfrm>
            <a:off x="2810852" y="1599640"/>
            <a:ext cx="884847"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jolis</a:t>
            </a:r>
          </a:p>
        </p:txBody>
      </p:sp>
      <p:sp>
        <p:nvSpPr>
          <p:cNvPr id="6" name="ZoneTexte 5"/>
          <p:cNvSpPr txBox="1"/>
          <p:nvPr/>
        </p:nvSpPr>
        <p:spPr>
          <a:xfrm>
            <a:off x="5061291" y="1599641"/>
            <a:ext cx="115212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violette</a:t>
            </a:r>
          </a:p>
        </p:txBody>
      </p:sp>
      <p:sp>
        <p:nvSpPr>
          <p:cNvPr id="7" name="ZoneTexte 6"/>
          <p:cNvSpPr txBox="1"/>
          <p:nvPr/>
        </p:nvSpPr>
        <p:spPr>
          <a:xfrm>
            <a:off x="6893449" y="1599642"/>
            <a:ext cx="1882916"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multicolores</a:t>
            </a:r>
          </a:p>
        </p:txBody>
      </p:sp>
      <p:sp>
        <p:nvSpPr>
          <p:cNvPr id="8" name="ZoneTexte 7"/>
          <p:cNvSpPr txBox="1"/>
          <p:nvPr/>
        </p:nvSpPr>
        <p:spPr>
          <a:xfrm>
            <a:off x="629681" y="951570"/>
            <a:ext cx="115212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joli</a:t>
            </a:r>
          </a:p>
        </p:txBody>
      </p:sp>
      <p:sp>
        <p:nvSpPr>
          <p:cNvPr id="9" name="ZoneTexte 8"/>
          <p:cNvSpPr txBox="1"/>
          <p:nvPr/>
        </p:nvSpPr>
        <p:spPr>
          <a:xfrm>
            <a:off x="7308304" y="945110"/>
            <a:ext cx="1053206"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jolies</a:t>
            </a:r>
          </a:p>
        </p:txBody>
      </p:sp>
      <p:sp>
        <p:nvSpPr>
          <p:cNvPr id="10" name="ZoneTexte 9"/>
          <p:cNvSpPr txBox="1"/>
          <p:nvPr/>
        </p:nvSpPr>
        <p:spPr>
          <a:xfrm>
            <a:off x="629681" y="1599642"/>
            <a:ext cx="115212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jolie</a:t>
            </a:r>
          </a:p>
        </p:txBody>
      </p:sp>
      <p:sp>
        <p:nvSpPr>
          <p:cNvPr id="11" name="ZoneTexte 10"/>
          <p:cNvSpPr txBox="1"/>
          <p:nvPr/>
        </p:nvSpPr>
        <p:spPr>
          <a:xfrm>
            <a:off x="4683249" y="945109"/>
            <a:ext cx="1908212"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multicolore</a:t>
            </a:r>
          </a:p>
        </p:txBody>
      </p:sp>
      <p:sp>
        <p:nvSpPr>
          <p:cNvPr id="12" name="ZoneTexte 11"/>
          <p:cNvSpPr txBox="1"/>
          <p:nvPr/>
        </p:nvSpPr>
        <p:spPr>
          <a:xfrm>
            <a:off x="2536198" y="938649"/>
            <a:ext cx="1434154"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violettes</a:t>
            </a:r>
          </a:p>
        </p:txBody>
      </p:sp>
      <p:sp>
        <p:nvSpPr>
          <p:cNvPr id="5" name="ZoneTexte 4"/>
          <p:cNvSpPr txBox="1"/>
          <p:nvPr/>
        </p:nvSpPr>
        <p:spPr>
          <a:xfrm>
            <a:off x="237440" y="2409732"/>
            <a:ext cx="8496944"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Un ________ papillon __________ s’est posé sur une fleur.</a:t>
            </a:r>
          </a:p>
        </p:txBody>
      </p:sp>
      <p:sp>
        <p:nvSpPr>
          <p:cNvPr id="13" name="ZoneTexte 12"/>
          <p:cNvSpPr txBox="1"/>
          <p:nvPr/>
        </p:nvSpPr>
        <p:spPr>
          <a:xfrm>
            <a:off x="213793" y="3034018"/>
            <a:ext cx="8892480" cy="461665"/>
          </a:xfrm>
          <a:prstGeom prst="rect">
            <a:avLst/>
          </a:prstGeom>
          <a:noFill/>
        </p:spPr>
        <p:txBody>
          <a:bodyPr wrap="square" rtlCol="0">
            <a:spAutoFit/>
          </a:bodyPr>
          <a:lstStyle/>
          <a:p>
            <a:r>
              <a:rPr lang="fr-FR" sz="2400" dirty="0" err="1">
                <a:latin typeface="Arial" panose="020B0604020202020204" pitchFamily="34" charset="0"/>
                <a:cs typeface="Arial" panose="020B0604020202020204" pitchFamily="34" charset="0"/>
              </a:rPr>
              <a:t>Salimata</a:t>
            </a:r>
            <a:r>
              <a:rPr lang="fr-FR" sz="2400" dirty="0">
                <a:latin typeface="Arial" panose="020B0604020202020204" pitchFamily="34" charset="0"/>
                <a:cs typeface="Arial" panose="020B0604020202020204" pitchFamily="34" charset="0"/>
              </a:rPr>
              <a:t> a des ______ rubans  ___________ dans les cheveux.                 </a:t>
            </a:r>
          </a:p>
        </p:txBody>
      </p:sp>
      <p:sp>
        <p:nvSpPr>
          <p:cNvPr id="14" name="ZoneTexte 13"/>
          <p:cNvSpPr txBox="1"/>
          <p:nvPr/>
        </p:nvSpPr>
        <p:spPr>
          <a:xfrm>
            <a:off x="186515" y="4353948"/>
            <a:ext cx="7866874"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Cette _________ fleur __________ sent bon. </a:t>
            </a:r>
          </a:p>
        </p:txBody>
      </p:sp>
      <p:sp>
        <p:nvSpPr>
          <p:cNvPr id="15" name="ZoneTexte 14"/>
          <p:cNvSpPr txBox="1"/>
          <p:nvPr/>
        </p:nvSpPr>
        <p:spPr>
          <a:xfrm>
            <a:off x="186516" y="3661960"/>
            <a:ext cx="8877969"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Anna porte des  __________ chaussures _____________. </a:t>
            </a:r>
          </a:p>
        </p:txBody>
      </p:sp>
    </p:spTree>
    <p:extLst>
      <p:ext uri="{BB962C8B-B14F-4D97-AF65-F5344CB8AC3E}">
        <p14:creationId xmlns:p14="http://schemas.microsoft.com/office/powerpoint/2010/main" val="191245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11111E-6 -6.17284E-7 L 0.02361 0.27994 " pathEditMode="relative" rAng="0" ptsTypes="AA">
                                      <p:cBhvr>
                                        <p:cTn id="6" dur="2000" fill="hold"/>
                                        <p:tgtEl>
                                          <p:spTgt spid="8"/>
                                        </p:tgtEl>
                                        <p:attrNameLst>
                                          <p:attrName>ppt_x</p:attrName>
                                          <p:attrName>ppt_y</p:attrName>
                                        </p:attrNameLst>
                                      </p:cBhvr>
                                      <p:rCtr x="1181" y="13981"/>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05556E-6 -1.11111E-6 L -0.1559 0.28264 " pathEditMode="relative" rAng="0" ptsTypes="AA">
                                      <p:cBhvr>
                                        <p:cTn id="10" dur="2000" fill="hold"/>
                                        <p:tgtEl>
                                          <p:spTgt spid="11"/>
                                        </p:tgtEl>
                                        <p:attrNameLst>
                                          <p:attrName>ppt_x</p:attrName>
                                          <p:attrName>ppt_y</p:attrName>
                                        </p:attrNameLst>
                                      </p:cBhvr>
                                      <p:rCtr x="-7795" y="14120"/>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8.33333E-7 4.07407E-6 L -0.02899 0.28125 " pathEditMode="relative" rAng="0" ptsTypes="AA">
                                      <p:cBhvr>
                                        <p:cTn id="14" dur="2000" fill="hold"/>
                                        <p:tgtEl>
                                          <p:spTgt spid="2"/>
                                        </p:tgtEl>
                                        <p:attrNameLst>
                                          <p:attrName>ppt_x</p:attrName>
                                          <p:attrName>ppt_y</p:attrName>
                                        </p:attrNameLst>
                                      </p:cBhvr>
                                      <p:rCtr x="-1458" y="14051"/>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8.33333E-7 4.07407E-6 L -0.25434 0.28125 " pathEditMode="relative" rAng="0" ptsTypes="AA">
                                      <p:cBhvr>
                                        <p:cTn id="18" dur="2000" fill="hold"/>
                                        <p:tgtEl>
                                          <p:spTgt spid="7"/>
                                        </p:tgtEl>
                                        <p:attrNameLst>
                                          <p:attrName>ppt_x</p:attrName>
                                          <p:attrName>ppt_y</p:attrName>
                                        </p:attrNameLst>
                                      </p:cBhvr>
                                      <p:rCtr x="-12726" y="14051"/>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8.33333E-7 -1.11111E-6 L -0.52222 0.52408 " pathEditMode="relative" rAng="0" ptsTypes="AA">
                                      <p:cBhvr>
                                        <p:cTn id="22" dur="2000" fill="hold"/>
                                        <p:tgtEl>
                                          <p:spTgt spid="9"/>
                                        </p:tgtEl>
                                        <p:attrNameLst>
                                          <p:attrName>ppt_x</p:attrName>
                                          <p:attrName>ppt_y</p:attrName>
                                        </p:attrNameLst>
                                      </p:cBhvr>
                                      <p:rCtr x="-26111" y="26204"/>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8.33333E-7 -4.93827E-7 L 0.39635 0.52469 " pathEditMode="relative" rAng="0" ptsTypes="AA">
                                      <p:cBhvr>
                                        <p:cTn id="26" dur="2000" fill="hold"/>
                                        <p:tgtEl>
                                          <p:spTgt spid="12"/>
                                        </p:tgtEl>
                                        <p:attrNameLst>
                                          <p:attrName>ppt_x</p:attrName>
                                          <p:attrName>ppt_y</p:attrName>
                                        </p:attrNameLst>
                                      </p:cBhvr>
                                      <p:rCtr x="19809" y="26235"/>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8.33333E-7 4.07407E-6 L 0.04531 0.53333 " pathEditMode="relative" rAng="0" ptsTypes="AA">
                                      <p:cBhvr>
                                        <p:cTn id="30" dur="2000" fill="hold"/>
                                        <p:tgtEl>
                                          <p:spTgt spid="10"/>
                                        </p:tgtEl>
                                        <p:attrNameLst>
                                          <p:attrName>ppt_x</p:attrName>
                                          <p:attrName>ppt_y</p:attrName>
                                        </p:attrNameLst>
                                      </p:cBhvr>
                                      <p:rCtr x="2257" y="26667"/>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3.05556E-6 -4.19753E-6 L -0.16371 0.53612 " pathEditMode="relative" rAng="0" ptsTypes="AA">
                                      <p:cBhvr>
                                        <p:cTn id="34" dur="2000" fill="hold"/>
                                        <p:tgtEl>
                                          <p:spTgt spid="6"/>
                                        </p:tgtEl>
                                        <p:attrNameLst>
                                          <p:attrName>ppt_x</p:attrName>
                                          <p:attrName>ppt_y</p:attrName>
                                        </p:attrNameLst>
                                      </p:cBhvr>
                                      <p:rCtr x="-8194" y="2679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Groupe 79"/>
          <p:cNvGrpSpPr/>
          <p:nvPr/>
        </p:nvGrpSpPr>
        <p:grpSpPr>
          <a:xfrm>
            <a:off x="155576" y="-108347"/>
            <a:ext cx="8146737" cy="5149688"/>
            <a:chOff x="155575" y="-144463"/>
            <a:chExt cx="8146737" cy="6866251"/>
          </a:xfrm>
        </p:grpSpPr>
        <p:sp>
          <p:nvSpPr>
            <p:cNvPr id="42" name="Forme libre 41"/>
            <p:cNvSpPr/>
            <p:nvPr/>
          </p:nvSpPr>
          <p:spPr>
            <a:xfrm>
              <a:off x="6673714" y="586072"/>
              <a:ext cx="477672" cy="950755"/>
            </a:xfrm>
            <a:custGeom>
              <a:avLst/>
              <a:gdLst>
                <a:gd name="connsiteX0" fmla="*/ 0 w 477672"/>
                <a:gd name="connsiteY0" fmla="*/ 18461 h 950755"/>
                <a:gd name="connsiteX1" fmla="*/ 259308 w 477672"/>
                <a:gd name="connsiteY1" fmla="*/ 18461 h 950755"/>
                <a:gd name="connsiteX2" fmla="*/ 300251 w 477672"/>
                <a:gd name="connsiteY2" fmla="*/ 45756 h 950755"/>
                <a:gd name="connsiteX3" fmla="*/ 313899 w 477672"/>
                <a:gd name="connsiteY3" fmla="*/ 195881 h 950755"/>
                <a:gd name="connsiteX4" fmla="*/ 300251 w 477672"/>
                <a:gd name="connsiteY4" fmla="*/ 236825 h 950755"/>
                <a:gd name="connsiteX5" fmla="*/ 136478 w 477672"/>
                <a:gd name="connsiteY5" fmla="*/ 318711 h 950755"/>
                <a:gd name="connsiteX6" fmla="*/ 95535 w 477672"/>
                <a:gd name="connsiteY6" fmla="*/ 332359 h 950755"/>
                <a:gd name="connsiteX7" fmla="*/ 40944 w 477672"/>
                <a:gd name="connsiteY7" fmla="*/ 414246 h 950755"/>
                <a:gd name="connsiteX8" fmla="*/ 54591 w 477672"/>
                <a:gd name="connsiteY8" fmla="*/ 482484 h 950755"/>
                <a:gd name="connsiteX9" fmla="*/ 395785 w 477672"/>
                <a:gd name="connsiteY9" fmla="*/ 496132 h 950755"/>
                <a:gd name="connsiteX10" fmla="*/ 423081 w 477672"/>
                <a:gd name="connsiteY10" fmla="*/ 537076 h 950755"/>
                <a:gd name="connsiteX11" fmla="*/ 450376 w 477672"/>
                <a:gd name="connsiteY11" fmla="*/ 618962 h 950755"/>
                <a:gd name="connsiteX12" fmla="*/ 409433 w 477672"/>
                <a:gd name="connsiteY12" fmla="*/ 700849 h 950755"/>
                <a:gd name="connsiteX13" fmla="*/ 300251 w 477672"/>
                <a:gd name="connsiteY13" fmla="*/ 728144 h 950755"/>
                <a:gd name="connsiteX14" fmla="*/ 218364 w 477672"/>
                <a:gd name="connsiteY14" fmla="*/ 769087 h 950755"/>
                <a:gd name="connsiteX15" fmla="*/ 204717 w 477672"/>
                <a:gd name="connsiteY15" fmla="*/ 919213 h 950755"/>
                <a:gd name="connsiteX16" fmla="*/ 477672 w 477672"/>
                <a:gd name="connsiteY16" fmla="*/ 946508 h 95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7672" h="950755">
                  <a:moveTo>
                    <a:pt x="0" y="18461"/>
                  </a:moveTo>
                  <a:cubicBezTo>
                    <a:pt x="109139" y="-3367"/>
                    <a:pt x="104867" y="-8793"/>
                    <a:pt x="259308" y="18461"/>
                  </a:cubicBezTo>
                  <a:cubicBezTo>
                    <a:pt x="275461" y="21311"/>
                    <a:pt x="286603" y="36658"/>
                    <a:pt x="300251" y="45756"/>
                  </a:cubicBezTo>
                  <a:cubicBezTo>
                    <a:pt x="345387" y="113459"/>
                    <a:pt x="335182" y="78824"/>
                    <a:pt x="313899" y="195881"/>
                  </a:cubicBezTo>
                  <a:cubicBezTo>
                    <a:pt x="311325" y="210035"/>
                    <a:pt x="310424" y="226652"/>
                    <a:pt x="300251" y="236825"/>
                  </a:cubicBezTo>
                  <a:cubicBezTo>
                    <a:pt x="247338" y="289738"/>
                    <a:pt x="203078" y="296511"/>
                    <a:pt x="136478" y="318711"/>
                  </a:cubicBezTo>
                  <a:lnTo>
                    <a:pt x="95535" y="332359"/>
                  </a:lnTo>
                  <a:cubicBezTo>
                    <a:pt x="77338" y="359655"/>
                    <a:pt x="34511" y="382078"/>
                    <a:pt x="40944" y="414246"/>
                  </a:cubicBezTo>
                  <a:cubicBezTo>
                    <a:pt x="45493" y="436992"/>
                    <a:pt x="31989" y="477268"/>
                    <a:pt x="54591" y="482484"/>
                  </a:cubicBezTo>
                  <a:cubicBezTo>
                    <a:pt x="165498" y="508078"/>
                    <a:pt x="282054" y="491583"/>
                    <a:pt x="395785" y="496132"/>
                  </a:cubicBezTo>
                  <a:cubicBezTo>
                    <a:pt x="404884" y="509780"/>
                    <a:pt x="416419" y="522087"/>
                    <a:pt x="423081" y="537076"/>
                  </a:cubicBezTo>
                  <a:cubicBezTo>
                    <a:pt x="434766" y="563368"/>
                    <a:pt x="450376" y="618962"/>
                    <a:pt x="450376" y="618962"/>
                  </a:cubicBezTo>
                  <a:cubicBezTo>
                    <a:pt x="441385" y="645935"/>
                    <a:pt x="433485" y="681607"/>
                    <a:pt x="409433" y="700849"/>
                  </a:cubicBezTo>
                  <a:cubicBezTo>
                    <a:pt x="395255" y="712192"/>
                    <a:pt x="303954" y="727218"/>
                    <a:pt x="300251" y="728144"/>
                  </a:cubicBezTo>
                  <a:cubicBezTo>
                    <a:pt x="255049" y="739445"/>
                    <a:pt x="258392" y="742403"/>
                    <a:pt x="218364" y="769087"/>
                  </a:cubicBezTo>
                  <a:cubicBezTo>
                    <a:pt x="207660" y="801200"/>
                    <a:pt x="166136" y="880632"/>
                    <a:pt x="204717" y="919213"/>
                  </a:cubicBezTo>
                  <a:cubicBezTo>
                    <a:pt x="252152" y="966648"/>
                    <a:pt x="467842" y="946508"/>
                    <a:pt x="477672" y="94650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Forme libre 42"/>
            <p:cNvSpPr/>
            <p:nvPr/>
          </p:nvSpPr>
          <p:spPr>
            <a:xfrm rot="20392096">
              <a:off x="6252949" y="843623"/>
              <a:ext cx="477672" cy="950755"/>
            </a:xfrm>
            <a:custGeom>
              <a:avLst/>
              <a:gdLst>
                <a:gd name="connsiteX0" fmla="*/ 0 w 477672"/>
                <a:gd name="connsiteY0" fmla="*/ 18461 h 950755"/>
                <a:gd name="connsiteX1" fmla="*/ 259308 w 477672"/>
                <a:gd name="connsiteY1" fmla="*/ 18461 h 950755"/>
                <a:gd name="connsiteX2" fmla="*/ 300251 w 477672"/>
                <a:gd name="connsiteY2" fmla="*/ 45756 h 950755"/>
                <a:gd name="connsiteX3" fmla="*/ 313899 w 477672"/>
                <a:gd name="connsiteY3" fmla="*/ 195881 h 950755"/>
                <a:gd name="connsiteX4" fmla="*/ 300251 w 477672"/>
                <a:gd name="connsiteY4" fmla="*/ 236825 h 950755"/>
                <a:gd name="connsiteX5" fmla="*/ 136478 w 477672"/>
                <a:gd name="connsiteY5" fmla="*/ 318711 h 950755"/>
                <a:gd name="connsiteX6" fmla="*/ 95535 w 477672"/>
                <a:gd name="connsiteY6" fmla="*/ 332359 h 950755"/>
                <a:gd name="connsiteX7" fmla="*/ 40944 w 477672"/>
                <a:gd name="connsiteY7" fmla="*/ 414246 h 950755"/>
                <a:gd name="connsiteX8" fmla="*/ 54591 w 477672"/>
                <a:gd name="connsiteY8" fmla="*/ 482484 h 950755"/>
                <a:gd name="connsiteX9" fmla="*/ 395785 w 477672"/>
                <a:gd name="connsiteY9" fmla="*/ 496132 h 950755"/>
                <a:gd name="connsiteX10" fmla="*/ 423081 w 477672"/>
                <a:gd name="connsiteY10" fmla="*/ 537076 h 950755"/>
                <a:gd name="connsiteX11" fmla="*/ 450376 w 477672"/>
                <a:gd name="connsiteY11" fmla="*/ 618962 h 950755"/>
                <a:gd name="connsiteX12" fmla="*/ 409433 w 477672"/>
                <a:gd name="connsiteY12" fmla="*/ 700849 h 950755"/>
                <a:gd name="connsiteX13" fmla="*/ 300251 w 477672"/>
                <a:gd name="connsiteY13" fmla="*/ 728144 h 950755"/>
                <a:gd name="connsiteX14" fmla="*/ 218364 w 477672"/>
                <a:gd name="connsiteY14" fmla="*/ 769087 h 950755"/>
                <a:gd name="connsiteX15" fmla="*/ 204717 w 477672"/>
                <a:gd name="connsiteY15" fmla="*/ 919213 h 950755"/>
                <a:gd name="connsiteX16" fmla="*/ 477672 w 477672"/>
                <a:gd name="connsiteY16" fmla="*/ 946508 h 95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7672" h="950755">
                  <a:moveTo>
                    <a:pt x="0" y="18461"/>
                  </a:moveTo>
                  <a:cubicBezTo>
                    <a:pt x="109139" y="-3367"/>
                    <a:pt x="104867" y="-8793"/>
                    <a:pt x="259308" y="18461"/>
                  </a:cubicBezTo>
                  <a:cubicBezTo>
                    <a:pt x="275461" y="21311"/>
                    <a:pt x="286603" y="36658"/>
                    <a:pt x="300251" y="45756"/>
                  </a:cubicBezTo>
                  <a:cubicBezTo>
                    <a:pt x="345387" y="113459"/>
                    <a:pt x="335182" y="78824"/>
                    <a:pt x="313899" y="195881"/>
                  </a:cubicBezTo>
                  <a:cubicBezTo>
                    <a:pt x="311325" y="210035"/>
                    <a:pt x="310424" y="226652"/>
                    <a:pt x="300251" y="236825"/>
                  </a:cubicBezTo>
                  <a:cubicBezTo>
                    <a:pt x="247338" y="289738"/>
                    <a:pt x="203078" y="296511"/>
                    <a:pt x="136478" y="318711"/>
                  </a:cubicBezTo>
                  <a:lnTo>
                    <a:pt x="95535" y="332359"/>
                  </a:lnTo>
                  <a:cubicBezTo>
                    <a:pt x="77338" y="359655"/>
                    <a:pt x="34511" y="382078"/>
                    <a:pt x="40944" y="414246"/>
                  </a:cubicBezTo>
                  <a:cubicBezTo>
                    <a:pt x="45493" y="436992"/>
                    <a:pt x="31989" y="477268"/>
                    <a:pt x="54591" y="482484"/>
                  </a:cubicBezTo>
                  <a:cubicBezTo>
                    <a:pt x="165498" y="508078"/>
                    <a:pt x="282054" y="491583"/>
                    <a:pt x="395785" y="496132"/>
                  </a:cubicBezTo>
                  <a:cubicBezTo>
                    <a:pt x="404884" y="509780"/>
                    <a:pt x="416419" y="522087"/>
                    <a:pt x="423081" y="537076"/>
                  </a:cubicBezTo>
                  <a:cubicBezTo>
                    <a:pt x="434766" y="563368"/>
                    <a:pt x="450376" y="618962"/>
                    <a:pt x="450376" y="618962"/>
                  </a:cubicBezTo>
                  <a:cubicBezTo>
                    <a:pt x="441385" y="645935"/>
                    <a:pt x="433485" y="681607"/>
                    <a:pt x="409433" y="700849"/>
                  </a:cubicBezTo>
                  <a:cubicBezTo>
                    <a:pt x="395255" y="712192"/>
                    <a:pt x="303954" y="727218"/>
                    <a:pt x="300251" y="728144"/>
                  </a:cubicBezTo>
                  <a:cubicBezTo>
                    <a:pt x="255049" y="739445"/>
                    <a:pt x="258392" y="742403"/>
                    <a:pt x="218364" y="769087"/>
                  </a:cubicBezTo>
                  <a:cubicBezTo>
                    <a:pt x="207660" y="801200"/>
                    <a:pt x="166136" y="880632"/>
                    <a:pt x="204717" y="919213"/>
                  </a:cubicBezTo>
                  <a:cubicBezTo>
                    <a:pt x="252152" y="966648"/>
                    <a:pt x="467842" y="946508"/>
                    <a:pt x="477672" y="94650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Forme libre 43"/>
            <p:cNvSpPr/>
            <p:nvPr/>
          </p:nvSpPr>
          <p:spPr>
            <a:xfrm rot="2499203">
              <a:off x="7446341" y="600680"/>
              <a:ext cx="477672" cy="950755"/>
            </a:xfrm>
            <a:custGeom>
              <a:avLst/>
              <a:gdLst>
                <a:gd name="connsiteX0" fmla="*/ 0 w 477672"/>
                <a:gd name="connsiteY0" fmla="*/ 18461 h 950755"/>
                <a:gd name="connsiteX1" fmla="*/ 259308 w 477672"/>
                <a:gd name="connsiteY1" fmla="*/ 18461 h 950755"/>
                <a:gd name="connsiteX2" fmla="*/ 300251 w 477672"/>
                <a:gd name="connsiteY2" fmla="*/ 45756 h 950755"/>
                <a:gd name="connsiteX3" fmla="*/ 313899 w 477672"/>
                <a:gd name="connsiteY3" fmla="*/ 195881 h 950755"/>
                <a:gd name="connsiteX4" fmla="*/ 300251 w 477672"/>
                <a:gd name="connsiteY4" fmla="*/ 236825 h 950755"/>
                <a:gd name="connsiteX5" fmla="*/ 136478 w 477672"/>
                <a:gd name="connsiteY5" fmla="*/ 318711 h 950755"/>
                <a:gd name="connsiteX6" fmla="*/ 95535 w 477672"/>
                <a:gd name="connsiteY6" fmla="*/ 332359 h 950755"/>
                <a:gd name="connsiteX7" fmla="*/ 40944 w 477672"/>
                <a:gd name="connsiteY7" fmla="*/ 414246 h 950755"/>
                <a:gd name="connsiteX8" fmla="*/ 54591 w 477672"/>
                <a:gd name="connsiteY8" fmla="*/ 482484 h 950755"/>
                <a:gd name="connsiteX9" fmla="*/ 395785 w 477672"/>
                <a:gd name="connsiteY9" fmla="*/ 496132 h 950755"/>
                <a:gd name="connsiteX10" fmla="*/ 423081 w 477672"/>
                <a:gd name="connsiteY10" fmla="*/ 537076 h 950755"/>
                <a:gd name="connsiteX11" fmla="*/ 450376 w 477672"/>
                <a:gd name="connsiteY11" fmla="*/ 618962 h 950755"/>
                <a:gd name="connsiteX12" fmla="*/ 409433 w 477672"/>
                <a:gd name="connsiteY12" fmla="*/ 700849 h 950755"/>
                <a:gd name="connsiteX13" fmla="*/ 300251 w 477672"/>
                <a:gd name="connsiteY13" fmla="*/ 728144 h 950755"/>
                <a:gd name="connsiteX14" fmla="*/ 218364 w 477672"/>
                <a:gd name="connsiteY14" fmla="*/ 769087 h 950755"/>
                <a:gd name="connsiteX15" fmla="*/ 204717 w 477672"/>
                <a:gd name="connsiteY15" fmla="*/ 919213 h 950755"/>
                <a:gd name="connsiteX16" fmla="*/ 477672 w 477672"/>
                <a:gd name="connsiteY16" fmla="*/ 946508 h 95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7672" h="950755">
                  <a:moveTo>
                    <a:pt x="0" y="18461"/>
                  </a:moveTo>
                  <a:cubicBezTo>
                    <a:pt x="109139" y="-3367"/>
                    <a:pt x="104867" y="-8793"/>
                    <a:pt x="259308" y="18461"/>
                  </a:cubicBezTo>
                  <a:cubicBezTo>
                    <a:pt x="275461" y="21311"/>
                    <a:pt x="286603" y="36658"/>
                    <a:pt x="300251" y="45756"/>
                  </a:cubicBezTo>
                  <a:cubicBezTo>
                    <a:pt x="345387" y="113459"/>
                    <a:pt x="335182" y="78824"/>
                    <a:pt x="313899" y="195881"/>
                  </a:cubicBezTo>
                  <a:cubicBezTo>
                    <a:pt x="311325" y="210035"/>
                    <a:pt x="310424" y="226652"/>
                    <a:pt x="300251" y="236825"/>
                  </a:cubicBezTo>
                  <a:cubicBezTo>
                    <a:pt x="247338" y="289738"/>
                    <a:pt x="203078" y="296511"/>
                    <a:pt x="136478" y="318711"/>
                  </a:cubicBezTo>
                  <a:lnTo>
                    <a:pt x="95535" y="332359"/>
                  </a:lnTo>
                  <a:cubicBezTo>
                    <a:pt x="77338" y="359655"/>
                    <a:pt x="34511" y="382078"/>
                    <a:pt x="40944" y="414246"/>
                  </a:cubicBezTo>
                  <a:cubicBezTo>
                    <a:pt x="45493" y="436992"/>
                    <a:pt x="31989" y="477268"/>
                    <a:pt x="54591" y="482484"/>
                  </a:cubicBezTo>
                  <a:cubicBezTo>
                    <a:pt x="165498" y="508078"/>
                    <a:pt x="282054" y="491583"/>
                    <a:pt x="395785" y="496132"/>
                  </a:cubicBezTo>
                  <a:cubicBezTo>
                    <a:pt x="404884" y="509780"/>
                    <a:pt x="416419" y="522087"/>
                    <a:pt x="423081" y="537076"/>
                  </a:cubicBezTo>
                  <a:cubicBezTo>
                    <a:pt x="434766" y="563368"/>
                    <a:pt x="450376" y="618962"/>
                    <a:pt x="450376" y="618962"/>
                  </a:cubicBezTo>
                  <a:cubicBezTo>
                    <a:pt x="441385" y="645935"/>
                    <a:pt x="433485" y="681607"/>
                    <a:pt x="409433" y="700849"/>
                  </a:cubicBezTo>
                  <a:cubicBezTo>
                    <a:pt x="395255" y="712192"/>
                    <a:pt x="303954" y="727218"/>
                    <a:pt x="300251" y="728144"/>
                  </a:cubicBezTo>
                  <a:cubicBezTo>
                    <a:pt x="255049" y="739445"/>
                    <a:pt x="258392" y="742403"/>
                    <a:pt x="218364" y="769087"/>
                  </a:cubicBezTo>
                  <a:cubicBezTo>
                    <a:pt x="207660" y="801200"/>
                    <a:pt x="166136" y="880632"/>
                    <a:pt x="204717" y="919213"/>
                  </a:cubicBezTo>
                  <a:cubicBezTo>
                    <a:pt x="252152" y="966648"/>
                    <a:pt x="467842" y="946508"/>
                    <a:pt x="477672" y="94650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AutoShape 6" descr="Monstre Clip Art - Image gratuite sur Pixab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cxnSp>
          <p:nvCxnSpPr>
            <p:cNvPr id="9" name="Connecteur droit 8"/>
            <p:cNvCxnSpPr/>
            <p:nvPr/>
          </p:nvCxnSpPr>
          <p:spPr>
            <a:xfrm>
              <a:off x="7200292" y="575430"/>
              <a:ext cx="0" cy="1"/>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6184002" y="6399935"/>
              <a:ext cx="288032"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6811702" y="6444323"/>
              <a:ext cx="288032"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7979063" y="6412570"/>
              <a:ext cx="288032"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p:nvSpPr>
          <p:spPr>
            <a:xfrm>
              <a:off x="7541161" y="6505764"/>
              <a:ext cx="288032"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3" name="Connecteur droit 22"/>
            <p:cNvCxnSpPr>
              <a:endCxn id="20" idx="0"/>
            </p:cNvCxnSpPr>
            <p:nvPr/>
          </p:nvCxnSpPr>
          <p:spPr>
            <a:xfrm>
              <a:off x="7840186" y="6039895"/>
              <a:ext cx="282893" cy="3726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6771105" y="6179660"/>
              <a:ext cx="282893" cy="3726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7405568" y="6133089"/>
              <a:ext cx="282893" cy="3726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a:endCxn id="17" idx="0"/>
            </p:cNvCxnSpPr>
            <p:nvPr/>
          </p:nvCxnSpPr>
          <p:spPr>
            <a:xfrm flipH="1">
              <a:off x="6328018" y="6097673"/>
              <a:ext cx="110827" cy="30226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8" name="Groupe 57"/>
            <p:cNvGrpSpPr/>
            <p:nvPr/>
          </p:nvGrpSpPr>
          <p:grpSpPr>
            <a:xfrm>
              <a:off x="6075990" y="2286673"/>
              <a:ext cx="2160240" cy="3997338"/>
              <a:chOff x="6075990" y="2286673"/>
              <a:chExt cx="2160240" cy="3997338"/>
            </a:xfrm>
          </p:grpSpPr>
          <p:sp>
            <p:nvSpPr>
              <p:cNvPr id="7" name="Rectangle 6"/>
              <p:cNvSpPr/>
              <p:nvPr/>
            </p:nvSpPr>
            <p:spPr>
              <a:xfrm>
                <a:off x="6472034" y="2295480"/>
                <a:ext cx="1368152" cy="31189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Triangle isocèle 14"/>
              <p:cNvSpPr/>
              <p:nvPr/>
            </p:nvSpPr>
            <p:spPr>
              <a:xfrm>
                <a:off x="6184002" y="2295480"/>
                <a:ext cx="576064" cy="3118972"/>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riangle isocèle 15"/>
              <p:cNvSpPr/>
              <p:nvPr/>
            </p:nvSpPr>
            <p:spPr>
              <a:xfrm>
                <a:off x="7547015" y="2286673"/>
                <a:ext cx="576064" cy="3118972"/>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llipse 2"/>
              <p:cNvSpPr/>
              <p:nvPr/>
            </p:nvSpPr>
            <p:spPr>
              <a:xfrm>
                <a:off x="6075990" y="4671743"/>
                <a:ext cx="2160240" cy="1612268"/>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0" name="Ellipse 29"/>
            <p:cNvSpPr/>
            <p:nvPr/>
          </p:nvSpPr>
          <p:spPr>
            <a:xfrm>
              <a:off x="6441138" y="1376662"/>
              <a:ext cx="1368152" cy="1197385"/>
            </a:xfrm>
            <a:prstGeom prst="ellipse">
              <a:avLst/>
            </a:prstGeom>
            <a:solidFill>
              <a:schemeClr val="accent5"/>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Arc 32"/>
            <p:cNvSpPr/>
            <p:nvPr/>
          </p:nvSpPr>
          <p:spPr>
            <a:xfrm rot="16200000">
              <a:off x="6927192" y="1748104"/>
              <a:ext cx="396044" cy="850544"/>
            </a:xfrm>
            <a:prstGeom prst="arc">
              <a:avLst>
                <a:gd name="adj1" fmla="val 16200000"/>
                <a:gd name="adj2" fmla="val 5427796"/>
              </a:avLst>
            </a:prstGeom>
            <a:no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4" name="Arc 33"/>
            <p:cNvSpPr/>
            <p:nvPr/>
          </p:nvSpPr>
          <p:spPr>
            <a:xfrm rot="5400000">
              <a:off x="6927192" y="1765133"/>
              <a:ext cx="396044" cy="850544"/>
            </a:xfrm>
            <a:prstGeom prst="arc">
              <a:avLst>
                <a:gd name="adj1" fmla="val 16200000"/>
                <a:gd name="adj2" fmla="val 5427796"/>
              </a:avLst>
            </a:prstGeom>
            <a:no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5" name="Triangle isocèle 34"/>
            <p:cNvSpPr/>
            <p:nvPr/>
          </p:nvSpPr>
          <p:spPr>
            <a:xfrm>
              <a:off x="6922029" y="2188559"/>
              <a:ext cx="141446" cy="18099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Triangle isocèle 36"/>
            <p:cNvSpPr/>
            <p:nvPr/>
          </p:nvSpPr>
          <p:spPr>
            <a:xfrm>
              <a:off x="7200292" y="2164395"/>
              <a:ext cx="141446" cy="18099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Triangle isocèle 37"/>
            <p:cNvSpPr/>
            <p:nvPr/>
          </p:nvSpPr>
          <p:spPr>
            <a:xfrm rot="10800000">
              <a:off x="7026203" y="2007617"/>
              <a:ext cx="198022" cy="303097"/>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9" name="Groupe 48"/>
            <p:cNvGrpSpPr/>
            <p:nvPr/>
          </p:nvGrpSpPr>
          <p:grpSpPr>
            <a:xfrm rot="20730043">
              <a:off x="5771178" y="132261"/>
              <a:ext cx="556840" cy="1022546"/>
              <a:chOff x="10188624" y="620419"/>
              <a:chExt cx="747906" cy="1569986"/>
            </a:xfrm>
          </p:grpSpPr>
          <p:sp>
            <p:nvSpPr>
              <p:cNvPr id="45" name="Ellipse 44"/>
              <p:cNvSpPr/>
              <p:nvPr/>
            </p:nvSpPr>
            <p:spPr>
              <a:xfrm>
                <a:off x="10188624" y="620419"/>
                <a:ext cx="747906" cy="156998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10291190" y="940313"/>
                <a:ext cx="542774" cy="872697"/>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p:nvSpPr>
            <p:spPr>
              <a:xfrm>
                <a:off x="10404648" y="1196752"/>
                <a:ext cx="288032" cy="34007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0" name="Groupe 49"/>
            <p:cNvGrpSpPr/>
            <p:nvPr/>
          </p:nvGrpSpPr>
          <p:grpSpPr>
            <a:xfrm rot="2438003">
              <a:off x="7745472" y="22923"/>
              <a:ext cx="556840" cy="1022546"/>
              <a:chOff x="10034073" y="781591"/>
              <a:chExt cx="747906" cy="1569986"/>
            </a:xfrm>
          </p:grpSpPr>
          <p:sp>
            <p:nvSpPr>
              <p:cNvPr id="51" name="Ellipse 50"/>
              <p:cNvSpPr/>
              <p:nvPr/>
            </p:nvSpPr>
            <p:spPr>
              <a:xfrm>
                <a:off x="10034073" y="781591"/>
                <a:ext cx="747906" cy="156998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Ellipse 51"/>
              <p:cNvSpPr/>
              <p:nvPr/>
            </p:nvSpPr>
            <p:spPr>
              <a:xfrm>
                <a:off x="10098964" y="1177350"/>
                <a:ext cx="542775" cy="87269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Ellipse 52"/>
              <p:cNvSpPr/>
              <p:nvPr/>
            </p:nvSpPr>
            <p:spPr>
              <a:xfrm>
                <a:off x="10213161" y="1420257"/>
                <a:ext cx="288032" cy="34007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4" name="Groupe 53"/>
            <p:cNvGrpSpPr/>
            <p:nvPr/>
          </p:nvGrpSpPr>
          <p:grpSpPr>
            <a:xfrm rot="252546">
              <a:off x="6565109" y="-19137"/>
              <a:ext cx="556840" cy="1022546"/>
              <a:chOff x="10188624" y="620419"/>
              <a:chExt cx="747906" cy="1569986"/>
            </a:xfrm>
          </p:grpSpPr>
          <p:sp>
            <p:nvSpPr>
              <p:cNvPr id="55" name="Ellipse 54"/>
              <p:cNvSpPr/>
              <p:nvPr/>
            </p:nvSpPr>
            <p:spPr>
              <a:xfrm>
                <a:off x="10188624" y="620419"/>
                <a:ext cx="747906" cy="156998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p:cNvSpPr/>
              <p:nvPr/>
            </p:nvSpPr>
            <p:spPr>
              <a:xfrm>
                <a:off x="10291190" y="940313"/>
                <a:ext cx="542774" cy="872697"/>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Ellipse 56"/>
              <p:cNvSpPr/>
              <p:nvPr/>
            </p:nvSpPr>
            <p:spPr>
              <a:xfrm>
                <a:off x="10404648" y="1196752"/>
                <a:ext cx="288032" cy="34007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60" name="Connecteur droit 59"/>
            <p:cNvCxnSpPr>
              <a:stCxn id="30" idx="3"/>
            </p:cNvCxnSpPr>
            <p:nvPr/>
          </p:nvCxnSpPr>
          <p:spPr>
            <a:xfrm flipH="1">
              <a:off x="6103925" y="2398694"/>
              <a:ext cx="537574" cy="290251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a:stCxn id="30" idx="5"/>
            </p:cNvCxnSpPr>
            <p:nvPr/>
          </p:nvCxnSpPr>
          <p:spPr>
            <a:xfrm>
              <a:off x="7608929" y="2398694"/>
              <a:ext cx="570647" cy="275849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Ellipse 63"/>
            <p:cNvSpPr/>
            <p:nvPr/>
          </p:nvSpPr>
          <p:spPr>
            <a:xfrm>
              <a:off x="6698188" y="2834478"/>
              <a:ext cx="362914" cy="346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64"/>
            <p:cNvSpPr/>
            <p:nvPr/>
          </p:nvSpPr>
          <p:spPr>
            <a:xfrm>
              <a:off x="7539755" y="3337756"/>
              <a:ext cx="191159"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Ellipse 65"/>
            <p:cNvSpPr/>
            <p:nvPr/>
          </p:nvSpPr>
          <p:spPr>
            <a:xfrm>
              <a:off x="6879645" y="3524748"/>
              <a:ext cx="191159"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p:cNvSpPr/>
            <p:nvPr/>
          </p:nvSpPr>
          <p:spPr>
            <a:xfrm>
              <a:off x="7020477" y="4739071"/>
              <a:ext cx="191159"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p:cNvSpPr/>
            <p:nvPr/>
          </p:nvSpPr>
          <p:spPr>
            <a:xfrm>
              <a:off x="6992752" y="5783784"/>
              <a:ext cx="362914" cy="346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p:cNvSpPr/>
            <p:nvPr/>
          </p:nvSpPr>
          <p:spPr>
            <a:xfrm>
              <a:off x="6437222" y="5459748"/>
              <a:ext cx="293597" cy="324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Ellipse 69"/>
            <p:cNvSpPr/>
            <p:nvPr/>
          </p:nvSpPr>
          <p:spPr>
            <a:xfrm>
              <a:off x="6565413" y="4658908"/>
              <a:ext cx="191159"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Ellipse 70"/>
            <p:cNvSpPr/>
            <p:nvPr/>
          </p:nvSpPr>
          <p:spPr>
            <a:xfrm>
              <a:off x="7503720" y="3992701"/>
              <a:ext cx="362914" cy="346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7662198" y="5567760"/>
              <a:ext cx="293597" cy="324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Ellipse 72"/>
            <p:cNvSpPr/>
            <p:nvPr/>
          </p:nvSpPr>
          <p:spPr>
            <a:xfrm>
              <a:off x="6923202" y="3985268"/>
              <a:ext cx="362914" cy="346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Ellipse 73"/>
            <p:cNvSpPr/>
            <p:nvPr/>
          </p:nvSpPr>
          <p:spPr>
            <a:xfrm>
              <a:off x="7471152" y="4512568"/>
              <a:ext cx="293597" cy="324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Ellipse 74"/>
            <p:cNvSpPr/>
            <p:nvPr/>
          </p:nvSpPr>
          <p:spPr>
            <a:xfrm>
              <a:off x="7164430" y="3007641"/>
              <a:ext cx="293597" cy="324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75"/>
            <p:cNvSpPr/>
            <p:nvPr/>
          </p:nvSpPr>
          <p:spPr>
            <a:xfrm>
              <a:off x="7123621" y="5198428"/>
              <a:ext cx="191159"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Ellipse 76"/>
            <p:cNvSpPr/>
            <p:nvPr/>
          </p:nvSpPr>
          <p:spPr>
            <a:xfrm>
              <a:off x="7547014" y="5300851"/>
              <a:ext cx="191159"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77"/>
            <p:cNvSpPr/>
            <p:nvPr/>
          </p:nvSpPr>
          <p:spPr>
            <a:xfrm>
              <a:off x="6442953" y="4140276"/>
              <a:ext cx="293597" cy="324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Ellipse 78"/>
            <p:cNvSpPr/>
            <p:nvPr/>
          </p:nvSpPr>
          <p:spPr>
            <a:xfrm>
              <a:off x="6341642" y="5036702"/>
              <a:ext cx="191159"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8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10" y="41701"/>
            <a:ext cx="752021" cy="652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 name="ZoneTexte 81"/>
          <p:cNvSpPr txBox="1"/>
          <p:nvPr/>
        </p:nvSpPr>
        <p:spPr>
          <a:xfrm>
            <a:off x="1331640" y="258448"/>
            <a:ext cx="3168352"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Dessine le monstre</a:t>
            </a:r>
          </a:p>
        </p:txBody>
      </p:sp>
      <p:sp>
        <p:nvSpPr>
          <p:cNvPr id="83" name="Rectangle 82"/>
          <p:cNvSpPr/>
          <p:nvPr/>
        </p:nvSpPr>
        <p:spPr>
          <a:xfrm>
            <a:off x="158826" y="923600"/>
            <a:ext cx="4881226" cy="4154984"/>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Mon monstre a un gros ventre rebondi. Il est immense. Sa tête est ronde et bleue. Sa peau est couverte de gros points bleus. </a:t>
            </a:r>
          </a:p>
          <a:p>
            <a:pPr algn="just"/>
            <a:r>
              <a:rPr lang="fr-FR" sz="2400" dirty="0">
                <a:latin typeface="Arial" panose="020B0604020202020204" pitchFamily="34" charset="0"/>
                <a:cs typeface="Arial" panose="020B0604020202020204" pitchFamily="34" charset="0"/>
              </a:rPr>
              <a:t>Il a quatre pieds rectangulaires mais pas de bras. </a:t>
            </a:r>
          </a:p>
          <a:p>
            <a:pPr algn="just"/>
            <a:r>
              <a:rPr lang="fr-FR" sz="2400" dirty="0">
                <a:latin typeface="Arial" panose="020B0604020202020204" pitchFamily="34" charset="0"/>
                <a:cs typeface="Arial" panose="020B0604020202020204" pitchFamily="34" charset="0"/>
              </a:rPr>
              <a:t>Ses lèvres sont fines et ses dents sont longues et pointues. </a:t>
            </a:r>
          </a:p>
          <a:p>
            <a:pPr algn="just"/>
            <a:r>
              <a:rPr lang="fr-FR" sz="2400" dirty="0">
                <a:latin typeface="Arial" panose="020B0604020202020204" pitchFamily="34" charset="0"/>
                <a:cs typeface="Arial" panose="020B0604020202020204" pitchFamily="34" charset="0"/>
              </a:rPr>
              <a:t>Mon monstre a trois grands yeux violets ovales placés au sommet de ses antennes ondulées. </a:t>
            </a:r>
          </a:p>
        </p:txBody>
      </p:sp>
    </p:spTree>
    <p:extLst>
      <p:ext uri="{BB962C8B-B14F-4D97-AF65-F5344CB8AC3E}">
        <p14:creationId xmlns:p14="http://schemas.microsoft.com/office/powerpoint/2010/main" val="66970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down)">
                                      <p:cBhvr>
                                        <p:cTn id="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E14055BC-2B36-479B-BCA1-8CA9150796DD}"/>
              </a:ext>
            </a:extLst>
          </p:cNvPr>
          <p:cNvPicPr>
            <a:picLocks noChangeAspect="1" noChangeArrowheads="1"/>
          </p:cNvPicPr>
          <p:nvPr/>
        </p:nvPicPr>
        <p:blipFill>
          <a:blip r:embed="rId82">
            <a:extLst>
              <a:ext uri="{28A0092B-C50C-407E-A947-70E740481C1C}">
                <a14:useLocalDpi xmlns:a14="http://schemas.microsoft.com/office/drawing/2010/main" val="0"/>
              </a:ext>
            </a:extLst>
          </a:blip>
          <a:srcRect/>
          <a:stretch>
            <a:fillRect/>
          </a:stretch>
        </p:blipFill>
        <p:spPr bwMode="auto">
          <a:xfrm>
            <a:off x="272276" y="904737"/>
            <a:ext cx="8599448" cy="3221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AutoShape 2" descr="Monstre Clip Art - Image gratuite sur Pixabay"/>
          <p:cNvSpPr>
            <a:spLocks noChangeAspect="1" noChangeArrowheads="1"/>
          </p:cNvSpPr>
          <p:nvPr/>
        </p:nvSpPr>
        <p:spPr bwMode="auto">
          <a:xfrm>
            <a:off x="155575" y="-108347"/>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Picture 2"/>
          <p:cNvPicPr>
            <a:picLocks noChangeAspect="1" noChangeArrowheads="1"/>
          </p:cNvPicPr>
          <p:nvPr/>
        </p:nvPicPr>
        <p:blipFill>
          <a:blip r:embed="rId83">
            <a:extLst>
              <a:ext uri="{28A0092B-C50C-407E-A947-70E740481C1C}">
                <a14:useLocalDpi xmlns:a14="http://schemas.microsoft.com/office/drawing/2010/main" val="0"/>
              </a:ext>
            </a:extLst>
          </a:blip>
          <a:srcRect/>
          <a:stretch>
            <a:fillRect/>
          </a:stretch>
        </p:blipFill>
        <p:spPr bwMode="auto">
          <a:xfrm>
            <a:off x="390510" y="5953"/>
            <a:ext cx="752021" cy="647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31640" y="181615"/>
            <a:ext cx="7416824"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Corriger des erreurs</a:t>
            </a:r>
          </a:p>
        </p:txBody>
      </p:sp>
      <p:pic>
        <p:nvPicPr>
          <p:cNvPr id="1026" name="Picture 2" descr="Monstre Clip Art - Image gratuite sur Pixabay">
            <a:extLst>
              <a:ext uri="{FF2B5EF4-FFF2-40B4-BE49-F238E27FC236}">
                <a16:creationId xmlns:a16="http://schemas.microsoft.com/office/drawing/2014/main" id="{ADDD338A-C959-40E0-A59A-2541DA3C5D9B}"/>
              </a:ext>
            </a:extLst>
          </p:cNvPr>
          <p:cNvPicPr>
            <a:picLocks noChangeAspect="1" noChangeArrowheads="1"/>
          </p:cNvPicPr>
          <p:nvPr/>
        </p:nvPicPr>
        <p:blipFill>
          <a:blip r:embed="rId84" cstate="print">
            <a:extLst>
              <a:ext uri="{BEBA8EAE-BF5A-486C-A8C5-ECC9F3942E4B}">
                <a14:imgProps xmlns:a14="http://schemas.microsoft.com/office/drawing/2010/main">
                  <a14:imgLayer r:embed="rId85">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307975" y="1017707"/>
            <a:ext cx="1323228" cy="1419622"/>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86">
            <p14:nvContentPartPr>
              <p14:cNvPr id="7" name="Encre 6">
                <a:extLst>
                  <a:ext uri="{FF2B5EF4-FFF2-40B4-BE49-F238E27FC236}">
                    <a16:creationId xmlns:a16="http://schemas.microsoft.com/office/drawing/2014/main" id="{DFC99F89-86BE-455A-8B15-27804A3DBEEC}"/>
                  </a:ext>
                </a:extLst>
              </p14:cNvPr>
              <p14:cNvContentPartPr/>
              <p14:nvPr/>
            </p14:nvContentPartPr>
            <p14:xfrm>
              <a:off x="5288760" y="3429000"/>
              <a:ext cx="360" cy="360"/>
            </p14:xfrm>
          </p:contentPart>
        </mc:Choice>
        <mc:Fallback xmlns="">
          <p:pic>
            <p:nvPicPr>
              <p:cNvPr id="7" name="Encre 6">
                <a:extLst>
                  <a:ext uri="{FF2B5EF4-FFF2-40B4-BE49-F238E27FC236}">
                    <a16:creationId xmlns:a16="http://schemas.microsoft.com/office/drawing/2014/main" id="{DFC99F89-86BE-455A-8B15-27804A3DBEEC}"/>
                  </a:ext>
                </a:extLst>
              </p:cNvPr>
              <p:cNvPicPr/>
              <p:nvPr/>
            </p:nvPicPr>
            <p:blipFill>
              <a:blip r:embed="rId87"/>
              <a:stretch>
                <a:fillRect/>
              </a:stretch>
            </p:blipFill>
            <p:spPr>
              <a:xfrm>
                <a:off x="5279400" y="3419640"/>
                <a:ext cx="19080" cy="19080"/>
              </a:xfrm>
              <a:prstGeom prst="rect">
                <a:avLst/>
              </a:prstGeom>
            </p:spPr>
          </p:pic>
        </mc:Fallback>
      </mc:AlternateContent>
      <p:grpSp>
        <p:nvGrpSpPr>
          <p:cNvPr id="12" name="SMARTInkShape-Group1">
            <a:extLst>
              <a:ext uri="{FF2B5EF4-FFF2-40B4-BE49-F238E27FC236}">
                <a16:creationId xmlns:a16="http://schemas.microsoft.com/office/drawing/2014/main" id="{4E640A7C-9187-4167-8161-6F6BA58B6411}"/>
              </a:ext>
            </a:extLst>
          </p:cNvPr>
          <p:cNvGrpSpPr/>
          <p:nvPr/>
        </p:nvGrpSpPr>
        <p:grpSpPr>
          <a:xfrm>
            <a:off x="1850712" y="1025063"/>
            <a:ext cx="316227" cy="324654"/>
            <a:chOff x="1850712" y="1025063"/>
            <a:chExt cx="316227" cy="324654"/>
          </a:xfrm>
        </p:grpSpPr>
        <p:sp>
          <p:nvSpPr>
            <p:cNvPr id="9" name="SMARTInkShape-1">
              <a:extLst>
                <a:ext uri="{FF2B5EF4-FFF2-40B4-BE49-F238E27FC236}">
                  <a16:creationId xmlns:a16="http://schemas.microsoft.com/office/drawing/2014/main" id="{F790D289-E3BF-4C7A-B2B3-13607D2BAA71}"/>
                </a:ext>
              </a:extLst>
            </p:cNvPr>
            <p:cNvSpPr/>
            <p:nvPr>
              <p:custDataLst>
                <p:tags r:id="rId79"/>
              </p:custDataLst>
            </p:nvPr>
          </p:nvSpPr>
          <p:spPr>
            <a:xfrm>
              <a:off x="1850712" y="1025063"/>
              <a:ext cx="233819" cy="321542"/>
            </a:xfrm>
            <a:custGeom>
              <a:avLst/>
              <a:gdLst/>
              <a:ahLst/>
              <a:cxnLst/>
              <a:rect l="0" t="0" r="0" b="0"/>
              <a:pathLst>
                <a:path w="233819" h="321542">
                  <a:moveTo>
                    <a:pt x="66194" y="3637"/>
                  </a:moveTo>
                  <a:lnTo>
                    <a:pt x="66194" y="3637"/>
                  </a:lnTo>
                  <a:lnTo>
                    <a:pt x="67458" y="2373"/>
                  </a:lnTo>
                  <a:lnTo>
                    <a:pt x="68785" y="1752"/>
                  </a:lnTo>
                  <a:lnTo>
                    <a:pt x="70830" y="1285"/>
                  </a:lnTo>
                  <a:lnTo>
                    <a:pt x="70919" y="0"/>
                  </a:lnTo>
                  <a:lnTo>
                    <a:pt x="54860" y="4338"/>
                  </a:lnTo>
                  <a:lnTo>
                    <a:pt x="26335" y="20753"/>
                  </a:lnTo>
                  <a:lnTo>
                    <a:pt x="12454" y="33858"/>
                  </a:lnTo>
                  <a:lnTo>
                    <a:pt x="5340" y="45008"/>
                  </a:lnTo>
                  <a:lnTo>
                    <a:pt x="0" y="60675"/>
                  </a:lnTo>
                  <a:lnTo>
                    <a:pt x="3079" y="77846"/>
                  </a:lnTo>
                  <a:lnTo>
                    <a:pt x="9848" y="93853"/>
                  </a:lnTo>
                  <a:lnTo>
                    <a:pt x="24544" y="108266"/>
                  </a:lnTo>
                  <a:lnTo>
                    <a:pt x="41516" y="118644"/>
                  </a:lnTo>
                  <a:lnTo>
                    <a:pt x="68465" y="128850"/>
                  </a:lnTo>
                  <a:lnTo>
                    <a:pt x="95743" y="133663"/>
                  </a:lnTo>
                  <a:lnTo>
                    <a:pt x="121633" y="133845"/>
                  </a:lnTo>
                  <a:lnTo>
                    <a:pt x="150164" y="130269"/>
                  </a:lnTo>
                  <a:lnTo>
                    <a:pt x="178046" y="123252"/>
                  </a:lnTo>
                  <a:lnTo>
                    <a:pt x="207391" y="113723"/>
                  </a:lnTo>
                  <a:lnTo>
                    <a:pt x="215010" y="110250"/>
                  </a:lnTo>
                  <a:lnTo>
                    <a:pt x="226812" y="101221"/>
                  </a:lnTo>
                  <a:lnTo>
                    <a:pt x="230113" y="95786"/>
                  </a:lnTo>
                  <a:lnTo>
                    <a:pt x="233599" y="88103"/>
                  </a:lnTo>
                  <a:lnTo>
                    <a:pt x="233818" y="84745"/>
                  </a:lnTo>
                  <a:lnTo>
                    <a:pt x="233067" y="80807"/>
                  </a:lnTo>
                  <a:lnTo>
                    <a:pt x="227744" y="75119"/>
                  </a:lnTo>
                  <a:lnTo>
                    <a:pt x="221458" y="71749"/>
                  </a:lnTo>
                  <a:lnTo>
                    <a:pt x="216915" y="70738"/>
                  </a:lnTo>
                  <a:lnTo>
                    <a:pt x="187828" y="75153"/>
                  </a:lnTo>
                  <a:lnTo>
                    <a:pt x="160002" y="84906"/>
                  </a:lnTo>
                  <a:lnTo>
                    <a:pt x="133412" y="97243"/>
                  </a:lnTo>
                  <a:lnTo>
                    <a:pt x="107022" y="113056"/>
                  </a:lnTo>
                  <a:lnTo>
                    <a:pt x="77642" y="135394"/>
                  </a:lnTo>
                  <a:lnTo>
                    <a:pt x="49463" y="160983"/>
                  </a:lnTo>
                  <a:lnTo>
                    <a:pt x="41615" y="171164"/>
                  </a:lnTo>
                  <a:lnTo>
                    <a:pt x="27625" y="199796"/>
                  </a:lnTo>
                  <a:lnTo>
                    <a:pt x="20128" y="220713"/>
                  </a:lnTo>
                  <a:lnTo>
                    <a:pt x="16734" y="248430"/>
                  </a:lnTo>
                  <a:lnTo>
                    <a:pt x="22837" y="274535"/>
                  </a:lnTo>
                  <a:lnTo>
                    <a:pt x="27095" y="283634"/>
                  </a:lnTo>
                  <a:lnTo>
                    <a:pt x="35511" y="293248"/>
                  </a:lnTo>
                  <a:lnTo>
                    <a:pt x="54256" y="306186"/>
                  </a:lnTo>
                  <a:lnTo>
                    <a:pt x="79423" y="317367"/>
                  </a:lnTo>
                  <a:lnTo>
                    <a:pt x="108766" y="321541"/>
                  </a:lnTo>
                  <a:lnTo>
                    <a:pt x="134008" y="319025"/>
                  </a:lnTo>
                  <a:lnTo>
                    <a:pt x="157000" y="311204"/>
                  </a:lnTo>
                  <a:lnTo>
                    <a:pt x="174742" y="301265"/>
                  </a:lnTo>
                  <a:lnTo>
                    <a:pt x="182357" y="294203"/>
                  </a:lnTo>
                  <a:lnTo>
                    <a:pt x="183968" y="291704"/>
                  </a:lnTo>
                  <a:lnTo>
                    <a:pt x="189325" y="275834"/>
                  </a:lnTo>
                  <a:lnTo>
                    <a:pt x="189882" y="268248"/>
                  </a:lnTo>
                  <a:lnTo>
                    <a:pt x="184135" y="250856"/>
                  </a:lnTo>
                  <a:lnTo>
                    <a:pt x="182921" y="248618"/>
                  </a:lnTo>
                  <a:lnTo>
                    <a:pt x="178045" y="244721"/>
                  </a:lnTo>
                  <a:lnTo>
                    <a:pt x="160236" y="235375"/>
                  </a:lnTo>
                  <a:lnTo>
                    <a:pt x="153234" y="233896"/>
                  </a:lnTo>
                  <a:lnTo>
                    <a:pt x="134378" y="235735"/>
                  </a:lnTo>
                  <a:lnTo>
                    <a:pt x="109057" y="24414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SMARTInkShape-2">
              <a:extLst>
                <a:ext uri="{FF2B5EF4-FFF2-40B4-BE49-F238E27FC236}">
                  <a16:creationId xmlns:a16="http://schemas.microsoft.com/office/drawing/2014/main" id="{D1575272-371A-46C9-8A4A-E4DA79B02AC2}"/>
                </a:ext>
              </a:extLst>
            </p:cNvPr>
            <p:cNvSpPr/>
            <p:nvPr>
              <p:custDataLst>
                <p:tags r:id="rId80"/>
              </p:custDataLst>
            </p:nvPr>
          </p:nvSpPr>
          <p:spPr>
            <a:xfrm>
              <a:off x="2033588" y="1278848"/>
              <a:ext cx="133351" cy="70869"/>
            </a:xfrm>
            <a:custGeom>
              <a:avLst/>
              <a:gdLst/>
              <a:ahLst/>
              <a:cxnLst/>
              <a:rect l="0" t="0" r="0" b="0"/>
              <a:pathLst>
                <a:path w="133351" h="70869">
                  <a:moveTo>
                    <a:pt x="0" y="35602"/>
                  </a:moveTo>
                  <a:lnTo>
                    <a:pt x="0" y="35602"/>
                  </a:lnTo>
                  <a:lnTo>
                    <a:pt x="2050" y="43803"/>
                  </a:lnTo>
                  <a:lnTo>
                    <a:pt x="2425" y="43980"/>
                  </a:lnTo>
                  <a:lnTo>
                    <a:pt x="2939" y="43833"/>
                  </a:lnTo>
                  <a:lnTo>
                    <a:pt x="3547" y="43471"/>
                  </a:lnTo>
                  <a:lnTo>
                    <a:pt x="14731" y="42136"/>
                  </a:lnTo>
                  <a:lnTo>
                    <a:pt x="44327" y="26957"/>
                  </a:lnTo>
                  <a:lnTo>
                    <a:pt x="53982" y="19507"/>
                  </a:lnTo>
                  <a:lnTo>
                    <a:pt x="56917" y="16016"/>
                  </a:lnTo>
                  <a:lnTo>
                    <a:pt x="58756" y="12336"/>
                  </a:lnTo>
                  <a:lnTo>
                    <a:pt x="59015" y="11360"/>
                  </a:lnTo>
                  <a:lnTo>
                    <a:pt x="58922" y="10445"/>
                  </a:lnTo>
                  <a:lnTo>
                    <a:pt x="58114" y="8722"/>
                  </a:lnTo>
                  <a:lnTo>
                    <a:pt x="57528" y="8157"/>
                  </a:lnTo>
                  <a:lnTo>
                    <a:pt x="56171" y="7529"/>
                  </a:lnTo>
                  <a:lnTo>
                    <a:pt x="54686" y="5839"/>
                  </a:lnTo>
                  <a:lnTo>
                    <a:pt x="53144" y="3853"/>
                  </a:lnTo>
                  <a:lnTo>
                    <a:pt x="47943" y="1210"/>
                  </a:lnTo>
                  <a:lnTo>
                    <a:pt x="41124" y="58"/>
                  </a:lnTo>
                  <a:lnTo>
                    <a:pt x="40116" y="0"/>
                  </a:lnTo>
                  <a:lnTo>
                    <a:pt x="38290" y="641"/>
                  </a:lnTo>
                  <a:lnTo>
                    <a:pt x="20842" y="17142"/>
                  </a:lnTo>
                  <a:lnTo>
                    <a:pt x="14506" y="26791"/>
                  </a:lnTo>
                  <a:lnTo>
                    <a:pt x="12676" y="32168"/>
                  </a:lnTo>
                  <a:lnTo>
                    <a:pt x="11926" y="46941"/>
                  </a:lnTo>
                  <a:lnTo>
                    <a:pt x="16968" y="54072"/>
                  </a:lnTo>
                  <a:lnTo>
                    <a:pt x="23244" y="60525"/>
                  </a:lnTo>
                  <a:lnTo>
                    <a:pt x="30405" y="64535"/>
                  </a:lnTo>
                  <a:lnTo>
                    <a:pt x="52511" y="70868"/>
                  </a:lnTo>
                  <a:lnTo>
                    <a:pt x="80363" y="70045"/>
                  </a:lnTo>
                  <a:lnTo>
                    <a:pt x="108002" y="64373"/>
                  </a:lnTo>
                  <a:lnTo>
                    <a:pt x="121940" y="60923"/>
                  </a:lnTo>
                  <a:lnTo>
                    <a:pt x="133350" y="5465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3" name="SMARTInkShape-3">
            <a:extLst>
              <a:ext uri="{FF2B5EF4-FFF2-40B4-BE49-F238E27FC236}">
                <a16:creationId xmlns:a16="http://schemas.microsoft.com/office/drawing/2014/main" id="{C02F173F-13B3-4F4A-92D3-DCB7742CAA6E}"/>
              </a:ext>
            </a:extLst>
          </p:cNvPr>
          <p:cNvSpPr/>
          <p:nvPr>
            <p:custDataLst>
              <p:tags r:id="rId1"/>
            </p:custDataLst>
          </p:nvPr>
        </p:nvSpPr>
        <p:spPr>
          <a:xfrm>
            <a:off x="2376490" y="1281256"/>
            <a:ext cx="230980" cy="76057"/>
          </a:xfrm>
          <a:custGeom>
            <a:avLst/>
            <a:gdLst/>
            <a:ahLst/>
            <a:cxnLst/>
            <a:rect l="0" t="0" r="0" b="0"/>
            <a:pathLst>
              <a:path w="230980" h="76057">
                <a:moveTo>
                  <a:pt x="2379" y="33194"/>
                </a:moveTo>
                <a:lnTo>
                  <a:pt x="2379" y="33194"/>
                </a:lnTo>
                <a:lnTo>
                  <a:pt x="2379" y="35722"/>
                </a:lnTo>
                <a:lnTo>
                  <a:pt x="2114" y="36467"/>
                </a:lnTo>
                <a:lnTo>
                  <a:pt x="1673" y="36964"/>
                </a:lnTo>
                <a:lnTo>
                  <a:pt x="329" y="37760"/>
                </a:lnTo>
                <a:lnTo>
                  <a:pt x="218" y="37561"/>
                </a:lnTo>
                <a:lnTo>
                  <a:pt x="0" y="33320"/>
                </a:lnTo>
                <a:lnTo>
                  <a:pt x="15480" y="11962"/>
                </a:lnTo>
                <a:lnTo>
                  <a:pt x="18785" y="8941"/>
                </a:lnTo>
                <a:lnTo>
                  <a:pt x="20254" y="6716"/>
                </a:lnTo>
                <a:lnTo>
                  <a:pt x="23023" y="4846"/>
                </a:lnTo>
                <a:lnTo>
                  <a:pt x="31381" y="582"/>
                </a:lnTo>
                <a:lnTo>
                  <a:pt x="38652" y="0"/>
                </a:lnTo>
                <a:lnTo>
                  <a:pt x="41695" y="626"/>
                </a:lnTo>
                <a:lnTo>
                  <a:pt x="44195" y="2050"/>
                </a:lnTo>
                <a:lnTo>
                  <a:pt x="49134" y="6244"/>
                </a:lnTo>
                <a:lnTo>
                  <a:pt x="51010" y="10569"/>
                </a:lnTo>
                <a:lnTo>
                  <a:pt x="51978" y="16877"/>
                </a:lnTo>
                <a:lnTo>
                  <a:pt x="51152" y="28478"/>
                </a:lnTo>
                <a:lnTo>
                  <a:pt x="52376" y="57356"/>
                </a:lnTo>
                <a:lnTo>
                  <a:pt x="52385" y="73671"/>
                </a:lnTo>
                <a:lnTo>
                  <a:pt x="53091" y="58615"/>
                </a:lnTo>
                <a:lnTo>
                  <a:pt x="57693" y="31430"/>
                </a:lnTo>
                <a:lnTo>
                  <a:pt x="60396" y="23852"/>
                </a:lnTo>
                <a:lnTo>
                  <a:pt x="65944" y="15324"/>
                </a:lnTo>
                <a:lnTo>
                  <a:pt x="71605" y="10007"/>
                </a:lnTo>
                <a:lnTo>
                  <a:pt x="75542" y="7891"/>
                </a:lnTo>
                <a:lnTo>
                  <a:pt x="86584" y="4874"/>
                </a:lnTo>
                <a:lnTo>
                  <a:pt x="100017" y="4890"/>
                </a:lnTo>
                <a:lnTo>
                  <a:pt x="111200" y="10217"/>
                </a:lnTo>
                <a:lnTo>
                  <a:pt x="112921" y="11781"/>
                </a:lnTo>
                <a:lnTo>
                  <a:pt x="116767" y="19591"/>
                </a:lnTo>
                <a:lnTo>
                  <a:pt x="117531" y="20157"/>
                </a:lnTo>
                <a:lnTo>
                  <a:pt x="120395" y="29511"/>
                </a:lnTo>
                <a:lnTo>
                  <a:pt x="123670" y="58329"/>
                </a:lnTo>
                <a:lnTo>
                  <a:pt x="123823" y="76056"/>
                </a:lnTo>
                <a:lnTo>
                  <a:pt x="125873" y="74006"/>
                </a:lnTo>
                <a:lnTo>
                  <a:pt x="128628" y="45949"/>
                </a:lnTo>
                <a:lnTo>
                  <a:pt x="132985" y="20352"/>
                </a:lnTo>
                <a:lnTo>
                  <a:pt x="135303" y="16815"/>
                </a:lnTo>
                <a:lnTo>
                  <a:pt x="144982" y="9155"/>
                </a:lnTo>
                <a:lnTo>
                  <a:pt x="154357" y="6020"/>
                </a:lnTo>
                <a:lnTo>
                  <a:pt x="156085" y="5818"/>
                </a:lnTo>
                <a:lnTo>
                  <a:pt x="157237" y="5947"/>
                </a:lnTo>
                <a:lnTo>
                  <a:pt x="158005" y="6298"/>
                </a:lnTo>
                <a:lnTo>
                  <a:pt x="168364" y="7488"/>
                </a:lnTo>
                <a:lnTo>
                  <a:pt x="181222" y="14879"/>
                </a:lnTo>
                <a:lnTo>
                  <a:pt x="187267" y="20481"/>
                </a:lnTo>
                <a:lnTo>
                  <a:pt x="189585" y="26303"/>
                </a:lnTo>
                <a:lnTo>
                  <a:pt x="190492" y="29623"/>
                </a:lnTo>
                <a:lnTo>
                  <a:pt x="192054" y="32548"/>
                </a:lnTo>
                <a:lnTo>
                  <a:pt x="193536" y="42068"/>
                </a:lnTo>
                <a:lnTo>
                  <a:pt x="194494" y="44282"/>
                </a:lnTo>
                <a:lnTo>
                  <a:pt x="197308" y="62193"/>
                </a:lnTo>
                <a:lnTo>
                  <a:pt x="198904" y="63986"/>
                </a:lnTo>
                <a:lnTo>
                  <a:pt x="210782" y="71290"/>
                </a:lnTo>
                <a:lnTo>
                  <a:pt x="216788" y="73204"/>
                </a:lnTo>
                <a:lnTo>
                  <a:pt x="230979" y="73675"/>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SMARTInkShape-4">
            <a:extLst>
              <a:ext uri="{FF2B5EF4-FFF2-40B4-BE49-F238E27FC236}">
                <a16:creationId xmlns:a16="http://schemas.microsoft.com/office/drawing/2014/main" id="{0DEDE34E-30B3-4602-96D8-BF3FFD0F6CED}"/>
              </a:ext>
            </a:extLst>
          </p:cNvPr>
          <p:cNvSpPr/>
          <p:nvPr>
            <p:custDataLst>
              <p:tags r:id="rId2"/>
            </p:custDataLst>
          </p:nvPr>
        </p:nvSpPr>
        <p:spPr>
          <a:xfrm>
            <a:off x="2612270" y="1264454"/>
            <a:ext cx="340341" cy="101902"/>
          </a:xfrm>
          <a:custGeom>
            <a:avLst/>
            <a:gdLst/>
            <a:ahLst/>
            <a:cxnLst/>
            <a:rect l="0" t="0" r="0" b="0"/>
            <a:pathLst>
              <a:path w="340341" h="101902">
                <a:moveTo>
                  <a:pt x="7105" y="35709"/>
                </a:moveTo>
                <a:lnTo>
                  <a:pt x="7105" y="35709"/>
                </a:lnTo>
                <a:lnTo>
                  <a:pt x="3558" y="35709"/>
                </a:lnTo>
                <a:lnTo>
                  <a:pt x="2177" y="37120"/>
                </a:lnTo>
                <a:lnTo>
                  <a:pt x="946" y="39246"/>
                </a:lnTo>
                <a:lnTo>
                  <a:pt x="0" y="42696"/>
                </a:lnTo>
                <a:lnTo>
                  <a:pt x="3608" y="71779"/>
                </a:lnTo>
                <a:lnTo>
                  <a:pt x="6080" y="77140"/>
                </a:lnTo>
                <a:lnTo>
                  <a:pt x="10976" y="82174"/>
                </a:lnTo>
                <a:lnTo>
                  <a:pt x="18894" y="87929"/>
                </a:lnTo>
                <a:lnTo>
                  <a:pt x="29640" y="91806"/>
                </a:lnTo>
                <a:lnTo>
                  <a:pt x="49370" y="92797"/>
                </a:lnTo>
                <a:lnTo>
                  <a:pt x="58198" y="91576"/>
                </a:lnTo>
                <a:lnTo>
                  <a:pt x="62974" y="89555"/>
                </a:lnTo>
                <a:lnTo>
                  <a:pt x="72553" y="84319"/>
                </a:lnTo>
                <a:lnTo>
                  <a:pt x="82279" y="80285"/>
                </a:lnTo>
                <a:lnTo>
                  <a:pt x="85759" y="77480"/>
                </a:lnTo>
                <a:lnTo>
                  <a:pt x="88942" y="73191"/>
                </a:lnTo>
                <a:lnTo>
                  <a:pt x="91953" y="62634"/>
                </a:lnTo>
                <a:lnTo>
                  <a:pt x="94846" y="49955"/>
                </a:lnTo>
                <a:lnTo>
                  <a:pt x="93638" y="47244"/>
                </a:lnTo>
                <a:lnTo>
                  <a:pt x="84611" y="35165"/>
                </a:lnTo>
                <a:lnTo>
                  <a:pt x="64717" y="23012"/>
                </a:lnTo>
                <a:lnTo>
                  <a:pt x="52658" y="19510"/>
                </a:lnTo>
                <a:lnTo>
                  <a:pt x="40739" y="19081"/>
                </a:lnTo>
                <a:lnTo>
                  <a:pt x="32932" y="21094"/>
                </a:lnTo>
                <a:lnTo>
                  <a:pt x="24823" y="25853"/>
                </a:lnTo>
                <a:lnTo>
                  <a:pt x="18571" y="31745"/>
                </a:lnTo>
                <a:lnTo>
                  <a:pt x="16886" y="35134"/>
                </a:lnTo>
                <a:lnTo>
                  <a:pt x="18155" y="36159"/>
                </a:lnTo>
                <a:lnTo>
                  <a:pt x="20218" y="37232"/>
                </a:lnTo>
                <a:lnTo>
                  <a:pt x="23396" y="37836"/>
                </a:lnTo>
                <a:lnTo>
                  <a:pt x="28865" y="37750"/>
                </a:lnTo>
                <a:lnTo>
                  <a:pt x="57553" y="27513"/>
                </a:lnTo>
                <a:lnTo>
                  <a:pt x="62599" y="25981"/>
                </a:lnTo>
                <a:lnTo>
                  <a:pt x="89310" y="13177"/>
                </a:lnTo>
                <a:lnTo>
                  <a:pt x="106304" y="9868"/>
                </a:lnTo>
                <a:lnTo>
                  <a:pt x="108785" y="10377"/>
                </a:lnTo>
                <a:lnTo>
                  <a:pt x="111033" y="11221"/>
                </a:lnTo>
                <a:lnTo>
                  <a:pt x="114745" y="11961"/>
                </a:lnTo>
                <a:lnTo>
                  <a:pt x="115378" y="12468"/>
                </a:lnTo>
                <a:lnTo>
                  <a:pt x="115799" y="13071"/>
                </a:lnTo>
                <a:lnTo>
                  <a:pt x="120185" y="15184"/>
                </a:lnTo>
                <a:lnTo>
                  <a:pt x="125241" y="16896"/>
                </a:lnTo>
                <a:lnTo>
                  <a:pt x="130076" y="20721"/>
                </a:lnTo>
                <a:lnTo>
                  <a:pt x="134942" y="28396"/>
                </a:lnTo>
                <a:lnTo>
                  <a:pt x="137377" y="37978"/>
                </a:lnTo>
                <a:lnTo>
                  <a:pt x="138336" y="66858"/>
                </a:lnTo>
                <a:lnTo>
                  <a:pt x="140357" y="82408"/>
                </a:lnTo>
                <a:lnTo>
                  <a:pt x="138076" y="101901"/>
                </a:lnTo>
                <a:lnTo>
                  <a:pt x="138074" y="73461"/>
                </a:lnTo>
                <a:lnTo>
                  <a:pt x="141621" y="43765"/>
                </a:lnTo>
                <a:lnTo>
                  <a:pt x="146827" y="29191"/>
                </a:lnTo>
                <a:lnTo>
                  <a:pt x="149279" y="26072"/>
                </a:lnTo>
                <a:lnTo>
                  <a:pt x="149513" y="25316"/>
                </a:lnTo>
                <a:lnTo>
                  <a:pt x="151183" y="23769"/>
                </a:lnTo>
                <a:lnTo>
                  <a:pt x="153690" y="22465"/>
                </a:lnTo>
                <a:lnTo>
                  <a:pt x="164299" y="21482"/>
                </a:lnTo>
                <a:lnTo>
                  <a:pt x="171945" y="21694"/>
                </a:lnTo>
                <a:lnTo>
                  <a:pt x="176671" y="23307"/>
                </a:lnTo>
                <a:lnTo>
                  <a:pt x="179305" y="23847"/>
                </a:lnTo>
                <a:lnTo>
                  <a:pt x="182276" y="25638"/>
                </a:lnTo>
                <a:lnTo>
                  <a:pt x="186460" y="29391"/>
                </a:lnTo>
                <a:lnTo>
                  <a:pt x="187360" y="30961"/>
                </a:lnTo>
                <a:lnTo>
                  <a:pt x="188024" y="32540"/>
                </a:lnTo>
                <a:lnTo>
                  <a:pt x="189622" y="34917"/>
                </a:lnTo>
                <a:lnTo>
                  <a:pt x="190477" y="37297"/>
                </a:lnTo>
                <a:lnTo>
                  <a:pt x="192024" y="39677"/>
                </a:lnTo>
                <a:lnTo>
                  <a:pt x="192600" y="42323"/>
                </a:lnTo>
                <a:lnTo>
                  <a:pt x="192811" y="48078"/>
                </a:lnTo>
                <a:lnTo>
                  <a:pt x="193534" y="49849"/>
                </a:lnTo>
                <a:lnTo>
                  <a:pt x="195428" y="53745"/>
                </a:lnTo>
                <a:lnTo>
                  <a:pt x="197666" y="58515"/>
                </a:lnTo>
                <a:lnTo>
                  <a:pt x="198955" y="60661"/>
                </a:lnTo>
                <a:lnTo>
                  <a:pt x="199681" y="63622"/>
                </a:lnTo>
                <a:lnTo>
                  <a:pt x="200160" y="67468"/>
                </a:lnTo>
                <a:lnTo>
                  <a:pt x="201596" y="70666"/>
                </a:lnTo>
                <a:lnTo>
                  <a:pt x="202403" y="74582"/>
                </a:lnTo>
                <a:lnTo>
                  <a:pt x="204207" y="78410"/>
                </a:lnTo>
                <a:lnTo>
                  <a:pt x="205906" y="82978"/>
                </a:lnTo>
                <a:lnTo>
                  <a:pt x="206578" y="83891"/>
                </a:lnTo>
                <a:lnTo>
                  <a:pt x="208031" y="84904"/>
                </a:lnTo>
                <a:lnTo>
                  <a:pt x="208524" y="85704"/>
                </a:lnTo>
                <a:lnTo>
                  <a:pt x="209317" y="90083"/>
                </a:lnTo>
                <a:lnTo>
                  <a:pt x="209381" y="91008"/>
                </a:lnTo>
                <a:lnTo>
                  <a:pt x="209954" y="91889"/>
                </a:lnTo>
                <a:lnTo>
                  <a:pt x="212759" y="94394"/>
                </a:lnTo>
                <a:lnTo>
                  <a:pt x="213600" y="96010"/>
                </a:lnTo>
                <a:lnTo>
                  <a:pt x="216091" y="97611"/>
                </a:lnTo>
                <a:lnTo>
                  <a:pt x="217867" y="98408"/>
                </a:lnTo>
                <a:lnTo>
                  <a:pt x="221250" y="98588"/>
                </a:lnTo>
                <a:lnTo>
                  <a:pt x="238076" y="95588"/>
                </a:lnTo>
                <a:lnTo>
                  <a:pt x="242287" y="92815"/>
                </a:lnTo>
                <a:lnTo>
                  <a:pt x="257514" y="73701"/>
                </a:lnTo>
                <a:lnTo>
                  <a:pt x="270988" y="44852"/>
                </a:lnTo>
                <a:lnTo>
                  <a:pt x="281966" y="17198"/>
                </a:lnTo>
                <a:lnTo>
                  <a:pt x="283982" y="6224"/>
                </a:lnTo>
                <a:lnTo>
                  <a:pt x="285748" y="2614"/>
                </a:lnTo>
                <a:lnTo>
                  <a:pt x="288083" y="0"/>
                </a:lnTo>
                <a:lnTo>
                  <a:pt x="288093" y="10387"/>
                </a:lnTo>
                <a:lnTo>
                  <a:pt x="288357" y="10890"/>
                </a:lnTo>
                <a:lnTo>
                  <a:pt x="288798" y="11225"/>
                </a:lnTo>
                <a:lnTo>
                  <a:pt x="289994" y="11862"/>
                </a:lnTo>
                <a:lnTo>
                  <a:pt x="294735" y="15667"/>
                </a:lnTo>
                <a:lnTo>
                  <a:pt x="301633" y="17101"/>
                </a:lnTo>
                <a:lnTo>
                  <a:pt x="305804" y="19906"/>
                </a:lnTo>
                <a:lnTo>
                  <a:pt x="313525" y="22486"/>
                </a:lnTo>
                <a:lnTo>
                  <a:pt x="315977" y="24628"/>
                </a:lnTo>
                <a:lnTo>
                  <a:pt x="318442" y="27787"/>
                </a:lnTo>
                <a:lnTo>
                  <a:pt x="322202" y="30312"/>
                </a:lnTo>
                <a:lnTo>
                  <a:pt x="329992" y="43787"/>
                </a:lnTo>
                <a:lnTo>
                  <a:pt x="340009" y="68960"/>
                </a:lnTo>
                <a:lnTo>
                  <a:pt x="340340" y="73224"/>
                </a:lnTo>
                <a:lnTo>
                  <a:pt x="339712" y="75577"/>
                </a:lnTo>
                <a:lnTo>
                  <a:pt x="336356" y="82783"/>
                </a:lnTo>
                <a:lnTo>
                  <a:pt x="334579" y="87664"/>
                </a:lnTo>
                <a:lnTo>
                  <a:pt x="331772" y="89933"/>
                </a:lnTo>
                <a:lnTo>
                  <a:pt x="318811" y="96541"/>
                </a:lnTo>
                <a:lnTo>
                  <a:pt x="303526" y="98843"/>
                </a:lnTo>
                <a:lnTo>
                  <a:pt x="294724" y="97130"/>
                </a:lnTo>
                <a:lnTo>
                  <a:pt x="287529" y="94536"/>
                </a:lnTo>
                <a:lnTo>
                  <a:pt x="266661" y="78571"/>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SMARTInkShape-5">
            <a:extLst>
              <a:ext uri="{FF2B5EF4-FFF2-40B4-BE49-F238E27FC236}">
                <a16:creationId xmlns:a16="http://schemas.microsoft.com/office/drawing/2014/main" id="{A4202AA5-3C71-4B3F-AECF-7F3AA0988B7D}"/>
              </a:ext>
            </a:extLst>
          </p:cNvPr>
          <p:cNvSpPr/>
          <p:nvPr>
            <p:custDataLst>
              <p:tags r:id="rId3"/>
            </p:custDataLst>
          </p:nvPr>
        </p:nvSpPr>
        <p:spPr>
          <a:xfrm>
            <a:off x="2967038" y="1159669"/>
            <a:ext cx="4763" cy="3754"/>
          </a:xfrm>
          <a:custGeom>
            <a:avLst/>
            <a:gdLst/>
            <a:ahLst/>
            <a:cxnLst/>
            <a:rect l="0" t="0" r="0" b="0"/>
            <a:pathLst>
              <a:path w="4763" h="3754">
                <a:moveTo>
                  <a:pt x="0" y="2381"/>
                </a:moveTo>
                <a:lnTo>
                  <a:pt x="0" y="2381"/>
                </a:lnTo>
                <a:lnTo>
                  <a:pt x="2528" y="3645"/>
                </a:lnTo>
                <a:lnTo>
                  <a:pt x="3273" y="3753"/>
                </a:lnTo>
                <a:lnTo>
                  <a:pt x="3769" y="3560"/>
                </a:lnTo>
                <a:lnTo>
                  <a:pt x="4100" y="3167"/>
                </a:lnTo>
                <a:lnTo>
                  <a:pt x="4468" y="2025"/>
                </a:lnTo>
                <a:lnTo>
                  <a:pt x="4762"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8" name="SMARTInkShape-Group5">
            <a:extLst>
              <a:ext uri="{FF2B5EF4-FFF2-40B4-BE49-F238E27FC236}">
                <a16:creationId xmlns:a16="http://schemas.microsoft.com/office/drawing/2014/main" id="{AE2FB2C8-949E-4E24-B971-90FE8C76EA3A}"/>
              </a:ext>
            </a:extLst>
          </p:cNvPr>
          <p:cNvGrpSpPr/>
          <p:nvPr/>
        </p:nvGrpSpPr>
        <p:grpSpPr>
          <a:xfrm>
            <a:off x="2950369" y="1152554"/>
            <a:ext cx="266701" cy="209042"/>
            <a:chOff x="2950369" y="1152554"/>
            <a:chExt cx="266701" cy="209042"/>
          </a:xfrm>
        </p:grpSpPr>
        <p:sp>
          <p:nvSpPr>
            <p:cNvPr id="16" name="SMARTInkShape-6">
              <a:extLst>
                <a:ext uri="{FF2B5EF4-FFF2-40B4-BE49-F238E27FC236}">
                  <a16:creationId xmlns:a16="http://schemas.microsoft.com/office/drawing/2014/main" id="{84CF4C82-6951-45A1-B74D-B225E9D4F361}"/>
                </a:ext>
              </a:extLst>
            </p:cNvPr>
            <p:cNvSpPr/>
            <p:nvPr>
              <p:custDataLst>
                <p:tags r:id="rId77"/>
              </p:custDataLst>
            </p:nvPr>
          </p:nvSpPr>
          <p:spPr>
            <a:xfrm>
              <a:off x="2960227" y="1152554"/>
              <a:ext cx="256843" cy="209042"/>
            </a:xfrm>
            <a:custGeom>
              <a:avLst/>
              <a:gdLst/>
              <a:ahLst/>
              <a:cxnLst/>
              <a:rect l="0" t="0" r="0" b="0"/>
              <a:pathLst>
                <a:path w="256843" h="209042">
                  <a:moveTo>
                    <a:pt x="4429" y="2352"/>
                  </a:moveTo>
                  <a:lnTo>
                    <a:pt x="4429" y="2352"/>
                  </a:lnTo>
                  <a:lnTo>
                    <a:pt x="4429" y="302"/>
                  </a:lnTo>
                  <a:lnTo>
                    <a:pt x="4165" y="192"/>
                  </a:lnTo>
                  <a:lnTo>
                    <a:pt x="2379" y="0"/>
                  </a:lnTo>
                  <a:lnTo>
                    <a:pt x="2269" y="255"/>
                  </a:lnTo>
                  <a:lnTo>
                    <a:pt x="2077" y="3288"/>
                  </a:lnTo>
                  <a:lnTo>
                    <a:pt x="1803" y="3770"/>
                  </a:lnTo>
                  <a:lnTo>
                    <a:pt x="1355" y="4091"/>
                  </a:lnTo>
                  <a:lnTo>
                    <a:pt x="793" y="4305"/>
                  </a:lnTo>
                  <a:lnTo>
                    <a:pt x="417" y="4713"/>
                  </a:lnTo>
                  <a:lnTo>
                    <a:pt x="0" y="5871"/>
                  </a:lnTo>
                  <a:lnTo>
                    <a:pt x="154" y="6550"/>
                  </a:lnTo>
                  <a:lnTo>
                    <a:pt x="3483" y="13005"/>
                  </a:lnTo>
                  <a:lnTo>
                    <a:pt x="4009" y="15994"/>
                  </a:lnTo>
                  <a:lnTo>
                    <a:pt x="3537" y="18381"/>
                  </a:lnTo>
                  <a:lnTo>
                    <a:pt x="3041" y="19388"/>
                  </a:lnTo>
                  <a:lnTo>
                    <a:pt x="3195" y="21918"/>
                  </a:lnTo>
                  <a:lnTo>
                    <a:pt x="3606" y="23334"/>
                  </a:lnTo>
                  <a:lnTo>
                    <a:pt x="3616" y="24542"/>
                  </a:lnTo>
                  <a:lnTo>
                    <a:pt x="2895" y="27771"/>
                  </a:lnTo>
                  <a:lnTo>
                    <a:pt x="6479" y="57206"/>
                  </a:lnTo>
                  <a:lnTo>
                    <a:pt x="7010" y="64223"/>
                  </a:lnTo>
                  <a:lnTo>
                    <a:pt x="11032" y="77407"/>
                  </a:lnTo>
                  <a:lnTo>
                    <a:pt x="12118" y="82975"/>
                  </a:lnTo>
                  <a:lnTo>
                    <a:pt x="13410" y="87977"/>
                  </a:lnTo>
                  <a:lnTo>
                    <a:pt x="13922" y="99184"/>
                  </a:lnTo>
                  <a:lnTo>
                    <a:pt x="9239" y="127336"/>
                  </a:lnTo>
                  <a:lnTo>
                    <a:pt x="8933" y="134963"/>
                  </a:lnTo>
                  <a:lnTo>
                    <a:pt x="7822" y="140422"/>
                  </a:lnTo>
                  <a:lnTo>
                    <a:pt x="8403" y="144215"/>
                  </a:lnTo>
                  <a:lnTo>
                    <a:pt x="7665" y="148308"/>
                  </a:lnTo>
                  <a:lnTo>
                    <a:pt x="8938" y="155576"/>
                  </a:lnTo>
                  <a:lnTo>
                    <a:pt x="6811" y="183787"/>
                  </a:lnTo>
                  <a:lnTo>
                    <a:pt x="7516" y="185560"/>
                  </a:lnTo>
                  <a:lnTo>
                    <a:pt x="11144" y="189992"/>
                  </a:lnTo>
                  <a:lnTo>
                    <a:pt x="12088" y="190258"/>
                  </a:lnTo>
                  <a:lnTo>
                    <a:pt x="15895" y="190459"/>
                  </a:lnTo>
                  <a:lnTo>
                    <a:pt x="21458" y="192354"/>
                  </a:lnTo>
                  <a:lnTo>
                    <a:pt x="24168" y="192895"/>
                  </a:lnTo>
                  <a:lnTo>
                    <a:pt x="27446" y="194423"/>
                  </a:lnTo>
                  <a:lnTo>
                    <a:pt x="37509" y="195224"/>
                  </a:lnTo>
                  <a:lnTo>
                    <a:pt x="39681" y="194524"/>
                  </a:lnTo>
                  <a:lnTo>
                    <a:pt x="48639" y="189703"/>
                  </a:lnTo>
                  <a:lnTo>
                    <a:pt x="50537" y="187219"/>
                  </a:lnTo>
                  <a:lnTo>
                    <a:pt x="53118" y="178836"/>
                  </a:lnTo>
                  <a:lnTo>
                    <a:pt x="55697" y="150353"/>
                  </a:lnTo>
                  <a:lnTo>
                    <a:pt x="56814" y="128145"/>
                  </a:lnTo>
                  <a:lnTo>
                    <a:pt x="56550" y="127489"/>
                  </a:lnTo>
                  <a:lnTo>
                    <a:pt x="56110" y="127052"/>
                  </a:lnTo>
                  <a:lnTo>
                    <a:pt x="55552" y="126760"/>
                  </a:lnTo>
                  <a:lnTo>
                    <a:pt x="55180" y="126301"/>
                  </a:lnTo>
                  <a:lnTo>
                    <a:pt x="54465" y="123909"/>
                  </a:lnTo>
                  <a:lnTo>
                    <a:pt x="68085" y="121896"/>
                  </a:lnTo>
                  <a:lnTo>
                    <a:pt x="89063" y="112490"/>
                  </a:lnTo>
                  <a:lnTo>
                    <a:pt x="90220" y="112290"/>
                  </a:lnTo>
                  <a:lnTo>
                    <a:pt x="91257" y="112421"/>
                  </a:lnTo>
                  <a:lnTo>
                    <a:pt x="96911" y="115239"/>
                  </a:lnTo>
                  <a:lnTo>
                    <a:pt x="98449" y="116730"/>
                  </a:lnTo>
                  <a:lnTo>
                    <a:pt x="101456" y="121422"/>
                  </a:lnTo>
                  <a:lnTo>
                    <a:pt x="102008" y="128063"/>
                  </a:lnTo>
                  <a:lnTo>
                    <a:pt x="102325" y="144030"/>
                  </a:lnTo>
                  <a:lnTo>
                    <a:pt x="110361" y="173032"/>
                  </a:lnTo>
                  <a:lnTo>
                    <a:pt x="111779" y="182221"/>
                  </a:lnTo>
                  <a:lnTo>
                    <a:pt x="113201" y="185087"/>
                  </a:lnTo>
                  <a:lnTo>
                    <a:pt x="113626" y="187725"/>
                  </a:lnTo>
                  <a:lnTo>
                    <a:pt x="114269" y="188640"/>
                  </a:lnTo>
                  <a:lnTo>
                    <a:pt x="115227" y="189251"/>
                  </a:lnTo>
                  <a:lnTo>
                    <a:pt x="121806" y="192211"/>
                  </a:lnTo>
                  <a:lnTo>
                    <a:pt x="123889" y="193714"/>
                  </a:lnTo>
                  <a:lnTo>
                    <a:pt x="135985" y="197244"/>
                  </a:lnTo>
                  <a:lnTo>
                    <a:pt x="144500" y="197277"/>
                  </a:lnTo>
                  <a:lnTo>
                    <a:pt x="164635" y="192685"/>
                  </a:lnTo>
                  <a:lnTo>
                    <a:pt x="175124" y="186022"/>
                  </a:lnTo>
                  <a:lnTo>
                    <a:pt x="179542" y="181694"/>
                  </a:lnTo>
                  <a:lnTo>
                    <a:pt x="181874" y="177787"/>
                  </a:lnTo>
                  <a:lnTo>
                    <a:pt x="182683" y="174571"/>
                  </a:lnTo>
                  <a:lnTo>
                    <a:pt x="183661" y="168878"/>
                  </a:lnTo>
                  <a:lnTo>
                    <a:pt x="187424" y="154659"/>
                  </a:lnTo>
                  <a:lnTo>
                    <a:pt x="187449" y="147649"/>
                  </a:lnTo>
                  <a:lnTo>
                    <a:pt x="182778" y="136494"/>
                  </a:lnTo>
                  <a:lnTo>
                    <a:pt x="175154" y="127873"/>
                  </a:lnTo>
                  <a:lnTo>
                    <a:pt x="168651" y="124876"/>
                  </a:lnTo>
                  <a:lnTo>
                    <a:pt x="162859" y="124009"/>
                  </a:lnTo>
                  <a:lnTo>
                    <a:pt x="156756" y="123838"/>
                  </a:lnTo>
                  <a:lnTo>
                    <a:pt x="154063" y="125226"/>
                  </a:lnTo>
                  <a:lnTo>
                    <a:pt x="149286" y="129164"/>
                  </a:lnTo>
                  <a:lnTo>
                    <a:pt x="148185" y="131562"/>
                  </a:lnTo>
                  <a:lnTo>
                    <a:pt x="144945" y="160161"/>
                  </a:lnTo>
                  <a:lnTo>
                    <a:pt x="145630" y="174337"/>
                  </a:lnTo>
                  <a:lnTo>
                    <a:pt x="148985" y="185250"/>
                  </a:lnTo>
                  <a:lnTo>
                    <a:pt x="151565" y="189336"/>
                  </a:lnTo>
                  <a:lnTo>
                    <a:pt x="164407" y="202804"/>
                  </a:lnTo>
                  <a:lnTo>
                    <a:pt x="169570" y="205443"/>
                  </a:lnTo>
                  <a:lnTo>
                    <a:pt x="182618" y="209041"/>
                  </a:lnTo>
                  <a:lnTo>
                    <a:pt x="208433" y="208244"/>
                  </a:lnTo>
                  <a:lnTo>
                    <a:pt x="218019" y="204928"/>
                  </a:lnTo>
                  <a:lnTo>
                    <a:pt x="242772" y="192104"/>
                  </a:lnTo>
                  <a:lnTo>
                    <a:pt x="256842" y="17618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SMARTInkShape-7">
              <a:extLst>
                <a:ext uri="{FF2B5EF4-FFF2-40B4-BE49-F238E27FC236}">
                  <a16:creationId xmlns:a16="http://schemas.microsoft.com/office/drawing/2014/main" id="{A7AA1E34-A5A2-4FC1-BB42-975D083ED181}"/>
                </a:ext>
              </a:extLst>
            </p:cNvPr>
            <p:cNvSpPr/>
            <p:nvPr>
              <p:custDataLst>
                <p:tags r:id="rId78"/>
              </p:custDataLst>
            </p:nvPr>
          </p:nvSpPr>
          <p:spPr>
            <a:xfrm>
              <a:off x="2950369" y="1221581"/>
              <a:ext cx="38101" cy="1"/>
            </a:xfrm>
            <a:custGeom>
              <a:avLst/>
              <a:gdLst/>
              <a:ahLst/>
              <a:cxnLst/>
              <a:rect l="0" t="0" r="0" b="0"/>
              <a:pathLst>
                <a:path w="38101" h="1">
                  <a:moveTo>
                    <a:pt x="0" y="0"/>
                  </a:moveTo>
                  <a:lnTo>
                    <a:pt x="0" y="0"/>
                  </a:lnTo>
                  <a:lnTo>
                    <a:pt x="25652" y="0"/>
                  </a:lnTo>
                  <a:lnTo>
                    <a:pt x="38100"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23" name="SMARTInkShape-Group6">
            <a:extLst>
              <a:ext uri="{FF2B5EF4-FFF2-40B4-BE49-F238E27FC236}">
                <a16:creationId xmlns:a16="http://schemas.microsoft.com/office/drawing/2014/main" id="{9DD8F8E0-D0C4-4CC4-A17F-A9F3CF0F8F3E}"/>
              </a:ext>
            </a:extLst>
          </p:cNvPr>
          <p:cNvGrpSpPr/>
          <p:nvPr/>
        </p:nvGrpSpPr>
        <p:grpSpPr>
          <a:xfrm>
            <a:off x="3372041" y="1095855"/>
            <a:ext cx="692423" cy="435290"/>
            <a:chOff x="3372041" y="1095855"/>
            <a:chExt cx="692423" cy="435290"/>
          </a:xfrm>
        </p:grpSpPr>
        <p:sp>
          <p:nvSpPr>
            <p:cNvPr id="19" name="SMARTInkShape-8">
              <a:extLst>
                <a:ext uri="{FF2B5EF4-FFF2-40B4-BE49-F238E27FC236}">
                  <a16:creationId xmlns:a16="http://schemas.microsoft.com/office/drawing/2014/main" id="{846F85B5-476E-4C8A-B6F5-BEE24EEC9702}"/>
                </a:ext>
              </a:extLst>
            </p:cNvPr>
            <p:cNvSpPr/>
            <p:nvPr>
              <p:custDataLst>
                <p:tags r:id="rId73"/>
              </p:custDataLst>
            </p:nvPr>
          </p:nvSpPr>
          <p:spPr>
            <a:xfrm>
              <a:off x="3372041" y="1274006"/>
              <a:ext cx="133160" cy="91498"/>
            </a:xfrm>
            <a:custGeom>
              <a:avLst/>
              <a:gdLst/>
              <a:ahLst/>
              <a:cxnLst/>
              <a:rect l="0" t="0" r="0" b="0"/>
              <a:pathLst>
                <a:path w="133160" h="91498">
                  <a:moveTo>
                    <a:pt x="76009" y="16632"/>
                  </a:moveTo>
                  <a:lnTo>
                    <a:pt x="76009" y="16632"/>
                  </a:lnTo>
                  <a:lnTo>
                    <a:pt x="77273" y="17896"/>
                  </a:lnTo>
                  <a:lnTo>
                    <a:pt x="77645" y="18003"/>
                  </a:lnTo>
                  <a:lnTo>
                    <a:pt x="77894" y="17811"/>
                  </a:lnTo>
                  <a:lnTo>
                    <a:pt x="78170" y="16891"/>
                  </a:lnTo>
                  <a:lnTo>
                    <a:pt x="78388" y="9719"/>
                  </a:lnTo>
                  <a:lnTo>
                    <a:pt x="75861" y="5764"/>
                  </a:lnTo>
                  <a:lnTo>
                    <a:pt x="74323" y="4624"/>
                  </a:lnTo>
                  <a:lnTo>
                    <a:pt x="64847" y="908"/>
                  </a:lnTo>
                  <a:lnTo>
                    <a:pt x="50206" y="0"/>
                  </a:lnTo>
                  <a:lnTo>
                    <a:pt x="40632" y="1871"/>
                  </a:lnTo>
                  <a:lnTo>
                    <a:pt x="35070" y="4291"/>
                  </a:lnTo>
                  <a:lnTo>
                    <a:pt x="9418" y="26414"/>
                  </a:lnTo>
                  <a:lnTo>
                    <a:pt x="4303" y="33641"/>
                  </a:lnTo>
                  <a:lnTo>
                    <a:pt x="453" y="44739"/>
                  </a:lnTo>
                  <a:lnTo>
                    <a:pt x="0" y="53064"/>
                  </a:lnTo>
                  <a:lnTo>
                    <a:pt x="2394" y="62645"/>
                  </a:lnTo>
                  <a:lnTo>
                    <a:pt x="8286" y="72887"/>
                  </a:lnTo>
                  <a:lnTo>
                    <a:pt x="19833" y="87682"/>
                  </a:lnTo>
                  <a:lnTo>
                    <a:pt x="22908" y="89220"/>
                  </a:lnTo>
                  <a:lnTo>
                    <a:pt x="38988" y="90342"/>
                  </a:lnTo>
                  <a:lnTo>
                    <a:pt x="45784" y="89154"/>
                  </a:lnTo>
                  <a:lnTo>
                    <a:pt x="55612" y="84064"/>
                  </a:lnTo>
                  <a:lnTo>
                    <a:pt x="65263" y="69853"/>
                  </a:lnTo>
                  <a:lnTo>
                    <a:pt x="72558" y="44082"/>
                  </a:lnTo>
                  <a:lnTo>
                    <a:pt x="73622" y="14436"/>
                  </a:lnTo>
                  <a:lnTo>
                    <a:pt x="73361" y="11158"/>
                  </a:lnTo>
                  <a:lnTo>
                    <a:pt x="72255" y="6866"/>
                  </a:lnTo>
                  <a:lnTo>
                    <a:pt x="72448" y="6153"/>
                  </a:lnTo>
                  <a:lnTo>
                    <a:pt x="72841" y="5677"/>
                  </a:lnTo>
                  <a:lnTo>
                    <a:pt x="72839" y="5095"/>
                  </a:lnTo>
                  <a:lnTo>
                    <a:pt x="71324" y="2467"/>
                  </a:lnTo>
                  <a:lnTo>
                    <a:pt x="72534" y="3645"/>
                  </a:lnTo>
                  <a:lnTo>
                    <a:pt x="73141" y="5656"/>
                  </a:lnTo>
                  <a:lnTo>
                    <a:pt x="73676" y="8049"/>
                  </a:lnTo>
                  <a:lnTo>
                    <a:pt x="75200" y="11413"/>
                  </a:lnTo>
                  <a:lnTo>
                    <a:pt x="75650" y="15106"/>
                  </a:lnTo>
                  <a:lnTo>
                    <a:pt x="73633" y="44245"/>
                  </a:lnTo>
                  <a:lnTo>
                    <a:pt x="73894" y="48949"/>
                  </a:lnTo>
                  <a:lnTo>
                    <a:pt x="76702" y="70580"/>
                  </a:lnTo>
                  <a:lnTo>
                    <a:pt x="83958" y="82871"/>
                  </a:lnTo>
                  <a:lnTo>
                    <a:pt x="85013" y="83810"/>
                  </a:lnTo>
                  <a:lnTo>
                    <a:pt x="88760" y="85660"/>
                  </a:lnTo>
                  <a:lnTo>
                    <a:pt x="91664" y="88796"/>
                  </a:lnTo>
                  <a:lnTo>
                    <a:pt x="94729" y="90225"/>
                  </a:lnTo>
                  <a:lnTo>
                    <a:pt x="98352" y="91497"/>
                  </a:lnTo>
                  <a:lnTo>
                    <a:pt x="112594" y="90664"/>
                  </a:lnTo>
                  <a:lnTo>
                    <a:pt x="121657" y="85457"/>
                  </a:lnTo>
                  <a:lnTo>
                    <a:pt x="133159" y="7616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 name="SMARTInkShape-9">
              <a:extLst>
                <a:ext uri="{FF2B5EF4-FFF2-40B4-BE49-F238E27FC236}">
                  <a16:creationId xmlns:a16="http://schemas.microsoft.com/office/drawing/2014/main" id="{7B64F1E6-D5EA-4457-8D92-080CB11399C4}"/>
                </a:ext>
              </a:extLst>
            </p:cNvPr>
            <p:cNvSpPr/>
            <p:nvPr>
              <p:custDataLst>
                <p:tags r:id="rId74"/>
              </p:custDataLst>
            </p:nvPr>
          </p:nvSpPr>
          <p:spPr>
            <a:xfrm>
              <a:off x="3607594" y="1095855"/>
              <a:ext cx="145257" cy="279310"/>
            </a:xfrm>
            <a:custGeom>
              <a:avLst/>
              <a:gdLst/>
              <a:ahLst/>
              <a:cxnLst/>
              <a:rect l="0" t="0" r="0" b="0"/>
              <a:pathLst>
                <a:path w="145257" h="279310">
                  <a:moveTo>
                    <a:pt x="0" y="259076"/>
                  </a:moveTo>
                  <a:lnTo>
                    <a:pt x="0" y="259076"/>
                  </a:lnTo>
                  <a:lnTo>
                    <a:pt x="0" y="262869"/>
                  </a:lnTo>
                  <a:lnTo>
                    <a:pt x="264" y="263721"/>
                  </a:lnTo>
                  <a:lnTo>
                    <a:pt x="706" y="264025"/>
                  </a:lnTo>
                  <a:lnTo>
                    <a:pt x="1264" y="263963"/>
                  </a:lnTo>
                  <a:lnTo>
                    <a:pt x="2590" y="263188"/>
                  </a:lnTo>
                  <a:lnTo>
                    <a:pt x="4062" y="262227"/>
                  </a:lnTo>
                  <a:lnTo>
                    <a:pt x="32330" y="248335"/>
                  </a:lnTo>
                  <a:lnTo>
                    <a:pt x="60970" y="222613"/>
                  </a:lnTo>
                  <a:lnTo>
                    <a:pt x="62871" y="221273"/>
                  </a:lnTo>
                  <a:lnTo>
                    <a:pt x="81000" y="193236"/>
                  </a:lnTo>
                  <a:lnTo>
                    <a:pt x="94427" y="166310"/>
                  </a:lnTo>
                  <a:lnTo>
                    <a:pt x="105038" y="141605"/>
                  </a:lnTo>
                  <a:lnTo>
                    <a:pt x="108338" y="114653"/>
                  </a:lnTo>
                  <a:lnTo>
                    <a:pt x="111556" y="88077"/>
                  </a:lnTo>
                  <a:lnTo>
                    <a:pt x="110645" y="60143"/>
                  </a:lnTo>
                  <a:lnTo>
                    <a:pt x="106963" y="31944"/>
                  </a:lnTo>
                  <a:lnTo>
                    <a:pt x="101561" y="17086"/>
                  </a:lnTo>
                  <a:lnTo>
                    <a:pt x="96920" y="10943"/>
                  </a:lnTo>
                  <a:lnTo>
                    <a:pt x="89928" y="4449"/>
                  </a:lnTo>
                  <a:lnTo>
                    <a:pt x="82741" y="600"/>
                  </a:lnTo>
                  <a:lnTo>
                    <a:pt x="80606" y="0"/>
                  </a:lnTo>
                  <a:lnTo>
                    <a:pt x="78070" y="439"/>
                  </a:lnTo>
                  <a:lnTo>
                    <a:pt x="73394" y="1612"/>
                  </a:lnTo>
                  <a:lnTo>
                    <a:pt x="72477" y="2238"/>
                  </a:lnTo>
                  <a:lnTo>
                    <a:pt x="70753" y="4344"/>
                  </a:lnTo>
                  <a:lnTo>
                    <a:pt x="69810" y="6338"/>
                  </a:lnTo>
                  <a:lnTo>
                    <a:pt x="62272" y="28831"/>
                  </a:lnTo>
                  <a:lnTo>
                    <a:pt x="61922" y="57436"/>
                  </a:lnTo>
                  <a:lnTo>
                    <a:pt x="61913" y="85026"/>
                  </a:lnTo>
                  <a:lnTo>
                    <a:pt x="61912" y="114619"/>
                  </a:lnTo>
                  <a:lnTo>
                    <a:pt x="61912" y="142782"/>
                  </a:lnTo>
                  <a:lnTo>
                    <a:pt x="64195" y="170029"/>
                  </a:lnTo>
                  <a:lnTo>
                    <a:pt x="64556" y="196553"/>
                  </a:lnTo>
                  <a:lnTo>
                    <a:pt x="66344" y="206223"/>
                  </a:lnTo>
                  <a:lnTo>
                    <a:pt x="66345" y="214485"/>
                  </a:lnTo>
                  <a:lnTo>
                    <a:pt x="64616" y="223296"/>
                  </a:lnTo>
                  <a:lnTo>
                    <a:pt x="68548" y="252665"/>
                  </a:lnTo>
                  <a:lnTo>
                    <a:pt x="71076" y="263874"/>
                  </a:lnTo>
                  <a:lnTo>
                    <a:pt x="73858" y="268053"/>
                  </a:lnTo>
                  <a:lnTo>
                    <a:pt x="79539" y="272305"/>
                  </a:lnTo>
                  <a:lnTo>
                    <a:pt x="87334" y="276504"/>
                  </a:lnTo>
                  <a:lnTo>
                    <a:pt x="88650" y="276780"/>
                  </a:lnTo>
                  <a:lnTo>
                    <a:pt x="89792" y="276700"/>
                  </a:lnTo>
                  <a:lnTo>
                    <a:pt x="90817" y="276381"/>
                  </a:lnTo>
                  <a:lnTo>
                    <a:pt x="93368" y="276733"/>
                  </a:lnTo>
                  <a:lnTo>
                    <a:pt x="103224" y="279309"/>
                  </a:lnTo>
                  <a:lnTo>
                    <a:pt x="111047" y="278888"/>
                  </a:lnTo>
                  <a:lnTo>
                    <a:pt x="115588" y="277054"/>
                  </a:lnTo>
                  <a:lnTo>
                    <a:pt x="131830" y="264115"/>
                  </a:lnTo>
                  <a:lnTo>
                    <a:pt x="140135" y="253006"/>
                  </a:lnTo>
                  <a:lnTo>
                    <a:pt x="145256" y="24240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SMARTInkShape-10">
              <a:extLst>
                <a:ext uri="{FF2B5EF4-FFF2-40B4-BE49-F238E27FC236}">
                  <a16:creationId xmlns:a16="http://schemas.microsoft.com/office/drawing/2014/main" id="{AFA485CF-C8AD-4C99-8309-E261A407F594}"/>
                </a:ext>
              </a:extLst>
            </p:cNvPr>
            <p:cNvSpPr/>
            <p:nvPr>
              <p:custDataLst>
                <p:tags r:id="rId75"/>
              </p:custDataLst>
            </p:nvPr>
          </p:nvSpPr>
          <p:spPr>
            <a:xfrm>
              <a:off x="3743377" y="1283651"/>
              <a:ext cx="142824" cy="85040"/>
            </a:xfrm>
            <a:custGeom>
              <a:avLst/>
              <a:gdLst/>
              <a:ahLst/>
              <a:cxnLst/>
              <a:rect l="0" t="0" r="0" b="0"/>
              <a:pathLst>
                <a:path w="142824" h="85040">
                  <a:moveTo>
                    <a:pt x="69004" y="14130"/>
                  </a:moveTo>
                  <a:lnTo>
                    <a:pt x="69004" y="14130"/>
                  </a:lnTo>
                  <a:lnTo>
                    <a:pt x="67740" y="14130"/>
                  </a:lnTo>
                  <a:lnTo>
                    <a:pt x="66414" y="12719"/>
                  </a:lnTo>
                  <a:lnTo>
                    <a:pt x="65207" y="10593"/>
                  </a:lnTo>
                  <a:lnTo>
                    <a:pt x="64279" y="7143"/>
                  </a:lnTo>
                  <a:lnTo>
                    <a:pt x="44626" y="374"/>
                  </a:lnTo>
                  <a:lnTo>
                    <a:pt x="40820" y="0"/>
                  </a:lnTo>
                  <a:lnTo>
                    <a:pt x="35077" y="1154"/>
                  </a:lnTo>
                  <a:lnTo>
                    <a:pt x="9849" y="16920"/>
                  </a:lnTo>
                  <a:lnTo>
                    <a:pt x="4099" y="25843"/>
                  </a:lnTo>
                  <a:lnTo>
                    <a:pt x="846" y="34818"/>
                  </a:lnTo>
                  <a:lnTo>
                    <a:pt x="0" y="49467"/>
                  </a:lnTo>
                  <a:lnTo>
                    <a:pt x="1860" y="60131"/>
                  </a:lnTo>
                  <a:lnTo>
                    <a:pt x="6811" y="70681"/>
                  </a:lnTo>
                  <a:lnTo>
                    <a:pt x="16654" y="80937"/>
                  </a:lnTo>
                  <a:lnTo>
                    <a:pt x="23360" y="83784"/>
                  </a:lnTo>
                  <a:lnTo>
                    <a:pt x="29521" y="85039"/>
                  </a:lnTo>
                  <a:lnTo>
                    <a:pt x="40370" y="83471"/>
                  </a:lnTo>
                  <a:lnTo>
                    <a:pt x="41183" y="83112"/>
                  </a:lnTo>
                  <a:lnTo>
                    <a:pt x="41726" y="82607"/>
                  </a:lnTo>
                  <a:lnTo>
                    <a:pt x="55179" y="60322"/>
                  </a:lnTo>
                  <a:lnTo>
                    <a:pt x="59209" y="39752"/>
                  </a:lnTo>
                  <a:lnTo>
                    <a:pt x="59478" y="10777"/>
                  </a:lnTo>
                  <a:lnTo>
                    <a:pt x="61832" y="2391"/>
                  </a:lnTo>
                  <a:lnTo>
                    <a:pt x="62124" y="6560"/>
                  </a:lnTo>
                  <a:lnTo>
                    <a:pt x="63745" y="12684"/>
                  </a:lnTo>
                  <a:lnTo>
                    <a:pt x="64286" y="16398"/>
                  </a:lnTo>
                  <a:lnTo>
                    <a:pt x="65408" y="18930"/>
                  </a:lnTo>
                  <a:lnTo>
                    <a:pt x="65284" y="29210"/>
                  </a:lnTo>
                  <a:lnTo>
                    <a:pt x="66226" y="33415"/>
                  </a:lnTo>
                  <a:lnTo>
                    <a:pt x="67318" y="48304"/>
                  </a:lnTo>
                  <a:lnTo>
                    <a:pt x="68505" y="51772"/>
                  </a:lnTo>
                  <a:lnTo>
                    <a:pt x="69047" y="53614"/>
                  </a:lnTo>
                  <a:lnTo>
                    <a:pt x="75457" y="63637"/>
                  </a:lnTo>
                  <a:lnTo>
                    <a:pt x="78720" y="73017"/>
                  </a:lnTo>
                  <a:lnTo>
                    <a:pt x="79761" y="74522"/>
                  </a:lnTo>
                  <a:lnTo>
                    <a:pt x="81105" y="75367"/>
                  </a:lnTo>
                  <a:lnTo>
                    <a:pt x="81834" y="75592"/>
                  </a:lnTo>
                  <a:lnTo>
                    <a:pt x="87575" y="79753"/>
                  </a:lnTo>
                  <a:lnTo>
                    <a:pt x="96070" y="82598"/>
                  </a:lnTo>
                  <a:lnTo>
                    <a:pt x="98161" y="82794"/>
                  </a:lnTo>
                  <a:lnTo>
                    <a:pt x="106159" y="80542"/>
                  </a:lnTo>
                  <a:lnTo>
                    <a:pt x="142823" y="5461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SMARTInkShape-11">
              <a:extLst>
                <a:ext uri="{FF2B5EF4-FFF2-40B4-BE49-F238E27FC236}">
                  <a16:creationId xmlns:a16="http://schemas.microsoft.com/office/drawing/2014/main" id="{A05FB343-C1D3-4B3E-A50F-225AC3F45B95}"/>
                </a:ext>
              </a:extLst>
            </p:cNvPr>
            <p:cNvSpPr/>
            <p:nvPr>
              <p:custDataLst>
                <p:tags r:id="rId76"/>
              </p:custDataLst>
            </p:nvPr>
          </p:nvSpPr>
          <p:spPr>
            <a:xfrm>
              <a:off x="4011034" y="1279840"/>
              <a:ext cx="53430" cy="251305"/>
            </a:xfrm>
            <a:custGeom>
              <a:avLst/>
              <a:gdLst/>
              <a:ahLst/>
              <a:cxnLst/>
              <a:rect l="0" t="0" r="0" b="0"/>
              <a:pathLst>
                <a:path w="53430" h="251305">
                  <a:moveTo>
                    <a:pt x="1372" y="91760"/>
                  </a:moveTo>
                  <a:lnTo>
                    <a:pt x="1372" y="91760"/>
                  </a:lnTo>
                  <a:lnTo>
                    <a:pt x="108" y="90496"/>
                  </a:lnTo>
                  <a:lnTo>
                    <a:pt x="0" y="89859"/>
                  </a:lnTo>
                  <a:lnTo>
                    <a:pt x="193" y="89170"/>
                  </a:lnTo>
                  <a:lnTo>
                    <a:pt x="848" y="87698"/>
                  </a:lnTo>
                  <a:lnTo>
                    <a:pt x="1352" y="84752"/>
                  </a:lnTo>
                  <a:lnTo>
                    <a:pt x="24372" y="56792"/>
                  </a:lnTo>
                  <a:lnTo>
                    <a:pt x="40205" y="27541"/>
                  </a:lnTo>
                  <a:lnTo>
                    <a:pt x="49148" y="6591"/>
                  </a:lnTo>
                  <a:lnTo>
                    <a:pt x="52202" y="2970"/>
                  </a:lnTo>
                  <a:lnTo>
                    <a:pt x="52457" y="2404"/>
                  </a:lnTo>
                  <a:lnTo>
                    <a:pt x="52362" y="2027"/>
                  </a:lnTo>
                  <a:lnTo>
                    <a:pt x="52034" y="1775"/>
                  </a:lnTo>
                  <a:lnTo>
                    <a:pt x="51670" y="790"/>
                  </a:lnTo>
                  <a:lnTo>
                    <a:pt x="51573" y="157"/>
                  </a:lnTo>
                  <a:lnTo>
                    <a:pt x="51508" y="0"/>
                  </a:lnTo>
                  <a:lnTo>
                    <a:pt x="51380" y="1253"/>
                  </a:lnTo>
                  <a:lnTo>
                    <a:pt x="53429" y="3321"/>
                  </a:lnTo>
                  <a:lnTo>
                    <a:pt x="53274" y="3697"/>
                  </a:lnTo>
                  <a:lnTo>
                    <a:pt x="51680" y="5675"/>
                  </a:lnTo>
                  <a:lnTo>
                    <a:pt x="51173" y="9501"/>
                  </a:lnTo>
                  <a:lnTo>
                    <a:pt x="50141" y="11368"/>
                  </a:lnTo>
                  <a:lnTo>
                    <a:pt x="50024" y="12236"/>
                  </a:lnTo>
                  <a:lnTo>
                    <a:pt x="50595" y="14987"/>
                  </a:lnTo>
                  <a:lnTo>
                    <a:pt x="46683" y="43601"/>
                  </a:lnTo>
                  <a:lnTo>
                    <a:pt x="44301" y="73022"/>
                  </a:lnTo>
                  <a:lnTo>
                    <a:pt x="42707" y="94452"/>
                  </a:lnTo>
                  <a:lnTo>
                    <a:pt x="43291" y="99307"/>
                  </a:lnTo>
                  <a:lnTo>
                    <a:pt x="42132" y="125999"/>
                  </a:lnTo>
                  <a:lnTo>
                    <a:pt x="44137" y="146933"/>
                  </a:lnTo>
                  <a:lnTo>
                    <a:pt x="42182" y="176330"/>
                  </a:lnTo>
                  <a:lnTo>
                    <a:pt x="43244" y="184287"/>
                  </a:lnTo>
                  <a:lnTo>
                    <a:pt x="39628" y="213698"/>
                  </a:lnTo>
                  <a:lnTo>
                    <a:pt x="39737" y="242637"/>
                  </a:lnTo>
                  <a:lnTo>
                    <a:pt x="41854" y="25130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24" name="SMARTInkShape-12">
            <a:extLst>
              <a:ext uri="{FF2B5EF4-FFF2-40B4-BE49-F238E27FC236}">
                <a16:creationId xmlns:a16="http://schemas.microsoft.com/office/drawing/2014/main" id="{65752509-4CFE-49AF-B4EE-038854DF5A9B}"/>
              </a:ext>
            </a:extLst>
          </p:cNvPr>
          <p:cNvSpPr/>
          <p:nvPr>
            <p:custDataLst>
              <p:tags r:id="rId4"/>
            </p:custDataLst>
          </p:nvPr>
        </p:nvSpPr>
        <p:spPr>
          <a:xfrm>
            <a:off x="4050837" y="1286044"/>
            <a:ext cx="209220" cy="80463"/>
          </a:xfrm>
          <a:custGeom>
            <a:avLst/>
            <a:gdLst/>
            <a:ahLst/>
            <a:cxnLst/>
            <a:rect l="0" t="0" r="0" b="0"/>
            <a:pathLst>
              <a:path w="209220" h="80463">
                <a:moveTo>
                  <a:pt x="2051" y="52219"/>
                </a:moveTo>
                <a:lnTo>
                  <a:pt x="2051" y="52219"/>
                </a:lnTo>
                <a:lnTo>
                  <a:pt x="786" y="50954"/>
                </a:lnTo>
                <a:lnTo>
                  <a:pt x="166" y="49628"/>
                </a:lnTo>
                <a:lnTo>
                  <a:pt x="0" y="48904"/>
                </a:lnTo>
                <a:lnTo>
                  <a:pt x="1961" y="40877"/>
                </a:lnTo>
                <a:lnTo>
                  <a:pt x="3288" y="39215"/>
                </a:lnTo>
                <a:lnTo>
                  <a:pt x="30327" y="17870"/>
                </a:lnTo>
                <a:lnTo>
                  <a:pt x="42966" y="10843"/>
                </a:lnTo>
                <a:lnTo>
                  <a:pt x="54456" y="7393"/>
                </a:lnTo>
                <a:lnTo>
                  <a:pt x="64027" y="7011"/>
                </a:lnTo>
                <a:lnTo>
                  <a:pt x="66020" y="7697"/>
                </a:lnTo>
                <a:lnTo>
                  <a:pt x="66922" y="8250"/>
                </a:lnTo>
                <a:lnTo>
                  <a:pt x="67523" y="8883"/>
                </a:lnTo>
                <a:lnTo>
                  <a:pt x="68191" y="10292"/>
                </a:lnTo>
                <a:lnTo>
                  <a:pt x="68105" y="11039"/>
                </a:lnTo>
                <a:lnTo>
                  <a:pt x="67303" y="12573"/>
                </a:lnTo>
                <a:lnTo>
                  <a:pt x="67476" y="15548"/>
                </a:lnTo>
                <a:lnTo>
                  <a:pt x="68479" y="21398"/>
                </a:lnTo>
                <a:lnTo>
                  <a:pt x="66348" y="49804"/>
                </a:lnTo>
                <a:lnTo>
                  <a:pt x="66344" y="57633"/>
                </a:lnTo>
                <a:lnTo>
                  <a:pt x="65639" y="59299"/>
                </a:lnTo>
                <a:lnTo>
                  <a:pt x="65080" y="60114"/>
                </a:lnTo>
                <a:lnTo>
                  <a:pt x="64972" y="61186"/>
                </a:lnTo>
                <a:lnTo>
                  <a:pt x="66454" y="67870"/>
                </a:lnTo>
                <a:lnTo>
                  <a:pt x="69638" y="72033"/>
                </a:lnTo>
                <a:lnTo>
                  <a:pt x="72718" y="74967"/>
                </a:lnTo>
                <a:lnTo>
                  <a:pt x="75874" y="76526"/>
                </a:lnTo>
                <a:lnTo>
                  <a:pt x="76666" y="77155"/>
                </a:lnTo>
                <a:lnTo>
                  <a:pt x="81573" y="78040"/>
                </a:lnTo>
                <a:lnTo>
                  <a:pt x="86805" y="78603"/>
                </a:lnTo>
                <a:lnTo>
                  <a:pt x="94207" y="80453"/>
                </a:lnTo>
                <a:lnTo>
                  <a:pt x="100491" y="80462"/>
                </a:lnTo>
                <a:lnTo>
                  <a:pt x="113474" y="77144"/>
                </a:lnTo>
                <a:lnTo>
                  <a:pt x="116924" y="75203"/>
                </a:lnTo>
                <a:lnTo>
                  <a:pt x="121841" y="73581"/>
                </a:lnTo>
                <a:lnTo>
                  <a:pt x="145352" y="54075"/>
                </a:lnTo>
                <a:lnTo>
                  <a:pt x="153415" y="43415"/>
                </a:lnTo>
                <a:lnTo>
                  <a:pt x="157594" y="35478"/>
                </a:lnTo>
                <a:lnTo>
                  <a:pt x="162166" y="29823"/>
                </a:lnTo>
                <a:lnTo>
                  <a:pt x="163439" y="25180"/>
                </a:lnTo>
                <a:lnTo>
                  <a:pt x="163969" y="11082"/>
                </a:lnTo>
                <a:lnTo>
                  <a:pt x="163267" y="9418"/>
                </a:lnTo>
                <a:lnTo>
                  <a:pt x="157591" y="1753"/>
                </a:lnTo>
                <a:lnTo>
                  <a:pt x="156809" y="1112"/>
                </a:lnTo>
                <a:lnTo>
                  <a:pt x="153444" y="211"/>
                </a:lnTo>
                <a:lnTo>
                  <a:pt x="151534" y="0"/>
                </a:lnTo>
                <a:lnTo>
                  <a:pt x="145749" y="1896"/>
                </a:lnTo>
                <a:lnTo>
                  <a:pt x="141551" y="5952"/>
                </a:lnTo>
                <a:lnTo>
                  <a:pt x="139016" y="10052"/>
                </a:lnTo>
                <a:lnTo>
                  <a:pt x="135780" y="19309"/>
                </a:lnTo>
                <a:lnTo>
                  <a:pt x="135404" y="33668"/>
                </a:lnTo>
                <a:lnTo>
                  <a:pt x="138715" y="44064"/>
                </a:lnTo>
                <a:lnTo>
                  <a:pt x="140998" y="47715"/>
                </a:lnTo>
                <a:lnTo>
                  <a:pt x="148676" y="53510"/>
                </a:lnTo>
                <a:lnTo>
                  <a:pt x="150385" y="54115"/>
                </a:lnTo>
                <a:lnTo>
                  <a:pt x="150946" y="54542"/>
                </a:lnTo>
                <a:lnTo>
                  <a:pt x="152530" y="56670"/>
                </a:lnTo>
                <a:lnTo>
                  <a:pt x="165759" y="65652"/>
                </a:lnTo>
                <a:lnTo>
                  <a:pt x="180054" y="70709"/>
                </a:lnTo>
                <a:lnTo>
                  <a:pt x="181045" y="70896"/>
                </a:lnTo>
                <a:lnTo>
                  <a:pt x="198180" y="68914"/>
                </a:lnTo>
                <a:lnTo>
                  <a:pt x="198950" y="68376"/>
                </a:lnTo>
                <a:lnTo>
                  <a:pt x="201826" y="65355"/>
                </a:lnTo>
                <a:lnTo>
                  <a:pt x="209219" y="6174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5" name="SMARTInkShape-13">
            <a:extLst>
              <a:ext uri="{FF2B5EF4-FFF2-40B4-BE49-F238E27FC236}">
                <a16:creationId xmlns:a16="http://schemas.microsoft.com/office/drawing/2014/main" id="{52DC4696-FBB4-49C5-9447-CDC09DF897C6}"/>
              </a:ext>
            </a:extLst>
          </p:cNvPr>
          <p:cNvSpPr/>
          <p:nvPr>
            <p:custDataLst>
              <p:tags r:id="rId5"/>
            </p:custDataLst>
          </p:nvPr>
        </p:nvSpPr>
        <p:spPr>
          <a:xfrm>
            <a:off x="4260545" y="1285875"/>
            <a:ext cx="254306" cy="76092"/>
          </a:xfrm>
          <a:custGeom>
            <a:avLst/>
            <a:gdLst/>
            <a:ahLst/>
            <a:cxnLst/>
            <a:rect l="0" t="0" r="0" b="0"/>
            <a:pathLst>
              <a:path w="254306" h="76092">
                <a:moveTo>
                  <a:pt x="63805" y="26194"/>
                </a:moveTo>
                <a:lnTo>
                  <a:pt x="63805" y="26194"/>
                </a:lnTo>
                <a:lnTo>
                  <a:pt x="67602" y="22132"/>
                </a:lnTo>
                <a:lnTo>
                  <a:pt x="69821" y="12770"/>
                </a:lnTo>
                <a:lnTo>
                  <a:pt x="69742" y="8939"/>
                </a:lnTo>
                <a:lnTo>
                  <a:pt x="69350" y="7547"/>
                </a:lnTo>
                <a:lnTo>
                  <a:pt x="67504" y="5294"/>
                </a:lnTo>
                <a:lnTo>
                  <a:pt x="63272" y="1693"/>
                </a:lnTo>
                <a:lnTo>
                  <a:pt x="62126" y="1393"/>
                </a:lnTo>
                <a:lnTo>
                  <a:pt x="36016" y="3080"/>
                </a:lnTo>
                <a:lnTo>
                  <a:pt x="26479" y="5320"/>
                </a:lnTo>
                <a:lnTo>
                  <a:pt x="14535" y="13824"/>
                </a:lnTo>
                <a:lnTo>
                  <a:pt x="9078" y="19618"/>
                </a:lnTo>
                <a:lnTo>
                  <a:pt x="1162" y="34022"/>
                </a:lnTo>
                <a:lnTo>
                  <a:pt x="0" y="39420"/>
                </a:lnTo>
                <a:lnTo>
                  <a:pt x="1605" y="49975"/>
                </a:lnTo>
                <a:lnTo>
                  <a:pt x="8215" y="58430"/>
                </a:lnTo>
                <a:lnTo>
                  <a:pt x="10788" y="60629"/>
                </a:lnTo>
                <a:lnTo>
                  <a:pt x="21312" y="67475"/>
                </a:lnTo>
                <a:lnTo>
                  <a:pt x="23576" y="69500"/>
                </a:lnTo>
                <a:lnTo>
                  <a:pt x="26875" y="70576"/>
                </a:lnTo>
                <a:lnTo>
                  <a:pt x="34197" y="71267"/>
                </a:lnTo>
                <a:lnTo>
                  <a:pt x="44726" y="69372"/>
                </a:lnTo>
                <a:lnTo>
                  <a:pt x="47476" y="67080"/>
                </a:lnTo>
                <a:lnTo>
                  <a:pt x="60206" y="50568"/>
                </a:lnTo>
                <a:lnTo>
                  <a:pt x="60882" y="48139"/>
                </a:lnTo>
                <a:lnTo>
                  <a:pt x="62126" y="28540"/>
                </a:lnTo>
                <a:lnTo>
                  <a:pt x="63308" y="23097"/>
                </a:lnTo>
                <a:lnTo>
                  <a:pt x="63849" y="19261"/>
                </a:lnTo>
                <a:lnTo>
                  <a:pt x="65646" y="13937"/>
                </a:lnTo>
                <a:lnTo>
                  <a:pt x="66186" y="4871"/>
                </a:lnTo>
                <a:lnTo>
                  <a:pt x="64658" y="33102"/>
                </a:lnTo>
                <a:lnTo>
                  <a:pt x="65733" y="38736"/>
                </a:lnTo>
                <a:lnTo>
                  <a:pt x="66433" y="51477"/>
                </a:lnTo>
                <a:lnTo>
                  <a:pt x="67442" y="54276"/>
                </a:lnTo>
                <a:lnTo>
                  <a:pt x="73833" y="62262"/>
                </a:lnTo>
                <a:lnTo>
                  <a:pt x="81823" y="67972"/>
                </a:lnTo>
                <a:lnTo>
                  <a:pt x="83543" y="68574"/>
                </a:lnTo>
                <a:lnTo>
                  <a:pt x="95601" y="69044"/>
                </a:lnTo>
                <a:lnTo>
                  <a:pt x="98486" y="68345"/>
                </a:lnTo>
                <a:lnTo>
                  <a:pt x="110759" y="62600"/>
                </a:lnTo>
                <a:lnTo>
                  <a:pt x="111776" y="62371"/>
                </a:lnTo>
                <a:lnTo>
                  <a:pt x="118018" y="57498"/>
                </a:lnTo>
                <a:lnTo>
                  <a:pt x="126352" y="50533"/>
                </a:lnTo>
                <a:lnTo>
                  <a:pt x="131311" y="37852"/>
                </a:lnTo>
                <a:lnTo>
                  <a:pt x="132771" y="25478"/>
                </a:lnTo>
                <a:lnTo>
                  <a:pt x="132589" y="16146"/>
                </a:lnTo>
                <a:lnTo>
                  <a:pt x="130975" y="11411"/>
                </a:lnTo>
                <a:lnTo>
                  <a:pt x="130489" y="1853"/>
                </a:lnTo>
                <a:lnTo>
                  <a:pt x="130750" y="1235"/>
                </a:lnTo>
                <a:lnTo>
                  <a:pt x="131189" y="824"/>
                </a:lnTo>
                <a:lnTo>
                  <a:pt x="132860" y="0"/>
                </a:lnTo>
                <a:lnTo>
                  <a:pt x="133567" y="17469"/>
                </a:lnTo>
                <a:lnTo>
                  <a:pt x="135096" y="26551"/>
                </a:lnTo>
                <a:lnTo>
                  <a:pt x="135935" y="37635"/>
                </a:lnTo>
                <a:lnTo>
                  <a:pt x="137123" y="43430"/>
                </a:lnTo>
                <a:lnTo>
                  <a:pt x="137666" y="47348"/>
                </a:lnTo>
                <a:lnTo>
                  <a:pt x="139459" y="51041"/>
                </a:lnTo>
                <a:lnTo>
                  <a:pt x="143213" y="55490"/>
                </a:lnTo>
                <a:lnTo>
                  <a:pt x="151260" y="60319"/>
                </a:lnTo>
                <a:lnTo>
                  <a:pt x="154658" y="61440"/>
                </a:lnTo>
                <a:lnTo>
                  <a:pt x="161861" y="61871"/>
                </a:lnTo>
                <a:lnTo>
                  <a:pt x="167746" y="59859"/>
                </a:lnTo>
                <a:lnTo>
                  <a:pt x="174830" y="55805"/>
                </a:lnTo>
                <a:lnTo>
                  <a:pt x="176914" y="54965"/>
                </a:lnTo>
                <a:lnTo>
                  <a:pt x="178722" y="53709"/>
                </a:lnTo>
                <a:lnTo>
                  <a:pt x="185696" y="43825"/>
                </a:lnTo>
                <a:lnTo>
                  <a:pt x="187057" y="38944"/>
                </a:lnTo>
                <a:lnTo>
                  <a:pt x="188260" y="30963"/>
                </a:lnTo>
                <a:lnTo>
                  <a:pt x="189665" y="25872"/>
                </a:lnTo>
                <a:lnTo>
                  <a:pt x="187371" y="5849"/>
                </a:lnTo>
                <a:lnTo>
                  <a:pt x="186368" y="4099"/>
                </a:lnTo>
                <a:lnTo>
                  <a:pt x="186260" y="3526"/>
                </a:lnTo>
                <a:lnTo>
                  <a:pt x="186452" y="3145"/>
                </a:lnTo>
                <a:lnTo>
                  <a:pt x="186845" y="2890"/>
                </a:lnTo>
                <a:lnTo>
                  <a:pt x="186842" y="2721"/>
                </a:lnTo>
                <a:lnTo>
                  <a:pt x="186575" y="2607"/>
                </a:lnTo>
                <a:lnTo>
                  <a:pt x="185326" y="2395"/>
                </a:lnTo>
                <a:lnTo>
                  <a:pt x="185255" y="4433"/>
                </a:lnTo>
                <a:lnTo>
                  <a:pt x="187300" y="10098"/>
                </a:lnTo>
                <a:lnTo>
                  <a:pt x="187876" y="15862"/>
                </a:lnTo>
                <a:lnTo>
                  <a:pt x="188885" y="17457"/>
                </a:lnTo>
                <a:lnTo>
                  <a:pt x="188996" y="18517"/>
                </a:lnTo>
                <a:lnTo>
                  <a:pt x="188417" y="22273"/>
                </a:lnTo>
                <a:lnTo>
                  <a:pt x="191253" y="35289"/>
                </a:lnTo>
                <a:lnTo>
                  <a:pt x="194127" y="40320"/>
                </a:lnTo>
                <a:lnTo>
                  <a:pt x="194953" y="47437"/>
                </a:lnTo>
                <a:lnTo>
                  <a:pt x="195423" y="48293"/>
                </a:lnTo>
                <a:lnTo>
                  <a:pt x="196650" y="49774"/>
                </a:lnTo>
                <a:lnTo>
                  <a:pt x="198563" y="53318"/>
                </a:lnTo>
                <a:lnTo>
                  <a:pt x="199777" y="56426"/>
                </a:lnTo>
                <a:lnTo>
                  <a:pt x="208208" y="66984"/>
                </a:lnTo>
                <a:lnTo>
                  <a:pt x="216023" y="72441"/>
                </a:lnTo>
                <a:lnTo>
                  <a:pt x="220839" y="74343"/>
                </a:lnTo>
                <a:lnTo>
                  <a:pt x="221676" y="74962"/>
                </a:lnTo>
                <a:lnTo>
                  <a:pt x="224016" y="75650"/>
                </a:lnTo>
                <a:lnTo>
                  <a:pt x="228567" y="76091"/>
                </a:lnTo>
                <a:lnTo>
                  <a:pt x="237304" y="73595"/>
                </a:lnTo>
                <a:lnTo>
                  <a:pt x="242300" y="72077"/>
                </a:lnTo>
                <a:lnTo>
                  <a:pt x="243920" y="71864"/>
                </a:lnTo>
                <a:lnTo>
                  <a:pt x="254305" y="6429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6" name="SMARTInkShape-14">
            <a:extLst>
              <a:ext uri="{FF2B5EF4-FFF2-40B4-BE49-F238E27FC236}">
                <a16:creationId xmlns:a16="http://schemas.microsoft.com/office/drawing/2014/main" id="{2C70AD94-9815-49CA-A3E0-CCF50EE1D470}"/>
              </a:ext>
            </a:extLst>
          </p:cNvPr>
          <p:cNvSpPr/>
          <p:nvPr>
            <p:custDataLst>
              <p:tags r:id="rId6"/>
            </p:custDataLst>
          </p:nvPr>
        </p:nvSpPr>
        <p:spPr>
          <a:xfrm>
            <a:off x="4672013" y="1281246"/>
            <a:ext cx="367383" cy="85281"/>
          </a:xfrm>
          <a:custGeom>
            <a:avLst/>
            <a:gdLst/>
            <a:ahLst/>
            <a:cxnLst/>
            <a:rect l="0" t="0" r="0" b="0"/>
            <a:pathLst>
              <a:path w="367383" h="85281">
                <a:moveTo>
                  <a:pt x="0" y="47492"/>
                </a:moveTo>
                <a:lnTo>
                  <a:pt x="0" y="47492"/>
                </a:lnTo>
                <a:lnTo>
                  <a:pt x="2378" y="47491"/>
                </a:lnTo>
                <a:lnTo>
                  <a:pt x="4431" y="45441"/>
                </a:lnTo>
                <a:lnTo>
                  <a:pt x="4276" y="45331"/>
                </a:lnTo>
                <a:lnTo>
                  <a:pt x="3400" y="45208"/>
                </a:lnTo>
                <a:lnTo>
                  <a:pt x="3325" y="44911"/>
                </a:lnTo>
                <a:lnTo>
                  <a:pt x="3947" y="43875"/>
                </a:lnTo>
                <a:lnTo>
                  <a:pt x="6237" y="41054"/>
                </a:lnTo>
                <a:lnTo>
                  <a:pt x="6875" y="38734"/>
                </a:lnTo>
                <a:lnTo>
                  <a:pt x="7024" y="37161"/>
                </a:lnTo>
                <a:lnTo>
                  <a:pt x="7796" y="35580"/>
                </a:lnTo>
                <a:lnTo>
                  <a:pt x="15850" y="25704"/>
                </a:lnTo>
                <a:lnTo>
                  <a:pt x="45007" y="3620"/>
                </a:lnTo>
                <a:lnTo>
                  <a:pt x="49273" y="882"/>
                </a:lnTo>
                <a:lnTo>
                  <a:pt x="56468" y="0"/>
                </a:lnTo>
                <a:lnTo>
                  <a:pt x="58875" y="631"/>
                </a:lnTo>
                <a:lnTo>
                  <a:pt x="62424" y="3180"/>
                </a:lnTo>
                <a:lnTo>
                  <a:pt x="66121" y="7286"/>
                </a:lnTo>
                <a:lnTo>
                  <a:pt x="67099" y="8782"/>
                </a:lnTo>
                <a:lnTo>
                  <a:pt x="68476" y="14679"/>
                </a:lnTo>
                <a:lnTo>
                  <a:pt x="70315" y="42054"/>
                </a:lnTo>
                <a:lnTo>
                  <a:pt x="73309" y="71497"/>
                </a:lnTo>
                <a:lnTo>
                  <a:pt x="73718" y="77692"/>
                </a:lnTo>
                <a:lnTo>
                  <a:pt x="73486" y="78738"/>
                </a:lnTo>
                <a:lnTo>
                  <a:pt x="73068" y="79435"/>
                </a:lnTo>
                <a:lnTo>
                  <a:pt x="72525" y="79900"/>
                </a:lnTo>
                <a:lnTo>
                  <a:pt x="72426" y="80209"/>
                </a:lnTo>
                <a:lnTo>
                  <a:pt x="72626" y="80416"/>
                </a:lnTo>
                <a:lnTo>
                  <a:pt x="73023" y="80554"/>
                </a:lnTo>
                <a:lnTo>
                  <a:pt x="73024" y="80645"/>
                </a:lnTo>
                <a:lnTo>
                  <a:pt x="72318" y="80747"/>
                </a:lnTo>
                <a:lnTo>
                  <a:pt x="72289" y="80510"/>
                </a:lnTo>
                <a:lnTo>
                  <a:pt x="72962" y="79541"/>
                </a:lnTo>
                <a:lnTo>
                  <a:pt x="72983" y="78912"/>
                </a:lnTo>
                <a:lnTo>
                  <a:pt x="71821" y="75296"/>
                </a:lnTo>
                <a:lnTo>
                  <a:pt x="71872" y="72284"/>
                </a:lnTo>
                <a:lnTo>
                  <a:pt x="80263" y="42701"/>
                </a:lnTo>
                <a:lnTo>
                  <a:pt x="82088" y="35109"/>
                </a:lnTo>
                <a:lnTo>
                  <a:pt x="85499" y="29565"/>
                </a:lnTo>
                <a:lnTo>
                  <a:pt x="94705" y="18407"/>
                </a:lnTo>
                <a:lnTo>
                  <a:pt x="107889" y="11021"/>
                </a:lnTo>
                <a:lnTo>
                  <a:pt x="113978" y="9606"/>
                </a:lnTo>
                <a:lnTo>
                  <a:pt x="117411" y="9434"/>
                </a:lnTo>
                <a:lnTo>
                  <a:pt x="119034" y="10116"/>
                </a:lnTo>
                <a:lnTo>
                  <a:pt x="119837" y="10668"/>
                </a:lnTo>
                <a:lnTo>
                  <a:pt x="122232" y="15238"/>
                </a:lnTo>
                <a:lnTo>
                  <a:pt x="122498" y="16464"/>
                </a:lnTo>
                <a:lnTo>
                  <a:pt x="122411" y="17282"/>
                </a:lnTo>
                <a:lnTo>
                  <a:pt x="122088" y="17826"/>
                </a:lnTo>
                <a:lnTo>
                  <a:pt x="123472" y="27148"/>
                </a:lnTo>
                <a:lnTo>
                  <a:pt x="125587" y="34046"/>
                </a:lnTo>
                <a:lnTo>
                  <a:pt x="125917" y="51439"/>
                </a:lnTo>
                <a:lnTo>
                  <a:pt x="121803" y="69056"/>
                </a:lnTo>
                <a:lnTo>
                  <a:pt x="121948" y="70070"/>
                </a:lnTo>
                <a:lnTo>
                  <a:pt x="122814" y="71902"/>
                </a:lnTo>
                <a:lnTo>
                  <a:pt x="122887" y="72496"/>
                </a:lnTo>
                <a:lnTo>
                  <a:pt x="122670" y="72893"/>
                </a:lnTo>
                <a:lnTo>
                  <a:pt x="122261" y="73157"/>
                </a:lnTo>
                <a:lnTo>
                  <a:pt x="122253" y="73333"/>
                </a:lnTo>
                <a:lnTo>
                  <a:pt x="122512" y="73450"/>
                </a:lnTo>
                <a:lnTo>
                  <a:pt x="123565" y="73639"/>
                </a:lnTo>
                <a:lnTo>
                  <a:pt x="122483" y="73671"/>
                </a:lnTo>
                <a:lnTo>
                  <a:pt x="122137" y="73147"/>
                </a:lnTo>
                <a:lnTo>
                  <a:pt x="121484" y="68511"/>
                </a:lnTo>
                <a:lnTo>
                  <a:pt x="121471" y="67854"/>
                </a:lnTo>
                <a:lnTo>
                  <a:pt x="131323" y="39624"/>
                </a:lnTo>
                <a:lnTo>
                  <a:pt x="134213" y="31944"/>
                </a:lnTo>
                <a:lnTo>
                  <a:pt x="142393" y="21895"/>
                </a:lnTo>
                <a:lnTo>
                  <a:pt x="149774" y="14674"/>
                </a:lnTo>
                <a:lnTo>
                  <a:pt x="158655" y="9851"/>
                </a:lnTo>
                <a:lnTo>
                  <a:pt x="161808" y="9528"/>
                </a:lnTo>
                <a:lnTo>
                  <a:pt x="162641" y="9747"/>
                </a:lnTo>
                <a:lnTo>
                  <a:pt x="163196" y="10158"/>
                </a:lnTo>
                <a:lnTo>
                  <a:pt x="163566" y="10696"/>
                </a:lnTo>
                <a:lnTo>
                  <a:pt x="164077" y="11055"/>
                </a:lnTo>
                <a:lnTo>
                  <a:pt x="166061" y="11825"/>
                </a:lnTo>
                <a:lnTo>
                  <a:pt x="172250" y="17362"/>
                </a:lnTo>
                <a:lnTo>
                  <a:pt x="173128" y="18931"/>
                </a:lnTo>
                <a:lnTo>
                  <a:pt x="176047" y="30529"/>
                </a:lnTo>
                <a:lnTo>
                  <a:pt x="176455" y="35017"/>
                </a:lnTo>
                <a:lnTo>
                  <a:pt x="177466" y="37626"/>
                </a:lnTo>
                <a:lnTo>
                  <a:pt x="177577" y="38798"/>
                </a:lnTo>
                <a:lnTo>
                  <a:pt x="176998" y="41976"/>
                </a:lnTo>
                <a:lnTo>
                  <a:pt x="182139" y="66031"/>
                </a:lnTo>
                <a:lnTo>
                  <a:pt x="189712" y="77411"/>
                </a:lnTo>
                <a:lnTo>
                  <a:pt x="191296" y="79133"/>
                </a:lnTo>
                <a:lnTo>
                  <a:pt x="199378" y="83767"/>
                </a:lnTo>
                <a:lnTo>
                  <a:pt x="203861" y="85051"/>
                </a:lnTo>
                <a:lnTo>
                  <a:pt x="215184" y="85280"/>
                </a:lnTo>
                <a:lnTo>
                  <a:pt x="221185" y="83676"/>
                </a:lnTo>
                <a:lnTo>
                  <a:pt x="229295" y="78728"/>
                </a:lnTo>
                <a:lnTo>
                  <a:pt x="236096" y="71154"/>
                </a:lnTo>
                <a:lnTo>
                  <a:pt x="243357" y="59405"/>
                </a:lnTo>
                <a:lnTo>
                  <a:pt x="244702" y="53550"/>
                </a:lnTo>
                <a:lnTo>
                  <a:pt x="244954" y="41388"/>
                </a:lnTo>
                <a:lnTo>
                  <a:pt x="240517" y="15863"/>
                </a:lnTo>
                <a:lnTo>
                  <a:pt x="240778" y="15293"/>
                </a:lnTo>
                <a:lnTo>
                  <a:pt x="241217" y="14913"/>
                </a:lnTo>
                <a:lnTo>
                  <a:pt x="242878" y="14158"/>
                </a:lnTo>
                <a:lnTo>
                  <a:pt x="240836" y="14154"/>
                </a:lnTo>
                <a:lnTo>
                  <a:pt x="240726" y="14419"/>
                </a:lnTo>
                <a:lnTo>
                  <a:pt x="240508" y="24632"/>
                </a:lnTo>
                <a:lnTo>
                  <a:pt x="246426" y="52625"/>
                </a:lnTo>
                <a:lnTo>
                  <a:pt x="256166" y="69276"/>
                </a:lnTo>
                <a:lnTo>
                  <a:pt x="261585" y="75580"/>
                </a:lnTo>
                <a:lnTo>
                  <a:pt x="263809" y="77173"/>
                </a:lnTo>
                <a:lnTo>
                  <a:pt x="279337" y="82533"/>
                </a:lnTo>
                <a:lnTo>
                  <a:pt x="280681" y="82759"/>
                </a:lnTo>
                <a:lnTo>
                  <a:pt x="287628" y="81812"/>
                </a:lnTo>
                <a:lnTo>
                  <a:pt x="290553" y="80560"/>
                </a:lnTo>
                <a:lnTo>
                  <a:pt x="305067" y="68553"/>
                </a:lnTo>
                <a:lnTo>
                  <a:pt x="307818" y="63345"/>
                </a:lnTo>
                <a:lnTo>
                  <a:pt x="308081" y="59741"/>
                </a:lnTo>
                <a:lnTo>
                  <a:pt x="307846" y="56111"/>
                </a:lnTo>
                <a:lnTo>
                  <a:pt x="309537" y="36643"/>
                </a:lnTo>
                <a:lnTo>
                  <a:pt x="308845" y="34027"/>
                </a:lnTo>
                <a:lnTo>
                  <a:pt x="305442" y="26629"/>
                </a:lnTo>
                <a:lnTo>
                  <a:pt x="304542" y="17336"/>
                </a:lnTo>
                <a:lnTo>
                  <a:pt x="303539" y="15744"/>
                </a:lnTo>
                <a:lnTo>
                  <a:pt x="303430" y="15214"/>
                </a:lnTo>
                <a:lnTo>
                  <a:pt x="303622" y="14861"/>
                </a:lnTo>
                <a:lnTo>
                  <a:pt x="304014" y="14625"/>
                </a:lnTo>
                <a:lnTo>
                  <a:pt x="304276" y="14204"/>
                </a:lnTo>
                <a:lnTo>
                  <a:pt x="304779" y="11883"/>
                </a:lnTo>
                <a:lnTo>
                  <a:pt x="303423" y="11794"/>
                </a:lnTo>
                <a:lnTo>
                  <a:pt x="304566" y="11776"/>
                </a:lnTo>
                <a:lnTo>
                  <a:pt x="303117" y="13674"/>
                </a:lnTo>
                <a:lnTo>
                  <a:pt x="302625" y="15835"/>
                </a:lnTo>
                <a:lnTo>
                  <a:pt x="302510" y="17370"/>
                </a:lnTo>
                <a:lnTo>
                  <a:pt x="309016" y="46345"/>
                </a:lnTo>
                <a:lnTo>
                  <a:pt x="311992" y="53468"/>
                </a:lnTo>
                <a:lnTo>
                  <a:pt x="315654" y="60087"/>
                </a:lnTo>
                <a:lnTo>
                  <a:pt x="316238" y="62173"/>
                </a:lnTo>
                <a:lnTo>
                  <a:pt x="317909" y="63983"/>
                </a:lnTo>
                <a:lnTo>
                  <a:pt x="320151" y="65933"/>
                </a:lnTo>
                <a:lnTo>
                  <a:pt x="327004" y="74378"/>
                </a:lnTo>
                <a:lnTo>
                  <a:pt x="328603" y="75316"/>
                </a:lnTo>
                <a:lnTo>
                  <a:pt x="337122" y="78462"/>
                </a:lnTo>
                <a:lnTo>
                  <a:pt x="340474" y="80283"/>
                </a:lnTo>
                <a:lnTo>
                  <a:pt x="345853" y="81022"/>
                </a:lnTo>
                <a:lnTo>
                  <a:pt x="346456" y="81487"/>
                </a:lnTo>
                <a:lnTo>
                  <a:pt x="346858" y="82061"/>
                </a:lnTo>
                <a:lnTo>
                  <a:pt x="348716" y="82700"/>
                </a:lnTo>
                <a:lnTo>
                  <a:pt x="349952" y="82870"/>
                </a:lnTo>
                <a:lnTo>
                  <a:pt x="360241" y="80918"/>
                </a:lnTo>
                <a:lnTo>
                  <a:pt x="361896" y="80163"/>
                </a:lnTo>
                <a:lnTo>
                  <a:pt x="367382" y="7669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30" name="SMARTInkShape-Group10">
            <a:extLst>
              <a:ext uri="{FF2B5EF4-FFF2-40B4-BE49-F238E27FC236}">
                <a16:creationId xmlns:a16="http://schemas.microsoft.com/office/drawing/2014/main" id="{9B24310A-AF89-4588-BE6A-B6651517B572}"/>
              </a:ext>
            </a:extLst>
          </p:cNvPr>
          <p:cNvGrpSpPr/>
          <p:nvPr/>
        </p:nvGrpSpPr>
        <p:grpSpPr>
          <a:xfrm>
            <a:off x="5022056" y="1102656"/>
            <a:ext cx="280989" cy="264082"/>
            <a:chOff x="5022056" y="1102656"/>
            <a:chExt cx="280989" cy="264082"/>
          </a:xfrm>
        </p:grpSpPr>
        <p:sp>
          <p:nvSpPr>
            <p:cNvPr id="27" name="SMARTInkShape-15">
              <a:extLst>
                <a:ext uri="{FF2B5EF4-FFF2-40B4-BE49-F238E27FC236}">
                  <a16:creationId xmlns:a16="http://schemas.microsoft.com/office/drawing/2014/main" id="{704F85E5-D365-40AA-9107-10EFDB8F059C}"/>
                </a:ext>
              </a:extLst>
            </p:cNvPr>
            <p:cNvSpPr/>
            <p:nvPr>
              <p:custDataLst>
                <p:tags r:id="rId70"/>
              </p:custDataLst>
            </p:nvPr>
          </p:nvSpPr>
          <p:spPr>
            <a:xfrm>
              <a:off x="5162550" y="1233488"/>
              <a:ext cx="38101" cy="4763"/>
            </a:xfrm>
            <a:custGeom>
              <a:avLst/>
              <a:gdLst/>
              <a:ahLst/>
              <a:cxnLst/>
              <a:rect l="0" t="0" r="0" b="0"/>
              <a:pathLst>
                <a:path w="38101" h="4763">
                  <a:moveTo>
                    <a:pt x="0" y="4762"/>
                  </a:moveTo>
                  <a:lnTo>
                    <a:pt x="0" y="4762"/>
                  </a:lnTo>
                  <a:lnTo>
                    <a:pt x="0" y="2479"/>
                  </a:lnTo>
                  <a:lnTo>
                    <a:pt x="26814" y="744"/>
                  </a:lnTo>
                  <a:lnTo>
                    <a:pt x="38100"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8" name="SMARTInkShape-16">
              <a:extLst>
                <a:ext uri="{FF2B5EF4-FFF2-40B4-BE49-F238E27FC236}">
                  <a16:creationId xmlns:a16="http://schemas.microsoft.com/office/drawing/2014/main" id="{30F11318-2E24-4716-999D-901666FA6D77}"/>
                </a:ext>
              </a:extLst>
            </p:cNvPr>
            <p:cNvSpPr/>
            <p:nvPr>
              <p:custDataLst>
                <p:tags r:id="rId71"/>
              </p:custDataLst>
            </p:nvPr>
          </p:nvSpPr>
          <p:spPr>
            <a:xfrm>
              <a:off x="5236536" y="1197769"/>
              <a:ext cx="3479" cy="26195"/>
            </a:xfrm>
            <a:custGeom>
              <a:avLst/>
              <a:gdLst/>
              <a:ahLst/>
              <a:cxnLst/>
              <a:rect l="0" t="0" r="0" b="0"/>
              <a:pathLst>
                <a:path w="3479" h="26195">
                  <a:moveTo>
                    <a:pt x="2214" y="0"/>
                  </a:moveTo>
                  <a:lnTo>
                    <a:pt x="2214" y="0"/>
                  </a:lnTo>
                  <a:lnTo>
                    <a:pt x="3478" y="6320"/>
                  </a:lnTo>
                  <a:lnTo>
                    <a:pt x="3321" y="8182"/>
                  </a:lnTo>
                  <a:lnTo>
                    <a:pt x="2688" y="9423"/>
                  </a:lnTo>
                  <a:lnTo>
                    <a:pt x="1102" y="11067"/>
                  </a:lnTo>
                  <a:lnTo>
                    <a:pt x="396" y="12680"/>
                  </a:lnTo>
                  <a:lnTo>
                    <a:pt x="0" y="18867"/>
                  </a:lnTo>
                  <a:lnTo>
                    <a:pt x="613" y="22320"/>
                  </a:lnTo>
                  <a:lnTo>
                    <a:pt x="2214" y="2619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9" name="SMARTInkShape-17">
              <a:extLst>
                <a:ext uri="{FF2B5EF4-FFF2-40B4-BE49-F238E27FC236}">
                  <a16:creationId xmlns:a16="http://schemas.microsoft.com/office/drawing/2014/main" id="{96B32452-ADB8-405B-880F-87E4FC10FC9A}"/>
                </a:ext>
              </a:extLst>
            </p:cNvPr>
            <p:cNvSpPr/>
            <p:nvPr>
              <p:custDataLst>
                <p:tags r:id="rId72"/>
              </p:custDataLst>
            </p:nvPr>
          </p:nvSpPr>
          <p:spPr>
            <a:xfrm>
              <a:off x="5022056" y="1102656"/>
              <a:ext cx="280989" cy="264082"/>
            </a:xfrm>
            <a:custGeom>
              <a:avLst/>
              <a:gdLst/>
              <a:ahLst/>
              <a:cxnLst/>
              <a:rect l="0" t="0" r="0" b="0"/>
              <a:pathLst>
                <a:path w="280989" h="264082">
                  <a:moveTo>
                    <a:pt x="0" y="249894"/>
                  </a:moveTo>
                  <a:lnTo>
                    <a:pt x="0" y="249894"/>
                  </a:lnTo>
                  <a:lnTo>
                    <a:pt x="2528" y="249894"/>
                  </a:lnTo>
                  <a:lnTo>
                    <a:pt x="3273" y="250159"/>
                  </a:lnTo>
                  <a:lnTo>
                    <a:pt x="3770" y="250600"/>
                  </a:lnTo>
                  <a:lnTo>
                    <a:pt x="4746" y="252246"/>
                  </a:lnTo>
                  <a:lnTo>
                    <a:pt x="4762" y="247708"/>
                  </a:lnTo>
                  <a:lnTo>
                    <a:pt x="3391" y="247551"/>
                  </a:lnTo>
                  <a:lnTo>
                    <a:pt x="5794" y="247518"/>
                  </a:lnTo>
                  <a:lnTo>
                    <a:pt x="7249" y="246809"/>
                  </a:lnTo>
                  <a:lnTo>
                    <a:pt x="10340" y="244199"/>
                  </a:lnTo>
                  <a:lnTo>
                    <a:pt x="13820" y="238777"/>
                  </a:lnTo>
                  <a:lnTo>
                    <a:pt x="17468" y="236243"/>
                  </a:lnTo>
                  <a:lnTo>
                    <a:pt x="26995" y="220652"/>
                  </a:lnTo>
                  <a:lnTo>
                    <a:pt x="27873" y="217583"/>
                  </a:lnTo>
                  <a:lnTo>
                    <a:pt x="29073" y="212098"/>
                  </a:lnTo>
                  <a:lnTo>
                    <a:pt x="30398" y="207122"/>
                  </a:lnTo>
                  <a:lnTo>
                    <a:pt x="30584" y="205504"/>
                  </a:lnTo>
                  <a:lnTo>
                    <a:pt x="36057" y="196097"/>
                  </a:lnTo>
                  <a:lnTo>
                    <a:pt x="43969" y="186247"/>
                  </a:lnTo>
                  <a:lnTo>
                    <a:pt x="49330" y="173299"/>
                  </a:lnTo>
                  <a:lnTo>
                    <a:pt x="51137" y="166002"/>
                  </a:lnTo>
                  <a:lnTo>
                    <a:pt x="58907" y="154265"/>
                  </a:lnTo>
                  <a:lnTo>
                    <a:pt x="61282" y="151830"/>
                  </a:lnTo>
                  <a:lnTo>
                    <a:pt x="62286" y="151180"/>
                  </a:lnTo>
                  <a:lnTo>
                    <a:pt x="62955" y="150218"/>
                  </a:lnTo>
                  <a:lnTo>
                    <a:pt x="64735" y="145577"/>
                  </a:lnTo>
                  <a:lnTo>
                    <a:pt x="66078" y="142941"/>
                  </a:lnTo>
                  <a:lnTo>
                    <a:pt x="71449" y="127515"/>
                  </a:lnTo>
                  <a:lnTo>
                    <a:pt x="75144" y="120654"/>
                  </a:lnTo>
                  <a:lnTo>
                    <a:pt x="82951" y="96975"/>
                  </a:lnTo>
                  <a:lnTo>
                    <a:pt x="87746" y="67927"/>
                  </a:lnTo>
                  <a:lnTo>
                    <a:pt x="88000" y="62745"/>
                  </a:lnTo>
                  <a:lnTo>
                    <a:pt x="87353" y="60178"/>
                  </a:lnTo>
                  <a:lnTo>
                    <a:pt x="86811" y="59123"/>
                  </a:lnTo>
                  <a:lnTo>
                    <a:pt x="86913" y="55834"/>
                  </a:lnTo>
                  <a:lnTo>
                    <a:pt x="87312" y="51991"/>
                  </a:lnTo>
                  <a:lnTo>
                    <a:pt x="83492" y="22473"/>
                  </a:lnTo>
                  <a:lnTo>
                    <a:pt x="83145" y="18643"/>
                  </a:lnTo>
                  <a:lnTo>
                    <a:pt x="81462" y="13776"/>
                  </a:lnTo>
                  <a:lnTo>
                    <a:pt x="77749" y="8754"/>
                  </a:lnTo>
                  <a:lnTo>
                    <a:pt x="76183" y="7783"/>
                  </a:lnTo>
                  <a:lnTo>
                    <a:pt x="71758" y="5896"/>
                  </a:lnTo>
                  <a:lnTo>
                    <a:pt x="70857" y="5208"/>
                  </a:lnTo>
                  <a:lnTo>
                    <a:pt x="68029" y="1422"/>
                  </a:lnTo>
                  <a:lnTo>
                    <a:pt x="66571" y="556"/>
                  </a:lnTo>
                  <a:lnTo>
                    <a:pt x="63480" y="0"/>
                  </a:lnTo>
                  <a:lnTo>
                    <a:pt x="62693" y="483"/>
                  </a:lnTo>
                  <a:lnTo>
                    <a:pt x="61113" y="2432"/>
                  </a:lnTo>
                  <a:lnTo>
                    <a:pt x="60234" y="4356"/>
                  </a:lnTo>
                  <a:lnTo>
                    <a:pt x="60000" y="5239"/>
                  </a:lnTo>
                  <a:lnTo>
                    <a:pt x="59580" y="5828"/>
                  </a:lnTo>
                  <a:lnTo>
                    <a:pt x="59034" y="6221"/>
                  </a:lnTo>
                  <a:lnTo>
                    <a:pt x="57723" y="6922"/>
                  </a:lnTo>
                  <a:lnTo>
                    <a:pt x="56258" y="8116"/>
                  </a:lnTo>
                  <a:lnTo>
                    <a:pt x="55430" y="9528"/>
                  </a:lnTo>
                  <a:lnTo>
                    <a:pt x="54798" y="11038"/>
                  </a:lnTo>
                  <a:lnTo>
                    <a:pt x="50998" y="17380"/>
                  </a:lnTo>
                  <a:lnTo>
                    <a:pt x="50300" y="20546"/>
                  </a:lnTo>
                  <a:lnTo>
                    <a:pt x="50007" y="49939"/>
                  </a:lnTo>
                  <a:lnTo>
                    <a:pt x="51892" y="79146"/>
                  </a:lnTo>
                  <a:lnTo>
                    <a:pt x="53694" y="89482"/>
                  </a:lnTo>
                  <a:lnTo>
                    <a:pt x="51308" y="103005"/>
                  </a:lnTo>
                  <a:lnTo>
                    <a:pt x="51668" y="104343"/>
                  </a:lnTo>
                  <a:lnTo>
                    <a:pt x="50030" y="133269"/>
                  </a:lnTo>
                  <a:lnTo>
                    <a:pt x="48742" y="156531"/>
                  </a:lnTo>
                  <a:lnTo>
                    <a:pt x="44158" y="172029"/>
                  </a:lnTo>
                  <a:lnTo>
                    <a:pt x="44849" y="183762"/>
                  </a:lnTo>
                  <a:lnTo>
                    <a:pt x="41509" y="203325"/>
                  </a:lnTo>
                  <a:lnTo>
                    <a:pt x="42609" y="209461"/>
                  </a:lnTo>
                  <a:lnTo>
                    <a:pt x="44978" y="218030"/>
                  </a:lnTo>
                  <a:lnTo>
                    <a:pt x="45430" y="222049"/>
                  </a:lnTo>
                  <a:lnTo>
                    <a:pt x="49574" y="231273"/>
                  </a:lnTo>
                  <a:lnTo>
                    <a:pt x="50246" y="239333"/>
                  </a:lnTo>
                  <a:lnTo>
                    <a:pt x="51886" y="242702"/>
                  </a:lnTo>
                  <a:lnTo>
                    <a:pt x="54429" y="251473"/>
                  </a:lnTo>
                  <a:lnTo>
                    <a:pt x="63847" y="258979"/>
                  </a:lnTo>
                  <a:lnTo>
                    <a:pt x="64801" y="259224"/>
                  </a:lnTo>
                  <a:lnTo>
                    <a:pt x="66371" y="259597"/>
                  </a:lnTo>
                  <a:lnTo>
                    <a:pt x="71691" y="261287"/>
                  </a:lnTo>
                  <a:lnTo>
                    <a:pt x="77508" y="261997"/>
                  </a:lnTo>
                  <a:lnTo>
                    <a:pt x="80351" y="263417"/>
                  </a:lnTo>
                  <a:lnTo>
                    <a:pt x="84913" y="264081"/>
                  </a:lnTo>
                  <a:lnTo>
                    <a:pt x="94590" y="261486"/>
                  </a:lnTo>
                  <a:lnTo>
                    <a:pt x="102473" y="256464"/>
                  </a:lnTo>
                  <a:lnTo>
                    <a:pt x="121443" y="241054"/>
                  </a:lnTo>
                  <a:lnTo>
                    <a:pt x="132322" y="222596"/>
                  </a:lnTo>
                  <a:lnTo>
                    <a:pt x="140846" y="195288"/>
                  </a:lnTo>
                  <a:lnTo>
                    <a:pt x="144385" y="181811"/>
                  </a:lnTo>
                  <a:lnTo>
                    <a:pt x="145222" y="153712"/>
                  </a:lnTo>
                  <a:lnTo>
                    <a:pt x="149374" y="124431"/>
                  </a:lnTo>
                  <a:lnTo>
                    <a:pt x="149669" y="108871"/>
                  </a:lnTo>
                  <a:lnTo>
                    <a:pt x="145615" y="88007"/>
                  </a:lnTo>
                  <a:lnTo>
                    <a:pt x="145761" y="87201"/>
                  </a:lnTo>
                  <a:lnTo>
                    <a:pt x="146122" y="86663"/>
                  </a:lnTo>
                  <a:lnTo>
                    <a:pt x="146627" y="86305"/>
                  </a:lnTo>
                  <a:lnTo>
                    <a:pt x="147189" y="84495"/>
                  </a:lnTo>
                  <a:lnTo>
                    <a:pt x="147630" y="74505"/>
                  </a:lnTo>
                  <a:lnTo>
                    <a:pt x="146929" y="73342"/>
                  </a:lnTo>
                  <a:lnTo>
                    <a:pt x="143304" y="69370"/>
                  </a:lnTo>
                  <a:lnTo>
                    <a:pt x="143161" y="69484"/>
                  </a:lnTo>
                  <a:lnTo>
                    <a:pt x="143002" y="70317"/>
                  </a:lnTo>
                  <a:lnTo>
                    <a:pt x="143637" y="71569"/>
                  </a:lnTo>
                  <a:lnTo>
                    <a:pt x="144177" y="72273"/>
                  </a:lnTo>
                  <a:lnTo>
                    <a:pt x="144777" y="74467"/>
                  </a:lnTo>
                  <a:lnTo>
                    <a:pt x="144936" y="75792"/>
                  </a:lnTo>
                  <a:lnTo>
                    <a:pt x="141736" y="94622"/>
                  </a:lnTo>
                  <a:lnTo>
                    <a:pt x="142104" y="98070"/>
                  </a:lnTo>
                  <a:lnTo>
                    <a:pt x="140759" y="107461"/>
                  </a:lnTo>
                  <a:lnTo>
                    <a:pt x="143119" y="117099"/>
                  </a:lnTo>
                  <a:lnTo>
                    <a:pt x="147182" y="131981"/>
                  </a:lnTo>
                  <a:lnTo>
                    <a:pt x="145343" y="161746"/>
                  </a:lnTo>
                  <a:lnTo>
                    <a:pt x="149480" y="189496"/>
                  </a:lnTo>
                  <a:lnTo>
                    <a:pt x="152438" y="214528"/>
                  </a:lnTo>
                  <a:lnTo>
                    <a:pt x="154234" y="219336"/>
                  </a:lnTo>
                  <a:lnTo>
                    <a:pt x="168351" y="242182"/>
                  </a:lnTo>
                  <a:lnTo>
                    <a:pt x="168590" y="243165"/>
                  </a:lnTo>
                  <a:lnTo>
                    <a:pt x="170267" y="244963"/>
                  </a:lnTo>
                  <a:lnTo>
                    <a:pt x="182333" y="253450"/>
                  </a:lnTo>
                  <a:lnTo>
                    <a:pt x="186140" y="254299"/>
                  </a:lnTo>
                  <a:lnTo>
                    <a:pt x="187593" y="254418"/>
                  </a:lnTo>
                  <a:lnTo>
                    <a:pt x="189914" y="253845"/>
                  </a:lnTo>
                  <a:lnTo>
                    <a:pt x="193560" y="251321"/>
                  </a:lnTo>
                  <a:lnTo>
                    <a:pt x="205469" y="234756"/>
                  </a:lnTo>
                  <a:lnTo>
                    <a:pt x="215793" y="206909"/>
                  </a:lnTo>
                  <a:lnTo>
                    <a:pt x="216575" y="198389"/>
                  </a:lnTo>
                  <a:lnTo>
                    <a:pt x="216086" y="197036"/>
                  </a:lnTo>
                  <a:lnTo>
                    <a:pt x="212909" y="192965"/>
                  </a:lnTo>
                  <a:lnTo>
                    <a:pt x="212221" y="190428"/>
                  </a:lnTo>
                  <a:lnTo>
                    <a:pt x="212125" y="189613"/>
                  </a:lnTo>
                  <a:lnTo>
                    <a:pt x="212723" y="188001"/>
                  </a:lnTo>
                  <a:lnTo>
                    <a:pt x="213606" y="186403"/>
                  </a:lnTo>
                  <a:lnTo>
                    <a:pt x="214304" y="183260"/>
                  </a:lnTo>
                  <a:lnTo>
                    <a:pt x="212262" y="185273"/>
                  </a:lnTo>
                  <a:lnTo>
                    <a:pt x="214011" y="190936"/>
                  </a:lnTo>
                  <a:lnTo>
                    <a:pt x="213847" y="191803"/>
                  </a:lnTo>
                  <a:lnTo>
                    <a:pt x="212617" y="194817"/>
                  </a:lnTo>
                  <a:lnTo>
                    <a:pt x="212022" y="203659"/>
                  </a:lnTo>
                  <a:lnTo>
                    <a:pt x="216719" y="225063"/>
                  </a:lnTo>
                  <a:lnTo>
                    <a:pt x="220735" y="233804"/>
                  </a:lnTo>
                  <a:lnTo>
                    <a:pt x="222801" y="236895"/>
                  </a:lnTo>
                  <a:lnTo>
                    <a:pt x="224059" y="239751"/>
                  </a:lnTo>
                  <a:lnTo>
                    <a:pt x="229768" y="248127"/>
                  </a:lnTo>
                  <a:lnTo>
                    <a:pt x="231151" y="251458"/>
                  </a:lnTo>
                  <a:lnTo>
                    <a:pt x="234412" y="255149"/>
                  </a:lnTo>
                  <a:lnTo>
                    <a:pt x="245112" y="261124"/>
                  </a:lnTo>
                  <a:lnTo>
                    <a:pt x="249015" y="261600"/>
                  </a:lnTo>
                  <a:lnTo>
                    <a:pt x="252755" y="261447"/>
                  </a:lnTo>
                  <a:lnTo>
                    <a:pt x="261085" y="258474"/>
                  </a:lnTo>
                  <a:lnTo>
                    <a:pt x="266110" y="254891"/>
                  </a:lnTo>
                  <a:lnTo>
                    <a:pt x="280988" y="23798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31" name="SMARTInkShape-18">
            <a:extLst>
              <a:ext uri="{FF2B5EF4-FFF2-40B4-BE49-F238E27FC236}">
                <a16:creationId xmlns:a16="http://schemas.microsoft.com/office/drawing/2014/main" id="{73A68EAC-5951-4FDF-B787-87AC5ED46DED}"/>
              </a:ext>
            </a:extLst>
          </p:cNvPr>
          <p:cNvSpPr/>
          <p:nvPr>
            <p:custDataLst>
              <p:tags r:id="rId7"/>
            </p:custDataLst>
          </p:nvPr>
        </p:nvSpPr>
        <p:spPr>
          <a:xfrm>
            <a:off x="5305925" y="1083587"/>
            <a:ext cx="622889" cy="286715"/>
          </a:xfrm>
          <a:custGeom>
            <a:avLst/>
            <a:gdLst/>
            <a:ahLst/>
            <a:cxnLst/>
            <a:rect l="0" t="0" r="0" b="0"/>
            <a:pathLst>
              <a:path w="622889" h="286715">
                <a:moveTo>
                  <a:pt x="54269" y="209432"/>
                </a:moveTo>
                <a:lnTo>
                  <a:pt x="54269" y="209432"/>
                </a:lnTo>
                <a:lnTo>
                  <a:pt x="60420" y="209432"/>
                </a:lnTo>
                <a:lnTo>
                  <a:pt x="60750" y="209167"/>
                </a:lnTo>
                <a:lnTo>
                  <a:pt x="61387" y="207149"/>
                </a:lnTo>
                <a:lnTo>
                  <a:pt x="61405" y="205815"/>
                </a:lnTo>
                <a:lnTo>
                  <a:pt x="56354" y="201216"/>
                </a:lnTo>
                <a:lnTo>
                  <a:pt x="49418" y="197355"/>
                </a:lnTo>
                <a:lnTo>
                  <a:pt x="43600" y="195799"/>
                </a:lnTo>
                <a:lnTo>
                  <a:pt x="19707" y="195149"/>
                </a:lnTo>
                <a:lnTo>
                  <a:pt x="17036" y="195852"/>
                </a:lnTo>
                <a:lnTo>
                  <a:pt x="15953" y="196410"/>
                </a:lnTo>
                <a:lnTo>
                  <a:pt x="14045" y="198441"/>
                </a:lnTo>
                <a:lnTo>
                  <a:pt x="12314" y="200578"/>
                </a:lnTo>
                <a:lnTo>
                  <a:pt x="1187" y="210149"/>
                </a:lnTo>
                <a:lnTo>
                  <a:pt x="250" y="212484"/>
                </a:lnTo>
                <a:lnTo>
                  <a:pt x="0" y="213848"/>
                </a:lnTo>
                <a:lnTo>
                  <a:pt x="428" y="216069"/>
                </a:lnTo>
                <a:lnTo>
                  <a:pt x="912" y="217031"/>
                </a:lnTo>
                <a:lnTo>
                  <a:pt x="970" y="217938"/>
                </a:lnTo>
                <a:lnTo>
                  <a:pt x="330" y="219650"/>
                </a:lnTo>
                <a:lnTo>
                  <a:pt x="1974" y="235056"/>
                </a:lnTo>
                <a:lnTo>
                  <a:pt x="4291" y="243158"/>
                </a:lnTo>
                <a:lnTo>
                  <a:pt x="4811" y="243822"/>
                </a:lnTo>
                <a:lnTo>
                  <a:pt x="5422" y="244265"/>
                </a:lnTo>
                <a:lnTo>
                  <a:pt x="19725" y="267311"/>
                </a:lnTo>
                <a:lnTo>
                  <a:pt x="27306" y="271413"/>
                </a:lnTo>
                <a:lnTo>
                  <a:pt x="32463" y="273040"/>
                </a:lnTo>
                <a:lnTo>
                  <a:pt x="49229" y="274878"/>
                </a:lnTo>
                <a:lnTo>
                  <a:pt x="76293" y="266572"/>
                </a:lnTo>
                <a:lnTo>
                  <a:pt x="83431" y="260877"/>
                </a:lnTo>
                <a:lnTo>
                  <a:pt x="94697" y="249417"/>
                </a:lnTo>
                <a:lnTo>
                  <a:pt x="98483" y="241701"/>
                </a:lnTo>
                <a:lnTo>
                  <a:pt x="99584" y="238855"/>
                </a:lnTo>
                <a:lnTo>
                  <a:pt x="105325" y="225379"/>
                </a:lnTo>
                <a:lnTo>
                  <a:pt x="105359" y="222428"/>
                </a:lnTo>
                <a:lnTo>
                  <a:pt x="104998" y="221271"/>
                </a:lnTo>
                <a:lnTo>
                  <a:pt x="105302" y="218574"/>
                </a:lnTo>
                <a:lnTo>
                  <a:pt x="106389" y="215059"/>
                </a:lnTo>
                <a:lnTo>
                  <a:pt x="106214" y="214771"/>
                </a:lnTo>
                <a:lnTo>
                  <a:pt x="105831" y="214579"/>
                </a:lnTo>
                <a:lnTo>
                  <a:pt x="103102" y="214217"/>
                </a:lnTo>
                <a:lnTo>
                  <a:pt x="102699" y="214474"/>
                </a:lnTo>
                <a:lnTo>
                  <a:pt x="102431" y="214910"/>
                </a:lnTo>
                <a:lnTo>
                  <a:pt x="102252" y="215465"/>
                </a:lnTo>
                <a:lnTo>
                  <a:pt x="102397" y="215835"/>
                </a:lnTo>
                <a:lnTo>
                  <a:pt x="102758" y="216082"/>
                </a:lnTo>
                <a:lnTo>
                  <a:pt x="103264" y="216246"/>
                </a:lnTo>
                <a:lnTo>
                  <a:pt x="103164" y="244746"/>
                </a:lnTo>
                <a:lnTo>
                  <a:pt x="105957" y="252430"/>
                </a:lnTo>
                <a:lnTo>
                  <a:pt x="112372" y="260187"/>
                </a:lnTo>
                <a:lnTo>
                  <a:pt x="118975" y="266262"/>
                </a:lnTo>
                <a:lnTo>
                  <a:pt x="131100" y="273717"/>
                </a:lnTo>
                <a:lnTo>
                  <a:pt x="131683" y="274514"/>
                </a:lnTo>
                <a:lnTo>
                  <a:pt x="135154" y="275399"/>
                </a:lnTo>
                <a:lnTo>
                  <a:pt x="145226" y="275749"/>
                </a:lnTo>
                <a:lnTo>
                  <a:pt x="157823" y="273162"/>
                </a:lnTo>
                <a:lnTo>
                  <a:pt x="173577" y="263495"/>
                </a:lnTo>
                <a:lnTo>
                  <a:pt x="180889" y="252501"/>
                </a:lnTo>
                <a:lnTo>
                  <a:pt x="182273" y="245623"/>
                </a:lnTo>
                <a:lnTo>
                  <a:pt x="182842" y="231379"/>
                </a:lnTo>
                <a:lnTo>
                  <a:pt x="181587" y="225548"/>
                </a:lnTo>
                <a:lnTo>
                  <a:pt x="179558" y="222504"/>
                </a:lnTo>
                <a:lnTo>
                  <a:pt x="176147" y="218597"/>
                </a:lnTo>
                <a:lnTo>
                  <a:pt x="168131" y="207037"/>
                </a:lnTo>
                <a:lnTo>
                  <a:pt x="158943" y="199512"/>
                </a:lnTo>
                <a:lnTo>
                  <a:pt x="150302" y="196281"/>
                </a:lnTo>
                <a:lnTo>
                  <a:pt x="145723" y="194952"/>
                </a:lnTo>
                <a:lnTo>
                  <a:pt x="138038" y="191441"/>
                </a:lnTo>
                <a:lnTo>
                  <a:pt x="125292" y="190400"/>
                </a:lnTo>
                <a:lnTo>
                  <a:pt x="123493" y="191095"/>
                </a:lnTo>
                <a:lnTo>
                  <a:pt x="121447" y="192434"/>
                </a:lnTo>
                <a:lnTo>
                  <a:pt x="117674" y="198099"/>
                </a:lnTo>
                <a:lnTo>
                  <a:pt x="117441" y="198966"/>
                </a:lnTo>
                <a:lnTo>
                  <a:pt x="117550" y="199809"/>
                </a:lnTo>
                <a:lnTo>
                  <a:pt x="118377" y="201451"/>
                </a:lnTo>
                <a:lnTo>
                  <a:pt x="120065" y="203863"/>
                </a:lnTo>
                <a:lnTo>
                  <a:pt x="120948" y="206253"/>
                </a:lnTo>
                <a:lnTo>
                  <a:pt x="122092" y="207843"/>
                </a:lnTo>
                <a:lnTo>
                  <a:pt x="123483" y="208725"/>
                </a:lnTo>
                <a:lnTo>
                  <a:pt x="124224" y="208961"/>
                </a:lnTo>
                <a:lnTo>
                  <a:pt x="126458" y="208517"/>
                </a:lnTo>
                <a:lnTo>
                  <a:pt x="130692" y="207485"/>
                </a:lnTo>
                <a:lnTo>
                  <a:pt x="146959" y="205812"/>
                </a:lnTo>
                <a:lnTo>
                  <a:pt x="175882" y="193597"/>
                </a:lnTo>
                <a:lnTo>
                  <a:pt x="190776" y="185196"/>
                </a:lnTo>
                <a:lnTo>
                  <a:pt x="200206" y="175990"/>
                </a:lnTo>
                <a:lnTo>
                  <a:pt x="226579" y="159343"/>
                </a:lnTo>
                <a:lnTo>
                  <a:pt x="229452" y="155244"/>
                </a:lnTo>
                <a:lnTo>
                  <a:pt x="233263" y="148397"/>
                </a:lnTo>
                <a:lnTo>
                  <a:pt x="255308" y="120259"/>
                </a:lnTo>
                <a:lnTo>
                  <a:pt x="262531" y="108583"/>
                </a:lnTo>
                <a:lnTo>
                  <a:pt x="274706" y="80799"/>
                </a:lnTo>
                <a:lnTo>
                  <a:pt x="276419" y="78355"/>
                </a:lnTo>
                <a:lnTo>
                  <a:pt x="279769" y="63661"/>
                </a:lnTo>
                <a:lnTo>
                  <a:pt x="282836" y="36997"/>
                </a:lnTo>
                <a:lnTo>
                  <a:pt x="280962" y="28791"/>
                </a:lnTo>
                <a:lnTo>
                  <a:pt x="279070" y="24793"/>
                </a:lnTo>
                <a:lnTo>
                  <a:pt x="277862" y="20110"/>
                </a:lnTo>
                <a:lnTo>
                  <a:pt x="272779" y="11777"/>
                </a:lnTo>
                <a:lnTo>
                  <a:pt x="270359" y="10460"/>
                </a:lnTo>
                <a:lnTo>
                  <a:pt x="268972" y="10109"/>
                </a:lnTo>
                <a:lnTo>
                  <a:pt x="268048" y="9610"/>
                </a:lnTo>
                <a:lnTo>
                  <a:pt x="267432" y="9013"/>
                </a:lnTo>
                <a:lnTo>
                  <a:pt x="267022" y="8351"/>
                </a:lnTo>
                <a:lnTo>
                  <a:pt x="261189" y="4014"/>
                </a:lnTo>
                <a:lnTo>
                  <a:pt x="250603" y="481"/>
                </a:lnTo>
                <a:lnTo>
                  <a:pt x="245304" y="0"/>
                </a:lnTo>
                <a:lnTo>
                  <a:pt x="242978" y="640"/>
                </a:lnTo>
                <a:lnTo>
                  <a:pt x="241062" y="1542"/>
                </a:lnTo>
                <a:lnTo>
                  <a:pt x="239329" y="1942"/>
                </a:lnTo>
                <a:lnTo>
                  <a:pt x="238761" y="2314"/>
                </a:lnTo>
                <a:lnTo>
                  <a:pt x="238382" y="2826"/>
                </a:lnTo>
                <a:lnTo>
                  <a:pt x="231174" y="22018"/>
                </a:lnTo>
                <a:lnTo>
                  <a:pt x="227903" y="51277"/>
                </a:lnTo>
                <a:lnTo>
                  <a:pt x="225763" y="79354"/>
                </a:lnTo>
                <a:lnTo>
                  <a:pt x="227249" y="105735"/>
                </a:lnTo>
                <a:lnTo>
                  <a:pt x="223576" y="128804"/>
                </a:lnTo>
                <a:lnTo>
                  <a:pt x="223342" y="157395"/>
                </a:lnTo>
                <a:lnTo>
                  <a:pt x="223074" y="170104"/>
                </a:lnTo>
                <a:lnTo>
                  <a:pt x="221966" y="175260"/>
                </a:lnTo>
                <a:lnTo>
                  <a:pt x="222283" y="184670"/>
                </a:lnTo>
                <a:lnTo>
                  <a:pt x="221810" y="188373"/>
                </a:lnTo>
                <a:lnTo>
                  <a:pt x="222904" y="201555"/>
                </a:lnTo>
                <a:lnTo>
                  <a:pt x="221266" y="212082"/>
                </a:lnTo>
                <a:lnTo>
                  <a:pt x="221800" y="215284"/>
                </a:lnTo>
                <a:lnTo>
                  <a:pt x="224772" y="225548"/>
                </a:lnTo>
                <a:lnTo>
                  <a:pt x="228657" y="253451"/>
                </a:lnTo>
                <a:lnTo>
                  <a:pt x="233100" y="265691"/>
                </a:lnTo>
                <a:lnTo>
                  <a:pt x="244425" y="278131"/>
                </a:lnTo>
                <a:lnTo>
                  <a:pt x="247350" y="279652"/>
                </a:lnTo>
                <a:lnTo>
                  <a:pt x="250413" y="280858"/>
                </a:lnTo>
                <a:lnTo>
                  <a:pt x="255987" y="284532"/>
                </a:lnTo>
                <a:lnTo>
                  <a:pt x="262242" y="286679"/>
                </a:lnTo>
                <a:lnTo>
                  <a:pt x="265147" y="286714"/>
                </a:lnTo>
                <a:lnTo>
                  <a:pt x="274639" y="283137"/>
                </a:lnTo>
                <a:lnTo>
                  <a:pt x="284532" y="276423"/>
                </a:lnTo>
                <a:lnTo>
                  <a:pt x="286254" y="274219"/>
                </a:lnTo>
                <a:lnTo>
                  <a:pt x="296662" y="254371"/>
                </a:lnTo>
                <a:lnTo>
                  <a:pt x="299537" y="226134"/>
                </a:lnTo>
                <a:lnTo>
                  <a:pt x="299537" y="228154"/>
                </a:lnTo>
                <a:lnTo>
                  <a:pt x="300801" y="230913"/>
                </a:lnTo>
                <a:lnTo>
                  <a:pt x="300909" y="231955"/>
                </a:lnTo>
                <a:lnTo>
                  <a:pt x="298179" y="247825"/>
                </a:lnTo>
                <a:lnTo>
                  <a:pt x="301567" y="263021"/>
                </a:lnTo>
                <a:lnTo>
                  <a:pt x="305387" y="268877"/>
                </a:lnTo>
                <a:lnTo>
                  <a:pt x="309669" y="271562"/>
                </a:lnTo>
                <a:lnTo>
                  <a:pt x="312507" y="272764"/>
                </a:lnTo>
                <a:lnTo>
                  <a:pt x="320210" y="273599"/>
                </a:lnTo>
                <a:lnTo>
                  <a:pt x="333709" y="271293"/>
                </a:lnTo>
                <a:lnTo>
                  <a:pt x="336621" y="269506"/>
                </a:lnTo>
                <a:lnTo>
                  <a:pt x="339688" y="267301"/>
                </a:lnTo>
                <a:lnTo>
                  <a:pt x="347285" y="263397"/>
                </a:lnTo>
                <a:lnTo>
                  <a:pt x="350139" y="259758"/>
                </a:lnTo>
                <a:lnTo>
                  <a:pt x="353209" y="254053"/>
                </a:lnTo>
                <a:lnTo>
                  <a:pt x="355501" y="248693"/>
                </a:lnTo>
                <a:lnTo>
                  <a:pt x="358011" y="243819"/>
                </a:lnTo>
                <a:lnTo>
                  <a:pt x="361057" y="233174"/>
                </a:lnTo>
                <a:lnTo>
                  <a:pt x="359365" y="223651"/>
                </a:lnTo>
                <a:lnTo>
                  <a:pt x="355590" y="216621"/>
                </a:lnTo>
                <a:lnTo>
                  <a:pt x="352599" y="213090"/>
                </a:lnTo>
                <a:lnTo>
                  <a:pt x="348214" y="210369"/>
                </a:lnTo>
                <a:lnTo>
                  <a:pt x="332480" y="202760"/>
                </a:lnTo>
                <a:lnTo>
                  <a:pt x="310683" y="202300"/>
                </a:lnTo>
                <a:lnTo>
                  <a:pt x="307049" y="203705"/>
                </a:lnTo>
                <a:lnTo>
                  <a:pt x="303670" y="205563"/>
                </a:lnTo>
                <a:lnTo>
                  <a:pt x="297894" y="207462"/>
                </a:lnTo>
                <a:lnTo>
                  <a:pt x="296855" y="208119"/>
                </a:lnTo>
                <a:lnTo>
                  <a:pt x="295700" y="209554"/>
                </a:lnTo>
                <a:lnTo>
                  <a:pt x="295391" y="210307"/>
                </a:lnTo>
                <a:lnTo>
                  <a:pt x="295450" y="211074"/>
                </a:lnTo>
                <a:lnTo>
                  <a:pt x="296221" y="212631"/>
                </a:lnTo>
                <a:lnTo>
                  <a:pt x="299408" y="214995"/>
                </a:lnTo>
                <a:lnTo>
                  <a:pt x="304967" y="216107"/>
                </a:lnTo>
                <a:lnTo>
                  <a:pt x="323127" y="213923"/>
                </a:lnTo>
                <a:lnTo>
                  <a:pt x="351004" y="201870"/>
                </a:lnTo>
                <a:lnTo>
                  <a:pt x="379371" y="188277"/>
                </a:lnTo>
                <a:lnTo>
                  <a:pt x="384382" y="186021"/>
                </a:lnTo>
                <a:lnTo>
                  <a:pt x="389286" y="185655"/>
                </a:lnTo>
                <a:lnTo>
                  <a:pt x="390402" y="186341"/>
                </a:lnTo>
                <a:lnTo>
                  <a:pt x="391780" y="187263"/>
                </a:lnTo>
                <a:lnTo>
                  <a:pt x="398026" y="189837"/>
                </a:lnTo>
                <a:lnTo>
                  <a:pt x="400019" y="191286"/>
                </a:lnTo>
                <a:lnTo>
                  <a:pt x="402629" y="196118"/>
                </a:lnTo>
                <a:lnTo>
                  <a:pt x="403980" y="201059"/>
                </a:lnTo>
                <a:lnTo>
                  <a:pt x="405012" y="212015"/>
                </a:lnTo>
                <a:lnTo>
                  <a:pt x="406361" y="216939"/>
                </a:lnTo>
                <a:lnTo>
                  <a:pt x="406207" y="217876"/>
                </a:lnTo>
                <a:lnTo>
                  <a:pt x="404765" y="221987"/>
                </a:lnTo>
                <a:lnTo>
                  <a:pt x="404107" y="227460"/>
                </a:lnTo>
                <a:lnTo>
                  <a:pt x="403075" y="229174"/>
                </a:lnTo>
                <a:lnTo>
                  <a:pt x="402958" y="230266"/>
                </a:lnTo>
                <a:lnTo>
                  <a:pt x="404244" y="238700"/>
                </a:lnTo>
                <a:lnTo>
                  <a:pt x="402028" y="252325"/>
                </a:lnTo>
                <a:lnTo>
                  <a:pt x="403385" y="255042"/>
                </a:lnTo>
                <a:lnTo>
                  <a:pt x="405713" y="258841"/>
                </a:lnTo>
                <a:lnTo>
                  <a:pt x="406403" y="262348"/>
                </a:lnTo>
                <a:lnTo>
                  <a:pt x="406500" y="263759"/>
                </a:lnTo>
                <a:lnTo>
                  <a:pt x="406829" y="264700"/>
                </a:lnTo>
                <a:lnTo>
                  <a:pt x="407313" y="265327"/>
                </a:lnTo>
                <a:lnTo>
                  <a:pt x="407900" y="265746"/>
                </a:lnTo>
                <a:lnTo>
                  <a:pt x="408553" y="267621"/>
                </a:lnTo>
                <a:lnTo>
                  <a:pt x="408727" y="268862"/>
                </a:lnTo>
                <a:lnTo>
                  <a:pt x="411500" y="273137"/>
                </a:lnTo>
                <a:lnTo>
                  <a:pt x="414409" y="276491"/>
                </a:lnTo>
                <a:lnTo>
                  <a:pt x="419475" y="279160"/>
                </a:lnTo>
                <a:lnTo>
                  <a:pt x="423475" y="280363"/>
                </a:lnTo>
                <a:lnTo>
                  <a:pt x="448822" y="280158"/>
                </a:lnTo>
                <a:lnTo>
                  <a:pt x="459584" y="277554"/>
                </a:lnTo>
                <a:lnTo>
                  <a:pt x="466374" y="274007"/>
                </a:lnTo>
                <a:lnTo>
                  <a:pt x="477787" y="262005"/>
                </a:lnTo>
                <a:lnTo>
                  <a:pt x="487821" y="247322"/>
                </a:lnTo>
                <a:lnTo>
                  <a:pt x="491835" y="231413"/>
                </a:lnTo>
                <a:lnTo>
                  <a:pt x="493547" y="218322"/>
                </a:lnTo>
                <a:lnTo>
                  <a:pt x="490434" y="208285"/>
                </a:lnTo>
                <a:lnTo>
                  <a:pt x="487627" y="204888"/>
                </a:lnTo>
                <a:lnTo>
                  <a:pt x="479506" y="198808"/>
                </a:lnTo>
                <a:lnTo>
                  <a:pt x="478783" y="198645"/>
                </a:lnTo>
                <a:lnTo>
                  <a:pt x="478036" y="198801"/>
                </a:lnTo>
                <a:lnTo>
                  <a:pt x="471476" y="201694"/>
                </a:lnTo>
                <a:lnTo>
                  <a:pt x="470520" y="201892"/>
                </a:lnTo>
                <a:lnTo>
                  <a:pt x="468751" y="203523"/>
                </a:lnTo>
                <a:lnTo>
                  <a:pt x="466818" y="205747"/>
                </a:lnTo>
                <a:lnTo>
                  <a:pt x="463020" y="208752"/>
                </a:lnTo>
                <a:lnTo>
                  <a:pt x="460366" y="212611"/>
                </a:lnTo>
                <a:lnTo>
                  <a:pt x="458933" y="215812"/>
                </a:lnTo>
                <a:lnTo>
                  <a:pt x="456722" y="218529"/>
                </a:lnTo>
                <a:lnTo>
                  <a:pt x="456092" y="222912"/>
                </a:lnTo>
                <a:lnTo>
                  <a:pt x="456580" y="230557"/>
                </a:lnTo>
                <a:lnTo>
                  <a:pt x="454413" y="246420"/>
                </a:lnTo>
                <a:lnTo>
                  <a:pt x="457869" y="260231"/>
                </a:lnTo>
                <a:lnTo>
                  <a:pt x="459248" y="262436"/>
                </a:lnTo>
                <a:lnTo>
                  <a:pt x="459986" y="263024"/>
                </a:lnTo>
                <a:lnTo>
                  <a:pt x="462289" y="267644"/>
                </a:lnTo>
                <a:lnTo>
                  <a:pt x="463383" y="271512"/>
                </a:lnTo>
                <a:lnTo>
                  <a:pt x="465050" y="273447"/>
                </a:lnTo>
                <a:lnTo>
                  <a:pt x="470926" y="277215"/>
                </a:lnTo>
                <a:lnTo>
                  <a:pt x="473909" y="278111"/>
                </a:lnTo>
                <a:lnTo>
                  <a:pt x="477287" y="278678"/>
                </a:lnTo>
                <a:lnTo>
                  <a:pt x="480503" y="280358"/>
                </a:lnTo>
                <a:lnTo>
                  <a:pt x="497958" y="282241"/>
                </a:lnTo>
                <a:lnTo>
                  <a:pt x="505087" y="280938"/>
                </a:lnTo>
                <a:lnTo>
                  <a:pt x="505627" y="281180"/>
                </a:lnTo>
                <a:lnTo>
                  <a:pt x="505987" y="281605"/>
                </a:lnTo>
                <a:lnTo>
                  <a:pt x="506227" y="282154"/>
                </a:lnTo>
                <a:lnTo>
                  <a:pt x="506916" y="282255"/>
                </a:lnTo>
                <a:lnTo>
                  <a:pt x="512900" y="280761"/>
                </a:lnTo>
                <a:lnTo>
                  <a:pt x="514574" y="279675"/>
                </a:lnTo>
                <a:lnTo>
                  <a:pt x="518603" y="274875"/>
                </a:lnTo>
                <a:lnTo>
                  <a:pt x="519400" y="274492"/>
                </a:lnTo>
                <a:lnTo>
                  <a:pt x="531296" y="259192"/>
                </a:lnTo>
                <a:lnTo>
                  <a:pt x="547698" y="231075"/>
                </a:lnTo>
                <a:lnTo>
                  <a:pt x="560174" y="205637"/>
                </a:lnTo>
                <a:lnTo>
                  <a:pt x="561889" y="194039"/>
                </a:lnTo>
                <a:lnTo>
                  <a:pt x="564714" y="189496"/>
                </a:lnTo>
                <a:lnTo>
                  <a:pt x="566368" y="183593"/>
                </a:lnTo>
                <a:lnTo>
                  <a:pt x="568270" y="181269"/>
                </a:lnTo>
                <a:lnTo>
                  <a:pt x="568122" y="181132"/>
                </a:lnTo>
                <a:lnTo>
                  <a:pt x="566327" y="180867"/>
                </a:lnTo>
                <a:lnTo>
                  <a:pt x="568523" y="180857"/>
                </a:lnTo>
                <a:lnTo>
                  <a:pt x="568590" y="182121"/>
                </a:lnTo>
                <a:lnTo>
                  <a:pt x="568335" y="182493"/>
                </a:lnTo>
                <a:lnTo>
                  <a:pt x="567901" y="182742"/>
                </a:lnTo>
                <a:lnTo>
                  <a:pt x="567346" y="182907"/>
                </a:lnTo>
                <a:lnTo>
                  <a:pt x="567242" y="183282"/>
                </a:lnTo>
                <a:lnTo>
                  <a:pt x="568268" y="186490"/>
                </a:lnTo>
                <a:lnTo>
                  <a:pt x="568385" y="187787"/>
                </a:lnTo>
                <a:lnTo>
                  <a:pt x="568198" y="188652"/>
                </a:lnTo>
                <a:lnTo>
                  <a:pt x="567809" y="189229"/>
                </a:lnTo>
                <a:lnTo>
                  <a:pt x="567286" y="189613"/>
                </a:lnTo>
                <a:lnTo>
                  <a:pt x="567201" y="190399"/>
                </a:lnTo>
                <a:lnTo>
                  <a:pt x="567812" y="192682"/>
                </a:lnTo>
                <a:lnTo>
                  <a:pt x="572822" y="202851"/>
                </a:lnTo>
                <a:lnTo>
                  <a:pt x="580042" y="208332"/>
                </a:lnTo>
                <a:lnTo>
                  <a:pt x="582162" y="209472"/>
                </a:lnTo>
                <a:lnTo>
                  <a:pt x="607149" y="231296"/>
                </a:lnTo>
                <a:lnTo>
                  <a:pt x="621701" y="252551"/>
                </a:lnTo>
                <a:lnTo>
                  <a:pt x="622638" y="255143"/>
                </a:lnTo>
                <a:lnTo>
                  <a:pt x="622888" y="256574"/>
                </a:lnTo>
                <a:lnTo>
                  <a:pt x="622460" y="259576"/>
                </a:lnTo>
                <a:lnTo>
                  <a:pt x="620428" y="268270"/>
                </a:lnTo>
                <a:lnTo>
                  <a:pt x="616697" y="274477"/>
                </a:lnTo>
                <a:lnTo>
                  <a:pt x="609744" y="279172"/>
                </a:lnTo>
                <a:lnTo>
                  <a:pt x="596083" y="284567"/>
                </a:lnTo>
                <a:lnTo>
                  <a:pt x="577878" y="285590"/>
                </a:lnTo>
                <a:lnTo>
                  <a:pt x="572186" y="284355"/>
                </a:lnTo>
                <a:lnTo>
                  <a:pt x="561039" y="278769"/>
                </a:lnTo>
                <a:lnTo>
                  <a:pt x="556731" y="275631"/>
                </a:lnTo>
                <a:lnTo>
                  <a:pt x="544806" y="26181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4100" name="SMARTInkShape-Group13">
            <a:extLst>
              <a:ext uri="{FF2B5EF4-FFF2-40B4-BE49-F238E27FC236}">
                <a16:creationId xmlns:a16="http://schemas.microsoft.com/office/drawing/2014/main" id="{8663CDB9-4E7F-4DB9-BDB8-347D1B6A72D3}"/>
              </a:ext>
            </a:extLst>
          </p:cNvPr>
          <p:cNvGrpSpPr/>
          <p:nvPr/>
        </p:nvGrpSpPr>
        <p:grpSpPr>
          <a:xfrm>
            <a:off x="6186488" y="1062041"/>
            <a:ext cx="514351" cy="298308"/>
            <a:chOff x="6186488" y="1062041"/>
            <a:chExt cx="514351" cy="298308"/>
          </a:xfrm>
        </p:grpSpPr>
        <p:sp>
          <p:nvSpPr>
            <p:cNvPr id="4096" name="SMARTInkShape-19">
              <a:extLst>
                <a:ext uri="{FF2B5EF4-FFF2-40B4-BE49-F238E27FC236}">
                  <a16:creationId xmlns:a16="http://schemas.microsoft.com/office/drawing/2014/main" id="{304C5BFA-2584-48D1-A52E-B4419C4B766F}"/>
                </a:ext>
              </a:extLst>
            </p:cNvPr>
            <p:cNvSpPr/>
            <p:nvPr>
              <p:custDataLst>
                <p:tags r:id="rId67"/>
              </p:custDataLst>
            </p:nvPr>
          </p:nvSpPr>
          <p:spPr>
            <a:xfrm>
              <a:off x="6186488" y="1062041"/>
              <a:ext cx="157158" cy="291727"/>
            </a:xfrm>
            <a:custGeom>
              <a:avLst/>
              <a:gdLst/>
              <a:ahLst/>
              <a:cxnLst/>
              <a:rect l="0" t="0" r="0" b="0"/>
              <a:pathLst>
                <a:path w="157158" h="291727">
                  <a:moveTo>
                    <a:pt x="0" y="40478"/>
                  </a:moveTo>
                  <a:lnTo>
                    <a:pt x="0" y="40478"/>
                  </a:lnTo>
                  <a:lnTo>
                    <a:pt x="10354" y="39772"/>
                  </a:lnTo>
                  <a:lnTo>
                    <a:pt x="34045" y="29406"/>
                  </a:lnTo>
                  <a:lnTo>
                    <a:pt x="56689" y="12144"/>
                  </a:lnTo>
                  <a:lnTo>
                    <a:pt x="62861" y="5898"/>
                  </a:lnTo>
                  <a:lnTo>
                    <a:pt x="63656" y="4119"/>
                  </a:lnTo>
                  <a:lnTo>
                    <a:pt x="64237" y="480"/>
                  </a:lnTo>
                  <a:lnTo>
                    <a:pt x="63991" y="319"/>
                  </a:lnTo>
                  <a:lnTo>
                    <a:pt x="61940" y="0"/>
                  </a:lnTo>
                  <a:lnTo>
                    <a:pt x="61912" y="7091"/>
                  </a:lnTo>
                  <a:lnTo>
                    <a:pt x="62617" y="9147"/>
                  </a:lnTo>
                  <a:lnTo>
                    <a:pt x="63549" y="10942"/>
                  </a:lnTo>
                  <a:lnTo>
                    <a:pt x="63962" y="12623"/>
                  </a:lnTo>
                  <a:lnTo>
                    <a:pt x="72675" y="18865"/>
                  </a:lnTo>
                  <a:lnTo>
                    <a:pt x="89047" y="25047"/>
                  </a:lnTo>
                  <a:lnTo>
                    <a:pt x="116979" y="28454"/>
                  </a:lnTo>
                  <a:lnTo>
                    <a:pt x="145005" y="24235"/>
                  </a:lnTo>
                  <a:lnTo>
                    <a:pt x="157144" y="21431"/>
                  </a:lnTo>
                  <a:lnTo>
                    <a:pt x="157157" y="22693"/>
                  </a:lnTo>
                  <a:lnTo>
                    <a:pt x="156454" y="24018"/>
                  </a:lnTo>
                  <a:lnTo>
                    <a:pt x="147765" y="34603"/>
                  </a:lnTo>
                  <a:lnTo>
                    <a:pt x="143949" y="42399"/>
                  </a:lnTo>
                  <a:lnTo>
                    <a:pt x="139573" y="71891"/>
                  </a:lnTo>
                  <a:lnTo>
                    <a:pt x="136284" y="98320"/>
                  </a:lnTo>
                  <a:lnTo>
                    <a:pt x="135752" y="125024"/>
                  </a:lnTo>
                  <a:lnTo>
                    <a:pt x="135733" y="154682"/>
                  </a:lnTo>
                  <a:lnTo>
                    <a:pt x="135731" y="184329"/>
                  </a:lnTo>
                  <a:lnTo>
                    <a:pt x="135731" y="212137"/>
                  </a:lnTo>
                  <a:lnTo>
                    <a:pt x="135731" y="241580"/>
                  </a:lnTo>
                  <a:lnTo>
                    <a:pt x="135466" y="268465"/>
                  </a:lnTo>
                  <a:lnTo>
                    <a:pt x="132085" y="286750"/>
                  </a:lnTo>
                  <a:lnTo>
                    <a:pt x="129585" y="29172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097" name="SMARTInkShape-20">
              <a:extLst>
                <a:ext uri="{FF2B5EF4-FFF2-40B4-BE49-F238E27FC236}">
                  <a16:creationId xmlns:a16="http://schemas.microsoft.com/office/drawing/2014/main" id="{457BB8EE-9D95-483A-9CC8-8ECB9D2F1D10}"/>
                </a:ext>
              </a:extLst>
            </p:cNvPr>
            <p:cNvSpPr/>
            <p:nvPr>
              <p:custDataLst>
                <p:tags r:id="rId68"/>
              </p:custDataLst>
            </p:nvPr>
          </p:nvSpPr>
          <p:spPr>
            <a:xfrm>
              <a:off x="6601006" y="1277728"/>
              <a:ext cx="99833" cy="82621"/>
            </a:xfrm>
            <a:custGeom>
              <a:avLst/>
              <a:gdLst/>
              <a:ahLst/>
              <a:cxnLst/>
              <a:rect l="0" t="0" r="0" b="0"/>
              <a:pathLst>
                <a:path w="99833" h="82621">
                  <a:moveTo>
                    <a:pt x="54588" y="22435"/>
                  </a:moveTo>
                  <a:lnTo>
                    <a:pt x="54588" y="22435"/>
                  </a:lnTo>
                  <a:lnTo>
                    <a:pt x="53323" y="21170"/>
                  </a:lnTo>
                  <a:lnTo>
                    <a:pt x="52703" y="19844"/>
                  </a:lnTo>
                  <a:lnTo>
                    <a:pt x="49856" y="10696"/>
                  </a:lnTo>
                  <a:lnTo>
                    <a:pt x="41585" y="3011"/>
                  </a:lnTo>
                  <a:lnTo>
                    <a:pt x="36115" y="136"/>
                  </a:lnTo>
                  <a:lnTo>
                    <a:pt x="32355" y="0"/>
                  </a:lnTo>
                  <a:lnTo>
                    <a:pt x="27509" y="1351"/>
                  </a:lnTo>
                  <a:lnTo>
                    <a:pt x="18401" y="6310"/>
                  </a:lnTo>
                  <a:lnTo>
                    <a:pt x="11711" y="13566"/>
                  </a:lnTo>
                  <a:lnTo>
                    <a:pt x="1875" y="30403"/>
                  </a:lnTo>
                  <a:lnTo>
                    <a:pt x="0" y="46774"/>
                  </a:lnTo>
                  <a:lnTo>
                    <a:pt x="531" y="70135"/>
                  </a:lnTo>
                  <a:lnTo>
                    <a:pt x="3134" y="78335"/>
                  </a:lnTo>
                  <a:lnTo>
                    <a:pt x="5417" y="82154"/>
                  </a:lnTo>
                  <a:lnTo>
                    <a:pt x="6726" y="82620"/>
                  </a:lnTo>
                  <a:lnTo>
                    <a:pt x="14241" y="82104"/>
                  </a:lnTo>
                  <a:lnTo>
                    <a:pt x="21218" y="78456"/>
                  </a:lnTo>
                  <a:lnTo>
                    <a:pt x="25268" y="74958"/>
                  </a:lnTo>
                  <a:lnTo>
                    <a:pt x="40699" y="51396"/>
                  </a:lnTo>
                  <a:lnTo>
                    <a:pt x="48608" y="28965"/>
                  </a:lnTo>
                  <a:lnTo>
                    <a:pt x="51037" y="19757"/>
                  </a:lnTo>
                  <a:lnTo>
                    <a:pt x="50566" y="16202"/>
                  </a:lnTo>
                  <a:lnTo>
                    <a:pt x="52199" y="6148"/>
                  </a:lnTo>
                  <a:lnTo>
                    <a:pt x="52471" y="16202"/>
                  </a:lnTo>
                  <a:lnTo>
                    <a:pt x="53470" y="18165"/>
                  </a:lnTo>
                  <a:lnTo>
                    <a:pt x="53385" y="21331"/>
                  </a:lnTo>
                  <a:lnTo>
                    <a:pt x="52995" y="25648"/>
                  </a:lnTo>
                  <a:lnTo>
                    <a:pt x="56631" y="53773"/>
                  </a:lnTo>
                  <a:lnTo>
                    <a:pt x="58133" y="59384"/>
                  </a:lnTo>
                  <a:lnTo>
                    <a:pt x="64607" y="70021"/>
                  </a:lnTo>
                  <a:lnTo>
                    <a:pt x="71825" y="75500"/>
                  </a:lnTo>
                  <a:lnTo>
                    <a:pt x="79483" y="78699"/>
                  </a:lnTo>
                  <a:lnTo>
                    <a:pt x="80709" y="78994"/>
                  </a:lnTo>
                  <a:lnTo>
                    <a:pt x="99832" y="7006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098" name="SMARTInkShape-21">
              <a:extLst>
                <a:ext uri="{FF2B5EF4-FFF2-40B4-BE49-F238E27FC236}">
                  <a16:creationId xmlns:a16="http://schemas.microsoft.com/office/drawing/2014/main" id="{8AE357CC-D0F8-4CA0-BB81-BE29F3B9267E}"/>
                </a:ext>
              </a:extLst>
            </p:cNvPr>
            <p:cNvSpPr/>
            <p:nvPr>
              <p:custDataLst>
                <p:tags r:id="rId69"/>
              </p:custDataLst>
            </p:nvPr>
          </p:nvSpPr>
          <p:spPr>
            <a:xfrm>
              <a:off x="6264032" y="1071582"/>
              <a:ext cx="220113" cy="278555"/>
            </a:xfrm>
            <a:custGeom>
              <a:avLst/>
              <a:gdLst/>
              <a:ahLst/>
              <a:cxnLst/>
              <a:rect l="0" t="0" r="0" b="0"/>
              <a:pathLst>
                <a:path w="220113" h="278555">
                  <a:moveTo>
                    <a:pt x="0" y="259529"/>
                  </a:moveTo>
                  <a:lnTo>
                    <a:pt x="0" y="259529"/>
                  </a:lnTo>
                  <a:lnTo>
                    <a:pt x="3681" y="254887"/>
                  </a:lnTo>
                  <a:lnTo>
                    <a:pt x="26806" y="236502"/>
                  </a:lnTo>
                  <a:lnTo>
                    <a:pt x="55280" y="223249"/>
                  </a:lnTo>
                  <a:lnTo>
                    <a:pt x="83888" y="207474"/>
                  </a:lnTo>
                  <a:lnTo>
                    <a:pt x="109511" y="190263"/>
                  </a:lnTo>
                  <a:lnTo>
                    <a:pt x="136880" y="168671"/>
                  </a:lnTo>
                  <a:lnTo>
                    <a:pt x="163328" y="139895"/>
                  </a:lnTo>
                  <a:lnTo>
                    <a:pt x="184730" y="110764"/>
                  </a:lnTo>
                  <a:lnTo>
                    <a:pt x="195456" y="84519"/>
                  </a:lnTo>
                  <a:lnTo>
                    <a:pt x="198468" y="65709"/>
                  </a:lnTo>
                  <a:lnTo>
                    <a:pt x="199323" y="58261"/>
                  </a:lnTo>
                  <a:lnTo>
                    <a:pt x="199902" y="56297"/>
                  </a:lnTo>
                  <a:lnTo>
                    <a:pt x="198461" y="30308"/>
                  </a:lnTo>
                  <a:lnTo>
                    <a:pt x="193085" y="13912"/>
                  </a:lnTo>
                  <a:lnTo>
                    <a:pt x="186308" y="2478"/>
                  </a:lnTo>
                  <a:lnTo>
                    <a:pt x="182421" y="1090"/>
                  </a:lnTo>
                  <a:lnTo>
                    <a:pt x="163804" y="0"/>
                  </a:lnTo>
                  <a:lnTo>
                    <a:pt x="159007" y="1250"/>
                  </a:lnTo>
                  <a:lnTo>
                    <a:pt x="150042" y="6623"/>
                  </a:lnTo>
                  <a:lnTo>
                    <a:pt x="146989" y="9194"/>
                  </a:lnTo>
                  <a:lnTo>
                    <a:pt x="143560" y="14881"/>
                  </a:lnTo>
                  <a:lnTo>
                    <a:pt x="135084" y="43201"/>
                  </a:lnTo>
                  <a:lnTo>
                    <a:pt x="132166" y="71236"/>
                  </a:lnTo>
                  <a:lnTo>
                    <a:pt x="131348" y="79478"/>
                  </a:lnTo>
                  <a:lnTo>
                    <a:pt x="129965" y="89532"/>
                  </a:lnTo>
                  <a:lnTo>
                    <a:pt x="129630" y="117478"/>
                  </a:lnTo>
                  <a:lnTo>
                    <a:pt x="127464" y="146270"/>
                  </a:lnTo>
                  <a:lnTo>
                    <a:pt x="127527" y="160652"/>
                  </a:lnTo>
                  <a:lnTo>
                    <a:pt x="129596" y="187548"/>
                  </a:lnTo>
                  <a:lnTo>
                    <a:pt x="128441" y="199933"/>
                  </a:lnTo>
                  <a:lnTo>
                    <a:pt x="129887" y="229203"/>
                  </a:lnTo>
                  <a:lnTo>
                    <a:pt x="136787" y="251176"/>
                  </a:lnTo>
                  <a:lnTo>
                    <a:pt x="140872" y="257131"/>
                  </a:lnTo>
                  <a:lnTo>
                    <a:pt x="141503" y="258732"/>
                  </a:lnTo>
                  <a:lnTo>
                    <a:pt x="149477" y="272040"/>
                  </a:lnTo>
                  <a:lnTo>
                    <a:pt x="153116" y="274560"/>
                  </a:lnTo>
                  <a:lnTo>
                    <a:pt x="162421" y="278026"/>
                  </a:lnTo>
                  <a:lnTo>
                    <a:pt x="177166" y="278554"/>
                  </a:lnTo>
                  <a:lnTo>
                    <a:pt x="185632" y="276049"/>
                  </a:lnTo>
                  <a:lnTo>
                    <a:pt x="205537" y="263406"/>
                  </a:lnTo>
                  <a:lnTo>
                    <a:pt x="220112" y="25001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4101" name="SMARTInkShape-22">
            <a:extLst>
              <a:ext uri="{FF2B5EF4-FFF2-40B4-BE49-F238E27FC236}">
                <a16:creationId xmlns:a16="http://schemas.microsoft.com/office/drawing/2014/main" id="{28BF2B54-FE5D-4CC8-8A7F-43B94EAF59F1}"/>
              </a:ext>
            </a:extLst>
          </p:cNvPr>
          <p:cNvSpPr/>
          <p:nvPr>
            <p:custDataLst>
              <p:tags r:id="rId8"/>
            </p:custDataLst>
          </p:nvPr>
        </p:nvSpPr>
        <p:spPr>
          <a:xfrm>
            <a:off x="6851538" y="1150560"/>
            <a:ext cx="295166" cy="206668"/>
          </a:xfrm>
          <a:custGeom>
            <a:avLst/>
            <a:gdLst/>
            <a:ahLst/>
            <a:cxnLst/>
            <a:rect l="0" t="0" r="0" b="0"/>
            <a:pathLst>
              <a:path w="295166" h="206668">
                <a:moveTo>
                  <a:pt x="63612" y="156746"/>
                </a:moveTo>
                <a:lnTo>
                  <a:pt x="63612" y="156746"/>
                </a:lnTo>
                <a:lnTo>
                  <a:pt x="67713" y="156746"/>
                </a:lnTo>
                <a:lnTo>
                  <a:pt x="69881" y="149671"/>
                </a:lnTo>
                <a:lnTo>
                  <a:pt x="70722" y="142771"/>
                </a:lnTo>
                <a:lnTo>
                  <a:pt x="61095" y="131665"/>
                </a:lnTo>
                <a:lnTo>
                  <a:pt x="56673" y="128401"/>
                </a:lnTo>
                <a:lnTo>
                  <a:pt x="44601" y="124383"/>
                </a:lnTo>
                <a:lnTo>
                  <a:pt x="33412" y="123537"/>
                </a:lnTo>
                <a:lnTo>
                  <a:pt x="16385" y="128785"/>
                </a:lnTo>
                <a:lnTo>
                  <a:pt x="12107" y="131883"/>
                </a:lnTo>
                <a:lnTo>
                  <a:pt x="3668" y="141262"/>
                </a:lnTo>
                <a:lnTo>
                  <a:pt x="724" y="149130"/>
                </a:lnTo>
                <a:lnTo>
                  <a:pt x="0" y="156606"/>
                </a:lnTo>
                <a:lnTo>
                  <a:pt x="4932" y="177841"/>
                </a:lnTo>
                <a:lnTo>
                  <a:pt x="10735" y="188628"/>
                </a:lnTo>
                <a:lnTo>
                  <a:pt x="11693" y="189907"/>
                </a:lnTo>
                <a:lnTo>
                  <a:pt x="24167" y="197605"/>
                </a:lnTo>
                <a:lnTo>
                  <a:pt x="40384" y="200863"/>
                </a:lnTo>
                <a:lnTo>
                  <a:pt x="56036" y="198409"/>
                </a:lnTo>
                <a:lnTo>
                  <a:pt x="67403" y="191967"/>
                </a:lnTo>
                <a:lnTo>
                  <a:pt x="73555" y="186849"/>
                </a:lnTo>
                <a:lnTo>
                  <a:pt x="75969" y="183266"/>
                </a:lnTo>
                <a:lnTo>
                  <a:pt x="86168" y="155885"/>
                </a:lnTo>
                <a:lnTo>
                  <a:pt x="92837" y="127175"/>
                </a:lnTo>
                <a:lnTo>
                  <a:pt x="94538" y="99287"/>
                </a:lnTo>
                <a:lnTo>
                  <a:pt x="96465" y="84641"/>
                </a:lnTo>
                <a:lnTo>
                  <a:pt x="98901" y="70734"/>
                </a:lnTo>
                <a:lnTo>
                  <a:pt x="99327" y="41345"/>
                </a:lnTo>
                <a:lnTo>
                  <a:pt x="97280" y="31854"/>
                </a:lnTo>
                <a:lnTo>
                  <a:pt x="95783" y="29665"/>
                </a:lnTo>
                <a:lnTo>
                  <a:pt x="93664" y="27341"/>
                </a:lnTo>
                <a:lnTo>
                  <a:pt x="93437" y="26555"/>
                </a:lnTo>
                <a:lnTo>
                  <a:pt x="93549" y="25767"/>
                </a:lnTo>
                <a:lnTo>
                  <a:pt x="94116" y="23921"/>
                </a:lnTo>
                <a:lnTo>
                  <a:pt x="94550" y="10192"/>
                </a:lnTo>
                <a:lnTo>
                  <a:pt x="93149" y="6856"/>
                </a:lnTo>
                <a:lnTo>
                  <a:pt x="91027" y="4139"/>
                </a:lnTo>
                <a:lnTo>
                  <a:pt x="85530" y="0"/>
                </a:lnTo>
                <a:lnTo>
                  <a:pt x="85368" y="125"/>
                </a:lnTo>
                <a:lnTo>
                  <a:pt x="85086" y="1670"/>
                </a:lnTo>
                <a:lnTo>
                  <a:pt x="87638" y="5928"/>
                </a:lnTo>
                <a:lnTo>
                  <a:pt x="91500" y="16888"/>
                </a:lnTo>
                <a:lnTo>
                  <a:pt x="93316" y="25903"/>
                </a:lnTo>
                <a:lnTo>
                  <a:pt x="96725" y="31694"/>
                </a:lnTo>
                <a:lnTo>
                  <a:pt x="102089" y="38392"/>
                </a:lnTo>
                <a:lnTo>
                  <a:pt x="103499" y="43215"/>
                </a:lnTo>
                <a:lnTo>
                  <a:pt x="103653" y="48524"/>
                </a:lnTo>
                <a:lnTo>
                  <a:pt x="101143" y="66647"/>
                </a:lnTo>
                <a:lnTo>
                  <a:pt x="100136" y="70135"/>
                </a:lnTo>
                <a:lnTo>
                  <a:pt x="95384" y="99431"/>
                </a:lnTo>
                <a:lnTo>
                  <a:pt x="94854" y="124237"/>
                </a:lnTo>
                <a:lnTo>
                  <a:pt x="96906" y="151909"/>
                </a:lnTo>
                <a:lnTo>
                  <a:pt x="96231" y="160075"/>
                </a:lnTo>
                <a:lnTo>
                  <a:pt x="95677" y="162141"/>
                </a:lnTo>
                <a:lnTo>
                  <a:pt x="96472" y="166552"/>
                </a:lnTo>
                <a:lnTo>
                  <a:pt x="105411" y="188361"/>
                </a:lnTo>
                <a:lnTo>
                  <a:pt x="106688" y="194777"/>
                </a:lnTo>
                <a:lnTo>
                  <a:pt x="111592" y="201819"/>
                </a:lnTo>
                <a:lnTo>
                  <a:pt x="114306" y="204560"/>
                </a:lnTo>
                <a:lnTo>
                  <a:pt x="116393" y="205778"/>
                </a:lnTo>
                <a:lnTo>
                  <a:pt x="128936" y="206667"/>
                </a:lnTo>
                <a:lnTo>
                  <a:pt x="141127" y="204151"/>
                </a:lnTo>
                <a:lnTo>
                  <a:pt x="144894" y="202421"/>
                </a:lnTo>
                <a:lnTo>
                  <a:pt x="160100" y="188782"/>
                </a:lnTo>
                <a:lnTo>
                  <a:pt x="168679" y="176946"/>
                </a:lnTo>
                <a:lnTo>
                  <a:pt x="170355" y="168938"/>
                </a:lnTo>
                <a:lnTo>
                  <a:pt x="172632" y="157557"/>
                </a:lnTo>
                <a:lnTo>
                  <a:pt x="174555" y="152959"/>
                </a:lnTo>
                <a:lnTo>
                  <a:pt x="175493" y="141889"/>
                </a:lnTo>
                <a:lnTo>
                  <a:pt x="174808" y="140177"/>
                </a:lnTo>
                <a:lnTo>
                  <a:pt x="172213" y="136922"/>
                </a:lnTo>
                <a:lnTo>
                  <a:pt x="164631" y="131612"/>
                </a:lnTo>
                <a:lnTo>
                  <a:pt x="162925" y="131023"/>
                </a:lnTo>
                <a:lnTo>
                  <a:pt x="160580" y="131467"/>
                </a:lnTo>
                <a:lnTo>
                  <a:pt x="157290" y="132644"/>
                </a:lnTo>
                <a:lnTo>
                  <a:pt x="154740" y="136149"/>
                </a:lnTo>
                <a:lnTo>
                  <a:pt x="153238" y="137009"/>
                </a:lnTo>
                <a:lnTo>
                  <a:pt x="151689" y="139507"/>
                </a:lnTo>
                <a:lnTo>
                  <a:pt x="150034" y="144671"/>
                </a:lnTo>
                <a:lnTo>
                  <a:pt x="149340" y="170055"/>
                </a:lnTo>
                <a:lnTo>
                  <a:pt x="150045" y="173950"/>
                </a:lnTo>
                <a:lnTo>
                  <a:pt x="157286" y="189299"/>
                </a:lnTo>
                <a:lnTo>
                  <a:pt x="162187" y="195319"/>
                </a:lnTo>
                <a:lnTo>
                  <a:pt x="173085" y="202547"/>
                </a:lnTo>
                <a:lnTo>
                  <a:pt x="183517" y="204211"/>
                </a:lnTo>
                <a:lnTo>
                  <a:pt x="197708" y="204367"/>
                </a:lnTo>
                <a:lnTo>
                  <a:pt x="201350" y="202958"/>
                </a:lnTo>
                <a:lnTo>
                  <a:pt x="214986" y="194017"/>
                </a:lnTo>
                <a:lnTo>
                  <a:pt x="222178" y="184203"/>
                </a:lnTo>
                <a:lnTo>
                  <a:pt x="238831" y="155640"/>
                </a:lnTo>
                <a:lnTo>
                  <a:pt x="246382" y="137686"/>
                </a:lnTo>
                <a:lnTo>
                  <a:pt x="249347" y="118673"/>
                </a:lnTo>
                <a:lnTo>
                  <a:pt x="248085" y="119918"/>
                </a:lnTo>
                <a:lnTo>
                  <a:pt x="247464" y="121946"/>
                </a:lnTo>
                <a:lnTo>
                  <a:pt x="247299" y="123227"/>
                </a:lnTo>
                <a:lnTo>
                  <a:pt x="247821" y="125356"/>
                </a:lnTo>
                <a:lnTo>
                  <a:pt x="248330" y="126295"/>
                </a:lnTo>
                <a:lnTo>
                  <a:pt x="248935" y="126920"/>
                </a:lnTo>
                <a:lnTo>
                  <a:pt x="253838" y="130535"/>
                </a:lnTo>
                <a:lnTo>
                  <a:pt x="255313" y="132573"/>
                </a:lnTo>
                <a:lnTo>
                  <a:pt x="257524" y="137302"/>
                </a:lnTo>
                <a:lnTo>
                  <a:pt x="260391" y="139549"/>
                </a:lnTo>
                <a:lnTo>
                  <a:pt x="275521" y="147913"/>
                </a:lnTo>
                <a:lnTo>
                  <a:pt x="286606" y="156680"/>
                </a:lnTo>
                <a:lnTo>
                  <a:pt x="290948" y="164769"/>
                </a:lnTo>
                <a:lnTo>
                  <a:pt x="293248" y="169619"/>
                </a:lnTo>
                <a:lnTo>
                  <a:pt x="294490" y="171678"/>
                </a:lnTo>
                <a:lnTo>
                  <a:pt x="295165" y="176082"/>
                </a:lnTo>
                <a:lnTo>
                  <a:pt x="294058" y="182319"/>
                </a:lnTo>
                <a:lnTo>
                  <a:pt x="290290" y="192168"/>
                </a:lnTo>
                <a:lnTo>
                  <a:pt x="282068" y="200301"/>
                </a:lnTo>
                <a:lnTo>
                  <a:pt x="277649" y="202562"/>
                </a:lnTo>
                <a:lnTo>
                  <a:pt x="260453" y="206316"/>
                </a:lnTo>
                <a:lnTo>
                  <a:pt x="239371" y="202665"/>
                </a:lnTo>
                <a:lnTo>
                  <a:pt x="230131" y="198880"/>
                </a:lnTo>
                <a:lnTo>
                  <a:pt x="223156" y="19484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4106" name="SMARTInkShape-Group15">
            <a:extLst>
              <a:ext uri="{FF2B5EF4-FFF2-40B4-BE49-F238E27FC236}">
                <a16:creationId xmlns:a16="http://schemas.microsoft.com/office/drawing/2014/main" id="{0F18DDC8-D91B-430C-8512-7E54DAD19F64}"/>
              </a:ext>
            </a:extLst>
          </p:cNvPr>
          <p:cNvGrpSpPr/>
          <p:nvPr/>
        </p:nvGrpSpPr>
        <p:grpSpPr>
          <a:xfrm>
            <a:off x="7299804" y="1255297"/>
            <a:ext cx="697312" cy="279951"/>
            <a:chOff x="7299804" y="1255297"/>
            <a:chExt cx="697312" cy="279951"/>
          </a:xfrm>
        </p:grpSpPr>
        <p:sp>
          <p:nvSpPr>
            <p:cNvPr id="4102" name="SMARTInkShape-23">
              <a:extLst>
                <a:ext uri="{FF2B5EF4-FFF2-40B4-BE49-F238E27FC236}">
                  <a16:creationId xmlns:a16="http://schemas.microsoft.com/office/drawing/2014/main" id="{BBA221D1-C0EA-4B40-8D0E-32297DD0DDD3}"/>
                </a:ext>
              </a:extLst>
            </p:cNvPr>
            <p:cNvSpPr/>
            <p:nvPr>
              <p:custDataLst>
                <p:tags r:id="rId63"/>
              </p:custDataLst>
            </p:nvPr>
          </p:nvSpPr>
          <p:spPr>
            <a:xfrm>
              <a:off x="7299804" y="1255766"/>
              <a:ext cx="333058" cy="279482"/>
            </a:xfrm>
            <a:custGeom>
              <a:avLst/>
              <a:gdLst/>
              <a:ahLst/>
              <a:cxnLst/>
              <a:rect l="0" t="0" r="0" b="0"/>
              <a:pathLst>
                <a:path w="333058" h="279482">
                  <a:moveTo>
                    <a:pt x="72546" y="61065"/>
                  </a:moveTo>
                  <a:lnTo>
                    <a:pt x="72546" y="61065"/>
                  </a:lnTo>
                  <a:lnTo>
                    <a:pt x="72547" y="46568"/>
                  </a:lnTo>
                  <a:lnTo>
                    <a:pt x="71841" y="44656"/>
                  </a:lnTo>
                  <a:lnTo>
                    <a:pt x="61802" y="33658"/>
                  </a:lnTo>
                  <a:lnTo>
                    <a:pt x="53840" y="28221"/>
                  </a:lnTo>
                  <a:lnTo>
                    <a:pt x="47718" y="26198"/>
                  </a:lnTo>
                  <a:lnTo>
                    <a:pt x="43520" y="27136"/>
                  </a:lnTo>
                  <a:lnTo>
                    <a:pt x="17314" y="41806"/>
                  </a:lnTo>
                  <a:lnTo>
                    <a:pt x="8690" y="52596"/>
                  </a:lnTo>
                  <a:lnTo>
                    <a:pt x="5977" y="56948"/>
                  </a:lnTo>
                  <a:lnTo>
                    <a:pt x="996" y="85151"/>
                  </a:lnTo>
                  <a:lnTo>
                    <a:pt x="0" y="91878"/>
                  </a:lnTo>
                  <a:lnTo>
                    <a:pt x="1517" y="105604"/>
                  </a:lnTo>
                  <a:lnTo>
                    <a:pt x="2174" y="107427"/>
                  </a:lnTo>
                  <a:lnTo>
                    <a:pt x="8156" y="113784"/>
                  </a:lnTo>
                  <a:lnTo>
                    <a:pt x="14104" y="118166"/>
                  </a:lnTo>
                  <a:lnTo>
                    <a:pt x="23009" y="121141"/>
                  </a:lnTo>
                  <a:lnTo>
                    <a:pt x="36554" y="119905"/>
                  </a:lnTo>
                  <a:lnTo>
                    <a:pt x="48506" y="116188"/>
                  </a:lnTo>
                  <a:lnTo>
                    <a:pt x="53307" y="113257"/>
                  </a:lnTo>
                  <a:lnTo>
                    <a:pt x="56587" y="109662"/>
                  </a:lnTo>
                  <a:lnTo>
                    <a:pt x="74686" y="81959"/>
                  </a:lnTo>
                  <a:lnTo>
                    <a:pt x="76531" y="72665"/>
                  </a:lnTo>
                  <a:lnTo>
                    <a:pt x="78012" y="44526"/>
                  </a:lnTo>
                  <a:lnTo>
                    <a:pt x="79542" y="39358"/>
                  </a:lnTo>
                  <a:lnTo>
                    <a:pt x="79681" y="37376"/>
                  </a:lnTo>
                  <a:lnTo>
                    <a:pt x="79688" y="39314"/>
                  </a:lnTo>
                  <a:lnTo>
                    <a:pt x="81850" y="48263"/>
                  </a:lnTo>
                  <a:lnTo>
                    <a:pt x="86892" y="74518"/>
                  </a:lnTo>
                  <a:lnTo>
                    <a:pt x="91039" y="104115"/>
                  </a:lnTo>
                  <a:lnTo>
                    <a:pt x="92287" y="132298"/>
                  </a:lnTo>
                  <a:lnTo>
                    <a:pt x="95999" y="162023"/>
                  </a:lnTo>
                  <a:lnTo>
                    <a:pt x="97051" y="191396"/>
                  </a:lnTo>
                  <a:lnTo>
                    <a:pt x="98696" y="219880"/>
                  </a:lnTo>
                  <a:lnTo>
                    <a:pt x="95800" y="249344"/>
                  </a:lnTo>
                  <a:lnTo>
                    <a:pt x="89986" y="267839"/>
                  </a:lnTo>
                  <a:lnTo>
                    <a:pt x="86123" y="273310"/>
                  </a:lnTo>
                  <a:lnTo>
                    <a:pt x="81607" y="278144"/>
                  </a:lnTo>
                  <a:lnTo>
                    <a:pt x="78425" y="279253"/>
                  </a:lnTo>
                  <a:lnTo>
                    <a:pt x="74365" y="279481"/>
                  </a:lnTo>
                  <a:lnTo>
                    <a:pt x="65475" y="278038"/>
                  </a:lnTo>
                  <a:lnTo>
                    <a:pt x="64657" y="277416"/>
                  </a:lnTo>
                  <a:lnTo>
                    <a:pt x="63748" y="275313"/>
                  </a:lnTo>
                  <a:lnTo>
                    <a:pt x="63050" y="261197"/>
                  </a:lnTo>
                  <a:lnTo>
                    <a:pt x="65073" y="243642"/>
                  </a:lnTo>
                  <a:lnTo>
                    <a:pt x="74538" y="215875"/>
                  </a:lnTo>
                  <a:lnTo>
                    <a:pt x="89227" y="186531"/>
                  </a:lnTo>
                  <a:lnTo>
                    <a:pt x="91690" y="182003"/>
                  </a:lnTo>
                  <a:lnTo>
                    <a:pt x="99282" y="154419"/>
                  </a:lnTo>
                  <a:lnTo>
                    <a:pt x="115975" y="127242"/>
                  </a:lnTo>
                  <a:lnTo>
                    <a:pt x="128893" y="98060"/>
                  </a:lnTo>
                  <a:lnTo>
                    <a:pt x="141601" y="69260"/>
                  </a:lnTo>
                  <a:lnTo>
                    <a:pt x="150359" y="39808"/>
                  </a:lnTo>
                  <a:lnTo>
                    <a:pt x="155526" y="10677"/>
                  </a:lnTo>
                  <a:lnTo>
                    <a:pt x="155880" y="27"/>
                  </a:lnTo>
                  <a:lnTo>
                    <a:pt x="155619" y="0"/>
                  </a:lnTo>
                  <a:lnTo>
                    <a:pt x="154623" y="676"/>
                  </a:lnTo>
                  <a:lnTo>
                    <a:pt x="154004" y="1858"/>
                  </a:lnTo>
                  <a:lnTo>
                    <a:pt x="153537" y="11210"/>
                  </a:lnTo>
                  <a:lnTo>
                    <a:pt x="154226" y="13154"/>
                  </a:lnTo>
                  <a:lnTo>
                    <a:pt x="157307" y="19008"/>
                  </a:lnTo>
                  <a:lnTo>
                    <a:pt x="157842" y="21030"/>
                  </a:lnTo>
                  <a:lnTo>
                    <a:pt x="160672" y="24920"/>
                  </a:lnTo>
                  <a:lnTo>
                    <a:pt x="162689" y="26480"/>
                  </a:lnTo>
                  <a:lnTo>
                    <a:pt x="164733" y="27173"/>
                  </a:lnTo>
                  <a:lnTo>
                    <a:pt x="168594" y="27828"/>
                  </a:lnTo>
                  <a:lnTo>
                    <a:pt x="171795" y="29316"/>
                  </a:lnTo>
                  <a:lnTo>
                    <a:pt x="174513" y="29756"/>
                  </a:lnTo>
                  <a:lnTo>
                    <a:pt x="177484" y="28541"/>
                  </a:lnTo>
                  <a:lnTo>
                    <a:pt x="181426" y="26293"/>
                  </a:lnTo>
                  <a:lnTo>
                    <a:pt x="185128" y="25533"/>
                  </a:lnTo>
                  <a:lnTo>
                    <a:pt x="186789" y="26135"/>
                  </a:lnTo>
                  <a:lnTo>
                    <a:pt x="190479" y="28984"/>
                  </a:lnTo>
                  <a:lnTo>
                    <a:pt x="191107" y="30314"/>
                  </a:lnTo>
                  <a:lnTo>
                    <a:pt x="191274" y="31040"/>
                  </a:lnTo>
                  <a:lnTo>
                    <a:pt x="190245" y="34589"/>
                  </a:lnTo>
                  <a:lnTo>
                    <a:pt x="187792" y="38892"/>
                  </a:lnTo>
                  <a:lnTo>
                    <a:pt x="186901" y="49914"/>
                  </a:lnTo>
                  <a:lnTo>
                    <a:pt x="187553" y="67321"/>
                  </a:lnTo>
                  <a:lnTo>
                    <a:pt x="194494" y="85420"/>
                  </a:lnTo>
                  <a:lnTo>
                    <a:pt x="198343" y="90918"/>
                  </a:lnTo>
                  <a:lnTo>
                    <a:pt x="201305" y="92854"/>
                  </a:lnTo>
                  <a:lnTo>
                    <a:pt x="216357" y="98413"/>
                  </a:lnTo>
                  <a:lnTo>
                    <a:pt x="228139" y="97115"/>
                  </a:lnTo>
                  <a:lnTo>
                    <a:pt x="238128" y="93548"/>
                  </a:lnTo>
                  <a:lnTo>
                    <a:pt x="251252" y="83477"/>
                  </a:lnTo>
                  <a:lnTo>
                    <a:pt x="254540" y="79493"/>
                  </a:lnTo>
                  <a:lnTo>
                    <a:pt x="256620" y="75341"/>
                  </a:lnTo>
                  <a:lnTo>
                    <a:pt x="260489" y="59403"/>
                  </a:lnTo>
                  <a:lnTo>
                    <a:pt x="260630" y="55651"/>
                  </a:lnTo>
                  <a:lnTo>
                    <a:pt x="260906" y="55075"/>
                  </a:lnTo>
                  <a:lnTo>
                    <a:pt x="261355" y="54690"/>
                  </a:lnTo>
                  <a:lnTo>
                    <a:pt x="261919" y="54434"/>
                  </a:lnTo>
                  <a:lnTo>
                    <a:pt x="262294" y="53999"/>
                  </a:lnTo>
                  <a:lnTo>
                    <a:pt x="262712" y="52809"/>
                  </a:lnTo>
                  <a:lnTo>
                    <a:pt x="262559" y="52651"/>
                  </a:lnTo>
                  <a:lnTo>
                    <a:pt x="261683" y="53180"/>
                  </a:lnTo>
                  <a:lnTo>
                    <a:pt x="261344" y="53692"/>
                  </a:lnTo>
                  <a:lnTo>
                    <a:pt x="260966" y="54966"/>
                  </a:lnTo>
                  <a:lnTo>
                    <a:pt x="261131" y="55676"/>
                  </a:lnTo>
                  <a:lnTo>
                    <a:pt x="262361" y="58469"/>
                  </a:lnTo>
                  <a:lnTo>
                    <a:pt x="263310" y="88041"/>
                  </a:lnTo>
                  <a:lnTo>
                    <a:pt x="268643" y="102818"/>
                  </a:lnTo>
                  <a:lnTo>
                    <a:pt x="270996" y="106539"/>
                  </a:lnTo>
                  <a:lnTo>
                    <a:pt x="274633" y="109317"/>
                  </a:lnTo>
                  <a:lnTo>
                    <a:pt x="277797" y="110552"/>
                  </a:lnTo>
                  <a:lnTo>
                    <a:pt x="289011" y="111026"/>
                  </a:lnTo>
                  <a:lnTo>
                    <a:pt x="296280" y="109161"/>
                  </a:lnTo>
                  <a:lnTo>
                    <a:pt x="315197" y="98808"/>
                  </a:lnTo>
                  <a:lnTo>
                    <a:pt x="327757" y="86831"/>
                  </a:lnTo>
                  <a:lnTo>
                    <a:pt x="332863" y="75106"/>
                  </a:lnTo>
                  <a:lnTo>
                    <a:pt x="333057" y="71892"/>
                  </a:lnTo>
                  <a:lnTo>
                    <a:pt x="332187" y="62173"/>
                  </a:lnTo>
                  <a:lnTo>
                    <a:pt x="331875" y="59705"/>
                  </a:lnTo>
                  <a:lnTo>
                    <a:pt x="325726" y="46234"/>
                  </a:lnTo>
                  <a:lnTo>
                    <a:pt x="320515" y="40095"/>
                  </a:lnTo>
                  <a:lnTo>
                    <a:pt x="311751" y="33622"/>
                  </a:lnTo>
                  <a:lnTo>
                    <a:pt x="309168" y="32826"/>
                  </a:lnTo>
                  <a:lnTo>
                    <a:pt x="296586" y="30453"/>
                  </a:lnTo>
                  <a:lnTo>
                    <a:pt x="284454" y="33062"/>
                  </a:lnTo>
                  <a:lnTo>
                    <a:pt x="280413" y="35041"/>
                  </a:lnTo>
                  <a:lnTo>
                    <a:pt x="274202" y="39127"/>
                  </a:lnTo>
                  <a:lnTo>
                    <a:pt x="268940" y="45765"/>
                  </a:lnTo>
                  <a:lnTo>
                    <a:pt x="267809" y="4915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03" name="SMARTInkShape-24">
              <a:extLst>
                <a:ext uri="{FF2B5EF4-FFF2-40B4-BE49-F238E27FC236}">
                  <a16:creationId xmlns:a16="http://schemas.microsoft.com/office/drawing/2014/main" id="{6D054C4C-5980-4BD3-948F-B7CDE8ACE043}"/>
                </a:ext>
              </a:extLst>
            </p:cNvPr>
            <p:cNvSpPr/>
            <p:nvPr>
              <p:custDataLst>
                <p:tags r:id="rId64"/>
              </p:custDataLst>
            </p:nvPr>
          </p:nvSpPr>
          <p:spPr>
            <a:xfrm>
              <a:off x="7627144" y="1257323"/>
              <a:ext cx="92642" cy="91483"/>
            </a:xfrm>
            <a:custGeom>
              <a:avLst/>
              <a:gdLst/>
              <a:ahLst/>
              <a:cxnLst/>
              <a:rect l="0" t="0" r="0" b="0"/>
              <a:pathLst>
                <a:path w="92642" h="91483">
                  <a:moveTo>
                    <a:pt x="0" y="45221"/>
                  </a:moveTo>
                  <a:lnTo>
                    <a:pt x="0" y="45221"/>
                  </a:lnTo>
                  <a:lnTo>
                    <a:pt x="5698" y="39787"/>
                  </a:lnTo>
                  <a:lnTo>
                    <a:pt x="9360" y="38144"/>
                  </a:lnTo>
                  <a:lnTo>
                    <a:pt x="29864" y="19145"/>
                  </a:lnTo>
                  <a:lnTo>
                    <a:pt x="34968" y="15640"/>
                  </a:lnTo>
                  <a:lnTo>
                    <a:pt x="44944" y="4393"/>
                  </a:lnTo>
                  <a:lnTo>
                    <a:pt x="47611" y="0"/>
                  </a:lnTo>
                  <a:lnTo>
                    <a:pt x="47889" y="10152"/>
                  </a:lnTo>
                  <a:lnTo>
                    <a:pt x="51687" y="17406"/>
                  </a:lnTo>
                  <a:lnTo>
                    <a:pt x="53223" y="19453"/>
                  </a:lnTo>
                  <a:lnTo>
                    <a:pt x="59746" y="23741"/>
                  </a:lnTo>
                  <a:lnTo>
                    <a:pt x="75772" y="32039"/>
                  </a:lnTo>
                  <a:lnTo>
                    <a:pt x="86289" y="42152"/>
                  </a:lnTo>
                  <a:lnTo>
                    <a:pt x="91716" y="53196"/>
                  </a:lnTo>
                  <a:lnTo>
                    <a:pt x="92641" y="58879"/>
                  </a:lnTo>
                  <a:lnTo>
                    <a:pt x="92590" y="74158"/>
                  </a:lnTo>
                  <a:lnTo>
                    <a:pt x="90963" y="78959"/>
                  </a:lnTo>
                  <a:lnTo>
                    <a:pt x="89552" y="81206"/>
                  </a:lnTo>
                  <a:lnTo>
                    <a:pt x="84743" y="83958"/>
                  </a:lnTo>
                  <a:lnTo>
                    <a:pt x="70047" y="87236"/>
                  </a:lnTo>
                  <a:lnTo>
                    <a:pt x="41148" y="91482"/>
                  </a:lnTo>
                  <a:lnTo>
                    <a:pt x="31259" y="88697"/>
                  </a:lnTo>
                  <a:lnTo>
                    <a:pt x="28620" y="87210"/>
                  </a:lnTo>
                  <a:lnTo>
                    <a:pt x="21431" y="8094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04" name="SMARTInkShape-25">
              <a:extLst>
                <a:ext uri="{FF2B5EF4-FFF2-40B4-BE49-F238E27FC236}">
                  <a16:creationId xmlns:a16="http://schemas.microsoft.com/office/drawing/2014/main" id="{CFA2D0B5-E518-4742-AD81-1A8299D2AAC5}"/>
                </a:ext>
              </a:extLst>
            </p:cNvPr>
            <p:cNvSpPr/>
            <p:nvPr>
              <p:custDataLst>
                <p:tags r:id="rId65"/>
              </p:custDataLst>
            </p:nvPr>
          </p:nvSpPr>
          <p:spPr>
            <a:xfrm>
              <a:off x="7724774" y="1255297"/>
              <a:ext cx="104289" cy="104331"/>
            </a:xfrm>
            <a:custGeom>
              <a:avLst/>
              <a:gdLst/>
              <a:ahLst/>
              <a:cxnLst/>
              <a:rect l="0" t="0" r="0" b="0"/>
              <a:pathLst>
                <a:path w="104289" h="104331">
                  <a:moveTo>
                    <a:pt x="1" y="49628"/>
                  </a:moveTo>
                  <a:lnTo>
                    <a:pt x="1" y="49628"/>
                  </a:lnTo>
                  <a:lnTo>
                    <a:pt x="0" y="46314"/>
                  </a:lnTo>
                  <a:lnTo>
                    <a:pt x="530" y="45566"/>
                  </a:lnTo>
                  <a:lnTo>
                    <a:pt x="4477" y="41760"/>
                  </a:lnTo>
                  <a:lnTo>
                    <a:pt x="29877" y="12755"/>
                  </a:lnTo>
                  <a:lnTo>
                    <a:pt x="33989" y="7835"/>
                  </a:lnTo>
                  <a:lnTo>
                    <a:pt x="35207" y="4701"/>
                  </a:lnTo>
                  <a:lnTo>
                    <a:pt x="35377" y="3802"/>
                  </a:lnTo>
                  <a:lnTo>
                    <a:pt x="35756" y="3202"/>
                  </a:lnTo>
                  <a:lnTo>
                    <a:pt x="36272" y="2802"/>
                  </a:lnTo>
                  <a:lnTo>
                    <a:pt x="36882" y="2536"/>
                  </a:lnTo>
                  <a:lnTo>
                    <a:pt x="37289" y="2094"/>
                  </a:lnTo>
                  <a:lnTo>
                    <a:pt x="37993" y="0"/>
                  </a:lnTo>
                  <a:lnTo>
                    <a:pt x="38759" y="495"/>
                  </a:lnTo>
                  <a:lnTo>
                    <a:pt x="39333" y="998"/>
                  </a:lnTo>
                  <a:lnTo>
                    <a:pt x="39971" y="2967"/>
                  </a:lnTo>
                  <a:lnTo>
                    <a:pt x="40520" y="5342"/>
                  </a:lnTo>
                  <a:lnTo>
                    <a:pt x="44260" y="13952"/>
                  </a:lnTo>
                  <a:lnTo>
                    <a:pt x="44807" y="16398"/>
                  </a:lnTo>
                  <a:lnTo>
                    <a:pt x="48696" y="21760"/>
                  </a:lnTo>
                  <a:lnTo>
                    <a:pt x="51706" y="24761"/>
                  </a:lnTo>
                  <a:lnTo>
                    <a:pt x="81260" y="45320"/>
                  </a:lnTo>
                  <a:lnTo>
                    <a:pt x="89974" y="53356"/>
                  </a:lnTo>
                  <a:lnTo>
                    <a:pt x="95275" y="56171"/>
                  </a:lnTo>
                  <a:lnTo>
                    <a:pt x="100601" y="61988"/>
                  </a:lnTo>
                  <a:lnTo>
                    <a:pt x="103128" y="67137"/>
                  </a:lnTo>
                  <a:lnTo>
                    <a:pt x="104288" y="72425"/>
                  </a:lnTo>
                  <a:lnTo>
                    <a:pt x="103367" y="78608"/>
                  </a:lnTo>
                  <a:lnTo>
                    <a:pt x="101419" y="82938"/>
                  </a:lnTo>
                  <a:lnTo>
                    <a:pt x="94772" y="92550"/>
                  </a:lnTo>
                  <a:lnTo>
                    <a:pt x="89641" y="96712"/>
                  </a:lnTo>
                  <a:lnTo>
                    <a:pt x="69977" y="102692"/>
                  </a:lnTo>
                  <a:lnTo>
                    <a:pt x="41805" y="104330"/>
                  </a:lnTo>
                  <a:lnTo>
                    <a:pt x="33731" y="103671"/>
                  </a:lnTo>
                  <a:lnTo>
                    <a:pt x="31218" y="103119"/>
                  </a:lnTo>
                  <a:lnTo>
                    <a:pt x="29279" y="101958"/>
                  </a:lnTo>
                  <a:lnTo>
                    <a:pt x="14289" y="8296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05" name="SMARTInkShape-26">
              <a:extLst>
                <a:ext uri="{FF2B5EF4-FFF2-40B4-BE49-F238E27FC236}">
                  <a16:creationId xmlns:a16="http://schemas.microsoft.com/office/drawing/2014/main" id="{8D62A220-68A6-405B-B2F0-9EEE2530814D}"/>
                </a:ext>
              </a:extLst>
            </p:cNvPr>
            <p:cNvSpPr/>
            <p:nvPr>
              <p:custDataLst>
                <p:tags r:id="rId66"/>
              </p:custDataLst>
            </p:nvPr>
          </p:nvSpPr>
          <p:spPr>
            <a:xfrm>
              <a:off x="7843838" y="1276367"/>
              <a:ext cx="153278" cy="80375"/>
            </a:xfrm>
            <a:custGeom>
              <a:avLst/>
              <a:gdLst/>
              <a:ahLst/>
              <a:cxnLst/>
              <a:rect l="0" t="0" r="0" b="0"/>
              <a:pathLst>
                <a:path w="153278" h="80375">
                  <a:moveTo>
                    <a:pt x="0" y="61896"/>
                  </a:moveTo>
                  <a:lnTo>
                    <a:pt x="0" y="61896"/>
                  </a:lnTo>
                  <a:lnTo>
                    <a:pt x="4066" y="59465"/>
                  </a:lnTo>
                  <a:lnTo>
                    <a:pt x="26274" y="35410"/>
                  </a:lnTo>
                  <a:lnTo>
                    <a:pt x="33996" y="20280"/>
                  </a:lnTo>
                  <a:lnTo>
                    <a:pt x="35491" y="12654"/>
                  </a:lnTo>
                  <a:lnTo>
                    <a:pt x="35673" y="10129"/>
                  </a:lnTo>
                  <a:lnTo>
                    <a:pt x="34440" y="8428"/>
                  </a:lnTo>
                  <a:lnTo>
                    <a:pt x="33122" y="7705"/>
                  </a:lnTo>
                  <a:lnTo>
                    <a:pt x="32399" y="7512"/>
                  </a:lnTo>
                  <a:lnTo>
                    <a:pt x="31654" y="7648"/>
                  </a:lnTo>
                  <a:lnTo>
                    <a:pt x="24160" y="12059"/>
                  </a:lnTo>
                  <a:lnTo>
                    <a:pt x="17195" y="17372"/>
                  </a:lnTo>
                  <a:lnTo>
                    <a:pt x="4914" y="36762"/>
                  </a:lnTo>
                  <a:lnTo>
                    <a:pt x="3506" y="40936"/>
                  </a:lnTo>
                  <a:lnTo>
                    <a:pt x="2979" y="47218"/>
                  </a:lnTo>
                  <a:lnTo>
                    <a:pt x="5235" y="58713"/>
                  </a:lnTo>
                  <a:lnTo>
                    <a:pt x="18721" y="75821"/>
                  </a:lnTo>
                  <a:lnTo>
                    <a:pt x="24434" y="79659"/>
                  </a:lnTo>
                  <a:lnTo>
                    <a:pt x="26558" y="80374"/>
                  </a:lnTo>
                  <a:lnTo>
                    <a:pt x="37076" y="78845"/>
                  </a:lnTo>
                  <a:lnTo>
                    <a:pt x="47597" y="74488"/>
                  </a:lnTo>
                  <a:lnTo>
                    <a:pt x="49641" y="72696"/>
                  </a:lnTo>
                  <a:lnTo>
                    <a:pt x="55828" y="65983"/>
                  </a:lnTo>
                  <a:lnTo>
                    <a:pt x="62670" y="59959"/>
                  </a:lnTo>
                  <a:lnTo>
                    <a:pt x="81784" y="31768"/>
                  </a:lnTo>
                  <a:lnTo>
                    <a:pt x="98068" y="2194"/>
                  </a:lnTo>
                  <a:lnTo>
                    <a:pt x="99854" y="966"/>
                  </a:lnTo>
                  <a:lnTo>
                    <a:pt x="102350" y="0"/>
                  </a:lnTo>
                  <a:lnTo>
                    <a:pt x="102380" y="1252"/>
                  </a:lnTo>
                  <a:lnTo>
                    <a:pt x="102649" y="1623"/>
                  </a:lnTo>
                  <a:lnTo>
                    <a:pt x="107982" y="4246"/>
                  </a:lnTo>
                  <a:lnTo>
                    <a:pt x="111038" y="8740"/>
                  </a:lnTo>
                  <a:lnTo>
                    <a:pt x="111527" y="10313"/>
                  </a:lnTo>
                  <a:lnTo>
                    <a:pt x="113155" y="11894"/>
                  </a:lnTo>
                  <a:lnTo>
                    <a:pt x="131065" y="24258"/>
                  </a:lnTo>
                  <a:lnTo>
                    <a:pt x="135639" y="31578"/>
                  </a:lnTo>
                  <a:lnTo>
                    <a:pt x="144596" y="39847"/>
                  </a:lnTo>
                  <a:lnTo>
                    <a:pt x="146287" y="42219"/>
                  </a:lnTo>
                  <a:lnTo>
                    <a:pt x="150996" y="50005"/>
                  </a:lnTo>
                  <a:lnTo>
                    <a:pt x="152922" y="52465"/>
                  </a:lnTo>
                  <a:lnTo>
                    <a:pt x="153277" y="53757"/>
                  </a:lnTo>
                  <a:lnTo>
                    <a:pt x="152567" y="59916"/>
                  </a:lnTo>
                  <a:lnTo>
                    <a:pt x="151185" y="63837"/>
                  </a:lnTo>
                  <a:lnTo>
                    <a:pt x="149100" y="67086"/>
                  </a:lnTo>
                  <a:lnTo>
                    <a:pt x="125763" y="76636"/>
                  </a:lnTo>
                  <a:lnTo>
                    <a:pt x="109043" y="78395"/>
                  </a:lnTo>
                  <a:lnTo>
                    <a:pt x="104555" y="76372"/>
                  </a:lnTo>
                  <a:lnTo>
                    <a:pt x="98976" y="72888"/>
                  </a:lnTo>
                  <a:lnTo>
                    <a:pt x="88106" y="6665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4109" name="SMARTInkShape-Group16">
            <a:extLst>
              <a:ext uri="{FF2B5EF4-FFF2-40B4-BE49-F238E27FC236}">
                <a16:creationId xmlns:a16="http://schemas.microsoft.com/office/drawing/2014/main" id="{4BCEE2BB-8469-4844-8C32-54D0B74B0E0D}"/>
              </a:ext>
            </a:extLst>
          </p:cNvPr>
          <p:cNvGrpSpPr/>
          <p:nvPr/>
        </p:nvGrpSpPr>
        <p:grpSpPr>
          <a:xfrm>
            <a:off x="8120491" y="1119319"/>
            <a:ext cx="337541" cy="240237"/>
            <a:chOff x="8120491" y="1119319"/>
            <a:chExt cx="337541" cy="240237"/>
          </a:xfrm>
        </p:grpSpPr>
        <p:sp>
          <p:nvSpPr>
            <p:cNvPr id="4107" name="SMARTInkShape-27">
              <a:extLst>
                <a:ext uri="{FF2B5EF4-FFF2-40B4-BE49-F238E27FC236}">
                  <a16:creationId xmlns:a16="http://schemas.microsoft.com/office/drawing/2014/main" id="{E7310A0E-DE00-4285-BBBB-82876667B483}"/>
                </a:ext>
              </a:extLst>
            </p:cNvPr>
            <p:cNvSpPr/>
            <p:nvPr>
              <p:custDataLst>
                <p:tags r:id="rId61"/>
              </p:custDataLst>
            </p:nvPr>
          </p:nvSpPr>
          <p:spPr>
            <a:xfrm>
              <a:off x="8120491" y="1119319"/>
              <a:ext cx="337541" cy="240237"/>
            </a:xfrm>
            <a:custGeom>
              <a:avLst/>
              <a:gdLst/>
              <a:ahLst/>
              <a:cxnLst/>
              <a:rect l="0" t="0" r="0" b="0"/>
              <a:pathLst>
                <a:path w="337541" h="240237">
                  <a:moveTo>
                    <a:pt x="4334" y="190369"/>
                  </a:moveTo>
                  <a:lnTo>
                    <a:pt x="4334" y="190369"/>
                  </a:lnTo>
                  <a:lnTo>
                    <a:pt x="1743" y="198613"/>
                  </a:lnTo>
                  <a:lnTo>
                    <a:pt x="1019" y="199834"/>
                  </a:lnTo>
                  <a:lnTo>
                    <a:pt x="0" y="205344"/>
                  </a:lnTo>
                  <a:lnTo>
                    <a:pt x="1660" y="215212"/>
                  </a:lnTo>
                  <a:lnTo>
                    <a:pt x="3233" y="216667"/>
                  </a:lnTo>
                  <a:lnTo>
                    <a:pt x="29235" y="235690"/>
                  </a:lnTo>
                  <a:lnTo>
                    <a:pt x="36038" y="237587"/>
                  </a:lnTo>
                  <a:lnTo>
                    <a:pt x="49402" y="236649"/>
                  </a:lnTo>
                  <a:lnTo>
                    <a:pt x="54880" y="234662"/>
                  </a:lnTo>
                  <a:lnTo>
                    <a:pt x="63971" y="229075"/>
                  </a:lnTo>
                  <a:lnTo>
                    <a:pt x="67264" y="225298"/>
                  </a:lnTo>
                  <a:lnTo>
                    <a:pt x="71534" y="217671"/>
                  </a:lnTo>
                  <a:lnTo>
                    <a:pt x="73227" y="205022"/>
                  </a:lnTo>
                  <a:lnTo>
                    <a:pt x="72078" y="198032"/>
                  </a:lnTo>
                  <a:lnTo>
                    <a:pt x="65739" y="184535"/>
                  </a:lnTo>
                  <a:lnTo>
                    <a:pt x="63287" y="181778"/>
                  </a:lnTo>
                  <a:lnTo>
                    <a:pt x="61893" y="180673"/>
                  </a:lnTo>
                  <a:lnTo>
                    <a:pt x="60343" y="178034"/>
                  </a:lnTo>
                  <a:lnTo>
                    <a:pt x="59929" y="176589"/>
                  </a:lnTo>
                  <a:lnTo>
                    <a:pt x="55555" y="170763"/>
                  </a:lnTo>
                  <a:lnTo>
                    <a:pt x="52146" y="168426"/>
                  </a:lnTo>
                  <a:lnTo>
                    <a:pt x="34940" y="160936"/>
                  </a:lnTo>
                  <a:lnTo>
                    <a:pt x="16386" y="162290"/>
                  </a:lnTo>
                  <a:lnTo>
                    <a:pt x="8155" y="166262"/>
                  </a:lnTo>
                  <a:lnTo>
                    <a:pt x="2560" y="170937"/>
                  </a:lnTo>
                  <a:lnTo>
                    <a:pt x="1829" y="172123"/>
                  </a:lnTo>
                  <a:lnTo>
                    <a:pt x="1605" y="173177"/>
                  </a:lnTo>
                  <a:lnTo>
                    <a:pt x="1721" y="174145"/>
                  </a:lnTo>
                  <a:lnTo>
                    <a:pt x="2556" y="175926"/>
                  </a:lnTo>
                  <a:lnTo>
                    <a:pt x="3149" y="176772"/>
                  </a:lnTo>
                  <a:lnTo>
                    <a:pt x="6511" y="179225"/>
                  </a:lnTo>
                  <a:lnTo>
                    <a:pt x="12123" y="180364"/>
                  </a:lnTo>
                  <a:lnTo>
                    <a:pt x="22502" y="178848"/>
                  </a:lnTo>
                  <a:lnTo>
                    <a:pt x="50998" y="170287"/>
                  </a:lnTo>
                  <a:lnTo>
                    <a:pt x="72645" y="164744"/>
                  </a:lnTo>
                  <a:lnTo>
                    <a:pt x="75375" y="162785"/>
                  </a:lnTo>
                  <a:lnTo>
                    <a:pt x="78770" y="161823"/>
                  </a:lnTo>
                  <a:lnTo>
                    <a:pt x="79358" y="161284"/>
                  </a:lnTo>
                  <a:lnTo>
                    <a:pt x="79750" y="160660"/>
                  </a:lnTo>
                  <a:lnTo>
                    <a:pt x="80275" y="160509"/>
                  </a:lnTo>
                  <a:lnTo>
                    <a:pt x="80891" y="160672"/>
                  </a:lnTo>
                  <a:lnTo>
                    <a:pt x="82515" y="161572"/>
                  </a:lnTo>
                  <a:lnTo>
                    <a:pt x="86374" y="162014"/>
                  </a:lnTo>
                  <a:lnTo>
                    <a:pt x="89957" y="163670"/>
                  </a:lnTo>
                  <a:lnTo>
                    <a:pt x="90785" y="163838"/>
                  </a:lnTo>
                  <a:lnTo>
                    <a:pt x="91337" y="164479"/>
                  </a:lnTo>
                  <a:lnTo>
                    <a:pt x="92397" y="168732"/>
                  </a:lnTo>
                  <a:lnTo>
                    <a:pt x="93691" y="168877"/>
                  </a:lnTo>
                  <a:lnTo>
                    <a:pt x="94068" y="169161"/>
                  </a:lnTo>
                  <a:lnTo>
                    <a:pt x="94816" y="171299"/>
                  </a:lnTo>
                  <a:lnTo>
                    <a:pt x="94818" y="171310"/>
                  </a:lnTo>
                  <a:lnTo>
                    <a:pt x="92770" y="173368"/>
                  </a:lnTo>
                  <a:lnTo>
                    <a:pt x="92925" y="173743"/>
                  </a:lnTo>
                  <a:lnTo>
                    <a:pt x="96078" y="177336"/>
                  </a:lnTo>
                  <a:lnTo>
                    <a:pt x="98114" y="177962"/>
                  </a:lnTo>
                  <a:lnTo>
                    <a:pt x="104268" y="178433"/>
                  </a:lnTo>
                  <a:lnTo>
                    <a:pt x="106340" y="177744"/>
                  </a:lnTo>
                  <a:lnTo>
                    <a:pt x="107263" y="177189"/>
                  </a:lnTo>
                  <a:lnTo>
                    <a:pt x="110910" y="173027"/>
                  </a:lnTo>
                  <a:lnTo>
                    <a:pt x="116451" y="170245"/>
                  </a:lnTo>
                  <a:lnTo>
                    <a:pt x="117973" y="169015"/>
                  </a:lnTo>
                  <a:lnTo>
                    <a:pt x="119663" y="166238"/>
                  </a:lnTo>
                  <a:lnTo>
                    <a:pt x="120680" y="163504"/>
                  </a:lnTo>
                  <a:lnTo>
                    <a:pt x="122986" y="160003"/>
                  </a:lnTo>
                  <a:lnTo>
                    <a:pt x="119482" y="157059"/>
                  </a:lnTo>
                  <a:lnTo>
                    <a:pt x="113354" y="153489"/>
                  </a:lnTo>
                  <a:lnTo>
                    <a:pt x="109320" y="152510"/>
                  </a:lnTo>
                  <a:lnTo>
                    <a:pt x="108456" y="152429"/>
                  </a:lnTo>
                  <a:lnTo>
                    <a:pt x="97628" y="155820"/>
                  </a:lnTo>
                  <a:lnTo>
                    <a:pt x="96692" y="156488"/>
                  </a:lnTo>
                  <a:lnTo>
                    <a:pt x="95653" y="157936"/>
                  </a:lnTo>
                  <a:lnTo>
                    <a:pt x="95068" y="160239"/>
                  </a:lnTo>
                  <a:lnTo>
                    <a:pt x="94894" y="162597"/>
                  </a:lnTo>
                  <a:lnTo>
                    <a:pt x="94148" y="164179"/>
                  </a:lnTo>
                  <a:lnTo>
                    <a:pt x="93579" y="164971"/>
                  </a:lnTo>
                  <a:lnTo>
                    <a:pt x="93463" y="165764"/>
                  </a:lnTo>
                  <a:lnTo>
                    <a:pt x="93651" y="166557"/>
                  </a:lnTo>
                  <a:lnTo>
                    <a:pt x="94042" y="167351"/>
                  </a:lnTo>
                  <a:lnTo>
                    <a:pt x="94753" y="176213"/>
                  </a:lnTo>
                  <a:lnTo>
                    <a:pt x="90486" y="191171"/>
                  </a:lnTo>
                  <a:lnTo>
                    <a:pt x="91450" y="196074"/>
                  </a:lnTo>
                  <a:lnTo>
                    <a:pt x="95342" y="204569"/>
                  </a:lnTo>
                  <a:lnTo>
                    <a:pt x="96905" y="206205"/>
                  </a:lnTo>
                  <a:lnTo>
                    <a:pt x="100495" y="208878"/>
                  </a:lnTo>
                  <a:lnTo>
                    <a:pt x="106139" y="215547"/>
                  </a:lnTo>
                  <a:lnTo>
                    <a:pt x="113778" y="220060"/>
                  </a:lnTo>
                  <a:lnTo>
                    <a:pt x="118518" y="221864"/>
                  </a:lnTo>
                  <a:lnTo>
                    <a:pt x="119350" y="222478"/>
                  </a:lnTo>
                  <a:lnTo>
                    <a:pt x="121687" y="223160"/>
                  </a:lnTo>
                  <a:lnTo>
                    <a:pt x="124224" y="223728"/>
                  </a:lnTo>
                  <a:lnTo>
                    <a:pt x="128009" y="225543"/>
                  </a:lnTo>
                  <a:lnTo>
                    <a:pt x="131656" y="226055"/>
                  </a:lnTo>
                  <a:lnTo>
                    <a:pt x="133065" y="225368"/>
                  </a:lnTo>
                  <a:lnTo>
                    <a:pt x="136909" y="222288"/>
                  </a:lnTo>
                  <a:lnTo>
                    <a:pt x="140069" y="220810"/>
                  </a:lnTo>
                  <a:lnTo>
                    <a:pt x="141654" y="219773"/>
                  </a:lnTo>
                  <a:lnTo>
                    <a:pt x="144299" y="219189"/>
                  </a:lnTo>
                  <a:lnTo>
                    <a:pt x="148789" y="218976"/>
                  </a:lnTo>
                  <a:lnTo>
                    <a:pt x="152970" y="217049"/>
                  </a:lnTo>
                  <a:lnTo>
                    <a:pt x="155766" y="215148"/>
                  </a:lnTo>
                  <a:lnTo>
                    <a:pt x="159081" y="213666"/>
                  </a:lnTo>
                  <a:lnTo>
                    <a:pt x="161493" y="211803"/>
                  </a:lnTo>
                  <a:lnTo>
                    <a:pt x="161761" y="201781"/>
                  </a:lnTo>
                  <a:lnTo>
                    <a:pt x="165830" y="192330"/>
                  </a:lnTo>
                  <a:lnTo>
                    <a:pt x="166259" y="171319"/>
                  </a:lnTo>
                  <a:lnTo>
                    <a:pt x="166259" y="174633"/>
                  </a:lnTo>
                  <a:lnTo>
                    <a:pt x="165554" y="176143"/>
                  </a:lnTo>
                  <a:lnTo>
                    <a:pt x="164622" y="177696"/>
                  </a:lnTo>
                  <a:lnTo>
                    <a:pt x="164098" y="180323"/>
                  </a:lnTo>
                  <a:lnTo>
                    <a:pt x="161986" y="195467"/>
                  </a:lnTo>
                  <a:lnTo>
                    <a:pt x="163744" y="202201"/>
                  </a:lnTo>
                  <a:lnTo>
                    <a:pt x="164082" y="204094"/>
                  </a:lnTo>
                  <a:lnTo>
                    <a:pt x="165920" y="209877"/>
                  </a:lnTo>
                  <a:lnTo>
                    <a:pt x="166230" y="215731"/>
                  </a:lnTo>
                  <a:lnTo>
                    <a:pt x="169570" y="223118"/>
                  </a:lnTo>
                  <a:lnTo>
                    <a:pt x="171082" y="224768"/>
                  </a:lnTo>
                  <a:lnTo>
                    <a:pt x="174127" y="227107"/>
                  </a:lnTo>
                  <a:lnTo>
                    <a:pt x="178162" y="230621"/>
                  </a:lnTo>
                  <a:lnTo>
                    <a:pt x="185193" y="235645"/>
                  </a:lnTo>
                  <a:lnTo>
                    <a:pt x="186025" y="236428"/>
                  </a:lnTo>
                  <a:lnTo>
                    <a:pt x="192536" y="239321"/>
                  </a:lnTo>
                  <a:lnTo>
                    <a:pt x="197811" y="240236"/>
                  </a:lnTo>
                  <a:lnTo>
                    <a:pt x="199508" y="239607"/>
                  </a:lnTo>
                  <a:lnTo>
                    <a:pt x="224743" y="224035"/>
                  </a:lnTo>
                  <a:lnTo>
                    <a:pt x="235814" y="209453"/>
                  </a:lnTo>
                  <a:lnTo>
                    <a:pt x="236860" y="206964"/>
                  </a:lnTo>
                  <a:lnTo>
                    <a:pt x="242009" y="186087"/>
                  </a:lnTo>
                  <a:lnTo>
                    <a:pt x="252751" y="157368"/>
                  </a:lnTo>
                  <a:lnTo>
                    <a:pt x="259950" y="128692"/>
                  </a:lnTo>
                  <a:lnTo>
                    <a:pt x="265802" y="99628"/>
                  </a:lnTo>
                  <a:lnTo>
                    <a:pt x="268603" y="71243"/>
                  </a:lnTo>
                  <a:lnTo>
                    <a:pt x="267933" y="64144"/>
                  </a:lnTo>
                  <a:lnTo>
                    <a:pt x="264389" y="34390"/>
                  </a:lnTo>
                  <a:lnTo>
                    <a:pt x="255108" y="16164"/>
                  </a:lnTo>
                  <a:lnTo>
                    <a:pt x="245748" y="3538"/>
                  </a:lnTo>
                  <a:lnTo>
                    <a:pt x="242581" y="1367"/>
                  </a:lnTo>
                  <a:lnTo>
                    <a:pt x="239556" y="313"/>
                  </a:lnTo>
                  <a:lnTo>
                    <a:pt x="235719" y="0"/>
                  </a:lnTo>
                  <a:lnTo>
                    <a:pt x="234790" y="221"/>
                  </a:lnTo>
                  <a:lnTo>
                    <a:pt x="234171" y="633"/>
                  </a:lnTo>
                  <a:lnTo>
                    <a:pt x="227642" y="9570"/>
                  </a:lnTo>
                  <a:lnTo>
                    <a:pt x="224148" y="21614"/>
                  </a:lnTo>
                  <a:lnTo>
                    <a:pt x="218255" y="49363"/>
                  </a:lnTo>
                  <a:lnTo>
                    <a:pt x="213917" y="75519"/>
                  </a:lnTo>
                  <a:lnTo>
                    <a:pt x="210204" y="104010"/>
                  </a:lnTo>
                  <a:lnTo>
                    <a:pt x="209033" y="131883"/>
                  </a:lnTo>
                  <a:lnTo>
                    <a:pt x="207242" y="152129"/>
                  </a:lnTo>
                  <a:lnTo>
                    <a:pt x="211397" y="180794"/>
                  </a:lnTo>
                  <a:lnTo>
                    <a:pt x="217195" y="209964"/>
                  </a:lnTo>
                  <a:lnTo>
                    <a:pt x="220261" y="215249"/>
                  </a:lnTo>
                  <a:lnTo>
                    <a:pt x="226586" y="222098"/>
                  </a:lnTo>
                  <a:lnTo>
                    <a:pt x="228172" y="222991"/>
                  </a:lnTo>
                  <a:lnTo>
                    <a:pt x="229759" y="223653"/>
                  </a:lnTo>
                  <a:lnTo>
                    <a:pt x="235315" y="227806"/>
                  </a:lnTo>
                  <a:lnTo>
                    <a:pt x="239754" y="228338"/>
                  </a:lnTo>
                  <a:lnTo>
                    <a:pt x="241962" y="227705"/>
                  </a:lnTo>
                  <a:lnTo>
                    <a:pt x="244091" y="226806"/>
                  </a:lnTo>
                  <a:lnTo>
                    <a:pt x="247999" y="226036"/>
                  </a:lnTo>
                  <a:lnTo>
                    <a:pt x="258087" y="221981"/>
                  </a:lnTo>
                  <a:lnTo>
                    <a:pt x="264625" y="220190"/>
                  </a:lnTo>
                  <a:lnTo>
                    <a:pt x="269988" y="216785"/>
                  </a:lnTo>
                  <a:lnTo>
                    <a:pt x="274639" y="210893"/>
                  </a:lnTo>
                  <a:lnTo>
                    <a:pt x="286014" y="188178"/>
                  </a:lnTo>
                  <a:lnTo>
                    <a:pt x="295195" y="160637"/>
                  </a:lnTo>
                  <a:lnTo>
                    <a:pt x="296060" y="155988"/>
                  </a:lnTo>
                  <a:lnTo>
                    <a:pt x="295920" y="154748"/>
                  </a:lnTo>
                  <a:lnTo>
                    <a:pt x="295562" y="153921"/>
                  </a:lnTo>
                  <a:lnTo>
                    <a:pt x="296960" y="146263"/>
                  </a:lnTo>
                  <a:lnTo>
                    <a:pt x="299255" y="139860"/>
                  </a:lnTo>
                  <a:lnTo>
                    <a:pt x="299108" y="138969"/>
                  </a:lnTo>
                  <a:lnTo>
                    <a:pt x="298240" y="137274"/>
                  </a:lnTo>
                  <a:lnTo>
                    <a:pt x="297903" y="136980"/>
                  </a:lnTo>
                  <a:lnTo>
                    <a:pt x="297678" y="137049"/>
                  </a:lnTo>
                  <a:lnTo>
                    <a:pt x="295354" y="142432"/>
                  </a:lnTo>
                  <a:lnTo>
                    <a:pt x="295185" y="143330"/>
                  </a:lnTo>
                  <a:lnTo>
                    <a:pt x="297139" y="154223"/>
                  </a:lnTo>
                  <a:lnTo>
                    <a:pt x="297697" y="155423"/>
                  </a:lnTo>
                  <a:lnTo>
                    <a:pt x="302585" y="160099"/>
                  </a:lnTo>
                  <a:lnTo>
                    <a:pt x="307291" y="163360"/>
                  </a:lnTo>
                  <a:lnTo>
                    <a:pt x="309117" y="165756"/>
                  </a:lnTo>
                  <a:lnTo>
                    <a:pt x="316993" y="172112"/>
                  </a:lnTo>
                  <a:lnTo>
                    <a:pt x="324259" y="183631"/>
                  </a:lnTo>
                  <a:lnTo>
                    <a:pt x="333770" y="199816"/>
                  </a:lnTo>
                  <a:lnTo>
                    <a:pt x="335782" y="202329"/>
                  </a:lnTo>
                  <a:lnTo>
                    <a:pt x="336852" y="206444"/>
                  </a:lnTo>
                  <a:lnTo>
                    <a:pt x="337540" y="213917"/>
                  </a:lnTo>
                  <a:lnTo>
                    <a:pt x="336394" y="218307"/>
                  </a:lnTo>
                  <a:lnTo>
                    <a:pt x="334380" y="221695"/>
                  </a:lnTo>
                  <a:lnTo>
                    <a:pt x="330843" y="224374"/>
                  </a:lnTo>
                  <a:lnTo>
                    <a:pt x="311568" y="227359"/>
                  </a:lnTo>
                  <a:lnTo>
                    <a:pt x="288144" y="224888"/>
                  </a:lnTo>
                  <a:lnTo>
                    <a:pt x="281953" y="221528"/>
                  </a:lnTo>
                  <a:lnTo>
                    <a:pt x="273415" y="20941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08" name="SMARTInkShape-28">
              <a:extLst>
                <a:ext uri="{FF2B5EF4-FFF2-40B4-BE49-F238E27FC236}">
                  <a16:creationId xmlns:a16="http://schemas.microsoft.com/office/drawing/2014/main" id="{3AD7886D-76DD-4F95-BD35-69999C061F5C}"/>
                </a:ext>
              </a:extLst>
            </p:cNvPr>
            <p:cNvSpPr/>
            <p:nvPr>
              <p:custDataLst>
                <p:tags r:id="rId62"/>
              </p:custDataLst>
            </p:nvPr>
          </p:nvSpPr>
          <p:spPr>
            <a:xfrm>
              <a:off x="8274844" y="1238250"/>
              <a:ext cx="2382" cy="9526"/>
            </a:xfrm>
            <a:custGeom>
              <a:avLst/>
              <a:gdLst/>
              <a:ahLst/>
              <a:cxnLst/>
              <a:rect l="0" t="0" r="0" b="0"/>
              <a:pathLst>
                <a:path w="2382" h="9526">
                  <a:moveTo>
                    <a:pt x="0" y="0"/>
                  </a:moveTo>
                  <a:lnTo>
                    <a:pt x="0" y="0"/>
                  </a:lnTo>
                  <a:lnTo>
                    <a:pt x="2381" y="9525"/>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4110" name="SMARTInkShape-29">
            <a:extLst>
              <a:ext uri="{FF2B5EF4-FFF2-40B4-BE49-F238E27FC236}">
                <a16:creationId xmlns:a16="http://schemas.microsoft.com/office/drawing/2014/main" id="{40CBCB0F-6E42-4411-A6F1-D895CD68C79F}"/>
              </a:ext>
            </a:extLst>
          </p:cNvPr>
          <p:cNvSpPr/>
          <p:nvPr>
            <p:custDataLst>
              <p:tags r:id="rId9"/>
            </p:custDataLst>
          </p:nvPr>
        </p:nvSpPr>
        <p:spPr>
          <a:xfrm>
            <a:off x="8508206" y="1347788"/>
            <a:ext cx="2383" cy="11907"/>
          </a:xfrm>
          <a:custGeom>
            <a:avLst/>
            <a:gdLst/>
            <a:ahLst/>
            <a:cxnLst/>
            <a:rect l="0" t="0" r="0" b="0"/>
            <a:pathLst>
              <a:path w="2383" h="11907">
                <a:moveTo>
                  <a:pt x="2382" y="0"/>
                </a:moveTo>
                <a:lnTo>
                  <a:pt x="2382" y="0"/>
                </a:lnTo>
                <a:lnTo>
                  <a:pt x="331" y="2050"/>
                </a:lnTo>
                <a:lnTo>
                  <a:pt x="0" y="1190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4113" name="SMARTInkShape-Group21">
            <a:extLst>
              <a:ext uri="{FF2B5EF4-FFF2-40B4-BE49-F238E27FC236}">
                <a16:creationId xmlns:a16="http://schemas.microsoft.com/office/drawing/2014/main" id="{F931A3FA-5AAA-437A-9A1E-A3C1109DC927}"/>
              </a:ext>
            </a:extLst>
          </p:cNvPr>
          <p:cNvGrpSpPr/>
          <p:nvPr/>
        </p:nvGrpSpPr>
        <p:grpSpPr>
          <a:xfrm>
            <a:off x="1884492" y="1467361"/>
            <a:ext cx="389167" cy="258968"/>
            <a:chOff x="1884492" y="1467361"/>
            <a:chExt cx="389167" cy="258968"/>
          </a:xfrm>
        </p:grpSpPr>
        <p:sp>
          <p:nvSpPr>
            <p:cNvPr id="4111" name="SMARTInkShape-30">
              <a:extLst>
                <a:ext uri="{FF2B5EF4-FFF2-40B4-BE49-F238E27FC236}">
                  <a16:creationId xmlns:a16="http://schemas.microsoft.com/office/drawing/2014/main" id="{ECB7B3FD-DB0E-48D6-9E12-302A13D71661}"/>
                </a:ext>
              </a:extLst>
            </p:cNvPr>
            <p:cNvSpPr/>
            <p:nvPr>
              <p:custDataLst>
                <p:tags r:id="rId59"/>
              </p:custDataLst>
            </p:nvPr>
          </p:nvSpPr>
          <p:spPr>
            <a:xfrm>
              <a:off x="1884492" y="1467361"/>
              <a:ext cx="296458" cy="237596"/>
            </a:xfrm>
            <a:custGeom>
              <a:avLst/>
              <a:gdLst/>
              <a:ahLst/>
              <a:cxnLst/>
              <a:rect l="0" t="0" r="0" b="0"/>
              <a:pathLst>
                <a:path w="296458" h="237596">
                  <a:moveTo>
                    <a:pt x="8602" y="35208"/>
                  </a:moveTo>
                  <a:lnTo>
                    <a:pt x="8602" y="35208"/>
                  </a:lnTo>
                  <a:lnTo>
                    <a:pt x="24351" y="23792"/>
                  </a:lnTo>
                  <a:lnTo>
                    <a:pt x="27526" y="29767"/>
                  </a:lnTo>
                  <a:lnTo>
                    <a:pt x="32581" y="47604"/>
                  </a:lnTo>
                  <a:lnTo>
                    <a:pt x="48318" y="70100"/>
                  </a:lnTo>
                  <a:lnTo>
                    <a:pt x="53506" y="74351"/>
                  </a:lnTo>
                  <a:lnTo>
                    <a:pt x="79132" y="85351"/>
                  </a:lnTo>
                  <a:lnTo>
                    <a:pt x="108535" y="96923"/>
                  </a:lnTo>
                  <a:lnTo>
                    <a:pt x="133645" y="104743"/>
                  </a:lnTo>
                  <a:lnTo>
                    <a:pt x="158585" y="108462"/>
                  </a:lnTo>
                  <a:lnTo>
                    <a:pt x="187032" y="108209"/>
                  </a:lnTo>
                  <a:lnTo>
                    <a:pt x="214446" y="104685"/>
                  </a:lnTo>
                  <a:lnTo>
                    <a:pt x="241687" y="97331"/>
                  </a:lnTo>
                  <a:lnTo>
                    <a:pt x="269608" y="82372"/>
                  </a:lnTo>
                  <a:lnTo>
                    <a:pt x="284966" y="71953"/>
                  </a:lnTo>
                  <a:lnTo>
                    <a:pt x="291159" y="65351"/>
                  </a:lnTo>
                  <a:lnTo>
                    <a:pt x="292933" y="61746"/>
                  </a:lnTo>
                  <a:lnTo>
                    <a:pt x="296457" y="41645"/>
                  </a:lnTo>
                  <a:lnTo>
                    <a:pt x="295458" y="17894"/>
                  </a:lnTo>
                  <a:lnTo>
                    <a:pt x="293432" y="13578"/>
                  </a:lnTo>
                  <a:lnTo>
                    <a:pt x="292151" y="12056"/>
                  </a:lnTo>
                  <a:lnTo>
                    <a:pt x="277035" y="3917"/>
                  </a:lnTo>
                  <a:lnTo>
                    <a:pt x="258452" y="0"/>
                  </a:lnTo>
                  <a:lnTo>
                    <a:pt x="244818" y="262"/>
                  </a:lnTo>
                  <a:lnTo>
                    <a:pt x="239529" y="1949"/>
                  </a:lnTo>
                  <a:lnTo>
                    <a:pt x="228182" y="9191"/>
                  </a:lnTo>
                  <a:lnTo>
                    <a:pt x="213809" y="28620"/>
                  </a:lnTo>
                  <a:lnTo>
                    <a:pt x="210015" y="36548"/>
                  </a:lnTo>
                  <a:lnTo>
                    <a:pt x="201830" y="65144"/>
                  </a:lnTo>
                  <a:lnTo>
                    <a:pt x="197360" y="90718"/>
                  </a:lnTo>
                  <a:lnTo>
                    <a:pt x="191243" y="116998"/>
                  </a:lnTo>
                  <a:lnTo>
                    <a:pt x="183951" y="145230"/>
                  </a:lnTo>
                  <a:lnTo>
                    <a:pt x="174181" y="173048"/>
                  </a:lnTo>
                  <a:lnTo>
                    <a:pt x="160724" y="200210"/>
                  </a:lnTo>
                  <a:lnTo>
                    <a:pt x="144881" y="217701"/>
                  </a:lnTo>
                  <a:lnTo>
                    <a:pt x="133583" y="225302"/>
                  </a:lnTo>
                  <a:lnTo>
                    <a:pt x="107791" y="235978"/>
                  </a:lnTo>
                  <a:lnTo>
                    <a:pt x="78189" y="237595"/>
                  </a:lnTo>
                  <a:lnTo>
                    <a:pt x="57531" y="236201"/>
                  </a:lnTo>
                  <a:lnTo>
                    <a:pt x="28265" y="227284"/>
                  </a:lnTo>
                  <a:lnTo>
                    <a:pt x="18750" y="223558"/>
                  </a:lnTo>
                  <a:lnTo>
                    <a:pt x="6815" y="214031"/>
                  </a:lnTo>
                  <a:lnTo>
                    <a:pt x="2193" y="205873"/>
                  </a:lnTo>
                  <a:lnTo>
                    <a:pt x="0" y="195078"/>
                  </a:lnTo>
                  <a:lnTo>
                    <a:pt x="614" y="186029"/>
                  </a:lnTo>
                  <a:lnTo>
                    <a:pt x="5000" y="177056"/>
                  </a:lnTo>
                  <a:lnTo>
                    <a:pt x="13855" y="168959"/>
                  </a:lnTo>
                  <a:lnTo>
                    <a:pt x="19801" y="165325"/>
                  </a:lnTo>
                  <a:lnTo>
                    <a:pt x="22928" y="165181"/>
                  </a:lnTo>
                  <a:lnTo>
                    <a:pt x="27652" y="16617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12" name="SMARTInkShape-31">
              <a:extLst>
                <a:ext uri="{FF2B5EF4-FFF2-40B4-BE49-F238E27FC236}">
                  <a16:creationId xmlns:a16="http://schemas.microsoft.com/office/drawing/2014/main" id="{23C304CF-9340-4BF6-91E2-EFAFA5931D03}"/>
                </a:ext>
              </a:extLst>
            </p:cNvPr>
            <p:cNvSpPr/>
            <p:nvPr>
              <p:custDataLst>
                <p:tags r:id="rId60"/>
              </p:custDataLst>
            </p:nvPr>
          </p:nvSpPr>
          <p:spPr>
            <a:xfrm>
              <a:off x="2069598" y="1617140"/>
              <a:ext cx="204061" cy="109189"/>
            </a:xfrm>
            <a:custGeom>
              <a:avLst/>
              <a:gdLst/>
              <a:ahLst/>
              <a:cxnLst/>
              <a:rect l="0" t="0" r="0" b="0"/>
              <a:pathLst>
                <a:path w="204061" h="109189">
                  <a:moveTo>
                    <a:pt x="2090" y="66404"/>
                  </a:moveTo>
                  <a:lnTo>
                    <a:pt x="2090" y="66404"/>
                  </a:lnTo>
                  <a:lnTo>
                    <a:pt x="2090" y="65139"/>
                  </a:lnTo>
                  <a:lnTo>
                    <a:pt x="2619" y="64767"/>
                  </a:lnTo>
                  <a:lnTo>
                    <a:pt x="5627" y="63979"/>
                  </a:lnTo>
                  <a:lnTo>
                    <a:pt x="18995" y="58817"/>
                  </a:lnTo>
                  <a:lnTo>
                    <a:pt x="23797" y="55219"/>
                  </a:lnTo>
                  <a:lnTo>
                    <a:pt x="35832" y="48449"/>
                  </a:lnTo>
                  <a:lnTo>
                    <a:pt x="50957" y="32877"/>
                  </a:lnTo>
                  <a:lnTo>
                    <a:pt x="53434" y="28395"/>
                  </a:lnTo>
                  <a:lnTo>
                    <a:pt x="54168" y="25391"/>
                  </a:lnTo>
                  <a:lnTo>
                    <a:pt x="53121" y="21561"/>
                  </a:lnTo>
                  <a:lnTo>
                    <a:pt x="51136" y="17075"/>
                  </a:lnTo>
                  <a:lnTo>
                    <a:pt x="48935" y="14670"/>
                  </a:lnTo>
                  <a:lnTo>
                    <a:pt x="44016" y="11829"/>
                  </a:lnTo>
                  <a:lnTo>
                    <a:pt x="40567" y="10663"/>
                  </a:lnTo>
                  <a:lnTo>
                    <a:pt x="39647" y="10722"/>
                  </a:lnTo>
                  <a:lnTo>
                    <a:pt x="10155" y="27043"/>
                  </a:lnTo>
                  <a:lnTo>
                    <a:pt x="7466" y="29051"/>
                  </a:lnTo>
                  <a:lnTo>
                    <a:pt x="4479" y="33398"/>
                  </a:lnTo>
                  <a:lnTo>
                    <a:pt x="179" y="47226"/>
                  </a:lnTo>
                  <a:lnTo>
                    <a:pt x="0" y="64193"/>
                  </a:lnTo>
                  <a:lnTo>
                    <a:pt x="3257" y="79542"/>
                  </a:lnTo>
                  <a:lnTo>
                    <a:pt x="6048" y="82915"/>
                  </a:lnTo>
                  <a:lnTo>
                    <a:pt x="15213" y="90725"/>
                  </a:lnTo>
                  <a:lnTo>
                    <a:pt x="34888" y="98898"/>
                  </a:lnTo>
                  <a:lnTo>
                    <a:pt x="53036" y="99427"/>
                  </a:lnTo>
                  <a:lnTo>
                    <a:pt x="77732" y="94208"/>
                  </a:lnTo>
                  <a:lnTo>
                    <a:pt x="94091" y="85039"/>
                  </a:lnTo>
                  <a:lnTo>
                    <a:pt x="123686" y="61627"/>
                  </a:lnTo>
                  <a:lnTo>
                    <a:pt x="135646" y="50203"/>
                  </a:lnTo>
                  <a:lnTo>
                    <a:pt x="154826" y="21466"/>
                  </a:lnTo>
                  <a:lnTo>
                    <a:pt x="167111" y="5886"/>
                  </a:lnTo>
                  <a:lnTo>
                    <a:pt x="168558" y="644"/>
                  </a:lnTo>
                  <a:lnTo>
                    <a:pt x="168366" y="339"/>
                  </a:lnTo>
                  <a:lnTo>
                    <a:pt x="167974" y="136"/>
                  </a:lnTo>
                  <a:lnTo>
                    <a:pt x="167448" y="0"/>
                  </a:lnTo>
                  <a:lnTo>
                    <a:pt x="167097" y="174"/>
                  </a:lnTo>
                  <a:lnTo>
                    <a:pt x="166863" y="555"/>
                  </a:lnTo>
                  <a:lnTo>
                    <a:pt x="166534" y="2355"/>
                  </a:lnTo>
                  <a:lnTo>
                    <a:pt x="166149" y="6376"/>
                  </a:lnTo>
                  <a:lnTo>
                    <a:pt x="164515" y="11850"/>
                  </a:lnTo>
                  <a:lnTo>
                    <a:pt x="164348" y="13366"/>
                  </a:lnTo>
                  <a:lnTo>
                    <a:pt x="164868" y="15756"/>
                  </a:lnTo>
                  <a:lnTo>
                    <a:pt x="165717" y="17964"/>
                  </a:lnTo>
                  <a:lnTo>
                    <a:pt x="166094" y="20710"/>
                  </a:lnTo>
                  <a:lnTo>
                    <a:pt x="166724" y="21918"/>
                  </a:lnTo>
                  <a:lnTo>
                    <a:pt x="174501" y="29074"/>
                  </a:lnTo>
                  <a:lnTo>
                    <a:pt x="181422" y="35021"/>
                  </a:lnTo>
                  <a:lnTo>
                    <a:pt x="202548" y="61370"/>
                  </a:lnTo>
                  <a:lnTo>
                    <a:pt x="203630" y="63990"/>
                  </a:lnTo>
                  <a:lnTo>
                    <a:pt x="204060" y="73796"/>
                  </a:lnTo>
                  <a:lnTo>
                    <a:pt x="202279" y="83881"/>
                  </a:lnTo>
                  <a:lnTo>
                    <a:pt x="199895" y="89517"/>
                  </a:lnTo>
                  <a:lnTo>
                    <a:pt x="193049" y="97153"/>
                  </a:lnTo>
                  <a:lnTo>
                    <a:pt x="180393" y="106265"/>
                  </a:lnTo>
                  <a:lnTo>
                    <a:pt x="172189" y="108377"/>
                  </a:lnTo>
                  <a:lnTo>
                    <a:pt x="152861" y="109188"/>
                  </a:lnTo>
                  <a:lnTo>
                    <a:pt x="142659" y="105451"/>
                  </a:lnTo>
                  <a:lnTo>
                    <a:pt x="136531" y="100074"/>
                  </a:lnTo>
                  <a:lnTo>
                    <a:pt x="125915" y="8545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4117" name="SMARTInkShape-Group22">
            <a:extLst>
              <a:ext uri="{FF2B5EF4-FFF2-40B4-BE49-F238E27FC236}">
                <a16:creationId xmlns:a16="http://schemas.microsoft.com/office/drawing/2014/main" id="{29D09CBA-0014-426B-910A-2197B6A6FA8B}"/>
              </a:ext>
            </a:extLst>
          </p:cNvPr>
          <p:cNvGrpSpPr/>
          <p:nvPr/>
        </p:nvGrpSpPr>
        <p:grpSpPr>
          <a:xfrm>
            <a:off x="2495855" y="1497814"/>
            <a:ext cx="637871" cy="226032"/>
            <a:chOff x="2495855" y="1497814"/>
            <a:chExt cx="637871" cy="226032"/>
          </a:xfrm>
        </p:grpSpPr>
        <p:sp>
          <p:nvSpPr>
            <p:cNvPr id="4114" name="SMARTInkShape-32">
              <a:extLst>
                <a:ext uri="{FF2B5EF4-FFF2-40B4-BE49-F238E27FC236}">
                  <a16:creationId xmlns:a16="http://schemas.microsoft.com/office/drawing/2014/main" id="{E2F4384A-1986-447D-B28F-BFBCEF7535B6}"/>
                </a:ext>
              </a:extLst>
            </p:cNvPr>
            <p:cNvSpPr/>
            <p:nvPr>
              <p:custDataLst>
                <p:tags r:id="rId56"/>
              </p:custDataLst>
            </p:nvPr>
          </p:nvSpPr>
          <p:spPr>
            <a:xfrm>
              <a:off x="2495855" y="1626917"/>
              <a:ext cx="468802" cy="96670"/>
            </a:xfrm>
            <a:custGeom>
              <a:avLst/>
              <a:gdLst/>
              <a:ahLst/>
              <a:cxnLst/>
              <a:rect l="0" t="0" r="0" b="0"/>
              <a:pathLst>
                <a:path w="468802" h="96670">
                  <a:moveTo>
                    <a:pt x="71133" y="20908"/>
                  </a:moveTo>
                  <a:lnTo>
                    <a:pt x="71133" y="20908"/>
                  </a:lnTo>
                  <a:lnTo>
                    <a:pt x="71133" y="18556"/>
                  </a:lnTo>
                  <a:lnTo>
                    <a:pt x="56799" y="3961"/>
                  </a:lnTo>
                  <a:lnTo>
                    <a:pt x="54091" y="2793"/>
                  </a:lnTo>
                  <a:lnTo>
                    <a:pt x="49304" y="2043"/>
                  </a:lnTo>
                  <a:lnTo>
                    <a:pt x="35501" y="5188"/>
                  </a:lnTo>
                  <a:lnTo>
                    <a:pt x="19870" y="14388"/>
                  </a:lnTo>
                  <a:lnTo>
                    <a:pt x="14463" y="18564"/>
                  </a:lnTo>
                  <a:lnTo>
                    <a:pt x="6728" y="29950"/>
                  </a:lnTo>
                  <a:lnTo>
                    <a:pt x="1241" y="43528"/>
                  </a:lnTo>
                  <a:lnTo>
                    <a:pt x="0" y="56538"/>
                  </a:lnTo>
                  <a:lnTo>
                    <a:pt x="1921" y="67202"/>
                  </a:lnTo>
                  <a:lnTo>
                    <a:pt x="7121" y="80676"/>
                  </a:lnTo>
                  <a:lnTo>
                    <a:pt x="8615" y="82978"/>
                  </a:lnTo>
                  <a:lnTo>
                    <a:pt x="14507" y="86948"/>
                  </a:lnTo>
                  <a:lnTo>
                    <a:pt x="31225" y="93807"/>
                  </a:lnTo>
                  <a:lnTo>
                    <a:pt x="54195" y="94555"/>
                  </a:lnTo>
                  <a:lnTo>
                    <a:pt x="66966" y="92324"/>
                  </a:lnTo>
                  <a:lnTo>
                    <a:pt x="80883" y="85433"/>
                  </a:lnTo>
                  <a:lnTo>
                    <a:pt x="92755" y="73841"/>
                  </a:lnTo>
                  <a:lnTo>
                    <a:pt x="108272" y="52775"/>
                  </a:lnTo>
                  <a:lnTo>
                    <a:pt x="118258" y="29341"/>
                  </a:lnTo>
                  <a:lnTo>
                    <a:pt x="118160" y="28647"/>
                  </a:lnTo>
                  <a:lnTo>
                    <a:pt x="117345" y="27170"/>
                  </a:lnTo>
                  <a:lnTo>
                    <a:pt x="117022" y="26935"/>
                  </a:lnTo>
                  <a:lnTo>
                    <a:pt x="116807" y="27042"/>
                  </a:lnTo>
                  <a:lnTo>
                    <a:pt x="116568" y="27868"/>
                  </a:lnTo>
                  <a:lnTo>
                    <a:pt x="116642" y="50235"/>
                  </a:lnTo>
                  <a:lnTo>
                    <a:pt x="124024" y="73464"/>
                  </a:lnTo>
                  <a:lnTo>
                    <a:pt x="129597" y="82854"/>
                  </a:lnTo>
                  <a:lnTo>
                    <a:pt x="136345" y="89974"/>
                  </a:lnTo>
                  <a:lnTo>
                    <a:pt x="142890" y="94731"/>
                  </a:lnTo>
                  <a:lnTo>
                    <a:pt x="151620" y="96669"/>
                  </a:lnTo>
                  <a:lnTo>
                    <a:pt x="163420" y="96272"/>
                  </a:lnTo>
                  <a:lnTo>
                    <a:pt x="169034" y="94620"/>
                  </a:lnTo>
                  <a:lnTo>
                    <a:pt x="182208" y="87402"/>
                  </a:lnTo>
                  <a:lnTo>
                    <a:pt x="189534" y="79533"/>
                  </a:lnTo>
                  <a:lnTo>
                    <a:pt x="192547" y="73951"/>
                  </a:lnTo>
                  <a:lnTo>
                    <a:pt x="198917" y="57929"/>
                  </a:lnTo>
                  <a:lnTo>
                    <a:pt x="198218" y="49016"/>
                  </a:lnTo>
                  <a:lnTo>
                    <a:pt x="193807" y="39261"/>
                  </a:lnTo>
                  <a:lnTo>
                    <a:pt x="188737" y="33460"/>
                  </a:lnTo>
                  <a:lnTo>
                    <a:pt x="179010" y="26121"/>
                  </a:lnTo>
                  <a:lnTo>
                    <a:pt x="157439" y="20085"/>
                  </a:lnTo>
                  <a:lnTo>
                    <a:pt x="142621" y="18664"/>
                  </a:lnTo>
                  <a:lnTo>
                    <a:pt x="124311" y="23725"/>
                  </a:lnTo>
                  <a:lnTo>
                    <a:pt x="114768" y="28461"/>
                  </a:lnTo>
                  <a:lnTo>
                    <a:pt x="113016" y="30262"/>
                  </a:lnTo>
                  <a:lnTo>
                    <a:pt x="112237" y="31945"/>
                  </a:lnTo>
                  <a:lnTo>
                    <a:pt x="111696" y="37243"/>
                  </a:lnTo>
                  <a:lnTo>
                    <a:pt x="112198" y="38413"/>
                  </a:lnTo>
                  <a:lnTo>
                    <a:pt x="114166" y="40418"/>
                  </a:lnTo>
                  <a:lnTo>
                    <a:pt x="116805" y="41485"/>
                  </a:lnTo>
                  <a:lnTo>
                    <a:pt x="126604" y="42170"/>
                  </a:lnTo>
                  <a:lnTo>
                    <a:pt x="155588" y="34687"/>
                  </a:lnTo>
                  <a:lnTo>
                    <a:pt x="182888" y="24536"/>
                  </a:lnTo>
                  <a:lnTo>
                    <a:pt x="211750" y="10369"/>
                  </a:lnTo>
                  <a:lnTo>
                    <a:pt x="220968" y="6921"/>
                  </a:lnTo>
                  <a:lnTo>
                    <a:pt x="223363" y="6754"/>
                  </a:lnTo>
                  <a:lnTo>
                    <a:pt x="224213" y="6974"/>
                  </a:lnTo>
                  <a:lnTo>
                    <a:pt x="224780" y="7385"/>
                  </a:lnTo>
                  <a:lnTo>
                    <a:pt x="227401" y="10690"/>
                  </a:lnTo>
                  <a:lnTo>
                    <a:pt x="227898" y="12222"/>
                  </a:lnTo>
                  <a:lnTo>
                    <a:pt x="228558" y="41456"/>
                  </a:lnTo>
                  <a:lnTo>
                    <a:pt x="235226" y="66885"/>
                  </a:lnTo>
                  <a:lnTo>
                    <a:pt x="241110" y="77203"/>
                  </a:lnTo>
                  <a:lnTo>
                    <a:pt x="250266" y="85565"/>
                  </a:lnTo>
                  <a:lnTo>
                    <a:pt x="257673" y="88581"/>
                  </a:lnTo>
                  <a:lnTo>
                    <a:pt x="262987" y="89554"/>
                  </a:lnTo>
                  <a:lnTo>
                    <a:pt x="269178" y="88579"/>
                  </a:lnTo>
                  <a:lnTo>
                    <a:pt x="277303" y="82821"/>
                  </a:lnTo>
                  <a:lnTo>
                    <a:pt x="289973" y="67747"/>
                  </a:lnTo>
                  <a:lnTo>
                    <a:pt x="298658" y="50765"/>
                  </a:lnTo>
                  <a:lnTo>
                    <a:pt x="304174" y="26311"/>
                  </a:lnTo>
                  <a:lnTo>
                    <a:pt x="304492" y="14227"/>
                  </a:lnTo>
                  <a:lnTo>
                    <a:pt x="304494" y="15165"/>
                  </a:lnTo>
                  <a:lnTo>
                    <a:pt x="305200" y="16415"/>
                  </a:lnTo>
                  <a:lnTo>
                    <a:pt x="305759" y="17119"/>
                  </a:lnTo>
                  <a:lnTo>
                    <a:pt x="306380" y="19312"/>
                  </a:lnTo>
                  <a:lnTo>
                    <a:pt x="307139" y="47346"/>
                  </a:lnTo>
                  <a:lnTo>
                    <a:pt x="313469" y="75873"/>
                  </a:lnTo>
                  <a:lnTo>
                    <a:pt x="316449" y="81997"/>
                  </a:lnTo>
                  <a:lnTo>
                    <a:pt x="320641" y="88053"/>
                  </a:lnTo>
                  <a:lnTo>
                    <a:pt x="324125" y="89662"/>
                  </a:lnTo>
                  <a:lnTo>
                    <a:pt x="324725" y="90292"/>
                  </a:lnTo>
                  <a:lnTo>
                    <a:pt x="325126" y="90977"/>
                  </a:lnTo>
                  <a:lnTo>
                    <a:pt x="325922" y="91433"/>
                  </a:lnTo>
                  <a:lnTo>
                    <a:pt x="328217" y="91940"/>
                  </a:lnTo>
                  <a:lnTo>
                    <a:pt x="333749" y="90961"/>
                  </a:lnTo>
                  <a:lnTo>
                    <a:pt x="345539" y="85621"/>
                  </a:lnTo>
                  <a:lnTo>
                    <a:pt x="348666" y="83007"/>
                  </a:lnTo>
                  <a:lnTo>
                    <a:pt x="356908" y="72255"/>
                  </a:lnTo>
                  <a:lnTo>
                    <a:pt x="360435" y="63830"/>
                  </a:lnTo>
                  <a:lnTo>
                    <a:pt x="368096" y="36850"/>
                  </a:lnTo>
                  <a:lnTo>
                    <a:pt x="368463" y="18450"/>
                  </a:lnTo>
                  <a:lnTo>
                    <a:pt x="365846" y="5149"/>
                  </a:lnTo>
                  <a:lnTo>
                    <a:pt x="362083" y="0"/>
                  </a:lnTo>
                  <a:lnTo>
                    <a:pt x="361937" y="355"/>
                  </a:lnTo>
                  <a:lnTo>
                    <a:pt x="361467" y="3118"/>
                  </a:lnTo>
                  <a:lnTo>
                    <a:pt x="360034" y="5994"/>
                  </a:lnTo>
                  <a:lnTo>
                    <a:pt x="359606" y="8635"/>
                  </a:lnTo>
                  <a:lnTo>
                    <a:pt x="360122" y="10867"/>
                  </a:lnTo>
                  <a:lnTo>
                    <a:pt x="360968" y="12741"/>
                  </a:lnTo>
                  <a:lnTo>
                    <a:pt x="361344" y="14456"/>
                  </a:lnTo>
                  <a:lnTo>
                    <a:pt x="362238" y="15019"/>
                  </a:lnTo>
                  <a:lnTo>
                    <a:pt x="370298" y="15997"/>
                  </a:lnTo>
                  <a:lnTo>
                    <a:pt x="398742" y="13911"/>
                  </a:lnTo>
                  <a:lnTo>
                    <a:pt x="408271" y="13773"/>
                  </a:lnTo>
                  <a:lnTo>
                    <a:pt x="409531" y="14474"/>
                  </a:lnTo>
                  <a:lnTo>
                    <a:pt x="411232" y="15815"/>
                  </a:lnTo>
                  <a:lnTo>
                    <a:pt x="411465" y="16704"/>
                  </a:lnTo>
                  <a:lnTo>
                    <a:pt x="411891" y="20452"/>
                  </a:lnTo>
                  <a:lnTo>
                    <a:pt x="412904" y="22999"/>
                  </a:lnTo>
                  <a:lnTo>
                    <a:pt x="412826" y="25894"/>
                  </a:lnTo>
                  <a:lnTo>
                    <a:pt x="412434" y="27407"/>
                  </a:lnTo>
                  <a:lnTo>
                    <a:pt x="412438" y="28680"/>
                  </a:lnTo>
                  <a:lnTo>
                    <a:pt x="418434" y="58290"/>
                  </a:lnTo>
                  <a:lnTo>
                    <a:pt x="419340" y="60717"/>
                  </a:lnTo>
                  <a:lnTo>
                    <a:pt x="427270" y="72444"/>
                  </a:lnTo>
                  <a:lnTo>
                    <a:pt x="428118" y="74505"/>
                  </a:lnTo>
                  <a:lnTo>
                    <a:pt x="432635" y="82004"/>
                  </a:lnTo>
                  <a:lnTo>
                    <a:pt x="434307" y="87327"/>
                  </a:lnTo>
                  <a:lnTo>
                    <a:pt x="436361" y="89498"/>
                  </a:lnTo>
                  <a:lnTo>
                    <a:pt x="438773" y="91080"/>
                  </a:lnTo>
                  <a:lnTo>
                    <a:pt x="448720" y="94156"/>
                  </a:lnTo>
                  <a:lnTo>
                    <a:pt x="449857" y="94346"/>
                  </a:lnTo>
                  <a:lnTo>
                    <a:pt x="456515" y="93350"/>
                  </a:lnTo>
                  <a:lnTo>
                    <a:pt x="461489" y="89970"/>
                  </a:lnTo>
                  <a:lnTo>
                    <a:pt x="468801" y="82821"/>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15" name="SMARTInkShape-33">
              <a:extLst>
                <a:ext uri="{FF2B5EF4-FFF2-40B4-BE49-F238E27FC236}">
                  <a16:creationId xmlns:a16="http://schemas.microsoft.com/office/drawing/2014/main" id="{4131EB1A-6194-48B0-BF8E-0D459870817F}"/>
                </a:ext>
              </a:extLst>
            </p:cNvPr>
            <p:cNvSpPr/>
            <p:nvPr>
              <p:custDataLst>
                <p:tags r:id="rId57"/>
              </p:custDataLst>
            </p:nvPr>
          </p:nvSpPr>
          <p:spPr>
            <a:xfrm>
              <a:off x="2976857" y="1497814"/>
              <a:ext cx="156869" cy="226032"/>
            </a:xfrm>
            <a:custGeom>
              <a:avLst/>
              <a:gdLst/>
              <a:ahLst/>
              <a:cxnLst/>
              <a:rect l="0" t="0" r="0" b="0"/>
              <a:pathLst>
                <a:path w="156869" h="226032">
                  <a:moveTo>
                    <a:pt x="6849" y="7136"/>
                  </a:moveTo>
                  <a:lnTo>
                    <a:pt x="6849" y="7136"/>
                  </a:lnTo>
                  <a:lnTo>
                    <a:pt x="0" y="287"/>
                  </a:lnTo>
                  <a:lnTo>
                    <a:pt x="166" y="189"/>
                  </a:lnTo>
                  <a:lnTo>
                    <a:pt x="1996" y="0"/>
                  </a:lnTo>
                  <a:lnTo>
                    <a:pt x="29" y="10722"/>
                  </a:lnTo>
                  <a:lnTo>
                    <a:pt x="3261" y="37521"/>
                  </a:lnTo>
                  <a:lnTo>
                    <a:pt x="4182" y="64609"/>
                  </a:lnTo>
                  <a:lnTo>
                    <a:pt x="2130" y="92770"/>
                  </a:lnTo>
                  <a:lnTo>
                    <a:pt x="2087" y="121767"/>
                  </a:lnTo>
                  <a:lnTo>
                    <a:pt x="2792" y="138614"/>
                  </a:lnTo>
                  <a:lnTo>
                    <a:pt x="4370" y="150703"/>
                  </a:lnTo>
                  <a:lnTo>
                    <a:pt x="4731" y="167303"/>
                  </a:lnTo>
                  <a:lnTo>
                    <a:pt x="6629" y="177248"/>
                  </a:lnTo>
                  <a:lnTo>
                    <a:pt x="7511" y="185230"/>
                  </a:lnTo>
                  <a:lnTo>
                    <a:pt x="15926" y="209725"/>
                  </a:lnTo>
                  <a:lnTo>
                    <a:pt x="22972" y="221985"/>
                  </a:lnTo>
                  <a:lnTo>
                    <a:pt x="25568" y="224156"/>
                  </a:lnTo>
                  <a:lnTo>
                    <a:pt x="32533" y="225602"/>
                  </a:lnTo>
                  <a:lnTo>
                    <a:pt x="38772" y="226031"/>
                  </a:lnTo>
                  <a:lnTo>
                    <a:pt x="63042" y="214778"/>
                  </a:lnTo>
                  <a:lnTo>
                    <a:pt x="73071" y="206784"/>
                  </a:lnTo>
                  <a:lnTo>
                    <a:pt x="91999" y="183013"/>
                  </a:lnTo>
                  <a:lnTo>
                    <a:pt x="94080" y="177370"/>
                  </a:lnTo>
                  <a:lnTo>
                    <a:pt x="94949" y="152530"/>
                  </a:lnTo>
                  <a:lnTo>
                    <a:pt x="89590" y="141553"/>
                  </a:lnTo>
                  <a:lnTo>
                    <a:pt x="87075" y="137862"/>
                  </a:lnTo>
                  <a:lnTo>
                    <a:pt x="83390" y="135093"/>
                  </a:lnTo>
                  <a:lnTo>
                    <a:pt x="80210" y="133861"/>
                  </a:lnTo>
                  <a:lnTo>
                    <a:pt x="74355" y="133388"/>
                  </a:lnTo>
                  <a:lnTo>
                    <a:pt x="71242" y="134620"/>
                  </a:lnTo>
                  <a:lnTo>
                    <a:pt x="65665" y="138941"/>
                  </a:lnTo>
                  <a:lnTo>
                    <a:pt x="64740" y="141211"/>
                  </a:lnTo>
                  <a:lnTo>
                    <a:pt x="63999" y="170320"/>
                  </a:lnTo>
                  <a:lnTo>
                    <a:pt x="66590" y="180428"/>
                  </a:lnTo>
                  <a:lnTo>
                    <a:pt x="71949" y="192834"/>
                  </a:lnTo>
                  <a:lnTo>
                    <a:pt x="93108" y="214123"/>
                  </a:lnTo>
                  <a:lnTo>
                    <a:pt x="97574" y="216870"/>
                  </a:lnTo>
                  <a:lnTo>
                    <a:pt x="104815" y="218416"/>
                  </a:lnTo>
                  <a:lnTo>
                    <a:pt x="116610" y="218233"/>
                  </a:lnTo>
                  <a:lnTo>
                    <a:pt x="141939" y="210148"/>
                  </a:lnTo>
                  <a:lnTo>
                    <a:pt x="156868" y="19763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16" name="SMARTInkShape-34">
              <a:extLst>
                <a:ext uri="{FF2B5EF4-FFF2-40B4-BE49-F238E27FC236}">
                  <a16:creationId xmlns:a16="http://schemas.microsoft.com/office/drawing/2014/main" id="{715464FE-6DF0-4976-98D3-319EE693060F}"/>
                </a:ext>
              </a:extLst>
            </p:cNvPr>
            <p:cNvSpPr/>
            <p:nvPr>
              <p:custDataLst>
                <p:tags r:id="rId58"/>
              </p:custDataLst>
            </p:nvPr>
          </p:nvSpPr>
          <p:spPr>
            <a:xfrm>
              <a:off x="2974181" y="1578769"/>
              <a:ext cx="16670" cy="1"/>
            </a:xfrm>
            <a:custGeom>
              <a:avLst/>
              <a:gdLst/>
              <a:ahLst/>
              <a:cxnLst/>
              <a:rect l="0" t="0" r="0" b="0"/>
              <a:pathLst>
                <a:path w="16670" h="1">
                  <a:moveTo>
                    <a:pt x="0" y="0"/>
                  </a:moveTo>
                  <a:lnTo>
                    <a:pt x="0" y="0"/>
                  </a:lnTo>
                  <a:lnTo>
                    <a:pt x="16669"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4118" name="SMARTInkShape-35">
            <a:extLst>
              <a:ext uri="{FF2B5EF4-FFF2-40B4-BE49-F238E27FC236}">
                <a16:creationId xmlns:a16="http://schemas.microsoft.com/office/drawing/2014/main" id="{93EFE07F-2422-47A3-82DE-EA3586D3E30D}"/>
              </a:ext>
            </a:extLst>
          </p:cNvPr>
          <p:cNvSpPr/>
          <p:nvPr>
            <p:custDataLst>
              <p:tags r:id="rId10"/>
            </p:custDataLst>
          </p:nvPr>
        </p:nvSpPr>
        <p:spPr>
          <a:xfrm>
            <a:off x="3267075" y="1632187"/>
            <a:ext cx="192882" cy="300898"/>
          </a:xfrm>
          <a:custGeom>
            <a:avLst/>
            <a:gdLst/>
            <a:ahLst/>
            <a:cxnLst/>
            <a:rect l="0" t="0" r="0" b="0"/>
            <a:pathLst>
              <a:path w="192882" h="300898">
                <a:moveTo>
                  <a:pt x="0" y="89457"/>
                </a:moveTo>
                <a:lnTo>
                  <a:pt x="0" y="89457"/>
                </a:lnTo>
                <a:lnTo>
                  <a:pt x="26874" y="63762"/>
                </a:lnTo>
                <a:lnTo>
                  <a:pt x="54081" y="36462"/>
                </a:lnTo>
                <a:lnTo>
                  <a:pt x="67692" y="22075"/>
                </a:lnTo>
                <a:lnTo>
                  <a:pt x="80242" y="6144"/>
                </a:lnTo>
                <a:lnTo>
                  <a:pt x="80962" y="3735"/>
                </a:lnTo>
                <a:lnTo>
                  <a:pt x="85667" y="6084"/>
                </a:lnTo>
                <a:lnTo>
                  <a:pt x="85708" y="4840"/>
                </a:lnTo>
                <a:lnTo>
                  <a:pt x="85978" y="4471"/>
                </a:lnTo>
                <a:lnTo>
                  <a:pt x="86984" y="4060"/>
                </a:lnTo>
                <a:lnTo>
                  <a:pt x="87358" y="3686"/>
                </a:lnTo>
                <a:lnTo>
                  <a:pt x="87774" y="2565"/>
                </a:lnTo>
                <a:lnTo>
                  <a:pt x="88149" y="2160"/>
                </a:lnTo>
                <a:lnTo>
                  <a:pt x="90127" y="1457"/>
                </a:lnTo>
                <a:lnTo>
                  <a:pt x="90327" y="692"/>
                </a:lnTo>
                <a:lnTo>
                  <a:pt x="90416" y="0"/>
                </a:lnTo>
                <a:lnTo>
                  <a:pt x="90478" y="1120"/>
                </a:lnTo>
                <a:lnTo>
                  <a:pt x="91749" y="1282"/>
                </a:lnTo>
                <a:lnTo>
                  <a:pt x="92122" y="1569"/>
                </a:lnTo>
                <a:lnTo>
                  <a:pt x="94710" y="6172"/>
                </a:lnTo>
                <a:lnTo>
                  <a:pt x="98797" y="35752"/>
                </a:lnTo>
                <a:lnTo>
                  <a:pt x="99981" y="62455"/>
                </a:lnTo>
                <a:lnTo>
                  <a:pt x="100275" y="91103"/>
                </a:lnTo>
                <a:lnTo>
                  <a:pt x="103658" y="118773"/>
                </a:lnTo>
                <a:lnTo>
                  <a:pt x="108657" y="146073"/>
                </a:lnTo>
                <a:lnTo>
                  <a:pt x="112818" y="173289"/>
                </a:lnTo>
                <a:lnTo>
                  <a:pt x="115850" y="200706"/>
                </a:lnTo>
                <a:lnTo>
                  <a:pt x="116660" y="229811"/>
                </a:lnTo>
                <a:lnTo>
                  <a:pt x="116151" y="259534"/>
                </a:lnTo>
                <a:lnTo>
                  <a:pt x="111831" y="275310"/>
                </a:lnTo>
                <a:lnTo>
                  <a:pt x="99571" y="294229"/>
                </a:lnTo>
                <a:lnTo>
                  <a:pt x="91523" y="300282"/>
                </a:lnTo>
                <a:lnTo>
                  <a:pt x="89801" y="300897"/>
                </a:lnTo>
                <a:lnTo>
                  <a:pt x="88972" y="300796"/>
                </a:lnTo>
                <a:lnTo>
                  <a:pt x="87344" y="299978"/>
                </a:lnTo>
                <a:lnTo>
                  <a:pt x="84941" y="298030"/>
                </a:lnTo>
                <a:lnTo>
                  <a:pt x="81758" y="293630"/>
                </a:lnTo>
                <a:lnTo>
                  <a:pt x="80170" y="292648"/>
                </a:lnTo>
                <a:lnTo>
                  <a:pt x="79640" y="291593"/>
                </a:lnTo>
                <a:lnTo>
                  <a:pt x="78721" y="284517"/>
                </a:lnTo>
                <a:lnTo>
                  <a:pt x="81896" y="269673"/>
                </a:lnTo>
                <a:lnTo>
                  <a:pt x="90450" y="242101"/>
                </a:lnTo>
                <a:lnTo>
                  <a:pt x="100142" y="214759"/>
                </a:lnTo>
                <a:lnTo>
                  <a:pt x="118314" y="185339"/>
                </a:lnTo>
                <a:lnTo>
                  <a:pt x="135210" y="157441"/>
                </a:lnTo>
                <a:lnTo>
                  <a:pt x="155308" y="128426"/>
                </a:lnTo>
                <a:lnTo>
                  <a:pt x="175441" y="99536"/>
                </a:lnTo>
                <a:lnTo>
                  <a:pt x="192881" y="7278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4121" name="SMARTInkShape-Group24">
            <a:extLst>
              <a:ext uri="{FF2B5EF4-FFF2-40B4-BE49-F238E27FC236}">
                <a16:creationId xmlns:a16="http://schemas.microsoft.com/office/drawing/2014/main" id="{4852F636-3909-4528-AB1B-816F57A74DC6}"/>
              </a:ext>
            </a:extLst>
          </p:cNvPr>
          <p:cNvGrpSpPr/>
          <p:nvPr/>
        </p:nvGrpSpPr>
        <p:grpSpPr>
          <a:xfrm>
            <a:off x="3340894" y="1469383"/>
            <a:ext cx="751437" cy="264167"/>
            <a:chOff x="3340894" y="1469383"/>
            <a:chExt cx="751437" cy="264167"/>
          </a:xfrm>
        </p:grpSpPr>
        <p:sp>
          <p:nvSpPr>
            <p:cNvPr id="4119" name="SMARTInkShape-36">
              <a:extLst>
                <a:ext uri="{FF2B5EF4-FFF2-40B4-BE49-F238E27FC236}">
                  <a16:creationId xmlns:a16="http://schemas.microsoft.com/office/drawing/2014/main" id="{3DA5F144-C9DF-4724-A6C3-D3FCF8248703}"/>
                </a:ext>
              </a:extLst>
            </p:cNvPr>
            <p:cNvSpPr/>
            <p:nvPr>
              <p:custDataLst>
                <p:tags r:id="rId54"/>
              </p:custDataLst>
            </p:nvPr>
          </p:nvSpPr>
          <p:spPr>
            <a:xfrm>
              <a:off x="3467658" y="1469383"/>
              <a:ext cx="624673" cy="264167"/>
            </a:xfrm>
            <a:custGeom>
              <a:avLst/>
              <a:gdLst/>
              <a:ahLst/>
              <a:cxnLst/>
              <a:rect l="0" t="0" r="0" b="0"/>
              <a:pathLst>
                <a:path w="624673" h="264167">
                  <a:moveTo>
                    <a:pt x="66117" y="195111"/>
                  </a:moveTo>
                  <a:lnTo>
                    <a:pt x="66117" y="195111"/>
                  </a:lnTo>
                  <a:lnTo>
                    <a:pt x="66117" y="193847"/>
                  </a:lnTo>
                  <a:lnTo>
                    <a:pt x="65412" y="192520"/>
                  </a:lnTo>
                  <a:lnTo>
                    <a:pt x="64853" y="191796"/>
                  </a:lnTo>
                  <a:lnTo>
                    <a:pt x="64233" y="189581"/>
                  </a:lnTo>
                  <a:lnTo>
                    <a:pt x="62570" y="182583"/>
                  </a:lnTo>
                  <a:lnTo>
                    <a:pt x="61189" y="180282"/>
                  </a:lnTo>
                  <a:lnTo>
                    <a:pt x="60450" y="179669"/>
                  </a:lnTo>
                  <a:lnTo>
                    <a:pt x="56578" y="172950"/>
                  </a:lnTo>
                  <a:lnTo>
                    <a:pt x="54678" y="171624"/>
                  </a:lnTo>
                  <a:lnTo>
                    <a:pt x="54418" y="170738"/>
                  </a:lnTo>
                  <a:lnTo>
                    <a:pt x="54349" y="170131"/>
                  </a:lnTo>
                  <a:lnTo>
                    <a:pt x="38451" y="169421"/>
                  </a:lnTo>
                  <a:lnTo>
                    <a:pt x="25864" y="171555"/>
                  </a:lnTo>
                  <a:lnTo>
                    <a:pt x="16803" y="175788"/>
                  </a:lnTo>
                  <a:lnTo>
                    <a:pt x="11656" y="182201"/>
                  </a:lnTo>
                  <a:lnTo>
                    <a:pt x="2268" y="201275"/>
                  </a:lnTo>
                  <a:lnTo>
                    <a:pt x="0" y="214761"/>
                  </a:lnTo>
                  <a:lnTo>
                    <a:pt x="872" y="221894"/>
                  </a:lnTo>
                  <a:lnTo>
                    <a:pt x="3801" y="230681"/>
                  </a:lnTo>
                  <a:lnTo>
                    <a:pt x="7995" y="236107"/>
                  </a:lnTo>
                  <a:lnTo>
                    <a:pt x="13618" y="240536"/>
                  </a:lnTo>
                  <a:lnTo>
                    <a:pt x="16150" y="241758"/>
                  </a:lnTo>
                  <a:lnTo>
                    <a:pt x="21590" y="242446"/>
                  </a:lnTo>
                  <a:lnTo>
                    <a:pt x="31909" y="240660"/>
                  </a:lnTo>
                  <a:lnTo>
                    <a:pt x="35832" y="238374"/>
                  </a:lnTo>
                  <a:lnTo>
                    <a:pt x="41092" y="233330"/>
                  </a:lnTo>
                  <a:lnTo>
                    <a:pt x="43353" y="229559"/>
                  </a:lnTo>
                  <a:lnTo>
                    <a:pt x="50757" y="205944"/>
                  </a:lnTo>
                  <a:lnTo>
                    <a:pt x="54162" y="177085"/>
                  </a:lnTo>
                  <a:lnTo>
                    <a:pt x="54201" y="174352"/>
                  </a:lnTo>
                  <a:lnTo>
                    <a:pt x="54469" y="174128"/>
                  </a:lnTo>
                  <a:lnTo>
                    <a:pt x="55472" y="173879"/>
                  </a:lnTo>
                  <a:lnTo>
                    <a:pt x="55581" y="174077"/>
                  </a:lnTo>
                  <a:lnTo>
                    <a:pt x="54560" y="176296"/>
                  </a:lnTo>
                  <a:lnTo>
                    <a:pt x="54444" y="177011"/>
                  </a:lnTo>
                  <a:lnTo>
                    <a:pt x="58634" y="205626"/>
                  </a:lnTo>
                  <a:lnTo>
                    <a:pt x="60807" y="213827"/>
                  </a:lnTo>
                  <a:lnTo>
                    <a:pt x="67311" y="226373"/>
                  </a:lnTo>
                  <a:lnTo>
                    <a:pt x="69528" y="234388"/>
                  </a:lnTo>
                  <a:lnTo>
                    <a:pt x="73007" y="239439"/>
                  </a:lnTo>
                  <a:lnTo>
                    <a:pt x="83347" y="247976"/>
                  </a:lnTo>
                  <a:lnTo>
                    <a:pt x="97312" y="255170"/>
                  </a:lnTo>
                  <a:lnTo>
                    <a:pt x="101236" y="255494"/>
                  </a:lnTo>
                  <a:lnTo>
                    <a:pt x="103024" y="255210"/>
                  </a:lnTo>
                  <a:lnTo>
                    <a:pt x="106421" y="253483"/>
                  </a:lnTo>
                  <a:lnTo>
                    <a:pt x="114512" y="247659"/>
                  </a:lnTo>
                  <a:lnTo>
                    <a:pt x="122158" y="236003"/>
                  </a:lnTo>
                  <a:lnTo>
                    <a:pt x="127306" y="217931"/>
                  </a:lnTo>
                  <a:lnTo>
                    <a:pt x="129658" y="190364"/>
                  </a:lnTo>
                  <a:lnTo>
                    <a:pt x="130076" y="185593"/>
                  </a:lnTo>
                  <a:lnTo>
                    <a:pt x="130717" y="183738"/>
                  </a:lnTo>
                  <a:lnTo>
                    <a:pt x="140710" y="168577"/>
                  </a:lnTo>
                  <a:lnTo>
                    <a:pt x="144369" y="165876"/>
                  </a:lnTo>
                  <a:lnTo>
                    <a:pt x="150942" y="164305"/>
                  </a:lnTo>
                  <a:lnTo>
                    <a:pt x="154103" y="166727"/>
                  </a:lnTo>
                  <a:lnTo>
                    <a:pt x="155493" y="168649"/>
                  </a:lnTo>
                  <a:lnTo>
                    <a:pt x="160276" y="178837"/>
                  </a:lnTo>
                  <a:lnTo>
                    <a:pt x="160958" y="193938"/>
                  </a:lnTo>
                  <a:lnTo>
                    <a:pt x="159013" y="223640"/>
                  </a:lnTo>
                  <a:lnTo>
                    <a:pt x="161038" y="233391"/>
                  </a:lnTo>
                  <a:lnTo>
                    <a:pt x="160883" y="234124"/>
                  </a:lnTo>
                  <a:lnTo>
                    <a:pt x="160516" y="234614"/>
                  </a:lnTo>
                  <a:lnTo>
                    <a:pt x="160006" y="234940"/>
                  </a:lnTo>
                  <a:lnTo>
                    <a:pt x="159666" y="235422"/>
                  </a:lnTo>
                  <a:lnTo>
                    <a:pt x="159187" y="236835"/>
                  </a:lnTo>
                  <a:lnTo>
                    <a:pt x="159120" y="236685"/>
                  </a:lnTo>
                  <a:lnTo>
                    <a:pt x="158986" y="226204"/>
                  </a:lnTo>
                  <a:lnTo>
                    <a:pt x="160250" y="220228"/>
                  </a:lnTo>
                  <a:lnTo>
                    <a:pt x="165442" y="203267"/>
                  </a:lnTo>
                  <a:lnTo>
                    <a:pt x="166353" y="199000"/>
                  </a:lnTo>
                  <a:lnTo>
                    <a:pt x="176428" y="174868"/>
                  </a:lnTo>
                  <a:lnTo>
                    <a:pt x="178732" y="172179"/>
                  </a:lnTo>
                  <a:lnTo>
                    <a:pt x="184523" y="168297"/>
                  </a:lnTo>
                  <a:lnTo>
                    <a:pt x="187925" y="167058"/>
                  </a:lnTo>
                  <a:lnTo>
                    <a:pt x="195130" y="166581"/>
                  </a:lnTo>
                  <a:lnTo>
                    <a:pt x="195782" y="166831"/>
                  </a:lnTo>
                  <a:lnTo>
                    <a:pt x="196216" y="167262"/>
                  </a:lnTo>
                  <a:lnTo>
                    <a:pt x="196506" y="167813"/>
                  </a:lnTo>
                  <a:lnTo>
                    <a:pt x="208266" y="178586"/>
                  </a:lnTo>
                  <a:lnTo>
                    <a:pt x="209302" y="180126"/>
                  </a:lnTo>
                  <a:lnTo>
                    <a:pt x="210760" y="185820"/>
                  </a:lnTo>
                  <a:lnTo>
                    <a:pt x="211958" y="192619"/>
                  </a:lnTo>
                  <a:lnTo>
                    <a:pt x="212956" y="196385"/>
                  </a:lnTo>
                  <a:lnTo>
                    <a:pt x="213752" y="225403"/>
                  </a:lnTo>
                  <a:lnTo>
                    <a:pt x="218710" y="250329"/>
                  </a:lnTo>
                  <a:lnTo>
                    <a:pt x="219175" y="250973"/>
                  </a:lnTo>
                  <a:lnTo>
                    <a:pt x="219749" y="251402"/>
                  </a:lnTo>
                  <a:lnTo>
                    <a:pt x="219868" y="251953"/>
                  </a:lnTo>
                  <a:lnTo>
                    <a:pt x="219682" y="252585"/>
                  </a:lnTo>
                  <a:lnTo>
                    <a:pt x="218748" y="254236"/>
                  </a:lnTo>
                  <a:lnTo>
                    <a:pt x="220199" y="250759"/>
                  </a:lnTo>
                  <a:lnTo>
                    <a:pt x="222209" y="241615"/>
                  </a:lnTo>
                  <a:lnTo>
                    <a:pt x="221941" y="232989"/>
                  </a:lnTo>
                  <a:lnTo>
                    <a:pt x="224537" y="204606"/>
                  </a:lnTo>
                  <a:lnTo>
                    <a:pt x="226826" y="190346"/>
                  </a:lnTo>
                  <a:lnTo>
                    <a:pt x="235053" y="176828"/>
                  </a:lnTo>
                  <a:lnTo>
                    <a:pt x="238872" y="172193"/>
                  </a:lnTo>
                  <a:lnTo>
                    <a:pt x="239470" y="170549"/>
                  </a:lnTo>
                  <a:lnTo>
                    <a:pt x="239894" y="170005"/>
                  </a:lnTo>
                  <a:lnTo>
                    <a:pt x="241071" y="169401"/>
                  </a:lnTo>
                  <a:lnTo>
                    <a:pt x="245533" y="168959"/>
                  </a:lnTo>
                  <a:lnTo>
                    <a:pt x="247105" y="169642"/>
                  </a:lnTo>
                  <a:lnTo>
                    <a:pt x="248685" y="170562"/>
                  </a:lnTo>
                  <a:lnTo>
                    <a:pt x="251062" y="171345"/>
                  </a:lnTo>
                  <a:lnTo>
                    <a:pt x="253766" y="173320"/>
                  </a:lnTo>
                  <a:lnTo>
                    <a:pt x="260607" y="183601"/>
                  </a:lnTo>
                  <a:lnTo>
                    <a:pt x="261151" y="186262"/>
                  </a:lnTo>
                  <a:lnTo>
                    <a:pt x="260572" y="187914"/>
                  </a:lnTo>
                  <a:lnTo>
                    <a:pt x="260047" y="188726"/>
                  </a:lnTo>
                  <a:lnTo>
                    <a:pt x="259309" y="192396"/>
                  </a:lnTo>
                  <a:lnTo>
                    <a:pt x="259090" y="195570"/>
                  </a:lnTo>
                  <a:lnTo>
                    <a:pt x="259745" y="197344"/>
                  </a:lnTo>
                  <a:lnTo>
                    <a:pt x="260653" y="199014"/>
                  </a:lnTo>
                  <a:lnTo>
                    <a:pt x="261164" y="201706"/>
                  </a:lnTo>
                  <a:lnTo>
                    <a:pt x="261638" y="213345"/>
                  </a:lnTo>
                  <a:lnTo>
                    <a:pt x="265902" y="225361"/>
                  </a:lnTo>
                  <a:lnTo>
                    <a:pt x="266335" y="229503"/>
                  </a:lnTo>
                  <a:lnTo>
                    <a:pt x="272062" y="245015"/>
                  </a:lnTo>
                  <a:lnTo>
                    <a:pt x="277357" y="252226"/>
                  </a:lnTo>
                  <a:lnTo>
                    <a:pt x="277587" y="253031"/>
                  </a:lnTo>
                  <a:lnTo>
                    <a:pt x="279255" y="254632"/>
                  </a:lnTo>
                  <a:lnTo>
                    <a:pt x="281230" y="256225"/>
                  </a:lnTo>
                  <a:lnTo>
                    <a:pt x="282607" y="258345"/>
                  </a:lnTo>
                  <a:lnTo>
                    <a:pt x="289176" y="261413"/>
                  </a:lnTo>
                  <a:lnTo>
                    <a:pt x="299079" y="261776"/>
                  </a:lnTo>
                  <a:lnTo>
                    <a:pt x="306486" y="259883"/>
                  </a:lnTo>
                  <a:lnTo>
                    <a:pt x="315280" y="255100"/>
                  </a:lnTo>
                  <a:lnTo>
                    <a:pt x="329406" y="241118"/>
                  </a:lnTo>
                  <a:lnTo>
                    <a:pt x="343910" y="217074"/>
                  </a:lnTo>
                  <a:lnTo>
                    <a:pt x="352260" y="189107"/>
                  </a:lnTo>
                  <a:lnTo>
                    <a:pt x="356521" y="160564"/>
                  </a:lnTo>
                  <a:lnTo>
                    <a:pt x="358509" y="152539"/>
                  </a:lnTo>
                  <a:lnTo>
                    <a:pt x="360420" y="148307"/>
                  </a:lnTo>
                  <a:lnTo>
                    <a:pt x="366024" y="119052"/>
                  </a:lnTo>
                  <a:lnTo>
                    <a:pt x="370375" y="91569"/>
                  </a:lnTo>
                  <a:lnTo>
                    <a:pt x="370910" y="63065"/>
                  </a:lnTo>
                  <a:lnTo>
                    <a:pt x="368867" y="38282"/>
                  </a:lnTo>
                  <a:lnTo>
                    <a:pt x="360861" y="9441"/>
                  </a:lnTo>
                  <a:lnTo>
                    <a:pt x="360244" y="7831"/>
                  </a:lnTo>
                  <a:lnTo>
                    <a:pt x="358148" y="5336"/>
                  </a:lnTo>
                  <a:lnTo>
                    <a:pt x="355981" y="3346"/>
                  </a:lnTo>
                  <a:lnTo>
                    <a:pt x="355018" y="1579"/>
                  </a:lnTo>
                  <a:lnTo>
                    <a:pt x="354233" y="1002"/>
                  </a:lnTo>
                  <a:lnTo>
                    <a:pt x="350863" y="190"/>
                  </a:lnTo>
                  <a:lnTo>
                    <a:pt x="348951" y="0"/>
                  </a:lnTo>
                  <a:lnTo>
                    <a:pt x="343667" y="1779"/>
                  </a:lnTo>
                  <a:lnTo>
                    <a:pt x="338233" y="4679"/>
                  </a:lnTo>
                  <a:lnTo>
                    <a:pt x="336283" y="6493"/>
                  </a:lnTo>
                  <a:lnTo>
                    <a:pt x="332062" y="12221"/>
                  </a:lnTo>
                  <a:lnTo>
                    <a:pt x="331158" y="15401"/>
                  </a:lnTo>
                  <a:lnTo>
                    <a:pt x="329944" y="20949"/>
                  </a:lnTo>
                  <a:lnTo>
                    <a:pt x="326667" y="31339"/>
                  </a:lnTo>
                  <a:lnTo>
                    <a:pt x="325685" y="60140"/>
                  </a:lnTo>
                  <a:lnTo>
                    <a:pt x="327834" y="88374"/>
                  </a:lnTo>
                  <a:lnTo>
                    <a:pt x="330990" y="117785"/>
                  </a:lnTo>
                  <a:lnTo>
                    <a:pt x="331741" y="123437"/>
                  </a:lnTo>
                  <a:lnTo>
                    <a:pt x="331241" y="142547"/>
                  </a:lnTo>
                  <a:lnTo>
                    <a:pt x="337142" y="170848"/>
                  </a:lnTo>
                  <a:lnTo>
                    <a:pt x="341831" y="199732"/>
                  </a:lnTo>
                  <a:lnTo>
                    <a:pt x="346384" y="218001"/>
                  </a:lnTo>
                  <a:lnTo>
                    <a:pt x="348978" y="223971"/>
                  </a:lnTo>
                  <a:lnTo>
                    <a:pt x="352451" y="229091"/>
                  </a:lnTo>
                  <a:lnTo>
                    <a:pt x="356256" y="238754"/>
                  </a:lnTo>
                  <a:lnTo>
                    <a:pt x="365564" y="252525"/>
                  </a:lnTo>
                  <a:lnTo>
                    <a:pt x="372808" y="256093"/>
                  </a:lnTo>
                  <a:lnTo>
                    <a:pt x="379404" y="257545"/>
                  </a:lnTo>
                  <a:lnTo>
                    <a:pt x="380544" y="258165"/>
                  </a:lnTo>
                  <a:lnTo>
                    <a:pt x="385940" y="259037"/>
                  </a:lnTo>
                  <a:lnTo>
                    <a:pt x="387283" y="258895"/>
                  </a:lnTo>
                  <a:lnTo>
                    <a:pt x="388177" y="258536"/>
                  </a:lnTo>
                  <a:lnTo>
                    <a:pt x="388774" y="258032"/>
                  </a:lnTo>
                  <a:lnTo>
                    <a:pt x="401234" y="252491"/>
                  </a:lnTo>
                  <a:lnTo>
                    <a:pt x="412797" y="243174"/>
                  </a:lnTo>
                  <a:lnTo>
                    <a:pt x="416782" y="238345"/>
                  </a:lnTo>
                  <a:lnTo>
                    <a:pt x="419083" y="232670"/>
                  </a:lnTo>
                  <a:lnTo>
                    <a:pt x="425028" y="203901"/>
                  </a:lnTo>
                  <a:lnTo>
                    <a:pt x="424785" y="194893"/>
                  </a:lnTo>
                  <a:lnTo>
                    <a:pt x="422970" y="184381"/>
                  </a:lnTo>
                  <a:lnTo>
                    <a:pt x="417965" y="176049"/>
                  </a:lnTo>
                  <a:lnTo>
                    <a:pt x="412219" y="169787"/>
                  </a:lnTo>
                  <a:lnTo>
                    <a:pt x="404325" y="165392"/>
                  </a:lnTo>
                  <a:lnTo>
                    <a:pt x="397988" y="164263"/>
                  </a:lnTo>
                  <a:lnTo>
                    <a:pt x="396107" y="164187"/>
                  </a:lnTo>
                  <a:lnTo>
                    <a:pt x="394636" y="164874"/>
                  </a:lnTo>
                  <a:lnTo>
                    <a:pt x="393873" y="165428"/>
                  </a:lnTo>
                  <a:lnTo>
                    <a:pt x="393027" y="166749"/>
                  </a:lnTo>
                  <a:lnTo>
                    <a:pt x="392800" y="167472"/>
                  </a:lnTo>
                  <a:lnTo>
                    <a:pt x="393179" y="168218"/>
                  </a:lnTo>
                  <a:lnTo>
                    <a:pt x="397753" y="172105"/>
                  </a:lnTo>
                  <a:lnTo>
                    <a:pt x="402769" y="174477"/>
                  </a:lnTo>
                  <a:lnTo>
                    <a:pt x="432529" y="180460"/>
                  </a:lnTo>
                  <a:lnTo>
                    <a:pt x="459937" y="181998"/>
                  </a:lnTo>
                  <a:lnTo>
                    <a:pt x="487851" y="180127"/>
                  </a:lnTo>
                  <a:lnTo>
                    <a:pt x="493406" y="178236"/>
                  </a:lnTo>
                  <a:lnTo>
                    <a:pt x="496728" y="176705"/>
                  </a:lnTo>
                  <a:lnTo>
                    <a:pt x="497653" y="176490"/>
                  </a:lnTo>
                  <a:lnTo>
                    <a:pt x="498270" y="176082"/>
                  </a:lnTo>
                  <a:lnTo>
                    <a:pt x="498682" y="175546"/>
                  </a:lnTo>
                  <a:lnTo>
                    <a:pt x="498956" y="174924"/>
                  </a:lnTo>
                  <a:lnTo>
                    <a:pt x="503202" y="169368"/>
                  </a:lnTo>
                  <a:lnTo>
                    <a:pt x="503952" y="166669"/>
                  </a:lnTo>
                  <a:lnTo>
                    <a:pt x="504057" y="165831"/>
                  </a:lnTo>
                  <a:lnTo>
                    <a:pt x="504392" y="165272"/>
                  </a:lnTo>
                  <a:lnTo>
                    <a:pt x="504879" y="164900"/>
                  </a:lnTo>
                  <a:lnTo>
                    <a:pt x="505469" y="164651"/>
                  </a:lnTo>
                  <a:lnTo>
                    <a:pt x="505598" y="164221"/>
                  </a:lnTo>
                  <a:lnTo>
                    <a:pt x="505418" y="163670"/>
                  </a:lnTo>
                  <a:lnTo>
                    <a:pt x="505035" y="163038"/>
                  </a:lnTo>
                  <a:lnTo>
                    <a:pt x="504514" y="162616"/>
                  </a:lnTo>
                  <a:lnTo>
                    <a:pt x="501887" y="161583"/>
                  </a:lnTo>
                  <a:lnTo>
                    <a:pt x="500740" y="160542"/>
                  </a:lnTo>
                  <a:lnTo>
                    <a:pt x="500054" y="159198"/>
                  </a:lnTo>
                  <a:lnTo>
                    <a:pt x="499870" y="158469"/>
                  </a:lnTo>
                  <a:lnTo>
                    <a:pt x="499484" y="157983"/>
                  </a:lnTo>
                  <a:lnTo>
                    <a:pt x="497231" y="157049"/>
                  </a:lnTo>
                  <a:lnTo>
                    <a:pt x="497133" y="154964"/>
                  </a:lnTo>
                  <a:lnTo>
                    <a:pt x="473335" y="154630"/>
                  </a:lnTo>
                  <a:lnTo>
                    <a:pt x="472533" y="154894"/>
                  </a:lnTo>
                  <a:lnTo>
                    <a:pt x="471998" y="155335"/>
                  </a:lnTo>
                  <a:lnTo>
                    <a:pt x="471642" y="155894"/>
                  </a:lnTo>
                  <a:lnTo>
                    <a:pt x="469835" y="156514"/>
                  </a:lnTo>
                  <a:lnTo>
                    <a:pt x="468613" y="156680"/>
                  </a:lnTo>
                  <a:lnTo>
                    <a:pt x="467797" y="157055"/>
                  </a:lnTo>
                  <a:lnTo>
                    <a:pt x="467253" y="157569"/>
                  </a:lnTo>
                  <a:lnTo>
                    <a:pt x="464409" y="161053"/>
                  </a:lnTo>
                  <a:lnTo>
                    <a:pt x="461439" y="164376"/>
                  </a:lnTo>
                  <a:lnTo>
                    <a:pt x="459579" y="168569"/>
                  </a:lnTo>
                  <a:lnTo>
                    <a:pt x="458759" y="185626"/>
                  </a:lnTo>
                  <a:lnTo>
                    <a:pt x="458318" y="186406"/>
                  </a:lnTo>
                  <a:lnTo>
                    <a:pt x="457759" y="186927"/>
                  </a:lnTo>
                  <a:lnTo>
                    <a:pt x="457139" y="188916"/>
                  </a:lnTo>
                  <a:lnTo>
                    <a:pt x="456973" y="190187"/>
                  </a:lnTo>
                  <a:lnTo>
                    <a:pt x="457128" y="191034"/>
                  </a:lnTo>
                  <a:lnTo>
                    <a:pt x="457495" y="191600"/>
                  </a:lnTo>
                  <a:lnTo>
                    <a:pt x="458004" y="191976"/>
                  </a:lnTo>
                  <a:lnTo>
                    <a:pt x="458344" y="192492"/>
                  </a:lnTo>
                  <a:lnTo>
                    <a:pt x="458721" y="193771"/>
                  </a:lnTo>
                  <a:lnTo>
                    <a:pt x="456642" y="215815"/>
                  </a:lnTo>
                  <a:lnTo>
                    <a:pt x="458279" y="218564"/>
                  </a:lnTo>
                  <a:lnTo>
                    <a:pt x="458994" y="224719"/>
                  </a:lnTo>
                  <a:lnTo>
                    <a:pt x="459268" y="225168"/>
                  </a:lnTo>
                  <a:lnTo>
                    <a:pt x="459716" y="225468"/>
                  </a:lnTo>
                  <a:lnTo>
                    <a:pt x="460279" y="225667"/>
                  </a:lnTo>
                  <a:lnTo>
                    <a:pt x="460654" y="226065"/>
                  </a:lnTo>
                  <a:lnTo>
                    <a:pt x="461071" y="227213"/>
                  </a:lnTo>
                  <a:lnTo>
                    <a:pt x="461399" y="232115"/>
                  </a:lnTo>
                  <a:lnTo>
                    <a:pt x="461402" y="231577"/>
                  </a:lnTo>
                  <a:lnTo>
                    <a:pt x="461405" y="236502"/>
                  </a:lnTo>
                  <a:lnTo>
                    <a:pt x="461669" y="236992"/>
                  </a:lnTo>
                  <a:lnTo>
                    <a:pt x="462110" y="237319"/>
                  </a:lnTo>
                  <a:lnTo>
                    <a:pt x="463455" y="237844"/>
                  </a:lnTo>
                  <a:lnTo>
                    <a:pt x="467071" y="241276"/>
                  </a:lnTo>
                  <a:lnTo>
                    <a:pt x="467892" y="242793"/>
                  </a:lnTo>
                  <a:lnTo>
                    <a:pt x="468491" y="245618"/>
                  </a:lnTo>
                  <a:lnTo>
                    <a:pt x="468510" y="246245"/>
                  </a:lnTo>
                  <a:lnTo>
                    <a:pt x="468787" y="246663"/>
                  </a:lnTo>
                  <a:lnTo>
                    <a:pt x="469237" y="246941"/>
                  </a:lnTo>
                  <a:lnTo>
                    <a:pt x="469801" y="247127"/>
                  </a:lnTo>
                  <a:lnTo>
                    <a:pt x="471859" y="248652"/>
                  </a:lnTo>
                  <a:lnTo>
                    <a:pt x="472666" y="250040"/>
                  </a:lnTo>
                  <a:lnTo>
                    <a:pt x="472881" y="250780"/>
                  </a:lnTo>
                  <a:lnTo>
                    <a:pt x="473289" y="251274"/>
                  </a:lnTo>
                  <a:lnTo>
                    <a:pt x="474448" y="251822"/>
                  </a:lnTo>
                  <a:lnTo>
                    <a:pt x="474862" y="252233"/>
                  </a:lnTo>
                  <a:lnTo>
                    <a:pt x="475323" y="253395"/>
                  </a:lnTo>
                  <a:lnTo>
                    <a:pt x="476939" y="254793"/>
                  </a:lnTo>
                  <a:lnTo>
                    <a:pt x="479157" y="256032"/>
                  </a:lnTo>
                  <a:lnTo>
                    <a:pt x="481024" y="256583"/>
                  </a:lnTo>
                  <a:lnTo>
                    <a:pt x="481628" y="256994"/>
                  </a:lnTo>
                  <a:lnTo>
                    <a:pt x="482031" y="257533"/>
                  </a:lnTo>
                  <a:lnTo>
                    <a:pt x="482299" y="258157"/>
                  </a:lnTo>
                  <a:lnTo>
                    <a:pt x="482742" y="258573"/>
                  </a:lnTo>
                  <a:lnTo>
                    <a:pt x="483941" y="259035"/>
                  </a:lnTo>
                  <a:lnTo>
                    <a:pt x="486866" y="259596"/>
                  </a:lnTo>
                  <a:lnTo>
                    <a:pt x="489204" y="261019"/>
                  </a:lnTo>
                  <a:lnTo>
                    <a:pt x="492365" y="261634"/>
                  </a:lnTo>
                  <a:lnTo>
                    <a:pt x="499473" y="261786"/>
                  </a:lnTo>
                  <a:lnTo>
                    <a:pt x="499495" y="263050"/>
                  </a:lnTo>
                  <a:lnTo>
                    <a:pt x="499763" y="263422"/>
                  </a:lnTo>
                  <a:lnTo>
                    <a:pt x="501787" y="264138"/>
                  </a:lnTo>
                  <a:lnTo>
                    <a:pt x="507714" y="264166"/>
                  </a:lnTo>
                  <a:lnTo>
                    <a:pt x="509150" y="263461"/>
                  </a:lnTo>
                  <a:lnTo>
                    <a:pt x="510671" y="262530"/>
                  </a:lnTo>
                  <a:lnTo>
                    <a:pt x="513803" y="261933"/>
                  </a:lnTo>
                  <a:lnTo>
                    <a:pt x="516969" y="261815"/>
                  </a:lnTo>
                  <a:lnTo>
                    <a:pt x="518555" y="261093"/>
                  </a:lnTo>
                  <a:lnTo>
                    <a:pt x="520466" y="259738"/>
                  </a:lnTo>
                  <a:lnTo>
                    <a:pt x="522744" y="259470"/>
                  </a:lnTo>
                  <a:lnTo>
                    <a:pt x="525257" y="259413"/>
                  </a:lnTo>
                  <a:lnTo>
                    <a:pt x="527710" y="257355"/>
                  </a:lnTo>
                  <a:lnTo>
                    <a:pt x="527833" y="257509"/>
                  </a:lnTo>
                  <a:lnTo>
                    <a:pt x="527970" y="258386"/>
                  </a:lnTo>
                  <a:lnTo>
                    <a:pt x="528007" y="258461"/>
                  </a:lnTo>
                  <a:lnTo>
                    <a:pt x="528047" y="257839"/>
                  </a:lnTo>
                  <a:lnTo>
                    <a:pt x="528323" y="257567"/>
                  </a:lnTo>
                  <a:lnTo>
                    <a:pt x="530127" y="257095"/>
                  </a:lnTo>
                  <a:lnTo>
                    <a:pt x="533746" y="253715"/>
                  </a:lnTo>
                  <a:lnTo>
                    <a:pt x="534567" y="252202"/>
                  </a:lnTo>
                  <a:lnTo>
                    <a:pt x="534786" y="251427"/>
                  </a:lnTo>
                  <a:lnTo>
                    <a:pt x="536440" y="249862"/>
                  </a:lnTo>
                  <a:lnTo>
                    <a:pt x="543093" y="244322"/>
                  </a:lnTo>
                  <a:lnTo>
                    <a:pt x="554736" y="224798"/>
                  </a:lnTo>
                  <a:lnTo>
                    <a:pt x="566179" y="196242"/>
                  </a:lnTo>
                  <a:lnTo>
                    <a:pt x="568247" y="186362"/>
                  </a:lnTo>
                  <a:lnTo>
                    <a:pt x="568732" y="179319"/>
                  </a:lnTo>
                  <a:lnTo>
                    <a:pt x="570789" y="169558"/>
                  </a:lnTo>
                  <a:lnTo>
                    <a:pt x="570941" y="162218"/>
                  </a:lnTo>
                  <a:lnTo>
                    <a:pt x="573294" y="159425"/>
                  </a:lnTo>
                  <a:lnTo>
                    <a:pt x="571270" y="161445"/>
                  </a:lnTo>
                  <a:lnTo>
                    <a:pt x="571426" y="161819"/>
                  </a:lnTo>
                  <a:lnTo>
                    <a:pt x="572643" y="163609"/>
                  </a:lnTo>
                  <a:lnTo>
                    <a:pt x="573386" y="165816"/>
                  </a:lnTo>
                  <a:lnTo>
                    <a:pt x="575347" y="168456"/>
                  </a:lnTo>
                  <a:lnTo>
                    <a:pt x="575898" y="170727"/>
                  </a:lnTo>
                  <a:lnTo>
                    <a:pt x="579009" y="174503"/>
                  </a:lnTo>
                  <a:lnTo>
                    <a:pt x="580525" y="175368"/>
                  </a:lnTo>
                  <a:lnTo>
                    <a:pt x="582080" y="176018"/>
                  </a:lnTo>
                  <a:lnTo>
                    <a:pt x="587291" y="180599"/>
                  </a:lnTo>
                  <a:lnTo>
                    <a:pt x="588792" y="182752"/>
                  </a:lnTo>
                  <a:lnTo>
                    <a:pt x="590342" y="185452"/>
                  </a:lnTo>
                  <a:lnTo>
                    <a:pt x="598781" y="196252"/>
                  </a:lnTo>
                  <a:lnTo>
                    <a:pt x="604715" y="200608"/>
                  </a:lnTo>
                  <a:lnTo>
                    <a:pt x="621635" y="221652"/>
                  </a:lnTo>
                  <a:lnTo>
                    <a:pt x="622576" y="224193"/>
                  </a:lnTo>
                  <a:lnTo>
                    <a:pt x="624672" y="236406"/>
                  </a:lnTo>
                  <a:lnTo>
                    <a:pt x="624102" y="239569"/>
                  </a:lnTo>
                  <a:lnTo>
                    <a:pt x="622294" y="243062"/>
                  </a:lnTo>
                  <a:lnTo>
                    <a:pt x="609107" y="252855"/>
                  </a:lnTo>
                  <a:lnTo>
                    <a:pt x="591481" y="262210"/>
                  </a:lnTo>
                  <a:lnTo>
                    <a:pt x="581760" y="263909"/>
                  </a:lnTo>
                  <a:lnTo>
                    <a:pt x="578925" y="263788"/>
                  </a:lnTo>
                  <a:lnTo>
                    <a:pt x="573396" y="262232"/>
                  </a:lnTo>
                  <a:lnTo>
                    <a:pt x="559708" y="255342"/>
                  </a:lnTo>
                  <a:lnTo>
                    <a:pt x="558690" y="255108"/>
                  </a:lnTo>
                  <a:lnTo>
                    <a:pt x="549511" y="24749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20" name="SMARTInkShape-37">
              <a:extLst>
                <a:ext uri="{FF2B5EF4-FFF2-40B4-BE49-F238E27FC236}">
                  <a16:creationId xmlns:a16="http://schemas.microsoft.com/office/drawing/2014/main" id="{3B4F72C7-FD3F-477D-A254-E05D448AB452}"/>
                </a:ext>
              </a:extLst>
            </p:cNvPr>
            <p:cNvSpPr/>
            <p:nvPr>
              <p:custDataLst>
                <p:tags r:id="rId55"/>
              </p:custDataLst>
            </p:nvPr>
          </p:nvSpPr>
          <p:spPr>
            <a:xfrm>
              <a:off x="3340894" y="1576388"/>
              <a:ext cx="7145" cy="9526"/>
            </a:xfrm>
            <a:custGeom>
              <a:avLst/>
              <a:gdLst/>
              <a:ahLst/>
              <a:cxnLst/>
              <a:rect l="0" t="0" r="0" b="0"/>
              <a:pathLst>
                <a:path w="7145" h="9526">
                  <a:moveTo>
                    <a:pt x="0" y="0"/>
                  </a:moveTo>
                  <a:lnTo>
                    <a:pt x="0" y="0"/>
                  </a:lnTo>
                  <a:lnTo>
                    <a:pt x="1264" y="1264"/>
                  </a:lnTo>
                  <a:lnTo>
                    <a:pt x="1885" y="2590"/>
                  </a:lnTo>
                  <a:lnTo>
                    <a:pt x="2050" y="3314"/>
                  </a:lnTo>
                  <a:lnTo>
                    <a:pt x="3547" y="5597"/>
                  </a:lnTo>
                  <a:lnTo>
                    <a:pt x="7144" y="9525"/>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4124" name="SMARTInkShape-Group25">
            <a:extLst>
              <a:ext uri="{FF2B5EF4-FFF2-40B4-BE49-F238E27FC236}">
                <a16:creationId xmlns:a16="http://schemas.microsoft.com/office/drawing/2014/main" id="{08BCCB0C-F3A5-47AA-A19A-A35E5AB66C50}"/>
              </a:ext>
            </a:extLst>
          </p:cNvPr>
          <p:cNvGrpSpPr/>
          <p:nvPr/>
        </p:nvGrpSpPr>
        <p:grpSpPr>
          <a:xfrm>
            <a:off x="4238625" y="1626566"/>
            <a:ext cx="397670" cy="297485"/>
            <a:chOff x="4238625" y="1626566"/>
            <a:chExt cx="397670" cy="297485"/>
          </a:xfrm>
        </p:grpSpPr>
        <p:sp>
          <p:nvSpPr>
            <p:cNvPr id="4122" name="SMARTInkShape-38">
              <a:extLst>
                <a:ext uri="{FF2B5EF4-FFF2-40B4-BE49-F238E27FC236}">
                  <a16:creationId xmlns:a16="http://schemas.microsoft.com/office/drawing/2014/main" id="{482D8065-4B80-4C95-87F4-410795E450E5}"/>
                </a:ext>
              </a:extLst>
            </p:cNvPr>
            <p:cNvSpPr/>
            <p:nvPr>
              <p:custDataLst>
                <p:tags r:id="rId52"/>
              </p:custDataLst>
            </p:nvPr>
          </p:nvSpPr>
          <p:spPr>
            <a:xfrm>
              <a:off x="4238625" y="1633558"/>
              <a:ext cx="88107" cy="290493"/>
            </a:xfrm>
            <a:custGeom>
              <a:avLst/>
              <a:gdLst/>
              <a:ahLst/>
              <a:cxnLst/>
              <a:rect l="0" t="0" r="0" b="0"/>
              <a:pathLst>
                <a:path w="88107" h="290493">
                  <a:moveTo>
                    <a:pt x="0" y="90467"/>
                  </a:moveTo>
                  <a:lnTo>
                    <a:pt x="0" y="90467"/>
                  </a:lnTo>
                  <a:lnTo>
                    <a:pt x="2051" y="90467"/>
                  </a:lnTo>
                  <a:lnTo>
                    <a:pt x="89" y="90467"/>
                  </a:lnTo>
                  <a:lnTo>
                    <a:pt x="26" y="89203"/>
                  </a:lnTo>
                  <a:lnTo>
                    <a:pt x="2128" y="87877"/>
                  </a:lnTo>
                  <a:lnTo>
                    <a:pt x="5444" y="86141"/>
                  </a:lnTo>
                  <a:lnTo>
                    <a:pt x="18080" y="74393"/>
                  </a:lnTo>
                  <a:lnTo>
                    <a:pt x="42997" y="46100"/>
                  </a:lnTo>
                  <a:lnTo>
                    <a:pt x="61878" y="17810"/>
                  </a:lnTo>
                  <a:lnTo>
                    <a:pt x="69046" y="9437"/>
                  </a:lnTo>
                  <a:lnTo>
                    <a:pt x="74513" y="5140"/>
                  </a:lnTo>
                  <a:lnTo>
                    <a:pt x="75965" y="1744"/>
                  </a:lnTo>
                  <a:lnTo>
                    <a:pt x="76572" y="1156"/>
                  </a:lnTo>
                  <a:lnTo>
                    <a:pt x="78184" y="212"/>
                  </a:lnTo>
                  <a:lnTo>
                    <a:pt x="79875" y="25"/>
                  </a:lnTo>
                  <a:lnTo>
                    <a:pt x="79333" y="0"/>
                  </a:lnTo>
                  <a:lnTo>
                    <a:pt x="79347" y="258"/>
                  </a:lnTo>
                  <a:lnTo>
                    <a:pt x="80366" y="1884"/>
                  </a:lnTo>
                  <a:lnTo>
                    <a:pt x="81050" y="4042"/>
                  </a:lnTo>
                  <a:lnTo>
                    <a:pt x="82547" y="6357"/>
                  </a:lnTo>
                  <a:lnTo>
                    <a:pt x="83107" y="8984"/>
                  </a:lnTo>
                  <a:lnTo>
                    <a:pt x="83344" y="37646"/>
                  </a:lnTo>
                  <a:lnTo>
                    <a:pt x="83344" y="66859"/>
                  </a:lnTo>
                  <a:lnTo>
                    <a:pt x="83344" y="95584"/>
                  </a:lnTo>
                  <a:lnTo>
                    <a:pt x="83344" y="122960"/>
                  </a:lnTo>
                  <a:lnTo>
                    <a:pt x="84049" y="147360"/>
                  </a:lnTo>
                  <a:lnTo>
                    <a:pt x="84980" y="151736"/>
                  </a:lnTo>
                  <a:lnTo>
                    <a:pt x="87766" y="180743"/>
                  </a:lnTo>
                  <a:lnTo>
                    <a:pt x="88097" y="207978"/>
                  </a:lnTo>
                  <a:lnTo>
                    <a:pt x="88106" y="237687"/>
                  </a:lnTo>
                  <a:lnTo>
                    <a:pt x="88106" y="265837"/>
                  </a:lnTo>
                  <a:lnTo>
                    <a:pt x="87401" y="275254"/>
                  </a:lnTo>
                  <a:lnTo>
                    <a:pt x="84418" y="288862"/>
                  </a:lnTo>
                  <a:lnTo>
                    <a:pt x="85725" y="29049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23" name="SMARTInkShape-39">
              <a:extLst>
                <a:ext uri="{FF2B5EF4-FFF2-40B4-BE49-F238E27FC236}">
                  <a16:creationId xmlns:a16="http://schemas.microsoft.com/office/drawing/2014/main" id="{633E08F0-7012-4546-BB5F-06A43DF29DEC}"/>
                </a:ext>
              </a:extLst>
            </p:cNvPr>
            <p:cNvSpPr/>
            <p:nvPr>
              <p:custDataLst>
                <p:tags r:id="rId53"/>
              </p:custDataLst>
            </p:nvPr>
          </p:nvSpPr>
          <p:spPr>
            <a:xfrm>
              <a:off x="4326731" y="1626566"/>
              <a:ext cx="309564" cy="96952"/>
            </a:xfrm>
            <a:custGeom>
              <a:avLst/>
              <a:gdLst/>
              <a:ahLst/>
              <a:cxnLst/>
              <a:rect l="0" t="0" r="0" b="0"/>
              <a:pathLst>
                <a:path w="309564" h="96952">
                  <a:moveTo>
                    <a:pt x="0" y="54597"/>
                  </a:moveTo>
                  <a:lnTo>
                    <a:pt x="0" y="54597"/>
                  </a:lnTo>
                  <a:lnTo>
                    <a:pt x="0" y="27228"/>
                  </a:lnTo>
                  <a:lnTo>
                    <a:pt x="2528" y="19235"/>
                  </a:lnTo>
                  <a:lnTo>
                    <a:pt x="5365" y="14368"/>
                  </a:lnTo>
                  <a:lnTo>
                    <a:pt x="24910" y="1872"/>
                  </a:lnTo>
                  <a:lnTo>
                    <a:pt x="33025" y="231"/>
                  </a:lnTo>
                  <a:lnTo>
                    <a:pt x="35668" y="7"/>
                  </a:lnTo>
                  <a:lnTo>
                    <a:pt x="41172" y="2409"/>
                  </a:lnTo>
                  <a:lnTo>
                    <a:pt x="52301" y="9763"/>
                  </a:lnTo>
                  <a:lnTo>
                    <a:pt x="53672" y="12975"/>
                  </a:lnTo>
                  <a:lnTo>
                    <a:pt x="59166" y="42628"/>
                  </a:lnTo>
                  <a:lnTo>
                    <a:pt x="60189" y="55767"/>
                  </a:lnTo>
                  <a:lnTo>
                    <a:pt x="67571" y="85219"/>
                  </a:lnTo>
                  <a:lnTo>
                    <a:pt x="76341" y="93060"/>
                  </a:lnTo>
                  <a:lnTo>
                    <a:pt x="82974" y="95744"/>
                  </a:lnTo>
                  <a:lnTo>
                    <a:pt x="90378" y="96951"/>
                  </a:lnTo>
                  <a:lnTo>
                    <a:pt x="92267" y="96591"/>
                  </a:lnTo>
                  <a:lnTo>
                    <a:pt x="105884" y="87365"/>
                  </a:lnTo>
                  <a:lnTo>
                    <a:pt x="115813" y="77650"/>
                  </a:lnTo>
                  <a:lnTo>
                    <a:pt x="122670" y="59011"/>
                  </a:lnTo>
                  <a:lnTo>
                    <a:pt x="126197" y="35719"/>
                  </a:lnTo>
                  <a:lnTo>
                    <a:pt x="126204" y="36862"/>
                  </a:lnTo>
                  <a:lnTo>
                    <a:pt x="132799" y="66579"/>
                  </a:lnTo>
                  <a:lnTo>
                    <a:pt x="135780" y="74632"/>
                  </a:lnTo>
                  <a:lnTo>
                    <a:pt x="145298" y="86909"/>
                  </a:lnTo>
                  <a:lnTo>
                    <a:pt x="148714" y="89771"/>
                  </a:lnTo>
                  <a:lnTo>
                    <a:pt x="154290" y="91396"/>
                  </a:lnTo>
                  <a:lnTo>
                    <a:pt x="164856" y="92440"/>
                  </a:lnTo>
                  <a:lnTo>
                    <a:pt x="169313" y="91171"/>
                  </a:lnTo>
                  <a:lnTo>
                    <a:pt x="177378" y="87309"/>
                  </a:lnTo>
                  <a:lnTo>
                    <a:pt x="182438" y="82281"/>
                  </a:lnTo>
                  <a:lnTo>
                    <a:pt x="186024" y="77028"/>
                  </a:lnTo>
                  <a:lnTo>
                    <a:pt x="189342" y="66975"/>
                  </a:lnTo>
                  <a:lnTo>
                    <a:pt x="189893" y="59763"/>
                  </a:lnTo>
                  <a:lnTo>
                    <a:pt x="187141" y="49521"/>
                  </a:lnTo>
                  <a:lnTo>
                    <a:pt x="177894" y="35256"/>
                  </a:lnTo>
                  <a:lnTo>
                    <a:pt x="169369" y="27081"/>
                  </a:lnTo>
                  <a:lnTo>
                    <a:pt x="158986" y="21792"/>
                  </a:lnTo>
                  <a:lnTo>
                    <a:pt x="151823" y="19741"/>
                  </a:lnTo>
                  <a:lnTo>
                    <a:pt x="133684" y="17732"/>
                  </a:lnTo>
                  <a:lnTo>
                    <a:pt x="130059" y="18898"/>
                  </a:lnTo>
                  <a:lnTo>
                    <a:pt x="124349" y="22265"/>
                  </a:lnTo>
                  <a:lnTo>
                    <a:pt x="122735" y="24175"/>
                  </a:lnTo>
                  <a:lnTo>
                    <a:pt x="121827" y="28003"/>
                  </a:lnTo>
                  <a:lnTo>
                    <a:pt x="122821" y="32488"/>
                  </a:lnTo>
                  <a:lnTo>
                    <a:pt x="123950" y="33507"/>
                  </a:lnTo>
                  <a:lnTo>
                    <a:pt x="127320" y="34640"/>
                  </a:lnTo>
                  <a:lnTo>
                    <a:pt x="144692" y="35467"/>
                  </a:lnTo>
                  <a:lnTo>
                    <a:pt x="170869" y="27779"/>
                  </a:lnTo>
                  <a:lnTo>
                    <a:pt x="198856" y="16203"/>
                  </a:lnTo>
                  <a:lnTo>
                    <a:pt x="227738" y="701"/>
                  </a:lnTo>
                  <a:lnTo>
                    <a:pt x="232869" y="0"/>
                  </a:lnTo>
                  <a:lnTo>
                    <a:pt x="237421" y="1143"/>
                  </a:lnTo>
                  <a:lnTo>
                    <a:pt x="240856" y="3157"/>
                  </a:lnTo>
                  <a:lnTo>
                    <a:pt x="241985" y="4659"/>
                  </a:lnTo>
                  <a:lnTo>
                    <a:pt x="242620" y="6992"/>
                  </a:lnTo>
                  <a:lnTo>
                    <a:pt x="242709" y="7779"/>
                  </a:lnTo>
                  <a:lnTo>
                    <a:pt x="243514" y="9359"/>
                  </a:lnTo>
                  <a:lnTo>
                    <a:pt x="244099" y="10151"/>
                  </a:lnTo>
                  <a:lnTo>
                    <a:pt x="245038" y="16860"/>
                  </a:lnTo>
                  <a:lnTo>
                    <a:pt x="244936" y="22190"/>
                  </a:lnTo>
                  <a:lnTo>
                    <a:pt x="240607" y="51562"/>
                  </a:lnTo>
                  <a:lnTo>
                    <a:pt x="238155" y="69686"/>
                  </a:lnTo>
                  <a:lnTo>
                    <a:pt x="238844" y="72592"/>
                  </a:lnTo>
                  <a:lnTo>
                    <a:pt x="242189" y="80485"/>
                  </a:lnTo>
                  <a:lnTo>
                    <a:pt x="244239" y="82905"/>
                  </a:lnTo>
                  <a:lnTo>
                    <a:pt x="245228" y="86209"/>
                  </a:lnTo>
                  <a:lnTo>
                    <a:pt x="245771" y="86784"/>
                  </a:lnTo>
                  <a:lnTo>
                    <a:pt x="258223" y="94034"/>
                  </a:lnTo>
                  <a:lnTo>
                    <a:pt x="261257" y="94614"/>
                  </a:lnTo>
                  <a:lnTo>
                    <a:pt x="264369" y="94166"/>
                  </a:lnTo>
                  <a:lnTo>
                    <a:pt x="269802" y="93132"/>
                  </a:lnTo>
                  <a:lnTo>
                    <a:pt x="276221" y="92782"/>
                  </a:lnTo>
                  <a:lnTo>
                    <a:pt x="278957" y="91324"/>
                  </a:lnTo>
                  <a:lnTo>
                    <a:pt x="303307" y="74089"/>
                  </a:lnTo>
                  <a:lnTo>
                    <a:pt x="309563" y="6650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025" name="SMARTInkShape-Group26">
            <a:extLst>
              <a:ext uri="{FF2B5EF4-FFF2-40B4-BE49-F238E27FC236}">
                <a16:creationId xmlns:a16="http://schemas.microsoft.com/office/drawing/2014/main" id="{A2F6E4E8-0E16-40DF-B84F-50212D545289}"/>
              </a:ext>
            </a:extLst>
          </p:cNvPr>
          <p:cNvGrpSpPr/>
          <p:nvPr/>
        </p:nvGrpSpPr>
        <p:grpSpPr>
          <a:xfrm>
            <a:off x="4636294" y="1507331"/>
            <a:ext cx="366713" cy="223100"/>
            <a:chOff x="4636294" y="1507331"/>
            <a:chExt cx="366713" cy="223100"/>
          </a:xfrm>
        </p:grpSpPr>
        <p:sp>
          <p:nvSpPr>
            <p:cNvPr id="4125" name="SMARTInkShape-40">
              <a:extLst>
                <a:ext uri="{FF2B5EF4-FFF2-40B4-BE49-F238E27FC236}">
                  <a16:creationId xmlns:a16="http://schemas.microsoft.com/office/drawing/2014/main" id="{9252D4AE-50E2-4923-AF10-F4193B3F6854}"/>
                </a:ext>
              </a:extLst>
            </p:cNvPr>
            <p:cNvSpPr/>
            <p:nvPr>
              <p:custDataLst>
                <p:tags r:id="rId48"/>
              </p:custDataLst>
            </p:nvPr>
          </p:nvSpPr>
          <p:spPr>
            <a:xfrm>
              <a:off x="4636421" y="1507331"/>
              <a:ext cx="366586" cy="223100"/>
            </a:xfrm>
            <a:custGeom>
              <a:avLst/>
              <a:gdLst/>
              <a:ahLst/>
              <a:cxnLst/>
              <a:rect l="0" t="0" r="0" b="0"/>
              <a:pathLst>
                <a:path w="366586" h="223100">
                  <a:moveTo>
                    <a:pt x="7017" y="0"/>
                  </a:moveTo>
                  <a:lnTo>
                    <a:pt x="7017" y="0"/>
                  </a:lnTo>
                  <a:lnTo>
                    <a:pt x="4664" y="2353"/>
                  </a:lnTo>
                  <a:lnTo>
                    <a:pt x="0" y="24249"/>
                  </a:lnTo>
                  <a:lnTo>
                    <a:pt x="409" y="37504"/>
                  </a:lnTo>
                  <a:lnTo>
                    <a:pt x="6627" y="65433"/>
                  </a:lnTo>
                  <a:lnTo>
                    <a:pt x="7006" y="93636"/>
                  </a:lnTo>
                  <a:lnTo>
                    <a:pt x="7017" y="123299"/>
                  </a:lnTo>
                  <a:lnTo>
                    <a:pt x="7722" y="134295"/>
                  </a:lnTo>
                  <a:lnTo>
                    <a:pt x="9177" y="147017"/>
                  </a:lnTo>
                  <a:lnTo>
                    <a:pt x="8649" y="157040"/>
                  </a:lnTo>
                  <a:lnTo>
                    <a:pt x="8007" y="161871"/>
                  </a:lnTo>
                  <a:lnTo>
                    <a:pt x="9133" y="168524"/>
                  </a:lnTo>
                  <a:lnTo>
                    <a:pt x="10877" y="172935"/>
                  </a:lnTo>
                  <a:lnTo>
                    <a:pt x="15323" y="199126"/>
                  </a:lnTo>
                  <a:lnTo>
                    <a:pt x="17445" y="202699"/>
                  </a:lnTo>
                  <a:lnTo>
                    <a:pt x="18972" y="203859"/>
                  </a:lnTo>
                  <a:lnTo>
                    <a:pt x="29847" y="208834"/>
                  </a:lnTo>
                  <a:lnTo>
                    <a:pt x="39092" y="209673"/>
                  </a:lnTo>
                  <a:lnTo>
                    <a:pt x="40306" y="210161"/>
                  </a:lnTo>
                  <a:lnTo>
                    <a:pt x="41116" y="210752"/>
                  </a:lnTo>
                  <a:lnTo>
                    <a:pt x="44838" y="210701"/>
                  </a:lnTo>
                  <a:lnTo>
                    <a:pt x="50767" y="209186"/>
                  </a:lnTo>
                  <a:lnTo>
                    <a:pt x="74436" y="196009"/>
                  </a:lnTo>
                  <a:lnTo>
                    <a:pt x="80933" y="186689"/>
                  </a:lnTo>
                  <a:lnTo>
                    <a:pt x="84177" y="180771"/>
                  </a:lnTo>
                  <a:lnTo>
                    <a:pt x="86554" y="177445"/>
                  </a:lnTo>
                  <a:lnTo>
                    <a:pt x="98978" y="150582"/>
                  </a:lnTo>
                  <a:lnTo>
                    <a:pt x="99616" y="144718"/>
                  </a:lnTo>
                  <a:lnTo>
                    <a:pt x="99060" y="141666"/>
                  </a:lnTo>
                  <a:lnTo>
                    <a:pt x="95050" y="133950"/>
                  </a:lnTo>
                  <a:lnTo>
                    <a:pt x="89562" y="127829"/>
                  </a:lnTo>
                  <a:lnTo>
                    <a:pt x="87977" y="126928"/>
                  </a:lnTo>
                  <a:lnTo>
                    <a:pt x="84892" y="126420"/>
                  </a:lnTo>
                  <a:lnTo>
                    <a:pt x="81637" y="126249"/>
                  </a:lnTo>
                  <a:lnTo>
                    <a:pt x="74581" y="130687"/>
                  </a:lnTo>
                  <a:lnTo>
                    <a:pt x="69428" y="135352"/>
                  </a:lnTo>
                  <a:lnTo>
                    <a:pt x="67828" y="138297"/>
                  </a:lnTo>
                  <a:lnTo>
                    <a:pt x="66717" y="144438"/>
                  </a:lnTo>
                  <a:lnTo>
                    <a:pt x="66814" y="161353"/>
                  </a:lnTo>
                  <a:lnTo>
                    <a:pt x="68864" y="172640"/>
                  </a:lnTo>
                  <a:lnTo>
                    <a:pt x="69188" y="181539"/>
                  </a:lnTo>
                  <a:lnTo>
                    <a:pt x="70978" y="185132"/>
                  </a:lnTo>
                  <a:lnTo>
                    <a:pt x="73740" y="186823"/>
                  </a:lnTo>
                  <a:lnTo>
                    <a:pt x="74517" y="187784"/>
                  </a:lnTo>
                  <a:lnTo>
                    <a:pt x="77132" y="193370"/>
                  </a:lnTo>
                  <a:lnTo>
                    <a:pt x="82438" y="200585"/>
                  </a:lnTo>
                  <a:lnTo>
                    <a:pt x="87509" y="204386"/>
                  </a:lnTo>
                  <a:lnTo>
                    <a:pt x="89104" y="204669"/>
                  </a:lnTo>
                  <a:lnTo>
                    <a:pt x="96401" y="204777"/>
                  </a:lnTo>
                  <a:lnTo>
                    <a:pt x="102772" y="206837"/>
                  </a:lnTo>
                  <a:lnTo>
                    <a:pt x="103662" y="206683"/>
                  </a:lnTo>
                  <a:lnTo>
                    <a:pt x="106443" y="205467"/>
                  </a:lnTo>
                  <a:lnTo>
                    <a:pt x="110236" y="204725"/>
                  </a:lnTo>
                  <a:lnTo>
                    <a:pt x="113153" y="202946"/>
                  </a:lnTo>
                  <a:lnTo>
                    <a:pt x="115694" y="200479"/>
                  </a:lnTo>
                  <a:lnTo>
                    <a:pt x="118922" y="194333"/>
                  </a:lnTo>
                  <a:lnTo>
                    <a:pt x="121313" y="189255"/>
                  </a:lnTo>
                  <a:lnTo>
                    <a:pt x="122902" y="186243"/>
                  </a:lnTo>
                  <a:lnTo>
                    <a:pt x="125814" y="178861"/>
                  </a:lnTo>
                  <a:lnTo>
                    <a:pt x="143798" y="149345"/>
                  </a:lnTo>
                  <a:lnTo>
                    <a:pt x="149942" y="143604"/>
                  </a:lnTo>
                  <a:lnTo>
                    <a:pt x="156831" y="138882"/>
                  </a:lnTo>
                  <a:lnTo>
                    <a:pt x="160767" y="138341"/>
                  </a:lnTo>
                  <a:lnTo>
                    <a:pt x="165416" y="138158"/>
                  </a:lnTo>
                  <a:lnTo>
                    <a:pt x="168749" y="140654"/>
                  </a:lnTo>
                  <a:lnTo>
                    <a:pt x="170179" y="143299"/>
                  </a:lnTo>
                  <a:lnTo>
                    <a:pt x="171222" y="153617"/>
                  </a:lnTo>
                  <a:lnTo>
                    <a:pt x="173639" y="183041"/>
                  </a:lnTo>
                  <a:lnTo>
                    <a:pt x="173701" y="194056"/>
                  </a:lnTo>
                  <a:lnTo>
                    <a:pt x="174409" y="195432"/>
                  </a:lnTo>
                  <a:lnTo>
                    <a:pt x="175340" y="196925"/>
                  </a:lnTo>
                  <a:lnTo>
                    <a:pt x="175938" y="200040"/>
                  </a:lnTo>
                  <a:lnTo>
                    <a:pt x="175987" y="200829"/>
                  </a:lnTo>
                  <a:lnTo>
                    <a:pt x="175755" y="201355"/>
                  </a:lnTo>
                  <a:lnTo>
                    <a:pt x="175336" y="201705"/>
                  </a:lnTo>
                  <a:lnTo>
                    <a:pt x="174026" y="202268"/>
                  </a:lnTo>
                  <a:lnTo>
                    <a:pt x="174553" y="202345"/>
                  </a:lnTo>
                  <a:lnTo>
                    <a:pt x="175064" y="202365"/>
                  </a:lnTo>
                  <a:lnTo>
                    <a:pt x="176336" y="200977"/>
                  </a:lnTo>
                  <a:lnTo>
                    <a:pt x="178046" y="198302"/>
                  </a:lnTo>
                  <a:lnTo>
                    <a:pt x="178118" y="190434"/>
                  </a:lnTo>
                  <a:lnTo>
                    <a:pt x="176405" y="181114"/>
                  </a:lnTo>
                  <a:lnTo>
                    <a:pt x="177639" y="177597"/>
                  </a:lnTo>
                  <a:lnTo>
                    <a:pt x="179897" y="171860"/>
                  </a:lnTo>
                  <a:lnTo>
                    <a:pt x="188003" y="148181"/>
                  </a:lnTo>
                  <a:lnTo>
                    <a:pt x="191962" y="140301"/>
                  </a:lnTo>
                  <a:lnTo>
                    <a:pt x="194077" y="138496"/>
                  </a:lnTo>
                  <a:lnTo>
                    <a:pt x="194665" y="137137"/>
                  </a:lnTo>
                  <a:lnTo>
                    <a:pt x="195086" y="136933"/>
                  </a:lnTo>
                  <a:lnTo>
                    <a:pt x="195632" y="137061"/>
                  </a:lnTo>
                  <a:lnTo>
                    <a:pt x="196944" y="137646"/>
                  </a:lnTo>
                  <a:lnTo>
                    <a:pt x="198409" y="137905"/>
                  </a:lnTo>
                  <a:lnTo>
                    <a:pt x="209790" y="135824"/>
                  </a:lnTo>
                  <a:lnTo>
                    <a:pt x="211614" y="136478"/>
                  </a:lnTo>
                  <a:lnTo>
                    <a:pt x="214941" y="139054"/>
                  </a:lnTo>
                  <a:lnTo>
                    <a:pt x="215845" y="140559"/>
                  </a:lnTo>
                  <a:lnTo>
                    <a:pt x="221034" y="153967"/>
                  </a:lnTo>
                  <a:lnTo>
                    <a:pt x="221594" y="182343"/>
                  </a:lnTo>
                  <a:lnTo>
                    <a:pt x="223214" y="188938"/>
                  </a:lnTo>
                  <a:lnTo>
                    <a:pt x="224372" y="201773"/>
                  </a:lnTo>
                  <a:lnTo>
                    <a:pt x="225991" y="208903"/>
                  </a:lnTo>
                  <a:lnTo>
                    <a:pt x="237742" y="217107"/>
                  </a:lnTo>
                  <a:lnTo>
                    <a:pt x="243102" y="220097"/>
                  </a:lnTo>
                  <a:lnTo>
                    <a:pt x="245822" y="222175"/>
                  </a:lnTo>
                  <a:lnTo>
                    <a:pt x="247913" y="223099"/>
                  </a:lnTo>
                  <a:lnTo>
                    <a:pt x="250430" y="222804"/>
                  </a:lnTo>
                  <a:lnTo>
                    <a:pt x="257646" y="219733"/>
                  </a:lnTo>
                  <a:lnTo>
                    <a:pt x="271975" y="207871"/>
                  </a:lnTo>
                  <a:lnTo>
                    <a:pt x="278782" y="198687"/>
                  </a:lnTo>
                  <a:lnTo>
                    <a:pt x="289987" y="169134"/>
                  </a:lnTo>
                  <a:lnTo>
                    <a:pt x="292401" y="156211"/>
                  </a:lnTo>
                  <a:lnTo>
                    <a:pt x="294016" y="130216"/>
                  </a:lnTo>
                  <a:lnTo>
                    <a:pt x="298768" y="105355"/>
                  </a:lnTo>
                  <a:lnTo>
                    <a:pt x="301502" y="75869"/>
                  </a:lnTo>
                  <a:lnTo>
                    <a:pt x="304167" y="47447"/>
                  </a:lnTo>
                  <a:lnTo>
                    <a:pt x="301152" y="23104"/>
                  </a:lnTo>
                  <a:lnTo>
                    <a:pt x="302066" y="14765"/>
                  </a:lnTo>
                  <a:lnTo>
                    <a:pt x="301486" y="12471"/>
                  </a:lnTo>
                  <a:lnTo>
                    <a:pt x="299853" y="9649"/>
                  </a:lnTo>
                  <a:lnTo>
                    <a:pt x="298738" y="8434"/>
                  </a:lnTo>
                  <a:lnTo>
                    <a:pt x="297361" y="7717"/>
                  </a:lnTo>
                  <a:lnTo>
                    <a:pt x="296623" y="7526"/>
                  </a:lnTo>
                  <a:lnTo>
                    <a:pt x="295867" y="7663"/>
                  </a:lnTo>
                  <a:lnTo>
                    <a:pt x="294321" y="8521"/>
                  </a:lnTo>
                  <a:lnTo>
                    <a:pt x="294067" y="9385"/>
                  </a:lnTo>
                  <a:lnTo>
                    <a:pt x="294492" y="11756"/>
                  </a:lnTo>
                  <a:lnTo>
                    <a:pt x="296655" y="16482"/>
                  </a:lnTo>
                  <a:lnTo>
                    <a:pt x="296808" y="43300"/>
                  </a:lnTo>
                  <a:lnTo>
                    <a:pt x="295245" y="72625"/>
                  </a:lnTo>
                  <a:lnTo>
                    <a:pt x="293264" y="101987"/>
                  </a:lnTo>
                  <a:lnTo>
                    <a:pt x="293485" y="127104"/>
                  </a:lnTo>
                  <a:lnTo>
                    <a:pt x="295361" y="133881"/>
                  </a:lnTo>
                  <a:lnTo>
                    <a:pt x="297592" y="140387"/>
                  </a:lnTo>
                  <a:lnTo>
                    <a:pt x="299820" y="163989"/>
                  </a:lnTo>
                  <a:lnTo>
                    <a:pt x="300148" y="170827"/>
                  </a:lnTo>
                  <a:lnTo>
                    <a:pt x="308663" y="197936"/>
                  </a:lnTo>
                  <a:lnTo>
                    <a:pt x="319803" y="214071"/>
                  </a:lnTo>
                  <a:lnTo>
                    <a:pt x="321804" y="215528"/>
                  </a:lnTo>
                  <a:lnTo>
                    <a:pt x="325683" y="216348"/>
                  </a:lnTo>
                  <a:lnTo>
                    <a:pt x="339755" y="212563"/>
                  </a:lnTo>
                  <a:lnTo>
                    <a:pt x="355287" y="204572"/>
                  </a:lnTo>
                  <a:lnTo>
                    <a:pt x="360739" y="199256"/>
                  </a:lnTo>
                  <a:lnTo>
                    <a:pt x="364441" y="193918"/>
                  </a:lnTo>
                  <a:lnTo>
                    <a:pt x="366585" y="18573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26" name="SMARTInkShape-41">
              <a:extLst>
                <a:ext uri="{FF2B5EF4-FFF2-40B4-BE49-F238E27FC236}">
                  <a16:creationId xmlns:a16="http://schemas.microsoft.com/office/drawing/2014/main" id="{CCE58A6C-412C-47B4-9C43-0A404EF4E5FA}"/>
                </a:ext>
              </a:extLst>
            </p:cNvPr>
            <p:cNvSpPr/>
            <p:nvPr>
              <p:custDataLst>
                <p:tags r:id="rId49"/>
              </p:custDataLst>
            </p:nvPr>
          </p:nvSpPr>
          <p:spPr>
            <a:xfrm>
              <a:off x="4943475" y="1614488"/>
              <a:ext cx="30957" cy="1"/>
            </a:xfrm>
            <a:custGeom>
              <a:avLst/>
              <a:gdLst/>
              <a:ahLst/>
              <a:cxnLst/>
              <a:rect l="0" t="0" r="0" b="0"/>
              <a:pathLst>
                <a:path w="30957" h="1">
                  <a:moveTo>
                    <a:pt x="0" y="0"/>
                  </a:moveTo>
                  <a:lnTo>
                    <a:pt x="0" y="0"/>
                  </a:lnTo>
                  <a:lnTo>
                    <a:pt x="29486" y="0"/>
                  </a:lnTo>
                  <a:lnTo>
                    <a:pt x="30956"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27" name="SMARTInkShape-42">
              <a:extLst>
                <a:ext uri="{FF2B5EF4-FFF2-40B4-BE49-F238E27FC236}">
                  <a16:creationId xmlns:a16="http://schemas.microsoft.com/office/drawing/2014/main" id="{4BF2F441-54F7-4196-B9EA-F6852D542A4F}"/>
                </a:ext>
              </a:extLst>
            </p:cNvPr>
            <p:cNvSpPr/>
            <p:nvPr>
              <p:custDataLst>
                <p:tags r:id="rId50"/>
              </p:custDataLst>
            </p:nvPr>
          </p:nvSpPr>
          <p:spPr>
            <a:xfrm>
              <a:off x="4636294" y="1597819"/>
              <a:ext cx="14288" cy="2382"/>
            </a:xfrm>
            <a:custGeom>
              <a:avLst/>
              <a:gdLst/>
              <a:ahLst/>
              <a:cxnLst/>
              <a:rect l="0" t="0" r="0" b="0"/>
              <a:pathLst>
                <a:path w="14288" h="2382">
                  <a:moveTo>
                    <a:pt x="0" y="2381"/>
                  </a:moveTo>
                  <a:lnTo>
                    <a:pt x="0" y="2381"/>
                  </a:lnTo>
                  <a:lnTo>
                    <a:pt x="0" y="1117"/>
                  </a:lnTo>
                  <a:lnTo>
                    <a:pt x="264" y="744"/>
                  </a:lnTo>
                  <a:lnTo>
                    <a:pt x="705" y="496"/>
                  </a:lnTo>
                  <a:lnTo>
                    <a:pt x="3314" y="98"/>
                  </a:lnTo>
                  <a:lnTo>
                    <a:pt x="4824" y="749"/>
                  </a:lnTo>
                  <a:lnTo>
                    <a:pt x="6685" y="2058"/>
                  </a:lnTo>
                  <a:lnTo>
                    <a:pt x="14287"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24" name="SMARTInkShape-43">
              <a:extLst>
                <a:ext uri="{FF2B5EF4-FFF2-40B4-BE49-F238E27FC236}">
                  <a16:creationId xmlns:a16="http://schemas.microsoft.com/office/drawing/2014/main" id="{62592EB8-2A22-45BB-A7C7-113A179B5036}"/>
                </a:ext>
              </a:extLst>
            </p:cNvPr>
            <p:cNvSpPr/>
            <p:nvPr>
              <p:custDataLst>
                <p:tags r:id="rId51"/>
              </p:custDataLst>
            </p:nvPr>
          </p:nvSpPr>
          <p:spPr>
            <a:xfrm>
              <a:off x="4641056" y="1585953"/>
              <a:ext cx="30958" cy="7104"/>
            </a:xfrm>
            <a:custGeom>
              <a:avLst/>
              <a:gdLst/>
              <a:ahLst/>
              <a:cxnLst/>
              <a:rect l="0" t="0" r="0" b="0"/>
              <a:pathLst>
                <a:path w="30958" h="7104">
                  <a:moveTo>
                    <a:pt x="0" y="7103"/>
                  </a:moveTo>
                  <a:lnTo>
                    <a:pt x="0" y="7103"/>
                  </a:lnTo>
                  <a:lnTo>
                    <a:pt x="1265" y="5839"/>
                  </a:lnTo>
                  <a:lnTo>
                    <a:pt x="1885" y="4513"/>
                  </a:lnTo>
                  <a:lnTo>
                    <a:pt x="2051" y="3789"/>
                  </a:lnTo>
                  <a:lnTo>
                    <a:pt x="4731" y="0"/>
                  </a:lnTo>
                  <a:lnTo>
                    <a:pt x="17271" y="2976"/>
                  </a:lnTo>
                  <a:lnTo>
                    <a:pt x="30957" y="2341"/>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027" name="SMARTInkShape-44">
            <a:extLst>
              <a:ext uri="{FF2B5EF4-FFF2-40B4-BE49-F238E27FC236}">
                <a16:creationId xmlns:a16="http://schemas.microsoft.com/office/drawing/2014/main" id="{9FBFD44F-C68E-4B58-ABA0-7E1ACBBB8572}"/>
              </a:ext>
            </a:extLst>
          </p:cNvPr>
          <p:cNvSpPr/>
          <p:nvPr>
            <p:custDataLst>
              <p:tags r:id="rId11"/>
            </p:custDataLst>
          </p:nvPr>
        </p:nvSpPr>
        <p:spPr>
          <a:xfrm>
            <a:off x="5224846" y="1536098"/>
            <a:ext cx="308373" cy="187786"/>
          </a:xfrm>
          <a:custGeom>
            <a:avLst/>
            <a:gdLst/>
            <a:ahLst/>
            <a:cxnLst/>
            <a:rect l="0" t="0" r="0" b="0"/>
            <a:pathLst>
              <a:path w="308373" h="187786">
                <a:moveTo>
                  <a:pt x="73435" y="109346"/>
                </a:moveTo>
                <a:lnTo>
                  <a:pt x="73435" y="109346"/>
                </a:lnTo>
                <a:lnTo>
                  <a:pt x="73435" y="106994"/>
                </a:lnTo>
                <a:lnTo>
                  <a:pt x="74807" y="100424"/>
                </a:lnTo>
                <a:lnTo>
                  <a:pt x="74614" y="99429"/>
                </a:lnTo>
                <a:lnTo>
                  <a:pt x="74221" y="98766"/>
                </a:lnTo>
                <a:lnTo>
                  <a:pt x="73695" y="98324"/>
                </a:lnTo>
                <a:lnTo>
                  <a:pt x="66757" y="95606"/>
                </a:lnTo>
                <a:lnTo>
                  <a:pt x="65808" y="95424"/>
                </a:lnTo>
                <a:lnTo>
                  <a:pt x="60483" y="96502"/>
                </a:lnTo>
                <a:lnTo>
                  <a:pt x="55369" y="95868"/>
                </a:lnTo>
                <a:lnTo>
                  <a:pt x="45838" y="97756"/>
                </a:lnTo>
                <a:lnTo>
                  <a:pt x="33514" y="101979"/>
                </a:lnTo>
                <a:lnTo>
                  <a:pt x="10954" y="118359"/>
                </a:lnTo>
                <a:lnTo>
                  <a:pt x="6180" y="124305"/>
                </a:lnTo>
                <a:lnTo>
                  <a:pt x="3354" y="130711"/>
                </a:lnTo>
                <a:lnTo>
                  <a:pt x="0" y="147074"/>
                </a:lnTo>
                <a:lnTo>
                  <a:pt x="995" y="152803"/>
                </a:lnTo>
                <a:lnTo>
                  <a:pt x="7054" y="167011"/>
                </a:lnTo>
                <a:lnTo>
                  <a:pt x="14109" y="173926"/>
                </a:lnTo>
                <a:lnTo>
                  <a:pt x="27495" y="182120"/>
                </a:lnTo>
                <a:lnTo>
                  <a:pt x="44091" y="187207"/>
                </a:lnTo>
                <a:lnTo>
                  <a:pt x="52323" y="187785"/>
                </a:lnTo>
                <a:lnTo>
                  <a:pt x="57978" y="186621"/>
                </a:lnTo>
                <a:lnTo>
                  <a:pt x="63005" y="183336"/>
                </a:lnTo>
                <a:lnTo>
                  <a:pt x="78432" y="163812"/>
                </a:lnTo>
                <a:lnTo>
                  <a:pt x="88207" y="135224"/>
                </a:lnTo>
                <a:lnTo>
                  <a:pt x="91101" y="120504"/>
                </a:lnTo>
                <a:lnTo>
                  <a:pt x="91597" y="92076"/>
                </a:lnTo>
                <a:lnTo>
                  <a:pt x="94436" y="63807"/>
                </a:lnTo>
                <a:lnTo>
                  <a:pt x="92927" y="42171"/>
                </a:lnTo>
                <a:lnTo>
                  <a:pt x="88816" y="16222"/>
                </a:lnTo>
                <a:lnTo>
                  <a:pt x="90098" y="0"/>
                </a:lnTo>
                <a:lnTo>
                  <a:pt x="90102" y="1129"/>
                </a:lnTo>
                <a:lnTo>
                  <a:pt x="90809" y="2424"/>
                </a:lnTo>
                <a:lnTo>
                  <a:pt x="91740" y="3881"/>
                </a:lnTo>
                <a:lnTo>
                  <a:pt x="92265" y="6454"/>
                </a:lnTo>
                <a:lnTo>
                  <a:pt x="92155" y="10450"/>
                </a:lnTo>
                <a:lnTo>
                  <a:pt x="90319" y="19945"/>
                </a:lnTo>
                <a:lnTo>
                  <a:pt x="89639" y="26589"/>
                </a:lnTo>
                <a:lnTo>
                  <a:pt x="83545" y="50753"/>
                </a:lnTo>
                <a:lnTo>
                  <a:pt x="77687" y="79452"/>
                </a:lnTo>
                <a:lnTo>
                  <a:pt x="75926" y="94526"/>
                </a:lnTo>
                <a:lnTo>
                  <a:pt x="76571" y="98173"/>
                </a:lnTo>
                <a:lnTo>
                  <a:pt x="77475" y="101734"/>
                </a:lnTo>
                <a:lnTo>
                  <a:pt x="78891" y="130574"/>
                </a:lnTo>
                <a:lnTo>
                  <a:pt x="81241" y="150877"/>
                </a:lnTo>
                <a:lnTo>
                  <a:pt x="84899" y="157903"/>
                </a:lnTo>
                <a:lnTo>
                  <a:pt x="88919" y="163436"/>
                </a:lnTo>
                <a:lnTo>
                  <a:pt x="89314" y="164456"/>
                </a:lnTo>
                <a:lnTo>
                  <a:pt x="104191" y="177594"/>
                </a:lnTo>
                <a:lnTo>
                  <a:pt x="110702" y="181417"/>
                </a:lnTo>
                <a:lnTo>
                  <a:pt x="123099" y="183011"/>
                </a:lnTo>
                <a:lnTo>
                  <a:pt x="137831" y="176574"/>
                </a:lnTo>
                <a:lnTo>
                  <a:pt x="160802" y="164489"/>
                </a:lnTo>
                <a:lnTo>
                  <a:pt x="165527" y="158757"/>
                </a:lnTo>
                <a:lnTo>
                  <a:pt x="167281" y="155031"/>
                </a:lnTo>
                <a:lnTo>
                  <a:pt x="169681" y="149252"/>
                </a:lnTo>
                <a:lnTo>
                  <a:pt x="181263" y="125771"/>
                </a:lnTo>
                <a:lnTo>
                  <a:pt x="182822" y="112184"/>
                </a:lnTo>
                <a:lnTo>
                  <a:pt x="180539" y="100864"/>
                </a:lnTo>
                <a:lnTo>
                  <a:pt x="178185" y="94001"/>
                </a:lnTo>
                <a:lnTo>
                  <a:pt x="177664" y="93560"/>
                </a:lnTo>
                <a:lnTo>
                  <a:pt x="177053" y="93266"/>
                </a:lnTo>
                <a:lnTo>
                  <a:pt x="169308" y="92729"/>
                </a:lnTo>
                <a:lnTo>
                  <a:pt x="162467" y="94732"/>
                </a:lnTo>
                <a:lnTo>
                  <a:pt x="157188" y="97606"/>
                </a:lnTo>
                <a:lnTo>
                  <a:pt x="155374" y="99365"/>
                </a:lnTo>
                <a:lnTo>
                  <a:pt x="149073" y="108387"/>
                </a:lnTo>
                <a:lnTo>
                  <a:pt x="144992" y="129926"/>
                </a:lnTo>
                <a:lnTo>
                  <a:pt x="149730" y="146202"/>
                </a:lnTo>
                <a:lnTo>
                  <a:pt x="154942" y="154592"/>
                </a:lnTo>
                <a:lnTo>
                  <a:pt x="161590" y="158931"/>
                </a:lnTo>
                <a:lnTo>
                  <a:pt x="164790" y="164166"/>
                </a:lnTo>
                <a:lnTo>
                  <a:pt x="166711" y="168574"/>
                </a:lnTo>
                <a:lnTo>
                  <a:pt x="167369" y="169468"/>
                </a:lnTo>
                <a:lnTo>
                  <a:pt x="168337" y="170065"/>
                </a:lnTo>
                <a:lnTo>
                  <a:pt x="172492" y="170905"/>
                </a:lnTo>
                <a:lnTo>
                  <a:pt x="192698" y="173537"/>
                </a:lnTo>
                <a:lnTo>
                  <a:pt x="198250" y="171718"/>
                </a:lnTo>
                <a:lnTo>
                  <a:pt x="212877" y="164458"/>
                </a:lnTo>
                <a:lnTo>
                  <a:pt x="215049" y="162415"/>
                </a:lnTo>
                <a:lnTo>
                  <a:pt x="227637" y="148859"/>
                </a:lnTo>
                <a:lnTo>
                  <a:pt x="241585" y="134354"/>
                </a:lnTo>
                <a:lnTo>
                  <a:pt x="262026" y="105010"/>
                </a:lnTo>
                <a:lnTo>
                  <a:pt x="266134" y="100039"/>
                </a:lnTo>
                <a:lnTo>
                  <a:pt x="265530" y="99918"/>
                </a:lnTo>
                <a:lnTo>
                  <a:pt x="264998" y="99885"/>
                </a:lnTo>
                <a:lnTo>
                  <a:pt x="264644" y="99599"/>
                </a:lnTo>
                <a:lnTo>
                  <a:pt x="264029" y="97776"/>
                </a:lnTo>
                <a:lnTo>
                  <a:pt x="263963" y="98803"/>
                </a:lnTo>
                <a:lnTo>
                  <a:pt x="264218" y="99142"/>
                </a:lnTo>
                <a:lnTo>
                  <a:pt x="265208" y="99519"/>
                </a:lnTo>
                <a:lnTo>
                  <a:pt x="265577" y="99884"/>
                </a:lnTo>
                <a:lnTo>
                  <a:pt x="265988" y="100995"/>
                </a:lnTo>
                <a:lnTo>
                  <a:pt x="266516" y="103865"/>
                </a:lnTo>
                <a:lnTo>
                  <a:pt x="278231" y="121153"/>
                </a:lnTo>
                <a:lnTo>
                  <a:pt x="282830" y="125309"/>
                </a:lnTo>
                <a:lnTo>
                  <a:pt x="297436" y="135897"/>
                </a:lnTo>
                <a:lnTo>
                  <a:pt x="308372" y="152610"/>
                </a:lnTo>
                <a:lnTo>
                  <a:pt x="308115" y="155121"/>
                </a:lnTo>
                <a:lnTo>
                  <a:pt x="305794" y="162309"/>
                </a:lnTo>
                <a:lnTo>
                  <a:pt x="303617" y="165340"/>
                </a:lnTo>
                <a:lnTo>
                  <a:pt x="302296" y="166519"/>
                </a:lnTo>
                <a:lnTo>
                  <a:pt x="282313" y="174949"/>
                </a:lnTo>
                <a:lnTo>
                  <a:pt x="270283" y="175979"/>
                </a:lnTo>
                <a:lnTo>
                  <a:pt x="262435" y="173480"/>
                </a:lnTo>
                <a:lnTo>
                  <a:pt x="243182" y="164655"/>
                </a:lnTo>
                <a:lnTo>
                  <a:pt x="237742" y="156971"/>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030" name="SMARTInkShape-Group30">
            <a:extLst>
              <a:ext uri="{FF2B5EF4-FFF2-40B4-BE49-F238E27FC236}">
                <a16:creationId xmlns:a16="http://schemas.microsoft.com/office/drawing/2014/main" id="{3DD6AF22-4CDB-481F-9240-800EA0A8D25D}"/>
              </a:ext>
            </a:extLst>
          </p:cNvPr>
          <p:cNvGrpSpPr/>
          <p:nvPr/>
        </p:nvGrpSpPr>
        <p:grpSpPr>
          <a:xfrm>
            <a:off x="6065044" y="1329399"/>
            <a:ext cx="254795" cy="54099"/>
            <a:chOff x="6065044" y="1329399"/>
            <a:chExt cx="254795" cy="54099"/>
          </a:xfrm>
        </p:grpSpPr>
        <p:sp>
          <p:nvSpPr>
            <p:cNvPr id="1028" name="SMARTInkShape-45">
              <a:extLst>
                <a:ext uri="{FF2B5EF4-FFF2-40B4-BE49-F238E27FC236}">
                  <a16:creationId xmlns:a16="http://schemas.microsoft.com/office/drawing/2014/main" id="{D43EB225-309A-4ADC-AA18-521B4FFF53CF}"/>
                </a:ext>
              </a:extLst>
            </p:cNvPr>
            <p:cNvSpPr/>
            <p:nvPr>
              <p:custDataLst>
                <p:tags r:id="rId46"/>
              </p:custDataLst>
            </p:nvPr>
          </p:nvSpPr>
          <p:spPr>
            <a:xfrm>
              <a:off x="6246020" y="1329399"/>
              <a:ext cx="73819" cy="54099"/>
            </a:xfrm>
            <a:custGeom>
              <a:avLst/>
              <a:gdLst/>
              <a:ahLst/>
              <a:cxnLst/>
              <a:rect l="0" t="0" r="0" b="0"/>
              <a:pathLst>
                <a:path w="73819" h="54099">
                  <a:moveTo>
                    <a:pt x="9524" y="4101"/>
                  </a:moveTo>
                  <a:lnTo>
                    <a:pt x="9524" y="4101"/>
                  </a:lnTo>
                  <a:lnTo>
                    <a:pt x="7474" y="0"/>
                  </a:lnTo>
                  <a:lnTo>
                    <a:pt x="7363" y="44"/>
                  </a:lnTo>
                  <a:lnTo>
                    <a:pt x="7156" y="3483"/>
                  </a:lnTo>
                  <a:lnTo>
                    <a:pt x="7143" y="4100"/>
                  </a:lnTo>
                  <a:lnTo>
                    <a:pt x="5879" y="5365"/>
                  </a:lnTo>
                  <a:lnTo>
                    <a:pt x="5258" y="6691"/>
                  </a:lnTo>
                  <a:lnTo>
                    <a:pt x="4791" y="8736"/>
                  </a:lnTo>
                  <a:lnTo>
                    <a:pt x="429" y="13194"/>
                  </a:lnTo>
                  <a:lnTo>
                    <a:pt x="190" y="14139"/>
                  </a:lnTo>
                  <a:lnTo>
                    <a:pt x="0" y="23947"/>
                  </a:lnTo>
                  <a:lnTo>
                    <a:pt x="264" y="24476"/>
                  </a:lnTo>
                  <a:lnTo>
                    <a:pt x="705" y="24828"/>
                  </a:lnTo>
                  <a:lnTo>
                    <a:pt x="1263" y="25063"/>
                  </a:lnTo>
                  <a:lnTo>
                    <a:pt x="1635" y="25484"/>
                  </a:lnTo>
                  <a:lnTo>
                    <a:pt x="2049" y="26657"/>
                  </a:lnTo>
                  <a:lnTo>
                    <a:pt x="1894" y="27340"/>
                  </a:lnTo>
                  <a:lnTo>
                    <a:pt x="301" y="29853"/>
                  </a:lnTo>
                  <a:lnTo>
                    <a:pt x="464" y="30000"/>
                  </a:lnTo>
                  <a:lnTo>
                    <a:pt x="2290" y="30283"/>
                  </a:lnTo>
                  <a:lnTo>
                    <a:pt x="3999" y="33830"/>
                  </a:lnTo>
                  <a:lnTo>
                    <a:pt x="4422" y="35658"/>
                  </a:lnTo>
                  <a:lnTo>
                    <a:pt x="4800" y="36252"/>
                  </a:lnTo>
                  <a:lnTo>
                    <a:pt x="5316" y="36647"/>
                  </a:lnTo>
                  <a:lnTo>
                    <a:pt x="6782" y="37282"/>
                  </a:lnTo>
                  <a:lnTo>
                    <a:pt x="6982" y="38075"/>
                  </a:lnTo>
                  <a:lnTo>
                    <a:pt x="7036" y="38656"/>
                  </a:lnTo>
                  <a:lnTo>
                    <a:pt x="7336" y="39044"/>
                  </a:lnTo>
                  <a:lnTo>
                    <a:pt x="8375" y="39475"/>
                  </a:lnTo>
                  <a:lnTo>
                    <a:pt x="9719" y="41078"/>
                  </a:lnTo>
                  <a:lnTo>
                    <a:pt x="13781" y="46443"/>
                  </a:lnTo>
                  <a:lnTo>
                    <a:pt x="15959" y="48367"/>
                  </a:lnTo>
                  <a:lnTo>
                    <a:pt x="19066" y="49857"/>
                  </a:lnTo>
                  <a:lnTo>
                    <a:pt x="20644" y="50895"/>
                  </a:lnTo>
                  <a:lnTo>
                    <a:pt x="29941" y="53865"/>
                  </a:lnTo>
                  <a:lnTo>
                    <a:pt x="34452" y="54098"/>
                  </a:lnTo>
                  <a:lnTo>
                    <a:pt x="35861" y="53397"/>
                  </a:lnTo>
                  <a:lnTo>
                    <a:pt x="40018" y="49774"/>
                  </a:lnTo>
                  <a:lnTo>
                    <a:pt x="40980" y="49535"/>
                  </a:lnTo>
                  <a:lnTo>
                    <a:pt x="43754" y="49383"/>
                  </a:lnTo>
                  <a:lnTo>
                    <a:pt x="45287" y="48656"/>
                  </a:lnTo>
                  <a:lnTo>
                    <a:pt x="46066" y="48092"/>
                  </a:lnTo>
                  <a:lnTo>
                    <a:pt x="46931" y="46759"/>
                  </a:lnTo>
                  <a:lnTo>
                    <a:pt x="47162" y="46034"/>
                  </a:lnTo>
                  <a:lnTo>
                    <a:pt x="47580" y="45550"/>
                  </a:lnTo>
                  <a:lnTo>
                    <a:pt x="48751" y="45012"/>
                  </a:lnTo>
                  <a:lnTo>
                    <a:pt x="51945" y="44620"/>
                  </a:lnTo>
                  <a:lnTo>
                    <a:pt x="54398" y="42535"/>
                  </a:lnTo>
                  <a:lnTo>
                    <a:pt x="55922" y="42300"/>
                  </a:lnTo>
                  <a:lnTo>
                    <a:pt x="61449" y="42203"/>
                  </a:lnTo>
                  <a:lnTo>
                    <a:pt x="61604" y="41938"/>
                  </a:lnTo>
                  <a:lnTo>
                    <a:pt x="61870" y="38887"/>
                  </a:lnTo>
                  <a:lnTo>
                    <a:pt x="62148" y="38404"/>
                  </a:lnTo>
                  <a:lnTo>
                    <a:pt x="62599" y="38082"/>
                  </a:lnTo>
                  <a:lnTo>
                    <a:pt x="63804" y="37725"/>
                  </a:lnTo>
                  <a:lnTo>
                    <a:pt x="66547" y="37450"/>
                  </a:lnTo>
                  <a:lnTo>
                    <a:pt x="66663" y="35389"/>
                  </a:lnTo>
                  <a:lnTo>
                    <a:pt x="66931" y="35279"/>
                  </a:lnTo>
                  <a:lnTo>
                    <a:pt x="70290" y="35060"/>
                  </a:lnTo>
                  <a:lnTo>
                    <a:pt x="70672" y="34794"/>
                  </a:lnTo>
                  <a:lnTo>
                    <a:pt x="70927" y="34353"/>
                  </a:lnTo>
                  <a:lnTo>
                    <a:pt x="71406" y="32774"/>
                  </a:lnTo>
                  <a:lnTo>
                    <a:pt x="72692" y="32705"/>
                  </a:lnTo>
                  <a:lnTo>
                    <a:pt x="73067" y="32431"/>
                  </a:lnTo>
                  <a:lnTo>
                    <a:pt x="73483" y="31420"/>
                  </a:lnTo>
                  <a:lnTo>
                    <a:pt x="73818" y="2791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29" name="SMARTInkShape-46">
              <a:extLst>
                <a:ext uri="{FF2B5EF4-FFF2-40B4-BE49-F238E27FC236}">
                  <a16:creationId xmlns:a16="http://schemas.microsoft.com/office/drawing/2014/main" id="{9690D41A-9B08-4851-9781-D279E8786912}"/>
                </a:ext>
              </a:extLst>
            </p:cNvPr>
            <p:cNvSpPr/>
            <p:nvPr>
              <p:custDataLst>
                <p:tags r:id="rId47"/>
              </p:custDataLst>
            </p:nvPr>
          </p:nvSpPr>
          <p:spPr>
            <a:xfrm>
              <a:off x="6065044" y="1357342"/>
              <a:ext cx="2382" cy="2353"/>
            </a:xfrm>
            <a:custGeom>
              <a:avLst/>
              <a:gdLst/>
              <a:ahLst/>
              <a:cxnLst/>
              <a:rect l="0" t="0" r="0" b="0"/>
              <a:pathLst>
                <a:path w="2382" h="2353">
                  <a:moveTo>
                    <a:pt x="2381" y="2352"/>
                  </a:moveTo>
                  <a:lnTo>
                    <a:pt x="2381" y="2352"/>
                  </a:lnTo>
                  <a:lnTo>
                    <a:pt x="29" y="0"/>
                  </a:lnTo>
                  <a:lnTo>
                    <a:pt x="0" y="235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033" name="SMARTInkShape-Group31">
            <a:extLst>
              <a:ext uri="{FF2B5EF4-FFF2-40B4-BE49-F238E27FC236}">
                <a16:creationId xmlns:a16="http://schemas.microsoft.com/office/drawing/2014/main" id="{DB445B25-4360-4A65-B8C6-B6E63788E5A9}"/>
              </a:ext>
            </a:extLst>
          </p:cNvPr>
          <p:cNvGrpSpPr/>
          <p:nvPr/>
        </p:nvGrpSpPr>
        <p:grpSpPr>
          <a:xfrm>
            <a:off x="5765608" y="1633541"/>
            <a:ext cx="232762" cy="91033"/>
            <a:chOff x="5765608" y="1633541"/>
            <a:chExt cx="232762" cy="91033"/>
          </a:xfrm>
        </p:grpSpPr>
        <p:sp>
          <p:nvSpPr>
            <p:cNvPr id="1031" name="SMARTInkShape-47">
              <a:extLst>
                <a:ext uri="{FF2B5EF4-FFF2-40B4-BE49-F238E27FC236}">
                  <a16:creationId xmlns:a16="http://schemas.microsoft.com/office/drawing/2014/main" id="{91D3D583-6F83-4F38-9CEC-227B5C702C93}"/>
                </a:ext>
              </a:extLst>
            </p:cNvPr>
            <p:cNvSpPr/>
            <p:nvPr>
              <p:custDataLst>
                <p:tags r:id="rId44"/>
              </p:custDataLst>
            </p:nvPr>
          </p:nvSpPr>
          <p:spPr>
            <a:xfrm>
              <a:off x="5889301" y="1641360"/>
              <a:ext cx="109069" cy="82617"/>
            </a:xfrm>
            <a:custGeom>
              <a:avLst/>
              <a:gdLst/>
              <a:ahLst/>
              <a:cxnLst/>
              <a:rect l="0" t="0" r="0" b="0"/>
              <a:pathLst>
                <a:path w="109069" h="82617">
                  <a:moveTo>
                    <a:pt x="90018" y="18371"/>
                  </a:moveTo>
                  <a:lnTo>
                    <a:pt x="90018" y="18371"/>
                  </a:lnTo>
                  <a:lnTo>
                    <a:pt x="88754" y="17107"/>
                  </a:lnTo>
                  <a:lnTo>
                    <a:pt x="88133" y="15781"/>
                  </a:lnTo>
                  <a:lnTo>
                    <a:pt x="87967" y="15057"/>
                  </a:lnTo>
                  <a:lnTo>
                    <a:pt x="78746" y="4747"/>
                  </a:lnTo>
                  <a:lnTo>
                    <a:pt x="52889" y="0"/>
                  </a:lnTo>
                  <a:lnTo>
                    <a:pt x="34279" y="2695"/>
                  </a:lnTo>
                  <a:lnTo>
                    <a:pt x="27406" y="4936"/>
                  </a:lnTo>
                  <a:lnTo>
                    <a:pt x="9656" y="18324"/>
                  </a:lnTo>
                  <a:lnTo>
                    <a:pt x="5882" y="22973"/>
                  </a:lnTo>
                  <a:lnTo>
                    <a:pt x="1912" y="31772"/>
                  </a:lnTo>
                  <a:lnTo>
                    <a:pt x="0" y="42009"/>
                  </a:lnTo>
                  <a:lnTo>
                    <a:pt x="933" y="48011"/>
                  </a:lnTo>
                  <a:lnTo>
                    <a:pt x="5140" y="58013"/>
                  </a:lnTo>
                  <a:lnTo>
                    <a:pt x="19797" y="70894"/>
                  </a:lnTo>
                  <a:lnTo>
                    <a:pt x="44179" y="80766"/>
                  </a:lnTo>
                  <a:lnTo>
                    <a:pt x="72254" y="82616"/>
                  </a:lnTo>
                  <a:lnTo>
                    <a:pt x="96700" y="76175"/>
                  </a:lnTo>
                  <a:lnTo>
                    <a:pt x="109068" y="7075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2" name="SMARTInkShape-48">
              <a:extLst>
                <a:ext uri="{FF2B5EF4-FFF2-40B4-BE49-F238E27FC236}">
                  <a16:creationId xmlns:a16="http://schemas.microsoft.com/office/drawing/2014/main" id="{22932F0B-A3C7-44FA-825A-25E153DA7FF1}"/>
                </a:ext>
              </a:extLst>
            </p:cNvPr>
            <p:cNvSpPr/>
            <p:nvPr>
              <p:custDataLst>
                <p:tags r:id="rId45"/>
              </p:custDataLst>
            </p:nvPr>
          </p:nvSpPr>
          <p:spPr>
            <a:xfrm>
              <a:off x="5765608" y="1633541"/>
              <a:ext cx="111318" cy="91033"/>
            </a:xfrm>
            <a:custGeom>
              <a:avLst/>
              <a:gdLst/>
              <a:ahLst/>
              <a:cxnLst/>
              <a:rect l="0" t="0" r="0" b="0"/>
              <a:pathLst>
                <a:path w="111318" h="91033">
                  <a:moveTo>
                    <a:pt x="4161" y="61909"/>
                  </a:moveTo>
                  <a:lnTo>
                    <a:pt x="4161" y="61909"/>
                  </a:lnTo>
                  <a:lnTo>
                    <a:pt x="9526" y="56544"/>
                  </a:lnTo>
                  <a:lnTo>
                    <a:pt x="20391" y="52528"/>
                  </a:lnTo>
                  <a:lnTo>
                    <a:pt x="21964" y="52427"/>
                  </a:lnTo>
                  <a:lnTo>
                    <a:pt x="51497" y="37558"/>
                  </a:lnTo>
                  <a:lnTo>
                    <a:pt x="61263" y="31738"/>
                  </a:lnTo>
                  <a:lnTo>
                    <a:pt x="66353" y="25717"/>
                  </a:lnTo>
                  <a:lnTo>
                    <a:pt x="71457" y="15486"/>
                  </a:lnTo>
                  <a:lnTo>
                    <a:pt x="71779" y="14027"/>
                  </a:lnTo>
                  <a:lnTo>
                    <a:pt x="71729" y="12790"/>
                  </a:lnTo>
                  <a:lnTo>
                    <a:pt x="71431" y="11700"/>
                  </a:lnTo>
                  <a:lnTo>
                    <a:pt x="68484" y="7639"/>
                  </a:lnTo>
                  <a:lnTo>
                    <a:pt x="58871" y="1697"/>
                  </a:lnTo>
                  <a:lnTo>
                    <a:pt x="53444" y="500"/>
                  </a:lnTo>
                  <a:lnTo>
                    <a:pt x="32341" y="0"/>
                  </a:lnTo>
                  <a:lnTo>
                    <a:pt x="25475" y="2526"/>
                  </a:lnTo>
                  <a:lnTo>
                    <a:pt x="11252" y="12349"/>
                  </a:lnTo>
                  <a:lnTo>
                    <a:pt x="1956" y="27146"/>
                  </a:lnTo>
                  <a:lnTo>
                    <a:pt x="156" y="32912"/>
                  </a:lnTo>
                  <a:lnTo>
                    <a:pt x="0" y="36321"/>
                  </a:lnTo>
                  <a:lnTo>
                    <a:pt x="5009" y="51252"/>
                  </a:lnTo>
                  <a:lnTo>
                    <a:pt x="9722" y="59821"/>
                  </a:lnTo>
                  <a:lnTo>
                    <a:pt x="36622" y="79166"/>
                  </a:lnTo>
                  <a:lnTo>
                    <a:pt x="64559" y="90945"/>
                  </a:lnTo>
                  <a:lnTo>
                    <a:pt x="73621" y="91032"/>
                  </a:lnTo>
                  <a:lnTo>
                    <a:pt x="99752" y="83091"/>
                  </a:lnTo>
                  <a:lnTo>
                    <a:pt x="111317" y="7857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036" name="SMARTInkShape-Group32">
            <a:extLst>
              <a:ext uri="{FF2B5EF4-FFF2-40B4-BE49-F238E27FC236}">
                <a16:creationId xmlns:a16="http://schemas.microsoft.com/office/drawing/2014/main" id="{40227D2E-89DE-4320-AD5E-7976CC6D32D4}"/>
              </a:ext>
            </a:extLst>
          </p:cNvPr>
          <p:cNvGrpSpPr/>
          <p:nvPr/>
        </p:nvGrpSpPr>
        <p:grpSpPr>
          <a:xfrm>
            <a:off x="6003930" y="1479278"/>
            <a:ext cx="532602" cy="251857"/>
            <a:chOff x="6003930" y="1479278"/>
            <a:chExt cx="532602" cy="251857"/>
          </a:xfrm>
        </p:grpSpPr>
        <p:sp>
          <p:nvSpPr>
            <p:cNvPr id="1034" name="SMARTInkShape-49">
              <a:extLst>
                <a:ext uri="{FF2B5EF4-FFF2-40B4-BE49-F238E27FC236}">
                  <a16:creationId xmlns:a16="http://schemas.microsoft.com/office/drawing/2014/main" id="{94E63328-A71F-4747-A247-32CE02C467D4}"/>
                </a:ext>
              </a:extLst>
            </p:cNvPr>
            <p:cNvSpPr/>
            <p:nvPr>
              <p:custDataLst>
                <p:tags r:id="rId42"/>
              </p:custDataLst>
            </p:nvPr>
          </p:nvSpPr>
          <p:spPr>
            <a:xfrm>
              <a:off x="6147081" y="1585912"/>
              <a:ext cx="3689" cy="14289"/>
            </a:xfrm>
            <a:custGeom>
              <a:avLst/>
              <a:gdLst/>
              <a:ahLst/>
              <a:cxnLst/>
              <a:rect l="0" t="0" r="0" b="0"/>
              <a:pathLst>
                <a:path w="3689" h="14289">
                  <a:moveTo>
                    <a:pt x="3688" y="1"/>
                  </a:moveTo>
                  <a:lnTo>
                    <a:pt x="3688" y="1"/>
                  </a:lnTo>
                  <a:lnTo>
                    <a:pt x="2423" y="0"/>
                  </a:lnTo>
                  <a:lnTo>
                    <a:pt x="2051" y="530"/>
                  </a:lnTo>
                  <a:lnTo>
                    <a:pt x="0" y="8124"/>
                  </a:lnTo>
                  <a:lnTo>
                    <a:pt x="1307" y="1428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5" name="SMARTInkShape-50">
              <a:extLst>
                <a:ext uri="{FF2B5EF4-FFF2-40B4-BE49-F238E27FC236}">
                  <a16:creationId xmlns:a16="http://schemas.microsoft.com/office/drawing/2014/main" id="{382085B0-66DE-45AD-B616-C1524E927693}"/>
                </a:ext>
              </a:extLst>
            </p:cNvPr>
            <p:cNvSpPr/>
            <p:nvPr>
              <p:custDataLst>
                <p:tags r:id="rId43"/>
              </p:custDataLst>
            </p:nvPr>
          </p:nvSpPr>
          <p:spPr>
            <a:xfrm>
              <a:off x="6003930" y="1479278"/>
              <a:ext cx="532602" cy="251857"/>
            </a:xfrm>
            <a:custGeom>
              <a:avLst/>
              <a:gdLst/>
              <a:ahLst/>
              <a:cxnLst/>
              <a:rect l="0" t="0" r="0" b="0"/>
              <a:pathLst>
                <a:path w="532602" h="251857">
                  <a:moveTo>
                    <a:pt x="89689" y="182835"/>
                  </a:moveTo>
                  <a:lnTo>
                    <a:pt x="89689" y="182835"/>
                  </a:lnTo>
                  <a:lnTo>
                    <a:pt x="89688" y="184099"/>
                  </a:lnTo>
                  <a:lnTo>
                    <a:pt x="89424" y="184207"/>
                  </a:lnTo>
                  <a:lnTo>
                    <a:pt x="88424" y="183621"/>
                  </a:lnTo>
                  <a:lnTo>
                    <a:pt x="88052" y="183094"/>
                  </a:lnTo>
                  <a:lnTo>
                    <a:pt x="87638" y="181803"/>
                  </a:lnTo>
                  <a:lnTo>
                    <a:pt x="81697" y="176156"/>
                  </a:lnTo>
                  <a:lnTo>
                    <a:pt x="80254" y="173476"/>
                  </a:lnTo>
                  <a:lnTo>
                    <a:pt x="52596" y="171159"/>
                  </a:lnTo>
                  <a:lnTo>
                    <a:pt x="43185" y="171526"/>
                  </a:lnTo>
                  <a:lnTo>
                    <a:pt x="34988" y="175015"/>
                  </a:lnTo>
                  <a:lnTo>
                    <a:pt x="14078" y="191948"/>
                  </a:lnTo>
                  <a:lnTo>
                    <a:pt x="3254" y="205913"/>
                  </a:lnTo>
                  <a:lnTo>
                    <a:pt x="1003" y="211348"/>
                  </a:lnTo>
                  <a:lnTo>
                    <a:pt x="0" y="220358"/>
                  </a:lnTo>
                  <a:lnTo>
                    <a:pt x="1897" y="231473"/>
                  </a:lnTo>
                  <a:lnTo>
                    <a:pt x="6084" y="240185"/>
                  </a:lnTo>
                  <a:lnTo>
                    <a:pt x="9668" y="243425"/>
                  </a:lnTo>
                  <a:lnTo>
                    <a:pt x="11736" y="244659"/>
                  </a:lnTo>
                  <a:lnTo>
                    <a:pt x="20965" y="246397"/>
                  </a:lnTo>
                  <a:lnTo>
                    <a:pt x="28286" y="245647"/>
                  </a:lnTo>
                  <a:lnTo>
                    <a:pt x="44159" y="238197"/>
                  </a:lnTo>
                  <a:lnTo>
                    <a:pt x="59493" y="224754"/>
                  </a:lnTo>
                  <a:lnTo>
                    <a:pt x="64837" y="217010"/>
                  </a:lnTo>
                  <a:lnTo>
                    <a:pt x="69692" y="203902"/>
                  </a:lnTo>
                  <a:lnTo>
                    <a:pt x="74052" y="191636"/>
                  </a:lnTo>
                  <a:lnTo>
                    <a:pt x="81830" y="174156"/>
                  </a:lnTo>
                  <a:lnTo>
                    <a:pt x="82504" y="171117"/>
                  </a:lnTo>
                  <a:lnTo>
                    <a:pt x="82809" y="180737"/>
                  </a:lnTo>
                  <a:lnTo>
                    <a:pt x="84429" y="186369"/>
                  </a:lnTo>
                  <a:lnTo>
                    <a:pt x="84074" y="193407"/>
                  </a:lnTo>
                  <a:lnTo>
                    <a:pt x="82847" y="201474"/>
                  </a:lnTo>
                  <a:lnTo>
                    <a:pt x="84506" y="210789"/>
                  </a:lnTo>
                  <a:lnTo>
                    <a:pt x="87381" y="217569"/>
                  </a:lnTo>
                  <a:lnTo>
                    <a:pt x="102676" y="235282"/>
                  </a:lnTo>
                  <a:lnTo>
                    <a:pt x="108348" y="238562"/>
                  </a:lnTo>
                  <a:lnTo>
                    <a:pt x="111563" y="239563"/>
                  </a:lnTo>
                  <a:lnTo>
                    <a:pt x="116719" y="238595"/>
                  </a:lnTo>
                  <a:lnTo>
                    <a:pt x="133788" y="234082"/>
                  </a:lnTo>
                  <a:lnTo>
                    <a:pt x="136453" y="231981"/>
                  </a:lnTo>
                  <a:lnTo>
                    <a:pt x="144869" y="217577"/>
                  </a:lnTo>
                  <a:lnTo>
                    <a:pt x="150757" y="199309"/>
                  </a:lnTo>
                  <a:lnTo>
                    <a:pt x="153642" y="182518"/>
                  </a:lnTo>
                  <a:lnTo>
                    <a:pt x="151641" y="172738"/>
                  </a:lnTo>
                  <a:lnTo>
                    <a:pt x="151627" y="172929"/>
                  </a:lnTo>
                  <a:lnTo>
                    <a:pt x="153243" y="175135"/>
                  </a:lnTo>
                  <a:lnTo>
                    <a:pt x="153654" y="176590"/>
                  </a:lnTo>
                  <a:lnTo>
                    <a:pt x="153653" y="183218"/>
                  </a:lnTo>
                  <a:lnTo>
                    <a:pt x="150248" y="205255"/>
                  </a:lnTo>
                  <a:lnTo>
                    <a:pt x="151347" y="211174"/>
                  </a:lnTo>
                  <a:lnTo>
                    <a:pt x="162184" y="240771"/>
                  </a:lnTo>
                  <a:lnTo>
                    <a:pt x="166421" y="247137"/>
                  </a:lnTo>
                  <a:lnTo>
                    <a:pt x="168154" y="248455"/>
                  </a:lnTo>
                  <a:lnTo>
                    <a:pt x="174389" y="251007"/>
                  </a:lnTo>
                  <a:lnTo>
                    <a:pt x="190085" y="251856"/>
                  </a:lnTo>
                  <a:lnTo>
                    <a:pt x="196959" y="249352"/>
                  </a:lnTo>
                  <a:lnTo>
                    <a:pt x="212960" y="235681"/>
                  </a:lnTo>
                  <a:lnTo>
                    <a:pt x="225380" y="222086"/>
                  </a:lnTo>
                  <a:lnTo>
                    <a:pt x="242098" y="193715"/>
                  </a:lnTo>
                  <a:lnTo>
                    <a:pt x="257622" y="164022"/>
                  </a:lnTo>
                  <a:lnTo>
                    <a:pt x="260899" y="157805"/>
                  </a:lnTo>
                  <a:lnTo>
                    <a:pt x="267092" y="139712"/>
                  </a:lnTo>
                  <a:lnTo>
                    <a:pt x="273421" y="129995"/>
                  </a:lnTo>
                  <a:lnTo>
                    <a:pt x="283255" y="101676"/>
                  </a:lnTo>
                  <a:lnTo>
                    <a:pt x="290504" y="72985"/>
                  </a:lnTo>
                  <a:lnTo>
                    <a:pt x="293962" y="43794"/>
                  </a:lnTo>
                  <a:lnTo>
                    <a:pt x="295232" y="25757"/>
                  </a:lnTo>
                  <a:lnTo>
                    <a:pt x="291228" y="13442"/>
                  </a:lnTo>
                  <a:lnTo>
                    <a:pt x="288270" y="9565"/>
                  </a:lnTo>
                  <a:lnTo>
                    <a:pt x="284259" y="5113"/>
                  </a:lnTo>
                  <a:lnTo>
                    <a:pt x="281639" y="1238"/>
                  </a:lnTo>
                  <a:lnTo>
                    <a:pt x="280128" y="260"/>
                  </a:lnTo>
                  <a:lnTo>
                    <a:pt x="279354" y="0"/>
                  </a:lnTo>
                  <a:lnTo>
                    <a:pt x="274474" y="897"/>
                  </a:lnTo>
                  <a:lnTo>
                    <a:pt x="266736" y="4102"/>
                  </a:lnTo>
                  <a:lnTo>
                    <a:pt x="262215" y="8324"/>
                  </a:lnTo>
                  <a:lnTo>
                    <a:pt x="258106" y="14535"/>
                  </a:lnTo>
                  <a:lnTo>
                    <a:pt x="254967" y="25077"/>
                  </a:lnTo>
                  <a:lnTo>
                    <a:pt x="251072" y="54075"/>
                  </a:lnTo>
                  <a:lnTo>
                    <a:pt x="249305" y="83041"/>
                  </a:lnTo>
                  <a:lnTo>
                    <a:pt x="252549" y="111020"/>
                  </a:lnTo>
                  <a:lnTo>
                    <a:pt x="253445" y="121916"/>
                  </a:lnTo>
                  <a:lnTo>
                    <a:pt x="251653" y="151634"/>
                  </a:lnTo>
                  <a:lnTo>
                    <a:pt x="252321" y="176887"/>
                  </a:lnTo>
                  <a:lnTo>
                    <a:pt x="253774" y="187490"/>
                  </a:lnTo>
                  <a:lnTo>
                    <a:pt x="254697" y="206484"/>
                  </a:lnTo>
                  <a:lnTo>
                    <a:pt x="258056" y="217307"/>
                  </a:lnTo>
                  <a:lnTo>
                    <a:pt x="259592" y="219322"/>
                  </a:lnTo>
                  <a:lnTo>
                    <a:pt x="274577" y="228773"/>
                  </a:lnTo>
                  <a:lnTo>
                    <a:pt x="279379" y="229960"/>
                  </a:lnTo>
                  <a:lnTo>
                    <a:pt x="281858" y="229532"/>
                  </a:lnTo>
                  <a:lnTo>
                    <a:pt x="282889" y="229047"/>
                  </a:lnTo>
                  <a:lnTo>
                    <a:pt x="308693" y="222132"/>
                  </a:lnTo>
                  <a:lnTo>
                    <a:pt x="316921" y="217061"/>
                  </a:lnTo>
                  <a:lnTo>
                    <a:pt x="338974" y="189629"/>
                  </a:lnTo>
                  <a:lnTo>
                    <a:pt x="347554" y="180644"/>
                  </a:lnTo>
                  <a:lnTo>
                    <a:pt x="362897" y="152287"/>
                  </a:lnTo>
                  <a:lnTo>
                    <a:pt x="378564" y="123017"/>
                  </a:lnTo>
                  <a:lnTo>
                    <a:pt x="386752" y="94149"/>
                  </a:lnTo>
                  <a:lnTo>
                    <a:pt x="393205" y="67802"/>
                  </a:lnTo>
                  <a:lnTo>
                    <a:pt x="394439" y="46159"/>
                  </a:lnTo>
                  <a:lnTo>
                    <a:pt x="387955" y="23493"/>
                  </a:lnTo>
                  <a:lnTo>
                    <a:pt x="386470" y="20911"/>
                  </a:lnTo>
                  <a:lnTo>
                    <a:pt x="382882" y="17970"/>
                  </a:lnTo>
                  <a:lnTo>
                    <a:pt x="379276" y="17663"/>
                  </a:lnTo>
                  <a:lnTo>
                    <a:pt x="364253" y="19777"/>
                  </a:lnTo>
                  <a:lnTo>
                    <a:pt x="359863" y="22587"/>
                  </a:lnTo>
                  <a:lnTo>
                    <a:pt x="358110" y="24124"/>
                  </a:lnTo>
                  <a:lnTo>
                    <a:pt x="355635" y="29006"/>
                  </a:lnTo>
                  <a:lnTo>
                    <a:pt x="347570" y="54362"/>
                  </a:lnTo>
                  <a:lnTo>
                    <a:pt x="343329" y="82087"/>
                  </a:lnTo>
                  <a:lnTo>
                    <a:pt x="342438" y="100582"/>
                  </a:lnTo>
                  <a:lnTo>
                    <a:pt x="346325" y="128344"/>
                  </a:lnTo>
                  <a:lnTo>
                    <a:pt x="345836" y="155720"/>
                  </a:lnTo>
                  <a:lnTo>
                    <a:pt x="348033" y="166248"/>
                  </a:lnTo>
                  <a:lnTo>
                    <a:pt x="347596" y="189249"/>
                  </a:lnTo>
                  <a:lnTo>
                    <a:pt x="353570" y="217012"/>
                  </a:lnTo>
                  <a:lnTo>
                    <a:pt x="356407" y="223565"/>
                  </a:lnTo>
                  <a:lnTo>
                    <a:pt x="370016" y="241358"/>
                  </a:lnTo>
                  <a:lnTo>
                    <a:pt x="377837" y="246891"/>
                  </a:lnTo>
                  <a:lnTo>
                    <a:pt x="379419" y="247764"/>
                  </a:lnTo>
                  <a:lnTo>
                    <a:pt x="395084" y="249356"/>
                  </a:lnTo>
                  <a:lnTo>
                    <a:pt x="407652" y="246899"/>
                  </a:lnTo>
                  <a:lnTo>
                    <a:pt x="435274" y="233356"/>
                  </a:lnTo>
                  <a:lnTo>
                    <a:pt x="454292" y="219985"/>
                  </a:lnTo>
                  <a:lnTo>
                    <a:pt x="467810" y="200032"/>
                  </a:lnTo>
                  <a:lnTo>
                    <a:pt x="471757" y="191719"/>
                  </a:lnTo>
                  <a:lnTo>
                    <a:pt x="472897" y="181633"/>
                  </a:lnTo>
                  <a:lnTo>
                    <a:pt x="472287" y="178949"/>
                  </a:lnTo>
                  <a:lnTo>
                    <a:pt x="466425" y="164162"/>
                  </a:lnTo>
                  <a:lnTo>
                    <a:pt x="462360" y="159410"/>
                  </a:lnTo>
                  <a:lnTo>
                    <a:pt x="461961" y="158487"/>
                  </a:lnTo>
                  <a:lnTo>
                    <a:pt x="460902" y="157872"/>
                  </a:lnTo>
                  <a:lnTo>
                    <a:pt x="454909" y="156178"/>
                  </a:lnTo>
                  <a:lnTo>
                    <a:pt x="453819" y="155539"/>
                  </a:lnTo>
                  <a:lnTo>
                    <a:pt x="452563" y="155377"/>
                  </a:lnTo>
                  <a:lnTo>
                    <a:pt x="443937" y="157686"/>
                  </a:lnTo>
                  <a:lnTo>
                    <a:pt x="439714" y="159890"/>
                  </a:lnTo>
                  <a:lnTo>
                    <a:pt x="432194" y="166635"/>
                  </a:lnTo>
                  <a:lnTo>
                    <a:pt x="429532" y="171773"/>
                  </a:lnTo>
                  <a:lnTo>
                    <a:pt x="428163" y="178719"/>
                  </a:lnTo>
                  <a:lnTo>
                    <a:pt x="428191" y="183585"/>
                  </a:lnTo>
                  <a:lnTo>
                    <a:pt x="432756" y="202916"/>
                  </a:lnTo>
                  <a:lnTo>
                    <a:pt x="434779" y="205518"/>
                  </a:lnTo>
                  <a:lnTo>
                    <a:pt x="443266" y="212988"/>
                  </a:lnTo>
                  <a:lnTo>
                    <a:pt x="446482" y="217198"/>
                  </a:lnTo>
                  <a:lnTo>
                    <a:pt x="457585" y="226247"/>
                  </a:lnTo>
                  <a:lnTo>
                    <a:pt x="484574" y="236343"/>
                  </a:lnTo>
                  <a:lnTo>
                    <a:pt x="490737" y="237230"/>
                  </a:lnTo>
                  <a:lnTo>
                    <a:pt x="502850" y="235520"/>
                  </a:lnTo>
                  <a:lnTo>
                    <a:pt x="532601" y="22331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037" name="SMARTInkShape-51">
            <a:extLst>
              <a:ext uri="{FF2B5EF4-FFF2-40B4-BE49-F238E27FC236}">
                <a16:creationId xmlns:a16="http://schemas.microsoft.com/office/drawing/2014/main" id="{A81818E0-AB57-45D1-8D2C-5610F487E7CE}"/>
              </a:ext>
            </a:extLst>
          </p:cNvPr>
          <p:cNvSpPr/>
          <p:nvPr>
            <p:custDataLst>
              <p:tags r:id="rId12"/>
            </p:custDataLst>
          </p:nvPr>
        </p:nvSpPr>
        <p:spPr>
          <a:xfrm>
            <a:off x="5798344" y="1540669"/>
            <a:ext cx="28576" cy="33338"/>
          </a:xfrm>
          <a:custGeom>
            <a:avLst/>
            <a:gdLst/>
            <a:ahLst/>
            <a:cxnLst/>
            <a:rect l="0" t="0" r="0" b="0"/>
            <a:pathLst>
              <a:path w="28576" h="33338">
                <a:moveTo>
                  <a:pt x="28575" y="0"/>
                </a:moveTo>
                <a:lnTo>
                  <a:pt x="28575" y="0"/>
                </a:lnTo>
                <a:lnTo>
                  <a:pt x="26674" y="2165"/>
                </a:lnTo>
                <a:lnTo>
                  <a:pt x="7634" y="27949"/>
                </a:lnTo>
                <a:lnTo>
                  <a:pt x="0" y="3333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040" name="SMARTInkShape-Group34">
            <a:extLst>
              <a:ext uri="{FF2B5EF4-FFF2-40B4-BE49-F238E27FC236}">
                <a16:creationId xmlns:a16="http://schemas.microsoft.com/office/drawing/2014/main" id="{1182D35C-04C6-4CB6-A42A-E638BBB196D4}"/>
              </a:ext>
            </a:extLst>
          </p:cNvPr>
          <p:cNvGrpSpPr/>
          <p:nvPr/>
        </p:nvGrpSpPr>
        <p:grpSpPr>
          <a:xfrm>
            <a:off x="6674644" y="1631166"/>
            <a:ext cx="197645" cy="283360"/>
            <a:chOff x="6674644" y="1631166"/>
            <a:chExt cx="197645" cy="283360"/>
          </a:xfrm>
        </p:grpSpPr>
        <p:sp>
          <p:nvSpPr>
            <p:cNvPr id="1038" name="SMARTInkShape-52">
              <a:extLst>
                <a:ext uri="{FF2B5EF4-FFF2-40B4-BE49-F238E27FC236}">
                  <a16:creationId xmlns:a16="http://schemas.microsoft.com/office/drawing/2014/main" id="{192549FB-88F9-4DA1-AADE-DEECEFC9FF84}"/>
                </a:ext>
              </a:extLst>
            </p:cNvPr>
            <p:cNvSpPr/>
            <p:nvPr>
              <p:custDataLst>
                <p:tags r:id="rId40"/>
              </p:custDataLst>
            </p:nvPr>
          </p:nvSpPr>
          <p:spPr>
            <a:xfrm>
              <a:off x="6674644" y="1631166"/>
              <a:ext cx="90157" cy="283360"/>
            </a:xfrm>
            <a:custGeom>
              <a:avLst/>
              <a:gdLst/>
              <a:ahLst/>
              <a:cxnLst/>
              <a:rect l="0" t="0" r="0" b="0"/>
              <a:pathLst>
                <a:path w="90157" h="283360">
                  <a:moveTo>
                    <a:pt x="0" y="83334"/>
                  </a:moveTo>
                  <a:lnTo>
                    <a:pt x="0" y="83334"/>
                  </a:lnTo>
                  <a:lnTo>
                    <a:pt x="0" y="84706"/>
                  </a:lnTo>
                  <a:lnTo>
                    <a:pt x="0" y="84120"/>
                  </a:lnTo>
                  <a:lnTo>
                    <a:pt x="264" y="83858"/>
                  </a:lnTo>
                  <a:lnTo>
                    <a:pt x="1900" y="83225"/>
                  </a:lnTo>
                  <a:lnTo>
                    <a:pt x="29222" y="58726"/>
                  </a:lnTo>
                  <a:lnTo>
                    <a:pt x="56555" y="29022"/>
                  </a:lnTo>
                  <a:lnTo>
                    <a:pt x="66807" y="16846"/>
                  </a:lnTo>
                  <a:lnTo>
                    <a:pt x="67292" y="15725"/>
                  </a:lnTo>
                  <a:lnTo>
                    <a:pt x="67351" y="14714"/>
                  </a:lnTo>
                  <a:lnTo>
                    <a:pt x="66809" y="9925"/>
                  </a:lnTo>
                  <a:lnTo>
                    <a:pt x="67029" y="8995"/>
                  </a:lnTo>
                  <a:lnTo>
                    <a:pt x="67440" y="8374"/>
                  </a:lnTo>
                  <a:lnTo>
                    <a:pt x="75645" y="2822"/>
                  </a:lnTo>
                  <a:lnTo>
                    <a:pt x="75952" y="1866"/>
                  </a:lnTo>
                  <a:lnTo>
                    <a:pt x="76151" y="361"/>
                  </a:lnTo>
                  <a:lnTo>
                    <a:pt x="76432" y="237"/>
                  </a:lnTo>
                  <a:lnTo>
                    <a:pt x="79746" y="0"/>
                  </a:lnTo>
                  <a:lnTo>
                    <a:pt x="80151" y="261"/>
                  </a:lnTo>
                  <a:lnTo>
                    <a:pt x="80422" y="700"/>
                  </a:lnTo>
                  <a:lnTo>
                    <a:pt x="80602" y="1257"/>
                  </a:lnTo>
                  <a:lnTo>
                    <a:pt x="80986" y="1629"/>
                  </a:lnTo>
                  <a:lnTo>
                    <a:pt x="82120" y="2041"/>
                  </a:lnTo>
                  <a:lnTo>
                    <a:pt x="82527" y="2416"/>
                  </a:lnTo>
                  <a:lnTo>
                    <a:pt x="82981" y="3538"/>
                  </a:lnTo>
                  <a:lnTo>
                    <a:pt x="82837" y="4207"/>
                  </a:lnTo>
                  <a:lnTo>
                    <a:pt x="81412" y="7183"/>
                  </a:lnTo>
                  <a:lnTo>
                    <a:pt x="81261" y="7960"/>
                  </a:lnTo>
                  <a:lnTo>
                    <a:pt x="79787" y="10319"/>
                  </a:lnTo>
                  <a:lnTo>
                    <a:pt x="79823" y="13312"/>
                  </a:lnTo>
                  <a:lnTo>
                    <a:pt x="84597" y="42991"/>
                  </a:lnTo>
                  <a:lnTo>
                    <a:pt x="87819" y="60059"/>
                  </a:lnTo>
                  <a:lnTo>
                    <a:pt x="88363" y="87755"/>
                  </a:lnTo>
                  <a:lnTo>
                    <a:pt x="90002" y="110903"/>
                  </a:lnTo>
                  <a:lnTo>
                    <a:pt x="88166" y="137116"/>
                  </a:lnTo>
                  <a:lnTo>
                    <a:pt x="88108" y="165452"/>
                  </a:lnTo>
                  <a:lnTo>
                    <a:pt x="90156" y="193000"/>
                  </a:lnTo>
                  <a:lnTo>
                    <a:pt x="88240" y="219566"/>
                  </a:lnTo>
                  <a:lnTo>
                    <a:pt x="88114" y="246589"/>
                  </a:lnTo>
                  <a:lnTo>
                    <a:pt x="88106" y="276284"/>
                  </a:lnTo>
                  <a:lnTo>
                    <a:pt x="88106" y="28335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9" name="SMARTInkShape-53">
              <a:extLst>
                <a:ext uri="{FF2B5EF4-FFF2-40B4-BE49-F238E27FC236}">
                  <a16:creationId xmlns:a16="http://schemas.microsoft.com/office/drawing/2014/main" id="{181FF7A7-71FF-47E4-A500-F30136069BDD}"/>
                </a:ext>
              </a:extLst>
            </p:cNvPr>
            <p:cNvSpPr/>
            <p:nvPr>
              <p:custDataLst>
                <p:tags r:id="rId41"/>
              </p:custDataLst>
            </p:nvPr>
          </p:nvSpPr>
          <p:spPr>
            <a:xfrm>
              <a:off x="6767513" y="1643208"/>
              <a:ext cx="104776" cy="83079"/>
            </a:xfrm>
            <a:custGeom>
              <a:avLst/>
              <a:gdLst/>
              <a:ahLst/>
              <a:cxnLst/>
              <a:rect l="0" t="0" r="0" b="0"/>
              <a:pathLst>
                <a:path w="104776" h="83079">
                  <a:moveTo>
                    <a:pt x="0" y="37955"/>
                  </a:moveTo>
                  <a:lnTo>
                    <a:pt x="0" y="37955"/>
                  </a:lnTo>
                  <a:lnTo>
                    <a:pt x="1264" y="39219"/>
                  </a:lnTo>
                  <a:lnTo>
                    <a:pt x="1900" y="39062"/>
                  </a:lnTo>
                  <a:lnTo>
                    <a:pt x="3314" y="37476"/>
                  </a:lnTo>
                  <a:lnTo>
                    <a:pt x="9058" y="26723"/>
                  </a:lnTo>
                  <a:lnTo>
                    <a:pt x="35122" y="3187"/>
                  </a:lnTo>
                  <a:lnTo>
                    <a:pt x="40745" y="959"/>
                  </a:lnTo>
                  <a:lnTo>
                    <a:pt x="47879" y="0"/>
                  </a:lnTo>
                  <a:lnTo>
                    <a:pt x="51904" y="1162"/>
                  </a:lnTo>
                  <a:lnTo>
                    <a:pt x="52858" y="1784"/>
                  </a:lnTo>
                  <a:lnTo>
                    <a:pt x="53919" y="3181"/>
                  </a:lnTo>
                  <a:lnTo>
                    <a:pt x="56915" y="17612"/>
                  </a:lnTo>
                  <a:lnTo>
                    <a:pt x="56864" y="29270"/>
                  </a:lnTo>
                  <a:lnTo>
                    <a:pt x="55771" y="35293"/>
                  </a:lnTo>
                  <a:lnTo>
                    <a:pt x="60695" y="63279"/>
                  </a:lnTo>
                  <a:lnTo>
                    <a:pt x="63144" y="77873"/>
                  </a:lnTo>
                  <a:lnTo>
                    <a:pt x="63792" y="78854"/>
                  </a:lnTo>
                  <a:lnTo>
                    <a:pt x="65217" y="79945"/>
                  </a:lnTo>
                  <a:lnTo>
                    <a:pt x="70958" y="82587"/>
                  </a:lnTo>
                  <a:lnTo>
                    <a:pt x="79574" y="83078"/>
                  </a:lnTo>
                  <a:lnTo>
                    <a:pt x="87695" y="81899"/>
                  </a:lnTo>
                  <a:lnTo>
                    <a:pt x="95127" y="78609"/>
                  </a:lnTo>
                  <a:lnTo>
                    <a:pt x="104775" y="7129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041" name="SMARTInkShape-54">
            <a:extLst>
              <a:ext uri="{FF2B5EF4-FFF2-40B4-BE49-F238E27FC236}">
                <a16:creationId xmlns:a16="http://schemas.microsoft.com/office/drawing/2014/main" id="{156AACEB-9702-4EE6-A317-28F56C25194A}"/>
              </a:ext>
            </a:extLst>
          </p:cNvPr>
          <p:cNvSpPr/>
          <p:nvPr>
            <p:custDataLst>
              <p:tags r:id="rId13"/>
            </p:custDataLst>
          </p:nvPr>
        </p:nvSpPr>
        <p:spPr>
          <a:xfrm>
            <a:off x="6886702" y="1636058"/>
            <a:ext cx="347537" cy="94961"/>
          </a:xfrm>
          <a:custGeom>
            <a:avLst/>
            <a:gdLst/>
            <a:ahLst/>
            <a:cxnLst/>
            <a:rect l="0" t="0" r="0" b="0"/>
            <a:pathLst>
              <a:path w="347537" h="94961">
                <a:moveTo>
                  <a:pt x="4636" y="26055"/>
                </a:moveTo>
                <a:lnTo>
                  <a:pt x="4636" y="26055"/>
                </a:lnTo>
                <a:lnTo>
                  <a:pt x="3371" y="26055"/>
                </a:lnTo>
                <a:lnTo>
                  <a:pt x="2045" y="26760"/>
                </a:lnTo>
                <a:lnTo>
                  <a:pt x="1321" y="27319"/>
                </a:lnTo>
                <a:lnTo>
                  <a:pt x="516" y="30056"/>
                </a:lnTo>
                <a:lnTo>
                  <a:pt x="0" y="37017"/>
                </a:lnTo>
                <a:lnTo>
                  <a:pt x="1934" y="44150"/>
                </a:lnTo>
                <a:lnTo>
                  <a:pt x="12264" y="63256"/>
                </a:lnTo>
                <a:lnTo>
                  <a:pt x="22448" y="72178"/>
                </a:lnTo>
                <a:lnTo>
                  <a:pt x="37444" y="78829"/>
                </a:lnTo>
                <a:lnTo>
                  <a:pt x="50950" y="80648"/>
                </a:lnTo>
                <a:lnTo>
                  <a:pt x="57340" y="79507"/>
                </a:lnTo>
                <a:lnTo>
                  <a:pt x="61733" y="77494"/>
                </a:lnTo>
                <a:lnTo>
                  <a:pt x="71368" y="68772"/>
                </a:lnTo>
                <a:lnTo>
                  <a:pt x="76802" y="56003"/>
                </a:lnTo>
                <a:lnTo>
                  <a:pt x="78236" y="44972"/>
                </a:lnTo>
                <a:lnTo>
                  <a:pt x="77147" y="34289"/>
                </a:lnTo>
                <a:lnTo>
                  <a:pt x="75127" y="28906"/>
                </a:lnTo>
                <a:lnTo>
                  <a:pt x="72853" y="25635"/>
                </a:lnTo>
                <a:lnTo>
                  <a:pt x="60447" y="18751"/>
                </a:lnTo>
                <a:lnTo>
                  <a:pt x="41056" y="10531"/>
                </a:lnTo>
                <a:lnTo>
                  <a:pt x="29292" y="9537"/>
                </a:lnTo>
                <a:lnTo>
                  <a:pt x="19354" y="11317"/>
                </a:lnTo>
                <a:lnTo>
                  <a:pt x="13730" y="13721"/>
                </a:lnTo>
                <a:lnTo>
                  <a:pt x="8006" y="18123"/>
                </a:lnTo>
                <a:lnTo>
                  <a:pt x="8205" y="18385"/>
                </a:lnTo>
                <a:lnTo>
                  <a:pt x="9838" y="18677"/>
                </a:lnTo>
                <a:lnTo>
                  <a:pt x="11622" y="18101"/>
                </a:lnTo>
                <a:lnTo>
                  <a:pt x="14090" y="16964"/>
                </a:lnTo>
                <a:lnTo>
                  <a:pt x="31034" y="12451"/>
                </a:lnTo>
                <a:lnTo>
                  <a:pt x="52543" y="9237"/>
                </a:lnTo>
                <a:lnTo>
                  <a:pt x="82162" y="2944"/>
                </a:lnTo>
                <a:lnTo>
                  <a:pt x="100206" y="2254"/>
                </a:lnTo>
                <a:lnTo>
                  <a:pt x="108670" y="5782"/>
                </a:lnTo>
                <a:lnTo>
                  <a:pt x="111551" y="7608"/>
                </a:lnTo>
                <a:lnTo>
                  <a:pt x="112425" y="8730"/>
                </a:lnTo>
                <a:lnTo>
                  <a:pt x="115956" y="18260"/>
                </a:lnTo>
                <a:lnTo>
                  <a:pt x="117847" y="24430"/>
                </a:lnTo>
                <a:lnTo>
                  <a:pt x="117306" y="26479"/>
                </a:lnTo>
                <a:lnTo>
                  <a:pt x="115513" y="30384"/>
                </a:lnTo>
                <a:lnTo>
                  <a:pt x="115474" y="33359"/>
                </a:lnTo>
                <a:lnTo>
                  <a:pt x="117233" y="44550"/>
                </a:lnTo>
                <a:lnTo>
                  <a:pt x="118178" y="46446"/>
                </a:lnTo>
                <a:lnTo>
                  <a:pt x="118836" y="50628"/>
                </a:lnTo>
                <a:lnTo>
                  <a:pt x="117544" y="55466"/>
                </a:lnTo>
                <a:lnTo>
                  <a:pt x="118141" y="57471"/>
                </a:lnTo>
                <a:lnTo>
                  <a:pt x="120415" y="63079"/>
                </a:lnTo>
                <a:lnTo>
                  <a:pt x="121844" y="70145"/>
                </a:lnTo>
                <a:lnTo>
                  <a:pt x="125420" y="77844"/>
                </a:lnTo>
                <a:lnTo>
                  <a:pt x="126051" y="79764"/>
                </a:lnTo>
                <a:lnTo>
                  <a:pt x="130887" y="85570"/>
                </a:lnTo>
                <a:lnTo>
                  <a:pt x="133942" y="87962"/>
                </a:lnTo>
                <a:lnTo>
                  <a:pt x="137493" y="89642"/>
                </a:lnTo>
                <a:lnTo>
                  <a:pt x="143410" y="90286"/>
                </a:lnTo>
                <a:lnTo>
                  <a:pt x="147965" y="90336"/>
                </a:lnTo>
                <a:lnTo>
                  <a:pt x="149741" y="89637"/>
                </a:lnTo>
                <a:lnTo>
                  <a:pt x="169247" y="77674"/>
                </a:lnTo>
                <a:lnTo>
                  <a:pt x="173640" y="71092"/>
                </a:lnTo>
                <a:lnTo>
                  <a:pt x="174999" y="68032"/>
                </a:lnTo>
                <a:lnTo>
                  <a:pt x="176293" y="63069"/>
                </a:lnTo>
                <a:lnTo>
                  <a:pt x="182345" y="48917"/>
                </a:lnTo>
                <a:lnTo>
                  <a:pt x="186272" y="28981"/>
                </a:lnTo>
                <a:lnTo>
                  <a:pt x="189726" y="23721"/>
                </a:lnTo>
                <a:lnTo>
                  <a:pt x="189941" y="22911"/>
                </a:lnTo>
                <a:lnTo>
                  <a:pt x="190351" y="22371"/>
                </a:lnTo>
                <a:lnTo>
                  <a:pt x="191509" y="21772"/>
                </a:lnTo>
                <a:lnTo>
                  <a:pt x="191660" y="21347"/>
                </a:lnTo>
                <a:lnTo>
                  <a:pt x="191495" y="20800"/>
                </a:lnTo>
                <a:lnTo>
                  <a:pt x="191121" y="20170"/>
                </a:lnTo>
                <a:lnTo>
                  <a:pt x="191137" y="19486"/>
                </a:lnTo>
                <a:lnTo>
                  <a:pt x="191859" y="18020"/>
                </a:lnTo>
                <a:lnTo>
                  <a:pt x="193753" y="15707"/>
                </a:lnTo>
                <a:lnTo>
                  <a:pt x="195226" y="14841"/>
                </a:lnTo>
                <a:lnTo>
                  <a:pt x="197064" y="14285"/>
                </a:lnTo>
                <a:lnTo>
                  <a:pt x="199329" y="12539"/>
                </a:lnTo>
                <a:lnTo>
                  <a:pt x="205522" y="9934"/>
                </a:lnTo>
                <a:lnTo>
                  <a:pt x="210691" y="6956"/>
                </a:lnTo>
                <a:lnTo>
                  <a:pt x="215531" y="4609"/>
                </a:lnTo>
                <a:lnTo>
                  <a:pt x="221238" y="565"/>
                </a:lnTo>
                <a:lnTo>
                  <a:pt x="224486" y="0"/>
                </a:lnTo>
                <a:lnTo>
                  <a:pt x="225021" y="218"/>
                </a:lnTo>
                <a:lnTo>
                  <a:pt x="225379" y="628"/>
                </a:lnTo>
                <a:lnTo>
                  <a:pt x="226039" y="1789"/>
                </a:lnTo>
                <a:lnTo>
                  <a:pt x="227634" y="3931"/>
                </a:lnTo>
                <a:lnTo>
                  <a:pt x="228100" y="5462"/>
                </a:lnTo>
                <a:lnTo>
                  <a:pt x="230362" y="22423"/>
                </a:lnTo>
                <a:lnTo>
                  <a:pt x="229415" y="30064"/>
                </a:lnTo>
                <a:lnTo>
                  <a:pt x="231528" y="50872"/>
                </a:lnTo>
                <a:lnTo>
                  <a:pt x="232729" y="54222"/>
                </a:lnTo>
                <a:lnTo>
                  <a:pt x="233227" y="73510"/>
                </a:lnTo>
                <a:lnTo>
                  <a:pt x="232526" y="75632"/>
                </a:lnTo>
                <a:lnTo>
                  <a:pt x="231969" y="76569"/>
                </a:lnTo>
                <a:lnTo>
                  <a:pt x="231862" y="77458"/>
                </a:lnTo>
                <a:lnTo>
                  <a:pt x="233236" y="83204"/>
                </a:lnTo>
                <a:lnTo>
                  <a:pt x="233236" y="54652"/>
                </a:lnTo>
                <a:lnTo>
                  <a:pt x="233941" y="44611"/>
                </a:lnTo>
                <a:lnTo>
                  <a:pt x="236531" y="37814"/>
                </a:lnTo>
                <a:lnTo>
                  <a:pt x="244517" y="26956"/>
                </a:lnTo>
                <a:lnTo>
                  <a:pt x="251028" y="19486"/>
                </a:lnTo>
                <a:lnTo>
                  <a:pt x="252256" y="17315"/>
                </a:lnTo>
                <a:lnTo>
                  <a:pt x="254565" y="14585"/>
                </a:lnTo>
                <a:lnTo>
                  <a:pt x="257356" y="13020"/>
                </a:lnTo>
                <a:lnTo>
                  <a:pt x="271397" y="10444"/>
                </a:lnTo>
                <a:lnTo>
                  <a:pt x="276675" y="11522"/>
                </a:lnTo>
                <a:lnTo>
                  <a:pt x="282494" y="14257"/>
                </a:lnTo>
                <a:lnTo>
                  <a:pt x="287112" y="17867"/>
                </a:lnTo>
                <a:lnTo>
                  <a:pt x="290365" y="19410"/>
                </a:lnTo>
                <a:lnTo>
                  <a:pt x="291166" y="20037"/>
                </a:lnTo>
                <a:lnTo>
                  <a:pt x="292056" y="21440"/>
                </a:lnTo>
                <a:lnTo>
                  <a:pt x="292715" y="22945"/>
                </a:lnTo>
                <a:lnTo>
                  <a:pt x="296536" y="29284"/>
                </a:lnTo>
                <a:lnTo>
                  <a:pt x="297333" y="33052"/>
                </a:lnTo>
                <a:lnTo>
                  <a:pt x="297791" y="46669"/>
                </a:lnTo>
                <a:lnTo>
                  <a:pt x="304235" y="69145"/>
                </a:lnTo>
                <a:lnTo>
                  <a:pt x="305889" y="71047"/>
                </a:lnTo>
                <a:lnTo>
                  <a:pt x="308124" y="73039"/>
                </a:lnTo>
                <a:lnTo>
                  <a:pt x="322136" y="93393"/>
                </a:lnTo>
                <a:lnTo>
                  <a:pt x="323723" y="94348"/>
                </a:lnTo>
                <a:lnTo>
                  <a:pt x="326898" y="94960"/>
                </a:lnTo>
                <a:lnTo>
                  <a:pt x="337025" y="89733"/>
                </a:lnTo>
                <a:lnTo>
                  <a:pt x="347536" y="8082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044" name="SMARTInkShape-Group36">
            <a:extLst>
              <a:ext uri="{FF2B5EF4-FFF2-40B4-BE49-F238E27FC236}">
                <a16:creationId xmlns:a16="http://schemas.microsoft.com/office/drawing/2014/main" id="{94BDD306-4E3B-42C6-9F0E-BCA1E71B151C}"/>
              </a:ext>
            </a:extLst>
          </p:cNvPr>
          <p:cNvGrpSpPr/>
          <p:nvPr/>
        </p:nvGrpSpPr>
        <p:grpSpPr>
          <a:xfrm>
            <a:off x="7234238" y="1538288"/>
            <a:ext cx="391280" cy="192624"/>
            <a:chOff x="7234238" y="1538288"/>
            <a:chExt cx="391280" cy="192624"/>
          </a:xfrm>
        </p:grpSpPr>
        <p:sp>
          <p:nvSpPr>
            <p:cNvPr id="1042" name="SMARTInkShape-55">
              <a:extLst>
                <a:ext uri="{FF2B5EF4-FFF2-40B4-BE49-F238E27FC236}">
                  <a16:creationId xmlns:a16="http://schemas.microsoft.com/office/drawing/2014/main" id="{2D80F233-ABEA-4820-AD30-05A53991755B}"/>
                </a:ext>
              </a:extLst>
            </p:cNvPr>
            <p:cNvSpPr/>
            <p:nvPr>
              <p:custDataLst>
                <p:tags r:id="rId38"/>
              </p:custDataLst>
            </p:nvPr>
          </p:nvSpPr>
          <p:spPr>
            <a:xfrm>
              <a:off x="7250906" y="1538288"/>
              <a:ext cx="374612" cy="192624"/>
            </a:xfrm>
            <a:custGeom>
              <a:avLst/>
              <a:gdLst/>
              <a:ahLst/>
              <a:cxnLst/>
              <a:rect l="0" t="0" r="0" b="0"/>
              <a:pathLst>
                <a:path w="374612" h="192624">
                  <a:moveTo>
                    <a:pt x="0" y="0"/>
                  </a:moveTo>
                  <a:lnTo>
                    <a:pt x="0" y="0"/>
                  </a:lnTo>
                  <a:lnTo>
                    <a:pt x="0" y="2050"/>
                  </a:lnTo>
                  <a:lnTo>
                    <a:pt x="265" y="2160"/>
                  </a:lnTo>
                  <a:lnTo>
                    <a:pt x="1265" y="2283"/>
                  </a:lnTo>
                  <a:lnTo>
                    <a:pt x="1637" y="2580"/>
                  </a:lnTo>
                  <a:lnTo>
                    <a:pt x="2353" y="4661"/>
                  </a:lnTo>
                  <a:lnTo>
                    <a:pt x="2381" y="33679"/>
                  </a:lnTo>
                  <a:lnTo>
                    <a:pt x="2382" y="62873"/>
                  </a:lnTo>
                  <a:lnTo>
                    <a:pt x="2382" y="90922"/>
                  </a:lnTo>
                  <a:lnTo>
                    <a:pt x="3087" y="98730"/>
                  </a:lnTo>
                  <a:lnTo>
                    <a:pt x="6858" y="113456"/>
                  </a:lnTo>
                  <a:lnTo>
                    <a:pt x="7844" y="140067"/>
                  </a:lnTo>
                  <a:lnTo>
                    <a:pt x="9833" y="145366"/>
                  </a:lnTo>
                  <a:lnTo>
                    <a:pt x="13251" y="151481"/>
                  </a:lnTo>
                  <a:lnTo>
                    <a:pt x="14092" y="153578"/>
                  </a:lnTo>
                  <a:lnTo>
                    <a:pt x="16053" y="157041"/>
                  </a:lnTo>
                  <a:lnTo>
                    <a:pt x="18603" y="165208"/>
                  </a:lnTo>
                  <a:lnTo>
                    <a:pt x="27671" y="172823"/>
                  </a:lnTo>
                  <a:lnTo>
                    <a:pt x="31953" y="175090"/>
                  </a:lnTo>
                  <a:lnTo>
                    <a:pt x="37434" y="176696"/>
                  </a:lnTo>
                  <a:lnTo>
                    <a:pt x="39392" y="177750"/>
                  </a:lnTo>
                  <a:lnTo>
                    <a:pt x="41143" y="178218"/>
                  </a:lnTo>
                  <a:lnTo>
                    <a:pt x="43510" y="177721"/>
                  </a:lnTo>
                  <a:lnTo>
                    <a:pt x="53623" y="173754"/>
                  </a:lnTo>
                  <a:lnTo>
                    <a:pt x="66409" y="164170"/>
                  </a:lnTo>
                  <a:lnTo>
                    <a:pt x="69536" y="157533"/>
                  </a:lnTo>
                  <a:lnTo>
                    <a:pt x="77254" y="127873"/>
                  </a:lnTo>
                  <a:lnTo>
                    <a:pt x="78464" y="115501"/>
                  </a:lnTo>
                  <a:lnTo>
                    <a:pt x="75999" y="103287"/>
                  </a:lnTo>
                  <a:lnTo>
                    <a:pt x="74965" y="101644"/>
                  </a:lnTo>
                  <a:lnTo>
                    <a:pt x="74848" y="100835"/>
                  </a:lnTo>
                  <a:lnTo>
                    <a:pt x="75034" y="100032"/>
                  </a:lnTo>
                  <a:lnTo>
                    <a:pt x="76180" y="97672"/>
                  </a:lnTo>
                  <a:lnTo>
                    <a:pt x="74931" y="98907"/>
                  </a:lnTo>
                  <a:lnTo>
                    <a:pt x="74824" y="99540"/>
                  </a:lnTo>
                  <a:lnTo>
                    <a:pt x="77396" y="106845"/>
                  </a:lnTo>
                  <a:lnTo>
                    <a:pt x="79494" y="110003"/>
                  </a:lnTo>
                  <a:lnTo>
                    <a:pt x="80673" y="118880"/>
                  </a:lnTo>
                  <a:lnTo>
                    <a:pt x="81611" y="127845"/>
                  </a:lnTo>
                  <a:lnTo>
                    <a:pt x="87338" y="143154"/>
                  </a:lnTo>
                  <a:lnTo>
                    <a:pt x="88912" y="145468"/>
                  </a:lnTo>
                  <a:lnTo>
                    <a:pt x="90021" y="150787"/>
                  </a:lnTo>
                  <a:lnTo>
                    <a:pt x="92361" y="172160"/>
                  </a:lnTo>
                  <a:lnTo>
                    <a:pt x="97346" y="181486"/>
                  </a:lnTo>
                  <a:lnTo>
                    <a:pt x="106327" y="192010"/>
                  </a:lnTo>
                  <a:lnTo>
                    <a:pt x="108199" y="192494"/>
                  </a:lnTo>
                  <a:lnTo>
                    <a:pt x="109439" y="192623"/>
                  </a:lnTo>
                  <a:lnTo>
                    <a:pt x="113713" y="191540"/>
                  </a:lnTo>
                  <a:lnTo>
                    <a:pt x="127628" y="182698"/>
                  </a:lnTo>
                  <a:lnTo>
                    <a:pt x="132919" y="177281"/>
                  </a:lnTo>
                  <a:lnTo>
                    <a:pt x="140849" y="164669"/>
                  </a:lnTo>
                  <a:lnTo>
                    <a:pt x="142275" y="156417"/>
                  </a:lnTo>
                  <a:lnTo>
                    <a:pt x="142874" y="126685"/>
                  </a:lnTo>
                  <a:lnTo>
                    <a:pt x="142875" y="109985"/>
                  </a:lnTo>
                  <a:lnTo>
                    <a:pt x="143140" y="110101"/>
                  </a:lnTo>
                  <a:lnTo>
                    <a:pt x="145159" y="111832"/>
                  </a:lnTo>
                  <a:lnTo>
                    <a:pt x="145248" y="116011"/>
                  </a:lnTo>
                  <a:lnTo>
                    <a:pt x="149375" y="123364"/>
                  </a:lnTo>
                  <a:lnTo>
                    <a:pt x="152643" y="139458"/>
                  </a:lnTo>
                  <a:lnTo>
                    <a:pt x="154295" y="142009"/>
                  </a:lnTo>
                  <a:lnTo>
                    <a:pt x="155712" y="143636"/>
                  </a:lnTo>
                  <a:lnTo>
                    <a:pt x="156518" y="145947"/>
                  </a:lnTo>
                  <a:lnTo>
                    <a:pt x="157141" y="148473"/>
                  </a:lnTo>
                  <a:lnTo>
                    <a:pt x="158991" y="152251"/>
                  </a:lnTo>
                  <a:lnTo>
                    <a:pt x="160699" y="156809"/>
                  </a:lnTo>
                  <a:lnTo>
                    <a:pt x="164354" y="161774"/>
                  </a:lnTo>
                  <a:lnTo>
                    <a:pt x="167491" y="166334"/>
                  </a:lnTo>
                  <a:lnTo>
                    <a:pt x="169022" y="171801"/>
                  </a:lnTo>
                  <a:lnTo>
                    <a:pt x="169567" y="172478"/>
                  </a:lnTo>
                  <a:lnTo>
                    <a:pt x="170195" y="172929"/>
                  </a:lnTo>
                  <a:lnTo>
                    <a:pt x="175438" y="179736"/>
                  </a:lnTo>
                  <a:lnTo>
                    <a:pt x="177015" y="180424"/>
                  </a:lnTo>
                  <a:lnTo>
                    <a:pt x="178598" y="182141"/>
                  </a:lnTo>
                  <a:lnTo>
                    <a:pt x="184150" y="188841"/>
                  </a:lnTo>
                  <a:lnTo>
                    <a:pt x="185738" y="189762"/>
                  </a:lnTo>
                  <a:lnTo>
                    <a:pt x="188824" y="190281"/>
                  </a:lnTo>
                  <a:lnTo>
                    <a:pt x="193344" y="190456"/>
                  </a:lnTo>
                  <a:lnTo>
                    <a:pt x="205170" y="188072"/>
                  </a:lnTo>
                  <a:lnTo>
                    <a:pt x="207427" y="186951"/>
                  </a:lnTo>
                  <a:lnTo>
                    <a:pt x="229415" y="165606"/>
                  </a:lnTo>
                  <a:lnTo>
                    <a:pt x="237020" y="155313"/>
                  </a:lnTo>
                  <a:lnTo>
                    <a:pt x="244605" y="132274"/>
                  </a:lnTo>
                  <a:lnTo>
                    <a:pt x="245138" y="126140"/>
                  </a:lnTo>
                  <a:lnTo>
                    <a:pt x="241944" y="114085"/>
                  </a:lnTo>
                  <a:lnTo>
                    <a:pt x="240440" y="111558"/>
                  </a:lnTo>
                  <a:lnTo>
                    <a:pt x="239669" y="110884"/>
                  </a:lnTo>
                  <a:lnTo>
                    <a:pt x="238811" y="108725"/>
                  </a:lnTo>
                  <a:lnTo>
                    <a:pt x="238583" y="107408"/>
                  </a:lnTo>
                  <a:lnTo>
                    <a:pt x="238166" y="106530"/>
                  </a:lnTo>
                  <a:lnTo>
                    <a:pt x="237622" y="105945"/>
                  </a:lnTo>
                  <a:lnTo>
                    <a:pt x="236315" y="105295"/>
                  </a:lnTo>
                  <a:lnTo>
                    <a:pt x="232540" y="104843"/>
                  </a:lnTo>
                  <a:lnTo>
                    <a:pt x="230262" y="106216"/>
                  </a:lnTo>
                  <a:lnTo>
                    <a:pt x="225753" y="110145"/>
                  </a:lnTo>
                  <a:lnTo>
                    <a:pt x="224689" y="112541"/>
                  </a:lnTo>
                  <a:lnTo>
                    <a:pt x="221467" y="140956"/>
                  </a:lnTo>
                  <a:lnTo>
                    <a:pt x="223507" y="152293"/>
                  </a:lnTo>
                  <a:lnTo>
                    <a:pt x="225102" y="155086"/>
                  </a:lnTo>
                  <a:lnTo>
                    <a:pt x="231710" y="165911"/>
                  </a:lnTo>
                  <a:lnTo>
                    <a:pt x="233566" y="170610"/>
                  </a:lnTo>
                  <a:lnTo>
                    <a:pt x="241230" y="179277"/>
                  </a:lnTo>
                  <a:lnTo>
                    <a:pt x="251438" y="184672"/>
                  </a:lnTo>
                  <a:lnTo>
                    <a:pt x="259032" y="185644"/>
                  </a:lnTo>
                  <a:lnTo>
                    <a:pt x="266797" y="185725"/>
                  </a:lnTo>
                  <a:lnTo>
                    <a:pt x="282403" y="176444"/>
                  </a:lnTo>
                  <a:lnTo>
                    <a:pt x="283519" y="175573"/>
                  </a:lnTo>
                  <a:lnTo>
                    <a:pt x="295733" y="146857"/>
                  </a:lnTo>
                  <a:lnTo>
                    <a:pt x="310269" y="119439"/>
                  </a:lnTo>
                  <a:lnTo>
                    <a:pt x="318945" y="93901"/>
                  </a:lnTo>
                  <a:lnTo>
                    <a:pt x="319075" y="90909"/>
                  </a:lnTo>
                  <a:lnTo>
                    <a:pt x="318814" y="91033"/>
                  </a:lnTo>
                  <a:lnTo>
                    <a:pt x="317820" y="91876"/>
                  </a:lnTo>
                  <a:lnTo>
                    <a:pt x="317201" y="93838"/>
                  </a:lnTo>
                  <a:lnTo>
                    <a:pt x="316715" y="103396"/>
                  </a:lnTo>
                  <a:lnTo>
                    <a:pt x="323336" y="114596"/>
                  </a:lnTo>
                  <a:lnTo>
                    <a:pt x="327902" y="119003"/>
                  </a:lnTo>
                  <a:lnTo>
                    <a:pt x="331030" y="120359"/>
                  </a:lnTo>
                  <a:lnTo>
                    <a:pt x="349129" y="125727"/>
                  </a:lnTo>
                  <a:lnTo>
                    <a:pt x="358577" y="132604"/>
                  </a:lnTo>
                  <a:lnTo>
                    <a:pt x="371277" y="143533"/>
                  </a:lnTo>
                  <a:lnTo>
                    <a:pt x="372974" y="146871"/>
                  </a:lnTo>
                  <a:lnTo>
                    <a:pt x="374611" y="151883"/>
                  </a:lnTo>
                  <a:lnTo>
                    <a:pt x="374104" y="156932"/>
                  </a:lnTo>
                  <a:lnTo>
                    <a:pt x="372115" y="161558"/>
                  </a:lnTo>
                  <a:lnTo>
                    <a:pt x="365000" y="170503"/>
                  </a:lnTo>
                  <a:lnTo>
                    <a:pt x="358222" y="175339"/>
                  </a:lnTo>
                  <a:lnTo>
                    <a:pt x="348650" y="179704"/>
                  </a:lnTo>
                  <a:lnTo>
                    <a:pt x="330458" y="182950"/>
                  </a:lnTo>
                  <a:lnTo>
                    <a:pt x="315396" y="180006"/>
                  </a:lnTo>
                  <a:lnTo>
                    <a:pt x="298772" y="174350"/>
                  </a:lnTo>
                  <a:lnTo>
                    <a:pt x="292894" y="16906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43" name="SMARTInkShape-56">
              <a:extLst>
                <a:ext uri="{FF2B5EF4-FFF2-40B4-BE49-F238E27FC236}">
                  <a16:creationId xmlns:a16="http://schemas.microsoft.com/office/drawing/2014/main" id="{D9DFD6DE-4186-446E-8C06-5C1DDC21A341}"/>
                </a:ext>
              </a:extLst>
            </p:cNvPr>
            <p:cNvSpPr/>
            <p:nvPr>
              <p:custDataLst>
                <p:tags r:id="rId39"/>
              </p:custDataLst>
            </p:nvPr>
          </p:nvSpPr>
          <p:spPr>
            <a:xfrm>
              <a:off x="7234238" y="1584445"/>
              <a:ext cx="119063" cy="10994"/>
            </a:xfrm>
            <a:custGeom>
              <a:avLst/>
              <a:gdLst/>
              <a:ahLst/>
              <a:cxnLst/>
              <a:rect l="0" t="0" r="0" b="0"/>
              <a:pathLst>
                <a:path w="119063" h="10994">
                  <a:moveTo>
                    <a:pt x="0" y="10993"/>
                  </a:moveTo>
                  <a:lnTo>
                    <a:pt x="0" y="10993"/>
                  </a:lnTo>
                  <a:lnTo>
                    <a:pt x="0" y="9728"/>
                  </a:lnTo>
                  <a:lnTo>
                    <a:pt x="2116" y="8402"/>
                  </a:lnTo>
                  <a:lnTo>
                    <a:pt x="31263" y="670"/>
                  </a:lnTo>
                  <a:lnTo>
                    <a:pt x="56279" y="0"/>
                  </a:lnTo>
                  <a:lnTo>
                    <a:pt x="84526" y="2135"/>
                  </a:lnTo>
                  <a:lnTo>
                    <a:pt x="119062" y="384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045" name="SMARTInkShape-57">
            <a:extLst>
              <a:ext uri="{FF2B5EF4-FFF2-40B4-BE49-F238E27FC236}">
                <a16:creationId xmlns:a16="http://schemas.microsoft.com/office/drawing/2014/main" id="{A814CBC3-B99D-47B5-B759-B09CB35131B7}"/>
              </a:ext>
            </a:extLst>
          </p:cNvPr>
          <p:cNvSpPr/>
          <p:nvPr>
            <p:custDataLst>
              <p:tags r:id="rId14"/>
            </p:custDataLst>
          </p:nvPr>
        </p:nvSpPr>
        <p:spPr>
          <a:xfrm>
            <a:off x="6991350" y="1564481"/>
            <a:ext cx="4764" cy="14289"/>
          </a:xfrm>
          <a:custGeom>
            <a:avLst/>
            <a:gdLst/>
            <a:ahLst/>
            <a:cxnLst/>
            <a:rect l="0" t="0" r="0" b="0"/>
            <a:pathLst>
              <a:path w="4764" h="14289">
                <a:moveTo>
                  <a:pt x="4763" y="0"/>
                </a:moveTo>
                <a:lnTo>
                  <a:pt x="4763" y="0"/>
                </a:lnTo>
                <a:lnTo>
                  <a:pt x="4763" y="1264"/>
                </a:lnTo>
                <a:lnTo>
                  <a:pt x="0" y="1428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46" name="SMARTInkShape-58">
            <a:extLst>
              <a:ext uri="{FF2B5EF4-FFF2-40B4-BE49-F238E27FC236}">
                <a16:creationId xmlns:a16="http://schemas.microsoft.com/office/drawing/2014/main" id="{7C956610-7A68-4EF9-A9D1-E2ACB6AAC8F2}"/>
              </a:ext>
            </a:extLst>
          </p:cNvPr>
          <p:cNvSpPr/>
          <p:nvPr>
            <p:custDataLst>
              <p:tags r:id="rId15"/>
            </p:custDataLst>
          </p:nvPr>
        </p:nvSpPr>
        <p:spPr>
          <a:xfrm>
            <a:off x="7698581" y="1726406"/>
            <a:ext cx="4764" cy="7145"/>
          </a:xfrm>
          <a:custGeom>
            <a:avLst/>
            <a:gdLst/>
            <a:ahLst/>
            <a:cxnLst/>
            <a:rect l="0" t="0" r="0" b="0"/>
            <a:pathLst>
              <a:path w="4764" h="7145">
                <a:moveTo>
                  <a:pt x="0" y="0"/>
                </a:moveTo>
                <a:lnTo>
                  <a:pt x="0" y="0"/>
                </a:lnTo>
                <a:lnTo>
                  <a:pt x="0" y="2051"/>
                </a:lnTo>
                <a:lnTo>
                  <a:pt x="4763" y="714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051" name="SMARTInkShape-Group39">
            <a:extLst>
              <a:ext uri="{FF2B5EF4-FFF2-40B4-BE49-F238E27FC236}">
                <a16:creationId xmlns:a16="http://schemas.microsoft.com/office/drawing/2014/main" id="{8268C81B-FEEF-4670-838C-57074AF0C546}"/>
              </a:ext>
            </a:extLst>
          </p:cNvPr>
          <p:cNvGrpSpPr/>
          <p:nvPr/>
        </p:nvGrpSpPr>
        <p:grpSpPr>
          <a:xfrm>
            <a:off x="7827169" y="1474037"/>
            <a:ext cx="711995" cy="253279"/>
            <a:chOff x="7827169" y="1474037"/>
            <a:chExt cx="711995" cy="253279"/>
          </a:xfrm>
        </p:grpSpPr>
        <p:sp>
          <p:nvSpPr>
            <p:cNvPr id="1047" name="SMARTInkShape-59">
              <a:extLst>
                <a:ext uri="{FF2B5EF4-FFF2-40B4-BE49-F238E27FC236}">
                  <a16:creationId xmlns:a16="http://schemas.microsoft.com/office/drawing/2014/main" id="{3952E534-5D27-42A1-BFB1-78BCDF6C24B8}"/>
                </a:ext>
              </a:extLst>
            </p:cNvPr>
            <p:cNvSpPr/>
            <p:nvPr>
              <p:custDataLst>
                <p:tags r:id="rId34"/>
              </p:custDataLst>
            </p:nvPr>
          </p:nvSpPr>
          <p:spPr>
            <a:xfrm>
              <a:off x="7827169" y="1474037"/>
              <a:ext cx="249973" cy="253279"/>
            </a:xfrm>
            <a:custGeom>
              <a:avLst/>
              <a:gdLst/>
              <a:ahLst/>
              <a:cxnLst/>
              <a:rect l="0" t="0" r="0" b="0"/>
              <a:pathLst>
                <a:path w="249973" h="253279">
                  <a:moveTo>
                    <a:pt x="0" y="33294"/>
                  </a:moveTo>
                  <a:lnTo>
                    <a:pt x="0" y="33294"/>
                  </a:lnTo>
                  <a:lnTo>
                    <a:pt x="2431" y="33559"/>
                  </a:lnTo>
                  <a:lnTo>
                    <a:pt x="15641" y="36931"/>
                  </a:lnTo>
                  <a:lnTo>
                    <a:pt x="41238" y="32131"/>
                  </a:lnTo>
                  <a:lnTo>
                    <a:pt x="64736" y="22499"/>
                  </a:lnTo>
                  <a:lnTo>
                    <a:pt x="83244" y="7116"/>
                  </a:lnTo>
                  <a:lnTo>
                    <a:pt x="84622" y="5079"/>
                  </a:lnTo>
                  <a:lnTo>
                    <a:pt x="85398" y="2445"/>
                  </a:lnTo>
                  <a:lnTo>
                    <a:pt x="85507" y="1615"/>
                  </a:lnTo>
                  <a:lnTo>
                    <a:pt x="85315" y="1062"/>
                  </a:lnTo>
                  <a:lnTo>
                    <a:pt x="84922" y="694"/>
                  </a:lnTo>
                  <a:lnTo>
                    <a:pt x="83781" y="284"/>
                  </a:lnTo>
                  <a:lnTo>
                    <a:pt x="81385" y="0"/>
                  </a:lnTo>
                  <a:lnTo>
                    <a:pt x="79824" y="1234"/>
                  </a:lnTo>
                  <a:lnTo>
                    <a:pt x="79134" y="2553"/>
                  </a:lnTo>
                  <a:lnTo>
                    <a:pt x="78949" y="3275"/>
                  </a:lnTo>
                  <a:lnTo>
                    <a:pt x="79955" y="8084"/>
                  </a:lnTo>
                  <a:lnTo>
                    <a:pt x="80555" y="9343"/>
                  </a:lnTo>
                  <a:lnTo>
                    <a:pt x="81220" y="10183"/>
                  </a:lnTo>
                  <a:lnTo>
                    <a:pt x="87980" y="14059"/>
                  </a:lnTo>
                  <a:lnTo>
                    <a:pt x="93948" y="15865"/>
                  </a:lnTo>
                  <a:lnTo>
                    <a:pt x="104508" y="16211"/>
                  </a:lnTo>
                  <a:lnTo>
                    <a:pt x="132782" y="11894"/>
                  </a:lnTo>
                  <a:lnTo>
                    <a:pt x="126718" y="26128"/>
                  </a:lnTo>
                  <a:lnTo>
                    <a:pt x="127281" y="50907"/>
                  </a:lnTo>
                  <a:lnTo>
                    <a:pt x="129179" y="77256"/>
                  </a:lnTo>
                  <a:lnTo>
                    <a:pt x="132634" y="106729"/>
                  </a:lnTo>
                  <a:lnTo>
                    <a:pt x="137325" y="133894"/>
                  </a:lnTo>
                  <a:lnTo>
                    <a:pt x="140025" y="154482"/>
                  </a:lnTo>
                  <a:lnTo>
                    <a:pt x="136934" y="177732"/>
                  </a:lnTo>
                  <a:lnTo>
                    <a:pt x="128629" y="191187"/>
                  </a:lnTo>
                  <a:lnTo>
                    <a:pt x="119775" y="200626"/>
                  </a:lnTo>
                  <a:lnTo>
                    <a:pt x="103264" y="212401"/>
                  </a:lnTo>
                  <a:lnTo>
                    <a:pt x="102180" y="213818"/>
                  </a:lnTo>
                  <a:lnTo>
                    <a:pt x="99565" y="215391"/>
                  </a:lnTo>
                  <a:lnTo>
                    <a:pt x="94412" y="217689"/>
                  </a:lnTo>
                  <a:lnTo>
                    <a:pt x="82068" y="223676"/>
                  </a:lnTo>
                  <a:lnTo>
                    <a:pt x="75557" y="226140"/>
                  </a:lnTo>
                  <a:lnTo>
                    <a:pt x="72739" y="227483"/>
                  </a:lnTo>
                  <a:lnTo>
                    <a:pt x="64414" y="228515"/>
                  </a:lnTo>
                  <a:lnTo>
                    <a:pt x="56768" y="228553"/>
                  </a:lnTo>
                  <a:lnTo>
                    <a:pt x="52833" y="227292"/>
                  </a:lnTo>
                  <a:lnTo>
                    <a:pt x="51890" y="226390"/>
                  </a:lnTo>
                  <a:lnTo>
                    <a:pt x="50843" y="223978"/>
                  </a:lnTo>
                  <a:lnTo>
                    <a:pt x="50056" y="217237"/>
                  </a:lnTo>
                  <a:lnTo>
                    <a:pt x="50028" y="214618"/>
                  </a:lnTo>
                  <a:lnTo>
                    <a:pt x="52541" y="208904"/>
                  </a:lnTo>
                  <a:lnTo>
                    <a:pt x="66248" y="190996"/>
                  </a:lnTo>
                  <a:lnTo>
                    <a:pt x="83640" y="182967"/>
                  </a:lnTo>
                  <a:lnTo>
                    <a:pt x="111224" y="176892"/>
                  </a:lnTo>
                  <a:lnTo>
                    <a:pt x="132244" y="172897"/>
                  </a:lnTo>
                  <a:lnTo>
                    <a:pt x="160319" y="162859"/>
                  </a:lnTo>
                  <a:lnTo>
                    <a:pt x="187229" y="149148"/>
                  </a:lnTo>
                  <a:lnTo>
                    <a:pt x="202674" y="139224"/>
                  </a:lnTo>
                  <a:lnTo>
                    <a:pt x="228888" y="110396"/>
                  </a:lnTo>
                  <a:lnTo>
                    <a:pt x="239828" y="97178"/>
                  </a:lnTo>
                  <a:lnTo>
                    <a:pt x="248530" y="73079"/>
                  </a:lnTo>
                  <a:lnTo>
                    <a:pt x="249972" y="48309"/>
                  </a:lnTo>
                  <a:lnTo>
                    <a:pt x="246482" y="24439"/>
                  </a:lnTo>
                  <a:lnTo>
                    <a:pt x="241836" y="16824"/>
                  </a:lnTo>
                  <a:lnTo>
                    <a:pt x="237960" y="12069"/>
                  </a:lnTo>
                  <a:lnTo>
                    <a:pt x="222568" y="5216"/>
                  </a:lnTo>
                  <a:lnTo>
                    <a:pt x="213229" y="6718"/>
                  </a:lnTo>
                  <a:lnTo>
                    <a:pt x="210038" y="8077"/>
                  </a:lnTo>
                  <a:lnTo>
                    <a:pt x="200005" y="16773"/>
                  </a:lnTo>
                  <a:lnTo>
                    <a:pt x="192486" y="31590"/>
                  </a:lnTo>
                  <a:lnTo>
                    <a:pt x="187638" y="59158"/>
                  </a:lnTo>
                  <a:lnTo>
                    <a:pt x="184175" y="87428"/>
                  </a:lnTo>
                  <a:lnTo>
                    <a:pt x="181338" y="116212"/>
                  </a:lnTo>
                  <a:lnTo>
                    <a:pt x="178934" y="143214"/>
                  </a:lnTo>
                  <a:lnTo>
                    <a:pt x="176284" y="168964"/>
                  </a:lnTo>
                  <a:lnTo>
                    <a:pt x="176216" y="196363"/>
                  </a:lnTo>
                  <a:lnTo>
                    <a:pt x="176918" y="207459"/>
                  </a:lnTo>
                  <a:lnTo>
                    <a:pt x="178803" y="212957"/>
                  </a:lnTo>
                  <a:lnTo>
                    <a:pt x="180274" y="216332"/>
                  </a:lnTo>
                  <a:lnTo>
                    <a:pt x="190501" y="245249"/>
                  </a:lnTo>
                  <a:lnTo>
                    <a:pt x="191294" y="246829"/>
                  </a:lnTo>
                  <a:lnTo>
                    <a:pt x="194292" y="249289"/>
                  </a:lnTo>
                  <a:lnTo>
                    <a:pt x="201421" y="253025"/>
                  </a:lnTo>
                  <a:lnTo>
                    <a:pt x="205407" y="253278"/>
                  </a:lnTo>
                  <a:lnTo>
                    <a:pt x="210619" y="251979"/>
                  </a:lnTo>
                  <a:lnTo>
                    <a:pt x="230872" y="241592"/>
                  </a:lnTo>
                  <a:lnTo>
                    <a:pt x="245269" y="23093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48" name="SMARTInkShape-60">
              <a:extLst>
                <a:ext uri="{FF2B5EF4-FFF2-40B4-BE49-F238E27FC236}">
                  <a16:creationId xmlns:a16="http://schemas.microsoft.com/office/drawing/2014/main" id="{B1DDDCC4-20E1-4D57-A785-C24A2CE38497}"/>
                </a:ext>
              </a:extLst>
            </p:cNvPr>
            <p:cNvSpPr/>
            <p:nvPr>
              <p:custDataLst>
                <p:tags r:id="rId35"/>
              </p:custDataLst>
            </p:nvPr>
          </p:nvSpPr>
          <p:spPr>
            <a:xfrm>
              <a:off x="8158163" y="1641066"/>
              <a:ext cx="164307" cy="84157"/>
            </a:xfrm>
            <a:custGeom>
              <a:avLst/>
              <a:gdLst/>
              <a:ahLst/>
              <a:cxnLst/>
              <a:rect l="0" t="0" r="0" b="0"/>
              <a:pathLst>
                <a:path w="164307" h="84157">
                  <a:moveTo>
                    <a:pt x="0" y="71053"/>
                  </a:moveTo>
                  <a:lnTo>
                    <a:pt x="0" y="71053"/>
                  </a:lnTo>
                  <a:lnTo>
                    <a:pt x="0" y="64038"/>
                  </a:lnTo>
                  <a:lnTo>
                    <a:pt x="8785" y="35565"/>
                  </a:lnTo>
                  <a:lnTo>
                    <a:pt x="25510" y="12571"/>
                  </a:lnTo>
                  <a:lnTo>
                    <a:pt x="32036" y="6280"/>
                  </a:lnTo>
                  <a:lnTo>
                    <a:pt x="38155" y="3383"/>
                  </a:lnTo>
                  <a:lnTo>
                    <a:pt x="44392" y="1565"/>
                  </a:lnTo>
                  <a:lnTo>
                    <a:pt x="46452" y="482"/>
                  </a:lnTo>
                  <a:lnTo>
                    <a:pt x="48251" y="0"/>
                  </a:lnTo>
                  <a:lnTo>
                    <a:pt x="50637" y="1198"/>
                  </a:lnTo>
                  <a:lnTo>
                    <a:pt x="55216" y="5014"/>
                  </a:lnTo>
                  <a:lnTo>
                    <a:pt x="59030" y="12757"/>
                  </a:lnTo>
                  <a:lnTo>
                    <a:pt x="68457" y="41888"/>
                  </a:lnTo>
                  <a:lnTo>
                    <a:pt x="72669" y="71062"/>
                  </a:lnTo>
                  <a:lnTo>
                    <a:pt x="76128" y="84156"/>
                  </a:lnTo>
                  <a:lnTo>
                    <a:pt x="80319" y="55625"/>
                  </a:lnTo>
                  <a:lnTo>
                    <a:pt x="82779" y="42906"/>
                  </a:lnTo>
                  <a:lnTo>
                    <a:pt x="87181" y="34164"/>
                  </a:lnTo>
                  <a:lnTo>
                    <a:pt x="91183" y="26873"/>
                  </a:lnTo>
                  <a:lnTo>
                    <a:pt x="91744" y="24931"/>
                  </a:lnTo>
                  <a:lnTo>
                    <a:pt x="94486" y="21362"/>
                  </a:lnTo>
                  <a:lnTo>
                    <a:pt x="101185" y="15316"/>
                  </a:lnTo>
                  <a:lnTo>
                    <a:pt x="107132" y="12101"/>
                  </a:lnTo>
                  <a:lnTo>
                    <a:pt x="107933" y="11908"/>
                  </a:lnTo>
                  <a:lnTo>
                    <a:pt x="108732" y="12044"/>
                  </a:lnTo>
                  <a:lnTo>
                    <a:pt x="110326" y="12900"/>
                  </a:lnTo>
                  <a:lnTo>
                    <a:pt x="115093" y="17129"/>
                  </a:lnTo>
                  <a:lnTo>
                    <a:pt x="117475" y="22002"/>
                  </a:lnTo>
                  <a:lnTo>
                    <a:pt x="121130" y="38555"/>
                  </a:lnTo>
                  <a:lnTo>
                    <a:pt x="121705" y="53607"/>
                  </a:lnTo>
                  <a:lnTo>
                    <a:pt x="128219" y="73829"/>
                  </a:lnTo>
                  <a:lnTo>
                    <a:pt x="129834" y="75638"/>
                  </a:lnTo>
                  <a:lnTo>
                    <a:pt x="132052" y="77059"/>
                  </a:lnTo>
                  <a:lnTo>
                    <a:pt x="133920" y="77691"/>
                  </a:lnTo>
                  <a:lnTo>
                    <a:pt x="142183" y="77832"/>
                  </a:lnTo>
                  <a:lnTo>
                    <a:pt x="155835" y="72225"/>
                  </a:lnTo>
                  <a:lnTo>
                    <a:pt x="164306" y="6629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49" name="SMARTInkShape-61">
              <a:extLst>
                <a:ext uri="{FF2B5EF4-FFF2-40B4-BE49-F238E27FC236}">
                  <a16:creationId xmlns:a16="http://schemas.microsoft.com/office/drawing/2014/main" id="{467D80AF-1F54-4CD8-972F-B3C64945F924}"/>
                </a:ext>
              </a:extLst>
            </p:cNvPr>
            <p:cNvSpPr/>
            <p:nvPr>
              <p:custDataLst>
                <p:tags r:id="rId36"/>
              </p:custDataLst>
            </p:nvPr>
          </p:nvSpPr>
          <p:spPr>
            <a:xfrm>
              <a:off x="8358188" y="1509713"/>
              <a:ext cx="1" cy="21432"/>
            </a:xfrm>
            <a:custGeom>
              <a:avLst/>
              <a:gdLst/>
              <a:ahLst/>
              <a:cxnLst/>
              <a:rect l="0" t="0" r="0" b="0"/>
              <a:pathLst>
                <a:path w="1" h="21432">
                  <a:moveTo>
                    <a:pt x="0" y="0"/>
                  </a:moveTo>
                  <a:lnTo>
                    <a:pt x="0" y="0"/>
                  </a:lnTo>
                  <a:lnTo>
                    <a:pt x="0" y="21431"/>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50" name="SMARTInkShape-62">
              <a:extLst>
                <a:ext uri="{FF2B5EF4-FFF2-40B4-BE49-F238E27FC236}">
                  <a16:creationId xmlns:a16="http://schemas.microsoft.com/office/drawing/2014/main" id="{CAC879B6-F57E-4975-8864-BDBF30240C34}"/>
                </a:ext>
              </a:extLst>
            </p:cNvPr>
            <p:cNvSpPr/>
            <p:nvPr>
              <p:custDataLst>
                <p:tags r:id="rId37"/>
              </p:custDataLst>
            </p:nvPr>
          </p:nvSpPr>
          <p:spPr>
            <a:xfrm>
              <a:off x="8422766" y="1640860"/>
              <a:ext cx="116398" cy="86169"/>
            </a:xfrm>
            <a:custGeom>
              <a:avLst/>
              <a:gdLst/>
              <a:ahLst/>
              <a:cxnLst/>
              <a:rect l="0" t="0" r="0" b="0"/>
              <a:pathLst>
                <a:path w="116398" h="86169">
                  <a:moveTo>
                    <a:pt x="61628" y="23634"/>
                  </a:moveTo>
                  <a:lnTo>
                    <a:pt x="61628" y="23634"/>
                  </a:lnTo>
                  <a:lnTo>
                    <a:pt x="61628" y="20086"/>
                  </a:lnTo>
                  <a:lnTo>
                    <a:pt x="59203" y="12720"/>
                  </a:lnTo>
                  <a:lnTo>
                    <a:pt x="57225" y="9843"/>
                  </a:lnTo>
                  <a:lnTo>
                    <a:pt x="56972" y="8229"/>
                  </a:lnTo>
                  <a:lnTo>
                    <a:pt x="44902" y="3942"/>
                  </a:lnTo>
                  <a:lnTo>
                    <a:pt x="32993" y="2431"/>
                  </a:lnTo>
                  <a:lnTo>
                    <a:pt x="27155" y="3534"/>
                  </a:lnTo>
                  <a:lnTo>
                    <a:pt x="13118" y="11906"/>
                  </a:lnTo>
                  <a:lnTo>
                    <a:pt x="7860" y="18513"/>
                  </a:lnTo>
                  <a:lnTo>
                    <a:pt x="1154" y="33794"/>
                  </a:lnTo>
                  <a:lnTo>
                    <a:pt x="0" y="44073"/>
                  </a:lnTo>
                  <a:lnTo>
                    <a:pt x="4551" y="66791"/>
                  </a:lnTo>
                  <a:lnTo>
                    <a:pt x="11132" y="81283"/>
                  </a:lnTo>
                  <a:lnTo>
                    <a:pt x="12088" y="82704"/>
                  </a:lnTo>
                  <a:lnTo>
                    <a:pt x="13785" y="83652"/>
                  </a:lnTo>
                  <a:lnTo>
                    <a:pt x="18492" y="84704"/>
                  </a:lnTo>
                  <a:lnTo>
                    <a:pt x="25828" y="84033"/>
                  </a:lnTo>
                  <a:lnTo>
                    <a:pt x="35556" y="75837"/>
                  </a:lnTo>
                  <a:lnTo>
                    <a:pt x="39457" y="70560"/>
                  </a:lnTo>
                  <a:lnTo>
                    <a:pt x="43225" y="59067"/>
                  </a:lnTo>
                  <a:lnTo>
                    <a:pt x="48991" y="29553"/>
                  </a:lnTo>
                  <a:lnTo>
                    <a:pt x="54016" y="9869"/>
                  </a:lnTo>
                  <a:lnTo>
                    <a:pt x="53569" y="6845"/>
                  </a:lnTo>
                  <a:lnTo>
                    <a:pt x="52031" y="1177"/>
                  </a:lnTo>
                  <a:lnTo>
                    <a:pt x="51525" y="725"/>
                  </a:lnTo>
                  <a:lnTo>
                    <a:pt x="50078" y="0"/>
                  </a:lnTo>
                  <a:lnTo>
                    <a:pt x="49959" y="205"/>
                  </a:lnTo>
                  <a:lnTo>
                    <a:pt x="49827" y="1138"/>
                  </a:lnTo>
                  <a:lnTo>
                    <a:pt x="58000" y="30898"/>
                  </a:lnTo>
                  <a:lnTo>
                    <a:pt x="64578" y="55048"/>
                  </a:lnTo>
                  <a:lnTo>
                    <a:pt x="71805" y="65851"/>
                  </a:lnTo>
                  <a:lnTo>
                    <a:pt x="75721" y="73983"/>
                  </a:lnTo>
                  <a:lnTo>
                    <a:pt x="80061" y="79621"/>
                  </a:lnTo>
                  <a:lnTo>
                    <a:pt x="84549" y="82296"/>
                  </a:lnTo>
                  <a:lnTo>
                    <a:pt x="93525" y="86168"/>
                  </a:lnTo>
                  <a:lnTo>
                    <a:pt x="102535" y="86142"/>
                  </a:lnTo>
                  <a:lnTo>
                    <a:pt x="116397" y="83165"/>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055" name="SMARTInkShape-Group40">
            <a:extLst>
              <a:ext uri="{FF2B5EF4-FFF2-40B4-BE49-F238E27FC236}">
                <a16:creationId xmlns:a16="http://schemas.microsoft.com/office/drawing/2014/main" id="{1549FF1F-6AFB-4ACE-B2E7-9B30BBA12140}"/>
              </a:ext>
            </a:extLst>
          </p:cNvPr>
          <p:cNvGrpSpPr/>
          <p:nvPr/>
        </p:nvGrpSpPr>
        <p:grpSpPr>
          <a:xfrm>
            <a:off x="1943103" y="1998091"/>
            <a:ext cx="416597" cy="311723"/>
            <a:chOff x="1943103" y="1998091"/>
            <a:chExt cx="416597" cy="311723"/>
          </a:xfrm>
        </p:grpSpPr>
        <p:sp>
          <p:nvSpPr>
            <p:cNvPr id="1052" name="SMARTInkShape-63">
              <a:extLst>
                <a:ext uri="{FF2B5EF4-FFF2-40B4-BE49-F238E27FC236}">
                  <a16:creationId xmlns:a16="http://schemas.microsoft.com/office/drawing/2014/main" id="{8EB24BDB-FF4B-4511-885C-07861141E857}"/>
                </a:ext>
              </a:extLst>
            </p:cNvPr>
            <p:cNvSpPr/>
            <p:nvPr>
              <p:custDataLst>
                <p:tags r:id="rId31"/>
              </p:custDataLst>
            </p:nvPr>
          </p:nvSpPr>
          <p:spPr>
            <a:xfrm>
              <a:off x="1943103" y="2009789"/>
              <a:ext cx="88104" cy="300025"/>
            </a:xfrm>
            <a:custGeom>
              <a:avLst/>
              <a:gdLst/>
              <a:ahLst/>
              <a:cxnLst/>
              <a:rect l="0" t="0" r="0" b="0"/>
              <a:pathLst>
                <a:path w="88104" h="300025">
                  <a:moveTo>
                    <a:pt x="4760" y="69042"/>
                  </a:moveTo>
                  <a:lnTo>
                    <a:pt x="4760" y="69042"/>
                  </a:lnTo>
                  <a:lnTo>
                    <a:pt x="3495" y="69042"/>
                  </a:lnTo>
                  <a:lnTo>
                    <a:pt x="2169" y="69748"/>
                  </a:lnTo>
                  <a:lnTo>
                    <a:pt x="0" y="71421"/>
                  </a:lnTo>
                  <a:lnTo>
                    <a:pt x="13354" y="62182"/>
                  </a:lnTo>
                  <a:lnTo>
                    <a:pt x="33569" y="36008"/>
                  </a:lnTo>
                  <a:lnTo>
                    <a:pt x="59532" y="7616"/>
                  </a:lnTo>
                  <a:lnTo>
                    <a:pt x="63867" y="537"/>
                  </a:lnTo>
                  <a:lnTo>
                    <a:pt x="64808" y="231"/>
                  </a:lnTo>
                  <a:lnTo>
                    <a:pt x="66563" y="0"/>
                  </a:lnTo>
                  <a:lnTo>
                    <a:pt x="66669" y="2270"/>
                  </a:lnTo>
                  <a:lnTo>
                    <a:pt x="68308" y="4249"/>
                  </a:lnTo>
                  <a:lnTo>
                    <a:pt x="68955" y="6698"/>
                  </a:lnTo>
                  <a:lnTo>
                    <a:pt x="70670" y="8946"/>
                  </a:lnTo>
                  <a:lnTo>
                    <a:pt x="71473" y="11166"/>
                  </a:lnTo>
                  <a:lnTo>
                    <a:pt x="73004" y="13500"/>
                  </a:lnTo>
                  <a:lnTo>
                    <a:pt x="73575" y="15867"/>
                  </a:lnTo>
                  <a:lnTo>
                    <a:pt x="76099" y="45528"/>
                  </a:lnTo>
                  <a:lnTo>
                    <a:pt x="78511" y="73420"/>
                  </a:lnTo>
                  <a:lnTo>
                    <a:pt x="78576" y="101263"/>
                  </a:lnTo>
                  <a:lnTo>
                    <a:pt x="78578" y="130374"/>
                  </a:lnTo>
                  <a:lnTo>
                    <a:pt x="80463" y="158781"/>
                  </a:lnTo>
                  <a:lnTo>
                    <a:pt x="79737" y="185161"/>
                  </a:lnTo>
                  <a:lnTo>
                    <a:pt x="80102" y="214258"/>
                  </a:lnTo>
                  <a:lnTo>
                    <a:pt x="82731" y="239334"/>
                  </a:lnTo>
                  <a:lnTo>
                    <a:pt x="83993" y="266189"/>
                  </a:lnTo>
                  <a:lnTo>
                    <a:pt x="85692" y="294749"/>
                  </a:lnTo>
                  <a:lnTo>
                    <a:pt x="88103" y="30002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53" name="SMARTInkShape-64">
              <a:extLst>
                <a:ext uri="{FF2B5EF4-FFF2-40B4-BE49-F238E27FC236}">
                  <a16:creationId xmlns:a16="http://schemas.microsoft.com/office/drawing/2014/main" id="{D750CF17-9CA9-4341-A626-5D761E2D1F71}"/>
                </a:ext>
              </a:extLst>
            </p:cNvPr>
            <p:cNvSpPr/>
            <p:nvPr>
              <p:custDataLst>
                <p:tags r:id="rId32"/>
              </p:custDataLst>
            </p:nvPr>
          </p:nvSpPr>
          <p:spPr>
            <a:xfrm>
              <a:off x="2021681" y="2016943"/>
              <a:ext cx="121445" cy="66395"/>
            </a:xfrm>
            <a:custGeom>
              <a:avLst/>
              <a:gdLst/>
              <a:ahLst/>
              <a:cxnLst/>
              <a:rect l="0" t="0" r="0" b="0"/>
              <a:pathLst>
                <a:path w="121445" h="66395">
                  <a:moveTo>
                    <a:pt x="0" y="30932"/>
                  </a:moveTo>
                  <a:lnTo>
                    <a:pt x="0" y="30932"/>
                  </a:lnTo>
                  <a:lnTo>
                    <a:pt x="1264" y="30932"/>
                  </a:lnTo>
                  <a:lnTo>
                    <a:pt x="1637" y="30667"/>
                  </a:lnTo>
                  <a:lnTo>
                    <a:pt x="1885" y="30226"/>
                  </a:lnTo>
                  <a:lnTo>
                    <a:pt x="2051" y="29668"/>
                  </a:lnTo>
                  <a:lnTo>
                    <a:pt x="4746" y="26341"/>
                  </a:lnTo>
                  <a:lnTo>
                    <a:pt x="29306" y="6801"/>
                  </a:lnTo>
                  <a:lnTo>
                    <a:pt x="37464" y="2116"/>
                  </a:lnTo>
                  <a:lnTo>
                    <a:pt x="44962" y="398"/>
                  </a:lnTo>
                  <a:lnTo>
                    <a:pt x="59654" y="0"/>
                  </a:lnTo>
                  <a:lnTo>
                    <a:pt x="62937" y="692"/>
                  </a:lnTo>
                  <a:lnTo>
                    <a:pt x="65543" y="2146"/>
                  </a:lnTo>
                  <a:lnTo>
                    <a:pt x="73085" y="8888"/>
                  </a:lnTo>
                  <a:lnTo>
                    <a:pt x="74816" y="12668"/>
                  </a:lnTo>
                  <a:lnTo>
                    <a:pt x="79029" y="40401"/>
                  </a:lnTo>
                  <a:lnTo>
                    <a:pt x="85377" y="57036"/>
                  </a:lnTo>
                  <a:lnTo>
                    <a:pt x="91438" y="62263"/>
                  </a:lnTo>
                  <a:lnTo>
                    <a:pt x="96502" y="65351"/>
                  </a:lnTo>
                  <a:lnTo>
                    <a:pt x="99511" y="66073"/>
                  </a:lnTo>
                  <a:lnTo>
                    <a:pt x="104376" y="66394"/>
                  </a:lnTo>
                  <a:lnTo>
                    <a:pt x="121444" y="5950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54" name="SMARTInkShape-65">
              <a:extLst>
                <a:ext uri="{FF2B5EF4-FFF2-40B4-BE49-F238E27FC236}">
                  <a16:creationId xmlns:a16="http://schemas.microsoft.com/office/drawing/2014/main" id="{D5DF73E1-C86F-4F2A-9033-EA56B8F9710F}"/>
                </a:ext>
              </a:extLst>
            </p:cNvPr>
            <p:cNvSpPr/>
            <p:nvPr>
              <p:custDataLst>
                <p:tags r:id="rId33"/>
              </p:custDataLst>
            </p:nvPr>
          </p:nvSpPr>
          <p:spPr>
            <a:xfrm>
              <a:off x="2166390" y="1998091"/>
              <a:ext cx="193310" cy="89635"/>
            </a:xfrm>
            <a:custGeom>
              <a:avLst/>
              <a:gdLst/>
              <a:ahLst/>
              <a:cxnLst/>
              <a:rect l="0" t="0" r="0" b="0"/>
              <a:pathLst>
                <a:path w="193310" h="89635">
                  <a:moveTo>
                    <a:pt x="71985" y="33115"/>
                  </a:moveTo>
                  <a:lnTo>
                    <a:pt x="71985" y="33115"/>
                  </a:lnTo>
                  <a:lnTo>
                    <a:pt x="73357" y="33115"/>
                  </a:lnTo>
                  <a:lnTo>
                    <a:pt x="72771" y="33115"/>
                  </a:lnTo>
                  <a:lnTo>
                    <a:pt x="72509" y="32851"/>
                  </a:lnTo>
                  <a:lnTo>
                    <a:pt x="72218" y="31851"/>
                  </a:lnTo>
                  <a:lnTo>
                    <a:pt x="72054" y="28537"/>
                  </a:lnTo>
                  <a:lnTo>
                    <a:pt x="71766" y="27682"/>
                  </a:lnTo>
                  <a:lnTo>
                    <a:pt x="71310" y="27112"/>
                  </a:lnTo>
                  <a:lnTo>
                    <a:pt x="54305" y="14462"/>
                  </a:lnTo>
                  <a:lnTo>
                    <a:pt x="48781" y="13624"/>
                  </a:lnTo>
                  <a:lnTo>
                    <a:pt x="34974" y="15908"/>
                  </a:lnTo>
                  <a:lnTo>
                    <a:pt x="21609" y="22183"/>
                  </a:lnTo>
                  <a:lnTo>
                    <a:pt x="15578" y="27377"/>
                  </a:lnTo>
                  <a:lnTo>
                    <a:pt x="3263" y="45269"/>
                  </a:lnTo>
                  <a:lnTo>
                    <a:pt x="88" y="54767"/>
                  </a:lnTo>
                  <a:lnTo>
                    <a:pt x="0" y="65960"/>
                  </a:lnTo>
                  <a:lnTo>
                    <a:pt x="1649" y="73862"/>
                  </a:lnTo>
                  <a:lnTo>
                    <a:pt x="5182" y="78477"/>
                  </a:lnTo>
                  <a:lnTo>
                    <a:pt x="13546" y="85379"/>
                  </a:lnTo>
                  <a:lnTo>
                    <a:pt x="23831" y="89026"/>
                  </a:lnTo>
                  <a:lnTo>
                    <a:pt x="31876" y="89634"/>
                  </a:lnTo>
                  <a:lnTo>
                    <a:pt x="38725" y="88838"/>
                  </a:lnTo>
                  <a:lnTo>
                    <a:pt x="44767" y="86191"/>
                  </a:lnTo>
                  <a:lnTo>
                    <a:pt x="52586" y="80553"/>
                  </a:lnTo>
                  <a:lnTo>
                    <a:pt x="60441" y="67822"/>
                  </a:lnTo>
                  <a:lnTo>
                    <a:pt x="68803" y="39835"/>
                  </a:lnTo>
                  <a:lnTo>
                    <a:pt x="71776" y="26838"/>
                  </a:lnTo>
                  <a:lnTo>
                    <a:pt x="71977" y="20184"/>
                  </a:lnTo>
                  <a:lnTo>
                    <a:pt x="71984" y="22286"/>
                  </a:lnTo>
                  <a:lnTo>
                    <a:pt x="72690" y="23716"/>
                  </a:lnTo>
                  <a:lnTo>
                    <a:pt x="73249" y="24468"/>
                  </a:lnTo>
                  <a:lnTo>
                    <a:pt x="74146" y="31113"/>
                  </a:lnTo>
                  <a:lnTo>
                    <a:pt x="73617" y="39207"/>
                  </a:lnTo>
                  <a:lnTo>
                    <a:pt x="72975" y="44818"/>
                  </a:lnTo>
                  <a:lnTo>
                    <a:pt x="74131" y="56388"/>
                  </a:lnTo>
                  <a:lnTo>
                    <a:pt x="78089" y="62236"/>
                  </a:lnTo>
                  <a:lnTo>
                    <a:pt x="82735" y="68050"/>
                  </a:lnTo>
                  <a:lnTo>
                    <a:pt x="88283" y="77305"/>
                  </a:lnTo>
                  <a:lnTo>
                    <a:pt x="92657" y="81963"/>
                  </a:lnTo>
                  <a:lnTo>
                    <a:pt x="96572" y="84336"/>
                  </a:lnTo>
                  <a:lnTo>
                    <a:pt x="98611" y="84984"/>
                  </a:lnTo>
                  <a:lnTo>
                    <a:pt x="113420" y="82783"/>
                  </a:lnTo>
                  <a:lnTo>
                    <a:pt x="120921" y="79376"/>
                  </a:lnTo>
                  <a:lnTo>
                    <a:pt x="135976" y="64388"/>
                  </a:lnTo>
                  <a:lnTo>
                    <a:pt x="152797" y="37905"/>
                  </a:lnTo>
                  <a:lnTo>
                    <a:pt x="159281" y="21211"/>
                  </a:lnTo>
                  <a:lnTo>
                    <a:pt x="160089" y="0"/>
                  </a:lnTo>
                  <a:lnTo>
                    <a:pt x="160091" y="1108"/>
                  </a:lnTo>
                  <a:lnTo>
                    <a:pt x="159385" y="2397"/>
                  </a:lnTo>
                  <a:lnTo>
                    <a:pt x="158827" y="3111"/>
                  </a:lnTo>
                  <a:lnTo>
                    <a:pt x="157931" y="9432"/>
                  </a:lnTo>
                  <a:lnTo>
                    <a:pt x="157808" y="11830"/>
                  </a:lnTo>
                  <a:lnTo>
                    <a:pt x="159003" y="15931"/>
                  </a:lnTo>
                  <a:lnTo>
                    <a:pt x="161033" y="19234"/>
                  </a:lnTo>
                  <a:lnTo>
                    <a:pt x="183191" y="33776"/>
                  </a:lnTo>
                  <a:lnTo>
                    <a:pt x="189151" y="41140"/>
                  </a:lnTo>
                  <a:lnTo>
                    <a:pt x="192517" y="52486"/>
                  </a:lnTo>
                  <a:lnTo>
                    <a:pt x="193309" y="61586"/>
                  </a:lnTo>
                  <a:lnTo>
                    <a:pt x="191368" y="71268"/>
                  </a:lnTo>
                  <a:lnTo>
                    <a:pt x="184822" y="76699"/>
                  </a:lnTo>
                  <a:lnTo>
                    <a:pt x="178296" y="79543"/>
                  </a:lnTo>
                  <a:lnTo>
                    <a:pt x="166177" y="80239"/>
                  </a:lnTo>
                  <a:lnTo>
                    <a:pt x="158896" y="78769"/>
                  </a:lnTo>
                  <a:lnTo>
                    <a:pt x="156914" y="77395"/>
                  </a:lnTo>
                  <a:lnTo>
                    <a:pt x="150566" y="6883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4130" name="SMARTInkShape-Group41">
            <a:extLst>
              <a:ext uri="{FF2B5EF4-FFF2-40B4-BE49-F238E27FC236}">
                <a16:creationId xmlns:a16="http://schemas.microsoft.com/office/drawing/2014/main" id="{3EE2752B-969E-4855-8421-A83339757F9F}"/>
              </a:ext>
            </a:extLst>
          </p:cNvPr>
          <p:cNvGrpSpPr/>
          <p:nvPr/>
        </p:nvGrpSpPr>
        <p:grpSpPr>
          <a:xfrm>
            <a:off x="2512691" y="1912144"/>
            <a:ext cx="240035" cy="173641"/>
            <a:chOff x="2512691" y="1912144"/>
            <a:chExt cx="240035" cy="173641"/>
          </a:xfrm>
        </p:grpSpPr>
        <p:sp>
          <p:nvSpPr>
            <p:cNvPr id="4128" name="SMARTInkShape-66">
              <a:extLst>
                <a:ext uri="{FF2B5EF4-FFF2-40B4-BE49-F238E27FC236}">
                  <a16:creationId xmlns:a16="http://schemas.microsoft.com/office/drawing/2014/main" id="{D0629C93-2C90-4D14-8A40-18BA0446FC72}"/>
                </a:ext>
              </a:extLst>
            </p:cNvPr>
            <p:cNvSpPr/>
            <p:nvPr>
              <p:custDataLst>
                <p:tags r:id="rId29"/>
              </p:custDataLst>
            </p:nvPr>
          </p:nvSpPr>
          <p:spPr>
            <a:xfrm>
              <a:off x="2512691" y="2006445"/>
              <a:ext cx="92398" cy="76530"/>
            </a:xfrm>
            <a:custGeom>
              <a:avLst/>
              <a:gdLst/>
              <a:ahLst/>
              <a:cxnLst/>
              <a:rect l="0" t="0" r="0" b="0"/>
              <a:pathLst>
                <a:path w="92398" h="76530">
                  <a:moveTo>
                    <a:pt x="82872" y="22380"/>
                  </a:moveTo>
                  <a:lnTo>
                    <a:pt x="82872" y="22380"/>
                  </a:lnTo>
                  <a:lnTo>
                    <a:pt x="82607" y="18313"/>
                  </a:lnTo>
                  <a:lnTo>
                    <a:pt x="80588" y="10826"/>
                  </a:lnTo>
                  <a:lnTo>
                    <a:pt x="54968" y="1195"/>
                  </a:lnTo>
                  <a:lnTo>
                    <a:pt x="47716" y="0"/>
                  </a:lnTo>
                  <a:lnTo>
                    <a:pt x="34756" y="2036"/>
                  </a:lnTo>
                  <a:lnTo>
                    <a:pt x="27546" y="4211"/>
                  </a:lnTo>
                  <a:lnTo>
                    <a:pt x="8707" y="22698"/>
                  </a:lnTo>
                  <a:lnTo>
                    <a:pt x="3071" y="33410"/>
                  </a:lnTo>
                  <a:lnTo>
                    <a:pt x="228" y="43913"/>
                  </a:lnTo>
                  <a:lnTo>
                    <a:pt x="0" y="50720"/>
                  </a:lnTo>
                  <a:lnTo>
                    <a:pt x="1755" y="56471"/>
                  </a:lnTo>
                  <a:lnTo>
                    <a:pt x="5773" y="62820"/>
                  </a:lnTo>
                  <a:lnTo>
                    <a:pt x="14814" y="69840"/>
                  </a:lnTo>
                  <a:lnTo>
                    <a:pt x="21403" y="72842"/>
                  </a:lnTo>
                  <a:lnTo>
                    <a:pt x="39721" y="76529"/>
                  </a:lnTo>
                  <a:lnTo>
                    <a:pt x="54387" y="74861"/>
                  </a:lnTo>
                  <a:lnTo>
                    <a:pt x="75674" y="64798"/>
                  </a:lnTo>
                  <a:lnTo>
                    <a:pt x="92397" y="5333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29" name="SMARTInkShape-67">
              <a:extLst>
                <a:ext uri="{FF2B5EF4-FFF2-40B4-BE49-F238E27FC236}">
                  <a16:creationId xmlns:a16="http://schemas.microsoft.com/office/drawing/2014/main" id="{CA9B7351-9570-4508-8703-6B19CC5BE277}"/>
                </a:ext>
              </a:extLst>
            </p:cNvPr>
            <p:cNvSpPr/>
            <p:nvPr>
              <p:custDataLst>
                <p:tags r:id="rId30"/>
              </p:custDataLst>
            </p:nvPr>
          </p:nvSpPr>
          <p:spPr>
            <a:xfrm>
              <a:off x="2600669" y="1912144"/>
              <a:ext cx="152057" cy="173641"/>
            </a:xfrm>
            <a:custGeom>
              <a:avLst/>
              <a:gdLst/>
              <a:ahLst/>
              <a:cxnLst/>
              <a:rect l="0" t="0" r="0" b="0"/>
              <a:pathLst>
                <a:path w="152057" h="173641">
                  <a:moveTo>
                    <a:pt x="4419" y="0"/>
                  </a:moveTo>
                  <a:lnTo>
                    <a:pt x="4419" y="0"/>
                  </a:lnTo>
                  <a:lnTo>
                    <a:pt x="2534" y="29625"/>
                  </a:lnTo>
                  <a:lnTo>
                    <a:pt x="2756" y="55067"/>
                  </a:lnTo>
                  <a:lnTo>
                    <a:pt x="3415" y="60457"/>
                  </a:lnTo>
                  <a:lnTo>
                    <a:pt x="256" y="87859"/>
                  </a:lnTo>
                  <a:lnTo>
                    <a:pt x="0" y="101616"/>
                  </a:lnTo>
                  <a:lnTo>
                    <a:pt x="3920" y="130438"/>
                  </a:lnTo>
                  <a:lnTo>
                    <a:pt x="7936" y="144633"/>
                  </a:lnTo>
                  <a:lnTo>
                    <a:pt x="15537" y="156123"/>
                  </a:lnTo>
                  <a:lnTo>
                    <a:pt x="18179" y="158677"/>
                  </a:lnTo>
                  <a:lnTo>
                    <a:pt x="20765" y="160305"/>
                  </a:lnTo>
                  <a:lnTo>
                    <a:pt x="25196" y="161445"/>
                  </a:lnTo>
                  <a:lnTo>
                    <a:pt x="39347" y="161912"/>
                  </a:lnTo>
                  <a:lnTo>
                    <a:pt x="66182" y="155282"/>
                  </a:lnTo>
                  <a:lnTo>
                    <a:pt x="76953" y="149804"/>
                  </a:lnTo>
                  <a:lnTo>
                    <a:pt x="81914" y="145192"/>
                  </a:lnTo>
                  <a:lnTo>
                    <a:pt x="100068" y="119430"/>
                  </a:lnTo>
                  <a:lnTo>
                    <a:pt x="101169" y="115786"/>
                  </a:lnTo>
                  <a:lnTo>
                    <a:pt x="101394" y="111785"/>
                  </a:lnTo>
                  <a:lnTo>
                    <a:pt x="100033" y="106822"/>
                  </a:lnTo>
                  <a:lnTo>
                    <a:pt x="97202" y="102641"/>
                  </a:lnTo>
                  <a:lnTo>
                    <a:pt x="96437" y="101765"/>
                  </a:lnTo>
                  <a:lnTo>
                    <a:pt x="94175" y="100791"/>
                  </a:lnTo>
                  <a:lnTo>
                    <a:pt x="85015" y="98008"/>
                  </a:lnTo>
                  <a:lnTo>
                    <a:pt x="82484" y="98504"/>
                  </a:lnTo>
                  <a:lnTo>
                    <a:pt x="76493" y="101291"/>
                  </a:lnTo>
                  <a:lnTo>
                    <a:pt x="72964" y="104020"/>
                  </a:lnTo>
                  <a:lnTo>
                    <a:pt x="68532" y="109490"/>
                  </a:lnTo>
                  <a:lnTo>
                    <a:pt x="67309" y="111986"/>
                  </a:lnTo>
                  <a:lnTo>
                    <a:pt x="70741" y="140804"/>
                  </a:lnTo>
                  <a:lnTo>
                    <a:pt x="78478" y="155595"/>
                  </a:lnTo>
                  <a:lnTo>
                    <a:pt x="87569" y="162166"/>
                  </a:lnTo>
                  <a:lnTo>
                    <a:pt x="107041" y="171655"/>
                  </a:lnTo>
                  <a:lnTo>
                    <a:pt x="127271" y="173640"/>
                  </a:lnTo>
                  <a:lnTo>
                    <a:pt x="140850" y="171628"/>
                  </a:lnTo>
                  <a:lnTo>
                    <a:pt x="152056" y="16668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4131" name="SMARTInkShape-68">
            <a:extLst>
              <a:ext uri="{FF2B5EF4-FFF2-40B4-BE49-F238E27FC236}">
                <a16:creationId xmlns:a16="http://schemas.microsoft.com/office/drawing/2014/main" id="{23C3A476-FC05-4381-AEFB-AAA41827046B}"/>
              </a:ext>
            </a:extLst>
          </p:cNvPr>
          <p:cNvSpPr/>
          <p:nvPr>
            <p:custDataLst>
              <p:tags r:id="rId16"/>
            </p:custDataLst>
          </p:nvPr>
        </p:nvSpPr>
        <p:spPr>
          <a:xfrm>
            <a:off x="2914061" y="1822181"/>
            <a:ext cx="743199" cy="270360"/>
          </a:xfrm>
          <a:custGeom>
            <a:avLst/>
            <a:gdLst/>
            <a:ahLst/>
            <a:cxnLst/>
            <a:rect l="0" t="0" r="0" b="0"/>
            <a:pathLst>
              <a:path w="743199" h="270360">
                <a:moveTo>
                  <a:pt x="50595" y="206644"/>
                </a:moveTo>
                <a:lnTo>
                  <a:pt x="50595" y="206644"/>
                </a:lnTo>
                <a:lnTo>
                  <a:pt x="62897" y="208694"/>
                </a:lnTo>
                <a:lnTo>
                  <a:pt x="63559" y="208275"/>
                </a:lnTo>
                <a:lnTo>
                  <a:pt x="64000" y="207467"/>
                </a:lnTo>
                <a:lnTo>
                  <a:pt x="64294" y="206399"/>
                </a:lnTo>
                <a:lnTo>
                  <a:pt x="64226" y="205422"/>
                </a:lnTo>
                <a:lnTo>
                  <a:pt x="60476" y="197827"/>
                </a:lnTo>
                <a:lnTo>
                  <a:pt x="50686" y="191817"/>
                </a:lnTo>
                <a:lnTo>
                  <a:pt x="46491" y="191499"/>
                </a:lnTo>
                <a:lnTo>
                  <a:pt x="28725" y="193570"/>
                </a:lnTo>
                <a:lnTo>
                  <a:pt x="22883" y="196336"/>
                </a:lnTo>
                <a:lnTo>
                  <a:pt x="16543" y="201649"/>
                </a:lnTo>
                <a:lnTo>
                  <a:pt x="4007" y="218404"/>
                </a:lnTo>
                <a:lnTo>
                  <a:pt x="0" y="230575"/>
                </a:lnTo>
                <a:lnTo>
                  <a:pt x="3" y="239311"/>
                </a:lnTo>
                <a:lnTo>
                  <a:pt x="1679" y="245662"/>
                </a:lnTo>
                <a:lnTo>
                  <a:pt x="3852" y="249632"/>
                </a:lnTo>
                <a:lnTo>
                  <a:pt x="17772" y="265074"/>
                </a:lnTo>
                <a:lnTo>
                  <a:pt x="21543" y="267009"/>
                </a:lnTo>
                <a:lnTo>
                  <a:pt x="23290" y="267525"/>
                </a:lnTo>
                <a:lnTo>
                  <a:pt x="30804" y="266987"/>
                </a:lnTo>
                <a:lnTo>
                  <a:pt x="51460" y="260599"/>
                </a:lnTo>
                <a:lnTo>
                  <a:pt x="79638" y="242616"/>
                </a:lnTo>
                <a:lnTo>
                  <a:pt x="87739" y="235141"/>
                </a:lnTo>
                <a:lnTo>
                  <a:pt x="114775" y="206304"/>
                </a:lnTo>
                <a:lnTo>
                  <a:pt x="128110" y="177371"/>
                </a:lnTo>
                <a:lnTo>
                  <a:pt x="138875" y="150937"/>
                </a:lnTo>
                <a:lnTo>
                  <a:pt x="150530" y="123781"/>
                </a:lnTo>
                <a:lnTo>
                  <a:pt x="155041" y="110970"/>
                </a:lnTo>
                <a:lnTo>
                  <a:pt x="159282" y="81342"/>
                </a:lnTo>
                <a:lnTo>
                  <a:pt x="158198" y="54849"/>
                </a:lnTo>
                <a:lnTo>
                  <a:pt x="157281" y="36381"/>
                </a:lnTo>
                <a:lnTo>
                  <a:pt x="152582" y="24071"/>
                </a:lnTo>
                <a:lnTo>
                  <a:pt x="141852" y="7929"/>
                </a:lnTo>
                <a:lnTo>
                  <a:pt x="132664" y="657"/>
                </a:lnTo>
                <a:lnTo>
                  <a:pt x="130903" y="0"/>
                </a:lnTo>
                <a:lnTo>
                  <a:pt x="125896" y="895"/>
                </a:lnTo>
                <a:lnTo>
                  <a:pt x="124343" y="2274"/>
                </a:lnTo>
                <a:lnTo>
                  <a:pt x="121159" y="8477"/>
                </a:lnTo>
                <a:lnTo>
                  <a:pt x="120321" y="11237"/>
                </a:lnTo>
                <a:lnTo>
                  <a:pt x="119691" y="39043"/>
                </a:lnTo>
                <a:lnTo>
                  <a:pt x="119657" y="68379"/>
                </a:lnTo>
                <a:lnTo>
                  <a:pt x="119652" y="97879"/>
                </a:lnTo>
                <a:lnTo>
                  <a:pt x="122077" y="126692"/>
                </a:lnTo>
                <a:lnTo>
                  <a:pt x="122802" y="155188"/>
                </a:lnTo>
                <a:lnTo>
                  <a:pt x="124297" y="183002"/>
                </a:lnTo>
                <a:lnTo>
                  <a:pt x="124148" y="212216"/>
                </a:lnTo>
                <a:lnTo>
                  <a:pt x="122364" y="225947"/>
                </a:lnTo>
                <a:lnTo>
                  <a:pt x="123256" y="240880"/>
                </a:lnTo>
                <a:lnTo>
                  <a:pt x="122033" y="270359"/>
                </a:lnTo>
                <a:lnTo>
                  <a:pt x="122297" y="266313"/>
                </a:lnTo>
                <a:lnTo>
                  <a:pt x="123405" y="261013"/>
                </a:lnTo>
                <a:lnTo>
                  <a:pt x="122102" y="242570"/>
                </a:lnTo>
                <a:lnTo>
                  <a:pt x="127404" y="221943"/>
                </a:lnTo>
                <a:lnTo>
                  <a:pt x="136008" y="207979"/>
                </a:lnTo>
                <a:lnTo>
                  <a:pt x="151404" y="188509"/>
                </a:lnTo>
                <a:lnTo>
                  <a:pt x="158124" y="184228"/>
                </a:lnTo>
                <a:lnTo>
                  <a:pt x="161625" y="183245"/>
                </a:lnTo>
                <a:lnTo>
                  <a:pt x="167692" y="182886"/>
                </a:lnTo>
                <a:lnTo>
                  <a:pt x="176114" y="184886"/>
                </a:lnTo>
                <a:lnTo>
                  <a:pt x="177401" y="185524"/>
                </a:lnTo>
                <a:lnTo>
                  <a:pt x="182228" y="190549"/>
                </a:lnTo>
                <a:lnTo>
                  <a:pt x="183182" y="192964"/>
                </a:lnTo>
                <a:lnTo>
                  <a:pt x="183942" y="211192"/>
                </a:lnTo>
                <a:lnTo>
                  <a:pt x="182572" y="218988"/>
                </a:lnTo>
                <a:lnTo>
                  <a:pt x="185203" y="243065"/>
                </a:lnTo>
                <a:lnTo>
                  <a:pt x="187258" y="247186"/>
                </a:lnTo>
                <a:lnTo>
                  <a:pt x="192681" y="253403"/>
                </a:lnTo>
                <a:lnTo>
                  <a:pt x="207557" y="258354"/>
                </a:lnTo>
                <a:lnTo>
                  <a:pt x="210843" y="258466"/>
                </a:lnTo>
                <a:lnTo>
                  <a:pt x="226590" y="254807"/>
                </a:lnTo>
                <a:lnTo>
                  <a:pt x="253824" y="238104"/>
                </a:lnTo>
                <a:lnTo>
                  <a:pt x="258129" y="234385"/>
                </a:lnTo>
                <a:lnTo>
                  <a:pt x="261278" y="229380"/>
                </a:lnTo>
                <a:lnTo>
                  <a:pt x="273570" y="205721"/>
                </a:lnTo>
                <a:lnTo>
                  <a:pt x="273785" y="201471"/>
                </a:lnTo>
                <a:lnTo>
                  <a:pt x="271471" y="189664"/>
                </a:lnTo>
                <a:lnTo>
                  <a:pt x="269498" y="185826"/>
                </a:lnTo>
                <a:lnTo>
                  <a:pt x="264104" y="177642"/>
                </a:lnTo>
                <a:lnTo>
                  <a:pt x="262784" y="177255"/>
                </a:lnTo>
                <a:lnTo>
                  <a:pt x="249908" y="178302"/>
                </a:lnTo>
                <a:lnTo>
                  <a:pt x="247834" y="179319"/>
                </a:lnTo>
                <a:lnTo>
                  <a:pt x="242446" y="184293"/>
                </a:lnTo>
                <a:lnTo>
                  <a:pt x="237697" y="191234"/>
                </a:lnTo>
                <a:lnTo>
                  <a:pt x="234568" y="201495"/>
                </a:lnTo>
                <a:lnTo>
                  <a:pt x="233428" y="206530"/>
                </a:lnTo>
                <a:lnTo>
                  <a:pt x="232809" y="208155"/>
                </a:lnTo>
                <a:lnTo>
                  <a:pt x="234068" y="227458"/>
                </a:lnTo>
                <a:lnTo>
                  <a:pt x="237246" y="236620"/>
                </a:lnTo>
                <a:lnTo>
                  <a:pt x="243950" y="245051"/>
                </a:lnTo>
                <a:lnTo>
                  <a:pt x="261869" y="257828"/>
                </a:lnTo>
                <a:lnTo>
                  <a:pt x="269822" y="260810"/>
                </a:lnTo>
                <a:lnTo>
                  <a:pt x="287045" y="261402"/>
                </a:lnTo>
                <a:lnTo>
                  <a:pt x="292428" y="260146"/>
                </a:lnTo>
                <a:lnTo>
                  <a:pt x="299887" y="256588"/>
                </a:lnTo>
                <a:lnTo>
                  <a:pt x="301885" y="254770"/>
                </a:lnTo>
                <a:lnTo>
                  <a:pt x="310146" y="243376"/>
                </a:lnTo>
                <a:lnTo>
                  <a:pt x="311472" y="239373"/>
                </a:lnTo>
                <a:lnTo>
                  <a:pt x="316076" y="210811"/>
                </a:lnTo>
                <a:lnTo>
                  <a:pt x="317488" y="197657"/>
                </a:lnTo>
                <a:lnTo>
                  <a:pt x="317953" y="196684"/>
                </a:lnTo>
                <a:lnTo>
                  <a:pt x="318528" y="196035"/>
                </a:lnTo>
                <a:lnTo>
                  <a:pt x="319166" y="193903"/>
                </a:lnTo>
                <a:lnTo>
                  <a:pt x="320138" y="186690"/>
                </a:lnTo>
                <a:lnTo>
                  <a:pt x="322175" y="183576"/>
                </a:lnTo>
                <a:lnTo>
                  <a:pt x="324844" y="181840"/>
                </a:lnTo>
                <a:lnTo>
                  <a:pt x="334957" y="178191"/>
                </a:lnTo>
                <a:lnTo>
                  <a:pt x="335420" y="178415"/>
                </a:lnTo>
                <a:lnTo>
                  <a:pt x="335728" y="178829"/>
                </a:lnTo>
                <a:lnTo>
                  <a:pt x="336336" y="179994"/>
                </a:lnTo>
                <a:lnTo>
                  <a:pt x="337487" y="181394"/>
                </a:lnTo>
                <a:lnTo>
                  <a:pt x="349035" y="191085"/>
                </a:lnTo>
                <a:lnTo>
                  <a:pt x="351717" y="195361"/>
                </a:lnTo>
                <a:lnTo>
                  <a:pt x="352630" y="198685"/>
                </a:lnTo>
                <a:lnTo>
                  <a:pt x="353697" y="209071"/>
                </a:lnTo>
                <a:lnTo>
                  <a:pt x="354892" y="213801"/>
                </a:lnTo>
                <a:lnTo>
                  <a:pt x="356056" y="223314"/>
                </a:lnTo>
                <a:lnTo>
                  <a:pt x="362325" y="238169"/>
                </a:lnTo>
                <a:lnTo>
                  <a:pt x="373083" y="252563"/>
                </a:lnTo>
                <a:lnTo>
                  <a:pt x="377834" y="255028"/>
                </a:lnTo>
                <a:lnTo>
                  <a:pt x="379350" y="255304"/>
                </a:lnTo>
                <a:lnTo>
                  <a:pt x="390742" y="253647"/>
                </a:lnTo>
                <a:lnTo>
                  <a:pt x="394124" y="252140"/>
                </a:lnTo>
                <a:lnTo>
                  <a:pt x="402205" y="245362"/>
                </a:lnTo>
                <a:lnTo>
                  <a:pt x="405718" y="240723"/>
                </a:lnTo>
                <a:lnTo>
                  <a:pt x="407171" y="237262"/>
                </a:lnTo>
                <a:lnTo>
                  <a:pt x="411279" y="217725"/>
                </a:lnTo>
                <a:lnTo>
                  <a:pt x="409547" y="204734"/>
                </a:lnTo>
                <a:lnTo>
                  <a:pt x="401365" y="189156"/>
                </a:lnTo>
                <a:lnTo>
                  <a:pt x="388068" y="172684"/>
                </a:lnTo>
                <a:lnTo>
                  <a:pt x="387496" y="172362"/>
                </a:lnTo>
                <a:lnTo>
                  <a:pt x="387115" y="172412"/>
                </a:lnTo>
                <a:lnTo>
                  <a:pt x="384346" y="177355"/>
                </a:lnTo>
                <a:lnTo>
                  <a:pt x="385346" y="180386"/>
                </a:lnTo>
                <a:lnTo>
                  <a:pt x="388809" y="186985"/>
                </a:lnTo>
                <a:lnTo>
                  <a:pt x="389578" y="187981"/>
                </a:lnTo>
                <a:lnTo>
                  <a:pt x="394451" y="190648"/>
                </a:lnTo>
                <a:lnTo>
                  <a:pt x="401308" y="192548"/>
                </a:lnTo>
                <a:lnTo>
                  <a:pt x="406158" y="195530"/>
                </a:lnTo>
                <a:lnTo>
                  <a:pt x="409354" y="196412"/>
                </a:lnTo>
                <a:lnTo>
                  <a:pt x="419191" y="195847"/>
                </a:lnTo>
                <a:lnTo>
                  <a:pt x="432345" y="197045"/>
                </a:lnTo>
                <a:lnTo>
                  <a:pt x="461635" y="188306"/>
                </a:lnTo>
                <a:lnTo>
                  <a:pt x="469279" y="185902"/>
                </a:lnTo>
                <a:lnTo>
                  <a:pt x="471005" y="185672"/>
                </a:lnTo>
                <a:lnTo>
                  <a:pt x="474335" y="184006"/>
                </a:lnTo>
                <a:lnTo>
                  <a:pt x="477049" y="181766"/>
                </a:lnTo>
                <a:lnTo>
                  <a:pt x="478934" y="178608"/>
                </a:lnTo>
                <a:lnTo>
                  <a:pt x="479219" y="165355"/>
                </a:lnTo>
                <a:lnTo>
                  <a:pt x="478955" y="165095"/>
                </a:lnTo>
                <a:lnTo>
                  <a:pt x="478514" y="165186"/>
                </a:lnTo>
                <a:lnTo>
                  <a:pt x="477319" y="165729"/>
                </a:lnTo>
                <a:lnTo>
                  <a:pt x="472359" y="167370"/>
                </a:lnTo>
                <a:lnTo>
                  <a:pt x="469220" y="169460"/>
                </a:lnTo>
                <a:lnTo>
                  <a:pt x="458389" y="184864"/>
                </a:lnTo>
                <a:lnTo>
                  <a:pt x="451930" y="196162"/>
                </a:lnTo>
                <a:lnTo>
                  <a:pt x="450815" y="204303"/>
                </a:lnTo>
                <a:lnTo>
                  <a:pt x="454197" y="221325"/>
                </a:lnTo>
                <a:lnTo>
                  <a:pt x="465561" y="241750"/>
                </a:lnTo>
                <a:lnTo>
                  <a:pt x="469411" y="246209"/>
                </a:lnTo>
                <a:lnTo>
                  <a:pt x="480915" y="255358"/>
                </a:lnTo>
                <a:lnTo>
                  <a:pt x="490207" y="258228"/>
                </a:lnTo>
                <a:lnTo>
                  <a:pt x="501087" y="258873"/>
                </a:lnTo>
                <a:lnTo>
                  <a:pt x="506931" y="257550"/>
                </a:lnTo>
                <a:lnTo>
                  <a:pt x="525209" y="247645"/>
                </a:lnTo>
                <a:lnTo>
                  <a:pt x="527970" y="245240"/>
                </a:lnTo>
                <a:lnTo>
                  <a:pt x="531971" y="239952"/>
                </a:lnTo>
                <a:lnTo>
                  <a:pt x="543982" y="210356"/>
                </a:lnTo>
                <a:lnTo>
                  <a:pt x="547155" y="195124"/>
                </a:lnTo>
                <a:lnTo>
                  <a:pt x="545896" y="180495"/>
                </a:lnTo>
                <a:lnTo>
                  <a:pt x="545896" y="188099"/>
                </a:lnTo>
                <a:lnTo>
                  <a:pt x="546601" y="189847"/>
                </a:lnTo>
                <a:lnTo>
                  <a:pt x="547160" y="190684"/>
                </a:lnTo>
                <a:lnTo>
                  <a:pt x="548056" y="197465"/>
                </a:lnTo>
                <a:lnTo>
                  <a:pt x="550326" y="224061"/>
                </a:lnTo>
                <a:lnTo>
                  <a:pt x="552493" y="230546"/>
                </a:lnTo>
                <a:lnTo>
                  <a:pt x="556247" y="237080"/>
                </a:lnTo>
                <a:lnTo>
                  <a:pt x="559227" y="239397"/>
                </a:lnTo>
                <a:lnTo>
                  <a:pt x="567739" y="243987"/>
                </a:lnTo>
                <a:lnTo>
                  <a:pt x="579661" y="244731"/>
                </a:lnTo>
                <a:lnTo>
                  <a:pt x="582157" y="243327"/>
                </a:lnTo>
                <a:lnTo>
                  <a:pt x="584501" y="241204"/>
                </a:lnTo>
                <a:lnTo>
                  <a:pt x="591668" y="229864"/>
                </a:lnTo>
                <a:lnTo>
                  <a:pt x="600349" y="200518"/>
                </a:lnTo>
                <a:lnTo>
                  <a:pt x="600664" y="180594"/>
                </a:lnTo>
                <a:lnTo>
                  <a:pt x="602714" y="180463"/>
                </a:lnTo>
                <a:lnTo>
                  <a:pt x="601683" y="181718"/>
                </a:lnTo>
                <a:lnTo>
                  <a:pt x="601608" y="182354"/>
                </a:lnTo>
                <a:lnTo>
                  <a:pt x="602803" y="186048"/>
                </a:lnTo>
                <a:lnTo>
                  <a:pt x="603305" y="196525"/>
                </a:lnTo>
                <a:lnTo>
                  <a:pt x="604416" y="200059"/>
                </a:lnTo>
                <a:lnTo>
                  <a:pt x="604223" y="200667"/>
                </a:lnTo>
                <a:lnTo>
                  <a:pt x="603831" y="201071"/>
                </a:lnTo>
                <a:lnTo>
                  <a:pt x="603278" y="205434"/>
                </a:lnTo>
                <a:lnTo>
                  <a:pt x="603854" y="208135"/>
                </a:lnTo>
                <a:lnTo>
                  <a:pt x="604728" y="210481"/>
                </a:lnTo>
                <a:lnTo>
                  <a:pt x="608052" y="229486"/>
                </a:lnTo>
                <a:lnTo>
                  <a:pt x="612140" y="236792"/>
                </a:lnTo>
                <a:lnTo>
                  <a:pt x="615758" y="239342"/>
                </a:lnTo>
                <a:lnTo>
                  <a:pt x="616633" y="240843"/>
                </a:lnTo>
                <a:lnTo>
                  <a:pt x="617125" y="243177"/>
                </a:lnTo>
                <a:lnTo>
                  <a:pt x="617459" y="243699"/>
                </a:lnTo>
                <a:lnTo>
                  <a:pt x="617946" y="244048"/>
                </a:lnTo>
                <a:lnTo>
                  <a:pt x="618535" y="244280"/>
                </a:lnTo>
                <a:lnTo>
                  <a:pt x="618928" y="244699"/>
                </a:lnTo>
                <a:lnTo>
                  <a:pt x="620264" y="247273"/>
                </a:lnTo>
                <a:lnTo>
                  <a:pt x="621733" y="249065"/>
                </a:lnTo>
                <a:lnTo>
                  <a:pt x="622063" y="251518"/>
                </a:lnTo>
                <a:lnTo>
                  <a:pt x="623350" y="253042"/>
                </a:lnTo>
                <a:lnTo>
                  <a:pt x="624682" y="253724"/>
                </a:lnTo>
                <a:lnTo>
                  <a:pt x="625407" y="253905"/>
                </a:lnTo>
                <a:lnTo>
                  <a:pt x="629257" y="256106"/>
                </a:lnTo>
                <a:lnTo>
                  <a:pt x="636846" y="256618"/>
                </a:lnTo>
                <a:lnTo>
                  <a:pt x="638617" y="255931"/>
                </a:lnTo>
                <a:lnTo>
                  <a:pt x="651434" y="249488"/>
                </a:lnTo>
                <a:lnTo>
                  <a:pt x="654979" y="247911"/>
                </a:lnTo>
                <a:lnTo>
                  <a:pt x="656554" y="246328"/>
                </a:lnTo>
                <a:lnTo>
                  <a:pt x="678250" y="217607"/>
                </a:lnTo>
                <a:lnTo>
                  <a:pt x="691580" y="189443"/>
                </a:lnTo>
                <a:lnTo>
                  <a:pt x="697978" y="160635"/>
                </a:lnTo>
                <a:lnTo>
                  <a:pt x="698290" y="146486"/>
                </a:lnTo>
                <a:lnTo>
                  <a:pt x="698027" y="146166"/>
                </a:lnTo>
                <a:lnTo>
                  <a:pt x="697587" y="146217"/>
                </a:lnTo>
                <a:lnTo>
                  <a:pt x="696245" y="146936"/>
                </a:lnTo>
                <a:lnTo>
                  <a:pt x="696061" y="147740"/>
                </a:lnTo>
                <a:lnTo>
                  <a:pt x="696012" y="148324"/>
                </a:lnTo>
                <a:lnTo>
                  <a:pt x="697305" y="152801"/>
                </a:lnTo>
                <a:lnTo>
                  <a:pt x="696709" y="155912"/>
                </a:lnTo>
                <a:lnTo>
                  <a:pt x="698386" y="161378"/>
                </a:lnTo>
                <a:lnTo>
                  <a:pt x="699880" y="165039"/>
                </a:lnTo>
                <a:lnTo>
                  <a:pt x="700705" y="169210"/>
                </a:lnTo>
                <a:lnTo>
                  <a:pt x="702507" y="172240"/>
                </a:lnTo>
                <a:lnTo>
                  <a:pt x="708949" y="178888"/>
                </a:lnTo>
                <a:lnTo>
                  <a:pt x="737178" y="200294"/>
                </a:lnTo>
                <a:lnTo>
                  <a:pt x="738066" y="203293"/>
                </a:lnTo>
                <a:lnTo>
                  <a:pt x="738725" y="206742"/>
                </a:lnTo>
                <a:lnTo>
                  <a:pt x="740599" y="211818"/>
                </a:lnTo>
                <a:lnTo>
                  <a:pt x="743198" y="227056"/>
                </a:lnTo>
                <a:lnTo>
                  <a:pt x="741977" y="231062"/>
                </a:lnTo>
                <a:lnTo>
                  <a:pt x="737700" y="241796"/>
                </a:lnTo>
                <a:lnTo>
                  <a:pt x="736736" y="242779"/>
                </a:lnTo>
                <a:lnTo>
                  <a:pt x="733116" y="244691"/>
                </a:lnTo>
                <a:lnTo>
                  <a:pt x="725823" y="252287"/>
                </a:lnTo>
                <a:lnTo>
                  <a:pt x="710994" y="258015"/>
                </a:lnTo>
                <a:lnTo>
                  <a:pt x="702996" y="258898"/>
                </a:lnTo>
                <a:lnTo>
                  <a:pt x="698836" y="257728"/>
                </a:lnTo>
                <a:lnTo>
                  <a:pt x="695516" y="255705"/>
                </a:lnTo>
                <a:lnTo>
                  <a:pt x="676560" y="241626"/>
                </a:lnTo>
                <a:lnTo>
                  <a:pt x="676132" y="240813"/>
                </a:lnTo>
                <a:lnTo>
                  <a:pt x="676112" y="240007"/>
                </a:lnTo>
                <a:lnTo>
                  <a:pt x="676864" y="23521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32" name="SMARTInkShape-69">
            <a:extLst>
              <a:ext uri="{FF2B5EF4-FFF2-40B4-BE49-F238E27FC236}">
                <a16:creationId xmlns:a16="http://schemas.microsoft.com/office/drawing/2014/main" id="{EADD96BC-44DB-4BCD-9F36-32B2EBDB988A}"/>
              </a:ext>
            </a:extLst>
          </p:cNvPr>
          <p:cNvSpPr/>
          <p:nvPr>
            <p:custDataLst>
              <p:tags r:id="rId17"/>
            </p:custDataLst>
          </p:nvPr>
        </p:nvSpPr>
        <p:spPr>
          <a:xfrm>
            <a:off x="3821915" y="1827048"/>
            <a:ext cx="447667" cy="455234"/>
          </a:xfrm>
          <a:custGeom>
            <a:avLst/>
            <a:gdLst/>
            <a:ahLst/>
            <a:cxnLst/>
            <a:rect l="0" t="0" r="0" b="0"/>
            <a:pathLst>
              <a:path w="447667" h="455234">
                <a:moveTo>
                  <a:pt x="2373" y="247021"/>
                </a:moveTo>
                <a:lnTo>
                  <a:pt x="2373" y="247021"/>
                </a:lnTo>
                <a:lnTo>
                  <a:pt x="0" y="249393"/>
                </a:lnTo>
                <a:lnTo>
                  <a:pt x="11329" y="241019"/>
                </a:lnTo>
                <a:lnTo>
                  <a:pt x="31696" y="233070"/>
                </a:lnTo>
                <a:lnTo>
                  <a:pt x="50291" y="219805"/>
                </a:lnTo>
                <a:lnTo>
                  <a:pt x="74725" y="191499"/>
                </a:lnTo>
                <a:lnTo>
                  <a:pt x="91785" y="162499"/>
                </a:lnTo>
                <a:lnTo>
                  <a:pt x="97724" y="147295"/>
                </a:lnTo>
                <a:lnTo>
                  <a:pt x="103992" y="133747"/>
                </a:lnTo>
                <a:lnTo>
                  <a:pt x="113734" y="105543"/>
                </a:lnTo>
                <a:lnTo>
                  <a:pt x="119831" y="77428"/>
                </a:lnTo>
                <a:lnTo>
                  <a:pt x="121372" y="49486"/>
                </a:lnTo>
                <a:lnTo>
                  <a:pt x="118495" y="19863"/>
                </a:lnTo>
                <a:lnTo>
                  <a:pt x="115768" y="10445"/>
                </a:lnTo>
                <a:lnTo>
                  <a:pt x="110011" y="2557"/>
                </a:lnTo>
                <a:lnTo>
                  <a:pt x="108155" y="787"/>
                </a:lnTo>
                <a:lnTo>
                  <a:pt x="106449" y="0"/>
                </a:lnTo>
                <a:lnTo>
                  <a:pt x="104103" y="356"/>
                </a:lnTo>
                <a:lnTo>
                  <a:pt x="97773" y="2335"/>
                </a:lnTo>
                <a:lnTo>
                  <a:pt x="91971" y="7416"/>
                </a:lnTo>
                <a:lnTo>
                  <a:pt x="82870" y="25172"/>
                </a:lnTo>
                <a:lnTo>
                  <a:pt x="81206" y="38415"/>
                </a:lnTo>
                <a:lnTo>
                  <a:pt x="77004" y="68048"/>
                </a:lnTo>
                <a:lnTo>
                  <a:pt x="76223" y="97150"/>
                </a:lnTo>
                <a:lnTo>
                  <a:pt x="76897" y="126606"/>
                </a:lnTo>
                <a:lnTo>
                  <a:pt x="79724" y="138844"/>
                </a:lnTo>
                <a:lnTo>
                  <a:pt x="78633" y="165933"/>
                </a:lnTo>
                <a:lnTo>
                  <a:pt x="81515" y="192915"/>
                </a:lnTo>
                <a:lnTo>
                  <a:pt x="84732" y="221556"/>
                </a:lnTo>
                <a:lnTo>
                  <a:pt x="87100" y="227481"/>
                </a:lnTo>
                <a:lnTo>
                  <a:pt x="89165" y="234224"/>
                </a:lnTo>
                <a:lnTo>
                  <a:pt x="96624" y="243527"/>
                </a:lnTo>
                <a:lnTo>
                  <a:pt x="98325" y="245291"/>
                </a:lnTo>
                <a:lnTo>
                  <a:pt x="100669" y="246252"/>
                </a:lnTo>
                <a:lnTo>
                  <a:pt x="103210" y="246944"/>
                </a:lnTo>
                <a:lnTo>
                  <a:pt x="106577" y="249026"/>
                </a:lnTo>
                <a:lnTo>
                  <a:pt x="116874" y="250752"/>
                </a:lnTo>
                <a:lnTo>
                  <a:pt x="120378" y="250178"/>
                </a:lnTo>
                <a:lnTo>
                  <a:pt x="132193" y="245370"/>
                </a:lnTo>
                <a:lnTo>
                  <a:pt x="135565" y="242142"/>
                </a:lnTo>
                <a:lnTo>
                  <a:pt x="148048" y="223010"/>
                </a:lnTo>
                <a:lnTo>
                  <a:pt x="154476" y="196048"/>
                </a:lnTo>
                <a:lnTo>
                  <a:pt x="154770" y="181561"/>
                </a:lnTo>
                <a:lnTo>
                  <a:pt x="155037" y="193842"/>
                </a:lnTo>
                <a:lnTo>
                  <a:pt x="156658" y="200259"/>
                </a:lnTo>
                <a:lnTo>
                  <a:pt x="160090" y="223049"/>
                </a:lnTo>
                <a:lnTo>
                  <a:pt x="160698" y="224690"/>
                </a:lnTo>
                <a:lnTo>
                  <a:pt x="176844" y="242581"/>
                </a:lnTo>
                <a:lnTo>
                  <a:pt x="184947" y="247664"/>
                </a:lnTo>
                <a:lnTo>
                  <a:pt x="191936" y="250563"/>
                </a:lnTo>
                <a:lnTo>
                  <a:pt x="206767" y="251712"/>
                </a:lnTo>
                <a:lnTo>
                  <a:pt x="212512" y="250498"/>
                </a:lnTo>
                <a:lnTo>
                  <a:pt x="222161" y="244920"/>
                </a:lnTo>
                <a:lnTo>
                  <a:pt x="227538" y="240519"/>
                </a:lnTo>
                <a:lnTo>
                  <a:pt x="229446" y="237428"/>
                </a:lnTo>
                <a:lnTo>
                  <a:pt x="232934" y="223543"/>
                </a:lnTo>
                <a:lnTo>
                  <a:pt x="228479" y="209913"/>
                </a:lnTo>
                <a:lnTo>
                  <a:pt x="224912" y="204276"/>
                </a:lnTo>
                <a:lnTo>
                  <a:pt x="205898" y="187243"/>
                </a:lnTo>
                <a:lnTo>
                  <a:pt x="183788" y="178676"/>
                </a:lnTo>
                <a:lnTo>
                  <a:pt x="166897" y="178006"/>
                </a:lnTo>
                <a:lnTo>
                  <a:pt x="160864" y="179241"/>
                </a:lnTo>
                <a:lnTo>
                  <a:pt x="154461" y="183811"/>
                </a:lnTo>
                <a:lnTo>
                  <a:pt x="150065" y="188928"/>
                </a:lnTo>
                <a:lnTo>
                  <a:pt x="148350" y="192531"/>
                </a:lnTo>
                <a:lnTo>
                  <a:pt x="148374" y="193232"/>
                </a:lnTo>
                <a:lnTo>
                  <a:pt x="148655" y="193699"/>
                </a:lnTo>
                <a:lnTo>
                  <a:pt x="151195" y="195843"/>
                </a:lnTo>
                <a:lnTo>
                  <a:pt x="152123" y="195969"/>
                </a:lnTo>
                <a:lnTo>
                  <a:pt x="181052" y="191599"/>
                </a:lnTo>
                <a:lnTo>
                  <a:pt x="207658" y="186332"/>
                </a:lnTo>
                <a:lnTo>
                  <a:pt x="210733" y="184241"/>
                </a:lnTo>
                <a:lnTo>
                  <a:pt x="213510" y="181812"/>
                </a:lnTo>
                <a:lnTo>
                  <a:pt x="232000" y="173214"/>
                </a:lnTo>
                <a:lnTo>
                  <a:pt x="237250" y="172149"/>
                </a:lnTo>
                <a:lnTo>
                  <a:pt x="246629" y="173011"/>
                </a:lnTo>
                <a:lnTo>
                  <a:pt x="248025" y="173604"/>
                </a:lnTo>
                <a:lnTo>
                  <a:pt x="264856" y="187003"/>
                </a:lnTo>
                <a:lnTo>
                  <a:pt x="265468" y="187959"/>
                </a:lnTo>
                <a:lnTo>
                  <a:pt x="266979" y="194932"/>
                </a:lnTo>
                <a:lnTo>
                  <a:pt x="272512" y="207322"/>
                </a:lnTo>
                <a:lnTo>
                  <a:pt x="273443" y="211387"/>
                </a:lnTo>
                <a:lnTo>
                  <a:pt x="271750" y="220897"/>
                </a:lnTo>
                <a:lnTo>
                  <a:pt x="270880" y="222886"/>
                </a:lnTo>
                <a:lnTo>
                  <a:pt x="270277" y="223787"/>
                </a:lnTo>
                <a:lnTo>
                  <a:pt x="269430" y="227584"/>
                </a:lnTo>
                <a:lnTo>
                  <a:pt x="269073" y="246501"/>
                </a:lnTo>
                <a:lnTo>
                  <a:pt x="269338" y="246674"/>
                </a:lnTo>
                <a:lnTo>
                  <a:pt x="270337" y="246867"/>
                </a:lnTo>
                <a:lnTo>
                  <a:pt x="270445" y="247183"/>
                </a:lnTo>
                <a:lnTo>
                  <a:pt x="269859" y="248239"/>
                </a:lnTo>
                <a:lnTo>
                  <a:pt x="269596" y="248362"/>
                </a:lnTo>
                <a:lnTo>
                  <a:pt x="269422" y="248180"/>
                </a:lnTo>
                <a:lnTo>
                  <a:pt x="269305" y="247793"/>
                </a:lnTo>
                <a:lnTo>
                  <a:pt x="269882" y="246659"/>
                </a:lnTo>
                <a:lnTo>
                  <a:pt x="272408" y="242510"/>
                </a:lnTo>
                <a:lnTo>
                  <a:pt x="277889" y="214998"/>
                </a:lnTo>
                <a:lnTo>
                  <a:pt x="286851" y="192821"/>
                </a:lnTo>
                <a:lnTo>
                  <a:pt x="295397" y="178959"/>
                </a:lnTo>
                <a:lnTo>
                  <a:pt x="297617" y="177260"/>
                </a:lnTo>
                <a:lnTo>
                  <a:pt x="300368" y="176328"/>
                </a:lnTo>
                <a:lnTo>
                  <a:pt x="301843" y="176080"/>
                </a:lnTo>
                <a:lnTo>
                  <a:pt x="304187" y="176510"/>
                </a:lnTo>
                <a:lnTo>
                  <a:pt x="306993" y="178239"/>
                </a:lnTo>
                <a:lnTo>
                  <a:pt x="312489" y="183606"/>
                </a:lnTo>
                <a:lnTo>
                  <a:pt x="320415" y="201739"/>
                </a:lnTo>
                <a:lnTo>
                  <a:pt x="320995" y="204230"/>
                </a:lnTo>
                <a:lnTo>
                  <a:pt x="319537" y="216688"/>
                </a:lnTo>
                <a:lnTo>
                  <a:pt x="323359" y="239953"/>
                </a:lnTo>
                <a:lnTo>
                  <a:pt x="326284" y="244341"/>
                </a:lnTo>
                <a:lnTo>
                  <a:pt x="327057" y="245234"/>
                </a:lnTo>
                <a:lnTo>
                  <a:pt x="329328" y="246227"/>
                </a:lnTo>
                <a:lnTo>
                  <a:pt x="331836" y="246932"/>
                </a:lnTo>
                <a:lnTo>
                  <a:pt x="340543" y="250787"/>
                </a:lnTo>
                <a:lnTo>
                  <a:pt x="342994" y="251340"/>
                </a:lnTo>
                <a:lnTo>
                  <a:pt x="360189" y="248224"/>
                </a:lnTo>
                <a:lnTo>
                  <a:pt x="377902" y="242500"/>
                </a:lnTo>
                <a:lnTo>
                  <a:pt x="399198" y="225283"/>
                </a:lnTo>
                <a:lnTo>
                  <a:pt x="406473" y="214531"/>
                </a:lnTo>
                <a:lnTo>
                  <a:pt x="410219" y="206237"/>
                </a:lnTo>
                <a:lnTo>
                  <a:pt x="411436" y="200570"/>
                </a:lnTo>
                <a:lnTo>
                  <a:pt x="411015" y="197184"/>
                </a:lnTo>
                <a:lnTo>
                  <a:pt x="408584" y="191596"/>
                </a:lnTo>
                <a:lnTo>
                  <a:pt x="404287" y="185126"/>
                </a:lnTo>
                <a:lnTo>
                  <a:pt x="395171" y="177573"/>
                </a:lnTo>
                <a:lnTo>
                  <a:pt x="391086" y="176467"/>
                </a:lnTo>
                <a:lnTo>
                  <a:pt x="383632" y="175758"/>
                </a:lnTo>
                <a:lnTo>
                  <a:pt x="377981" y="176899"/>
                </a:lnTo>
                <a:lnTo>
                  <a:pt x="363481" y="183235"/>
                </a:lnTo>
                <a:lnTo>
                  <a:pt x="359892" y="187098"/>
                </a:lnTo>
                <a:lnTo>
                  <a:pt x="353567" y="197972"/>
                </a:lnTo>
                <a:lnTo>
                  <a:pt x="349008" y="210780"/>
                </a:lnTo>
                <a:lnTo>
                  <a:pt x="349402" y="216802"/>
                </a:lnTo>
                <a:lnTo>
                  <a:pt x="362451" y="245813"/>
                </a:lnTo>
                <a:lnTo>
                  <a:pt x="368825" y="250867"/>
                </a:lnTo>
                <a:lnTo>
                  <a:pt x="373623" y="253187"/>
                </a:lnTo>
                <a:lnTo>
                  <a:pt x="380513" y="253875"/>
                </a:lnTo>
                <a:lnTo>
                  <a:pt x="384130" y="253330"/>
                </a:lnTo>
                <a:lnTo>
                  <a:pt x="391136" y="249561"/>
                </a:lnTo>
                <a:lnTo>
                  <a:pt x="397998" y="243720"/>
                </a:lnTo>
                <a:lnTo>
                  <a:pt x="401258" y="238782"/>
                </a:lnTo>
                <a:lnTo>
                  <a:pt x="404025" y="230841"/>
                </a:lnTo>
                <a:lnTo>
                  <a:pt x="406146" y="213609"/>
                </a:lnTo>
                <a:lnTo>
                  <a:pt x="402423" y="187610"/>
                </a:lnTo>
                <a:lnTo>
                  <a:pt x="402423" y="192304"/>
                </a:lnTo>
                <a:lnTo>
                  <a:pt x="403128" y="194304"/>
                </a:lnTo>
                <a:lnTo>
                  <a:pt x="404059" y="196074"/>
                </a:lnTo>
                <a:lnTo>
                  <a:pt x="404657" y="199367"/>
                </a:lnTo>
                <a:lnTo>
                  <a:pt x="406854" y="229055"/>
                </a:lnTo>
                <a:lnTo>
                  <a:pt x="407847" y="240493"/>
                </a:lnTo>
                <a:lnTo>
                  <a:pt x="408802" y="243855"/>
                </a:lnTo>
                <a:lnTo>
                  <a:pt x="411448" y="266623"/>
                </a:lnTo>
                <a:lnTo>
                  <a:pt x="415678" y="281842"/>
                </a:lnTo>
                <a:lnTo>
                  <a:pt x="421009" y="308627"/>
                </a:lnTo>
                <a:lnTo>
                  <a:pt x="427264" y="336277"/>
                </a:lnTo>
                <a:lnTo>
                  <a:pt x="428581" y="366002"/>
                </a:lnTo>
                <a:lnTo>
                  <a:pt x="428616" y="395557"/>
                </a:lnTo>
                <a:lnTo>
                  <a:pt x="426715" y="422780"/>
                </a:lnTo>
                <a:lnTo>
                  <a:pt x="423019" y="435831"/>
                </a:lnTo>
                <a:lnTo>
                  <a:pt x="413399" y="449960"/>
                </a:lnTo>
                <a:lnTo>
                  <a:pt x="408585" y="452525"/>
                </a:lnTo>
                <a:lnTo>
                  <a:pt x="398741" y="455233"/>
                </a:lnTo>
                <a:lnTo>
                  <a:pt x="395671" y="454829"/>
                </a:lnTo>
                <a:lnTo>
                  <a:pt x="392455" y="453115"/>
                </a:lnTo>
                <a:lnTo>
                  <a:pt x="382527" y="444915"/>
                </a:lnTo>
                <a:lnTo>
                  <a:pt x="369533" y="427530"/>
                </a:lnTo>
                <a:lnTo>
                  <a:pt x="367542" y="420714"/>
                </a:lnTo>
                <a:lnTo>
                  <a:pt x="367017" y="403381"/>
                </a:lnTo>
                <a:lnTo>
                  <a:pt x="373416" y="375863"/>
                </a:lnTo>
                <a:lnTo>
                  <a:pt x="386859" y="348304"/>
                </a:lnTo>
                <a:lnTo>
                  <a:pt x="401050" y="320635"/>
                </a:lnTo>
                <a:lnTo>
                  <a:pt x="421759" y="291984"/>
                </a:lnTo>
                <a:lnTo>
                  <a:pt x="436546" y="269041"/>
                </a:lnTo>
                <a:lnTo>
                  <a:pt x="447666" y="25892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33" name="SMARTInkShape-70">
            <a:extLst>
              <a:ext uri="{FF2B5EF4-FFF2-40B4-BE49-F238E27FC236}">
                <a16:creationId xmlns:a16="http://schemas.microsoft.com/office/drawing/2014/main" id="{3E541428-011A-4BC7-BD2F-84AB8F0C1A71}"/>
              </a:ext>
            </a:extLst>
          </p:cNvPr>
          <p:cNvSpPr/>
          <p:nvPr>
            <p:custDataLst>
              <p:tags r:id="rId18"/>
            </p:custDataLst>
          </p:nvPr>
        </p:nvSpPr>
        <p:spPr>
          <a:xfrm>
            <a:off x="4442040" y="1999272"/>
            <a:ext cx="222830" cy="79295"/>
          </a:xfrm>
          <a:custGeom>
            <a:avLst/>
            <a:gdLst/>
            <a:ahLst/>
            <a:cxnLst/>
            <a:rect l="0" t="0" r="0" b="0"/>
            <a:pathLst>
              <a:path w="222830" h="79295">
                <a:moveTo>
                  <a:pt x="1373" y="46222"/>
                </a:moveTo>
                <a:lnTo>
                  <a:pt x="1373" y="46222"/>
                </a:lnTo>
                <a:lnTo>
                  <a:pt x="1373" y="42907"/>
                </a:lnTo>
                <a:lnTo>
                  <a:pt x="1108" y="42425"/>
                </a:lnTo>
                <a:lnTo>
                  <a:pt x="667" y="42103"/>
                </a:lnTo>
                <a:lnTo>
                  <a:pt x="108" y="41888"/>
                </a:lnTo>
                <a:lnTo>
                  <a:pt x="0" y="41481"/>
                </a:lnTo>
                <a:lnTo>
                  <a:pt x="587" y="40322"/>
                </a:lnTo>
                <a:lnTo>
                  <a:pt x="23870" y="10934"/>
                </a:lnTo>
                <a:lnTo>
                  <a:pt x="34321" y="3151"/>
                </a:lnTo>
                <a:lnTo>
                  <a:pt x="41270" y="0"/>
                </a:lnTo>
                <a:lnTo>
                  <a:pt x="43052" y="62"/>
                </a:lnTo>
                <a:lnTo>
                  <a:pt x="48823" y="2411"/>
                </a:lnTo>
                <a:lnTo>
                  <a:pt x="51390" y="4085"/>
                </a:lnTo>
                <a:lnTo>
                  <a:pt x="55586" y="10306"/>
                </a:lnTo>
                <a:lnTo>
                  <a:pt x="57652" y="16324"/>
                </a:lnTo>
                <a:lnTo>
                  <a:pt x="58500" y="45083"/>
                </a:lnTo>
                <a:lnTo>
                  <a:pt x="59225" y="57455"/>
                </a:lnTo>
                <a:lnTo>
                  <a:pt x="61103" y="67264"/>
                </a:lnTo>
                <a:lnTo>
                  <a:pt x="62139" y="68627"/>
                </a:lnTo>
                <a:lnTo>
                  <a:pt x="62521" y="68831"/>
                </a:lnTo>
                <a:lnTo>
                  <a:pt x="62775" y="68703"/>
                </a:lnTo>
                <a:lnTo>
                  <a:pt x="65125" y="63270"/>
                </a:lnTo>
                <a:lnTo>
                  <a:pt x="66824" y="57262"/>
                </a:lnTo>
                <a:lnTo>
                  <a:pt x="71656" y="46108"/>
                </a:lnTo>
                <a:lnTo>
                  <a:pt x="72041" y="43765"/>
                </a:lnTo>
                <a:lnTo>
                  <a:pt x="83838" y="26643"/>
                </a:lnTo>
                <a:lnTo>
                  <a:pt x="95322" y="14947"/>
                </a:lnTo>
                <a:lnTo>
                  <a:pt x="97343" y="13466"/>
                </a:lnTo>
                <a:lnTo>
                  <a:pt x="99220" y="12743"/>
                </a:lnTo>
                <a:lnTo>
                  <a:pt x="102716" y="12645"/>
                </a:lnTo>
                <a:lnTo>
                  <a:pt x="105328" y="13483"/>
                </a:lnTo>
                <a:lnTo>
                  <a:pt x="113017" y="18568"/>
                </a:lnTo>
                <a:lnTo>
                  <a:pt x="114492" y="20526"/>
                </a:lnTo>
                <a:lnTo>
                  <a:pt x="121239" y="46323"/>
                </a:lnTo>
                <a:lnTo>
                  <a:pt x="121410" y="51029"/>
                </a:lnTo>
                <a:lnTo>
                  <a:pt x="120492" y="65127"/>
                </a:lnTo>
                <a:lnTo>
                  <a:pt x="121166" y="67236"/>
                </a:lnTo>
                <a:lnTo>
                  <a:pt x="122083" y="69055"/>
                </a:lnTo>
                <a:lnTo>
                  <a:pt x="122490" y="70746"/>
                </a:lnTo>
                <a:lnTo>
                  <a:pt x="122334" y="71302"/>
                </a:lnTo>
                <a:lnTo>
                  <a:pt x="121966" y="71673"/>
                </a:lnTo>
                <a:lnTo>
                  <a:pt x="121455" y="71921"/>
                </a:lnTo>
                <a:lnTo>
                  <a:pt x="120851" y="71821"/>
                </a:lnTo>
                <a:lnTo>
                  <a:pt x="119473" y="71005"/>
                </a:lnTo>
                <a:lnTo>
                  <a:pt x="119530" y="70417"/>
                </a:lnTo>
                <a:lnTo>
                  <a:pt x="122279" y="68069"/>
                </a:lnTo>
                <a:lnTo>
                  <a:pt x="124951" y="51960"/>
                </a:lnTo>
                <a:lnTo>
                  <a:pt x="138805" y="29201"/>
                </a:lnTo>
                <a:lnTo>
                  <a:pt x="150277" y="18549"/>
                </a:lnTo>
                <a:lnTo>
                  <a:pt x="154335" y="16725"/>
                </a:lnTo>
                <a:lnTo>
                  <a:pt x="172783" y="15291"/>
                </a:lnTo>
                <a:lnTo>
                  <a:pt x="178279" y="17801"/>
                </a:lnTo>
                <a:lnTo>
                  <a:pt x="182406" y="20632"/>
                </a:lnTo>
                <a:lnTo>
                  <a:pt x="183697" y="23736"/>
                </a:lnTo>
                <a:lnTo>
                  <a:pt x="184990" y="51552"/>
                </a:lnTo>
                <a:lnTo>
                  <a:pt x="186629" y="57767"/>
                </a:lnTo>
                <a:lnTo>
                  <a:pt x="194729" y="72140"/>
                </a:lnTo>
                <a:lnTo>
                  <a:pt x="201432" y="77545"/>
                </a:lnTo>
                <a:lnTo>
                  <a:pt x="203883" y="78664"/>
                </a:lnTo>
                <a:lnTo>
                  <a:pt x="209278" y="79294"/>
                </a:lnTo>
                <a:lnTo>
                  <a:pt x="222829" y="7717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4136" name="SMARTInkShape-Group45">
            <a:extLst>
              <a:ext uri="{FF2B5EF4-FFF2-40B4-BE49-F238E27FC236}">
                <a16:creationId xmlns:a16="http://schemas.microsoft.com/office/drawing/2014/main" id="{55EB1F8F-47EE-42BD-91FE-F071E7971A01}"/>
              </a:ext>
            </a:extLst>
          </p:cNvPr>
          <p:cNvGrpSpPr/>
          <p:nvPr/>
        </p:nvGrpSpPr>
        <p:grpSpPr>
          <a:xfrm>
            <a:off x="4698709" y="1964531"/>
            <a:ext cx="277623" cy="121208"/>
            <a:chOff x="4698709" y="1964531"/>
            <a:chExt cx="277623" cy="121208"/>
          </a:xfrm>
        </p:grpSpPr>
        <p:sp>
          <p:nvSpPr>
            <p:cNvPr id="4134" name="SMARTInkShape-71">
              <a:extLst>
                <a:ext uri="{FF2B5EF4-FFF2-40B4-BE49-F238E27FC236}">
                  <a16:creationId xmlns:a16="http://schemas.microsoft.com/office/drawing/2014/main" id="{4119E55D-7C4D-44F6-BBEC-379FD46BFE70}"/>
                </a:ext>
              </a:extLst>
            </p:cNvPr>
            <p:cNvSpPr/>
            <p:nvPr>
              <p:custDataLst>
                <p:tags r:id="rId27"/>
              </p:custDataLst>
            </p:nvPr>
          </p:nvSpPr>
          <p:spPr>
            <a:xfrm>
              <a:off x="4698709" y="1998022"/>
              <a:ext cx="277623" cy="87717"/>
            </a:xfrm>
            <a:custGeom>
              <a:avLst/>
              <a:gdLst/>
              <a:ahLst/>
              <a:cxnLst/>
              <a:rect l="0" t="0" r="0" b="0"/>
              <a:pathLst>
                <a:path w="277623" h="87717">
                  <a:moveTo>
                    <a:pt x="54266" y="40328"/>
                  </a:moveTo>
                  <a:lnTo>
                    <a:pt x="54266" y="40328"/>
                  </a:lnTo>
                  <a:lnTo>
                    <a:pt x="58844" y="40328"/>
                  </a:lnTo>
                  <a:lnTo>
                    <a:pt x="60975" y="39622"/>
                  </a:lnTo>
                  <a:lnTo>
                    <a:pt x="65677" y="35995"/>
                  </a:lnTo>
                  <a:lnTo>
                    <a:pt x="65952" y="35051"/>
                  </a:lnTo>
                  <a:lnTo>
                    <a:pt x="66025" y="34429"/>
                  </a:lnTo>
                  <a:lnTo>
                    <a:pt x="64242" y="26620"/>
                  </a:lnTo>
                  <a:lnTo>
                    <a:pt x="62845" y="23828"/>
                  </a:lnTo>
                  <a:lnTo>
                    <a:pt x="58043" y="19505"/>
                  </a:lnTo>
                  <a:lnTo>
                    <a:pt x="47801" y="17401"/>
                  </a:lnTo>
                  <a:lnTo>
                    <a:pt x="28874" y="19490"/>
                  </a:lnTo>
                  <a:lnTo>
                    <a:pt x="19970" y="22189"/>
                  </a:lnTo>
                  <a:lnTo>
                    <a:pt x="13501" y="27016"/>
                  </a:lnTo>
                  <a:lnTo>
                    <a:pt x="3573" y="40892"/>
                  </a:lnTo>
                  <a:lnTo>
                    <a:pt x="705" y="50579"/>
                  </a:lnTo>
                  <a:lnTo>
                    <a:pt x="0" y="61697"/>
                  </a:lnTo>
                  <a:lnTo>
                    <a:pt x="1469" y="69913"/>
                  </a:lnTo>
                  <a:lnTo>
                    <a:pt x="4109" y="75170"/>
                  </a:lnTo>
                  <a:lnTo>
                    <a:pt x="11138" y="83909"/>
                  </a:lnTo>
                  <a:lnTo>
                    <a:pt x="12815" y="85257"/>
                  </a:lnTo>
                  <a:lnTo>
                    <a:pt x="18205" y="86755"/>
                  </a:lnTo>
                  <a:lnTo>
                    <a:pt x="28651" y="87716"/>
                  </a:lnTo>
                  <a:lnTo>
                    <a:pt x="37916" y="85355"/>
                  </a:lnTo>
                  <a:lnTo>
                    <a:pt x="46511" y="80039"/>
                  </a:lnTo>
                  <a:lnTo>
                    <a:pt x="51557" y="74701"/>
                  </a:lnTo>
                  <a:lnTo>
                    <a:pt x="66830" y="46373"/>
                  </a:lnTo>
                  <a:lnTo>
                    <a:pt x="68043" y="40002"/>
                  </a:lnTo>
                  <a:lnTo>
                    <a:pt x="66180" y="26195"/>
                  </a:lnTo>
                  <a:lnTo>
                    <a:pt x="64910" y="26086"/>
                  </a:lnTo>
                  <a:lnTo>
                    <a:pt x="64802" y="26336"/>
                  </a:lnTo>
                  <a:lnTo>
                    <a:pt x="65823" y="28637"/>
                  </a:lnTo>
                  <a:lnTo>
                    <a:pt x="65940" y="29359"/>
                  </a:lnTo>
                  <a:lnTo>
                    <a:pt x="63819" y="49773"/>
                  </a:lnTo>
                  <a:lnTo>
                    <a:pt x="64509" y="53169"/>
                  </a:lnTo>
                  <a:lnTo>
                    <a:pt x="73005" y="71673"/>
                  </a:lnTo>
                  <a:lnTo>
                    <a:pt x="76617" y="74808"/>
                  </a:lnTo>
                  <a:lnTo>
                    <a:pt x="84452" y="79588"/>
                  </a:lnTo>
                  <a:lnTo>
                    <a:pt x="99904" y="80762"/>
                  </a:lnTo>
                  <a:lnTo>
                    <a:pt x="103036" y="80083"/>
                  </a:lnTo>
                  <a:lnTo>
                    <a:pt x="117171" y="73160"/>
                  </a:lnTo>
                  <a:lnTo>
                    <a:pt x="122352" y="68048"/>
                  </a:lnTo>
                  <a:lnTo>
                    <a:pt x="129032" y="58295"/>
                  </a:lnTo>
                  <a:lnTo>
                    <a:pt x="137058" y="42465"/>
                  </a:lnTo>
                  <a:lnTo>
                    <a:pt x="137561" y="33887"/>
                  </a:lnTo>
                  <a:lnTo>
                    <a:pt x="135231" y="19273"/>
                  </a:lnTo>
                  <a:lnTo>
                    <a:pt x="135229" y="20980"/>
                  </a:lnTo>
                  <a:lnTo>
                    <a:pt x="137114" y="26419"/>
                  </a:lnTo>
                  <a:lnTo>
                    <a:pt x="137601" y="43972"/>
                  </a:lnTo>
                  <a:lnTo>
                    <a:pt x="136430" y="55961"/>
                  </a:lnTo>
                  <a:lnTo>
                    <a:pt x="137614" y="59976"/>
                  </a:lnTo>
                  <a:lnTo>
                    <a:pt x="141276" y="68316"/>
                  </a:lnTo>
                  <a:lnTo>
                    <a:pt x="143419" y="75137"/>
                  </a:lnTo>
                  <a:lnTo>
                    <a:pt x="144866" y="76965"/>
                  </a:lnTo>
                  <a:lnTo>
                    <a:pt x="154895" y="81657"/>
                  </a:lnTo>
                  <a:lnTo>
                    <a:pt x="156277" y="81904"/>
                  </a:lnTo>
                  <a:lnTo>
                    <a:pt x="157198" y="81803"/>
                  </a:lnTo>
                  <a:lnTo>
                    <a:pt x="157813" y="81472"/>
                  </a:lnTo>
                  <a:lnTo>
                    <a:pt x="165239" y="80191"/>
                  </a:lnTo>
                  <a:lnTo>
                    <a:pt x="180723" y="70578"/>
                  </a:lnTo>
                  <a:lnTo>
                    <a:pt x="193146" y="50168"/>
                  </a:lnTo>
                  <a:lnTo>
                    <a:pt x="204829" y="21927"/>
                  </a:lnTo>
                  <a:lnTo>
                    <a:pt x="213056" y="5393"/>
                  </a:lnTo>
                  <a:lnTo>
                    <a:pt x="213661" y="1589"/>
                  </a:lnTo>
                  <a:lnTo>
                    <a:pt x="213975" y="1008"/>
                  </a:lnTo>
                  <a:lnTo>
                    <a:pt x="214449" y="621"/>
                  </a:lnTo>
                  <a:lnTo>
                    <a:pt x="215847" y="0"/>
                  </a:lnTo>
                  <a:lnTo>
                    <a:pt x="215962" y="213"/>
                  </a:lnTo>
                  <a:lnTo>
                    <a:pt x="216089" y="1156"/>
                  </a:lnTo>
                  <a:lnTo>
                    <a:pt x="213953" y="10656"/>
                  </a:lnTo>
                  <a:lnTo>
                    <a:pt x="213838" y="16622"/>
                  </a:lnTo>
                  <a:lnTo>
                    <a:pt x="214528" y="18591"/>
                  </a:lnTo>
                  <a:lnTo>
                    <a:pt x="215082" y="19487"/>
                  </a:lnTo>
                  <a:lnTo>
                    <a:pt x="218391" y="22011"/>
                  </a:lnTo>
                  <a:lnTo>
                    <a:pt x="226976" y="25327"/>
                  </a:lnTo>
                  <a:lnTo>
                    <a:pt x="252675" y="32674"/>
                  </a:lnTo>
                  <a:lnTo>
                    <a:pt x="264864" y="38208"/>
                  </a:lnTo>
                  <a:lnTo>
                    <a:pt x="270304" y="44907"/>
                  </a:lnTo>
                  <a:lnTo>
                    <a:pt x="274006" y="51404"/>
                  </a:lnTo>
                  <a:lnTo>
                    <a:pt x="277622" y="69163"/>
                  </a:lnTo>
                  <a:lnTo>
                    <a:pt x="276697" y="76124"/>
                  </a:lnTo>
                  <a:lnTo>
                    <a:pt x="274747" y="80685"/>
                  </a:lnTo>
                  <a:lnTo>
                    <a:pt x="271850" y="82782"/>
                  </a:lnTo>
                  <a:lnTo>
                    <a:pt x="266050" y="85021"/>
                  </a:lnTo>
                  <a:lnTo>
                    <a:pt x="239754" y="85557"/>
                  </a:lnTo>
                  <a:lnTo>
                    <a:pt x="221048" y="84864"/>
                  </a:lnTo>
                  <a:lnTo>
                    <a:pt x="213838" y="82275"/>
                  </a:lnTo>
                  <a:lnTo>
                    <a:pt x="204285" y="7604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35" name="SMARTInkShape-72">
              <a:extLst>
                <a:ext uri="{FF2B5EF4-FFF2-40B4-BE49-F238E27FC236}">
                  <a16:creationId xmlns:a16="http://schemas.microsoft.com/office/drawing/2014/main" id="{EA0659A3-68D0-4104-9E4D-7CB75EF18E02}"/>
                </a:ext>
              </a:extLst>
            </p:cNvPr>
            <p:cNvSpPr/>
            <p:nvPr>
              <p:custDataLst>
                <p:tags r:id="rId28"/>
              </p:custDataLst>
            </p:nvPr>
          </p:nvSpPr>
          <p:spPr>
            <a:xfrm>
              <a:off x="4838700" y="1964531"/>
              <a:ext cx="2382" cy="4764"/>
            </a:xfrm>
            <a:custGeom>
              <a:avLst/>
              <a:gdLst/>
              <a:ahLst/>
              <a:cxnLst/>
              <a:rect l="0" t="0" r="0" b="0"/>
              <a:pathLst>
                <a:path w="2382" h="4764">
                  <a:moveTo>
                    <a:pt x="0" y="0"/>
                  </a:moveTo>
                  <a:lnTo>
                    <a:pt x="0" y="0"/>
                  </a:lnTo>
                  <a:lnTo>
                    <a:pt x="0" y="1264"/>
                  </a:lnTo>
                  <a:lnTo>
                    <a:pt x="2381" y="476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4139" name="SMARTInkShape-Group46">
            <a:extLst>
              <a:ext uri="{FF2B5EF4-FFF2-40B4-BE49-F238E27FC236}">
                <a16:creationId xmlns:a16="http://schemas.microsoft.com/office/drawing/2014/main" id="{A70AF0B2-2742-4F25-9579-741CD2C07754}"/>
              </a:ext>
            </a:extLst>
          </p:cNvPr>
          <p:cNvGrpSpPr/>
          <p:nvPr/>
        </p:nvGrpSpPr>
        <p:grpSpPr>
          <a:xfrm>
            <a:off x="5121476" y="1907381"/>
            <a:ext cx="290964" cy="175665"/>
            <a:chOff x="5121476" y="1907381"/>
            <a:chExt cx="290964" cy="175665"/>
          </a:xfrm>
        </p:grpSpPr>
        <p:sp>
          <p:nvSpPr>
            <p:cNvPr id="4137" name="SMARTInkShape-73">
              <a:extLst>
                <a:ext uri="{FF2B5EF4-FFF2-40B4-BE49-F238E27FC236}">
                  <a16:creationId xmlns:a16="http://schemas.microsoft.com/office/drawing/2014/main" id="{B13B05F6-FCC2-41D8-AEA8-9585DED86927}"/>
                </a:ext>
              </a:extLst>
            </p:cNvPr>
            <p:cNvSpPr/>
            <p:nvPr>
              <p:custDataLst>
                <p:tags r:id="rId25"/>
              </p:custDataLst>
            </p:nvPr>
          </p:nvSpPr>
          <p:spPr>
            <a:xfrm>
              <a:off x="5121476" y="2008617"/>
              <a:ext cx="85089" cy="74429"/>
            </a:xfrm>
            <a:custGeom>
              <a:avLst/>
              <a:gdLst/>
              <a:ahLst/>
              <a:cxnLst/>
              <a:rect l="0" t="0" r="0" b="0"/>
              <a:pathLst>
                <a:path w="85089" h="74429">
                  <a:moveTo>
                    <a:pt x="81555" y="24971"/>
                  </a:moveTo>
                  <a:lnTo>
                    <a:pt x="81555" y="24971"/>
                  </a:lnTo>
                  <a:lnTo>
                    <a:pt x="84869" y="19606"/>
                  </a:lnTo>
                  <a:lnTo>
                    <a:pt x="85088" y="18484"/>
                  </a:lnTo>
                  <a:lnTo>
                    <a:pt x="84624" y="15826"/>
                  </a:lnTo>
                  <a:lnTo>
                    <a:pt x="81947" y="11256"/>
                  </a:lnTo>
                  <a:lnTo>
                    <a:pt x="74483" y="3627"/>
                  </a:lnTo>
                  <a:lnTo>
                    <a:pt x="68270" y="932"/>
                  </a:lnTo>
                  <a:lnTo>
                    <a:pt x="61628" y="0"/>
                  </a:lnTo>
                  <a:lnTo>
                    <a:pt x="45704" y="1551"/>
                  </a:lnTo>
                  <a:lnTo>
                    <a:pt x="30772" y="7897"/>
                  </a:lnTo>
                  <a:lnTo>
                    <a:pt x="15321" y="19010"/>
                  </a:lnTo>
                  <a:lnTo>
                    <a:pt x="649" y="42032"/>
                  </a:lnTo>
                  <a:lnTo>
                    <a:pt x="0" y="47988"/>
                  </a:lnTo>
                  <a:lnTo>
                    <a:pt x="1740" y="58798"/>
                  </a:lnTo>
                  <a:lnTo>
                    <a:pt x="4896" y="67401"/>
                  </a:lnTo>
                  <a:lnTo>
                    <a:pt x="7444" y="70110"/>
                  </a:lnTo>
                  <a:lnTo>
                    <a:pt x="13118" y="73123"/>
                  </a:lnTo>
                  <a:lnTo>
                    <a:pt x="23618" y="74428"/>
                  </a:lnTo>
                  <a:lnTo>
                    <a:pt x="43324" y="71614"/>
                  </a:lnTo>
                  <a:lnTo>
                    <a:pt x="72322" y="58269"/>
                  </a:lnTo>
                  <a:lnTo>
                    <a:pt x="81555" y="4878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38" name="SMARTInkShape-74">
              <a:extLst>
                <a:ext uri="{FF2B5EF4-FFF2-40B4-BE49-F238E27FC236}">
                  <a16:creationId xmlns:a16="http://schemas.microsoft.com/office/drawing/2014/main" id="{D7457B79-426E-4202-A994-E46C15E824D0}"/>
                </a:ext>
              </a:extLst>
            </p:cNvPr>
            <p:cNvSpPr/>
            <p:nvPr>
              <p:custDataLst>
                <p:tags r:id="rId26"/>
              </p:custDataLst>
            </p:nvPr>
          </p:nvSpPr>
          <p:spPr>
            <a:xfrm>
              <a:off x="5195705" y="1907381"/>
              <a:ext cx="216735" cy="173614"/>
            </a:xfrm>
            <a:custGeom>
              <a:avLst/>
              <a:gdLst/>
              <a:ahLst/>
              <a:cxnLst/>
              <a:rect l="0" t="0" r="0" b="0"/>
              <a:pathLst>
                <a:path w="216735" h="173614">
                  <a:moveTo>
                    <a:pt x="7326" y="0"/>
                  </a:moveTo>
                  <a:lnTo>
                    <a:pt x="7326" y="0"/>
                  </a:lnTo>
                  <a:lnTo>
                    <a:pt x="4974" y="29613"/>
                  </a:lnTo>
                  <a:lnTo>
                    <a:pt x="0" y="55513"/>
                  </a:lnTo>
                  <a:lnTo>
                    <a:pt x="1812" y="82751"/>
                  </a:lnTo>
                  <a:lnTo>
                    <a:pt x="3121" y="95006"/>
                  </a:lnTo>
                  <a:lnTo>
                    <a:pt x="4134" y="98846"/>
                  </a:lnTo>
                  <a:lnTo>
                    <a:pt x="6206" y="127445"/>
                  </a:lnTo>
                  <a:lnTo>
                    <a:pt x="14968" y="152030"/>
                  </a:lnTo>
                  <a:lnTo>
                    <a:pt x="26750" y="166948"/>
                  </a:lnTo>
                  <a:lnTo>
                    <a:pt x="31955" y="169705"/>
                  </a:lnTo>
                  <a:lnTo>
                    <a:pt x="48380" y="172720"/>
                  </a:lnTo>
                  <a:lnTo>
                    <a:pt x="68622" y="168987"/>
                  </a:lnTo>
                  <a:lnTo>
                    <a:pt x="75347" y="166105"/>
                  </a:lnTo>
                  <a:lnTo>
                    <a:pt x="90863" y="149205"/>
                  </a:lnTo>
                  <a:lnTo>
                    <a:pt x="101476" y="131785"/>
                  </a:lnTo>
                  <a:lnTo>
                    <a:pt x="104447" y="121751"/>
                  </a:lnTo>
                  <a:lnTo>
                    <a:pt x="104592" y="112783"/>
                  </a:lnTo>
                  <a:lnTo>
                    <a:pt x="99356" y="99499"/>
                  </a:lnTo>
                  <a:lnTo>
                    <a:pt x="97794" y="97138"/>
                  </a:lnTo>
                  <a:lnTo>
                    <a:pt x="97006" y="96509"/>
                  </a:lnTo>
                  <a:lnTo>
                    <a:pt x="94721" y="95810"/>
                  </a:lnTo>
                  <a:lnTo>
                    <a:pt x="93370" y="95623"/>
                  </a:lnTo>
                  <a:lnTo>
                    <a:pt x="91165" y="96122"/>
                  </a:lnTo>
                  <a:lnTo>
                    <a:pt x="89302" y="96960"/>
                  </a:lnTo>
                  <a:lnTo>
                    <a:pt x="87593" y="97333"/>
                  </a:lnTo>
                  <a:lnTo>
                    <a:pt x="87031" y="97697"/>
                  </a:lnTo>
                  <a:lnTo>
                    <a:pt x="86657" y="98205"/>
                  </a:lnTo>
                  <a:lnTo>
                    <a:pt x="86407" y="98807"/>
                  </a:lnTo>
                  <a:lnTo>
                    <a:pt x="82733" y="103577"/>
                  </a:lnTo>
                  <a:lnTo>
                    <a:pt x="72359" y="131695"/>
                  </a:lnTo>
                  <a:lnTo>
                    <a:pt x="72545" y="140004"/>
                  </a:lnTo>
                  <a:lnTo>
                    <a:pt x="75180" y="155870"/>
                  </a:lnTo>
                  <a:lnTo>
                    <a:pt x="84956" y="167900"/>
                  </a:lnTo>
                  <a:lnTo>
                    <a:pt x="93622" y="171663"/>
                  </a:lnTo>
                  <a:lnTo>
                    <a:pt x="98685" y="172162"/>
                  </a:lnTo>
                  <a:lnTo>
                    <a:pt x="118327" y="170198"/>
                  </a:lnTo>
                  <a:lnTo>
                    <a:pt x="135148" y="162172"/>
                  </a:lnTo>
                  <a:lnTo>
                    <a:pt x="156222" y="145212"/>
                  </a:lnTo>
                  <a:lnTo>
                    <a:pt x="158875" y="140386"/>
                  </a:lnTo>
                  <a:lnTo>
                    <a:pt x="162733" y="131565"/>
                  </a:lnTo>
                  <a:lnTo>
                    <a:pt x="169912" y="121915"/>
                  </a:lnTo>
                  <a:lnTo>
                    <a:pt x="176897" y="108309"/>
                  </a:lnTo>
                  <a:lnTo>
                    <a:pt x="183397" y="97884"/>
                  </a:lnTo>
                  <a:lnTo>
                    <a:pt x="183511" y="96309"/>
                  </a:lnTo>
                  <a:lnTo>
                    <a:pt x="183526" y="96868"/>
                  </a:lnTo>
                  <a:lnTo>
                    <a:pt x="182828" y="97998"/>
                  </a:lnTo>
                  <a:lnTo>
                    <a:pt x="181900" y="99382"/>
                  </a:lnTo>
                  <a:lnTo>
                    <a:pt x="179136" y="106361"/>
                  </a:lnTo>
                  <a:lnTo>
                    <a:pt x="179545" y="106891"/>
                  </a:lnTo>
                  <a:lnTo>
                    <a:pt x="184173" y="110401"/>
                  </a:lnTo>
                  <a:lnTo>
                    <a:pt x="185143" y="113361"/>
                  </a:lnTo>
                  <a:lnTo>
                    <a:pt x="185839" y="116528"/>
                  </a:lnTo>
                  <a:lnTo>
                    <a:pt x="186395" y="117373"/>
                  </a:lnTo>
                  <a:lnTo>
                    <a:pt x="190559" y="119973"/>
                  </a:lnTo>
                  <a:lnTo>
                    <a:pt x="200407" y="126855"/>
                  </a:lnTo>
                  <a:lnTo>
                    <a:pt x="208072" y="134375"/>
                  </a:lnTo>
                  <a:lnTo>
                    <a:pt x="215255" y="145589"/>
                  </a:lnTo>
                  <a:lnTo>
                    <a:pt x="216156" y="148844"/>
                  </a:lnTo>
                  <a:lnTo>
                    <a:pt x="216734" y="157401"/>
                  </a:lnTo>
                  <a:lnTo>
                    <a:pt x="216107" y="160620"/>
                  </a:lnTo>
                  <a:lnTo>
                    <a:pt x="215570" y="161849"/>
                  </a:lnTo>
                  <a:lnTo>
                    <a:pt x="211021" y="166106"/>
                  </a:lnTo>
                  <a:lnTo>
                    <a:pt x="207571" y="167752"/>
                  </a:lnTo>
                  <a:lnTo>
                    <a:pt x="182102" y="173613"/>
                  </a:lnTo>
                  <a:lnTo>
                    <a:pt x="175558" y="172503"/>
                  </a:lnTo>
                  <a:lnTo>
                    <a:pt x="164489" y="16668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4140" name="SMARTInkShape-75">
            <a:extLst>
              <a:ext uri="{FF2B5EF4-FFF2-40B4-BE49-F238E27FC236}">
                <a16:creationId xmlns:a16="http://schemas.microsoft.com/office/drawing/2014/main" id="{D7A24E95-ACB0-441E-8D5B-AA0F3B84F93E}"/>
              </a:ext>
            </a:extLst>
          </p:cNvPr>
          <p:cNvSpPr/>
          <p:nvPr>
            <p:custDataLst>
              <p:tags r:id="rId19"/>
            </p:custDataLst>
          </p:nvPr>
        </p:nvSpPr>
        <p:spPr>
          <a:xfrm>
            <a:off x="5590350" y="1990842"/>
            <a:ext cx="510414" cy="92347"/>
          </a:xfrm>
          <a:custGeom>
            <a:avLst/>
            <a:gdLst/>
            <a:ahLst/>
            <a:cxnLst/>
            <a:rect l="0" t="0" r="0" b="0"/>
            <a:pathLst>
              <a:path w="510414" h="92347">
                <a:moveTo>
                  <a:pt x="36544" y="16552"/>
                </a:moveTo>
                <a:lnTo>
                  <a:pt x="36544" y="16552"/>
                </a:lnTo>
                <a:lnTo>
                  <a:pt x="34907" y="19560"/>
                </a:lnTo>
                <a:lnTo>
                  <a:pt x="34659" y="19616"/>
                </a:lnTo>
                <a:lnTo>
                  <a:pt x="34493" y="19388"/>
                </a:lnTo>
                <a:lnTo>
                  <a:pt x="29605" y="18945"/>
                </a:lnTo>
                <a:lnTo>
                  <a:pt x="29461" y="17672"/>
                </a:lnTo>
                <a:lnTo>
                  <a:pt x="27310" y="16344"/>
                </a:lnTo>
                <a:lnTo>
                  <a:pt x="25626" y="15620"/>
                </a:lnTo>
                <a:lnTo>
                  <a:pt x="23444" y="15930"/>
                </a:lnTo>
                <a:lnTo>
                  <a:pt x="14455" y="20721"/>
                </a:lnTo>
                <a:lnTo>
                  <a:pt x="11381" y="23432"/>
                </a:lnTo>
                <a:lnTo>
                  <a:pt x="5981" y="30379"/>
                </a:lnTo>
                <a:lnTo>
                  <a:pt x="0" y="48384"/>
                </a:lnTo>
                <a:lnTo>
                  <a:pt x="546" y="53366"/>
                </a:lnTo>
                <a:lnTo>
                  <a:pt x="5101" y="74868"/>
                </a:lnTo>
                <a:lnTo>
                  <a:pt x="8194" y="78983"/>
                </a:lnTo>
                <a:lnTo>
                  <a:pt x="15010" y="85563"/>
                </a:lnTo>
                <a:lnTo>
                  <a:pt x="32583" y="91091"/>
                </a:lnTo>
                <a:lnTo>
                  <a:pt x="49097" y="90556"/>
                </a:lnTo>
                <a:lnTo>
                  <a:pt x="67372" y="80444"/>
                </a:lnTo>
                <a:lnTo>
                  <a:pt x="77274" y="72613"/>
                </a:lnTo>
                <a:lnTo>
                  <a:pt x="89434" y="58289"/>
                </a:lnTo>
                <a:lnTo>
                  <a:pt x="99679" y="38769"/>
                </a:lnTo>
                <a:lnTo>
                  <a:pt x="100834" y="30871"/>
                </a:lnTo>
                <a:lnTo>
                  <a:pt x="100836" y="32113"/>
                </a:lnTo>
                <a:lnTo>
                  <a:pt x="101543" y="33434"/>
                </a:lnTo>
                <a:lnTo>
                  <a:pt x="102102" y="34156"/>
                </a:lnTo>
                <a:lnTo>
                  <a:pt x="102723" y="36371"/>
                </a:lnTo>
                <a:lnTo>
                  <a:pt x="105379" y="64716"/>
                </a:lnTo>
                <a:lnTo>
                  <a:pt x="110866" y="75641"/>
                </a:lnTo>
                <a:lnTo>
                  <a:pt x="117547" y="82816"/>
                </a:lnTo>
                <a:lnTo>
                  <a:pt x="119994" y="84367"/>
                </a:lnTo>
                <a:lnTo>
                  <a:pt x="125387" y="85240"/>
                </a:lnTo>
                <a:lnTo>
                  <a:pt x="132012" y="84235"/>
                </a:lnTo>
                <a:lnTo>
                  <a:pt x="136474" y="82261"/>
                </a:lnTo>
                <a:lnTo>
                  <a:pt x="146136" y="75605"/>
                </a:lnTo>
                <a:lnTo>
                  <a:pt x="149038" y="69209"/>
                </a:lnTo>
                <a:lnTo>
                  <a:pt x="151950" y="56248"/>
                </a:lnTo>
                <a:lnTo>
                  <a:pt x="151953" y="51304"/>
                </a:lnTo>
                <a:lnTo>
                  <a:pt x="150807" y="47079"/>
                </a:lnTo>
                <a:lnTo>
                  <a:pt x="140044" y="30340"/>
                </a:lnTo>
                <a:lnTo>
                  <a:pt x="137048" y="27443"/>
                </a:lnTo>
                <a:lnTo>
                  <a:pt x="123004" y="19129"/>
                </a:lnTo>
                <a:lnTo>
                  <a:pt x="118362" y="17962"/>
                </a:lnTo>
                <a:lnTo>
                  <a:pt x="103514" y="20930"/>
                </a:lnTo>
                <a:lnTo>
                  <a:pt x="102621" y="21587"/>
                </a:lnTo>
                <a:lnTo>
                  <a:pt x="102027" y="22554"/>
                </a:lnTo>
                <a:lnTo>
                  <a:pt x="101189" y="26444"/>
                </a:lnTo>
                <a:lnTo>
                  <a:pt x="101072" y="27909"/>
                </a:lnTo>
                <a:lnTo>
                  <a:pt x="101648" y="30243"/>
                </a:lnTo>
                <a:lnTo>
                  <a:pt x="102172" y="31235"/>
                </a:lnTo>
                <a:lnTo>
                  <a:pt x="103314" y="31897"/>
                </a:lnTo>
                <a:lnTo>
                  <a:pt x="110542" y="33046"/>
                </a:lnTo>
                <a:lnTo>
                  <a:pt x="120756" y="32921"/>
                </a:lnTo>
                <a:lnTo>
                  <a:pt x="140772" y="28868"/>
                </a:lnTo>
                <a:lnTo>
                  <a:pt x="155846" y="20148"/>
                </a:lnTo>
                <a:lnTo>
                  <a:pt x="162821" y="15236"/>
                </a:lnTo>
                <a:lnTo>
                  <a:pt x="188386" y="3371"/>
                </a:lnTo>
                <a:lnTo>
                  <a:pt x="191606" y="2491"/>
                </a:lnTo>
                <a:lnTo>
                  <a:pt x="195830" y="476"/>
                </a:lnTo>
                <a:lnTo>
                  <a:pt x="197948" y="0"/>
                </a:lnTo>
                <a:lnTo>
                  <a:pt x="204925" y="2580"/>
                </a:lnTo>
                <a:lnTo>
                  <a:pt x="220586" y="17242"/>
                </a:lnTo>
                <a:lnTo>
                  <a:pt x="221528" y="19592"/>
                </a:lnTo>
                <a:lnTo>
                  <a:pt x="224514" y="48055"/>
                </a:lnTo>
                <a:lnTo>
                  <a:pt x="224861" y="51984"/>
                </a:lnTo>
                <a:lnTo>
                  <a:pt x="233726" y="76182"/>
                </a:lnTo>
                <a:lnTo>
                  <a:pt x="237761" y="82384"/>
                </a:lnTo>
                <a:lnTo>
                  <a:pt x="238686" y="84440"/>
                </a:lnTo>
                <a:lnTo>
                  <a:pt x="239979" y="86235"/>
                </a:lnTo>
                <a:lnTo>
                  <a:pt x="248628" y="91150"/>
                </a:lnTo>
                <a:lnTo>
                  <a:pt x="253989" y="92277"/>
                </a:lnTo>
                <a:lnTo>
                  <a:pt x="256923" y="91835"/>
                </a:lnTo>
                <a:lnTo>
                  <a:pt x="264279" y="88406"/>
                </a:lnTo>
                <a:lnTo>
                  <a:pt x="277009" y="66088"/>
                </a:lnTo>
                <a:lnTo>
                  <a:pt x="277817" y="65451"/>
                </a:lnTo>
                <a:lnTo>
                  <a:pt x="283134" y="55604"/>
                </a:lnTo>
                <a:lnTo>
                  <a:pt x="284101" y="49667"/>
                </a:lnTo>
                <a:lnTo>
                  <a:pt x="283921" y="39655"/>
                </a:lnTo>
                <a:lnTo>
                  <a:pt x="281768" y="31954"/>
                </a:lnTo>
                <a:lnTo>
                  <a:pt x="280241" y="29082"/>
                </a:lnTo>
                <a:lnTo>
                  <a:pt x="279441" y="16905"/>
                </a:lnTo>
                <a:lnTo>
                  <a:pt x="280141" y="14681"/>
                </a:lnTo>
                <a:lnTo>
                  <a:pt x="280699" y="13717"/>
                </a:lnTo>
                <a:lnTo>
                  <a:pt x="281599" y="13074"/>
                </a:lnTo>
                <a:lnTo>
                  <a:pt x="285815" y="11958"/>
                </a:lnTo>
                <a:lnTo>
                  <a:pt x="289771" y="7336"/>
                </a:lnTo>
                <a:lnTo>
                  <a:pt x="292493" y="5842"/>
                </a:lnTo>
                <a:lnTo>
                  <a:pt x="300116" y="4803"/>
                </a:lnTo>
                <a:lnTo>
                  <a:pt x="304846" y="5956"/>
                </a:lnTo>
                <a:lnTo>
                  <a:pt x="315144" y="12297"/>
                </a:lnTo>
                <a:lnTo>
                  <a:pt x="322686" y="23471"/>
                </a:lnTo>
                <a:lnTo>
                  <a:pt x="325350" y="31625"/>
                </a:lnTo>
                <a:lnTo>
                  <a:pt x="325592" y="35863"/>
                </a:lnTo>
                <a:lnTo>
                  <a:pt x="325286" y="37363"/>
                </a:lnTo>
                <a:lnTo>
                  <a:pt x="327639" y="56249"/>
                </a:lnTo>
                <a:lnTo>
                  <a:pt x="328905" y="62269"/>
                </a:lnTo>
                <a:lnTo>
                  <a:pt x="329333" y="68886"/>
                </a:lnTo>
                <a:lnTo>
                  <a:pt x="328686" y="70944"/>
                </a:lnTo>
                <a:lnTo>
                  <a:pt x="328142" y="71863"/>
                </a:lnTo>
                <a:lnTo>
                  <a:pt x="328045" y="72741"/>
                </a:lnTo>
                <a:lnTo>
                  <a:pt x="328643" y="74421"/>
                </a:lnTo>
                <a:lnTo>
                  <a:pt x="328643" y="74975"/>
                </a:lnTo>
                <a:lnTo>
                  <a:pt x="328379" y="75344"/>
                </a:lnTo>
                <a:lnTo>
                  <a:pt x="327317" y="75937"/>
                </a:lnTo>
                <a:lnTo>
                  <a:pt x="327878" y="76018"/>
                </a:lnTo>
                <a:lnTo>
                  <a:pt x="329347" y="76079"/>
                </a:lnTo>
                <a:lnTo>
                  <a:pt x="329430" y="72768"/>
                </a:lnTo>
                <a:lnTo>
                  <a:pt x="330140" y="71258"/>
                </a:lnTo>
                <a:lnTo>
                  <a:pt x="331487" y="69397"/>
                </a:lnTo>
                <a:lnTo>
                  <a:pt x="337718" y="40044"/>
                </a:lnTo>
                <a:lnTo>
                  <a:pt x="341504" y="25296"/>
                </a:lnTo>
                <a:lnTo>
                  <a:pt x="345183" y="20377"/>
                </a:lnTo>
                <a:lnTo>
                  <a:pt x="352274" y="14132"/>
                </a:lnTo>
                <a:lnTo>
                  <a:pt x="355550" y="12831"/>
                </a:lnTo>
                <a:lnTo>
                  <a:pt x="363229" y="11995"/>
                </a:lnTo>
                <a:lnTo>
                  <a:pt x="366328" y="12586"/>
                </a:lnTo>
                <a:lnTo>
                  <a:pt x="368852" y="13995"/>
                </a:lnTo>
                <a:lnTo>
                  <a:pt x="372719" y="17499"/>
                </a:lnTo>
                <a:lnTo>
                  <a:pt x="383095" y="36877"/>
                </a:lnTo>
                <a:lnTo>
                  <a:pt x="384108" y="44591"/>
                </a:lnTo>
                <a:lnTo>
                  <a:pt x="384469" y="61005"/>
                </a:lnTo>
                <a:lnTo>
                  <a:pt x="387754" y="68838"/>
                </a:lnTo>
                <a:lnTo>
                  <a:pt x="394227" y="76467"/>
                </a:lnTo>
                <a:lnTo>
                  <a:pt x="399346" y="79137"/>
                </a:lnTo>
                <a:lnTo>
                  <a:pt x="417664" y="82851"/>
                </a:lnTo>
                <a:lnTo>
                  <a:pt x="432320" y="81930"/>
                </a:lnTo>
                <a:lnTo>
                  <a:pt x="448978" y="75276"/>
                </a:lnTo>
                <a:lnTo>
                  <a:pt x="460302" y="66425"/>
                </a:lnTo>
                <a:lnTo>
                  <a:pt x="467471" y="57281"/>
                </a:lnTo>
                <a:lnTo>
                  <a:pt x="470761" y="49963"/>
                </a:lnTo>
                <a:lnTo>
                  <a:pt x="472108" y="39257"/>
                </a:lnTo>
                <a:lnTo>
                  <a:pt x="470988" y="34156"/>
                </a:lnTo>
                <a:lnTo>
                  <a:pt x="465667" y="22910"/>
                </a:lnTo>
                <a:lnTo>
                  <a:pt x="459037" y="13907"/>
                </a:lnTo>
                <a:lnTo>
                  <a:pt x="457328" y="12730"/>
                </a:lnTo>
                <a:lnTo>
                  <a:pt x="451391" y="11913"/>
                </a:lnTo>
                <a:lnTo>
                  <a:pt x="450427" y="11872"/>
                </a:lnTo>
                <a:lnTo>
                  <a:pt x="448651" y="12531"/>
                </a:lnTo>
                <a:lnTo>
                  <a:pt x="445354" y="15111"/>
                </a:lnTo>
                <a:lnTo>
                  <a:pt x="442952" y="18653"/>
                </a:lnTo>
                <a:lnTo>
                  <a:pt x="437432" y="42612"/>
                </a:lnTo>
                <a:lnTo>
                  <a:pt x="436705" y="55385"/>
                </a:lnTo>
                <a:lnTo>
                  <a:pt x="438054" y="59740"/>
                </a:lnTo>
                <a:lnTo>
                  <a:pt x="440378" y="65949"/>
                </a:lnTo>
                <a:lnTo>
                  <a:pt x="441450" y="69727"/>
                </a:lnTo>
                <a:lnTo>
                  <a:pt x="443691" y="74052"/>
                </a:lnTo>
                <a:lnTo>
                  <a:pt x="453321" y="83441"/>
                </a:lnTo>
                <a:lnTo>
                  <a:pt x="465533" y="88453"/>
                </a:lnTo>
                <a:lnTo>
                  <a:pt x="489135" y="92346"/>
                </a:lnTo>
                <a:lnTo>
                  <a:pt x="504282" y="90303"/>
                </a:lnTo>
                <a:lnTo>
                  <a:pt x="510413" y="8798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41" name="SMARTInkShape-76">
            <a:extLst>
              <a:ext uri="{FF2B5EF4-FFF2-40B4-BE49-F238E27FC236}">
                <a16:creationId xmlns:a16="http://schemas.microsoft.com/office/drawing/2014/main" id="{1FC1CC76-ECD4-4BEE-977E-7EC36DF9CA4F}"/>
              </a:ext>
            </a:extLst>
          </p:cNvPr>
          <p:cNvSpPr/>
          <p:nvPr>
            <p:custDataLst>
              <p:tags r:id="rId20"/>
            </p:custDataLst>
          </p:nvPr>
        </p:nvSpPr>
        <p:spPr>
          <a:xfrm>
            <a:off x="6272212" y="1991502"/>
            <a:ext cx="647702" cy="89596"/>
          </a:xfrm>
          <a:custGeom>
            <a:avLst/>
            <a:gdLst/>
            <a:ahLst/>
            <a:cxnLst/>
            <a:rect l="0" t="0" r="0" b="0"/>
            <a:pathLst>
              <a:path w="647702" h="89596">
                <a:moveTo>
                  <a:pt x="1" y="44467"/>
                </a:moveTo>
                <a:lnTo>
                  <a:pt x="1" y="44467"/>
                </a:lnTo>
                <a:lnTo>
                  <a:pt x="0" y="42416"/>
                </a:lnTo>
                <a:lnTo>
                  <a:pt x="2051" y="40064"/>
                </a:lnTo>
                <a:lnTo>
                  <a:pt x="3548" y="39811"/>
                </a:lnTo>
                <a:lnTo>
                  <a:pt x="24285" y="14568"/>
                </a:lnTo>
                <a:lnTo>
                  <a:pt x="42417" y="4724"/>
                </a:lnTo>
                <a:lnTo>
                  <a:pt x="58281" y="0"/>
                </a:lnTo>
                <a:lnTo>
                  <a:pt x="63121" y="1685"/>
                </a:lnTo>
                <a:lnTo>
                  <a:pt x="71059" y="6706"/>
                </a:lnTo>
                <a:lnTo>
                  <a:pt x="80084" y="17321"/>
                </a:lnTo>
                <a:lnTo>
                  <a:pt x="90855" y="39336"/>
                </a:lnTo>
                <a:lnTo>
                  <a:pt x="92272" y="48003"/>
                </a:lnTo>
                <a:lnTo>
                  <a:pt x="92031" y="68296"/>
                </a:lnTo>
                <a:lnTo>
                  <a:pt x="95239" y="88332"/>
                </a:lnTo>
                <a:lnTo>
                  <a:pt x="94978" y="88527"/>
                </a:lnTo>
                <a:lnTo>
                  <a:pt x="94539" y="88392"/>
                </a:lnTo>
                <a:lnTo>
                  <a:pt x="93983" y="88038"/>
                </a:lnTo>
                <a:lnTo>
                  <a:pt x="93611" y="87537"/>
                </a:lnTo>
                <a:lnTo>
                  <a:pt x="93199" y="86275"/>
                </a:lnTo>
                <a:lnTo>
                  <a:pt x="92967" y="82813"/>
                </a:lnTo>
                <a:lnTo>
                  <a:pt x="99558" y="55289"/>
                </a:lnTo>
                <a:lnTo>
                  <a:pt x="112436" y="28581"/>
                </a:lnTo>
                <a:lnTo>
                  <a:pt x="118553" y="21600"/>
                </a:lnTo>
                <a:lnTo>
                  <a:pt x="125165" y="17176"/>
                </a:lnTo>
                <a:lnTo>
                  <a:pt x="126306" y="16748"/>
                </a:lnTo>
                <a:lnTo>
                  <a:pt x="129691" y="17684"/>
                </a:lnTo>
                <a:lnTo>
                  <a:pt x="133841" y="20392"/>
                </a:lnTo>
                <a:lnTo>
                  <a:pt x="145791" y="35100"/>
                </a:lnTo>
                <a:lnTo>
                  <a:pt x="150691" y="47623"/>
                </a:lnTo>
                <a:lnTo>
                  <a:pt x="156985" y="74650"/>
                </a:lnTo>
                <a:lnTo>
                  <a:pt x="157160" y="80033"/>
                </a:lnTo>
                <a:lnTo>
                  <a:pt x="158427" y="57266"/>
                </a:lnTo>
                <a:lnTo>
                  <a:pt x="164025" y="42950"/>
                </a:lnTo>
                <a:lnTo>
                  <a:pt x="176053" y="23523"/>
                </a:lnTo>
                <a:lnTo>
                  <a:pt x="181885" y="18693"/>
                </a:lnTo>
                <a:lnTo>
                  <a:pt x="190415" y="14808"/>
                </a:lnTo>
                <a:lnTo>
                  <a:pt x="199116" y="13681"/>
                </a:lnTo>
                <a:lnTo>
                  <a:pt x="205224" y="14825"/>
                </a:lnTo>
                <a:lnTo>
                  <a:pt x="209532" y="16840"/>
                </a:lnTo>
                <a:lnTo>
                  <a:pt x="218964" y="28877"/>
                </a:lnTo>
                <a:lnTo>
                  <a:pt x="222502" y="36816"/>
                </a:lnTo>
                <a:lnTo>
                  <a:pt x="224368" y="45684"/>
                </a:lnTo>
                <a:lnTo>
                  <a:pt x="225396" y="48183"/>
                </a:lnTo>
                <a:lnTo>
                  <a:pt x="226877" y="58080"/>
                </a:lnTo>
                <a:lnTo>
                  <a:pt x="227834" y="60307"/>
                </a:lnTo>
                <a:lnTo>
                  <a:pt x="229293" y="71667"/>
                </a:lnTo>
                <a:lnTo>
                  <a:pt x="231187" y="75016"/>
                </a:lnTo>
                <a:lnTo>
                  <a:pt x="234197" y="78517"/>
                </a:lnTo>
                <a:lnTo>
                  <a:pt x="238712" y="81757"/>
                </a:lnTo>
                <a:lnTo>
                  <a:pt x="240504" y="84149"/>
                </a:lnTo>
                <a:lnTo>
                  <a:pt x="243887" y="86270"/>
                </a:lnTo>
                <a:lnTo>
                  <a:pt x="249631" y="88454"/>
                </a:lnTo>
                <a:lnTo>
                  <a:pt x="252587" y="88446"/>
                </a:lnTo>
                <a:lnTo>
                  <a:pt x="257534" y="87550"/>
                </a:lnTo>
                <a:lnTo>
                  <a:pt x="260069" y="85311"/>
                </a:lnTo>
                <a:lnTo>
                  <a:pt x="264471" y="80998"/>
                </a:lnTo>
                <a:lnTo>
                  <a:pt x="276227" y="71840"/>
                </a:lnTo>
                <a:lnTo>
                  <a:pt x="278255" y="68363"/>
                </a:lnTo>
                <a:lnTo>
                  <a:pt x="287423" y="40410"/>
                </a:lnTo>
                <a:lnTo>
                  <a:pt x="288119" y="23841"/>
                </a:lnTo>
                <a:lnTo>
                  <a:pt x="287421" y="21365"/>
                </a:lnTo>
                <a:lnTo>
                  <a:pt x="286864" y="20335"/>
                </a:lnTo>
                <a:lnTo>
                  <a:pt x="286757" y="19383"/>
                </a:lnTo>
                <a:lnTo>
                  <a:pt x="287898" y="16404"/>
                </a:lnTo>
                <a:lnTo>
                  <a:pt x="287976" y="16498"/>
                </a:lnTo>
                <a:lnTo>
                  <a:pt x="288063" y="17308"/>
                </a:lnTo>
                <a:lnTo>
                  <a:pt x="288807" y="18550"/>
                </a:lnTo>
                <a:lnTo>
                  <a:pt x="289755" y="19983"/>
                </a:lnTo>
                <a:lnTo>
                  <a:pt x="290177" y="21503"/>
                </a:lnTo>
                <a:lnTo>
                  <a:pt x="290511" y="50244"/>
                </a:lnTo>
                <a:lnTo>
                  <a:pt x="290512" y="53472"/>
                </a:lnTo>
                <a:lnTo>
                  <a:pt x="295099" y="66747"/>
                </a:lnTo>
                <a:lnTo>
                  <a:pt x="299369" y="72999"/>
                </a:lnTo>
                <a:lnTo>
                  <a:pt x="299592" y="73807"/>
                </a:lnTo>
                <a:lnTo>
                  <a:pt x="302434" y="77472"/>
                </a:lnTo>
                <a:lnTo>
                  <a:pt x="304455" y="78980"/>
                </a:lnTo>
                <a:lnTo>
                  <a:pt x="318545" y="84398"/>
                </a:lnTo>
                <a:lnTo>
                  <a:pt x="323420" y="84839"/>
                </a:lnTo>
                <a:lnTo>
                  <a:pt x="325688" y="84194"/>
                </a:lnTo>
                <a:lnTo>
                  <a:pt x="331765" y="80615"/>
                </a:lnTo>
                <a:lnTo>
                  <a:pt x="341335" y="69167"/>
                </a:lnTo>
                <a:lnTo>
                  <a:pt x="344648" y="59825"/>
                </a:lnTo>
                <a:lnTo>
                  <a:pt x="350868" y="38621"/>
                </a:lnTo>
                <a:lnTo>
                  <a:pt x="361530" y="23842"/>
                </a:lnTo>
                <a:lnTo>
                  <a:pt x="363791" y="22071"/>
                </a:lnTo>
                <a:lnTo>
                  <a:pt x="365944" y="20755"/>
                </a:lnTo>
                <a:lnTo>
                  <a:pt x="370932" y="17009"/>
                </a:lnTo>
                <a:lnTo>
                  <a:pt x="375807" y="14848"/>
                </a:lnTo>
                <a:lnTo>
                  <a:pt x="378780" y="14811"/>
                </a:lnTo>
                <a:lnTo>
                  <a:pt x="383737" y="15678"/>
                </a:lnTo>
                <a:lnTo>
                  <a:pt x="384677" y="16279"/>
                </a:lnTo>
                <a:lnTo>
                  <a:pt x="393836" y="27559"/>
                </a:lnTo>
                <a:lnTo>
                  <a:pt x="395966" y="31749"/>
                </a:lnTo>
                <a:lnTo>
                  <a:pt x="399405" y="47900"/>
                </a:lnTo>
                <a:lnTo>
                  <a:pt x="402364" y="77412"/>
                </a:lnTo>
                <a:lnTo>
                  <a:pt x="402429" y="84178"/>
                </a:lnTo>
                <a:lnTo>
                  <a:pt x="402695" y="84434"/>
                </a:lnTo>
                <a:lnTo>
                  <a:pt x="404804" y="84946"/>
                </a:lnTo>
                <a:lnTo>
                  <a:pt x="407151" y="55886"/>
                </a:lnTo>
                <a:lnTo>
                  <a:pt x="407439" y="51923"/>
                </a:lnTo>
                <a:lnTo>
                  <a:pt x="412791" y="38382"/>
                </a:lnTo>
                <a:lnTo>
                  <a:pt x="417904" y="30214"/>
                </a:lnTo>
                <a:lnTo>
                  <a:pt x="419097" y="27020"/>
                </a:lnTo>
                <a:lnTo>
                  <a:pt x="422765" y="21363"/>
                </a:lnTo>
                <a:lnTo>
                  <a:pt x="423131" y="20333"/>
                </a:lnTo>
                <a:lnTo>
                  <a:pt x="423640" y="19646"/>
                </a:lnTo>
                <a:lnTo>
                  <a:pt x="424910" y="18883"/>
                </a:lnTo>
                <a:lnTo>
                  <a:pt x="429641" y="18454"/>
                </a:lnTo>
                <a:lnTo>
                  <a:pt x="438423" y="20339"/>
                </a:lnTo>
                <a:lnTo>
                  <a:pt x="440300" y="21220"/>
                </a:lnTo>
                <a:lnTo>
                  <a:pt x="441171" y="21825"/>
                </a:lnTo>
                <a:lnTo>
                  <a:pt x="445842" y="23061"/>
                </a:lnTo>
                <a:lnTo>
                  <a:pt x="446453" y="23582"/>
                </a:lnTo>
                <a:lnTo>
                  <a:pt x="451425" y="33204"/>
                </a:lnTo>
                <a:lnTo>
                  <a:pt x="452237" y="37842"/>
                </a:lnTo>
                <a:lnTo>
                  <a:pt x="452695" y="47883"/>
                </a:lnTo>
                <a:lnTo>
                  <a:pt x="453807" y="52476"/>
                </a:lnTo>
                <a:lnTo>
                  <a:pt x="452506" y="63057"/>
                </a:lnTo>
                <a:lnTo>
                  <a:pt x="453174" y="65341"/>
                </a:lnTo>
                <a:lnTo>
                  <a:pt x="459301" y="73950"/>
                </a:lnTo>
                <a:lnTo>
                  <a:pt x="470455" y="83801"/>
                </a:lnTo>
                <a:lnTo>
                  <a:pt x="479175" y="88076"/>
                </a:lnTo>
                <a:lnTo>
                  <a:pt x="483408" y="89226"/>
                </a:lnTo>
                <a:lnTo>
                  <a:pt x="492119" y="89350"/>
                </a:lnTo>
                <a:lnTo>
                  <a:pt x="495032" y="88404"/>
                </a:lnTo>
                <a:lnTo>
                  <a:pt x="511877" y="77426"/>
                </a:lnTo>
                <a:lnTo>
                  <a:pt x="517448" y="66134"/>
                </a:lnTo>
                <a:lnTo>
                  <a:pt x="526006" y="36587"/>
                </a:lnTo>
                <a:lnTo>
                  <a:pt x="528461" y="25086"/>
                </a:lnTo>
                <a:lnTo>
                  <a:pt x="528635" y="20731"/>
                </a:lnTo>
                <a:lnTo>
                  <a:pt x="529901" y="21941"/>
                </a:lnTo>
                <a:lnTo>
                  <a:pt x="530522" y="23254"/>
                </a:lnTo>
                <a:lnTo>
                  <a:pt x="531011" y="38624"/>
                </a:lnTo>
                <a:lnTo>
                  <a:pt x="531284" y="65013"/>
                </a:lnTo>
                <a:lnTo>
                  <a:pt x="533444" y="74134"/>
                </a:lnTo>
                <a:lnTo>
                  <a:pt x="535765" y="77393"/>
                </a:lnTo>
                <a:lnTo>
                  <a:pt x="543090" y="85060"/>
                </a:lnTo>
                <a:lnTo>
                  <a:pt x="545732" y="86321"/>
                </a:lnTo>
                <a:lnTo>
                  <a:pt x="547178" y="86657"/>
                </a:lnTo>
                <a:lnTo>
                  <a:pt x="548142" y="87146"/>
                </a:lnTo>
                <a:lnTo>
                  <a:pt x="548784" y="87736"/>
                </a:lnTo>
                <a:lnTo>
                  <a:pt x="549213" y="88394"/>
                </a:lnTo>
                <a:lnTo>
                  <a:pt x="551805" y="89125"/>
                </a:lnTo>
                <a:lnTo>
                  <a:pt x="558673" y="89595"/>
                </a:lnTo>
                <a:lnTo>
                  <a:pt x="563525" y="88412"/>
                </a:lnTo>
                <a:lnTo>
                  <a:pt x="570790" y="84882"/>
                </a:lnTo>
                <a:lnTo>
                  <a:pt x="573037" y="82802"/>
                </a:lnTo>
                <a:lnTo>
                  <a:pt x="579983" y="73745"/>
                </a:lnTo>
                <a:lnTo>
                  <a:pt x="582275" y="68047"/>
                </a:lnTo>
                <a:lnTo>
                  <a:pt x="587658" y="39645"/>
                </a:lnTo>
                <a:lnTo>
                  <a:pt x="588207" y="36767"/>
                </a:lnTo>
                <a:lnTo>
                  <a:pt x="592690" y="27855"/>
                </a:lnTo>
                <a:lnTo>
                  <a:pt x="592824" y="26677"/>
                </a:lnTo>
                <a:lnTo>
                  <a:pt x="592178" y="25271"/>
                </a:lnTo>
                <a:lnTo>
                  <a:pt x="591636" y="24526"/>
                </a:lnTo>
                <a:lnTo>
                  <a:pt x="591274" y="24294"/>
                </a:lnTo>
                <a:lnTo>
                  <a:pt x="591033" y="24403"/>
                </a:lnTo>
                <a:lnTo>
                  <a:pt x="590872" y="24741"/>
                </a:lnTo>
                <a:lnTo>
                  <a:pt x="591030" y="24966"/>
                </a:lnTo>
                <a:lnTo>
                  <a:pt x="591909" y="25217"/>
                </a:lnTo>
                <a:lnTo>
                  <a:pt x="592250" y="25019"/>
                </a:lnTo>
                <a:lnTo>
                  <a:pt x="592478" y="24622"/>
                </a:lnTo>
                <a:lnTo>
                  <a:pt x="592629" y="24093"/>
                </a:lnTo>
                <a:lnTo>
                  <a:pt x="592730" y="24270"/>
                </a:lnTo>
                <a:lnTo>
                  <a:pt x="597184" y="53531"/>
                </a:lnTo>
                <a:lnTo>
                  <a:pt x="599736" y="67098"/>
                </a:lnTo>
                <a:lnTo>
                  <a:pt x="606683" y="77148"/>
                </a:lnTo>
                <a:lnTo>
                  <a:pt x="610386" y="79576"/>
                </a:lnTo>
                <a:lnTo>
                  <a:pt x="611774" y="81563"/>
                </a:lnTo>
                <a:lnTo>
                  <a:pt x="617638" y="84115"/>
                </a:lnTo>
                <a:lnTo>
                  <a:pt x="622075" y="84783"/>
                </a:lnTo>
                <a:lnTo>
                  <a:pt x="625199" y="84610"/>
                </a:lnTo>
                <a:lnTo>
                  <a:pt x="631420" y="82761"/>
                </a:lnTo>
                <a:lnTo>
                  <a:pt x="644560" y="76143"/>
                </a:lnTo>
                <a:lnTo>
                  <a:pt x="647701" y="70661"/>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42" name="SMARTInkShape-77">
            <a:extLst>
              <a:ext uri="{FF2B5EF4-FFF2-40B4-BE49-F238E27FC236}">
                <a16:creationId xmlns:a16="http://schemas.microsoft.com/office/drawing/2014/main" id="{031440C8-D82C-44EC-9B81-76C38BCB6573}"/>
              </a:ext>
            </a:extLst>
          </p:cNvPr>
          <p:cNvSpPr/>
          <p:nvPr>
            <p:custDataLst>
              <p:tags r:id="rId21"/>
            </p:custDataLst>
          </p:nvPr>
        </p:nvSpPr>
        <p:spPr>
          <a:xfrm>
            <a:off x="6944198" y="1852764"/>
            <a:ext cx="401959" cy="230830"/>
          </a:xfrm>
          <a:custGeom>
            <a:avLst/>
            <a:gdLst/>
            <a:ahLst/>
            <a:cxnLst/>
            <a:rect l="0" t="0" r="0" b="0"/>
            <a:pathLst>
              <a:path w="401959" h="230830">
                <a:moveTo>
                  <a:pt x="37627" y="176061"/>
                </a:moveTo>
                <a:lnTo>
                  <a:pt x="37627" y="176061"/>
                </a:lnTo>
                <a:lnTo>
                  <a:pt x="40942" y="176061"/>
                </a:lnTo>
                <a:lnTo>
                  <a:pt x="41424" y="175796"/>
                </a:lnTo>
                <a:lnTo>
                  <a:pt x="41746" y="175355"/>
                </a:lnTo>
                <a:lnTo>
                  <a:pt x="42103" y="173895"/>
                </a:lnTo>
                <a:lnTo>
                  <a:pt x="42352" y="168413"/>
                </a:lnTo>
                <a:lnTo>
                  <a:pt x="41667" y="166665"/>
                </a:lnTo>
                <a:lnTo>
                  <a:pt x="40105" y="164301"/>
                </a:lnTo>
                <a:lnTo>
                  <a:pt x="28307" y="161175"/>
                </a:lnTo>
                <a:lnTo>
                  <a:pt x="21978" y="161642"/>
                </a:lnTo>
                <a:lnTo>
                  <a:pt x="16204" y="162999"/>
                </a:lnTo>
                <a:lnTo>
                  <a:pt x="12848" y="165052"/>
                </a:lnTo>
                <a:lnTo>
                  <a:pt x="10474" y="167993"/>
                </a:lnTo>
                <a:lnTo>
                  <a:pt x="1919" y="188496"/>
                </a:lnTo>
                <a:lnTo>
                  <a:pt x="0" y="198243"/>
                </a:lnTo>
                <a:lnTo>
                  <a:pt x="1149" y="202588"/>
                </a:lnTo>
                <a:lnTo>
                  <a:pt x="7309" y="213981"/>
                </a:lnTo>
                <a:lnTo>
                  <a:pt x="11622" y="218165"/>
                </a:lnTo>
                <a:lnTo>
                  <a:pt x="22154" y="224799"/>
                </a:lnTo>
                <a:lnTo>
                  <a:pt x="35064" y="227841"/>
                </a:lnTo>
                <a:lnTo>
                  <a:pt x="39927" y="227914"/>
                </a:lnTo>
                <a:lnTo>
                  <a:pt x="47128" y="226203"/>
                </a:lnTo>
                <a:lnTo>
                  <a:pt x="70031" y="215773"/>
                </a:lnTo>
                <a:lnTo>
                  <a:pt x="77421" y="208318"/>
                </a:lnTo>
                <a:lnTo>
                  <a:pt x="82520" y="198995"/>
                </a:lnTo>
                <a:lnTo>
                  <a:pt x="91699" y="169468"/>
                </a:lnTo>
                <a:lnTo>
                  <a:pt x="91821" y="165987"/>
                </a:lnTo>
                <a:lnTo>
                  <a:pt x="90100" y="157630"/>
                </a:lnTo>
                <a:lnTo>
                  <a:pt x="90336" y="157424"/>
                </a:lnTo>
                <a:lnTo>
                  <a:pt x="92073" y="157065"/>
                </a:lnTo>
                <a:lnTo>
                  <a:pt x="93660" y="184619"/>
                </a:lnTo>
                <a:lnTo>
                  <a:pt x="99557" y="202838"/>
                </a:lnTo>
                <a:lnTo>
                  <a:pt x="110476" y="217662"/>
                </a:lnTo>
                <a:lnTo>
                  <a:pt x="115068" y="221930"/>
                </a:lnTo>
                <a:lnTo>
                  <a:pt x="122104" y="225470"/>
                </a:lnTo>
                <a:lnTo>
                  <a:pt x="124209" y="225096"/>
                </a:lnTo>
                <a:lnTo>
                  <a:pt x="130031" y="223078"/>
                </a:lnTo>
                <a:lnTo>
                  <a:pt x="139032" y="214790"/>
                </a:lnTo>
                <a:lnTo>
                  <a:pt x="146991" y="203541"/>
                </a:lnTo>
                <a:lnTo>
                  <a:pt x="148788" y="197873"/>
                </a:lnTo>
                <a:lnTo>
                  <a:pt x="151897" y="168387"/>
                </a:lnTo>
                <a:lnTo>
                  <a:pt x="152172" y="166976"/>
                </a:lnTo>
                <a:lnTo>
                  <a:pt x="152619" y="166036"/>
                </a:lnTo>
                <a:lnTo>
                  <a:pt x="153975" y="164526"/>
                </a:lnTo>
                <a:lnTo>
                  <a:pt x="154280" y="162137"/>
                </a:lnTo>
                <a:lnTo>
                  <a:pt x="155001" y="162641"/>
                </a:lnTo>
                <a:lnTo>
                  <a:pt x="156356" y="163856"/>
                </a:lnTo>
                <a:lnTo>
                  <a:pt x="156590" y="165330"/>
                </a:lnTo>
                <a:lnTo>
                  <a:pt x="156934" y="168464"/>
                </a:lnTo>
                <a:lnTo>
                  <a:pt x="160912" y="181696"/>
                </a:lnTo>
                <a:lnTo>
                  <a:pt x="163871" y="201174"/>
                </a:lnTo>
                <a:lnTo>
                  <a:pt x="164997" y="204067"/>
                </a:lnTo>
                <a:lnTo>
                  <a:pt x="165667" y="205051"/>
                </a:lnTo>
                <a:lnTo>
                  <a:pt x="167876" y="207228"/>
                </a:lnTo>
                <a:lnTo>
                  <a:pt x="170516" y="213091"/>
                </a:lnTo>
                <a:lnTo>
                  <a:pt x="170934" y="213448"/>
                </a:lnTo>
                <a:lnTo>
                  <a:pt x="177668" y="216710"/>
                </a:lnTo>
                <a:lnTo>
                  <a:pt x="179507" y="217940"/>
                </a:lnTo>
                <a:lnTo>
                  <a:pt x="182386" y="218794"/>
                </a:lnTo>
                <a:lnTo>
                  <a:pt x="182551" y="219102"/>
                </a:lnTo>
                <a:lnTo>
                  <a:pt x="182736" y="220149"/>
                </a:lnTo>
                <a:lnTo>
                  <a:pt x="183314" y="220534"/>
                </a:lnTo>
                <a:lnTo>
                  <a:pt x="188044" y="221152"/>
                </a:lnTo>
                <a:lnTo>
                  <a:pt x="205097" y="221305"/>
                </a:lnTo>
                <a:lnTo>
                  <a:pt x="205630" y="221040"/>
                </a:lnTo>
                <a:lnTo>
                  <a:pt x="205985" y="220599"/>
                </a:lnTo>
                <a:lnTo>
                  <a:pt x="206222" y="220041"/>
                </a:lnTo>
                <a:lnTo>
                  <a:pt x="206644" y="219668"/>
                </a:lnTo>
                <a:lnTo>
                  <a:pt x="213387" y="217083"/>
                </a:lnTo>
                <a:lnTo>
                  <a:pt x="216792" y="215997"/>
                </a:lnTo>
                <a:lnTo>
                  <a:pt x="220447" y="213999"/>
                </a:lnTo>
                <a:lnTo>
                  <a:pt x="249712" y="187948"/>
                </a:lnTo>
                <a:lnTo>
                  <a:pt x="260254" y="165887"/>
                </a:lnTo>
                <a:lnTo>
                  <a:pt x="262517" y="160876"/>
                </a:lnTo>
                <a:lnTo>
                  <a:pt x="269324" y="143002"/>
                </a:lnTo>
                <a:lnTo>
                  <a:pt x="272855" y="115147"/>
                </a:lnTo>
                <a:lnTo>
                  <a:pt x="275601" y="87446"/>
                </a:lnTo>
                <a:lnTo>
                  <a:pt x="275481" y="67650"/>
                </a:lnTo>
                <a:lnTo>
                  <a:pt x="270965" y="39837"/>
                </a:lnTo>
                <a:lnTo>
                  <a:pt x="262237" y="11033"/>
                </a:lnTo>
                <a:lnTo>
                  <a:pt x="258286" y="4297"/>
                </a:lnTo>
                <a:lnTo>
                  <a:pt x="252740" y="361"/>
                </a:lnTo>
                <a:lnTo>
                  <a:pt x="250913" y="0"/>
                </a:lnTo>
                <a:lnTo>
                  <a:pt x="249454" y="622"/>
                </a:lnTo>
                <a:lnTo>
                  <a:pt x="246362" y="3176"/>
                </a:lnTo>
                <a:lnTo>
                  <a:pt x="243996" y="6714"/>
                </a:lnTo>
                <a:lnTo>
                  <a:pt x="242883" y="11114"/>
                </a:lnTo>
                <a:lnTo>
                  <a:pt x="240521" y="38455"/>
                </a:lnTo>
                <a:lnTo>
                  <a:pt x="244033" y="66792"/>
                </a:lnTo>
                <a:lnTo>
                  <a:pt x="246672" y="93484"/>
                </a:lnTo>
                <a:lnTo>
                  <a:pt x="244835" y="122039"/>
                </a:lnTo>
                <a:lnTo>
                  <a:pt x="247221" y="151128"/>
                </a:lnTo>
                <a:lnTo>
                  <a:pt x="249724" y="163728"/>
                </a:lnTo>
                <a:lnTo>
                  <a:pt x="250955" y="167669"/>
                </a:lnTo>
                <a:lnTo>
                  <a:pt x="252450" y="176706"/>
                </a:lnTo>
                <a:lnTo>
                  <a:pt x="253490" y="180052"/>
                </a:lnTo>
                <a:lnTo>
                  <a:pt x="257245" y="199791"/>
                </a:lnTo>
                <a:lnTo>
                  <a:pt x="264067" y="217859"/>
                </a:lnTo>
                <a:lnTo>
                  <a:pt x="267554" y="223084"/>
                </a:lnTo>
                <a:lnTo>
                  <a:pt x="267905" y="224078"/>
                </a:lnTo>
                <a:lnTo>
                  <a:pt x="269707" y="225889"/>
                </a:lnTo>
                <a:lnTo>
                  <a:pt x="273912" y="229207"/>
                </a:lnTo>
                <a:lnTo>
                  <a:pt x="277050" y="230109"/>
                </a:lnTo>
                <a:lnTo>
                  <a:pt x="301547" y="230829"/>
                </a:lnTo>
                <a:lnTo>
                  <a:pt x="304415" y="230124"/>
                </a:lnTo>
                <a:lnTo>
                  <a:pt x="309556" y="227534"/>
                </a:lnTo>
                <a:lnTo>
                  <a:pt x="333580" y="214773"/>
                </a:lnTo>
                <a:lnTo>
                  <a:pt x="338159" y="210697"/>
                </a:lnTo>
                <a:lnTo>
                  <a:pt x="341045" y="206402"/>
                </a:lnTo>
                <a:lnTo>
                  <a:pt x="344231" y="197340"/>
                </a:lnTo>
                <a:lnTo>
                  <a:pt x="348089" y="181006"/>
                </a:lnTo>
                <a:lnTo>
                  <a:pt x="350914" y="174343"/>
                </a:lnTo>
                <a:lnTo>
                  <a:pt x="351816" y="164441"/>
                </a:lnTo>
                <a:lnTo>
                  <a:pt x="349519" y="154071"/>
                </a:lnTo>
                <a:lnTo>
                  <a:pt x="347733" y="150966"/>
                </a:lnTo>
                <a:lnTo>
                  <a:pt x="341707" y="143238"/>
                </a:lnTo>
                <a:lnTo>
                  <a:pt x="338463" y="140914"/>
                </a:lnTo>
                <a:lnTo>
                  <a:pt x="334109" y="141776"/>
                </a:lnTo>
                <a:lnTo>
                  <a:pt x="332913" y="142356"/>
                </a:lnTo>
                <a:lnTo>
                  <a:pt x="332115" y="143008"/>
                </a:lnTo>
                <a:lnTo>
                  <a:pt x="331584" y="143707"/>
                </a:lnTo>
                <a:lnTo>
                  <a:pt x="327457" y="146730"/>
                </a:lnTo>
                <a:lnTo>
                  <a:pt x="325733" y="149085"/>
                </a:lnTo>
                <a:lnTo>
                  <a:pt x="322634" y="151458"/>
                </a:lnTo>
                <a:lnTo>
                  <a:pt x="319238" y="158383"/>
                </a:lnTo>
                <a:lnTo>
                  <a:pt x="314223" y="174076"/>
                </a:lnTo>
                <a:lnTo>
                  <a:pt x="314722" y="176590"/>
                </a:lnTo>
                <a:lnTo>
                  <a:pt x="315785" y="180980"/>
                </a:lnTo>
                <a:lnTo>
                  <a:pt x="316298" y="183804"/>
                </a:lnTo>
                <a:lnTo>
                  <a:pt x="317811" y="187410"/>
                </a:lnTo>
                <a:lnTo>
                  <a:pt x="318641" y="192741"/>
                </a:lnTo>
                <a:lnTo>
                  <a:pt x="326828" y="209419"/>
                </a:lnTo>
                <a:lnTo>
                  <a:pt x="338354" y="221982"/>
                </a:lnTo>
                <a:lnTo>
                  <a:pt x="340000" y="222929"/>
                </a:lnTo>
                <a:lnTo>
                  <a:pt x="340808" y="223181"/>
                </a:lnTo>
                <a:lnTo>
                  <a:pt x="341348" y="223614"/>
                </a:lnTo>
                <a:lnTo>
                  <a:pt x="341947" y="224801"/>
                </a:lnTo>
                <a:lnTo>
                  <a:pt x="344331" y="225504"/>
                </a:lnTo>
                <a:lnTo>
                  <a:pt x="349799" y="225956"/>
                </a:lnTo>
                <a:lnTo>
                  <a:pt x="378884" y="221804"/>
                </a:lnTo>
                <a:lnTo>
                  <a:pt x="391860" y="217787"/>
                </a:lnTo>
                <a:lnTo>
                  <a:pt x="401958" y="20939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43" name="SMARTInkShape-78">
            <a:extLst>
              <a:ext uri="{FF2B5EF4-FFF2-40B4-BE49-F238E27FC236}">
                <a16:creationId xmlns:a16="http://schemas.microsoft.com/office/drawing/2014/main" id="{FD72E953-33B7-4C7A-BA64-8B36E56F81B6}"/>
              </a:ext>
            </a:extLst>
          </p:cNvPr>
          <p:cNvSpPr/>
          <p:nvPr>
            <p:custDataLst>
              <p:tags r:id="rId22"/>
            </p:custDataLst>
          </p:nvPr>
        </p:nvSpPr>
        <p:spPr>
          <a:xfrm>
            <a:off x="6548438" y="1924050"/>
            <a:ext cx="7144" cy="16670"/>
          </a:xfrm>
          <a:custGeom>
            <a:avLst/>
            <a:gdLst/>
            <a:ahLst/>
            <a:cxnLst/>
            <a:rect l="0" t="0" r="0" b="0"/>
            <a:pathLst>
              <a:path w="7144" h="16670">
                <a:moveTo>
                  <a:pt x="7143" y="0"/>
                </a:moveTo>
                <a:lnTo>
                  <a:pt x="7143" y="0"/>
                </a:lnTo>
                <a:lnTo>
                  <a:pt x="7143" y="1264"/>
                </a:lnTo>
                <a:lnTo>
                  <a:pt x="6438" y="2590"/>
                </a:lnTo>
                <a:lnTo>
                  <a:pt x="2565" y="9390"/>
                </a:lnTo>
                <a:lnTo>
                  <a:pt x="0" y="1666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4146" name="SMARTInkShape-Group51">
            <a:extLst>
              <a:ext uri="{FF2B5EF4-FFF2-40B4-BE49-F238E27FC236}">
                <a16:creationId xmlns:a16="http://schemas.microsoft.com/office/drawing/2014/main" id="{9D9E94F1-82B2-4BB8-AA3D-13FCE80588E4}"/>
              </a:ext>
            </a:extLst>
          </p:cNvPr>
          <p:cNvGrpSpPr/>
          <p:nvPr/>
        </p:nvGrpSpPr>
        <p:grpSpPr>
          <a:xfrm>
            <a:off x="7341394" y="1988346"/>
            <a:ext cx="159545" cy="90486"/>
            <a:chOff x="7341394" y="1988346"/>
            <a:chExt cx="159545" cy="90486"/>
          </a:xfrm>
        </p:grpSpPr>
        <p:sp>
          <p:nvSpPr>
            <p:cNvPr id="4144" name="SMARTInkShape-79">
              <a:extLst>
                <a:ext uri="{FF2B5EF4-FFF2-40B4-BE49-F238E27FC236}">
                  <a16:creationId xmlns:a16="http://schemas.microsoft.com/office/drawing/2014/main" id="{122E98C6-D0F8-401C-A0C9-838BD21B1F0A}"/>
                </a:ext>
              </a:extLst>
            </p:cNvPr>
            <p:cNvSpPr/>
            <p:nvPr>
              <p:custDataLst>
                <p:tags r:id="rId23"/>
              </p:custDataLst>
            </p:nvPr>
          </p:nvSpPr>
          <p:spPr>
            <a:xfrm>
              <a:off x="7341394" y="1988346"/>
              <a:ext cx="104772" cy="90447"/>
            </a:xfrm>
            <a:custGeom>
              <a:avLst/>
              <a:gdLst/>
              <a:ahLst/>
              <a:cxnLst/>
              <a:rect l="0" t="0" r="0" b="0"/>
              <a:pathLst>
                <a:path w="104772" h="90447">
                  <a:moveTo>
                    <a:pt x="0" y="78579"/>
                  </a:moveTo>
                  <a:lnTo>
                    <a:pt x="0" y="78579"/>
                  </a:lnTo>
                  <a:lnTo>
                    <a:pt x="1263" y="77315"/>
                  </a:lnTo>
                  <a:lnTo>
                    <a:pt x="1884" y="75988"/>
                  </a:lnTo>
                  <a:lnTo>
                    <a:pt x="2352" y="73943"/>
                  </a:lnTo>
                  <a:lnTo>
                    <a:pt x="97" y="73820"/>
                  </a:lnTo>
                  <a:lnTo>
                    <a:pt x="1292" y="71289"/>
                  </a:lnTo>
                  <a:lnTo>
                    <a:pt x="3308" y="69342"/>
                  </a:lnTo>
                  <a:lnTo>
                    <a:pt x="14321" y="59493"/>
                  </a:lnTo>
                  <a:lnTo>
                    <a:pt x="18106" y="53544"/>
                  </a:lnTo>
                  <a:lnTo>
                    <a:pt x="22205" y="45228"/>
                  </a:lnTo>
                  <a:lnTo>
                    <a:pt x="40479" y="16519"/>
                  </a:lnTo>
                  <a:lnTo>
                    <a:pt x="47623" y="2385"/>
                  </a:lnTo>
                  <a:lnTo>
                    <a:pt x="47625" y="0"/>
                  </a:lnTo>
                  <a:lnTo>
                    <a:pt x="51725" y="2048"/>
                  </a:lnTo>
                  <a:lnTo>
                    <a:pt x="51946" y="2423"/>
                  </a:lnTo>
                  <a:lnTo>
                    <a:pt x="52256" y="4479"/>
                  </a:lnTo>
                  <a:lnTo>
                    <a:pt x="52370" y="8754"/>
                  </a:lnTo>
                  <a:lnTo>
                    <a:pt x="53791" y="9887"/>
                  </a:lnTo>
                  <a:lnTo>
                    <a:pt x="58266" y="13138"/>
                  </a:lnTo>
                  <a:lnTo>
                    <a:pt x="60556" y="15098"/>
                  </a:lnTo>
                  <a:lnTo>
                    <a:pt x="82764" y="26108"/>
                  </a:lnTo>
                  <a:lnTo>
                    <a:pt x="87041" y="30252"/>
                  </a:lnTo>
                  <a:lnTo>
                    <a:pt x="102856" y="52963"/>
                  </a:lnTo>
                  <a:lnTo>
                    <a:pt x="104207" y="57172"/>
                  </a:lnTo>
                  <a:lnTo>
                    <a:pt x="104771" y="69813"/>
                  </a:lnTo>
                  <a:lnTo>
                    <a:pt x="103510" y="73483"/>
                  </a:lnTo>
                  <a:lnTo>
                    <a:pt x="101460" y="76657"/>
                  </a:lnTo>
                  <a:lnTo>
                    <a:pt x="86177" y="90035"/>
                  </a:lnTo>
                  <a:lnTo>
                    <a:pt x="77085" y="90446"/>
                  </a:lnTo>
                  <a:lnTo>
                    <a:pt x="56016" y="87441"/>
                  </a:lnTo>
                  <a:lnTo>
                    <a:pt x="52756" y="86232"/>
                  </a:lnTo>
                  <a:lnTo>
                    <a:pt x="51840" y="86062"/>
                  </a:lnTo>
                  <a:lnTo>
                    <a:pt x="50115" y="85168"/>
                  </a:lnTo>
                  <a:lnTo>
                    <a:pt x="30973" y="72141"/>
                  </a:lnTo>
                  <a:lnTo>
                    <a:pt x="28575" y="71435"/>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145" name="SMARTInkShape-80">
              <a:extLst>
                <a:ext uri="{FF2B5EF4-FFF2-40B4-BE49-F238E27FC236}">
                  <a16:creationId xmlns:a16="http://schemas.microsoft.com/office/drawing/2014/main" id="{C72C1381-EE28-4FD7-ABA0-59507646973A}"/>
                </a:ext>
              </a:extLst>
            </p:cNvPr>
            <p:cNvSpPr/>
            <p:nvPr>
              <p:custDataLst>
                <p:tags r:id="rId24"/>
              </p:custDataLst>
            </p:nvPr>
          </p:nvSpPr>
          <p:spPr>
            <a:xfrm>
              <a:off x="7500938" y="2066925"/>
              <a:ext cx="1" cy="11907"/>
            </a:xfrm>
            <a:custGeom>
              <a:avLst/>
              <a:gdLst/>
              <a:ahLst/>
              <a:cxnLst/>
              <a:rect l="0" t="0" r="0" b="0"/>
              <a:pathLst>
                <a:path w="1" h="11907">
                  <a:moveTo>
                    <a:pt x="0" y="0"/>
                  </a:moveTo>
                  <a:lnTo>
                    <a:pt x="0" y="0"/>
                  </a:lnTo>
                  <a:lnTo>
                    <a:pt x="0" y="1190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Tree>
    <p:extLst>
      <p:ext uri="{BB962C8B-B14F-4D97-AF65-F5344CB8AC3E}">
        <p14:creationId xmlns:p14="http://schemas.microsoft.com/office/powerpoint/2010/main" val="1870033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905296" y="222879"/>
            <a:ext cx="7483128"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Révisions : le groupe nominal et le phonème « on »</a:t>
            </a:r>
          </a:p>
        </p:txBody>
      </p:sp>
      <p:sp>
        <p:nvSpPr>
          <p:cNvPr id="3" name="ZoneTexte 2"/>
          <p:cNvSpPr txBox="1"/>
          <p:nvPr/>
        </p:nvSpPr>
        <p:spPr>
          <a:xfrm>
            <a:off x="1019941" y="1156584"/>
            <a:ext cx="7020333" cy="4524315"/>
          </a:xfrm>
          <a:prstGeom prst="rect">
            <a:avLst/>
          </a:prstGeom>
          <a:noFill/>
        </p:spPr>
        <p:txBody>
          <a:bodyPr wrap="square" rtlCol="0">
            <a:spAutoFit/>
          </a:bodyPr>
          <a:lstStyle/>
          <a:p>
            <a:pPr marL="285750" indent="-285750">
              <a:lnSpc>
                <a:spcPct val="150000"/>
              </a:lnSpc>
              <a:buFontTx/>
              <a:buChar char="-"/>
            </a:pPr>
            <a:r>
              <a:rPr lang="fr-FR" sz="2400" dirty="0">
                <a:latin typeface="Arial" panose="020B0604020202020204" pitchFamily="34" charset="0"/>
                <a:cs typeface="Arial" panose="020B0604020202020204" pitchFamily="34" charset="0"/>
              </a:rPr>
              <a:t>Dictée de mots contenant le phonème « on »</a:t>
            </a:r>
          </a:p>
          <a:p>
            <a:pPr marL="285750" indent="-285750">
              <a:lnSpc>
                <a:spcPct val="150000"/>
              </a:lnSpc>
              <a:buFontTx/>
              <a:buChar char="-"/>
            </a:pPr>
            <a:endParaRPr lang="fr-FR" sz="2400" dirty="0">
              <a:latin typeface="Arial" panose="020B0604020202020204" pitchFamily="34" charset="0"/>
              <a:cs typeface="Arial" panose="020B0604020202020204" pitchFamily="34" charset="0"/>
            </a:endParaRPr>
          </a:p>
          <a:p>
            <a:pPr marL="285750" indent="-285750">
              <a:lnSpc>
                <a:spcPct val="150000"/>
              </a:lnSpc>
              <a:buFontTx/>
              <a:buChar char="-"/>
            </a:pPr>
            <a:r>
              <a:rPr lang="fr-FR" sz="2400" dirty="0">
                <a:latin typeface="Arial" panose="020B0604020202020204" pitchFamily="34" charset="0"/>
                <a:cs typeface="Arial" panose="020B0604020202020204" pitchFamily="34" charset="0"/>
              </a:rPr>
              <a:t>Lire et comprendre un texte documentaire</a:t>
            </a:r>
          </a:p>
          <a:p>
            <a:pPr marL="285750" indent="-285750">
              <a:lnSpc>
                <a:spcPct val="150000"/>
              </a:lnSpc>
              <a:buFontTx/>
              <a:buChar char="-"/>
            </a:pPr>
            <a:endParaRPr lang="fr-FR" sz="2400" dirty="0">
              <a:latin typeface="Arial" panose="020B0604020202020204" pitchFamily="34" charset="0"/>
              <a:cs typeface="Arial" panose="020B0604020202020204" pitchFamily="34" charset="0"/>
            </a:endParaRPr>
          </a:p>
          <a:p>
            <a:pPr marL="285750" indent="-285750">
              <a:lnSpc>
                <a:spcPct val="150000"/>
              </a:lnSpc>
              <a:buFontTx/>
              <a:buChar char="-"/>
            </a:pPr>
            <a:r>
              <a:rPr lang="fr-FR" sz="2400" dirty="0">
                <a:latin typeface="Arial" panose="020B0604020202020204" pitchFamily="34" charset="0"/>
                <a:cs typeface="Arial" panose="020B0604020202020204" pitchFamily="34" charset="0"/>
              </a:rPr>
              <a:t>Réviser les accords dans le groupe nominal</a:t>
            </a:r>
          </a:p>
          <a:p>
            <a:pPr marL="285750" indent="-285750">
              <a:lnSpc>
                <a:spcPct val="150000"/>
              </a:lnSpc>
              <a:buFontTx/>
              <a:buChar char="-"/>
            </a:pPr>
            <a:endParaRPr lang="fr-FR" sz="2400" dirty="0">
              <a:latin typeface="Arial" panose="020B0604020202020204" pitchFamily="34" charset="0"/>
              <a:cs typeface="Arial" panose="020B0604020202020204" pitchFamily="34" charset="0"/>
            </a:endParaRPr>
          </a:p>
          <a:p>
            <a:pPr marL="285750" indent="-285750">
              <a:lnSpc>
                <a:spcPct val="150000"/>
              </a:lnSpc>
              <a:buFontTx/>
              <a:buChar char="-"/>
            </a:pPr>
            <a:r>
              <a:rPr lang="fr-FR" sz="2400" dirty="0">
                <a:latin typeface="Arial" panose="020B0604020202020204" pitchFamily="34" charset="0"/>
                <a:cs typeface="Arial" panose="020B0604020202020204" pitchFamily="34" charset="0"/>
              </a:rPr>
              <a:t>Lire et écrire une description</a:t>
            </a:r>
          </a:p>
          <a:p>
            <a:pPr marL="285750" indent="-285750">
              <a:lnSpc>
                <a:spcPct val="150000"/>
              </a:lnSpc>
              <a:buFontTx/>
              <a:buChar char="-"/>
            </a:pPr>
            <a:endParaRPr lang="fr-FR" sz="2400" dirty="0">
              <a:latin typeface="Arial" panose="020B0604020202020204" pitchFamily="34" charset="0"/>
              <a:cs typeface="Arial" panose="020B0604020202020204" pitchFamily="34" charset="0"/>
            </a:endParaRP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2584" y="4372588"/>
            <a:ext cx="647872"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4348291"/>
            <a:ext cx="612710" cy="65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8946" y="2213349"/>
            <a:ext cx="660280" cy="658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6411" y="1193466"/>
            <a:ext cx="569218" cy="604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9994" y="3418741"/>
            <a:ext cx="660280" cy="658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4996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86869"/>
            <a:ext cx="697926" cy="487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1547664" y="228311"/>
            <a:ext cx="6264696"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Dictée de mots contenant le phonème « on »</a:t>
            </a:r>
          </a:p>
        </p:txBody>
      </p:sp>
      <p:sp>
        <p:nvSpPr>
          <p:cNvPr id="5" name="ZoneTexte 4"/>
          <p:cNvSpPr txBox="1"/>
          <p:nvPr/>
        </p:nvSpPr>
        <p:spPr>
          <a:xfrm>
            <a:off x="660647" y="3003798"/>
            <a:ext cx="6120680" cy="461665"/>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Le phonème « </a:t>
            </a:r>
            <a:r>
              <a:rPr lang="fr-FR" sz="2400" b="1" dirty="0">
                <a:solidFill>
                  <a:srgbClr val="0066FF"/>
                </a:solidFill>
                <a:latin typeface="Arial" panose="020B0604020202020204" pitchFamily="34" charset="0"/>
                <a:cs typeface="Arial" panose="020B0604020202020204" pitchFamily="34" charset="0"/>
              </a:rPr>
              <a:t>on</a:t>
            </a:r>
            <a:r>
              <a:rPr lang="fr-FR" sz="2400" b="1"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 peut s’écrire :</a:t>
            </a:r>
          </a:p>
        </p:txBody>
      </p:sp>
      <p:grpSp>
        <p:nvGrpSpPr>
          <p:cNvPr id="6" name="Groupe 5"/>
          <p:cNvGrpSpPr/>
          <p:nvPr/>
        </p:nvGrpSpPr>
        <p:grpSpPr>
          <a:xfrm>
            <a:off x="961762" y="3585048"/>
            <a:ext cx="6480720" cy="461666"/>
            <a:chOff x="683568" y="2283717"/>
            <a:chExt cx="6480720" cy="615554"/>
          </a:xfrm>
        </p:grpSpPr>
        <p:sp>
          <p:nvSpPr>
            <p:cNvPr id="7" name="ZoneTexte 6"/>
            <p:cNvSpPr txBox="1"/>
            <p:nvPr/>
          </p:nvSpPr>
          <p:spPr>
            <a:xfrm>
              <a:off x="683568" y="2283718"/>
              <a:ext cx="720080" cy="615552"/>
            </a:xfrm>
            <a:prstGeom prst="rect">
              <a:avLst/>
            </a:prstGeom>
            <a:noFill/>
          </p:spPr>
          <p:txBody>
            <a:bodyPr wrap="square" rtlCol="0">
              <a:spAutoFit/>
            </a:bodyPr>
            <a:lstStyle/>
            <a:p>
              <a:r>
                <a:rPr lang="fr-FR" sz="2400" b="1" dirty="0">
                  <a:solidFill>
                    <a:srgbClr val="0066FF"/>
                  </a:solidFill>
                  <a:latin typeface="Arial" panose="020B0604020202020204" pitchFamily="34" charset="0"/>
                  <a:cs typeface="Arial" panose="020B0604020202020204" pitchFamily="34" charset="0"/>
                </a:rPr>
                <a:t>on</a:t>
              </a:r>
            </a:p>
          </p:txBody>
        </p:sp>
        <p:cxnSp>
          <p:nvCxnSpPr>
            <p:cNvPr id="8" name="Connecteur droit avec flèche 7"/>
            <p:cNvCxnSpPr/>
            <p:nvPr/>
          </p:nvCxnSpPr>
          <p:spPr>
            <a:xfrm>
              <a:off x="1619672" y="2556488"/>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3347864" y="2283718"/>
              <a:ext cx="1584176" cy="615553"/>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rac</a:t>
              </a:r>
              <a:r>
                <a:rPr lang="fr-FR" sz="2400" b="1" dirty="0">
                  <a:solidFill>
                    <a:srgbClr val="0066FF"/>
                  </a:solidFill>
                  <a:latin typeface="Arial" panose="020B0604020202020204" pitchFamily="34" charset="0"/>
                  <a:cs typeface="Arial" panose="020B0604020202020204" pitchFamily="34" charset="0"/>
                </a:rPr>
                <a:t>on</a:t>
              </a:r>
              <a:r>
                <a:rPr lang="fr-FR" sz="2400" dirty="0">
                  <a:latin typeface="Arial" panose="020B0604020202020204" pitchFamily="34" charset="0"/>
                  <a:cs typeface="Arial" panose="020B0604020202020204" pitchFamily="34" charset="0"/>
                </a:rPr>
                <a:t>ter</a:t>
              </a:r>
            </a:p>
          </p:txBody>
        </p:sp>
        <p:sp>
          <p:nvSpPr>
            <p:cNvPr id="10" name="ZoneTexte 9"/>
            <p:cNvSpPr txBox="1"/>
            <p:nvPr/>
          </p:nvSpPr>
          <p:spPr>
            <a:xfrm>
              <a:off x="5508104" y="2283717"/>
              <a:ext cx="1656184" cy="615553"/>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napper</a:t>
              </a:r>
              <a:r>
                <a:rPr lang="fr-FR" sz="2400" b="1" dirty="0">
                  <a:solidFill>
                    <a:srgbClr val="0066FF"/>
                  </a:solidFill>
                  <a:latin typeface="Arial" panose="020B0604020202020204" pitchFamily="34" charset="0"/>
                  <a:cs typeface="Arial" panose="020B0604020202020204" pitchFamily="34" charset="0"/>
                </a:rPr>
                <a:t>on</a:t>
              </a:r>
            </a:p>
          </p:txBody>
        </p:sp>
      </p:grpSp>
      <p:grpSp>
        <p:nvGrpSpPr>
          <p:cNvPr id="11" name="Groupe 10"/>
          <p:cNvGrpSpPr/>
          <p:nvPr/>
        </p:nvGrpSpPr>
        <p:grpSpPr>
          <a:xfrm>
            <a:off x="991174" y="4071102"/>
            <a:ext cx="6480720" cy="461666"/>
            <a:chOff x="690059" y="2283717"/>
            <a:chExt cx="6480720" cy="615554"/>
          </a:xfrm>
        </p:grpSpPr>
        <p:sp>
          <p:nvSpPr>
            <p:cNvPr id="12" name="ZoneTexte 11"/>
            <p:cNvSpPr txBox="1"/>
            <p:nvPr/>
          </p:nvSpPr>
          <p:spPr>
            <a:xfrm>
              <a:off x="690059" y="2283718"/>
              <a:ext cx="720080" cy="615552"/>
            </a:xfrm>
            <a:prstGeom prst="rect">
              <a:avLst/>
            </a:prstGeom>
            <a:noFill/>
          </p:spPr>
          <p:txBody>
            <a:bodyPr wrap="square" rtlCol="0">
              <a:spAutoFit/>
            </a:bodyPr>
            <a:lstStyle/>
            <a:p>
              <a:r>
                <a:rPr lang="fr-FR" sz="2400" b="1" dirty="0">
                  <a:solidFill>
                    <a:srgbClr val="0066FF"/>
                  </a:solidFill>
                  <a:latin typeface="Arial" panose="020B0604020202020204" pitchFamily="34" charset="0"/>
                  <a:cs typeface="Arial" panose="020B0604020202020204" pitchFamily="34" charset="0"/>
                </a:rPr>
                <a:t>om</a:t>
              </a:r>
            </a:p>
          </p:txBody>
        </p:sp>
        <p:sp>
          <p:nvSpPr>
            <p:cNvPr id="13" name="ZoneTexte 12"/>
            <p:cNvSpPr txBox="1"/>
            <p:nvPr/>
          </p:nvSpPr>
          <p:spPr>
            <a:xfrm>
              <a:off x="3354355" y="2283718"/>
              <a:ext cx="1584176" cy="615553"/>
            </a:xfrm>
            <a:prstGeom prst="rect">
              <a:avLst/>
            </a:prstGeom>
            <a:noFill/>
          </p:spPr>
          <p:txBody>
            <a:bodyPr wrap="square" rtlCol="0">
              <a:spAutoFit/>
            </a:bodyPr>
            <a:lstStyle/>
            <a:p>
              <a:r>
                <a:rPr lang="fr-FR" sz="2400" b="1" dirty="0">
                  <a:solidFill>
                    <a:srgbClr val="0066FF"/>
                  </a:solidFill>
                  <a:latin typeface="Arial" panose="020B0604020202020204" pitchFamily="34" charset="0"/>
                  <a:cs typeface="Arial" panose="020B0604020202020204" pitchFamily="34" charset="0"/>
                </a:rPr>
                <a:t>om</a:t>
              </a:r>
              <a:r>
                <a:rPr lang="fr-FR" sz="2400" b="1" dirty="0">
                  <a:solidFill>
                    <a:srgbClr val="FF0000"/>
                  </a:solidFill>
                  <a:latin typeface="Arial" panose="020B0604020202020204" pitchFamily="34" charset="0"/>
                  <a:cs typeface="Arial" panose="020B0604020202020204" pitchFamily="34" charset="0"/>
                </a:rPr>
                <a:t>b</a:t>
              </a:r>
              <a:r>
                <a:rPr lang="fr-FR" sz="2400" dirty="0">
                  <a:latin typeface="Arial" panose="020B0604020202020204" pitchFamily="34" charset="0"/>
                  <a:cs typeface="Arial" panose="020B0604020202020204" pitchFamily="34" charset="0"/>
                </a:rPr>
                <a:t>re</a:t>
              </a:r>
            </a:p>
          </p:txBody>
        </p:sp>
        <p:sp>
          <p:nvSpPr>
            <p:cNvPr id="14" name="ZoneTexte 13"/>
            <p:cNvSpPr txBox="1"/>
            <p:nvPr/>
          </p:nvSpPr>
          <p:spPr>
            <a:xfrm>
              <a:off x="5514595" y="2283717"/>
              <a:ext cx="1656184" cy="615553"/>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tr</a:t>
              </a:r>
              <a:r>
                <a:rPr lang="fr-FR" sz="2400" b="1" dirty="0">
                  <a:solidFill>
                    <a:srgbClr val="0066FF"/>
                  </a:solidFill>
                  <a:latin typeface="Arial" panose="020B0604020202020204" pitchFamily="34" charset="0"/>
                  <a:cs typeface="Arial" panose="020B0604020202020204" pitchFamily="34" charset="0"/>
                </a:rPr>
                <a:t>om</a:t>
              </a:r>
              <a:r>
                <a:rPr lang="fr-FR" sz="2400" b="1" dirty="0">
                  <a:solidFill>
                    <a:srgbClr val="FF0000"/>
                  </a:solidFill>
                  <a:latin typeface="Arial" panose="020B0604020202020204" pitchFamily="34" charset="0"/>
                  <a:cs typeface="Arial" panose="020B0604020202020204" pitchFamily="34" charset="0"/>
                </a:rPr>
                <a:t>p</a:t>
              </a:r>
              <a:r>
                <a:rPr lang="fr-FR" sz="2400" dirty="0">
                  <a:latin typeface="Arial" panose="020B0604020202020204" pitchFamily="34" charset="0"/>
                  <a:cs typeface="Arial" panose="020B0604020202020204" pitchFamily="34" charset="0"/>
                </a:rPr>
                <a:t>ette</a:t>
              </a:r>
              <a:endParaRPr lang="fr-FR" sz="2400" dirty="0">
                <a:solidFill>
                  <a:srgbClr val="0066FF"/>
                </a:solidFill>
                <a:latin typeface="Arial" panose="020B0604020202020204" pitchFamily="34" charset="0"/>
                <a:cs typeface="Arial" panose="020B0604020202020204" pitchFamily="34" charset="0"/>
              </a:endParaRPr>
            </a:p>
          </p:txBody>
        </p:sp>
        <p:cxnSp>
          <p:nvCxnSpPr>
            <p:cNvPr id="15" name="Connecteur droit avec flèche 14"/>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pic>
        <p:nvPicPr>
          <p:cNvPr id="16" name="Picture 2">
            <a:extLst>
              <a:ext uri="{FF2B5EF4-FFF2-40B4-BE49-F238E27FC236}">
                <a16:creationId xmlns:a16="http://schemas.microsoft.com/office/drawing/2014/main" id="{8A3BB137-D4A7-48B8-8BF1-B1D0FD3835F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2363"/>
          <a:stretch/>
        </p:blipFill>
        <p:spPr bwMode="auto">
          <a:xfrm>
            <a:off x="467773" y="708211"/>
            <a:ext cx="8208454" cy="20795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064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4604"/>
            <a:ext cx="720080" cy="612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 y="14604"/>
            <a:ext cx="9096191" cy="5170646"/>
          </a:xfrm>
          <a:prstGeom prst="rect">
            <a:avLst/>
          </a:prstGeom>
        </p:spPr>
        <p:txBody>
          <a:bodyPr wrap="square">
            <a:spAutoFit/>
          </a:bodyPr>
          <a:lstStyle/>
          <a:p>
            <a:pPr algn="ctr"/>
            <a:r>
              <a:rPr lang="fr-FR" sz="2200" dirty="0">
                <a:latin typeface="Arial" panose="020B0604020202020204" pitchFamily="34" charset="0"/>
                <a:cs typeface="Arial" panose="020B0604020202020204" pitchFamily="34" charset="0"/>
              </a:rPr>
              <a:t>L’hirondelle</a:t>
            </a:r>
          </a:p>
          <a:p>
            <a:pPr algn="just"/>
            <a:endParaRPr lang="fr-FR" sz="2200" dirty="0">
              <a:latin typeface="Arial" panose="020B0604020202020204" pitchFamily="34" charset="0"/>
              <a:cs typeface="Arial" panose="020B0604020202020204" pitchFamily="34" charset="0"/>
            </a:endParaRPr>
          </a:p>
          <a:p>
            <a:r>
              <a:rPr lang="fr-FR" sz="2200" dirty="0">
                <a:latin typeface="Arial" panose="020B0604020202020204" pitchFamily="34" charset="0"/>
                <a:cs typeface="Arial" panose="020B0604020202020204" pitchFamily="34" charset="0"/>
              </a:rPr>
              <a:t>L’hirondelle est un oiseau. Son plumage est blanc et noir, avec des reflets bleus. Sa queue est longue et fourchue. Une hirondelle pèse environ vingt grammes et mesure environ quinze centimètres de longueur. Les hirondelles sont des oiseaux migrateurs, c’est-à-dire qu’elles vivent dans les pays chauds l’hiver (Afrique de Nord) et reviennent en Europe au printemps. Avant de migrer, elles mangent beaucoup pour accumuler des réserves d'énergie. Ces oiseaux sont capables de faire des milliers de kilomètres sans s'arrêter. </a:t>
            </a:r>
          </a:p>
          <a:p>
            <a:pPr algn="just"/>
            <a:r>
              <a:rPr lang="fr-FR" sz="2200" dirty="0">
                <a:latin typeface="Arial" panose="020B0604020202020204" pitchFamily="34" charset="0"/>
                <a:cs typeface="Arial" panose="020B0604020202020204" pitchFamily="34" charset="0"/>
              </a:rPr>
              <a:t>Les hirondelles se nourrissent d’insectes et parfois de petits fruits en automne. Elles font leur nid adossé à une poutre ou un mur dans des endroits couverts : étables, garage. Leur nid est composé de petits morceaux de boue façonnée grâce à leur bec. L’hirondelle est ovipare, elle peut pondre quatre à six œufs. </a:t>
            </a:r>
          </a:p>
        </p:txBody>
      </p:sp>
    </p:spTree>
    <p:extLst>
      <p:ext uri="{BB962C8B-B14F-4D97-AF65-F5344CB8AC3E}">
        <p14:creationId xmlns:p14="http://schemas.microsoft.com/office/powerpoint/2010/main" val="3089566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53619" y="4177466"/>
            <a:ext cx="2393504"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vingt grammes</a:t>
            </a:r>
          </a:p>
        </p:txBody>
      </p:sp>
      <p:sp>
        <p:nvSpPr>
          <p:cNvPr id="2" name="Rectangle 1"/>
          <p:cNvSpPr/>
          <p:nvPr/>
        </p:nvSpPr>
        <p:spPr>
          <a:xfrm>
            <a:off x="0" y="30773"/>
            <a:ext cx="9144000" cy="2800767"/>
          </a:xfrm>
          <a:prstGeom prst="rect">
            <a:avLst/>
          </a:prstGeom>
        </p:spPr>
        <p:txBody>
          <a:bodyPr wrap="square">
            <a:spAutoFit/>
          </a:bodyPr>
          <a:lstStyle/>
          <a:p>
            <a:r>
              <a:rPr lang="fr-FR" sz="2200" dirty="0">
                <a:latin typeface="Arial" panose="020B0604020202020204" pitchFamily="34" charset="0"/>
                <a:cs typeface="Arial" panose="020B0604020202020204" pitchFamily="34" charset="0"/>
              </a:rPr>
              <a:t>L’hirondelle est un oiseau. Son plumage est blanc et noir, avec des reflets bleus. Sa queue est longue et fourchue. Une hirondelle pèse environ vingt grammes et mesure environ quinze centimètres de longueur. Les hirondelles sont des oiseaux migrateurs, c’est-à-dire qu’elles vivent dans les pays chauds l’hiver (Afrique de Nord) et reviennent en Europe au printemps. Avant de migrer, elles mangent beaucoup pour accumuler des réserves d'énergie. Ces oiseaux sont capables de faire des milliers de kilomètres sans s'arrêter. </a:t>
            </a:r>
          </a:p>
        </p:txBody>
      </p:sp>
      <p:sp>
        <p:nvSpPr>
          <p:cNvPr id="6" name="ZoneTexte 5"/>
          <p:cNvSpPr txBox="1"/>
          <p:nvPr/>
        </p:nvSpPr>
        <p:spPr>
          <a:xfrm>
            <a:off x="4871468" y="3533242"/>
            <a:ext cx="3816424" cy="461665"/>
          </a:xfrm>
          <a:prstGeom prst="rect">
            <a:avLst/>
          </a:prstGeom>
          <a:solidFill>
            <a:schemeClr val="accent5">
              <a:lumMod val="20000"/>
              <a:lumOff val="80000"/>
            </a:schemeClr>
          </a:solidFill>
        </p:spPr>
        <p:txBody>
          <a:bodyPr wrap="square" rtlCol="0">
            <a:spAutoFit/>
          </a:bodyPr>
          <a:lstStyle/>
          <a:p>
            <a:pPr algn="ctr"/>
            <a:r>
              <a:rPr lang="fr-FR" sz="2400" u="sng" dirty="0">
                <a:latin typeface="Arial" panose="020B0604020202020204" pitchFamily="34" charset="0"/>
                <a:cs typeface="Arial" panose="020B0604020202020204" pitchFamily="34" charset="0"/>
              </a:rPr>
              <a:t>La taille de l’hirondelle</a:t>
            </a:r>
          </a:p>
        </p:txBody>
      </p:sp>
      <p:sp>
        <p:nvSpPr>
          <p:cNvPr id="7" name="ZoneTexte 6"/>
          <p:cNvSpPr txBox="1"/>
          <p:nvPr/>
        </p:nvSpPr>
        <p:spPr>
          <a:xfrm>
            <a:off x="5359778" y="4177069"/>
            <a:ext cx="2816932"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quinze centimètres</a:t>
            </a:r>
          </a:p>
        </p:txBody>
      </p:sp>
      <p:sp>
        <p:nvSpPr>
          <p:cNvPr id="8" name="ZoneTexte 7"/>
          <p:cNvSpPr txBox="1"/>
          <p:nvPr/>
        </p:nvSpPr>
        <p:spPr>
          <a:xfrm>
            <a:off x="248825" y="3556552"/>
            <a:ext cx="3603095" cy="461665"/>
          </a:xfrm>
          <a:prstGeom prst="rect">
            <a:avLst/>
          </a:prstGeom>
          <a:solidFill>
            <a:schemeClr val="accent5">
              <a:lumMod val="20000"/>
              <a:lumOff val="80000"/>
            </a:schemeClr>
          </a:solidFill>
        </p:spPr>
        <p:txBody>
          <a:bodyPr wrap="square" rtlCol="0">
            <a:spAutoFit/>
          </a:bodyPr>
          <a:lstStyle/>
          <a:p>
            <a:pPr algn="ctr"/>
            <a:r>
              <a:rPr lang="fr-FR" sz="2400" u="sng" dirty="0">
                <a:latin typeface="Arial" panose="020B0604020202020204" pitchFamily="34" charset="0"/>
                <a:cs typeface="Arial" panose="020B0604020202020204" pitchFamily="34" charset="0"/>
              </a:rPr>
              <a:t>Le poids de l’hirondelle</a:t>
            </a:r>
          </a:p>
        </p:txBody>
      </p:sp>
      <p:sp>
        <p:nvSpPr>
          <p:cNvPr id="9" name="ZoneTexte 8"/>
          <p:cNvSpPr txBox="1"/>
          <p:nvPr/>
        </p:nvSpPr>
        <p:spPr>
          <a:xfrm>
            <a:off x="213039" y="3816425"/>
            <a:ext cx="6408712" cy="461665"/>
          </a:xfrm>
          <a:prstGeom prst="rect">
            <a:avLst/>
          </a:prstGeom>
          <a:solidFill>
            <a:schemeClr val="accent5">
              <a:lumMod val="20000"/>
              <a:lumOff val="80000"/>
            </a:schemeClr>
          </a:solidFill>
        </p:spPr>
        <p:txBody>
          <a:bodyPr wrap="square" rtlCol="0">
            <a:spAutoFit/>
          </a:bodyPr>
          <a:lstStyle/>
          <a:p>
            <a:pPr algn="ctr"/>
            <a:r>
              <a:rPr lang="fr-FR" sz="2400" u="sng" dirty="0">
                <a:latin typeface="Arial" panose="020B0604020202020204" pitchFamily="34" charset="0"/>
                <a:cs typeface="Arial" panose="020B0604020202020204" pitchFamily="34" charset="0"/>
              </a:rPr>
              <a:t>Les hirondelles migrent sans avoir mangé.</a:t>
            </a:r>
          </a:p>
        </p:txBody>
      </p:sp>
      <p:sp>
        <p:nvSpPr>
          <p:cNvPr id="10" name="ZoneTexte 9"/>
          <p:cNvSpPr txBox="1"/>
          <p:nvPr/>
        </p:nvSpPr>
        <p:spPr>
          <a:xfrm>
            <a:off x="6984331" y="3453826"/>
            <a:ext cx="720080"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vrai</a:t>
            </a:r>
          </a:p>
        </p:txBody>
      </p:sp>
      <p:sp>
        <p:nvSpPr>
          <p:cNvPr id="11" name="ZoneTexte 10"/>
          <p:cNvSpPr txBox="1"/>
          <p:nvPr/>
        </p:nvSpPr>
        <p:spPr>
          <a:xfrm>
            <a:off x="6882037" y="4209481"/>
            <a:ext cx="924668"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faux</a:t>
            </a:r>
          </a:p>
        </p:txBody>
      </p:sp>
      <p:sp>
        <p:nvSpPr>
          <p:cNvPr id="13" name="ZoneTexte 12"/>
          <p:cNvSpPr txBox="1"/>
          <p:nvPr/>
        </p:nvSpPr>
        <p:spPr>
          <a:xfrm>
            <a:off x="414313" y="3641584"/>
            <a:ext cx="7245219" cy="830997"/>
          </a:xfrm>
          <a:prstGeom prst="rect">
            <a:avLst/>
          </a:prstGeom>
          <a:solidFill>
            <a:schemeClr val="accent5">
              <a:lumMod val="20000"/>
              <a:lumOff val="80000"/>
            </a:schemeClr>
          </a:solidFill>
        </p:spPr>
        <p:txBody>
          <a:bodyPr wrap="square" rtlCol="0">
            <a:spAutoFit/>
          </a:bodyPr>
          <a:lstStyle/>
          <a:p>
            <a:r>
              <a:rPr lang="fr-FR" sz="2400" u="sng" dirty="0">
                <a:latin typeface="Arial" panose="020B0604020202020204" pitchFamily="34" charset="0"/>
                <a:cs typeface="Arial" panose="020B0604020202020204" pitchFamily="34" charset="0"/>
              </a:rPr>
              <a:t>Pendant la migration, les hirondelles s’arrêtent pour dormir ou se nourrir</a:t>
            </a:r>
            <a:r>
              <a:rPr lang="fr-FR" sz="2400" dirty="0">
                <a:latin typeface="Arial" panose="020B0604020202020204" pitchFamily="34" charset="0"/>
                <a:cs typeface="Arial" panose="020B0604020202020204" pitchFamily="34" charset="0"/>
              </a:rPr>
              <a:t>.</a:t>
            </a:r>
          </a:p>
        </p:txBody>
      </p:sp>
      <p:sp>
        <p:nvSpPr>
          <p:cNvPr id="14" name="ZoneTexte 13"/>
          <p:cNvSpPr txBox="1"/>
          <p:nvPr/>
        </p:nvSpPr>
        <p:spPr>
          <a:xfrm>
            <a:off x="7806705" y="4079880"/>
            <a:ext cx="720080"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vrai</a:t>
            </a:r>
          </a:p>
        </p:txBody>
      </p:sp>
      <p:sp>
        <p:nvSpPr>
          <p:cNvPr id="15" name="ZoneTexte 14"/>
          <p:cNvSpPr txBox="1"/>
          <p:nvPr/>
        </p:nvSpPr>
        <p:spPr>
          <a:xfrm>
            <a:off x="7749244" y="3453826"/>
            <a:ext cx="873850"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faux</a:t>
            </a:r>
          </a:p>
        </p:txBody>
      </p:sp>
    </p:spTree>
    <p:extLst>
      <p:ext uri="{BB962C8B-B14F-4D97-AF65-F5344CB8AC3E}">
        <p14:creationId xmlns:p14="http://schemas.microsoft.com/office/powerpoint/2010/main" val="70993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4"/>
                                        </p:tgtEl>
                                        <p:attrNameLst>
                                          <p:attrName>style.visibility</p:attrName>
                                        </p:attrNameLst>
                                      </p:cBhvr>
                                      <p:to>
                                        <p:strVal val="hidden"/>
                                      </p:to>
                                    </p:set>
                                  </p:childTnLst>
                                </p:cTn>
                              </p:par>
                              <p:par>
                                <p:cTn id="22" presetID="1" presetClass="exit" presetSubtype="0" fill="hold" grpId="1" nodeType="withEffect">
                                  <p:stCondLst>
                                    <p:cond delay="0"/>
                                  </p:stCondLst>
                                  <p:childTnLst>
                                    <p:set>
                                      <p:cBhvr>
                                        <p:cTn id="23" dur="1" fill="hold">
                                          <p:stCondLst>
                                            <p:cond delay="0"/>
                                          </p:stCondLst>
                                        </p:cTn>
                                        <p:tgtEl>
                                          <p:spTgt spid="6"/>
                                        </p:tgtEl>
                                        <p:attrNameLst>
                                          <p:attrName>style.visibility</p:attrName>
                                        </p:attrNameLst>
                                      </p:cBhvr>
                                      <p:to>
                                        <p:strVal val="hidden"/>
                                      </p:to>
                                    </p:set>
                                  </p:childTnLst>
                                </p:cTn>
                              </p:par>
                              <p:par>
                                <p:cTn id="24" presetID="1" presetClass="exit" presetSubtype="0" fill="hold" grpId="1" nodeType="withEffect">
                                  <p:stCondLst>
                                    <p:cond delay="0"/>
                                  </p:stCondLst>
                                  <p:childTnLst>
                                    <p:set>
                                      <p:cBhvr>
                                        <p:cTn id="25" dur="1" fill="hold">
                                          <p:stCondLst>
                                            <p:cond delay="0"/>
                                          </p:stCondLst>
                                        </p:cTn>
                                        <p:tgtEl>
                                          <p:spTgt spid="7"/>
                                        </p:tgtEl>
                                        <p:attrNameLst>
                                          <p:attrName>style.visibility</p:attrName>
                                        </p:attrNameLst>
                                      </p:cBhvr>
                                      <p:to>
                                        <p:strVal val="hidden"/>
                                      </p:to>
                                    </p:set>
                                  </p:childTnLst>
                                </p:cTn>
                              </p:par>
                              <p:par>
                                <p:cTn id="26" presetID="1" presetClass="exit"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1000"/>
                                        <p:tgtEl>
                                          <p:spTgt spid="11"/>
                                        </p:tgtEl>
                                      </p:cBhvr>
                                    </p:animEffect>
                                    <p:anim calcmode="lin" valueType="num">
                                      <p:cBhvr>
                                        <p:cTn id="44" dur="1000" fill="hold"/>
                                        <p:tgtEl>
                                          <p:spTgt spid="11"/>
                                        </p:tgtEl>
                                        <p:attrNameLst>
                                          <p:attrName>ppt_x</p:attrName>
                                        </p:attrNameLst>
                                      </p:cBhvr>
                                      <p:tavLst>
                                        <p:tav tm="0">
                                          <p:val>
                                            <p:strVal val="#ppt_x"/>
                                          </p:val>
                                        </p:tav>
                                        <p:tav tm="100000">
                                          <p:val>
                                            <p:strVal val="#ppt_x"/>
                                          </p:val>
                                        </p:tav>
                                      </p:tavLst>
                                    </p:anim>
                                    <p:anim calcmode="lin" valueType="num">
                                      <p:cBhvr>
                                        <p:cTn id="4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10"/>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9"/>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11"/>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ppt_x"/>
                                          </p:val>
                                        </p:tav>
                                        <p:tav tm="100000">
                                          <p:val>
                                            <p:strVal val="#ppt_x"/>
                                          </p:val>
                                        </p:tav>
                                      </p:tavLst>
                                    </p:anim>
                                    <p:anim calcmode="lin" valueType="num">
                                      <p:cBhvr additive="base">
                                        <p:cTn id="6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fade">
                                      <p:cBhvr>
                                        <p:cTn id="66" dur="1000"/>
                                        <p:tgtEl>
                                          <p:spTgt spid="15"/>
                                        </p:tgtEl>
                                      </p:cBhvr>
                                    </p:animEffect>
                                    <p:anim calcmode="lin" valueType="num">
                                      <p:cBhvr>
                                        <p:cTn id="67" dur="1000" fill="hold"/>
                                        <p:tgtEl>
                                          <p:spTgt spid="15"/>
                                        </p:tgtEl>
                                        <p:attrNameLst>
                                          <p:attrName>ppt_x</p:attrName>
                                        </p:attrNameLst>
                                      </p:cBhvr>
                                      <p:tavLst>
                                        <p:tav tm="0">
                                          <p:val>
                                            <p:strVal val="#ppt_x"/>
                                          </p:val>
                                        </p:tav>
                                        <p:tav tm="100000">
                                          <p:val>
                                            <p:strVal val="#ppt_x"/>
                                          </p:val>
                                        </p:tav>
                                      </p:tavLst>
                                    </p:anim>
                                    <p:anim calcmode="lin" valueType="num">
                                      <p:cBhvr>
                                        <p:cTn id="68" dur="1000" fill="hold"/>
                                        <p:tgtEl>
                                          <p:spTgt spid="15"/>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fade">
                                      <p:cBhvr>
                                        <p:cTn id="71" dur="1000"/>
                                        <p:tgtEl>
                                          <p:spTgt spid="14"/>
                                        </p:tgtEl>
                                      </p:cBhvr>
                                    </p:animEffect>
                                    <p:anim calcmode="lin" valueType="num">
                                      <p:cBhvr>
                                        <p:cTn id="72" dur="1000" fill="hold"/>
                                        <p:tgtEl>
                                          <p:spTgt spid="14"/>
                                        </p:tgtEl>
                                        <p:attrNameLst>
                                          <p:attrName>ppt_x</p:attrName>
                                        </p:attrNameLst>
                                      </p:cBhvr>
                                      <p:tavLst>
                                        <p:tav tm="0">
                                          <p:val>
                                            <p:strVal val="#ppt_x"/>
                                          </p:val>
                                        </p:tav>
                                        <p:tav tm="100000">
                                          <p:val>
                                            <p:strVal val="#ppt_x"/>
                                          </p:val>
                                        </p:tav>
                                      </p:tavLst>
                                    </p:anim>
                                    <p:anim calcmode="lin" valueType="num">
                                      <p:cBhvr>
                                        <p:cTn id="7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1" nodeType="clickEffect">
                                  <p:stCondLst>
                                    <p:cond delay="0"/>
                                  </p:stCondLst>
                                  <p:childTnLst>
                                    <p:set>
                                      <p:cBhvr>
                                        <p:cTn id="77"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P spid="7" grpId="0" animBg="1"/>
      <p:bldP spid="7" grpId="1" animBg="1"/>
      <p:bldP spid="8" grpId="0" animBg="1"/>
      <p:bldP spid="9" grpId="0" animBg="1"/>
      <p:bldP spid="9" grpId="1" animBg="1"/>
      <p:bldP spid="10" grpId="0" animBg="1"/>
      <p:bldP spid="10" grpId="1" animBg="1"/>
      <p:bldP spid="11" grpId="0" animBg="1"/>
      <p:bldP spid="11" grpId="1" animBg="1"/>
      <p:bldP spid="13" grpId="0" animBg="1"/>
      <p:bldP spid="14" grpId="0" animBg="1"/>
      <p:bldP spid="14" grpId="1"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6895"/>
            <a:ext cx="9012769" cy="1785104"/>
          </a:xfrm>
          <a:prstGeom prst="rect">
            <a:avLst/>
          </a:prstGeom>
        </p:spPr>
        <p:txBody>
          <a:bodyPr wrap="square">
            <a:spAutoFit/>
          </a:bodyPr>
          <a:lstStyle/>
          <a:p>
            <a:pPr algn="just"/>
            <a:r>
              <a:rPr lang="fr-FR" sz="2200" dirty="0">
                <a:latin typeface="Arial" panose="020B0604020202020204" pitchFamily="34" charset="0"/>
                <a:cs typeface="Arial" panose="020B0604020202020204" pitchFamily="34" charset="0"/>
              </a:rPr>
              <a:t>Les hirondelles se nourrissent d’insectes et parfois de petits fruits en automne. Elles font leur nid adossé à une poutre ou un mur dans des endroits couverts : étables, garage. Leur nid est composé de petits morceaux de boue façonnée grâce à leur bec. L’hirondelle est ovipare, elle peut pondre quatre à six œufs. </a:t>
            </a:r>
          </a:p>
        </p:txBody>
      </p:sp>
      <p:sp>
        <p:nvSpPr>
          <p:cNvPr id="3" name="ZoneTexte 2"/>
          <p:cNvSpPr txBox="1"/>
          <p:nvPr/>
        </p:nvSpPr>
        <p:spPr>
          <a:xfrm>
            <a:off x="251520" y="3813888"/>
            <a:ext cx="5760640" cy="461665"/>
          </a:xfrm>
          <a:prstGeom prst="rect">
            <a:avLst/>
          </a:prstGeom>
          <a:solidFill>
            <a:schemeClr val="accent5">
              <a:lumMod val="20000"/>
              <a:lumOff val="80000"/>
            </a:schemeClr>
          </a:solidFill>
        </p:spPr>
        <p:txBody>
          <a:bodyPr wrap="square" rtlCol="0">
            <a:spAutoFit/>
          </a:bodyPr>
          <a:lstStyle/>
          <a:p>
            <a:r>
              <a:rPr lang="fr-FR" sz="2400" u="sng" dirty="0">
                <a:latin typeface="Arial" panose="020B0604020202020204" pitchFamily="34" charset="0"/>
                <a:cs typeface="Arial" panose="020B0604020202020204" pitchFamily="34" charset="0"/>
              </a:rPr>
              <a:t>De quoi se nourrissent les hirondelles</a:t>
            </a:r>
            <a:r>
              <a:rPr lang="fr-FR" sz="2400" dirty="0">
                <a:latin typeface="Arial" panose="020B0604020202020204" pitchFamily="34" charset="0"/>
                <a:cs typeface="Arial" panose="020B0604020202020204" pitchFamily="34" charset="0"/>
              </a:rPr>
              <a:t> ?</a:t>
            </a:r>
          </a:p>
        </p:txBody>
      </p:sp>
      <p:sp>
        <p:nvSpPr>
          <p:cNvPr id="4" name="ZoneTexte 3"/>
          <p:cNvSpPr txBox="1"/>
          <p:nvPr/>
        </p:nvSpPr>
        <p:spPr>
          <a:xfrm>
            <a:off x="6480212" y="3551373"/>
            <a:ext cx="1512168"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insectes</a:t>
            </a:r>
          </a:p>
        </p:txBody>
      </p:sp>
      <p:sp>
        <p:nvSpPr>
          <p:cNvPr id="5" name="ZoneTexte 4"/>
          <p:cNvSpPr txBox="1"/>
          <p:nvPr/>
        </p:nvSpPr>
        <p:spPr>
          <a:xfrm>
            <a:off x="6300192" y="4136478"/>
            <a:ext cx="1872208"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petits fruits</a:t>
            </a:r>
          </a:p>
        </p:txBody>
      </p:sp>
      <p:pic>
        <p:nvPicPr>
          <p:cNvPr id="1026" name="Picture 2" descr="Images Gratuites : oiseau, animal, faune, le bec, vertébré, Marti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8574" y="1801999"/>
            <a:ext cx="2272382" cy="156183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s Gratuites : arbre, aile, le bec, faune, fermer, Canada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5" y="1934069"/>
            <a:ext cx="2619375" cy="1617304"/>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p:cNvSpPr txBox="1"/>
          <p:nvPr/>
        </p:nvSpPr>
        <p:spPr>
          <a:xfrm>
            <a:off x="242004" y="3795886"/>
            <a:ext cx="6573245" cy="461665"/>
          </a:xfrm>
          <a:prstGeom prst="rect">
            <a:avLst/>
          </a:prstGeom>
          <a:solidFill>
            <a:schemeClr val="accent5">
              <a:lumMod val="20000"/>
              <a:lumOff val="80000"/>
            </a:schemeClr>
          </a:solidFill>
        </p:spPr>
        <p:txBody>
          <a:bodyPr wrap="square" rtlCol="0">
            <a:spAutoFit/>
          </a:bodyPr>
          <a:lstStyle/>
          <a:p>
            <a:r>
              <a:rPr lang="fr-FR" sz="2400" u="sng" dirty="0">
                <a:latin typeface="Arial" panose="020B0604020202020204" pitchFamily="34" charset="0"/>
                <a:cs typeface="Arial" panose="020B0604020202020204" pitchFamily="34" charset="0"/>
              </a:rPr>
              <a:t>Les hirondelles utilisent le nid d’autres oiseaux.</a:t>
            </a:r>
          </a:p>
        </p:txBody>
      </p:sp>
      <p:sp>
        <p:nvSpPr>
          <p:cNvPr id="7" name="ZoneTexte 6"/>
          <p:cNvSpPr txBox="1"/>
          <p:nvPr/>
        </p:nvSpPr>
        <p:spPr>
          <a:xfrm>
            <a:off x="7236296" y="3563911"/>
            <a:ext cx="1296144"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vrai</a:t>
            </a:r>
          </a:p>
        </p:txBody>
      </p:sp>
      <p:sp>
        <p:nvSpPr>
          <p:cNvPr id="10" name="ZoneTexte 9"/>
          <p:cNvSpPr txBox="1"/>
          <p:nvPr/>
        </p:nvSpPr>
        <p:spPr>
          <a:xfrm>
            <a:off x="7236296" y="4164153"/>
            <a:ext cx="1296144"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faux</a:t>
            </a:r>
          </a:p>
        </p:txBody>
      </p:sp>
    </p:spTree>
    <p:extLst>
      <p:ext uri="{BB962C8B-B14F-4D97-AF65-F5344CB8AC3E}">
        <p14:creationId xmlns:p14="http://schemas.microsoft.com/office/powerpoint/2010/main" val="112080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4"/>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6"/>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P spid="5" grpId="0" animBg="1"/>
      <p:bldP spid="5" grpId="1" animBg="1"/>
      <p:bldP spid="6" grpId="0" animBg="1"/>
      <p:bldP spid="6" grpId="1" animBg="1"/>
      <p:bldP spid="7" grpId="0" animBg="1"/>
      <p:bldP spid="7" grpId="1" animBg="1"/>
      <p:bldP spid="10" grpId="0" animBg="1"/>
      <p:bldP spid="1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86868"/>
            <a:ext cx="720080" cy="68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1547665" y="165330"/>
            <a:ext cx="4959777"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Transpose les groupes nominaux</a:t>
            </a:r>
          </a:p>
        </p:txBody>
      </p:sp>
      <p:sp>
        <p:nvSpPr>
          <p:cNvPr id="10" name="ZoneTexte 9"/>
          <p:cNvSpPr txBox="1"/>
          <p:nvPr/>
        </p:nvSpPr>
        <p:spPr>
          <a:xfrm>
            <a:off x="2483768" y="1167594"/>
            <a:ext cx="3600400"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des oiseaux migrateurs</a:t>
            </a: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779662"/>
            <a:ext cx="7023492" cy="8242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856826"/>
            <a:ext cx="7023492" cy="795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ZoneTexte 12"/>
          <p:cNvSpPr txBox="1"/>
          <p:nvPr/>
        </p:nvSpPr>
        <p:spPr>
          <a:xfrm>
            <a:off x="132368" y="3723878"/>
            <a:ext cx="8806949" cy="1200329"/>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Dans un groupe nominal , l’</a:t>
            </a:r>
            <a:r>
              <a:rPr lang="fr-FR" sz="2400" b="1" dirty="0">
                <a:solidFill>
                  <a:srgbClr val="0066FF"/>
                </a:solidFill>
                <a:latin typeface="Arial" panose="020B0604020202020204" pitchFamily="34" charset="0"/>
                <a:cs typeface="Arial" panose="020B0604020202020204" pitchFamily="34" charset="0"/>
              </a:rPr>
              <a:t>article</a:t>
            </a:r>
            <a:r>
              <a:rPr lang="fr-FR" sz="2400" dirty="0">
                <a:latin typeface="Arial" panose="020B0604020202020204" pitchFamily="34" charset="0"/>
                <a:cs typeface="Arial" panose="020B0604020202020204" pitchFamily="34" charset="0"/>
              </a:rPr>
              <a:t> et l’</a:t>
            </a:r>
            <a:r>
              <a:rPr lang="fr-FR" sz="2400" b="1" dirty="0">
                <a:solidFill>
                  <a:srgbClr val="0066FF"/>
                </a:solidFill>
                <a:latin typeface="Arial" panose="020B0604020202020204" pitchFamily="34" charset="0"/>
                <a:cs typeface="Arial" panose="020B0604020202020204" pitchFamily="34" charset="0"/>
              </a:rPr>
              <a:t>adjectif</a:t>
            </a:r>
            <a:r>
              <a:rPr lang="fr-FR" sz="2400" dirty="0">
                <a:latin typeface="Arial" panose="020B0604020202020204" pitchFamily="34" charset="0"/>
                <a:cs typeface="Arial" panose="020B0604020202020204" pitchFamily="34" charset="0"/>
              </a:rPr>
              <a:t>  s’accordent avec le nom en </a:t>
            </a:r>
            <a:r>
              <a:rPr lang="fr-FR" sz="2400" b="1" dirty="0">
                <a:solidFill>
                  <a:srgbClr val="0066FF"/>
                </a:solidFill>
                <a:latin typeface="Arial" panose="020B0604020202020204" pitchFamily="34" charset="0"/>
                <a:cs typeface="Arial" panose="020B0604020202020204" pitchFamily="34" charset="0"/>
              </a:rPr>
              <a:t>genre</a:t>
            </a:r>
            <a:r>
              <a:rPr lang="fr-FR" sz="2400" dirty="0">
                <a:latin typeface="Arial" panose="020B0604020202020204" pitchFamily="34" charset="0"/>
                <a:cs typeface="Arial" panose="020B0604020202020204" pitchFamily="34" charset="0"/>
              </a:rPr>
              <a:t> (féminin, masculin) mais aussi en </a:t>
            </a:r>
            <a:r>
              <a:rPr lang="fr-FR" sz="2400" b="1" dirty="0">
                <a:solidFill>
                  <a:srgbClr val="0066FF"/>
                </a:solidFill>
                <a:latin typeface="Arial" panose="020B0604020202020204" pitchFamily="34" charset="0"/>
                <a:cs typeface="Arial" panose="020B0604020202020204" pitchFamily="34" charset="0"/>
              </a:rPr>
              <a:t>nombre </a:t>
            </a:r>
            <a:r>
              <a:rPr lang="fr-FR" sz="2400" dirty="0">
                <a:latin typeface="Arial" panose="020B0604020202020204" pitchFamily="34" charset="0"/>
                <a:cs typeface="Arial" panose="020B0604020202020204" pitchFamily="34" charset="0"/>
              </a:rPr>
              <a:t>(singulier, pluriel). </a:t>
            </a:r>
          </a:p>
        </p:txBody>
      </p:sp>
    </p:spTree>
    <p:extLst>
      <p:ext uri="{BB962C8B-B14F-4D97-AF65-F5344CB8AC3E}">
        <p14:creationId xmlns:p14="http://schemas.microsoft.com/office/powerpoint/2010/main" val="311047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79206"/>
            <a:ext cx="612125" cy="50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1331641" y="119950"/>
            <a:ext cx="4959777"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Transpose les groupes nominaux</a:t>
            </a:r>
          </a:p>
        </p:txBody>
      </p:sp>
      <p:sp>
        <p:nvSpPr>
          <p:cNvPr id="4" name="ZoneTexte 3"/>
          <p:cNvSpPr txBox="1"/>
          <p:nvPr/>
        </p:nvSpPr>
        <p:spPr>
          <a:xfrm>
            <a:off x="2641191" y="789552"/>
            <a:ext cx="3820566"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un plumage noir et blanc</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9728" y="1476582"/>
            <a:ext cx="7023492" cy="735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9728" y="2301720"/>
            <a:ext cx="7023492" cy="846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oneTexte 8"/>
          <p:cNvSpPr txBox="1"/>
          <p:nvPr/>
        </p:nvSpPr>
        <p:spPr>
          <a:xfrm>
            <a:off x="2623268" y="3381840"/>
            <a:ext cx="3298961"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des endroits couverts</a:t>
            </a: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9728" y="3975906"/>
            <a:ext cx="7023492" cy="828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598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59832" y="1372512"/>
            <a:ext cx="3024336"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un ogre effrayant</a:t>
            </a:r>
          </a:p>
        </p:txBody>
      </p:sp>
      <p:graphicFrame>
        <p:nvGraphicFramePr>
          <p:cNvPr id="3" name="Diagramme 2"/>
          <p:cNvGraphicFramePr/>
          <p:nvPr>
            <p:extLst>
              <p:ext uri="{D42A27DB-BD31-4B8C-83A1-F6EECF244321}">
                <p14:modId xmlns:p14="http://schemas.microsoft.com/office/powerpoint/2010/main" val="2641246927"/>
              </p:ext>
            </p:extLst>
          </p:nvPr>
        </p:nvGraphicFramePr>
        <p:xfrm>
          <a:off x="1907704" y="2301720"/>
          <a:ext cx="5328592" cy="1890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545" y="79206"/>
            <a:ext cx="612125" cy="50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31641" y="119950"/>
            <a:ext cx="4959777"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Transpose au féminin</a:t>
            </a:r>
          </a:p>
        </p:txBody>
      </p:sp>
      <p:graphicFrame>
        <p:nvGraphicFramePr>
          <p:cNvPr id="7" name="Diagramme 6"/>
          <p:cNvGraphicFramePr/>
          <p:nvPr>
            <p:extLst>
              <p:ext uri="{D42A27DB-BD31-4B8C-83A1-F6EECF244321}">
                <p14:modId xmlns:p14="http://schemas.microsoft.com/office/powerpoint/2010/main" val="3334273784"/>
              </p:ext>
            </p:extLst>
          </p:nvPr>
        </p:nvGraphicFramePr>
        <p:xfrm>
          <a:off x="1907704" y="2283718"/>
          <a:ext cx="5328592" cy="18902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30248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10.xml><?xml version="1.0" encoding="utf-8"?>
<p:tagLst xmlns:a="http://schemas.openxmlformats.org/drawingml/2006/main" xmlns:r="http://schemas.openxmlformats.org/officeDocument/2006/relationships" xmlns:p="http://schemas.openxmlformats.org/presentationml/2006/main">
  <p:tag name="HIGHLIGHTER" val="false"/>
</p:tagLst>
</file>

<file path=ppt/tags/tag11.xml><?xml version="1.0" encoding="utf-8"?>
<p:tagLst xmlns:a="http://schemas.openxmlformats.org/drawingml/2006/main" xmlns:r="http://schemas.openxmlformats.org/officeDocument/2006/relationships" xmlns:p="http://schemas.openxmlformats.org/presentationml/2006/main">
  <p:tag name="HIGHLIGHTER" val="false"/>
</p:tagLst>
</file>

<file path=ppt/tags/tag12.xml><?xml version="1.0" encoding="utf-8"?>
<p:tagLst xmlns:a="http://schemas.openxmlformats.org/drawingml/2006/main" xmlns:r="http://schemas.openxmlformats.org/officeDocument/2006/relationships" xmlns:p="http://schemas.openxmlformats.org/presentationml/2006/main">
  <p:tag name="HIGHLIGHTER" val="false"/>
</p:tagLst>
</file>

<file path=ppt/tags/tag13.xml><?xml version="1.0" encoding="utf-8"?>
<p:tagLst xmlns:a="http://schemas.openxmlformats.org/drawingml/2006/main" xmlns:r="http://schemas.openxmlformats.org/officeDocument/2006/relationships" xmlns:p="http://schemas.openxmlformats.org/presentationml/2006/main">
  <p:tag name="HIGHLIGHTER" val="false"/>
</p:tagLst>
</file>

<file path=ppt/tags/tag14.xml><?xml version="1.0" encoding="utf-8"?>
<p:tagLst xmlns:a="http://schemas.openxmlformats.org/drawingml/2006/main" xmlns:r="http://schemas.openxmlformats.org/officeDocument/2006/relationships" xmlns:p="http://schemas.openxmlformats.org/presentationml/2006/main">
  <p:tag name="HIGHLIGHTER" val="false"/>
</p:tagLst>
</file>

<file path=ppt/tags/tag15.xml><?xml version="1.0" encoding="utf-8"?>
<p:tagLst xmlns:a="http://schemas.openxmlformats.org/drawingml/2006/main" xmlns:r="http://schemas.openxmlformats.org/officeDocument/2006/relationships" xmlns:p="http://schemas.openxmlformats.org/presentationml/2006/main">
  <p:tag name="HIGHLIGHTER" val="false"/>
</p:tagLst>
</file>

<file path=ppt/tags/tag16.xml><?xml version="1.0" encoding="utf-8"?>
<p:tagLst xmlns:a="http://schemas.openxmlformats.org/drawingml/2006/main" xmlns:r="http://schemas.openxmlformats.org/officeDocument/2006/relationships" xmlns:p="http://schemas.openxmlformats.org/presentationml/2006/main">
  <p:tag name="HIGHLIGHTER" val="false"/>
</p:tagLst>
</file>

<file path=ppt/tags/tag17.xml><?xml version="1.0" encoding="utf-8"?>
<p:tagLst xmlns:a="http://schemas.openxmlformats.org/drawingml/2006/main" xmlns:r="http://schemas.openxmlformats.org/officeDocument/2006/relationships" xmlns:p="http://schemas.openxmlformats.org/presentationml/2006/main">
  <p:tag name="HIGHLIGHTER" val="false"/>
</p:tagLst>
</file>

<file path=ppt/tags/tag18.xml><?xml version="1.0" encoding="utf-8"?>
<p:tagLst xmlns:a="http://schemas.openxmlformats.org/drawingml/2006/main" xmlns:r="http://schemas.openxmlformats.org/officeDocument/2006/relationships" xmlns:p="http://schemas.openxmlformats.org/presentationml/2006/main">
  <p:tag name="HIGHLIGHTER" val="false"/>
</p:tagLst>
</file>

<file path=ppt/tags/tag19.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20.xml><?xml version="1.0" encoding="utf-8"?>
<p:tagLst xmlns:a="http://schemas.openxmlformats.org/drawingml/2006/main" xmlns:r="http://schemas.openxmlformats.org/officeDocument/2006/relationships" xmlns:p="http://schemas.openxmlformats.org/presentationml/2006/main">
  <p:tag name="HIGHLIGHTER" val="false"/>
</p:tagLst>
</file>

<file path=ppt/tags/tag21.xml><?xml version="1.0" encoding="utf-8"?>
<p:tagLst xmlns:a="http://schemas.openxmlformats.org/drawingml/2006/main" xmlns:r="http://schemas.openxmlformats.org/officeDocument/2006/relationships" xmlns:p="http://schemas.openxmlformats.org/presentationml/2006/main">
  <p:tag name="HIGHLIGHTER" val="false"/>
</p:tagLst>
</file>

<file path=ppt/tags/tag22.xml><?xml version="1.0" encoding="utf-8"?>
<p:tagLst xmlns:a="http://schemas.openxmlformats.org/drawingml/2006/main" xmlns:r="http://schemas.openxmlformats.org/officeDocument/2006/relationships" xmlns:p="http://schemas.openxmlformats.org/presentationml/2006/main">
  <p:tag name="HIGHLIGHTER" val="false"/>
</p:tagLst>
</file>

<file path=ppt/tags/tag23.xml><?xml version="1.0" encoding="utf-8"?>
<p:tagLst xmlns:a="http://schemas.openxmlformats.org/drawingml/2006/main" xmlns:r="http://schemas.openxmlformats.org/officeDocument/2006/relationships" xmlns:p="http://schemas.openxmlformats.org/presentationml/2006/main">
  <p:tag name="HIGHLIGHTER" val="false"/>
</p:tagLst>
</file>

<file path=ppt/tags/tag24.xml><?xml version="1.0" encoding="utf-8"?>
<p:tagLst xmlns:a="http://schemas.openxmlformats.org/drawingml/2006/main" xmlns:r="http://schemas.openxmlformats.org/officeDocument/2006/relationships" xmlns:p="http://schemas.openxmlformats.org/presentationml/2006/main">
  <p:tag name="HIGHLIGHTER" val="false"/>
</p:tagLst>
</file>

<file path=ppt/tags/tag25.xml><?xml version="1.0" encoding="utf-8"?>
<p:tagLst xmlns:a="http://schemas.openxmlformats.org/drawingml/2006/main" xmlns:r="http://schemas.openxmlformats.org/officeDocument/2006/relationships" xmlns:p="http://schemas.openxmlformats.org/presentationml/2006/main">
  <p:tag name="HIGHLIGHTER" val="false"/>
</p:tagLst>
</file>

<file path=ppt/tags/tag26.xml><?xml version="1.0" encoding="utf-8"?>
<p:tagLst xmlns:a="http://schemas.openxmlformats.org/drawingml/2006/main" xmlns:r="http://schemas.openxmlformats.org/officeDocument/2006/relationships" xmlns:p="http://schemas.openxmlformats.org/presentationml/2006/main">
  <p:tag name="HIGHLIGHTER" val="false"/>
</p:tagLst>
</file>

<file path=ppt/tags/tag27.xml><?xml version="1.0" encoding="utf-8"?>
<p:tagLst xmlns:a="http://schemas.openxmlformats.org/drawingml/2006/main" xmlns:r="http://schemas.openxmlformats.org/officeDocument/2006/relationships" xmlns:p="http://schemas.openxmlformats.org/presentationml/2006/main">
  <p:tag name="HIGHLIGHTER" val="false"/>
</p:tagLst>
</file>

<file path=ppt/tags/tag28.xml><?xml version="1.0" encoding="utf-8"?>
<p:tagLst xmlns:a="http://schemas.openxmlformats.org/drawingml/2006/main" xmlns:r="http://schemas.openxmlformats.org/officeDocument/2006/relationships" xmlns:p="http://schemas.openxmlformats.org/presentationml/2006/main">
  <p:tag name="HIGHLIGHTER" val="false"/>
</p:tagLst>
</file>

<file path=ppt/tags/tag29.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30.xml><?xml version="1.0" encoding="utf-8"?>
<p:tagLst xmlns:a="http://schemas.openxmlformats.org/drawingml/2006/main" xmlns:r="http://schemas.openxmlformats.org/officeDocument/2006/relationships" xmlns:p="http://schemas.openxmlformats.org/presentationml/2006/main">
  <p:tag name="HIGHLIGHTER" val="false"/>
</p:tagLst>
</file>

<file path=ppt/tags/tag31.xml><?xml version="1.0" encoding="utf-8"?>
<p:tagLst xmlns:a="http://schemas.openxmlformats.org/drawingml/2006/main" xmlns:r="http://schemas.openxmlformats.org/officeDocument/2006/relationships" xmlns:p="http://schemas.openxmlformats.org/presentationml/2006/main">
  <p:tag name="HIGHLIGHTER" val="false"/>
</p:tagLst>
</file>

<file path=ppt/tags/tag32.xml><?xml version="1.0" encoding="utf-8"?>
<p:tagLst xmlns:a="http://schemas.openxmlformats.org/drawingml/2006/main" xmlns:r="http://schemas.openxmlformats.org/officeDocument/2006/relationships" xmlns:p="http://schemas.openxmlformats.org/presentationml/2006/main">
  <p:tag name="HIGHLIGHTER" val="false"/>
</p:tagLst>
</file>

<file path=ppt/tags/tag33.xml><?xml version="1.0" encoding="utf-8"?>
<p:tagLst xmlns:a="http://schemas.openxmlformats.org/drawingml/2006/main" xmlns:r="http://schemas.openxmlformats.org/officeDocument/2006/relationships" xmlns:p="http://schemas.openxmlformats.org/presentationml/2006/main">
  <p:tag name="HIGHLIGHTER" val="false"/>
</p:tagLst>
</file>

<file path=ppt/tags/tag34.xml><?xml version="1.0" encoding="utf-8"?>
<p:tagLst xmlns:a="http://schemas.openxmlformats.org/drawingml/2006/main" xmlns:r="http://schemas.openxmlformats.org/officeDocument/2006/relationships" xmlns:p="http://schemas.openxmlformats.org/presentationml/2006/main">
  <p:tag name="HIGHLIGHTER" val="false"/>
</p:tagLst>
</file>

<file path=ppt/tags/tag35.xml><?xml version="1.0" encoding="utf-8"?>
<p:tagLst xmlns:a="http://schemas.openxmlformats.org/drawingml/2006/main" xmlns:r="http://schemas.openxmlformats.org/officeDocument/2006/relationships" xmlns:p="http://schemas.openxmlformats.org/presentationml/2006/main">
  <p:tag name="HIGHLIGHTER" val="false"/>
</p:tagLst>
</file>

<file path=ppt/tags/tag36.xml><?xml version="1.0" encoding="utf-8"?>
<p:tagLst xmlns:a="http://schemas.openxmlformats.org/drawingml/2006/main" xmlns:r="http://schemas.openxmlformats.org/officeDocument/2006/relationships" xmlns:p="http://schemas.openxmlformats.org/presentationml/2006/main">
  <p:tag name="HIGHLIGHTER" val="false"/>
</p:tagLst>
</file>

<file path=ppt/tags/tag37.xml><?xml version="1.0" encoding="utf-8"?>
<p:tagLst xmlns:a="http://schemas.openxmlformats.org/drawingml/2006/main" xmlns:r="http://schemas.openxmlformats.org/officeDocument/2006/relationships" xmlns:p="http://schemas.openxmlformats.org/presentationml/2006/main">
  <p:tag name="HIGHLIGHTER" val="false"/>
</p:tagLst>
</file>

<file path=ppt/tags/tag38.xml><?xml version="1.0" encoding="utf-8"?>
<p:tagLst xmlns:a="http://schemas.openxmlformats.org/drawingml/2006/main" xmlns:r="http://schemas.openxmlformats.org/officeDocument/2006/relationships" xmlns:p="http://schemas.openxmlformats.org/presentationml/2006/main">
  <p:tag name="HIGHLIGHTER" val="false"/>
</p:tagLst>
</file>

<file path=ppt/tags/tag39.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ags/tag40.xml><?xml version="1.0" encoding="utf-8"?>
<p:tagLst xmlns:a="http://schemas.openxmlformats.org/drawingml/2006/main" xmlns:r="http://schemas.openxmlformats.org/officeDocument/2006/relationships" xmlns:p="http://schemas.openxmlformats.org/presentationml/2006/main">
  <p:tag name="HIGHLIGHTER" val="false"/>
</p:tagLst>
</file>

<file path=ppt/tags/tag41.xml><?xml version="1.0" encoding="utf-8"?>
<p:tagLst xmlns:a="http://schemas.openxmlformats.org/drawingml/2006/main" xmlns:r="http://schemas.openxmlformats.org/officeDocument/2006/relationships" xmlns:p="http://schemas.openxmlformats.org/presentationml/2006/main">
  <p:tag name="HIGHLIGHTER" val="false"/>
</p:tagLst>
</file>

<file path=ppt/tags/tag42.xml><?xml version="1.0" encoding="utf-8"?>
<p:tagLst xmlns:a="http://schemas.openxmlformats.org/drawingml/2006/main" xmlns:r="http://schemas.openxmlformats.org/officeDocument/2006/relationships" xmlns:p="http://schemas.openxmlformats.org/presentationml/2006/main">
  <p:tag name="HIGHLIGHTER" val="false"/>
</p:tagLst>
</file>

<file path=ppt/tags/tag43.xml><?xml version="1.0" encoding="utf-8"?>
<p:tagLst xmlns:a="http://schemas.openxmlformats.org/drawingml/2006/main" xmlns:r="http://schemas.openxmlformats.org/officeDocument/2006/relationships" xmlns:p="http://schemas.openxmlformats.org/presentationml/2006/main">
  <p:tag name="HIGHLIGHTER" val="false"/>
</p:tagLst>
</file>

<file path=ppt/tags/tag44.xml><?xml version="1.0" encoding="utf-8"?>
<p:tagLst xmlns:a="http://schemas.openxmlformats.org/drawingml/2006/main" xmlns:r="http://schemas.openxmlformats.org/officeDocument/2006/relationships" xmlns:p="http://schemas.openxmlformats.org/presentationml/2006/main">
  <p:tag name="HIGHLIGHTER" val="false"/>
</p:tagLst>
</file>

<file path=ppt/tags/tag45.xml><?xml version="1.0" encoding="utf-8"?>
<p:tagLst xmlns:a="http://schemas.openxmlformats.org/drawingml/2006/main" xmlns:r="http://schemas.openxmlformats.org/officeDocument/2006/relationships" xmlns:p="http://schemas.openxmlformats.org/presentationml/2006/main">
  <p:tag name="HIGHLIGHTER" val="false"/>
</p:tagLst>
</file>

<file path=ppt/tags/tag46.xml><?xml version="1.0" encoding="utf-8"?>
<p:tagLst xmlns:a="http://schemas.openxmlformats.org/drawingml/2006/main" xmlns:r="http://schemas.openxmlformats.org/officeDocument/2006/relationships" xmlns:p="http://schemas.openxmlformats.org/presentationml/2006/main">
  <p:tag name="HIGHLIGHTER" val="false"/>
</p:tagLst>
</file>

<file path=ppt/tags/tag47.xml><?xml version="1.0" encoding="utf-8"?>
<p:tagLst xmlns:a="http://schemas.openxmlformats.org/drawingml/2006/main" xmlns:r="http://schemas.openxmlformats.org/officeDocument/2006/relationships" xmlns:p="http://schemas.openxmlformats.org/presentationml/2006/main">
  <p:tag name="HIGHLIGHTER" val="false"/>
</p:tagLst>
</file>

<file path=ppt/tags/tag48.xml><?xml version="1.0" encoding="utf-8"?>
<p:tagLst xmlns:a="http://schemas.openxmlformats.org/drawingml/2006/main" xmlns:r="http://schemas.openxmlformats.org/officeDocument/2006/relationships" xmlns:p="http://schemas.openxmlformats.org/presentationml/2006/main">
  <p:tag name="HIGHLIGHTER" val="false"/>
</p:tagLst>
</file>

<file path=ppt/tags/tag49.xml><?xml version="1.0" encoding="utf-8"?>
<p:tagLst xmlns:a="http://schemas.openxmlformats.org/drawingml/2006/main" xmlns:r="http://schemas.openxmlformats.org/officeDocument/2006/relationships" xmlns:p="http://schemas.openxmlformats.org/presentationml/2006/main">
  <p:tag name="HIGHLIGHTER" val="false"/>
</p:tagLst>
</file>

<file path=ppt/tags/tag5.xml><?xml version="1.0" encoding="utf-8"?>
<p:tagLst xmlns:a="http://schemas.openxmlformats.org/drawingml/2006/main" xmlns:r="http://schemas.openxmlformats.org/officeDocument/2006/relationships" xmlns:p="http://schemas.openxmlformats.org/presentationml/2006/main">
  <p:tag name="HIGHLIGHTER" val="false"/>
</p:tagLst>
</file>

<file path=ppt/tags/tag50.xml><?xml version="1.0" encoding="utf-8"?>
<p:tagLst xmlns:a="http://schemas.openxmlformats.org/drawingml/2006/main" xmlns:r="http://schemas.openxmlformats.org/officeDocument/2006/relationships" xmlns:p="http://schemas.openxmlformats.org/presentationml/2006/main">
  <p:tag name="HIGHLIGHTER" val="false"/>
</p:tagLst>
</file>

<file path=ppt/tags/tag51.xml><?xml version="1.0" encoding="utf-8"?>
<p:tagLst xmlns:a="http://schemas.openxmlformats.org/drawingml/2006/main" xmlns:r="http://schemas.openxmlformats.org/officeDocument/2006/relationships" xmlns:p="http://schemas.openxmlformats.org/presentationml/2006/main">
  <p:tag name="HIGHLIGHTER" val="false"/>
</p:tagLst>
</file>

<file path=ppt/tags/tag52.xml><?xml version="1.0" encoding="utf-8"?>
<p:tagLst xmlns:a="http://schemas.openxmlformats.org/drawingml/2006/main" xmlns:r="http://schemas.openxmlformats.org/officeDocument/2006/relationships" xmlns:p="http://schemas.openxmlformats.org/presentationml/2006/main">
  <p:tag name="HIGHLIGHTER" val="false"/>
</p:tagLst>
</file>

<file path=ppt/tags/tag53.xml><?xml version="1.0" encoding="utf-8"?>
<p:tagLst xmlns:a="http://schemas.openxmlformats.org/drawingml/2006/main" xmlns:r="http://schemas.openxmlformats.org/officeDocument/2006/relationships" xmlns:p="http://schemas.openxmlformats.org/presentationml/2006/main">
  <p:tag name="HIGHLIGHTER" val="false"/>
</p:tagLst>
</file>

<file path=ppt/tags/tag54.xml><?xml version="1.0" encoding="utf-8"?>
<p:tagLst xmlns:a="http://schemas.openxmlformats.org/drawingml/2006/main" xmlns:r="http://schemas.openxmlformats.org/officeDocument/2006/relationships" xmlns:p="http://schemas.openxmlformats.org/presentationml/2006/main">
  <p:tag name="HIGHLIGHTER" val="false"/>
</p:tagLst>
</file>

<file path=ppt/tags/tag55.xml><?xml version="1.0" encoding="utf-8"?>
<p:tagLst xmlns:a="http://schemas.openxmlformats.org/drawingml/2006/main" xmlns:r="http://schemas.openxmlformats.org/officeDocument/2006/relationships" xmlns:p="http://schemas.openxmlformats.org/presentationml/2006/main">
  <p:tag name="HIGHLIGHTER" val="false"/>
</p:tagLst>
</file>

<file path=ppt/tags/tag56.xml><?xml version="1.0" encoding="utf-8"?>
<p:tagLst xmlns:a="http://schemas.openxmlformats.org/drawingml/2006/main" xmlns:r="http://schemas.openxmlformats.org/officeDocument/2006/relationships" xmlns:p="http://schemas.openxmlformats.org/presentationml/2006/main">
  <p:tag name="HIGHLIGHTER" val="false"/>
</p:tagLst>
</file>

<file path=ppt/tags/tag57.xml><?xml version="1.0" encoding="utf-8"?>
<p:tagLst xmlns:a="http://schemas.openxmlformats.org/drawingml/2006/main" xmlns:r="http://schemas.openxmlformats.org/officeDocument/2006/relationships" xmlns:p="http://schemas.openxmlformats.org/presentationml/2006/main">
  <p:tag name="HIGHLIGHTER" val="false"/>
</p:tagLst>
</file>

<file path=ppt/tags/tag58.xml><?xml version="1.0" encoding="utf-8"?>
<p:tagLst xmlns:a="http://schemas.openxmlformats.org/drawingml/2006/main" xmlns:r="http://schemas.openxmlformats.org/officeDocument/2006/relationships" xmlns:p="http://schemas.openxmlformats.org/presentationml/2006/main">
  <p:tag name="HIGHLIGHTER" val="false"/>
</p:tagLst>
</file>

<file path=ppt/tags/tag59.xml><?xml version="1.0" encoding="utf-8"?>
<p:tagLst xmlns:a="http://schemas.openxmlformats.org/drawingml/2006/main" xmlns:r="http://schemas.openxmlformats.org/officeDocument/2006/relationships" xmlns:p="http://schemas.openxmlformats.org/presentationml/2006/main">
  <p:tag name="HIGHLIGHTER" val="false"/>
</p:tagLst>
</file>

<file path=ppt/tags/tag6.xml><?xml version="1.0" encoding="utf-8"?>
<p:tagLst xmlns:a="http://schemas.openxmlformats.org/drawingml/2006/main" xmlns:r="http://schemas.openxmlformats.org/officeDocument/2006/relationships" xmlns:p="http://schemas.openxmlformats.org/presentationml/2006/main">
  <p:tag name="HIGHLIGHTER" val="false"/>
</p:tagLst>
</file>

<file path=ppt/tags/tag60.xml><?xml version="1.0" encoding="utf-8"?>
<p:tagLst xmlns:a="http://schemas.openxmlformats.org/drawingml/2006/main" xmlns:r="http://schemas.openxmlformats.org/officeDocument/2006/relationships" xmlns:p="http://schemas.openxmlformats.org/presentationml/2006/main">
  <p:tag name="HIGHLIGHTER" val="false"/>
</p:tagLst>
</file>

<file path=ppt/tags/tag61.xml><?xml version="1.0" encoding="utf-8"?>
<p:tagLst xmlns:a="http://schemas.openxmlformats.org/drawingml/2006/main" xmlns:r="http://schemas.openxmlformats.org/officeDocument/2006/relationships" xmlns:p="http://schemas.openxmlformats.org/presentationml/2006/main">
  <p:tag name="HIGHLIGHTER" val="false"/>
</p:tagLst>
</file>

<file path=ppt/tags/tag62.xml><?xml version="1.0" encoding="utf-8"?>
<p:tagLst xmlns:a="http://schemas.openxmlformats.org/drawingml/2006/main" xmlns:r="http://schemas.openxmlformats.org/officeDocument/2006/relationships" xmlns:p="http://schemas.openxmlformats.org/presentationml/2006/main">
  <p:tag name="HIGHLIGHTER" val="false"/>
</p:tagLst>
</file>

<file path=ppt/tags/tag63.xml><?xml version="1.0" encoding="utf-8"?>
<p:tagLst xmlns:a="http://schemas.openxmlformats.org/drawingml/2006/main" xmlns:r="http://schemas.openxmlformats.org/officeDocument/2006/relationships" xmlns:p="http://schemas.openxmlformats.org/presentationml/2006/main">
  <p:tag name="HIGHLIGHTER" val="false"/>
</p:tagLst>
</file>

<file path=ppt/tags/tag64.xml><?xml version="1.0" encoding="utf-8"?>
<p:tagLst xmlns:a="http://schemas.openxmlformats.org/drawingml/2006/main" xmlns:r="http://schemas.openxmlformats.org/officeDocument/2006/relationships" xmlns:p="http://schemas.openxmlformats.org/presentationml/2006/main">
  <p:tag name="HIGHLIGHTER" val="false"/>
</p:tagLst>
</file>

<file path=ppt/tags/tag65.xml><?xml version="1.0" encoding="utf-8"?>
<p:tagLst xmlns:a="http://schemas.openxmlformats.org/drawingml/2006/main" xmlns:r="http://schemas.openxmlformats.org/officeDocument/2006/relationships" xmlns:p="http://schemas.openxmlformats.org/presentationml/2006/main">
  <p:tag name="HIGHLIGHTER" val="false"/>
</p:tagLst>
</file>

<file path=ppt/tags/tag66.xml><?xml version="1.0" encoding="utf-8"?>
<p:tagLst xmlns:a="http://schemas.openxmlformats.org/drawingml/2006/main" xmlns:r="http://schemas.openxmlformats.org/officeDocument/2006/relationships" xmlns:p="http://schemas.openxmlformats.org/presentationml/2006/main">
  <p:tag name="HIGHLIGHTER" val="false"/>
</p:tagLst>
</file>

<file path=ppt/tags/tag67.xml><?xml version="1.0" encoding="utf-8"?>
<p:tagLst xmlns:a="http://schemas.openxmlformats.org/drawingml/2006/main" xmlns:r="http://schemas.openxmlformats.org/officeDocument/2006/relationships" xmlns:p="http://schemas.openxmlformats.org/presentationml/2006/main">
  <p:tag name="HIGHLIGHTER" val="false"/>
</p:tagLst>
</file>

<file path=ppt/tags/tag68.xml><?xml version="1.0" encoding="utf-8"?>
<p:tagLst xmlns:a="http://schemas.openxmlformats.org/drawingml/2006/main" xmlns:r="http://schemas.openxmlformats.org/officeDocument/2006/relationships" xmlns:p="http://schemas.openxmlformats.org/presentationml/2006/main">
  <p:tag name="HIGHLIGHTER" val="false"/>
</p:tagLst>
</file>

<file path=ppt/tags/tag69.xml><?xml version="1.0" encoding="utf-8"?>
<p:tagLst xmlns:a="http://schemas.openxmlformats.org/drawingml/2006/main" xmlns:r="http://schemas.openxmlformats.org/officeDocument/2006/relationships" xmlns:p="http://schemas.openxmlformats.org/presentationml/2006/main">
  <p:tag name="HIGHLIGHTER" val="false"/>
</p:tagLst>
</file>

<file path=ppt/tags/tag7.xml><?xml version="1.0" encoding="utf-8"?>
<p:tagLst xmlns:a="http://schemas.openxmlformats.org/drawingml/2006/main" xmlns:r="http://schemas.openxmlformats.org/officeDocument/2006/relationships" xmlns:p="http://schemas.openxmlformats.org/presentationml/2006/main">
  <p:tag name="HIGHLIGHTER" val="false"/>
</p:tagLst>
</file>

<file path=ppt/tags/tag70.xml><?xml version="1.0" encoding="utf-8"?>
<p:tagLst xmlns:a="http://schemas.openxmlformats.org/drawingml/2006/main" xmlns:r="http://schemas.openxmlformats.org/officeDocument/2006/relationships" xmlns:p="http://schemas.openxmlformats.org/presentationml/2006/main">
  <p:tag name="HIGHLIGHTER" val="false"/>
</p:tagLst>
</file>

<file path=ppt/tags/tag71.xml><?xml version="1.0" encoding="utf-8"?>
<p:tagLst xmlns:a="http://schemas.openxmlformats.org/drawingml/2006/main" xmlns:r="http://schemas.openxmlformats.org/officeDocument/2006/relationships" xmlns:p="http://schemas.openxmlformats.org/presentationml/2006/main">
  <p:tag name="HIGHLIGHTER" val="false"/>
</p:tagLst>
</file>

<file path=ppt/tags/tag72.xml><?xml version="1.0" encoding="utf-8"?>
<p:tagLst xmlns:a="http://schemas.openxmlformats.org/drawingml/2006/main" xmlns:r="http://schemas.openxmlformats.org/officeDocument/2006/relationships" xmlns:p="http://schemas.openxmlformats.org/presentationml/2006/main">
  <p:tag name="HIGHLIGHTER" val="false"/>
</p:tagLst>
</file>

<file path=ppt/tags/tag73.xml><?xml version="1.0" encoding="utf-8"?>
<p:tagLst xmlns:a="http://schemas.openxmlformats.org/drawingml/2006/main" xmlns:r="http://schemas.openxmlformats.org/officeDocument/2006/relationships" xmlns:p="http://schemas.openxmlformats.org/presentationml/2006/main">
  <p:tag name="HIGHLIGHTER" val="false"/>
</p:tagLst>
</file>

<file path=ppt/tags/tag74.xml><?xml version="1.0" encoding="utf-8"?>
<p:tagLst xmlns:a="http://schemas.openxmlformats.org/drawingml/2006/main" xmlns:r="http://schemas.openxmlformats.org/officeDocument/2006/relationships" xmlns:p="http://schemas.openxmlformats.org/presentationml/2006/main">
  <p:tag name="HIGHLIGHTER" val="false"/>
</p:tagLst>
</file>

<file path=ppt/tags/tag75.xml><?xml version="1.0" encoding="utf-8"?>
<p:tagLst xmlns:a="http://schemas.openxmlformats.org/drawingml/2006/main" xmlns:r="http://schemas.openxmlformats.org/officeDocument/2006/relationships" xmlns:p="http://schemas.openxmlformats.org/presentationml/2006/main">
  <p:tag name="HIGHLIGHTER" val="false"/>
</p:tagLst>
</file>

<file path=ppt/tags/tag76.xml><?xml version="1.0" encoding="utf-8"?>
<p:tagLst xmlns:a="http://schemas.openxmlformats.org/drawingml/2006/main" xmlns:r="http://schemas.openxmlformats.org/officeDocument/2006/relationships" xmlns:p="http://schemas.openxmlformats.org/presentationml/2006/main">
  <p:tag name="HIGHLIGHTER" val="false"/>
</p:tagLst>
</file>

<file path=ppt/tags/tag77.xml><?xml version="1.0" encoding="utf-8"?>
<p:tagLst xmlns:a="http://schemas.openxmlformats.org/drawingml/2006/main" xmlns:r="http://schemas.openxmlformats.org/officeDocument/2006/relationships" xmlns:p="http://schemas.openxmlformats.org/presentationml/2006/main">
  <p:tag name="HIGHLIGHTER" val="false"/>
</p:tagLst>
</file>

<file path=ppt/tags/tag78.xml><?xml version="1.0" encoding="utf-8"?>
<p:tagLst xmlns:a="http://schemas.openxmlformats.org/drawingml/2006/main" xmlns:r="http://schemas.openxmlformats.org/officeDocument/2006/relationships" xmlns:p="http://schemas.openxmlformats.org/presentationml/2006/main">
  <p:tag name="HIGHLIGHTER" val="false"/>
</p:tagLst>
</file>

<file path=ppt/tags/tag79.xml><?xml version="1.0" encoding="utf-8"?>
<p:tagLst xmlns:a="http://schemas.openxmlformats.org/drawingml/2006/main" xmlns:r="http://schemas.openxmlformats.org/officeDocument/2006/relationships" xmlns:p="http://schemas.openxmlformats.org/presentationml/2006/main">
  <p:tag name="HIGHLIGHTER" val="false"/>
</p:tagLst>
</file>

<file path=ppt/tags/tag8.xml><?xml version="1.0" encoding="utf-8"?>
<p:tagLst xmlns:a="http://schemas.openxmlformats.org/drawingml/2006/main" xmlns:r="http://schemas.openxmlformats.org/officeDocument/2006/relationships" xmlns:p="http://schemas.openxmlformats.org/presentationml/2006/main">
  <p:tag name="HIGHLIGHTER" val="false"/>
</p:tagLst>
</file>

<file path=ppt/tags/tag80.xml><?xml version="1.0" encoding="utf-8"?>
<p:tagLst xmlns:a="http://schemas.openxmlformats.org/drawingml/2006/main" xmlns:r="http://schemas.openxmlformats.org/officeDocument/2006/relationships" xmlns:p="http://schemas.openxmlformats.org/presentationml/2006/main">
  <p:tag name="HIGHLIGHTER" val="false"/>
</p:tagLst>
</file>

<file path=ppt/tags/tag9.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729</Words>
  <Application>Microsoft Office PowerPoint</Application>
  <PresentationFormat>Affichage à l'écran (16:9)</PresentationFormat>
  <Paragraphs>107</Paragraphs>
  <Slides>15</Slides>
  <Notes>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15</vt:i4>
      </vt:variant>
    </vt:vector>
  </HeadingPairs>
  <TitlesOfParts>
    <vt:vector size="18" baseType="lpstr">
      <vt:lpstr>Arial</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38</cp:revision>
  <dcterms:created xsi:type="dcterms:W3CDTF">2020-05-05T08:14:07Z</dcterms:created>
  <dcterms:modified xsi:type="dcterms:W3CDTF">2020-05-14T19:48:26Z</dcterms:modified>
</cp:coreProperties>
</file>