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64" r:id="rId2"/>
    <p:sldId id="265" r:id="rId3"/>
    <p:sldId id="361" r:id="rId4"/>
    <p:sldId id="364" r:id="rId5"/>
    <p:sldId id="371" r:id="rId6"/>
    <p:sldId id="368" r:id="rId7"/>
    <p:sldId id="373" r:id="rId8"/>
    <p:sldId id="372" r:id="rId9"/>
    <p:sldId id="366" r:id="rId10"/>
    <p:sldId id="374" r:id="rId11"/>
    <p:sldId id="376" r:id="rId12"/>
    <p:sldId id="377" r:id="rId13"/>
    <p:sldId id="378" r:id="rId14"/>
    <p:sldId id="380" r:id="rId15"/>
    <p:sldId id="382" r:id="rId16"/>
    <p:sldId id="367" r:id="rId17"/>
    <p:sldId id="379" r:id="rId18"/>
  </p:sldIdLst>
  <p:sldSz cx="9144000" cy="5143500" type="screen16x9"/>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852" y="90"/>
      </p:cViewPr>
      <p:guideLst>
        <p:guide orient="horz" pos="2160"/>
        <p:guide pos="2880"/>
        <p:guide orient="horz" pos="16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95D9A7-AD9C-4615-B88F-BA591CE2FF69}" type="datetimeFigureOut">
              <a:rPr lang="fr-FR" smtClean="0"/>
              <a:t>14/05/2020</a:t>
            </a:fld>
            <a:endParaRPr lang="fr-FR" dirty="0"/>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D6F937-3D26-48E5-A9BE-916ECEB4D2BD}" type="slidenum">
              <a:rPr lang="fr-FR" smtClean="0"/>
              <a:t>‹N°›</a:t>
            </a:fld>
            <a:endParaRPr lang="fr-FR" dirty="0"/>
          </a:p>
        </p:txBody>
      </p:sp>
    </p:spTree>
    <p:extLst>
      <p:ext uri="{BB962C8B-B14F-4D97-AF65-F5344CB8AC3E}">
        <p14:creationId xmlns:p14="http://schemas.microsoft.com/office/powerpoint/2010/main" val="1456489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EB7E2C8-4172-4E3B-A82B-D2EE77AEFFBE}" type="slidenum">
              <a:rPr lang="fr-FR" smtClean="0"/>
              <a:t>1</a:t>
            </a:fld>
            <a:endParaRPr lang="fr-FR" dirty="0"/>
          </a:p>
        </p:txBody>
      </p:sp>
    </p:spTree>
    <p:extLst>
      <p:ext uri="{BB962C8B-B14F-4D97-AF65-F5344CB8AC3E}">
        <p14:creationId xmlns:p14="http://schemas.microsoft.com/office/powerpoint/2010/main" val="3346095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Décréter</a:t>
            </a:r>
            <a:r>
              <a:rPr lang="fr-FR" baseline="0" dirty="0"/>
              <a:t>  : pas d’exemple de construction transitive indirecte</a:t>
            </a:r>
            <a:endParaRPr lang="fr-FR" dirty="0"/>
          </a:p>
        </p:txBody>
      </p:sp>
      <p:sp>
        <p:nvSpPr>
          <p:cNvPr id="4" name="Espace réservé du numéro de diapositive 3"/>
          <p:cNvSpPr>
            <a:spLocks noGrp="1"/>
          </p:cNvSpPr>
          <p:nvPr>
            <p:ph type="sldNum" sz="quarter" idx="10"/>
          </p:nvPr>
        </p:nvSpPr>
        <p:spPr/>
        <p:txBody>
          <a:bodyPr/>
          <a:lstStyle/>
          <a:p>
            <a:fld id="{F2D6F937-3D26-48E5-A9BE-916ECEB4D2BD}" type="slidenum">
              <a:rPr lang="fr-FR" smtClean="0"/>
              <a:t>5</a:t>
            </a:fld>
            <a:endParaRPr lang="fr-FR" dirty="0"/>
          </a:p>
        </p:txBody>
      </p:sp>
    </p:spTree>
    <p:extLst>
      <p:ext uri="{BB962C8B-B14F-4D97-AF65-F5344CB8AC3E}">
        <p14:creationId xmlns:p14="http://schemas.microsoft.com/office/powerpoint/2010/main" val="1737258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97820"/>
            <a:ext cx="7772400" cy="1102519"/>
          </a:xfrm>
        </p:spPr>
        <p:txBody>
          <a:bodyPr/>
          <a:lstStyle/>
          <a:p>
            <a:r>
              <a:rPr lang="fr-FR"/>
              <a:t>Modifiez le style du titre</a:t>
            </a:r>
          </a:p>
        </p:txBody>
      </p:sp>
      <p:sp>
        <p:nvSpPr>
          <p:cNvPr id="3" name="Sous-titr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58B2BDDB-472C-4BA0-A985-E6F0CD255611}" type="datetimeFigureOut">
              <a:rPr lang="fr-FR" smtClean="0"/>
              <a:t>14/05/2020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5B2AAB6-EB63-4559-8117-D7D4F0D2B3D5}" type="slidenum">
              <a:rPr lang="fr-FR" smtClean="0"/>
              <a:t>‹N°›</a:t>
            </a:fld>
            <a:endParaRPr lang="fr-FR" dirty="0"/>
          </a:p>
        </p:txBody>
      </p:sp>
    </p:spTree>
    <p:extLst>
      <p:ext uri="{BB962C8B-B14F-4D97-AF65-F5344CB8AC3E}">
        <p14:creationId xmlns:p14="http://schemas.microsoft.com/office/powerpoint/2010/main" val="2959085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58B2BDDB-472C-4BA0-A985-E6F0CD255611}" type="datetimeFigureOut">
              <a:rPr lang="fr-FR" smtClean="0"/>
              <a:t>14/05/2020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5B2AAB6-EB63-4559-8117-D7D4F0D2B3D5}" type="slidenum">
              <a:rPr lang="fr-FR" smtClean="0"/>
              <a:t>‹N°›</a:t>
            </a:fld>
            <a:endParaRPr lang="fr-FR" dirty="0"/>
          </a:p>
        </p:txBody>
      </p:sp>
    </p:spTree>
    <p:extLst>
      <p:ext uri="{BB962C8B-B14F-4D97-AF65-F5344CB8AC3E}">
        <p14:creationId xmlns:p14="http://schemas.microsoft.com/office/powerpoint/2010/main" val="480679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05980"/>
            <a:ext cx="2057400" cy="4388644"/>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05980"/>
            <a:ext cx="6019800" cy="438864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58B2BDDB-472C-4BA0-A985-E6F0CD255611}" type="datetimeFigureOut">
              <a:rPr lang="fr-FR" smtClean="0"/>
              <a:t>14/05/2020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5B2AAB6-EB63-4559-8117-D7D4F0D2B3D5}" type="slidenum">
              <a:rPr lang="fr-FR" smtClean="0"/>
              <a:t>‹N°›</a:t>
            </a:fld>
            <a:endParaRPr lang="fr-FR" dirty="0"/>
          </a:p>
        </p:txBody>
      </p:sp>
    </p:spTree>
    <p:extLst>
      <p:ext uri="{BB962C8B-B14F-4D97-AF65-F5344CB8AC3E}">
        <p14:creationId xmlns:p14="http://schemas.microsoft.com/office/powerpoint/2010/main" val="2010218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58B2BDDB-472C-4BA0-A985-E6F0CD255611}" type="datetimeFigureOut">
              <a:rPr lang="fr-FR" smtClean="0"/>
              <a:t>14/05/2020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5B2AAB6-EB63-4559-8117-D7D4F0D2B3D5}" type="slidenum">
              <a:rPr lang="fr-FR" smtClean="0"/>
              <a:t>‹N°›</a:t>
            </a:fld>
            <a:endParaRPr lang="fr-FR" dirty="0"/>
          </a:p>
        </p:txBody>
      </p:sp>
    </p:spTree>
    <p:extLst>
      <p:ext uri="{BB962C8B-B14F-4D97-AF65-F5344CB8AC3E}">
        <p14:creationId xmlns:p14="http://schemas.microsoft.com/office/powerpoint/2010/main" val="1695038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305176"/>
            <a:ext cx="7772400" cy="1021556"/>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58B2BDDB-472C-4BA0-A985-E6F0CD255611}" type="datetimeFigureOut">
              <a:rPr lang="fr-FR" smtClean="0"/>
              <a:t>14/05/2020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5B2AAB6-EB63-4559-8117-D7D4F0D2B3D5}" type="slidenum">
              <a:rPr lang="fr-FR" smtClean="0"/>
              <a:t>‹N°›</a:t>
            </a:fld>
            <a:endParaRPr lang="fr-FR" dirty="0"/>
          </a:p>
        </p:txBody>
      </p:sp>
    </p:spTree>
    <p:extLst>
      <p:ext uri="{BB962C8B-B14F-4D97-AF65-F5344CB8AC3E}">
        <p14:creationId xmlns:p14="http://schemas.microsoft.com/office/powerpoint/2010/main" val="2593381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58B2BDDB-472C-4BA0-A985-E6F0CD255611}" type="datetimeFigureOut">
              <a:rPr lang="fr-FR" smtClean="0"/>
              <a:t>14/05/2020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35B2AAB6-EB63-4559-8117-D7D4F0D2B3D5}" type="slidenum">
              <a:rPr lang="fr-FR" smtClean="0"/>
              <a:t>‹N°›</a:t>
            </a:fld>
            <a:endParaRPr lang="fr-FR" dirty="0"/>
          </a:p>
        </p:txBody>
      </p:sp>
    </p:spTree>
    <p:extLst>
      <p:ext uri="{BB962C8B-B14F-4D97-AF65-F5344CB8AC3E}">
        <p14:creationId xmlns:p14="http://schemas.microsoft.com/office/powerpoint/2010/main" val="1299192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8"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58B2BDDB-472C-4BA0-A985-E6F0CD255611}" type="datetimeFigureOut">
              <a:rPr lang="fr-FR" smtClean="0"/>
              <a:t>14/05/2020</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35B2AAB6-EB63-4559-8117-D7D4F0D2B3D5}" type="slidenum">
              <a:rPr lang="fr-FR" smtClean="0"/>
              <a:t>‹N°›</a:t>
            </a:fld>
            <a:endParaRPr lang="fr-FR" dirty="0"/>
          </a:p>
        </p:txBody>
      </p:sp>
    </p:spTree>
    <p:extLst>
      <p:ext uri="{BB962C8B-B14F-4D97-AF65-F5344CB8AC3E}">
        <p14:creationId xmlns:p14="http://schemas.microsoft.com/office/powerpoint/2010/main" val="463380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58B2BDDB-472C-4BA0-A985-E6F0CD255611}" type="datetimeFigureOut">
              <a:rPr lang="fr-FR" smtClean="0"/>
              <a:t>14/05/2020</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35B2AAB6-EB63-4559-8117-D7D4F0D2B3D5}" type="slidenum">
              <a:rPr lang="fr-FR" smtClean="0"/>
              <a:t>‹N°›</a:t>
            </a:fld>
            <a:endParaRPr lang="fr-FR" dirty="0"/>
          </a:p>
        </p:txBody>
      </p:sp>
    </p:spTree>
    <p:extLst>
      <p:ext uri="{BB962C8B-B14F-4D97-AF65-F5344CB8AC3E}">
        <p14:creationId xmlns:p14="http://schemas.microsoft.com/office/powerpoint/2010/main" val="3786331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8B2BDDB-472C-4BA0-A985-E6F0CD255611}" type="datetimeFigureOut">
              <a:rPr lang="fr-FR" smtClean="0"/>
              <a:t>14/05/2020</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35B2AAB6-EB63-4559-8117-D7D4F0D2B3D5}" type="slidenum">
              <a:rPr lang="fr-FR" smtClean="0"/>
              <a:t>‹N°›</a:t>
            </a:fld>
            <a:endParaRPr lang="fr-FR" dirty="0"/>
          </a:p>
        </p:txBody>
      </p:sp>
    </p:spTree>
    <p:extLst>
      <p:ext uri="{BB962C8B-B14F-4D97-AF65-F5344CB8AC3E}">
        <p14:creationId xmlns:p14="http://schemas.microsoft.com/office/powerpoint/2010/main" val="1913761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3" y="204787"/>
            <a:ext cx="3008313" cy="871538"/>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58B2BDDB-472C-4BA0-A985-E6F0CD255611}" type="datetimeFigureOut">
              <a:rPr lang="fr-FR" smtClean="0"/>
              <a:t>14/05/2020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35B2AAB6-EB63-4559-8117-D7D4F0D2B3D5}" type="slidenum">
              <a:rPr lang="fr-FR" smtClean="0"/>
              <a:t>‹N°›</a:t>
            </a:fld>
            <a:endParaRPr lang="fr-FR" dirty="0"/>
          </a:p>
        </p:txBody>
      </p:sp>
    </p:spTree>
    <p:extLst>
      <p:ext uri="{BB962C8B-B14F-4D97-AF65-F5344CB8AC3E}">
        <p14:creationId xmlns:p14="http://schemas.microsoft.com/office/powerpoint/2010/main" val="250621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1"/>
            <a:ext cx="5486400" cy="425054"/>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58B2BDDB-472C-4BA0-A985-E6F0CD255611}" type="datetimeFigureOut">
              <a:rPr lang="fr-FR" smtClean="0"/>
              <a:t>14/05/2020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35B2AAB6-EB63-4559-8117-D7D4F0D2B3D5}" type="slidenum">
              <a:rPr lang="fr-FR" smtClean="0"/>
              <a:t>‹N°›</a:t>
            </a:fld>
            <a:endParaRPr lang="fr-FR" dirty="0"/>
          </a:p>
        </p:txBody>
      </p:sp>
    </p:spTree>
    <p:extLst>
      <p:ext uri="{BB962C8B-B14F-4D97-AF65-F5344CB8AC3E}">
        <p14:creationId xmlns:p14="http://schemas.microsoft.com/office/powerpoint/2010/main" val="2232107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8B2BDDB-472C-4BA0-A985-E6F0CD255611}" type="datetimeFigureOut">
              <a:rPr lang="fr-FR" smtClean="0"/>
              <a:t>14/05/2020</a:t>
            </a:fld>
            <a:endParaRPr lang="fr-FR" dirty="0"/>
          </a:p>
        </p:txBody>
      </p:sp>
      <p:sp>
        <p:nvSpPr>
          <p:cNvPr id="5" name="Espace réservé du pied de page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35B2AAB6-EB63-4559-8117-D7D4F0D2B3D5}" type="slidenum">
              <a:rPr lang="fr-FR" smtClean="0"/>
              <a:t>‹N°›</a:t>
            </a:fld>
            <a:endParaRPr lang="fr-FR" dirty="0"/>
          </a:p>
        </p:txBody>
      </p:sp>
    </p:spTree>
    <p:extLst>
      <p:ext uri="{BB962C8B-B14F-4D97-AF65-F5344CB8AC3E}">
        <p14:creationId xmlns:p14="http://schemas.microsoft.com/office/powerpoint/2010/main" val="2777582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18" Type="http://schemas.openxmlformats.org/officeDocument/2006/relationships/tags" Target="../tags/tag18.xml"/><Relationship Id="rId26" Type="http://schemas.openxmlformats.org/officeDocument/2006/relationships/tags" Target="../tags/tag26.xml"/><Relationship Id="rId39" Type="http://schemas.openxmlformats.org/officeDocument/2006/relationships/image" Target="../media/image3.png"/><Relationship Id="rId3" Type="http://schemas.openxmlformats.org/officeDocument/2006/relationships/tags" Target="../tags/tag3.xml"/><Relationship Id="rId21" Type="http://schemas.openxmlformats.org/officeDocument/2006/relationships/tags" Target="../tags/tag21.xml"/><Relationship Id="rId34" Type="http://schemas.openxmlformats.org/officeDocument/2006/relationships/tags" Target="../tags/tag34.xml"/><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tags" Target="../tags/tag17.xml"/><Relationship Id="rId25" Type="http://schemas.openxmlformats.org/officeDocument/2006/relationships/tags" Target="../tags/tag25.xml"/><Relationship Id="rId33" Type="http://schemas.openxmlformats.org/officeDocument/2006/relationships/tags" Target="../tags/tag33.xml"/><Relationship Id="rId38" Type="http://schemas.openxmlformats.org/officeDocument/2006/relationships/slideLayout" Target="../slideLayouts/slideLayout7.xml"/><Relationship Id="rId2" Type="http://schemas.openxmlformats.org/officeDocument/2006/relationships/tags" Target="../tags/tag2.xml"/><Relationship Id="rId16" Type="http://schemas.openxmlformats.org/officeDocument/2006/relationships/tags" Target="../tags/tag16.xml"/><Relationship Id="rId20" Type="http://schemas.openxmlformats.org/officeDocument/2006/relationships/tags" Target="../tags/tag20.xml"/><Relationship Id="rId29" Type="http://schemas.openxmlformats.org/officeDocument/2006/relationships/tags" Target="../tags/tag29.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24" Type="http://schemas.openxmlformats.org/officeDocument/2006/relationships/tags" Target="../tags/tag24.xml"/><Relationship Id="rId32" Type="http://schemas.openxmlformats.org/officeDocument/2006/relationships/tags" Target="../tags/tag32.xml"/><Relationship Id="rId37" Type="http://schemas.openxmlformats.org/officeDocument/2006/relationships/tags" Target="../tags/tag37.xml"/><Relationship Id="rId40" Type="http://schemas.openxmlformats.org/officeDocument/2006/relationships/image" Target="../media/image6.png"/><Relationship Id="rId5" Type="http://schemas.openxmlformats.org/officeDocument/2006/relationships/tags" Target="../tags/tag5.xml"/><Relationship Id="rId15" Type="http://schemas.openxmlformats.org/officeDocument/2006/relationships/tags" Target="../tags/tag15.xml"/><Relationship Id="rId23" Type="http://schemas.openxmlformats.org/officeDocument/2006/relationships/tags" Target="../tags/tag23.xml"/><Relationship Id="rId28" Type="http://schemas.openxmlformats.org/officeDocument/2006/relationships/tags" Target="../tags/tag28.xml"/><Relationship Id="rId36" Type="http://schemas.openxmlformats.org/officeDocument/2006/relationships/tags" Target="../tags/tag36.xml"/><Relationship Id="rId10" Type="http://schemas.openxmlformats.org/officeDocument/2006/relationships/tags" Target="../tags/tag10.xml"/><Relationship Id="rId19" Type="http://schemas.openxmlformats.org/officeDocument/2006/relationships/tags" Target="../tags/tag19.xml"/><Relationship Id="rId31" Type="http://schemas.openxmlformats.org/officeDocument/2006/relationships/tags" Target="../tags/tag31.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 Id="rId22" Type="http://schemas.openxmlformats.org/officeDocument/2006/relationships/tags" Target="../tags/tag22.xml"/><Relationship Id="rId27" Type="http://schemas.openxmlformats.org/officeDocument/2006/relationships/tags" Target="../tags/tag27.xml"/><Relationship Id="rId30" Type="http://schemas.openxmlformats.org/officeDocument/2006/relationships/tags" Target="../tags/tag30.xml"/><Relationship Id="rId35" Type="http://schemas.openxmlformats.org/officeDocument/2006/relationships/tags" Target="../tags/tag35.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459973" y="771550"/>
            <a:ext cx="5832648" cy="523220"/>
          </a:xfrm>
          <a:prstGeom prst="rect">
            <a:avLst/>
          </a:prstGeom>
          <a:noFill/>
        </p:spPr>
        <p:txBody>
          <a:bodyPr wrap="square" rtlCol="0">
            <a:spAutoFit/>
          </a:bodyPr>
          <a:lstStyle/>
          <a:p>
            <a:pPr algn="ctr"/>
            <a:r>
              <a:rPr lang="fr-FR" sz="2800" b="1" dirty="0">
                <a:latin typeface="Arial" panose="020B0604020202020204" pitchFamily="34" charset="0"/>
                <a:cs typeface="Arial" panose="020B0604020202020204" pitchFamily="34" charset="0"/>
              </a:rPr>
              <a:t>Français CE1</a:t>
            </a:r>
          </a:p>
        </p:txBody>
      </p:sp>
      <p:sp>
        <p:nvSpPr>
          <p:cNvPr id="3" name="ZoneTexte 2"/>
          <p:cNvSpPr txBox="1"/>
          <p:nvPr/>
        </p:nvSpPr>
        <p:spPr>
          <a:xfrm>
            <a:off x="2376752" y="1779664"/>
            <a:ext cx="3960440" cy="461665"/>
          </a:xfrm>
          <a:prstGeom prst="rect">
            <a:avLst/>
          </a:prstGeom>
          <a:noFill/>
        </p:spPr>
        <p:txBody>
          <a:bodyPr wrap="square" rtlCol="0">
            <a:spAutoFit/>
          </a:bodyPr>
          <a:lstStyle/>
          <a:p>
            <a:pPr algn="ctr"/>
            <a:r>
              <a:rPr lang="fr-FR" sz="2400" dirty="0">
                <a:latin typeface="Arial" panose="020B0604020202020204" pitchFamily="34" charset="0"/>
                <a:cs typeface="Arial" panose="020B0604020202020204" pitchFamily="34" charset="0"/>
              </a:rPr>
              <a:t>Séquence 5 – séance 3  </a:t>
            </a:r>
          </a:p>
        </p:txBody>
      </p:sp>
      <p:sp>
        <p:nvSpPr>
          <p:cNvPr id="5" name="ZoneTexte 4"/>
          <p:cNvSpPr txBox="1"/>
          <p:nvPr/>
        </p:nvSpPr>
        <p:spPr>
          <a:xfrm>
            <a:off x="1261126" y="2679761"/>
            <a:ext cx="6695250" cy="461665"/>
          </a:xfrm>
          <a:prstGeom prst="rect">
            <a:avLst/>
          </a:prstGeom>
          <a:noFill/>
        </p:spPr>
        <p:txBody>
          <a:bodyPr wrap="square" rtlCol="0">
            <a:spAutoFit/>
          </a:bodyPr>
          <a:lstStyle/>
          <a:p>
            <a:pPr algn="ctr"/>
            <a:r>
              <a:rPr lang="fr-FR" sz="2400" dirty="0">
                <a:latin typeface="Arial" panose="020B0604020202020204" pitchFamily="34" charset="0"/>
                <a:cs typeface="Arial" panose="020B0604020202020204" pitchFamily="34" charset="0"/>
              </a:rPr>
              <a:t>Réviser les types de phrase et la ponctuation</a:t>
            </a:r>
          </a:p>
        </p:txBody>
      </p:sp>
    </p:spTree>
    <p:extLst>
      <p:ext uri="{BB962C8B-B14F-4D97-AF65-F5344CB8AC3E}">
        <p14:creationId xmlns:p14="http://schemas.microsoft.com/office/powerpoint/2010/main" val="2816411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455640" y="622257"/>
            <a:ext cx="2688360" cy="461665"/>
          </a:xfrm>
          <a:prstGeom prst="rect">
            <a:avLst/>
          </a:prstGeom>
          <a:solidFill>
            <a:schemeClr val="accent6">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phrase déclarative</a:t>
            </a:r>
          </a:p>
        </p:txBody>
      </p:sp>
      <p:sp>
        <p:nvSpPr>
          <p:cNvPr id="5" name="ZoneTexte 4"/>
          <p:cNvSpPr txBox="1"/>
          <p:nvPr/>
        </p:nvSpPr>
        <p:spPr>
          <a:xfrm>
            <a:off x="303566" y="391714"/>
            <a:ext cx="6480720" cy="6001643"/>
          </a:xfrm>
          <a:prstGeom prst="rect">
            <a:avLst/>
          </a:prstGeom>
          <a:noFill/>
        </p:spPr>
        <p:txBody>
          <a:bodyPr wrap="square" rtlCol="0">
            <a:spAutoFit/>
          </a:bodyPr>
          <a:lstStyle/>
          <a:p>
            <a:pPr>
              <a:lnSpc>
                <a:spcPct val="200000"/>
              </a:lnSpc>
            </a:pPr>
            <a:r>
              <a:rPr lang="fr-FR" sz="2400" dirty="0">
                <a:latin typeface="Arial" panose="020B0604020202020204" pitchFamily="34" charset="0"/>
                <a:cs typeface="Arial" panose="020B0604020202020204" pitchFamily="34" charset="0"/>
              </a:rPr>
              <a:t>La piscine est fermée pendant les vacances.</a:t>
            </a:r>
          </a:p>
          <a:p>
            <a:pPr>
              <a:lnSpc>
                <a:spcPct val="200000"/>
              </a:lnSpc>
            </a:pPr>
            <a:r>
              <a:rPr lang="fr-FR" sz="2400" dirty="0">
                <a:latin typeface="Arial" panose="020B0604020202020204" pitchFamily="34" charset="0"/>
                <a:cs typeface="Arial" panose="020B0604020202020204" pitchFamily="34" charset="0"/>
              </a:rPr>
              <a:t>Arrêtez ou vous serez punis !</a:t>
            </a:r>
          </a:p>
          <a:p>
            <a:pPr>
              <a:lnSpc>
                <a:spcPct val="200000"/>
              </a:lnSpc>
            </a:pPr>
            <a:r>
              <a:rPr lang="fr-FR" sz="2400" dirty="0">
                <a:latin typeface="Arial" panose="020B0604020202020204" pitchFamily="34" charset="0"/>
                <a:cs typeface="Arial" panose="020B0604020202020204" pitchFamily="34" charset="0"/>
              </a:rPr>
              <a:t>Qui est ce monsieur ?</a:t>
            </a:r>
          </a:p>
          <a:p>
            <a:pPr>
              <a:lnSpc>
                <a:spcPct val="200000"/>
              </a:lnSpc>
            </a:pPr>
            <a:r>
              <a:rPr lang="fr-FR" sz="2400" dirty="0">
                <a:latin typeface="Arial" panose="020B0604020202020204" pitchFamily="34" charset="0"/>
                <a:cs typeface="Arial" panose="020B0604020202020204" pitchFamily="34" charset="0"/>
              </a:rPr>
              <a:t>J’ai oublié ma casquette.</a:t>
            </a:r>
          </a:p>
          <a:p>
            <a:pPr>
              <a:lnSpc>
                <a:spcPct val="200000"/>
              </a:lnSpc>
            </a:pPr>
            <a:r>
              <a:rPr lang="fr-FR" sz="2400" dirty="0">
                <a:latin typeface="Arial" panose="020B0604020202020204" pitchFamily="34" charset="0"/>
                <a:cs typeface="Arial" panose="020B0604020202020204" pitchFamily="34" charset="0"/>
              </a:rPr>
              <a:t>Va prendre ton bain !</a:t>
            </a:r>
          </a:p>
          <a:p>
            <a:pPr>
              <a:lnSpc>
                <a:spcPct val="200000"/>
              </a:lnSpc>
            </a:pPr>
            <a:r>
              <a:rPr lang="fr-FR" sz="2400" dirty="0">
                <a:latin typeface="Arial" panose="020B0604020202020204" pitchFamily="34" charset="0"/>
                <a:cs typeface="Arial" panose="020B0604020202020204" pitchFamily="34" charset="0"/>
              </a:rPr>
              <a:t>Quel beau temps !</a:t>
            </a:r>
          </a:p>
          <a:p>
            <a:pPr>
              <a:lnSpc>
                <a:spcPct val="200000"/>
              </a:lnSpc>
            </a:pPr>
            <a:endParaRPr lang="fr-FR" sz="2400" dirty="0">
              <a:latin typeface="Arial" panose="020B0604020202020204" pitchFamily="34" charset="0"/>
              <a:cs typeface="Arial" panose="020B0604020202020204" pitchFamily="34" charset="0"/>
            </a:endParaRPr>
          </a:p>
          <a:p>
            <a:pPr>
              <a:lnSpc>
                <a:spcPct val="200000"/>
              </a:lnSpc>
            </a:pPr>
            <a:r>
              <a:rPr lang="fr-FR" sz="2400" dirty="0">
                <a:latin typeface="Arial" panose="020B0604020202020204" pitchFamily="34" charset="0"/>
                <a:cs typeface="Arial" panose="020B0604020202020204" pitchFamily="34" charset="0"/>
              </a:rPr>
              <a:t> </a:t>
            </a:r>
          </a:p>
        </p:txBody>
      </p:sp>
      <p:sp>
        <p:nvSpPr>
          <p:cNvPr id="7" name="ZoneTexte 6"/>
          <p:cNvSpPr txBox="1"/>
          <p:nvPr/>
        </p:nvSpPr>
        <p:spPr>
          <a:xfrm>
            <a:off x="931679" y="33089"/>
            <a:ext cx="6992617" cy="461665"/>
          </a:xfrm>
          <a:prstGeom prst="rect">
            <a:avLst/>
          </a:prstGeom>
          <a:noFill/>
        </p:spPr>
        <p:txBody>
          <a:bodyPr wrap="square" rtlCol="0">
            <a:spAutoFit/>
          </a:bodyPr>
          <a:lstStyle/>
          <a:p>
            <a:pPr algn="ctr"/>
            <a:r>
              <a:rPr lang="fr-FR" sz="2400" b="1" dirty="0">
                <a:latin typeface="Arial" panose="020B0604020202020204" pitchFamily="34" charset="0"/>
                <a:cs typeface="Arial" panose="020B0604020202020204" pitchFamily="34" charset="0"/>
              </a:rPr>
              <a:t>Indique le type de chaque phrase</a:t>
            </a: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3566" y="33089"/>
            <a:ext cx="557804" cy="531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ZoneTexte 9"/>
          <p:cNvSpPr txBox="1"/>
          <p:nvPr/>
        </p:nvSpPr>
        <p:spPr>
          <a:xfrm>
            <a:off x="3831309" y="2749422"/>
            <a:ext cx="2688360" cy="461665"/>
          </a:xfrm>
          <a:prstGeom prst="rect">
            <a:avLst/>
          </a:prstGeom>
          <a:solidFill>
            <a:schemeClr val="accent6">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phrase déclarative</a:t>
            </a:r>
          </a:p>
        </p:txBody>
      </p:sp>
      <p:sp>
        <p:nvSpPr>
          <p:cNvPr id="11" name="ZoneTexte 10"/>
          <p:cNvSpPr txBox="1"/>
          <p:nvPr/>
        </p:nvSpPr>
        <p:spPr>
          <a:xfrm>
            <a:off x="3042532" y="4299942"/>
            <a:ext cx="2688360" cy="461665"/>
          </a:xfrm>
          <a:prstGeom prst="rect">
            <a:avLst/>
          </a:prstGeom>
          <a:solidFill>
            <a:schemeClr val="accent6">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phrase déclarative</a:t>
            </a:r>
          </a:p>
        </p:txBody>
      </p:sp>
      <p:sp>
        <p:nvSpPr>
          <p:cNvPr id="12" name="ZoneTexte 11"/>
          <p:cNvSpPr txBox="1"/>
          <p:nvPr/>
        </p:nvSpPr>
        <p:spPr>
          <a:xfrm>
            <a:off x="3769890" y="3507854"/>
            <a:ext cx="2652863" cy="461665"/>
          </a:xfrm>
          <a:prstGeom prst="rect">
            <a:avLst/>
          </a:prstGeom>
          <a:solidFill>
            <a:schemeClr val="accent6">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phrase impérative</a:t>
            </a:r>
          </a:p>
        </p:txBody>
      </p:sp>
      <p:sp>
        <p:nvSpPr>
          <p:cNvPr id="14" name="ZoneTexte 13"/>
          <p:cNvSpPr txBox="1"/>
          <p:nvPr/>
        </p:nvSpPr>
        <p:spPr>
          <a:xfrm>
            <a:off x="3543926" y="2067694"/>
            <a:ext cx="2955331" cy="461665"/>
          </a:xfrm>
          <a:prstGeom prst="rect">
            <a:avLst/>
          </a:prstGeom>
          <a:solidFill>
            <a:schemeClr val="accent6">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phrase interrogative</a:t>
            </a:r>
          </a:p>
        </p:txBody>
      </p:sp>
      <p:sp>
        <p:nvSpPr>
          <p:cNvPr id="15" name="ZoneTexte 14"/>
          <p:cNvSpPr txBox="1"/>
          <p:nvPr/>
        </p:nvSpPr>
        <p:spPr>
          <a:xfrm>
            <a:off x="4438901" y="1347614"/>
            <a:ext cx="2652863" cy="461665"/>
          </a:xfrm>
          <a:prstGeom prst="rect">
            <a:avLst/>
          </a:prstGeom>
          <a:solidFill>
            <a:schemeClr val="accent6">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phrase impérative</a:t>
            </a:r>
          </a:p>
        </p:txBody>
      </p:sp>
    </p:spTree>
    <p:extLst>
      <p:ext uri="{BB962C8B-B14F-4D97-AF65-F5344CB8AC3E}">
        <p14:creationId xmlns:p14="http://schemas.microsoft.com/office/powerpoint/2010/main" val="2376709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 grpId="0" animBg="1"/>
      <p:bldP spid="11" grpId="0" animBg="1"/>
      <p:bldP spid="12" grpId="0" animBg="1"/>
      <p:bldP spid="14" grpId="0" animBg="1"/>
      <p:bldP spid="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9632" y="915566"/>
            <a:ext cx="5958408" cy="3347840"/>
          </a:xfrm>
          <a:prstGeom prst="rect">
            <a:avLst/>
          </a:prstGeom>
        </p:spPr>
        <p:txBody>
          <a:bodyPr wrap="square">
            <a:spAutoFit/>
          </a:bodyPr>
          <a:lstStyle/>
          <a:p>
            <a:pPr>
              <a:lnSpc>
                <a:spcPct val="150000"/>
              </a:lnSpc>
            </a:pPr>
            <a:r>
              <a:rPr lang="fr-FR" sz="2400" dirty="0">
                <a:latin typeface="Arial" panose="020B0604020202020204" pitchFamily="34" charset="0"/>
                <a:cs typeface="Arial" panose="020B0604020202020204" pitchFamily="34" charset="0"/>
              </a:rPr>
              <a:t>Au feu ___ </a:t>
            </a:r>
          </a:p>
          <a:p>
            <a:pPr>
              <a:lnSpc>
                <a:spcPct val="150000"/>
              </a:lnSpc>
            </a:pPr>
            <a:r>
              <a:rPr lang="fr-FR" sz="2400" dirty="0">
                <a:latin typeface="Arial" panose="020B0604020202020204" pitchFamily="34" charset="0"/>
                <a:cs typeface="Arial" panose="020B0604020202020204" pitchFamily="34" charset="0"/>
              </a:rPr>
              <a:t>Qui a vu la fumée ___ </a:t>
            </a:r>
          </a:p>
          <a:p>
            <a:pPr>
              <a:lnSpc>
                <a:spcPct val="150000"/>
              </a:lnSpc>
            </a:pPr>
            <a:r>
              <a:rPr lang="fr-FR" sz="2400" dirty="0">
                <a:latin typeface="Arial" panose="020B0604020202020204" pitchFamily="34" charset="0"/>
                <a:cs typeface="Arial" panose="020B0604020202020204" pitchFamily="34" charset="0"/>
              </a:rPr>
              <a:t>Est-ce que les pompiers vont venir ___ Viens ici ___ </a:t>
            </a:r>
          </a:p>
          <a:p>
            <a:pPr>
              <a:lnSpc>
                <a:spcPct val="150000"/>
              </a:lnSpc>
            </a:pPr>
            <a:r>
              <a:rPr lang="fr-FR" sz="2400" dirty="0">
                <a:latin typeface="Arial" panose="020B0604020202020204" pitchFamily="34" charset="0"/>
                <a:cs typeface="Arial" panose="020B0604020202020204" pitchFamily="34" charset="0"/>
              </a:rPr>
              <a:t>Est-ce que tu as appelé les pompiers ___ Dépêche-toi ___ </a:t>
            </a:r>
          </a:p>
        </p:txBody>
      </p:sp>
      <p:sp>
        <p:nvSpPr>
          <p:cNvPr id="3" name="ZoneTexte 2"/>
          <p:cNvSpPr txBox="1"/>
          <p:nvPr/>
        </p:nvSpPr>
        <p:spPr>
          <a:xfrm>
            <a:off x="971600" y="102496"/>
            <a:ext cx="6992617" cy="461665"/>
          </a:xfrm>
          <a:prstGeom prst="rect">
            <a:avLst/>
          </a:prstGeom>
          <a:noFill/>
        </p:spPr>
        <p:txBody>
          <a:bodyPr wrap="square" rtlCol="0">
            <a:spAutoFit/>
          </a:bodyPr>
          <a:lstStyle/>
          <a:p>
            <a:pPr algn="ctr"/>
            <a:r>
              <a:rPr lang="fr-FR" sz="2400" b="1" dirty="0">
                <a:latin typeface="Arial" panose="020B0604020202020204" pitchFamily="34" charset="0"/>
                <a:cs typeface="Arial" panose="020B0604020202020204" pitchFamily="34" charset="0"/>
              </a:rPr>
              <a:t>Rétablis la ponctuation</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180" y="126998"/>
            <a:ext cx="557804" cy="531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678618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931679" y="33089"/>
            <a:ext cx="6992617" cy="461665"/>
          </a:xfrm>
          <a:prstGeom prst="rect">
            <a:avLst/>
          </a:prstGeom>
          <a:noFill/>
        </p:spPr>
        <p:txBody>
          <a:bodyPr wrap="square" rtlCol="0">
            <a:spAutoFit/>
          </a:bodyPr>
          <a:lstStyle/>
          <a:p>
            <a:pPr algn="ctr"/>
            <a:r>
              <a:rPr lang="fr-FR" sz="2400" b="1" dirty="0">
                <a:latin typeface="Arial" panose="020B0604020202020204" pitchFamily="34" charset="0"/>
                <a:cs typeface="Arial" panose="020B0604020202020204" pitchFamily="34" charset="0"/>
              </a:rPr>
              <a:t>Apprendre à poser des questions</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3566" y="33089"/>
            <a:ext cx="557804" cy="531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1419622"/>
            <a:ext cx="8479135" cy="6917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ZoneTexte 1"/>
          <p:cNvSpPr txBox="1"/>
          <p:nvPr/>
        </p:nvSpPr>
        <p:spPr>
          <a:xfrm>
            <a:off x="582468" y="771550"/>
            <a:ext cx="5429692" cy="461665"/>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rPr>
              <a:t>C’est la factrice qui a sonné à la porte. </a:t>
            </a:r>
          </a:p>
        </p:txBody>
      </p:sp>
      <p:sp>
        <p:nvSpPr>
          <p:cNvPr id="7" name="ZoneTexte 6"/>
          <p:cNvSpPr txBox="1"/>
          <p:nvPr/>
        </p:nvSpPr>
        <p:spPr>
          <a:xfrm>
            <a:off x="582468" y="2339065"/>
            <a:ext cx="5429692" cy="461665"/>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rPr>
              <a:t>Nous allons chez le boulanger.</a:t>
            </a:r>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8419" y="2897335"/>
            <a:ext cx="8479135" cy="6917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ZoneTexte 8"/>
          <p:cNvSpPr txBox="1"/>
          <p:nvPr/>
        </p:nvSpPr>
        <p:spPr>
          <a:xfrm>
            <a:off x="582468" y="3697230"/>
            <a:ext cx="5429692" cy="461665"/>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rPr>
              <a:t>Il est cinq heures.</a:t>
            </a:r>
          </a:p>
        </p:txBody>
      </p:sp>
      <p:pic>
        <p:nvPicPr>
          <p:cNvPr id="1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3566" y="4299942"/>
            <a:ext cx="8479135" cy="6917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6479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35755" y="1491630"/>
            <a:ext cx="7920880" cy="3416320"/>
          </a:xfrm>
          <a:prstGeom prst="rect">
            <a:avLst/>
          </a:prstGeom>
          <a:noFill/>
        </p:spPr>
        <p:txBody>
          <a:bodyPr wrap="square" rtlCol="0">
            <a:spAutoFit/>
          </a:bodyPr>
          <a:lstStyle/>
          <a:p>
            <a:pPr>
              <a:lnSpc>
                <a:spcPct val="150000"/>
              </a:lnSpc>
            </a:pPr>
            <a:r>
              <a:rPr lang="fr-FR" sz="2400" dirty="0">
                <a:latin typeface="Arial" panose="020B0604020202020204" pitchFamily="34" charset="0"/>
                <a:cs typeface="Arial" panose="020B0604020202020204" pitchFamily="34" charset="0"/>
              </a:rPr>
              <a:t>………… s’appelle cette fillette ? </a:t>
            </a:r>
          </a:p>
          <a:p>
            <a:pPr>
              <a:lnSpc>
                <a:spcPct val="150000"/>
              </a:lnSpc>
            </a:pPr>
            <a:r>
              <a:rPr lang="fr-FR" sz="2400" dirty="0">
                <a:latin typeface="Arial" panose="020B0604020202020204" pitchFamily="34" charset="0"/>
                <a:cs typeface="Arial" panose="020B0604020202020204" pitchFamily="34" charset="0"/>
              </a:rPr>
              <a:t>………….. d’argent as-tu ?</a:t>
            </a:r>
          </a:p>
          <a:p>
            <a:pPr>
              <a:lnSpc>
                <a:spcPct val="150000"/>
              </a:lnSpc>
            </a:pPr>
            <a:r>
              <a:rPr lang="fr-FR" sz="2400" dirty="0">
                <a:latin typeface="Arial" panose="020B0604020202020204" pitchFamily="34" charset="0"/>
                <a:cs typeface="Arial" panose="020B0604020202020204" pitchFamily="34" charset="0"/>
              </a:rPr>
              <a:t>……  peut répondre à ma question ?</a:t>
            </a:r>
          </a:p>
          <a:p>
            <a:pPr>
              <a:lnSpc>
                <a:spcPct val="150000"/>
              </a:lnSpc>
            </a:pPr>
            <a:r>
              <a:rPr lang="fr-FR" sz="2400" dirty="0">
                <a:latin typeface="Arial" panose="020B0604020202020204" pitchFamily="34" charset="0"/>
                <a:cs typeface="Arial" panose="020B0604020202020204" pitchFamily="34" charset="0"/>
              </a:rPr>
              <a:t>…………… as-tu l’air malheureux ?</a:t>
            </a:r>
          </a:p>
          <a:p>
            <a:pPr>
              <a:lnSpc>
                <a:spcPct val="150000"/>
              </a:lnSpc>
            </a:pPr>
            <a:r>
              <a:rPr lang="fr-FR" sz="2400" dirty="0">
                <a:latin typeface="Arial" panose="020B0604020202020204" pitchFamily="34" charset="0"/>
                <a:cs typeface="Arial" panose="020B0604020202020204" pitchFamily="34" charset="0"/>
              </a:rPr>
              <a:t>…...... se trouve cette rue ?</a:t>
            </a:r>
          </a:p>
          <a:p>
            <a:pPr>
              <a:lnSpc>
                <a:spcPct val="150000"/>
              </a:lnSpc>
            </a:pPr>
            <a:r>
              <a:rPr lang="fr-FR" sz="2400" dirty="0">
                <a:latin typeface="Arial" panose="020B0604020202020204" pitchFamily="34" charset="0"/>
                <a:cs typeface="Arial" panose="020B0604020202020204" pitchFamily="34" charset="0"/>
              </a:rPr>
              <a:t>……... reviendras-tu de vacances ?</a:t>
            </a:r>
          </a:p>
        </p:txBody>
      </p:sp>
      <p:sp>
        <p:nvSpPr>
          <p:cNvPr id="4" name="ZoneTexte 3"/>
          <p:cNvSpPr txBox="1"/>
          <p:nvPr/>
        </p:nvSpPr>
        <p:spPr>
          <a:xfrm>
            <a:off x="931679" y="33089"/>
            <a:ext cx="6992617" cy="461665"/>
          </a:xfrm>
          <a:prstGeom prst="rect">
            <a:avLst/>
          </a:prstGeom>
          <a:noFill/>
        </p:spPr>
        <p:txBody>
          <a:bodyPr wrap="square" rtlCol="0">
            <a:spAutoFit/>
          </a:bodyPr>
          <a:lstStyle/>
          <a:p>
            <a:pPr algn="ctr"/>
            <a:r>
              <a:rPr lang="fr-FR" sz="2400" b="1" dirty="0">
                <a:latin typeface="Arial" panose="020B0604020202020204" pitchFamily="34" charset="0"/>
                <a:cs typeface="Arial" panose="020B0604020202020204" pitchFamily="34" charset="0"/>
              </a:rPr>
              <a:t>Complète les phrases interrogatives</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3566" y="33089"/>
            <a:ext cx="557804" cy="531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ZoneTexte 2"/>
          <p:cNvSpPr txBox="1"/>
          <p:nvPr/>
        </p:nvSpPr>
        <p:spPr>
          <a:xfrm>
            <a:off x="1403648" y="671110"/>
            <a:ext cx="864096"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Qui</a:t>
            </a:r>
          </a:p>
        </p:txBody>
      </p:sp>
      <p:sp>
        <p:nvSpPr>
          <p:cNvPr id="7" name="ZoneTexte 6"/>
          <p:cNvSpPr txBox="1"/>
          <p:nvPr/>
        </p:nvSpPr>
        <p:spPr>
          <a:xfrm>
            <a:off x="251520" y="671110"/>
            <a:ext cx="904017"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Où</a:t>
            </a:r>
          </a:p>
        </p:txBody>
      </p:sp>
      <p:sp>
        <p:nvSpPr>
          <p:cNvPr id="8" name="ZoneTexte 7"/>
          <p:cNvSpPr txBox="1"/>
          <p:nvPr/>
        </p:nvSpPr>
        <p:spPr>
          <a:xfrm>
            <a:off x="2483767" y="671110"/>
            <a:ext cx="1492207"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Combien</a:t>
            </a:r>
          </a:p>
        </p:txBody>
      </p:sp>
      <p:sp>
        <p:nvSpPr>
          <p:cNvPr id="9" name="ZoneTexte 8"/>
          <p:cNvSpPr txBox="1"/>
          <p:nvPr/>
        </p:nvSpPr>
        <p:spPr>
          <a:xfrm>
            <a:off x="7488324" y="669923"/>
            <a:ext cx="1512168"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Comment</a:t>
            </a:r>
          </a:p>
        </p:txBody>
      </p:sp>
      <p:sp>
        <p:nvSpPr>
          <p:cNvPr id="10" name="ZoneTexte 9"/>
          <p:cNvSpPr txBox="1"/>
          <p:nvPr/>
        </p:nvSpPr>
        <p:spPr>
          <a:xfrm>
            <a:off x="5652120" y="669924"/>
            <a:ext cx="1584176"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Pourquoi</a:t>
            </a:r>
          </a:p>
        </p:txBody>
      </p:sp>
      <p:sp>
        <p:nvSpPr>
          <p:cNvPr id="11" name="ZoneTexte 10"/>
          <p:cNvSpPr txBox="1"/>
          <p:nvPr/>
        </p:nvSpPr>
        <p:spPr>
          <a:xfrm>
            <a:off x="4228003" y="669925"/>
            <a:ext cx="1136085"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Quand</a:t>
            </a:r>
          </a:p>
        </p:txBody>
      </p:sp>
    </p:spTree>
    <p:extLst>
      <p:ext uri="{BB962C8B-B14F-4D97-AF65-F5344CB8AC3E}">
        <p14:creationId xmlns:p14="http://schemas.microsoft.com/office/powerpoint/2010/main" val="3473590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2.5E-6 3.99568E-6 L -0.76389 0.17093 " pathEditMode="relative" rAng="0" ptsTypes="AA">
                                      <p:cBhvr>
                                        <p:cTn id="6" dur="2000" fill="hold"/>
                                        <p:tgtEl>
                                          <p:spTgt spid="9"/>
                                        </p:tgtEl>
                                        <p:attrNameLst>
                                          <p:attrName>ppt_x</p:attrName>
                                          <p:attrName>ppt_y</p:attrName>
                                        </p:attrNameLst>
                                      </p:cBhvr>
                                      <p:rCtr x="-38194" y="8547"/>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2.77778E-6 -4.55106E-6 L -0.20469 0.28263 " pathEditMode="relative" rAng="0" ptsTypes="AA">
                                      <p:cBhvr>
                                        <p:cTn id="10" dur="2000" fill="hold"/>
                                        <p:tgtEl>
                                          <p:spTgt spid="8"/>
                                        </p:tgtEl>
                                        <p:attrNameLst>
                                          <p:attrName>ppt_x</p:attrName>
                                          <p:attrName>ppt_y</p:attrName>
                                        </p:attrNameLst>
                                      </p:cBhvr>
                                      <p:rCtr x="-10243" y="14131"/>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2.77778E-7 -4.55106E-6 L -0.08785 0.39464 " pathEditMode="relative" rAng="0" ptsTypes="AA">
                                      <p:cBhvr>
                                        <p:cTn id="14" dur="2000" fill="hold"/>
                                        <p:tgtEl>
                                          <p:spTgt spid="3"/>
                                        </p:tgtEl>
                                        <p:attrNameLst>
                                          <p:attrName>ppt_x</p:attrName>
                                          <p:attrName>ppt_y</p:attrName>
                                        </p:attrNameLst>
                                      </p:cBhvr>
                                      <p:rCtr x="-4392" y="19716"/>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0" nodeType="clickEffect">
                                  <p:stCondLst>
                                    <p:cond delay="0"/>
                                  </p:stCondLst>
                                  <p:childTnLst>
                                    <p:animMotion origin="layout" path="M 2.5E-6 0.00864 L -0.53542 0.50154 " pathEditMode="relative" rAng="0" ptsTypes="AA">
                                      <p:cBhvr>
                                        <p:cTn id="18" dur="2000" fill="hold"/>
                                        <p:tgtEl>
                                          <p:spTgt spid="10"/>
                                        </p:tgtEl>
                                        <p:attrNameLst>
                                          <p:attrName>ppt_x</p:attrName>
                                          <p:attrName>ppt_y</p:attrName>
                                        </p:attrNameLst>
                                      </p:cBhvr>
                                      <p:rCtr x="-26771" y="24630"/>
                                    </p:animMotion>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0" nodeType="clickEffect">
                                  <p:stCondLst>
                                    <p:cond delay="0"/>
                                  </p:stCondLst>
                                  <p:childTnLst>
                                    <p:animMotion origin="layout" path="M 2.77778E-7 1.35802E-6 L 0.04514 0.60463 " pathEditMode="relative" rAng="0" ptsTypes="AA">
                                      <p:cBhvr>
                                        <p:cTn id="22" dur="2000" fill="hold"/>
                                        <p:tgtEl>
                                          <p:spTgt spid="7"/>
                                        </p:tgtEl>
                                        <p:attrNameLst>
                                          <p:attrName>ppt_x</p:attrName>
                                          <p:attrName>ppt_y</p:attrName>
                                        </p:attrNameLst>
                                      </p:cBhvr>
                                      <p:rCtr x="2257" y="30216"/>
                                    </p:animMotion>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grpId="0" nodeType="clickEffect">
                                  <p:stCondLst>
                                    <p:cond delay="0"/>
                                  </p:stCondLst>
                                  <p:childTnLst>
                                    <p:animMotion origin="layout" path="M 8.33333E-7 3.99568E-6 L -0.41042 0.71675 " pathEditMode="relative" rAng="0" ptsTypes="AA">
                                      <p:cBhvr>
                                        <p:cTn id="26" dur="2000" fill="hold"/>
                                        <p:tgtEl>
                                          <p:spTgt spid="11"/>
                                        </p:tgtEl>
                                        <p:attrNameLst>
                                          <p:attrName>ppt_x</p:attrName>
                                          <p:attrName>ppt_y</p:attrName>
                                        </p:attrNameLst>
                                      </p:cBhvr>
                                      <p:rCtr x="-20521" y="3582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8" grpId="0" animBg="1"/>
      <p:bldP spid="9" grpId="0" animBg="1"/>
      <p:bldP spid="10" grpId="0" animBg="1"/>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562784"/>
            <a:ext cx="8856984" cy="2492990"/>
          </a:xfrm>
          <a:prstGeom prst="rect">
            <a:avLst/>
          </a:prstGeom>
          <a:solidFill>
            <a:schemeClr val="accent6">
              <a:lumMod val="20000"/>
              <a:lumOff val="80000"/>
            </a:schemeClr>
          </a:solidFill>
        </p:spPr>
        <p:txBody>
          <a:bodyPr wrap="square">
            <a:spAutoFit/>
          </a:bodyPr>
          <a:lstStyle/>
          <a:p>
            <a:pPr>
              <a:defRPr/>
            </a:pPr>
            <a:r>
              <a:rPr lang="fr-FR" sz="2400" dirty="0">
                <a:latin typeface="Arial" panose="020B0604020202020204" pitchFamily="34" charset="0"/>
                <a:cs typeface="Arial" panose="020B0604020202020204" pitchFamily="34" charset="0"/>
              </a:rPr>
              <a:t>La </a:t>
            </a:r>
            <a:r>
              <a:rPr lang="fr-FR" sz="2400" b="1" dirty="0">
                <a:solidFill>
                  <a:srgbClr val="0066FF"/>
                </a:solidFill>
                <a:latin typeface="Arial" panose="020B0604020202020204" pitchFamily="34" charset="0"/>
                <a:cs typeface="Arial" panose="020B0604020202020204" pitchFamily="34" charset="0"/>
              </a:rPr>
              <a:t>phrase interrogative </a:t>
            </a:r>
            <a:r>
              <a:rPr lang="fr-FR" sz="2400" dirty="0">
                <a:latin typeface="Arial" panose="020B0604020202020204" pitchFamily="34" charset="0"/>
                <a:cs typeface="Arial" panose="020B0604020202020204" pitchFamily="34" charset="0"/>
              </a:rPr>
              <a:t>est</a:t>
            </a:r>
            <a:r>
              <a:rPr lang="fr-FR" sz="2400" b="1" dirty="0">
                <a:solidFill>
                  <a:srgbClr val="0066FF"/>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utilisée pour </a:t>
            </a:r>
            <a:r>
              <a:rPr lang="fr-FR" sz="2400" b="1" dirty="0">
                <a:solidFill>
                  <a:srgbClr val="0066FF"/>
                </a:solidFill>
                <a:latin typeface="Arial" panose="020B0604020202020204" pitchFamily="34" charset="0"/>
                <a:cs typeface="Arial" panose="020B0604020202020204" pitchFamily="34" charset="0"/>
              </a:rPr>
              <a:t>poser une question</a:t>
            </a:r>
            <a:r>
              <a:rPr lang="fr-FR" sz="2400" dirty="0">
                <a:latin typeface="Arial" panose="020B0604020202020204" pitchFamily="34" charset="0"/>
                <a:cs typeface="Arial" panose="020B0604020202020204" pitchFamily="34" charset="0"/>
              </a:rPr>
              <a:t>. Elle commence par une </a:t>
            </a:r>
            <a:r>
              <a:rPr lang="fr-FR" sz="2400" b="1" dirty="0">
                <a:solidFill>
                  <a:srgbClr val="0066FF"/>
                </a:solidFill>
                <a:latin typeface="Arial" panose="020B0604020202020204" pitchFamily="34" charset="0"/>
                <a:cs typeface="Arial" panose="020B0604020202020204" pitchFamily="34" charset="0"/>
              </a:rPr>
              <a:t>majuscule</a:t>
            </a:r>
            <a:r>
              <a:rPr lang="fr-FR" sz="2400" dirty="0">
                <a:latin typeface="Arial" panose="020B0604020202020204" pitchFamily="34" charset="0"/>
                <a:cs typeface="Arial" panose="020B0604020202020204" pitchFamily="34" charset="0"/>
              </a:rPr>
              <a:t> et se termine par </a:t>
            </a:r>
            <a:r>
              <a:rPr lang="fr-FR" sz="2400" b="1" dirty="0">
                <a:solidFill>
                  <a:srgbClr val="0066FF"/>
                </a:solidFill>
                <a:latin typeface="Arial" panose="020B0604020202020204" pitchFamily="34" charset="0"/>
                <a:cs typeface="Arial" panose="020B0604020202020204" pitchFamily="34" charset="0"/>
              </a:rPr>
              <a:t>un point d’interrogation</a:t>
            </a:r>
            <a:r>
              <a:rPr lang="fr-FR" sz="2400" dirty="0">
                <a:latin typeface="Arial" panose="020B0604020202020204" pitchFamily="34" charset="0"/>
                <a:cs typeface="Arial" panose="020B0604020202020204" pitchFamily="34" charset="0"/>
              </a:rPr>
              <a:t>.</a:t>
            </a:r>
            <a:r>
              <a:rPr lang="fr-FR" sz="3600" b="1" dirty="0">
                <a:solidFill>
                  <a:srgbClr val="7030A0"/>
                </a:solidFill>
                <a:latin typeface="Arial" panose="020B0604020202020204" pitchFamily="34" charset="0"/>
                <a:cs typeface="Arial" panose="020B0604020202020204" pitchFamily="34" charset="0"/>
              </a:rPr>
              <a:t> ?</a:t>
            </a:r>
          </a:p>
          <a:p>
            <a:pPr>
              <a:defRPr/>
            </a:pPr>
            <a:endParaRPr lang="fr-FR" sz="2400" dirty="0">
              <a:latin typeface="Arial" panose="020B0604020202020204" pitchFamily="34" charset="0"/>
              <a:cs typeface="Arial" panose="020B0604020202020204" pitchFamily="34" charset="0"/>
            </a:endParaRPr>
          </a:p>
          <a:p>
            <a:pPr>
              <a:defRPr/>
            </a:pPr>
            <a:r>
              <a:rPr lang="fr-FR" sz="2400" dirty="0">
                <a:latin typeface="Arial" panose="020B0604020202020204" pitchFamily="34" charset="0"/>
                <a:cs typeface="Arial" panose="020B0604020202020204" pitchFamily="34" charset="0"/>
              </a:rPr>
              <a:t>Elle peut commencer par les mots : </a:t>
            </a:r>
            <a:r>
              <a:rPr lang="fr-FR" sz="2400" b="1" dirty="0">
                <a:solidFill>
                  <a:srgbClr val="0066FF"/>
                </a:solidFill>
                <a:latin typeface="Arial" panose="020B0604020202020204" pitchFamily="34" charset="0"/>
                <a:cs typeface="Arial" panose="020B0604020202020204" pitchFamily="34" charset="0"/>
              </a:rPr>
              <a:t>où</a:t>
            </a:r>
            <a:r>
              <a:rPr lang="fr-FR" sz="2400" dirty="0">
                <a:latin typeface="Arial" panose="020B0604020202020204" pitchFamily="34" charset="0"/>
                <a:cs typeface="Arial" panose="020B0604020202020204" pitchFamily="34" charset="0"/>
              </a:rPr>
              <a:t>, </a:t>
            </a:r>
            <a:r>
              <a:rPr lang="fr-FR" sz="2400" b="1" dirty="0">
                <a:solidFill>
                  <a:srgbClr val="0066FF"/>
                </a:solidFill>
                <a:latin typeface="Arial" panose="020B0604020202020204" pitchFamily="34" charset="0"/>
                <a:cs typeface="Arial" panose="020B0604020202020204" pitchFamily="34" charset="0"/>
              </a:rPr>
              <a:t>quand</a:t>
            </a:r>
            <a:r>
              <a:rPr lang="fr-FR" sz="2400" dirty="0">
                <a:latin typeface="Arial" panose="020B0604020202020204" pitchFamily="34" charset="0"/>
                <a:cs typeface="Arial" panose="020B0604020202020204" pitchFamily="34" charset="0"/>
              </a:rPr>
              <a:t>, </a:t>
            </a:r>
            <a:r>
              <a:rPr lang="fr-FR" sz="2400" b="1" dirty="0">
                <a:solidFill>
                  <a:srgbClr val="0066FF"/>
                </a:solidFill>
                <a:latin typeface="Arial" panose="020B0604020202020204" pitchFamily="34" charset="0"/>
                <a:cs typeface="Arial" panose="020B0604020202020204" pitchFamily="34" charset="0"/>
              </a:rPr>
              <a:t>comment</a:t>
            </a:r>
            <a:r>
              <a:rPr lang="fr-FR" sz="2400" dirty="0">
                <a:latin typeface="Arial" panose="020B0604020202020204" pitchFamily="34" charset="0"/>
                <a:cs typeface="Arial" panose="020B0604020202020204" pitchFamily="34" charset="0"/>
              </a:rPr>
              <a:t>, </a:t>
            </a:r>
            <a:r>
              <a:rPr lang="fr-FR" sz="2400" b="1" dirty="0">
                <a:solidFill>
                  <a:srgbClr val="0066FF"/>
                </a:solidFill>
                <a:latin typeface="Arial" panose="020B0604020202020204" pitchFamily="34" charset="0"/>
                <a:cs typeface="Arial" panose="020B0604020202020204" pitchFamily="34" charset="0"/>
              </a:rPr>
              <a:t>pourquoi</a:t>
            </a:r>
            <a:r>
              <a:rPr lang="fr-FR" sz="2400" dirty="0">
                <a:latin typeface="Arial" panose="020B0604020202020204" pitchFamily="34" charset="0"/>
                <a:cs typeface="Arial" panose="020B0604020202020204" pitchFamily="34" charset="0"/>
              </a:rPr>
              <a:t>, </a:t>
            </a:r>
            <a:r>
              <a:rPr lang="fr-FR" sz="2400" b="1" dirty="0">
                <a:solidFill>
                  <a:srgbClr val="0066FF"/>
                </a:solidFill>
                <a:latin typeface="Arial" panose="020B0604020202020204" pitchFamily="34" charset="0"/>
                <a:cs typeface="Arial" panose="020B0604020202020204" pitchFamily="34" charset="0"/>
              </a:rPr>
              <a:t>qui</a:t>
            </a:r>
            <a:r>
              <a:rPr lang="fr-FR" sz="2400" dirty="0">
                <a:latin typeface="Arial" panose="020B0604020202020204" pitchFamily="34" charset="0"/>
                <a:cs typeface="Arial" panose="020B0604020202020204" pitchFamily="34" charset="0"/>
              </a:rPr>
              <a:t>, </a:t>
            </a:r>
            <a:r>
              <a:rPr lang="fr-FR" sz="2400" b="1" dirty="0">
                <a:solidFill>
                  <a:srgbClr val="0066FF"/>
                </a:solidFill>
                <a:latin typeface="Arial" panose="020B0604020202020204" pitchFamily="34" charset="0"/>
                <a:cs typeface="Arial" panose="020B0604020202020204" pitchFamily="34" charset="0"/>
              </a:rPr>
              <a:t>combien</a:t>
            </a:r>
            <a:r>
              <a:rPr lang="fr-FR" sz="2400" dirty="0">
                <a:latin typeface="Arial" panose="020B0604020202020204" pitchFamily="34" charset="0"/>
                <a:cs typeface="Arial" panose="020B0604020202020204" pitchFamily="34" charset="0"/>
              </a:rPr>
              <a:t>…</a:t>
            </a:r>
            <a:endParaRPr lang="fr-FR" sz="2400" b="1" dirty="0">
              <a:solidFill>
                <a:srgbClr val="0066FF"/>
              </a:solidFill>
              <a:latin typeface="Arial" panose="020B0604020202020204" pitchFamily="34" charset="0"/>
              <a:cs typeface="Arial" panose="020B0604020202020204" pitchFamily="34" charset="0"/>
            </a:endParaRPr>
          </a:p>
        </p:txBody>
      </p:sp>
      <p:sp>
        <p:nvSpPr>
          <p:cNvPr id="5" name="ZoneTexte 4"/>
          <p:cNvSpPr txBox="1"/>
          <p:nvPr/>
        </p:nvSpPr>
        <p:spPr>
          <a:xfrm>
            <a:off x="2015716" y="3338570"/>
            <a:ext cx="5040560" cy="461665"/>
          </a:xfrm>
          <a:prstGeom prst="rect">
            <a:avLst/>
          </a:prstGeom>
          <a:solidFill>
            <a:schemeClr val="accent5">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Où vas-tu donc avec cette vache ? </a:t>
            </a:r>
          </a:p>
        </p:txBody>
      </p:sp>
      <p:sp>
        <p:nvSpPr>
          <p:cNvPr id="6" name="ZoneTexte 5"/>
          <p:cNvSpPr txBox="1"/>
          <p:nvPr/>
        </p:nvSpPr>
        <p:spPr>
          <a:xfrm>
            <a:off x="2015716" y="4155926"/>
            <a:ext cx="5040560" cy="461665"/>
          </a:xfrm>
          <a:prstGeom prst="rect">
            <a:avLst/>
          </a:prstGeom>
          <a:solidFill>
            <a:schemeClr val="accent5">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Combien as-tu d’images ? </a:t>
            </a:r>
          </a:p>
        </p:txBody>
      </p:sp>
    </p:spTree>
    <p:extLst>
      <p:ext uri="{BB962C8B-B14F-4D97-AF65-F5344CB8AC3E}">
        <p14:creationId xmlns:p14="http://schemas.microsoft.com/office/powerpoint/2010/main" val="18238888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378" y="96890"/>
            <a:ext cx="723992" cy="648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oneTexte 3"/>
          <p:cNvSpPr txBox="1"/>
          <p:nvPr/>
        </p:nvSpPr>
        <p:spPr>
          <a:xfrm>
            <a:off x="1493403" y="265782"/>
            <a:ext cx="6264696" cy="461665"/>
          </a:xfrm>
          <a:prstGeom prst="rect">
            <a:avLst/>
          </a:prstGeom>
          <a:noFill/>
        </p:spPr>
        <p:txBody>
          <a:bodyPr wrap="square" rtlCol="0">
            <a:spAutoFit/>
          </a:bodyPr>
          <a:lstStyle/>
          <a:p>
            <a:r>
              <a:rPr lang="fr-FR" sz="2400" b="1" dirty="0">
                <a:latin typeface="Arial" panose="020B0604020202020204" pitchFamily="34" charset="0"/>
                <a:cs typeface="Arial" panose="020B0604020202020204" pitchFamily="34" charset="0"/>
              </a:rPr>
              <a:t>La ponctuation :  lire à haute voix</a:t>
            </a:r>
          </a:p>
        </p:txBody>
      </p:sp>
      <p:sp>
        <p:nvSpPr>
          <p:cNvPr id="5" name="ZoneTexte 4"/>
          <p:cNvSpPr txBox="1"/>
          <p:nvPr/>
        </p:nvSpPr>
        <p:spPr>
          <a:xfrm>
            <a:off x="107504" y="939822"/>
            <a:ext cx="9036495" cy="3416320"/>
          </a:xfrm>
          <a:prstGeom prst="rect">
            <a:avLst/>
          </a:prstGeom>
          <a:solidFill>
            <a:schemeClr val="accent6">
              <a:lumMod val="20000"/>
              <a:lumOff val="80000"/>
            </a:schemeClr>
          </a:solidFill>
        </p:spPr>
        <p:txBody>
          <a:bodyPr wrap="square" rtlCol="0">
            <a:spAutoFit/>
          </a:bodyPr>
          <a:lstStyle/>
          <a:p>
            <a:pPr>
              <a:lnSpc>
                <a:spcPct val="150000"/>
              </a:lnSpc>
            </a:pPr>
            <a:r>
              <a:rPr lang="fr-FR" sz="2400" dirty="0">
                <a:latin typeface="Arial" panose="020B0604020202020204" pitchFamily="34" charset="0"/>
                <a:cs typeface="Arial" panose="020B0604020202020204" pitchFamily="34" charset="0"/>
              </a:rPr>
              <a:t>La ponctuation permet de </a:t>
            </a:r>
            <a:r>
              <a:rPr lang="fr-FR" sz="2400" b="1" dirty="0">
                <a:solidFill>
                  <a:srgbClr val="0066FF"/>
                </a:solidFill>
                <a:latin typeface="Arial" panose="020B0604020202020204" pitchFamily="34" charset="0"/>
                <a:cs typeface="Arial" panose="020B0604020202020204" pitchFamily="34" charset="0"/>
              </a:rPr>
              <a:t>mettre le ton </a:t>
            </a:r>
            <a:r>
              <a:rPr lang="fr-FR" sz="2400" dirty="0">
                <a:latin typeface="Arial" panose="020B0604020202020204" pitchFamily="34" charset="0"/>
                <a:cs typeface="Arial" panose="020B0604020202020204" pitchFamily="34" charset="0"/>
              </a:rPr>
              <a:t>quand je lis un texte : </a:t>
            </a:r>
          </a:p>
          <a:p>
            <a:pPr marL="285750" indent="-285750">
              <a:lnSpc>
                <a:spcPct val="150000"/>
              </a:lnSpc>
              <a:buFontTx/>
              <a:buChar char="-"/>
            </a:pPr>
            <a:r>
              <a:rPr lang="fr-FR" sz="2400" dirty="0">
                <a:latin typeface="Arial" panose="020B0604020202020204" pitchFamily="34" charset="0"/>
                <a:cs typeface="Arial" panose="020B0604020202020204" pitchFamily="34" charset="0"/>
              </a:rPr>
              <a:t>quand il y a </a:t>
            </a:r>
            <a:r>
              <a:rPr lang="fr-FR" sz="2400" b="1" dirty="0">
                <a:solidFill>
                  <a:srgbClr val="0066FF"/>
                </a:solidFill>
                <a:latin typeface="Arial" panose="020B0604020202020204" pitchFamily="34" charset="0"/>
                <a:cs typeface="Arial" panose="020B0604020202020204" pitchFamily="34" charset="0"/>
              </a:rPr>
              <a:t>une virgule</a:t>
            </a:r>
            <a:r>
              <a:rPr lang="fr-FR" sz="2400" dirty="0">
                <a:latin typeface="Arial" panose="020B0604020202020204" pitchFamily="34" charset="0"/>
                <a:cs typeface="Arial" panose="020B0604020202020204" pitchFamily="34" charset="0"/>
              </a:rPr>
              <a:t>, je marque </a:t>
            </a:r>
            <a:r>
              <a:rPr lang="fr-FR" sz="2400" b="1" dirty="0">
                <a:solidFill>
                  <a:srgbClr val="0066FF"/>
                </a:solidFill>
                <a:latin typeface="Arial" panose="020B0604020202020204" pitchFamily="34" charset="0"/>
                <a:cs typeface="Arial" panose="020B0604020202020204" pitchFamily="34" charset="0"/>
              </a:rPr>
              <a:t>une courte pause ; </a:t>
            </a:r>
          </a:p>
          <a:p>
            <a:pPr marL="285750" indent="-285750">
              <a:lnSpc>
                <a:spcPct val="150000"/>
              </a:lnSpc>
              <a:buFontTx/>
              <a:buChar char="-"/>
            </a:pPr>
            <a:r>
              <a:rPr lang="fr-FR" sz="2400" dirty="0">
                <a:latin typeface="Arial" panose="020B0604020202020204" pitchFamily="34" charset="0"/>
                <a:cs typeface="Arial" panose="020B0604020202020204" pitchFamily="34" charset="0"/>
              </a:rPr>
              <a:t>quand il y a </a:t>
            </a:r>
            <a:r>
              <a:rPr lang="fr-FR" sz="2400" b="1" dirty="0">
                <a:solidFill>
                  <a:srgbClr val="0066FF"/>
                </a:solidFill>
                <a:latin typeface="Arial" panose="020B0604020202020204" pitchFamily="34" charset="0"/>
                <a:cs typeface="Arial" panose="020B0604020202020204" pitchFamily="34" charset="0"/>
              </a:rPr>
              <a:t>un point</a:t>
            </a:r>
            <a:r>
              <a:rPr lang="fr-FR" sz="2400" dirty="0">
                <a:latin typeface="Arial" panose="020B0604020202020204" pitchFamily="34" charset="0"/>
                <a:cs typeface="Arial" panose="020B0604020202020204" pitchFamily="34" charset="0"/>
              </a:rPr>
              <a:t>, </a:t>
            </a:r>
            <a:r>
              <a:rPr lang="fr-FR" sz="2400" b="1" dirty="0">
                <a:solidFill>
                  <a:srgbClr val="0066FF"/>
                </a:solidFill>
                <a:latin typeface="Arial" panose="020B0604020202020204" pitchFamily="34" charset="0"/>
                <a:cs typeface="Arial" panose="020B0604020202020204" pitchFamily="34" charset="0"/>
              </a:rPr>
              <a:t>ma voix descend ; </a:t>
            </a:r>
          </a:p>
          <a:p>
            <a:pPr marL="285750" indent="-285750">
              <a:lnSpc>
                <a:spcPct val="150000"/>
              </a:lnSpc>
              <a:buFontTx/>
              <a:buChar char="-"/>
            </a:pPr>
            <a:r>
              <a:rPr lang="fr-FR" sz="2400" dirty="0">
                <a:latin typeface="Arial" panose="020B0604020202020204" pitchFamily="34" charset="0"/>
                <a:cs typeface="Arial" panose="020B0604020202020204" pitchFamily="34" charset="0"/>
              </a:rPr>
              <a:t>quand il y </a:t>
            </a:r>
            <a:r>
              <a:rPr lang="fr-FR" sz="2400" b="1" dirty="0">
                <a:solidFill>
                  <a:srgbClr val="0066FF"/>
                </a:solidFill>
                <a:latin typeface="Arial" panose="020B0604020202020204" pitchFamily="34" charset="0"/>
                <a:cs typeface="Arial" panose="020B0604020202020204" pitchFamily="34" charset="0"/>
              </a:rPr>
              <a:t>a un point d’interrogation, ma voix monte ; </a:t>
            </a:r>
          </a:p>
          <a:p>
            <a:pPr marL="285750" indent="-285750">
              <a:lnSpc>
                <a:spcPct val="150000"/>
              </a:lnSpc>
              <a:buFontTx/>
              <a:buChar char="-"/>
            </a:pPr>
            <a:r>
              <a:rPr lang="fr-FR" sz="2400" dirty="0">
                <a:latin typeface="Arial" panose="020B0604020202020204" pitchFamily="34" charset="0"/>
                <a:cs typeface="Arial" panose="020B0604020202020204" pitchFamily="34" charset="0"/>
              </a:rPr>
              <a:t>quand il y a un </a:t>
            </a:r>
            <a:r>
              <a:rPr lang="fr-FR" sz="2400" b="1" dirty="0">
                <a:solidFill>
                  <a:srgbClr val="0066FF"/>
                </a:solidFill>
                <a:latin typeface="Arial" panose="020B0604020202020204" pitchFamily="34" charset="0"/>
                <a:cs typeface="Arial" panose="020B0604020202020204" pitchFamily="34" charset="0"/>
              </a:rPr>
              <a:t>point d’exclamation</a:t>
            </a:r>
            <a:r>
              <a:rPr lang="fr-FR" sz="2400" dirty="0">
                <a:latin typeface="Arial" panose="020B0604020202020204" pitchFamily="34" charset="0"/>
                <a:cs typeface="Arial" panose="020B0604020202020204" pitchFamily="34" charset="0"/>
              </a:rPr>
              <a:t>, </a:t>
            </a:r>
            <a:r>
              <a:rPr lang="fr-FR" sz="2400" b="1" dirty="0">
                <a:solidFill>
                  <a:srgbClr val="0066FF"/>
                </a:solidFill>
                <a:latin typeface="Arial" panose="020B0604020202020204" pitchFamily="34" charset="0"/>
                <a:cs typeface="Arial" panose="020B0604020202020204" pitchFamily="34" charset="0"/>
              </a:rPr>
              <a:t>ma voix montre le sentiment exprimé</a:t>
            </a:r>
            <a:r>
              <a:rPr lang="fr-FR" sz="2400" dirty="0">
                <a:latin typeface="Arial" panose="020B0604020202020204" pitchFamily="34" charset="0"/>
                <a:cs typeface="Arial" panose="020B0604020202020204" pitchFamily="34" charset="0"/>
              </a:rPr>
              <a:t> (la joie, la peur, la colère…). </a:t>
            </a:r>
          </a:p>
        </p:txBody>
      </p:sp>
      <p:cxnSp>
        <p:nvCxnSpPr>
          <p:cNvPr id="7" name="Connecteur droit avec flèche 6"/>
          <p:cNvCxnSpPr/>
          <p:nvPr/>
        </p:nvCxnSpPr>
        <p:spPr>
          <a:xfrm>
            <a:off x="6444208" y="2211710"/>
            <a:ext cx="720080" cy="216024"/>
          </a:xfrm>
          <a:prstGeom prst="straightConnector1">
            <a:avLst/>
          </a:prstGeom>
          <a:ln w="38100">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p:nvPr/>
        </p:nvCxnSpPr>
        <p:spPr>
          <a:xfrm flipV="1">
            <a:off x="8244408" y="2715766"/>
            <a:ext cx="576064" cy="288032"/>
          </a:xfrm>
          <a:prstGeom prst="straightConnector1">
            <a:avLst/>
          </a:prstGeom>
          <a:ln w="38100">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7092280" y="1587445"/>
            <a:ext cx="441146" cy="1200329"/>
          </a:xfrm>
          <a:prstGeom prst="rect">
            <a:avLst/>
          </a:prstGeom>
          <a:noFill/>
        </p:spPr>
        <p:txBody>
          <a:bodyPr wrap="none" rtlCol="0">
            <a:spAutoFit/>
          </a:bodyPr>
          <a:lstStyle/>
          <a:p>
            <a:r>
              <a:rPr lang="fr-FR" sz="7200" b="1" dirty="0">
                <a:solidFill>
                  <a:srgbClr val="7030A0"/>
                </a:solidFill>
                <a:latin typeface="Arial" panose="020B0604020202020204" pitchFamily="34" charset="0"/>
                <a:cs typeface="Arial" panose="020B0604020202020204" pitchFamily="34" charset="0"/>
              </a:rPr>
              <a:t>.</a:t>
            </a:r>
            <a:endParaRPr lang="fr-FR" sz="7200" dirty="0"/>
          </a:p>
        </p:txBody>
      </p:sp>
      <p:sp>
        <p:nvSpPr>
          <p:cNvPr id="9" name="ZoneTexte 8"/>
          <p:cNvSpPr txBox="1"/>
          <p:nvPr/>
        </p:nvSpPr>
        <p:spPr>
          <a:xfrm>
            <a:off x="8311867" y="914102"/>
            <a:ext cx="441146" cy="1200329"/>
          </a:xfrm>
          <a:prstGeom prst="rect">
            <a:avLst/>
          </a:prstGeom>
          <a:noFill/>
        </p:spPr>
        <p:txBody>
          <a:bodyPr wrap="none" rtlCol="0">
            <a:spAutoFit/>
          </a:bodyPr>
          <a:lstStyle/>
          <a:p>
            <a:r>
              <a:rPr lang="fr-FR" sz="7200" b="1" dirty="0">
                <a:solidFill>
                  <a:srgbClr val="7030A0"/>
                </a:solidFill>
                <a:latin typeface="Arial" panose="020B0604020202020204" pitchFamily="34" charset="0"/>
                <a:cs typeface="Arial" panose="020B0604020202020204" pitchFamily="34" charset="0"/>
              </a:rPr>
              <a:t>,</a:t>
            </a:r>
            <a:endParaRPr lang="fr-FR" sz="7200" dirty="0"/>
          </a:p>
        </p:txBody>
      </p:sp>
      <p:sp>
        <p:nvSpPr>
          <p:cNvPr id="11" name="ZoneTexte 10"/>
          <p:cNvSpPr txBox="1"/>
          <p:nvPr/>
        </p:nvSpPr>
        <p:spPr>
          <a:xfrm>
            <a:off x="8702854" y="2283718"/>
            <a:ext cx="470000" cy="830997"/>
          </a:xfrm>
          <a:prstGeom prst="rect">
            <a:avLst/>
          </a:prstGeom>
          <a:noFill/>
        </p:spPr>
        <p:txBody>
          <a:bodyPr wrap="none" rtlCol="0">
            <a:spAutoFit/>
          </a:bodyPr>
          <a:lstStyle/>
          <a:p>
            <a:r>
              <a:rPr lang="fr-FR" sz="4800" b="1" dirty="0">
                <a:solidFill>
                  <a:srgbClr val="7030A0"/>
                </a:solidFill>
              </a:rPr>
              <a:t>?</a:t>
            </a:r>
          </a:p>
        </p:txBody>
      </p:sp>
      <p:sp>
        <p:nvSpPr>
          <p:cNvPr id="12" name="ZoneTexte 11"/>
          <p:cNvSpPr txBox="1"/>
          <p:nvPr/>
        </p:nvSpPr>
        <p:spPr>
          <a:xfrm>
            <a:off x="7097836" y="3612961"/>
            <a:ext cx="389850" cy="830997"/>
          </a:xfrm>
          <a:prstGeom prst="rect">
            <a:avLst/>
          </a:prstGeom>
          <a:noFill/>
        </p:spPr>
        <p:txBody>
          <a:bodyPr wrap="none" rtlCol="0">
            <a:spAutoFit/>
          </a:bodyPr>
          <a:lstStyle/>
          <a:p>
            <a:r>
              <a:rPr lang="fr-FR" sz="4800" b="1" dirty="0">
                <a:solidFill>
                  <a:srgbClr val="7030A0"/>
                </a:solidFill>
                <a:latin typeface="Arial" panose="020B0604020202020204" pitchFamily="34" charset="0"/>
                <a:cs typeface="Arial" panose="020B0604020202020204" pitchFamily="34" charset="0"/>
              </a:rPr>
              <a:t>!</a:t>
            </a:r>
            <a:endParaRPr lang="fr-FR" sz="4800" dirty="0"/>
          </a:p>
        </p:txBody>
      </p:sp>
    </p:spTree>
    <p:extLst>
      <p:ext uri="{BB962C8B-B14F-4D97-AF65-F5344CB8AC3E}">
        <p14:creationId xmlns:p14="http://schemas.microsoft.com/office/powerpoint/2010/main" val="2518687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002044"/>
            <a:ext cx="8856984" cy="2793842"/>
          </a:xfrm>
          <a:prstGeom prst="rect">
            <a:avLst/>
          </a:prstGeom>
        </p:spPr>
        <p:txBody>
          <a:bodyPr wrap="square">
            <a:spAutoFit/>
          </a:bodyPr>
          <a:lstStyle/>
          <a:p>
            <a:pPr>
              <a:lnSpc>
                <a:spcPct val="150000"/>
              </a:lnSpc>
            </a:pPr>
            <a:r>
              <a:rPr lang="fr-FR" sz="2400" dirty="0">
                <a:latin typeface="Arial" panose="020B0604020202020204" pitchFamily="34" charset="0"/>
                <a:cs typeface="Arial" panose="020B0604020202020204" pitchFamily="34" charset="0"/>
              </a:rPr>
              <a:t>« Je t’achète ta vache. Regarde ! Je te donne en échange ce haricot. » « Vous vous moquez de moi ! » s’écria Jack. «J’en veux au moins dix pièces d’argent et vous croyez l’avoir pour un haricot ?» « Oui, mais c’est un haricot magique. Si tu le plantes, en une nuit il poussera jusqu’au ciel. »</a:t>
            </a:r>
          </a:p>
        </p:txBody>
      </p:sp>
      <p:sp>
        <p:nvSpPr>
          <p:cNvPr id="3" name="ZoneTexte 2"/>
          <p:cNvSpPr txBox="1"/>
          <p:nvPr/>
        </p:nvSpPr>
        <p:spPr>
          <a:xfrm>
            <a:off x="2339752" y="121132"/>
            <a:ext cx="6264696" cy="461665"/>
          </a:xfrm>
          <a:prstGeom prst="rect">
            <a:avLst/>
          </a:prstGeom>
          <a:noFill/>
        </p:spPr>
        <p:txBody>
          <a:bodyPr wrap="square" rtlCol="0">
            <a:spAutoFit/>
          </a:bodyPr>
          <a:lstStyle/>
          <a:p>
            <a:r>
              <a:rPr lang="fr-FR" sz="2400" b="1" dirty="0">
                <a:latin typeface="Arial" panose="020B0604020202020204" pitchFamily="34" charset="0"/>
                <a:cs typeface="Arial" panose="020B0604020202020204" pitchFamily="34" charset="0"/>
              </a:rPr>
              <a:t>La ponctuation :  lire à haute voix</a:t>
            </a:r>
          </a:p>
        </p:txBody>
      </p:sp>
      <p:pic>
        <p:nvPicPr>
          <p:cNvPr id="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8056" y="81770"/>
            <a:ext cx="527993" cy="4935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649973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148532"/>
            <a:ext cx="576981" cy="6027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ZoneTexte 8"/>
          <p:cNvSpPr txBox="1"/>
          <p:nvPr/>
        </p:nvSpPr>
        <p:spPr>
          <a:xfrm>
            <a:off x="1979712" y="148532"/>
            <a:ext cx="5472608" cy="461665"/>
          </a:xfrm>
          <a:prstGeom prst="rect">
            <a:avLst/>
          </a:prstGeom>
          <a:noFill/>
        </p:spPr>
        <p:txBody>
          <a:bodyPr wrap="square" rtlCol="0">
            <a:spAutoFit/>
          </a:bodyPr>
          <a:lstStyle/>
          <a:p>
            <a:pPr algn="ctr"/>
            <a:r>
              <a:rPr lang="fr-FR" sz="2400" dirty="0">
                <a:latin typeface="Arial" panose="020B0604020202020204" pitchFamily="34" charset="0"/>
                <a:cs typeface="Arial" panose="020B0604020202020204" pitchFamily="34" charset="0"/>
              </a:rPr>
              <a:t>Dictée</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4576" y="877737"/>
            <a:ext cx="8196311" cy="40702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71476" y="143277"/>
            <a:ext cx="620472" cy="6132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31189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p:cNvSpPr txBox="1"/>
          <p:nvPr/>
        </p:nvSpPr>
        <p:spPr>
          <a:xfrm>
            <a:off x="931679" y="70938"/>
            <a:ext cx="6992617" cy="461665"/>
          </a:xfrm>
          <a:prstGeom prst="rect">
            <a:avLst/>
          </a:prstGeom>
          <a:noFill/>
        </p:spPr>
        <p:txBody>
          <a:bodyPr wrap="square" rtlCol="0">
            <a:spAutoFit/>
          </a:bodyPr>
          <a:lstStyle/>
          <a:p>
            <a:pPr algn="ctr"/>
            <a:r>
              <a:rPr lang="fr-FR" sz="2400" dirty="0">
                <a:latin typeface="Arial" panose="020B0604020202020204" pitchFamily="34" charset="0"/>
                <a:cs typeface="Arial" panose="020B0604020202020204" pitchFamily="34" charset="0"/>
              </a:rPr>
              <a:t>Les types de phrases</a:t>
            </a:r>
          </a:p>
        </p:txBody>
      </p:sp>
      <p:sp>
        <p:nvSpPr>
          <p:cNvPr id="3" name="ZoneTexte 2"/>
          <p:cNvSpPr txBox="1"/>
          <p:nvPr/>
        </p:nvSpPr>
        <p:spPr>
          <a:xfrm>
            <a:off x="1060096" y="1035802"/>
            <a:ext cx="7020333" cy="3416320"/>
          </a:xfrm>
          <a:prstGeom prst="rect">
            <a:avLst/>
          </a:prstGeom>
          <a:noFill/>
        </p:spPr>
        <p:txBody>
          <a:bodyPr wrap="square" rtlCol="0">
            <a:spAutoFit/>
          </a:bodyPr>
          <a:lstStyle/>
          <a:p>
            <a:pPr marL="285750" indent="-285750">
              <a:buFontTx/>
              <a:buChar char="-"/>
            </a:pPr>
            <a:r>
              <a:rPr lang="fr-FR" sz="2400" dirty="0">
                <a:latin typeface="Arial" panose="020B0604020202020204" pitchFamily="34" charset="0"/>
                <a:cs typeface="Arial" panose="020B0604020202020204" pitchFamily="34" charset="0"/>
              </a:rPr>
              <a:t>Lire et comprendre un texte</a:t>
            </a:r>
          </a:p>
          <a:p>
            <a:pPr marL="285750" indent="-285750">
              <a:buFontTx/>
              <a:buChar char="-"/>
            </a:pPr>
            <a:endParaRPr lang="fr-FR" sz="2400" dirty="0">
              <a:latin typeface="Arial" panose="020B0604020202020204" pitchFamily="34" charset="0"/>
              <a:cs typeface="Arial" panose="020B0604020202020204" pitchFamily="34" charset="0"/>
            </a:endParaRPr>
          </a:p>
          <a:p>
            <a:pPr marL="285750" indent="-285750">
              <a:buFontTx/>
              <a:buChar char="-"/>
            </a:pPr>
            <a:r>
              <a:rPr lang="fr-FR" sz="2400" dirty="0">
                <a:latin typeface="Arial" panose="020B0604020202020204" pitchFamily="34" charset="0"/>
                <a:cs typeface="Arial" panose="020B0604020202020204" pitchFamily="34" charset="0"/>
              </a:rPr>
              <a:t>Reconnaître les types de phrase</a:t>
            </a:r>
          </a:p>
          <a:p>
            <a:pPr marL="285750" indent="-285750">
              <a:buFontTx/>
              <a:buChar char="-"/>
            </a:pPr>
            <a:endParaRPr lang="fr-FR" sz="2400" dirty="0">
              <a:latin typeface="Arial" panose="020B0604020202020204" pitchFamily="34" charset="0"/>
              <a:cs typeface="Arial" panose="020B0604020202020204" pitchFamily="34" charset="0"/>
            </a:endParaRPr>
          </a:p>
          <a:p>
            <a:pPr marL="285750" indent="-285750">
              <a:buFontTx/>
              <a:buChar char="-"/>
            </a:pPr>
            <a:r>
              <a:rPr lang="fr-FR" sz="2400" dirty="0">
                <a:latin typeface="Arial" panose="020B0604020202020204" pitchFamily="34" charset="0"/>
                <a:cs typeface="Arial" panose="020B0604020202020204" pitchFamily="34" charset="0"/>
              </a:rPr>
              <a:t>La phrase interrogative </a:t>
            </a:r>
          </a:p>
          <a:p>
            <a:pPr marL="285750" indent="-285750">
              <a:buFontTx/>
              <a:buChar char="-"/>
            </a:pPr>
            <a:endParaRPr lang="fr-FR" sz="2400" dirty="0">
              <a:latin typeface="Arial" panose="020B0604020202020204" pitchFamily="34" charset="0"/>
              <a:cs typeface="Arial" panose="020B0604020202020204" pitchFamily="34" charset="0"/>
            </a:endParaRPr>
          </a:p>
          <a:p>
            <a:pPr marL="285750" indent="-285750">
              <a:buFontTx/>
              <a:buChar char="-"/>
            </a:pPr>
            <a:r>
              <a:rPr lang="fr-FR" sz="2400" dirty="0">
                <a:latin typeface="Arial" panose="020B0604020202020204" pitchFamily="34" charset="0"/>
                <a:cs typeface="Arial" panose="020B0604020202020204" pitchFamily="34" charset="0"/>
              </a:rPr>
              <a:t>Connaître la ponctuation</a:t>
            </a:r>
          </a:p>
          <a:p>
            <a:pPr marL="285750" indent="-285750">
              <a:buFontTx/>
              <a:buChar char="-"/>
            </a:pPr>
            <a:endParaRPr lang="fr-FR" sz="2400" dirty="0">
              <a:latin typeface="Arial" panose="020B0604020202020204" pitchFamily="34" charset="0"/>
              <a:cs typeface="Arial" panose="020B0604020202020204" pitchFamily="34" charset="0"/>
            </a:endParaRPr>
          </a:p>
          <a:p>
            <a:pPr marL="285750" indent="-285750">
              <a:buFontTx/>
              <a:buChar char="-"/>
            </a:pPr>
            <a:r>
              <a:rPr lang="fr-FR" sz="2400" dirty="0">
                <a:latin typeface="Arial" panose="020B0604020202020204" pitchFamily="34" charset="0"/>
                <a:cs typeface="Arial" panose="020B0604020202020204" pitchFamily="34" charset="0"/>
              </a:rPr>
              <a:t>Dictée </a:t>
            </a:r>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82277" y="995888"/>
            <a:ext cx="655423" cy="6126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2033" y="2441010"/>
            <a:ext cx="610244" cy="6059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37700" y="1608495"/>
            <a:ext cx="715669" cy="66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36095" y="2371613"/>
            <a:ext cx="724982" cy="67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759" y="3861249"/>
            <a:ext cx="595107" cy="590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50227" y="3185949"/>
            <a:ext cx="724982" cy="67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02340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3532" y="466777"/>
            <a:ext cx="8784976" cy="3416320"/>
          </a:xfrm>
          <a:prstGeom prst="rect">
            <a:avLst/>
          </a:prstGeom>
        </p:spPr>
        <p:txBody>
          <a:bodyPr wrap="square">
            <a:spAutoFit/>
          </a:bodyPr>
          <a:lstStyle/>
          <a:p>
            <a:pPr algn="just"/>
            <a:r>
              <a:rPr lang="fr-FR" sz="2400" dirty="0">
                <a:latin typeface="Arial" panose="020B0604020202020204" pitchFamily="34" charset="0"/>
                <a:cs typeface="Arial" panose="020B0604020202020204" pitchFamily="34" charset="0"/>
              </a:rPr>
              <a:t>Jack vivait avec sa mère, dans une petite ferme. Ils travaillaient dur tous les deux mais ils étaient très pauvres. Un jour, leur vieille vache ne donna plus de lait et la mère de Jack décida de la vendre. « C’est moi qui vais la conduire au marché » dit Jack. « Si tu veux, mais ne te laisse pas faire, répondit sa mère, demandes-en au moins dix pièces d’argent. »</a:t>
            </a:r>
          </a:p>
          <a:p>
            <a:pPr algn="just"/>
            <a:r>
              <a:rPr lang="fr-FR" sz="2400" dirty="0">
                <a:latin typeface="Arial" panose="020B0604020202020204" pitchFamily="34" charset="0"/>
                <a:cs typeface="Arial" panose="020B0604020202020204" pitchFamily="34" charset="0"/>
              </a:rPr>
              <a:t>Et Jack partit au marché, emmenant la vache au bout d’une corde. Il avait à peine fait quelques centaines de pas qu’il rencontra un petit vieux, qui marchait tout courbé sur un bâton. </a:t>
            </a:r>
          </a:p>
        </p:txBody>
      </p:sp>
      <p:pic>
        <p:nvPicPr>
          <p:cNvPr id="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20467"/>
            <a:ext cx="504056" cy="429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ZoneTexte 8"/>
          <p:cNvSpPr txBox="1"/>
          <p:nvPr/>
        </p:nvSpPr>
        <p:spPr>
          <a:xfrm>
            <a:off x="1185070" y="97445"/>
            <a:ext cx="6721900" cy="369332"/>
          </a:xfrm>
          <a:prstGeom prst="rect">
            <a:avLst/>
          </a:prstGeom>
          <a:noFill/>
        </p:spPr>
        <p:txBody>
          <a:bodyPr wrap="square" rtlCol="0">
            <a:spAutoFit/>
          </a:bodyPr>
          <a:lstStyle/>
          <a:p>
            <a:r>
              <a:rPr lang="fr-FR" i="1" dirty="0"/>
              <a:t>Jack et le haricot magique</a:t>
            </a:r>
            <a:r>
              <a:rPr lang="fr-FR" dirty="0"/>
              <a:t>, conte de Joseph Jacobs (1890) </a:t>
            </a:r>
          </a:p>
        </p:txBody>
      </p:sp>
      <p:sp>
        <p:nvSpPr>
          <p:cNvPr id="10" name="ZoneTexte 9"/>
          <p:cNvSpPr txBox="1"/>
          <p:nvPr/>
        </p:nvSpPr>
        <p:spPr>
          <a:xfrm>
            <a:off x="73018" y="4133503"/>
            <a:ext cx="5976664" cy="461665"/>
          </a:xfrm>
          <a:prstGeom prst="rect">
            <a:avLst/>
          </a:prstGeom>
          <a:solidFill>
            <a:schemeClr val="accent5">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Quels sont les personnages de l’histoire ? </a:t>
            </a:r>
          </a:p>
        </p:txBody>
      </p:sp>
      <p:sp>
        <p:nvSpPr>
          <p:cNvPr id="12" name="ZoneTexte 11"/>
          <p:cNvSpPr txBox="1"/>
          <p:nvPr/>
        </p:nvSpPr>
        <p:spPr>
          <a:xfrm>
            <a:off x="6372200" y="3883097"/>
            <a:ext cx="2448272" cy="461665"/>
          </a:xfrm>
          <a:prstGeom prst="rect">
            <a:avLst/>
          </a:prstGeom>
          <a:solidFill>
            <a:schemeClr val="accent6">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Jack et sa mère</a:t>
            </a:r>
          </a:p>
        </p:txBody>
      </p:sp>
      <p:sp>
        <p:nvSpPr>
          <p:cNvPr id="13" name="ZoneTexte 12"/>
          <p:cNvSpPr txBox="1"/>
          <p:nvPr/>
        </p:nvSpPr>
        <p:spPr>
          <a:xfrm>
            <a:off x="476517" y="4113929"/>
            <a:ext cx="4358909" cy="461665"/>
          </a:xfrm>
          <a:prstGeom prst="rect">
            <a:avLst/>
          </a:prstGeom>
          <a:solidFill>
            <a:schemeClr val="accent5">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Jack se rend au marché pour : </a:t>
            </a:r>
          </a:p>
        </p:txBody>
      </p:sp>
      <p:sp>
        <p:nvSpPr>
          <p:cNvPr id="14" name="ZoneTexte 13"/>
          <p:cNvSpPr txBox="1"/>
          <p:nvPr/>
        </p:nvSpPr>
        <p:spPr>
          <a:xfrm>
            <a:off x="5234871" y="4133503"/>
            <a:ext cx="2656698" cy="461665"/>
          </a:xfrm>
          <a:prstGeom prst="rect">
            <a:avLst/>
          </a:prstGeom>
          <a:solidFill>
            <a:schemeClr val="accent6">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vendre une vache</a:t>
            </a:r>
          </a:p>
        </p:txBody>
      </p:sp>
      <p:sp>
        <p:nvSpPr>
          <p:cNvPr id="15" name="Rectangle 14"/>
          <p:cNvSpPr/>
          <p:nvPr/>
        </p:nvSpPr>
        <p:spPr>
          <a:xfrm>
            <a:off x="940533" y="6244158"/>
            <a:ext cx="3894893" cy="461665"/>
          </a:xfrm>
          <a:prstGeom prst="rect">
            <a:avLst/>
          </a:prstGeom>
          <a:solidFill>
            <a:schemeClr val="accent5">
              <a:lumMod val="20000"/>
              <a:lumOff val="80000"/>
            </a:schemeClr>
          </a:solidFill>
        </p:spPr>
        <p:txBody>
          <a:bodyPr wrap="square">
            <a:spAutoFit/>
          </a:bodyPr>
          <a:lstStyle/>
          <a:p>
            <a:pPr algn="ctr"/>
            <a:r>
              <a:rPr lang="fr-FR" sz="2400" dirty="0">
                <a:latin typeface="Arial" panose="020B0604020202020204" pitchFamily="34" charset="0"/>
                <a:cs typeface="Arial" panose="020B0604020202020204" pitchFamily="34" charset="0"/>
              </a:rPr>
              <a:t>mais ne te laisse pas faire</a:t>
            </a:r>
            <a:endParaRPr lang="fr-FR" sz="2400" dirty="0"/>
          </a:p>
        </p:txBody>
      </p:sp>
      <p:sp>
        <p:nvSpPr>
          <p:cNvPr id="11" name="ZoneTexte 10"/>
          <p:cNvSpPr txBox="1"/>
          <p:nvPr/>
        </p:nvSpPr>
        <p:spPr>
          <a:xfrm>
            <a:off x="6267988" y="4519202"/>
            <a:ext cx="2670520" cy="461665"/>
          </a:xfrm>
          <a:prstGeom prst="rect">
            <a:avLst/>
          </a:prstGeom>
          <a:solidFill>
            <a:schemeClr val="accent6">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un petit vieux</a:t>
            </a:r>
          </a:p>
        </p:txBody>
      </p:sp>
    </p:spTree>
    <p:extLst>
      <p:ext uri="{BB962C8B-B14F-4D97-AF65-F5344CB8AC3E}">
        <p14:creationId xmlns:p14="http://schemas.microsoft.com/office/powerpoint/2010/main" val="2228255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1000"/>
                                        <p:tgtEl>
                                          <p:spTgt spid="11"/>
                                        </p:tgtEl>
                                      </p:cBhvr>
                                    </p:animEffect>
                                    <p:anim calcmode="lin" valueType="num">
                                      <p:cBhvr>
                                        <p:cTn id="17" dur="1000" fill="hold"/>
                                        <p:tgtEl>
                                          <p:spTgt spid="11"/>
                                        </p:tgtEl>
                                        <p:attrNameLst>
                                          <p:attrName>ppt_x</p:attrName>
                                        </p:attrNameLst>
                                      </p:cBhvr>
                                      <p:tavLst>
                                        <p:tav tm="0">
                                          <p:val>
                                            <p:strVal val="#ppt_x"/>
                                          </p:val>
                                        </p:tav>
                                        <p:tav tm="100000">
                                          <p:val>
                                            <p:strVal val="#ppt_x"/>
                                          </p:val>
                                        </p:tav>
                                      </p:tavLst>
                                    </p:anim>
                                    <p:anim calcmode="lin" valueType="num">
                                      <p:cBhvr>
                                        <p:cTn id="1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10"/>
                                        </p:tgtEl>
                                        <p:attrNameLst>
                                          <p:attrName>style.visibility</p:attrName>
                                        </p:attrNameLst>
                                      </p:cBhvr>
                                      <p:to>
                                        <p:strVal val="hidden"/>
                                      </p:to>
                                    </p:set>
                                  </p:childTnLst>
                                </p:cTn>
                              </p:par>
                              <p:par>
                                <p:cTn id="23" presetID="1" presetClass="exit" presetSubtype="0" fill="hold" grpId="1" nodeType="withEffect">
                                  <p:stCondLst>
                                    <p:cond delay="0"/>
                                  </p:stCondLst>
                                  <p:childTnLst>
                                    <p:set>
                                      <p:cBhvr>
                                        <p:cTn id="24" dur="1" fill="hold">
                                          <p:stCondLst>
                                            <p:cond delay="0"/>
                                          </p:stCondLst>
                                        </p:cTn>
                                        <p:tgtEl>
                                          <p:spTgt spid="12"/>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11"/>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1" nodeType="clickEffect">
                                  <p:stCondLst>
                                    <p:cond delay="0"/>
                                  </p:stCondLst>
                                  <p:childTnLst>
                                    <p:set>
                                      <p:cBhvr>
                                        <p:cTn id="38" dur="1" fill="hold">
                                          <p:stCondLst>
                                            <p:cond delay="0"/>
                                          </p:stCondLst>
                                        </p:cTn>
                                        <p:tgtEl>
                                          <p:spTgt spid="13"/>
                                        </p:tgtEl>
                                        <p:attrNameLst>
                                          <p:attrName>style.visibility</p:attrName>
                                        </p:attrNameLst>
                                      </p:cBhvr>
                                      <p:to>
                                        <p:strVal val="hidden"/>
                                      </p:to>
                                    </p:set>
                                  </p:childTnLst>
                                </p:cTn>
                              </p:par>
                              <p:par>
                                <p:cTn id="39" presetID="1" presetClass="exit" presetSubtype="0" fill="hold" grpId="1" nodeType="withEffect">
                                  <p:stCondLst>
                                    <p:cond delay="0"/>
                                  </p:stCondLst>
                                  <p:childTnLst>
                                    <p:set>
                                      <p:cBhvr>
                                        <p:cTn id="40" dur="1" fill="hold">
                                          <p:stCondLst>
                                            <p:cond delay="0"/>
                                          </p:stCondLst>
                                        </p:cTn>
                                        <p:tgtEl>
                                          <p:spTgt spid="14"/>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42" presetClass="path" presetSubtype="0" accel="50000" decel="50000" fill="hold" grpId="0" nodeType="clickEffect">
                                  <p:stCondLst>
                                    <p:cond delay="0"/>
                                  </p:stCondLst>
                                  <p:childTnLst>
                                    <p:animMotion origin="layout" path="M 1.38889E-6 6.05312E-7 L 0.24722 -0.82922 " pathEditMode="relative" rAng="0" ptsTypes="AA">
                                      <p:cBhvr>
                                        <p:cTn id="44" dur="2000" fill="hold"/>
                                        <p:tgtEl>
                                          <p:spTgt spid="15"/>
                                        </p:tgtEl>
                                        <p:attrNameLst>
                                          <p:attrName>ppt_x</p:attrName>
                                          <p:attrName>ppt_y</p:attrName>
                                        </p:attrNameLst>
                                      </p:cBhvr>
                                      <p:rCtr x="12361" y="-4147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12" grpId="0" animBg="1"/>
      <p:bldP spid="12" grpId="1" animBg="1"/>
      <p:bldP spid="13" grpId="0" animBg="1"/>
      <p:bldP spid="13" grpId="1" animBg="1"/>
      <p:bldP spid="14" grpId="0" animBg="1"/>
      <p:bldP spid="14" grpId="1" animBg="1"/>
      <p:bldP spid="15" grpId="0" animBg="1"/>
      <p:bldP spid="11" grpId="0" animBg="1"/>
      <p:bldP spid="11"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029" y="0"/>
            <a:ext cx="9144000" cy="4339650"/>
          </a:xfrm>
          <a:prstGeom prst="rect">
            <a:avLst/>
          </a:prstGeom>
        </p:spPr>
        <p:txBody>
          <a:bodyPr wrap="square">
            <a:spAutoFit/>
          </a:bodyPr>
          <a:lstStyle/>
          <a:p>
            <a:r>
              <a:rPr lang="fr-FR" sz="2300" dirty="0">
                <a:latin typeface="Arial" panose="020B0604020202020204" pitchFamily="34" charset="0"/>
                <a:cs typeface="Arial" panose="020B0604020202020204" pitchFamily="34" charset="0"/>
              </a:rPr>
              <a:t>« Bonjour, Jack », dit le petit vieux. « Où vas-tu donc avec cette vache ? » « Bonjour monsieur », répondit Jack. « Je vais la vendre au marché, et je vais en tirer un bon prix ! » « Si tu veux, tu peux devenir riche comme tu n’as jamais rêvé de l’être » dit le petit vieux. « Je t’achète ta vache. Regarde ! Je te donne en échange ce haricot. » « Vous vous moquez de moi ! » s’écria Jack. «J’en veux au moins dix pièces d’argent et vous croyez l’avoir pour un haricot ?» « Oui, mais c’est un haricot magique. Si tu le plantes, en une nuit il poussera jusqu’au ciel. » « Jusqu’au ciel ! » répéta jack. Il était émerveillé à l’idée de posséder une plante magique et déjà il imaginait les voisins et tout le village qui défilaient dans son jardin pour admirer le haricot géant.</a:t>
            </a:r>
          </a:p>
        </p:txBody>
      </p:sp>
      <p:sp>
        <p:nvSpPr>
          <p:cNvPr id="5" name="ZoneTexte 4"/>
          <p:cNvSpPr txBox="1"/>
          <p:nvPr/>
        </p:nvSpPr>
        <p:spPr>
          <a:xfrm>
            <a:off x="107355" y="4500710"/>
            <a:ext cx="6480720" cy="461665"/>
          </a:xfrm>
          <a:prstGeom prst="rect">
            <a:avLst/>
          </a:prstGeom>
          <a:solidFill>
            <a:schemeClr val="accent5">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Jack rencontre un vieux monsieur au marché.</a:t>
            </a:r>
          </a:p>
        </p:txBody>
      </p:sp>
      <p:sp>
        <p:nvSpPr>
          <p:cNvPr id="6" name="ZoneTexte 5"/>
          <p:cNvSpPr txBox="1"/>
          <p:nvPr/>
        </p:nvSpPr>
        <p:spPr>
          <a:xfrm>
            <a:off x="6867931" y="4510329"/>
            <a:ext cx="864096" cy="461665"/>
          </a:xfrm>
          <a:prstGeom prst="rect">
            <a:avLst/>
          </a:prstGeom>
          <a:solidFill>
            <a:schemeClr val="accent6">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vrai </a:t>
            </a:r>
          </a:p>
        </p:txBody>
      </p:sp>
      <p:sp>
        <p:nvSpPr>
          <p:cNvPr id="7" name="ZoneTexte 6"/>
          <p:cNvSpPr txBox="1"/>
          <p:nvPr/>
        </p:nvSpPr>
        <p:spPr>
          <a:xfrm>
            <a:off x="7952556" y="4510329"/>
            <a:ext cx="864096" cy="461665"/>
          </a:xfrm>
          <a:prstGeom prst="rect">
            <a:avLst/>
          </a:prstGeom>
          <a:solidFill>
            <a:schemeClr val="accent6">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faux </a:t>
            </a:r>
          </a:p>
        </p:txBody>
      </p:sp>
      <p:sp>
        <p:nvSpPr>
          <p:cNvPr id="8" name="ZoneTexte 7"/>
          <p:cNvSpPr txBox="1"/>
          <p:nvPr/>
        </p:nvSpPr>
        <p:spPr>
          <a:xfrm>
            <a:off x="467544" y="4500709"/>
            <a:ext cx="5330734" cy="461665"/>
          </a:xfrm>
          <a:prstGeom prst="rect">
            <a:avLst/>
          </a:prstGeom>
          <a:solidFill>
            <a:schemeClr val="accent5">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Que lui propose le vieux monsieur ?</a:t>
            </a:r>
          </a:p>
        </p:txBody>
      </p:sp>
    </p:spTree>
    <p:extLst>
      <p:ext uri="{BB962C8B-B14F-4D97-AF65-F5344CB8AC3E}">
        <p14:creationId xmlns:p14="http://schemas.microsoft.com/office/powerpoint/2010/main" val="2554284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5"/>
                                        </p:tgtEl>
                                        <p:attrNameLst>
                                          <p:attrName>style.visibility</p:attrName>
                                        </p:attrNameLst>
                                      </p:cBhvr>
                                      <p:to>
                                        <p:strVal val="hidden"/>
                                      </p:to>
                                    </p:set>
                                  </p:childTnLst>
                                </p:cTn>
                              </p:par>
                              <p:par>
                                <p:cTn id="19" presetID="1" presetClass="exit" presetSubtype="0" fill="hold" grpId="1" nodeType="withEffect">
                                  <p:stCondLst>
                                    <p:cond delay="0"/>
                                  </p:stCondLst>
                                  <p:childTnLst>
                                    <p:set>
                                      <p:cBhvr>
                                        <p:cTn id="20" dur="1" fill="hold">
                                          <p:stCondLst>
                                            <p:cond delay="0"/>
                                          </p:stCondLst>
                                        </p:cTn>
                                        <p:tgtEl>
                                          <p:spTgt spid="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P spid="7" grpId="0" animBg="1"/>
      <p:bldP spid="7" grpId="1"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22692" y="114186"/>
            <a:ext cx="6625772" cy="461665"/>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rPr>
              <a:t>Complète le texte avec les mots suivants.</a:t>
            </a:r>
          </a:p>
        </p:txBody>
      </p:sp>
      <p:sp>
        <p:nvSpPr>
          <p:cNvPr id="3" name="Rectangle 2"/>
          <p:cNvSpPr/>
          <p:nvPr/>
        </p:nvSpPr>
        <p:spPr>
          <a:xfrm>
            <a:off x="323528" y="1833086"/>
            <a:ext cx="8820472" cy="2862322"/>
          </a:xfrm>
          <a:prstGeom prst="rect">
            <a:avLst/>
          </a:prstGeom>
        </p:spPr>
        <p:txBody>
          <a:bodyPr wrap="square">
            <a:spAutoFit/>
          </a:bodyPr>
          <a:lstStyle/>
          <a:p>
            <a:pPr>
              <a:lnSpc>
                <a:spcPct val="150000"/>
              </a:lnSpc>
            </a:pPr>
            <a:r>
              <a:rPr lang="fr-FR" sz="2400" dirty="0">
                <a:latin typeface="Arial" panose="020B0604020202020204" pitchFamily="34" charset="0"/>
                <a:cs typeface="Arial" panose="020B0604020202020204" pitchFamily="34" charset="0"/>
              </a:rPr>
              <a:t>Jack ………….avec sa mère, dans une ………….…. . Ils travaillaient dur tous les deux mais ils étaient …………..… . Un jour, leur vieille vache ne donna plus de lait et la mère de Jack ………… de la vendre. Jack partit au marché accompagné de la vache. En …………, il rencontra un ………… .</a:t>
            </a:r>
            <a:endParaRPr lang="fr-FR" sz="2400" dirty="0"/>
          </a:p>
        </p:txBody>
      </p:sp>
      <p:sp>
        <p:nvSpPr>
          <p:cNvPr id="4" name="ZoneTexte 3"/>
          <p:cNvSpPr txBox="1"/>
          <p:nvPr/>
        </p:nvSpPr>
        <p:spPr>
          <a:xfrm>
            <a:off x="6228184" y="997970"/>
            <a:ext cx="1224136"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habitait</a:t>
            </a:r>
          </a:p>
        </p:txBody>
      </p:sp>
      <p:sp>
        <p:nvSpPr>
          <p:cNvPr id="5" name="ZoneTexte 4"/>
          <p:cNvSpPr txBox="1"/>
          <p:nvPr/>
        </p:nvSpPr>
        <p:spPr>
          <a:xfrm>
            <a:off x="7596336" y="997968"/>
            <a:ext cx="1368152"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fermette</a:t>
            </a:r>
          </a:p>
        </p:txBody>
      </p:sp>
      <p:sp>
        <p:nvSpPr>
          <p:cNvPr id="6" name="ZoneTexte 5"/>
          <p:cNvSpPr txBox="1"/>
          <p:nvPr/>
        </p:nvSpPr>
        <p:spPr>
          <a:xfrm>
            <a:off x="4355976" y="997967"/>
            <a:ext cx="1728193"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misérables</a:t>
            </a:r>
          </a:p>
        </p:txBody>
      </p:sp>
      <p:sp>
        <p:nvSpPr>
          <p:cNvPr id="7" name="ZoneTexte 6"/>
          <p:cNvSpPr txBox="1"/>
          <p:nvPr/>
        </p:nvSpPr>
        <p:spPr>
          <a:xfrm>
            <a:off x="1616262" y="997965"/>
            <a:ext cx="1313094"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ordonna</a:t>
            </a:r>
          </a:p>
        </p:txBody>
      </p:sp>
      <p:sp>
        <p:nvSpPr>
          <p:cNvPr id="8" name="ZoneTexte 7"/>
          <p:cNvSpPr txBox="1"/>
          <p:nvPr/>
        </p:nvSpPr>
        <p:spPr>
          <a:xfrm>
            <a:off x="3059832" y="997966"/>
            <a:ext cx="1183068"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chemin</a:t>
            </a:r>
          </a:p>
        </p:txBody>
      </p:sp>
      <p:sp>
        <p:nvSpPr>
          <p:cNvPr id="9" name="ZoneTexte 8"/>
          <p:cNvSpPr txBox="1"/>
          <p:nvPr/>
        </p:nvSpPr>
        <p:spPr>
          <a:xfrm>
            <a:off x="179512" y="997970"/>
            <a:ext cx="1323674"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vieillard</a:t>
            </a: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3566" y="33089"/>
            <a:ext cx="557804" cy="531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86539" y="17815"/>
            <a:ext cx="516647" cy="5310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8333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3.33333E-6 4.8195E-6 L -0.56285 0.1771 " pathEditMode="relative" rAng="0" ptsTypes="AA">
                                      <p:cBhvr>
                                        <p:cTn id="6" dur="2000" fill="hold"/>
                                        <p:tgtEl>
                                          <p:spTgt spid="4"/>
                                        </p:tgtEl>
                                        <p:attrNameLst>
                                          <p:attrName>ppt_x</p:attrName>
                                          <p:attrName>ppt_y</p:attrName>
                                        </p:attrNameLst>
                                      </p:cBhvr>
                                      <p:rCtr x="-28142" y="8855"/>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4.44444E-6 4.8195E-6 L -0.18507 0.1771 " pathEditMode="relative" rAng="0" ptsTypes="AA">
                                      <p:cBhvr>
                                        <p:cTn id="10" dur="2000" fill="hold"/>
                                        <p:tgtEl>
                                          <p:spTgt spid="5"/>
                                        </p:tgtEl>
                                        <p:attrNameLst>
                                          <p:attrName>ppt_x</p:attrName>
                                          <p:attrName>ppt_y</p:attrName>
                                        </p:attrNameLst>
                                      </p:cBhvr>
                                      <p:rCtr x="-9253" y="8855"/>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3.33333E-6 4.8195E-6 L 0.25209 0.2891 " pathEditMode="relative" rAng="0" ptsTypes="AA">
                                      <p:cBhvr>
                                        <p:cTn id="14" dur="2000" fill="hold"/>
                                        <p:tgtEl>
                                          <p:spTgt spid="6"/>
                                        </p:tgtEl>
                                        <p:attrNameLst>
                                          <p:attrName>ppt_x</p:attrName>
                                          <p:attrName>ppt_y</p:attrName>
                                        </p:attrNameLst>
                                      </p:cBhvr>
                                      <p:rCtr x="12604" y="14440"/>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0" nodeType="clickEffect">
                                  <p:stCondLst>
                                    <p:cond delay="0"/>
                                  </p:stCondLst>
                                  <p:childTnLst>
                                    <p:animMotion origin="layout" path="M -4.16667E-6 4.8195E-6 L -0.13854 0.49892 " pathEditMode="relative" rAng="0" ptsTypes="AA">
                                      <p:cBhvr>
                                        <p:cTn id="18" dur="2000" fill="hold"/>
                                        <p:tgtEl>
                                          <p:spTgt spid="7"/>
                                        </p:tgtEl>
                                        <p:attrNameLst>
                                          <p:attrName>ppt_x</p:attrName>
                                          <p:attrName>ppt_y</p:attrName>
                                        </p:attrNameLst>
                                      </p:cBhvr>
                                      <p:rCtr x="-6927" y="24931"/>
                                    </p:animMotion>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0" nodeType="clickEffect">
                                  <p:stCondLst>
                                    <p:cond delay="0"/>
                                  </p:stCondLst>
                                  <p:childTnLst>
                                    <p:animMotion origin="layout" path="M 4.44444E-6 4.8195E-6 L -0.09618 0.61092 " pathEditMode="relative" rAng="0" ptsTypes="AA">
                                      <p:cBhvr>
                                        <p:cTn id="22" dur="2000" fill="hold"/>
                                        <p:tgtEl>
                                          <p:spTgt spid="8"/>
                                        </p:tgtEl>
                                        <p:attrNameLst>
                                          <p:attrName>ppt_x</p:attrName>
                                          <p:attrName>ppt_y</p:attrName>
                                        </p:attrNameLst>
                                      </p:cBhvr>
                                      <p:rCtr x="-4809" y="30546"/>
                                    </p:animMotion>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grpId="0" nodeType="clickEffect">
                                  <p:stCondLst>
                                    <p:cond delay="0"/>
                                  </p:stCondLst>
                                  <p:childTnLst>
                                    <p:animMotion origin="layout" path="M -3.88889E-6 4.8195E-6 L 0.58907 0.61092 " pathEditMode="relative" rAng="0" ptsTypes="AA">
                                      <p:cBhvr>
                                        <p:cTn id="26" dur="2000" fill="hold"/>
                                        <p:tgtEl>
                                          <p:spTgt spid="9"/>
                                        </p:tgtEl>
                                        <p:attrNameLst>
                                          <p:attrName>ppt_x</p:attrName>
                                          <p:attrName>ppt_y</p:attrName>
                                        </p:attrNameLst>
                                      </p:cBhvr>
                                      <p:rCtr x="29444" y="3054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931679" y="33089"/>
            <a:ext cx="6992617" cy="461665"/>
          </a:xfrm>
          <a:prstGeom prst="rect">
            <a:avLst/>
          </a:prstGeom>
          <a:noFill/>
        </p:spPr>
        <p:txBody>
          <a:bodyPr wrap="square" rtlCol="0">
            <a:spAutoFit/>
          </a:bodyPr>
          <a:lstStyle/>
          <a:p>
            <a:pPr algn="ctr"/>
            <a:r>
              <a:rPr lang="fr-FR" sz="2400" dirty="0">
                <a:latin typeface="Arial" panose="020B0604020202020204" pitchFamily="34" charset="0"/>
                <a:cs typeface="Arial" panose="020B0604020202020204" pitchFamily="34" charset="0"/>
              </a:rPr>
              <a:t>La phrase déclarative</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3566" y="33089"/>
            <a:ext cx="557804" cy="531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ZoneTexte 9"/>
          <p:cNvSpPr txBox="1"/>
          <p:nvPr/>
        </p:nvSpPr>
        <p:spPr>
          <a:xfrm>
            <a:off x="2136070" y="684730"/>
            <a:ext cx="1296144" cy="46166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fr-FR" sz="2400" dirty="0">
                <a:latin typeface="Arial" panose="020B0604020202020204" pitchFamily="34" charset="0"/>
                <a:cs typeface="Arial" panose="020B0604020202020204" pitchFamily="34" charset="0"/>
              </a:rPr>
              <a:t>vivent</a:t>
            </a:r>
          </a:p>
        </p:txBody>
      </p:sp>
      <p:sp>
        <p:nvSpPr>
          <p:cNvPr id="13" name="ZoneTexte 12"/>
          <p:cNvSpPr txBox="1"/>
          <p:nvPr/>
        </p:nvSpPr>
        <p:spPr>
          <a:xfrm>
            <a:off x="1256585" y="684735"/>
            <a:ext cx="685312" cy="46166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fr-FR" sz="2400" dirty="0">
                <a:latin typeface="Arial" panose="020B0604020202020204" pitchFamily="34" charset="0"/>
                <a:cs typeface="Arial" panose="020B0604020202020204" pitchFamily="34" charset="0"/>
              </a:rPr>
              <a:t>et</a:t>
            </a:r>
          </a:p>
        </p:txBody>
      </p:sp>
      <p:sp>
        <p:nvSpPr>
          <p:cNvPr id="14" name="ZoneTexte 13"/>
          <p:cNvSpPr txBox="1"/>
          <p:nvPr/>
        </p:nvSpPr>
        <p:spPr>
          <a:xfrm>
            <a:off x="3573613" y="684806"/>
            <a:ext cx="1270277" cy="46166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fr-FR" sz="2400" dirty="0">
                <a:latin typeface="Arial" panose="020B0604020202020204" pitchFamily="34" charset="0"/>
                <a:cs typeface="Arial" panose="020B0604020202020204" pitchFamily="34" charset="0"/>
              </a:rPr>
              <a:t>ferme.</a:t>
            </a:r>
          </a:p>
        </p:txBody>
      </p:sp>
      <p:sp>
        <p:nvSpPr>
          <p:cNvPr id="30" name="ZoneTexte 29"/>
          <p:cNvSpPr txBox="1"/>
          <p:nvPr/>
        </p:nvSpPr>
        <p:spPr>
          <a:xfrm>
            <a:off x="4992908" y="687148"/>
            <a:ext cx="1015736" cy="46166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fr-FR" sz="2400" dirty="0">
                <a:latin typeface="Arial" panose="020B0604020202020204" pitchFamily="34" charset="0"/>
                <a:cs typeface="Arial" panose="020B0604020202020204" pitchFamily="34" charset="0"/>
              </a:rPr>
              <a:t>Jack</a:t>
            </a:r>
          </a:p>
        </p:txBody>
      </p:sp>
      <p:sp>
        <p:nvSpPr>
          <p:cNvPr id="6" name="ZoneTexte 5"/>
          <p:cNvSpPr txBox="1"/>
          <p:nvPr/>
        </p:nvSpPr>
        <p:spPr>
          <a:xfrm>
            <a:off x="4453110" y="2439816"/>
            <a:ext cx="1443368" cy="46166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fr-FR" sz="2400" dirty="0">
                <a:latin typeface="Arial" panose="020B0604020202020204" pitchFamily="34" charset="0"/>
                <a:cs typeface="Arial" panose="020B0604020202020204" pitchFamily="34" charset="0"/>
              </a:rPr>
              <a:t>magique</a:t>
            </a:r>
          </a:p>
        </p:txBody>
      </p:sp>
      <p:sp>
        <p:nvSpPr>
          <p:cNvPr id="7" name="ZoneTexte 6"/>
          <p:cNvSpPr txBox="1"/>
          <p:nvPr/>
        </p:nvSpPr>
        <p:spPr>
          <a:xfrm>
            <a:off x="3574957" y="2427735"/>
            <a:ext cx="694063" cy="46166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fr-FR" sz="2400" dirty="0">
                <a:latin typeface="Arial" panose="020B0604020202020204" pitchFamily="34" charset="0"/>
                <a:cs typeface="Arial" panose="020B0604020202020204" pitchFamily="34" charset="0"/>
              </a:rPr>
              <a:t>Le</a:t>
            </a:r>
          </a:p>
        </p:txBody>
      </p:sp>
      <p:sp>
        <p:nvSpPr>
          <p:cNvPr id="8" name="ZoneTexte 7"/>
          <p:cNvSpPr txBox="1"/>
          <p:nvPr/>
        </p:nvSpPr>
        <p:spPr>
          <a:xfrm>
            <a:off x="6112632" y="2451897"/>
            <a:ext cx="1303768" cy="46166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fr-FR" sz="2400" dirty="0">
                <a:latin typeface="Arial" panose="020B0604020202020204" pitchFamily="34" charset="0"/>
                <a:cs typeface="Arial" panose="020B0604020202020204" pitchFamily="34" charset="0"/>
              </a:rPr>
              <a:t>haricot</a:t>
            </a:r>
          </a:p>
        </p:txBody>
      </p:sp>
      <p:sp>
        <p:nvSpPr>
          <p:cNvPr id="9" name="ZoneTexte 8"/>
          <p:cNvSpPr txBox="1"/>
          <p:nvPr/>
        </p:nvSpPr>
        <p:spPr>
          <a:xfrm>
            <a:off x="2034451" y="2427735"/>
            <a:ext cx="1397763" cy="46166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fr-FR" sz="2400" dirty="0">
                <a:latin typeface="Arial" panose="020B0604020202020204" pitchFamily="34" charset="0"/>
                <a:cs typeface="Arial" panose="020B0604020202020204" pitchFamily="34" charset="0"/>
              </a:rPr>
              <a:t>pousse</a:t>
            </a:r>
          </a:p>
        </p:txBody>
      </p:sp>
      <p:sp>
        <p:nvSpPr>
          <p:cNvPr id="31" name="ZoneTexte 30"/>
          <p:cNvSpPr txBox="1"/>
          <p:nvPr/>
        </p:nvSpPr>
        <p:spPr>
          <a:xfrm>
            <a:off x="303566" y="2427735"/>
            <a:ext cx="1535185" cy="46166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fr-FR" sz="2400" dirty="0">
                <a:latin typeface="Arial" panose="020B0604020202020204" pitchFamily="34" charset="0"/>
                <a:cs typeface="Arial" panose="020B0604020202020204" pitchFamily="34" charset="0"/>
              </a:rPr>
              <a:t>jusqu’au</a:t>
            </a:r>
          </a:p>
        </p:txBody>
      </p:sp>
      <p:pic>
        <p:nvPicPr>
          <p:cNvPr id="1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6539" y="17815"/>
            <a:ext cx="516647" cy="5310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ZoneTexte 16"/>
          <p:cNvSpPr txBox="1"/>
          <p:nvPr/>
        </p:nvSpPr>
        <p:spPr>
          <a:xfrm>
            <a:off x="6112632" y="687148"/>
            <a:ext cx="1023718" cy="46166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fr-FR" sz="2400" dirty="0">
                <a:latin typeface="Arial" panose="020B0604020202020204" pitchFamily="34" charset="0"/>
                <a:cs typeface="Arial" panose="020B0604020202020204" pitchFamily="34" charset="0"/>
              </a:rPr>
              <a:t>dans</a:t>
            </a:r>
          </a:p>
        </p:txBody>
      </p:sp>
      <p:sp>
        <p:nvSpPr>
          <p:cNvPr id="18" name="ZoneTexte 17"/>
          <p:cNvSpPr txBox="1"/>
          <p:nvPr/>
        </p:nvSpPr>
        <p:spPr>
          <a:xfrm>
            <a:off x="305498" y="684806"/>
            <a:ext cx="799623" cy="46166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fr-FR" sz="2400" dirty="0">
                <a:latin typeface="Arial" panose="020B0604020202020204" pitchFamily="34" charset="0"/>
                <a:cs typeface="Arial" panose="020B0604020202020204" pitchFamily="34" charset="0"/>
              </a:rPr>
              <a:t>une</a:t>
            </a:r>
          </a:p>
        </p:txBody>
      </p:sp>
      <p:sp>
        <p:nvSpPr>
          <p:cNvPr id="19" name="ZoneTexte 18"/>
          <p:cNvSpPr txBox="1"/>
          <p:nvPr/>
        </p:nvSpPr>
        <p:spPr>
          <a:xfrm>
            <a:off x="8096873" y="687148"/>
            <a:ext cx="936103" cy="46166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fr-FR" sz="2400" dirty="0">
                <a:latin typeface="Arial" panose="020B0604020202020204" pitchFamily="34" charset="0"/>
                <a:cs typeface="Arial" panose="020B0604020202020204" pitchFamily="34" charset="0"/>
              </a:rPr>
              <a:t>mère</a:t>
            </a:r>
          </a:p>
        </p:txBody>
      </p:sp>
      <p:sp>
        <p:nvSpPr>
          <p:cNvPr id="20" name="ZoneTexte 19"/>
          <p:cNvSpPr txBox="1"/>
          <p:nvPr/>
        </p:nvSpPr>
        <p:spPr>
          <a:xfrm>
            <a:off x="7272146" y="687148"/>
            <a:ext cx="576064" cy="46166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fr-FR" sz="2400" dirty="0">
                <a:latin typeface="Arial" panose="020B0604020202020204" pitchFamily="34" charset="0"/>
                <a:cs typeface="Arial" panose="020B0604020202020204" pitchFamily="34" charset="0"/>
              </a:rPr>
              <a:t>sa</a:t>
            </a:r>
          </a:p>
        </p:txBody>
      </p:sp>
      <p:sp>
        <p:nvSpPr>
          <p:cNvPr id="21" name="ZoneTexte 20"/>
          <p:cNvSpPr txBox="1"/>
          <p:nvPr/>
        </p:nvSpPr>
        <p:spPr>
          <a:xfrm>
            <a:off x="7688570" y="2451897"/>
            <a:ext cx="816606" cy="46166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fr-FR" sz="2400" dirty="0">
                <a:latin typeface="Arial" panose="020B0604020202020204" pitchFamily="34" charset="0"/>
                <a:cs typeface="Arial" panose="020B0604020202020204" pitchFamily="34" charset="0"/>
              </a:rPr>
              <a:t>ciel.</a:t>
            </a:r>
          </a:p>
        </p:txBody>
      </p:sp>
      <p:sp>
        <p:nvSpPr>
          <p:cNvPr id="24" name="ZoneTexte 23"/>
          <p:cNvSpPr txBox="1"/>
          <p:nvPr/>
        </p:nvSpPr>
        <p:spPr>
          <a:xfrm>
            <a:off x="3995937" y="1489826"/>
            <a:ext cx="1296144" cy="46166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fr-FR" sz="2400" dirty="0">
                <a:latin typeface="Arial" panose="020B0604020202020204" pitchFamily="34" charset="0"/>
                <a:cs typeface="Arial" panose="020B0604020202020204" pitchFamily="34" charset="0"/>
              </a:rPr>
              <a:t>vivent</a:t>
            </a:r>
          </a:p>
        </p:txBody>
      </p:sp>
      <p:sp>
        <p:nvSpPr>
          <p:cNvPr id="25" name="ZoneTexte 24"/>
          <p:cNvSpPr txBox="1"/>
          <p:nvPr/>
        </p:nvSpPr>
        <p:spPr>
          <a:xfrm>
            <a:off x="1450178" y="1489827"/>
            <a:ext cx="685312" cy="46166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fr-FR" sz="2400" dirty="0">
                <a:latin typeface="Arial" panose="020B0604020202020204" pitchFamily="34" charset="0"/>
                <a:cs typeface="Arial" panose="020B0604020202020204" pitchFamily="34" charset="0"/>
              </a:rPr>
              <a:t>et</a:t>
            </a:r>
          </a:p>
        </p:txBody>
      </p:sp>
      <p:sp>
        <p:nvSpPr>
          <p:cNvPr id="26" name="ZoneTexte 25"/>
          <p:cNvSpPr txBox="1"/>
          <p:nvPr/>
        </p:nvSpPr>
        <p:spPr>
          <a:xfrm>
            <a:off x="7560178" y="1503995"/>
            <a:ext cx="1270277" cy="46166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fr-FR" sz="2400" dirty="0">
                <a:latin typeface="Arial" panose="020B0604020202020204" pitchFamily="34" charset="0"/>
                <a:cs typeface="Arial" panose="020B0604020202020204" pitchFamily="34" charset="0"/>
              </a:rPr>
              <a:t>ferme.</a:t>
            </a:r>
          </a:p>
        </p:txBody>
      </p:sp>
      <p:sp>
        <p:nvSpPr>
          <p:cNvPr id="28" name="ZoneTexte 27"/>
          <p:cNvSpPr txBox="1"/>
          <p:nvPr/>
        </p:nvSpPr>
        <p:spPr>
          <a:xfrm>
            <a:off x="315889" y="1489828"/>
            <a:ext cx="1015736" cy="46166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fr-FR" sz="2400" dirty="0">
                <a:latin typeface="Arial" panose="020B0604020202020204" pitchFamily="34" charset="0"/>
                <a:cs typeface="Arial" panose="020B0604020202020204" pitchFamily="34" charset="0"/>
              </a:rPr>
              <a:t>Jack</a:t>
            </a:r>
          </a:p>
        </p:txBody>
      </p:sp>
      <p:sp>
        <p:nvSpPr>
          <p:cNvPr id="29" name="ZoneTexte 28"/>
          <p:cNvSpPr txBox="1"/>
          <p:nvPr/>
        </p:nvSpPr>
        <p:spPr>
          <a:xfrm>
            <a:off x="5444620" y="1489828"/>
            <a:ext cx="1023718" cy="46166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fr-FR" sz="2400" dirty="0">
                <a:latin typeface="Arial" panose="020B0604020202020204" pitchFamily="34" charset="0"/>
                <a:cs typeface="Arial" panose="020B0604020202020204" pitchFamily="34" charset="0"/>
              </a:rPr>
              <a:t>dans</a:t>
            </a:r>
          </a:p>
        </p:txBody>
      </p:sp>
      <p:sp>
        <p:nvSpPr>
          <p:cNvPr id="32" name="ZoneTexte 31"/>
          <p:cNvSpPr txBox="1"/>
          <p:nvPr/>
        </p:nvSpPr>
        <p:spPr>
          <a:xfrm>
            <a:off x="6616509" y="1503996"/>
            <a:ext cx="799623" cy="46166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fr-FR" sz="2400" dirty="0">
                <a:latin typeface="Arial" panose="020B0604020202020204" pitchFamily="34" charset="0"/>
                <a:cs typeface="Arial" panose="020B0604020202020204" pitchFamily="34" charset="0"/>
              </a:rPr>
              <a:t>une</a:t>
            </a:r>
          </a:p>
        </p:txBody>
      </p:sp>
      <p:sp>
        <p:nvSpPr>
          <p:cNvPr id="33" name="ZoneTexte 32"/>
          <p:cNvSpPr txBox="1"/>
          <p:nvPr/>
        </p:nvSpPr>
        <p:spPr>
          <a:xfrm>
            <a:off x="2964162" y="1489828"/>
            <a:ext cx="936103" cy="46166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fr-FR" sz="2400" dirty="0">
                <a:latin typeface="Arial" panose="020B0604020202020204" pitchFamily="34" charset="0"/>
                <a:cs typeface="Arial" panose="020B0604020202020204" pitchFamily="34" charset="0"/>
              </a:rPr>
              <a:t>mère</a:t>
            </a:r>
          </a:p>
        </p:txBody>
      </p:sp>
      <p:sp>
        <p:nvSpPr>
          <p:cNvPr id="34" name="ZoneTexte 33"/>
          <p:cNvSpPr txBox="1"/>
          <p:nvPr/>
        </p:nvSpPr>
        <p:spPr>
          <a:xfrm>
            <a:off x="2215492" y="1489828"/>
            <a:ext cx="576064" cy="46166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fr-FR" sz="2400" dirty="0">
                <a:latin typeface="Arial" panose="020B0604020202020204" pitchFamily="34" charset="0"/>
                <a:cs typeface="Arial" panose="020B0604020202020204" pitchFamily="34" charset="0"/>
              </a:rPr>
              <a:t>sa</a:t>
            </a:r>
          </a:p>
        </p:txBody>
      </p:sp>
      <p:sp>
        <p:nvSpPr>
          <p:cNvPr id="27" name="Rectangle 26"/>
          <p:cNvSpPr/>
          <p:nvPr/>
        </p:nvSpPr>
        <p:spPr>
          <a:xfrm>
            <a:off x="0" y="2226519"/>
            <a:ext cx="8730596" cy="86409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ZoneTexte 34"/>
          <p:cNvSpPr txBox="1"/>
          <p:nvPr/>
        </p:nvSpPr>
        <p:spPr>
          <a:xfrm>
            <a:off x="2708329" y="3507854"/>
            <a:ext cx="1443368" cy="46166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fr-FR" sz="2400" dirty="0">
                <a:latin typeface="Arial" panose="020B0604020202020204" pitchFamily="34" charset="0"/>
                <a:cs typeface="Arial" panose="020B0604020202020204" pitchFamily="34" charset="0"/>
              </a:rPr>
              <a:t>magique</a:t>
            </a:r>
          </a:p>
        </p:txBody>
      </p:sp>
      <p:sp>
        <p:nvSpPr>
          <p:cNvPr id="36" name="ZoneTexte 35"/>
          <p:cNvSpPr txBox="1"/>
          <p:nvPr/>
        </p:nvSpPr>
        <p:spPr>
          <a:xfrm>
            <a:off x="326314" y="3507854"/>
            <a:ext cx="694063" cy="46166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fr-FR" sz="2400" dirty="0">
                <a:latin typeface="Arial" panose="020B0604020202020204" pitchFamily="34" charset="0"/>
                <a:cs typeface="Arial" panose="020B0604020202020204" pitchFamily="34" charset="0"/>
              </a:rPr>
              <a:t>Le</a:t>
            </a:r>
          </a:p>
        </p:txBody>
      </p:sp>
      <p:sp>
        <p:nvSpPr>
          <p:cNvPr id="38" name="ZoneTexte 37"/>
          <p:cNvSpPr txBox="1"/>
          <p:nvPr/>
        </p:nvSpPr>
        <p:spPr>
          <a:xfrm>
            <a:off x="1186867" y="3507854"/>
            <a:ext cx="1303768" cy="46166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fr-FR" sz="2400" dirty="0">
                <a:latin typeface="Arial" panose="020B0604020202020204" pitchFamily="34" charset="0"/>
                <a:cs typeface="Arial" panose="020B0604020202020204" pitchFamily="34" charset="0"/>
              </a:rPr>
              <a:t>haricot</a:t>
            </a:r>
          </a:p>
        </p:txBody>
      </p:sp>
      <p:sp>
        <p:nvSpPr>
          <p:cNvPr id="39" name="ZoneTexte 38"/>
          <p:cNvSpPr txBox="1"/>
          <p:nvPr/>
        </p:nvSpPr>
        <p:spPr>
          <a:xfrm>
            <a:off x="4294026" y="3507854"/>
            <a:ext cx="1397763" cy="46166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fr-FR" sz="2400" dirty="0">
                <a:latin typeface="Arial" panose="020B0604020202020204" pitchFamily="34" charset="0"/>
                <a:cs typeface="Arial" panose="020B0604020202020204" pitchFamily="34" charset="0"/>
              </a:rPr>
              <a:t>pousse</a:t>
            </a:r>
          </a:p>
        </p:txBody>
      </p:sp>
      <p:sp>
        <p:nvSpPr>
          <p:cNvPr id="40" name="ZoneTexte 39"/>
          <p:cNvSpPr txBox="1"/>
          <p:nvPr/>
        </p:nvSpPr>
        <p:spPr>
          <a:xfrm>
            <a:off x="5876975" y="3507853"/>
            <a:ext cx="1535185" cy="46166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fr-FR" sz="2400" dirty="0">
                <a:latin typeface="Arial" panose="020B0604020202020204" pitchFamily="34" charset="0"/>
                <a:cs typeface="Arial" panose="020B0604020202020204" pitchFamily="34" charset="0"/>
              </a:rPr>
              <a:t>jusqu’au</a:t>
            </a:r>
          </a:p>
        </p:txBody>
      </p:sp>
      <p:sp>
        <p:nvSpPr>
          <p:cNvPr id="41" name="ZoneTexte 40"/>
          <p:cNvSpPr txBox="1"/>
          <p:nvPr/>
        </p:nvSpPr>
        <p:spPr>
          <a:xfrm>
            <a:off x="7642573" y="3507852"/>
            <a:ext cx="816606" cy="46166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fr-FR" sz="2400" dirty="0">
                <a:latin typeface="Arial" panose="020B0604020202020204" pitchFamily="34" charset="0"/>
                <a:cs typeface="Arial" panose="020B0604020202020204" pitchFamily="34" charset="0"/>
              </a:rPr>
              <a:t>ciel.</a:t>
            </a:r>
          </a:p>
        </p:txBody>
      </p:sp>
    </p:spTree>
    <p:extLst>
      <p:ext uri="{BB962C8B-B14F-4D97-AF65-F5344CB8AC3E}">
        <p14:creationId xmlns:p14="http://schemas.microsoft.com/office/powerpoint/2010/main" val="1501131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fade">
                                      <p:cBhvr>
                                        <p:cTn id="11" dur="500"/>
                                        <p:tgtEl>
                                          <p:spTgt spid="28"/>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xit"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5"/>
                                        </p:tgtEl>
                                        <p:attrNameLst>
                                          <p:attrName>style.visibility</p:attrName>
                                        </p:attrNameLst>
                                      </p:cBhvr>
                                      <p:to>
                                        <p:strVal val="visible"/>
                                      </p:to>
                                    </p:set>
                                    <p:animEffect transition="in" filter="fade">
                                      <p:cBhvr>
                                        <p:cTn id="20" dur="500"/>
                                        <p:tgtEl>
                                          <p:spTgt spid="25"/>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0" nodeType="clickEffect">
                                  <p:stCondLst>
                                    <p:cond delay="0"/>
                                  </p:stCondLst>
                                  <p:childTnLst>
                                    <p:set>
                                      <p:cBhvr>
                                        <p:cTn id="24" dur="1" fill="hold">
                                          <p:stCondLst>
                                            <p:cond delay="0"/>
                                          </p:stCondLst>
                                        </p:cTn>
                                        <p:tgtEl>
                                          <p:spTgt spid="20"/>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fade">
                                      <p:cBhvr>
                                        <p:cTn id="29" dur="500"/>
                                        <p:tgtEl>
                                          <p:spTgt spid="34"/>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xit" presetSubtype="0" fill="hold" grpId="0" nodeType="clickEffect">
                                  <p:stCondLst>
                                    <p:cond delay="0"/>
                                  </p:stCondLst>
                                  <p:childTnLst>
                                    <p:set>
                                      <p:cBhvr>
                                        <p:cTn id="33" dur="1" fill="hold">
                                          <p:stCondLst>
                                            <p:cond delay="0"/>
                                          </p:stCondLst>
                                        </p:cTn>
                                        <p:tgtEl>
                                          <p:spTgt spid="19"/>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3"/>
                                        </p:tgtEl>
                                        <p:attrNameLst>
                                          <p:attrName>style.visibility</p:attrName>
                                        </p:attrNameLst>
                                      </p:cBhvr>
                                      <p:to>
                                        <p:strVal val="visible"/>
                                      </p:to>
                                    </p:set>
                                    <p:animEffect transition="in" filter="fade">
                                      <p:cBhvr>
                                        <p:cTn id="38" dur="500"/>
                                        <p:tgtEl>
                                          <p:spTgt spid="33"/>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fade">
                                      <p:cBhvr>
                                        <p:cTn id="47" dur="500"/>
                                        <p:tgtEl>
                                          <p:spTgt spid="24"/>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7"/>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29"/>
                                        </p:tgtEl>
                                        <p:attrNameLst>
                                          <p:attrName>style.visibility</p:attrName>
                                        </p:attrNameLst>
                                      </p:cBhvr>
                                      <p:to>
                                        <p:strVal val="visible"/>
                                      </p:to>
                                    </p:set>
                                    <p:animEffect transition="in" filter="fade">
                                      <p:cBhvr>
                                        <p:cTn id="56" dur="500"/>
                                        <p:tgtEl>
                                          <p:spTgt spid="29"/>
                                        </p:tgtEl>
                                      </p:cBhvr>
                                    </p:animEffect>
                                  </p:childTnLst>
                                </p:cTn>
                              </p:par>
                            </p:childTnLst>
                          </p:cTn>
                        </p:par>
                      </p:childTnLst>
                    </p:cTn>
                  </p:par>
                  <p:par>
                    <p:cTn id="57" fill="hold">
                      <p:stCondLst>
                        <p:cond delay="indefinite"/>
                      </p:stCondLst>
                      <p:childTnLst>
                        <p:par>
                          <p:cTn id="58" fill="hold">
                            <p:stCondLst>
                              <p:cond delay="0"/>
                            </p:stCondLst>
                            <p:childTnLst>
                              <p:par>
                                <p:cTn id="59" presetID="1" presetClass="exit" presetSubtype="0" fill="hold" grpId="0" nodeType="clickEffect">
                                  <p:stCondLst>
                                    <p:cond delay="0"/>
                                  </p:stCondLst>
                                  <p:childTnLst>
                                    <p:set>
                                      <p:cBhvr>
                                        <p:cTn id="60" dur="1" fill="hold">
                                          <p:stCondLst>
                                            <p:cond delay="0"/>
                                          </p:stCondLst>
                                        </p:cTn>
                                        <p:tgtEl>
                                          <p:spTgt spid="18"/>
                                        </p:tgtEl>
                                        <p:attrNameLst>
                                          <p:attrName>style.visibility</p:attrName>
                                        </p:attrNameLst>
                                      </p:cBhvr>
                                      <p:to>
                                        <p:strVal val="hidden"/>
                                      </p:to>
                                    </p:se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32"/>
                                        </p:tgtEl>
                                        <p:attrNameLst>
                                          <p:attrName>style.visibility</p:attrName>
                                        </p:attrNameLst>
                                      </p:cBhvr>
                                      <p:to>
                                        <p:strVal val="visible"/>
                                      </p:to>
                                    </p:set>
                                    <p:animEffect transition="in" filter="fade">
                                      <p:cBhvr>
                                        <p:cTn id="65" dur="500"/>
                                        <p:tgtEl>
                                          <p:spTgt spid="32"/>
                                        </p:tgtEl>
                                      </p:cBhvr>
                                    </p:animEffect>
                                  </p:childTnLst>
                                </p:cTn>
                              </p:par>
                            </p:childTnLst>
                          </p:cTn>
                        </p:par>
                      </p:childTnLst>
                    </p:cTn>
                  </p:par>
                  <p:par>
                    <p:cTn id="66" fill="hold">
                      <p:stCondLst>
                        <p:cond delay="indefinite"/>
                      </p:stCondLst>
                      <p:childTnLst>
                        <p:par>
                          <p:cTn id="67" fill="hold">
                            <p:stCondLst>
                              <p:cond delay="0"/>
                            </p:stCondLst>
                            <p:childTnLst>
                              <p:par>
                                <p:cTn id="68" presetID="1" presetClass="exit" presetSubtype="0" fill="hold" grpId="0" nodeType="clickEffect">
                                  <p:stCondLst>
                                    <p:cond delay="0"/>
                                  </p:stCondLst>
                                  <p:childTnLst>
                                    <p:set>
                                      <p:cBhvr>
                                        <p:cTn id="69" dur="1" fill="hold">
                                          <p:stCondLst>
                                            <p:cond delay="0"/>
                                          </p:stCondLst>
                                        </p:cTn>
                                        <p:tgtEl>
                                          <p:spTgt spid="14"/>
                                        </p:tgtEl>
                                        <p:attrNameLst>
                                          <p:attrName>style.visibility</p:attrName>
                                        </p:attrNameLst>
                                      </p:cBhvr>
                                      <p:to>
                                        <p:strVal val="hidden"/>
                                      </p:to>
                                    </p:se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26"/>
                                        </p:tgtEl>
                                        <p:attrNameLst>
                                          <p:attrName>style.visibility</p:attrName>
                                        </p:attrNameLst>
                                      </p:cBhvr>
                                      <p:to>
                                        <p:strVal val="visible"/>
                                      </p:to>
                                    </p:set>
                                    <p:animEffect transition="in" filter="fade">
                                      <p:cBhvr>
                                        <p:cTn id="74" dur="500"/>
                                        <p:tgtEl>
                                          <p:spTgt spid="26"/>
                                        </p:tgtEl>
                                      </p:cBhvr>
                                    </p:animEffec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0" nodeType="clickEffect">
                                  <p:stCondLst>
                                    <p:cond delay="0"/>
                                  </p:stCondLst>
                                  <p:childTnLst>
                                    <p:set>
                                      <p:cBhvr>
                                        <p:cTn id="78" dur="1" fill="hold">
                                          <p:stCondLst>
                                            <p:cond delay="0"/>
                                          </p:stCondLst>
                                        </p:cTn>
                                        <p:tgtEl>
                                          <p:spTgt spid="27"/>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0" nodeType="clickEffect">
                                  <p:stCondLst>
                                    <p:cond delay="0"/>
                                  </p:stCondLst>
                                  <p:childTnLst>
                                    <p:set>
                                      <p:cBhvr>
                                        <p:cTn id="82" dur="1" fill="hold">
                                          <p:stCondLst>
                                            <p:cond delay="0"/>
                                          </p:stCondLst>
                                        </p:cTn>
                                        <p:tgtEl>
                                          <p:spTgt spid="7"/>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36"/>
                                        </p:tgtEl>
                                        <p:attrNameLst>
                                          <p:attrName>style.visibility</p:attrName>
                                        </p:attrNameLst>
                                      </p:cBhvr>
                                      <p:to>
                                        <p:strVal val="visible"/>
                                      </p:to>
                                    </p:set>
                                    <p:animEffect transition="in" filter="fade">
                                      <p:cBhvr>
                                        <p:cTn id="87" dur="500"/>
                                        <p:tgtEl>
                                          <p:spTgt spid="36"/>
                                        </p:tgtEl>
                                      </p:cBhvr>
                                    </p:animEffect>
                                  </p:childTnLst>
                                </p:cTn>
                              </p:par>
                            </p:childTnLst>
                          </p:cTn>
                        </p:par>
                      </p:childTnLst>
                    </p:cTn>
                  </p:par>
                  <p:par>
                    <p:cTn id="88" fill="hold">
                      <p:stCondLst>
                        <p:cond delay="indefinite"/>
                      </p:stCondLst>
                      <p:childTnLst>
                        <p:par>
                          <p:cTn id="89" fill="hold">
                            <p:stCondLst>
                              <p:cond delay="0"/>
                            </p:stCondLst>
                            <p:childTnLst>
                              <p:par>
                                <p:cTn id="90" presetID="1" presetClass="exit" presetSubtype="0" fill="hold" grpId="0" nodeType="clickEffect">
                                  <p:stCondLst>
                                    <p:cond delay="0"/>
                                  </p:stCondLst>
                                  <p:childTnLst>
                                    <p:set>
                                      <p:cBhvr>
                                        <p:cTn id="91" dur="1" fill="hold">
                                          <p:stCondLst>
                                            <p:cond delay="0"/>
                                          </p:stCondLst>
                                        </p:cTn>
                                        <p:tgtEl>
                                          <p:spTgt spid="8"/>
                                        </p:tgtEl>
                                        <p:attrNameLst>
                                          <p:attrName>style.visibility</p:attrName>
                                        </p:attrNameLst>
                                      </p:cBhvr>
                                      <p:to>
                                        <p:strVal val="hidden"/>
                                      </p:to>
                                    </p:set>
                                  </p:childTnLst>
                                </p:cTn>
                              </p:par>
                            </p:childTnLst>
                          </p:cTn>
                        </p:par>
                      </p:childTnLst>
                    </p:cTn>
                  </p:par>
                  <p:par>
                    <p:cTn id="92" fill="hold">
                      <p:stCondLst>
                        <p:cond delay="indefinite"/>
                      </p:stCondLst>
                      <p:childTnLst>
                        <p:par>
                          <p:cTn id="93" fill="hold">
                            <p:stCondLst>
                              <p:cond delay="0"/>
                            </p:stCondLst>
                            <p:childTnLst>
                              <p:par>
                                <p:cTn id="94" presetID="10" presetClass="entr" presetSubtype="0" fill="hold" grpId="0" nodeType="clickEffect">
                                  <p:stCondLst>
                                    <p:cond delay="0"/>
                                  </p:stCondLst>
                                  <p:childTnLst>
                                    <p:set>
                                      <p:cBhvr>
                                        <p:cTn id="95" dur="1" fill="hold">
                                          <p:stCondLst>
                                            <p:cond delay="0"/>
                                          </p:stCondLst>
                                        </p:cTn>
                                        <p:tgtEl>
                                          <p:spTgt spid="38"/>
                                        </p:tgtEl>
                                        <p:attrNameLst>
                                          <p:attrName>style.visibility</p:attrName>
                                        </p:attrNameLst>
                                      </p:cBhvr>
                                      <p:to>
                                        <p:strVal val="visible"/>
                                      </p:to>
                                    </p:set>
                                    <p:animEffect transition="in" filter="fade">
                                      <p:cBhvr>
                                        <p:cTn id="96" dur="500"/>
                                        <p:tgtEl>
                                          <p:spTgt spid="38"/>
                                        </p:tgtEl>
                                      </p:cBhvr>
                                    </p:animEffect>
                                  </p:childTnLst>
                                </p:cTn>
                              </p:par>
                            </p:childTnLst>
                          </p:cTn>
                        </p:par>
                      </p:childTnLst>
                    </p:cTn>
                  </p:par>
                  <p:par>
                    <p:cTn id="97" fill="hold">
                      <p:stCondLst>
                        <p:cond delay="indefinite"/>
                      </p:stCondLst>
                      <p:childTnLst>
                        <p:par>
                          <p:cTn id="98" fill="hold">
                            <p:stCondLst>
                              <p:cond delay="0"/>
                            </p:stCondLst>
                            <p:childTnLst>
                              <p:par>
                                <p:cTn id="99" presetID="1" presetClass="exit" presetSubtype="0" fill="hold" grpId="0" nodeType="clickEffect">
                                  <p:stCondLst>
                                    <p:cond delay="0"/>
                                  </p:stCondLst>
                                  <p:childTnLst>
                                    <p:set>
                                      <p:cBhvr>
                                        <p:cTn id="100" dur="1" fill="hold">
                                          <p:stCondLst>
                                            <p:cond delay="0"/>
                                          </p:stCondLst>
                                        </p:cTn>
                                        <p:tgtEl>
                                          <p:spTgt spid="6"/>
                                        </p:tgtEl>
                                        <p:attrNameLst>
                                          <p:attrName>style.visibility</p:attrName>
                                        </p:attrNameLst>
                                      </p:cBhvr>
                                      <p:to>
                                        <p:strVal val="hidden"/>
                                      </p:to>
                                    </p:set>
                                  </p:childTnLst>
                                </p:cTn>
                              </p:par>
                            </p:childTnLst>
                          </p:cTn>
                        </p:par>
                      </p:childTnLst>
                    </p:cTn>
                  </p:par>
                  <p:par>
                    <p:cTn id="101" fill="hold">
                      <p:stCondLst>
                        <p:cond delay="indefinite"/>
                      </p:stCondLst>
                      <p:childTnLst>
                        <p:par>
                          <p:cTn id="102" fill="hold">
                            <p:stCondLst>
                              <p:cond delay="0"/>
                            </p:stCondLst>
                            <p:childTnLst>
                              <p:par>
                                <p:cTn id="103" presetID="10" presetClass="entr" presetSubtype="0" fill="hold" grpId="0" nodeType="clickEffect">
                                  <p:stCondLst>
                                    <p:cond delay="0"/>
                                  </p:stCondLst>
                                  <p:childTnLst>
                                    <p:set>
                                      <p:cBhvr>
                                        <p:cTn id="104" dur="1" fill="hold">
                                          <p:stCondLst>
                                            <p:cond delay="0"/>
                                          </p:stCondLst>
                                        </p:cTn>
                                        <p:tgtEl>
                                          <p:spTgt spid="35"/>
                                        </p:tgtEl>
                                        <p:attrNameLst>
                                          <p:attrName>style.visibility</p:attrName>
                                        </p:attrNameLst>
                                      </p:cBhvr>
                                      <p:to>
                                        <p:strVal val="visible"/>
                                      </p:to>
                                    </p:set>
                                    <p:animEffect transition="in" filter="fade">
                                      <p:cBhvr>
                                        <p:cTn id="105" dur="500"/>
                                        <p:tgtEl>
                                          <p:spTgt spid="35"/>
                                        </p:tgtEl>
                                      </p:cBhvr>
                                    </p:animEffect>
                                  </p:childTnLst>
                                </p:cTn>
                              </p:par>
                            </p:childTnLst>
                          </p:cTn>
                        </p:par>
                      </p:childTnLst>
                    </p:cTn>
                  </p:par>
                  <p:par>
                    <p:cTn id="106" fill="hold">
                      <p:stCondLst>
                        <p:cond delay="indefinite"/>
                      </p:stCondLst>
                      <p:childTnLst>
                        <p:par>
                          <p:cTn id="107" fill="hold">
                            <p:stCondLst>
                              <p:cond delay="0"/>
                            </p:stCondLst>
                            <p:childTnLst>
                              <p:par>
                                <p:cTn id="108" presetID="1" presetClass="exit" presetSubtype="0" fill="hold" grpId="0" nodeType="clickEffect">
                                  <p:stCondLst>
                                    <p:cond delay="0"/>
                                  </p:stCondLst>
                                  <p:childTnLst>
                                    <p:set>
                                      <p:cBhvr>
                                        <p:cTn id="109" dur="1" fill="hold">
                                          <p:stCondLst>
                                            <p:cond delay="0"/>
                                          </p:stCondLst>
                                        </p:cTn>
                                        <p:tgtEl>
                                          <p:spTgt spid="9"/>
                                        </p:tgtEl>
                                        <p:attrNameLst>
                                          <p:attrName>style.visibility</p:attrName>
                                        </p:attrNameLst>
                                      </p:cBhvr>
                                      <p:to>
                                        <p:strVal val="hidden"/>
                                      </p:to>
                                    </p:set>
                                  </p:childTnLst>
                                </p:cTn>
                              </p:par>
                            </p:childTnLst>
                          </p:cTn>
                        </p:par>
                      </p:childTnLst>
                    </p:cTn>
                  </p:par>
                  <p:par>
                    <p:cTn id="110" fill="hold">
                      <p:stCondLst>
                        <p:cond delay="indefinite"/>
                      </p:stCondLst>
                      <p:childTnLst>
                        <p:par>
                          <p:cTn id="111" fill="hold">
                            <p:stCondLst>
                              <p:cond delay="0"/>
                            </p:stCondLst>
                            <p:childTnLst>
                              <p:par>
                                <p:cTn id="112" presetID="10" presetClass="entr" presetSubtype="0" fill="hold" grpId="0" nodeType="clickEffect">
                                  <p:stCondLst>
                                    <p:cond delay="0"/>
                                  </p:stCondLst>
                                  <p:childTnLst>
                                    <p:set>
                                      <p:cBhvr>
                                        <p:cTn id="113" dur="1" fill="hold">
                                          <p:stCondLst>
                                            <p:cond delay="0"/>
                                          </p:stCondLst>
                                        </p:cTn>
                                        <p:tgtEl>
                                          <p:spTgt spid="39"/>
                                        </p:tgtEl>
                                        <p:attrNameLst>
                                          <p:attrName>style.visibility</p:attrName>
                                        </p:attrNameLst>
                                      </p:cBhvr>
                                      <p:to>
                                        <p:strVal val="visible"/>
                                      </p:to>
                                    </p:set>
                                    <p:animEffect transition="in" filter="fade">
                                      <p:cBhvr>
                                        <p:cTn id="114" dur="500"/>
                                        <p:tgtEl>
                                          <p:spTgt spid="39"/>
                                        </p:tgtEl>
                                      </p:cBhvr>
                                    </p:animEffect>
                                  </p:childTnLst>
                                </p:cTn>
                              </p:par>
                            </p:childTnLst>
                          </p:cTn>
                        </p:par>
                      </p:childTnLst>
                    </p:cTn>
                  </p:par>
                  <p:par>
                    <p:cTn id="115" fill="hold">
                      <p:stCondLst>
                        <p:cond delay="indefinite"/>
                      </p:stCondLst>
                      <p:childTnLst>
                        <p:par>
                          <p:cTn id="116" fill="hold">
                            <p:stCondLst>
                              <p:cond delay="0"/>
                            </p:stCondLst>
                            <p:childTnLst>
                              <p:par>
                                <p:cTn id="117" presetID="1" presetClass="exit" presetSubtype="0" fill="hold" grpId="0" nodeType="clickEffect">
                                  <p:stCondLst>
                                    <p:cond delay="0"/>
                                  </p:stCondLst>
                                  <p:childTnLst>
                                    <p:set>
                                      <p:cBhvr>
                                        <p:cTn id="118" dur="1" fill="hold">
                                          <p:stCondLst>
                                            <p:cond delay="0"/>
                                          </p:stCondLst>
                                        </p:cTn>
                                        <p:tgtEl>
                                          <p:spTgt spid="31"/>
                                        </p:tgtEl>
                                        <p:attrNameLst>
                                          <p:attrName>style.visibility</p:attrName>
                                        </p:attrNameLst>
                                      </p:cBhvr>
                                      <p:to>
                                        <p:strVal val="hidden"/>
                                      </p:to>
                                    </p:set>
                                  </p:childTnLst>
                                </p:cTn>
                              </p:par>
                            </p:childTnLst>
                          </p:cTn>
                        </p:par>
                      </p:childTnLst>
                    </p:cTn>
                  </p:par>
                  <p:par>
                    <p:cTn id="119" fill="hold">
                      <p:stCondLst>
                        <p:cond delay="indefinite"/>
                      </p:stCondLst>
                      <p:childTnLst>
                        <p:par>
                          <p:cTn id="120" fill="hold">
                            <p:stCondLst>
                              <p:cond delay="0"/>
                            </p:stCondLst>
                            <p:childTnLst>
                              <p:par>
                                <p:cTn id="121" presetID="10" presetClass="entr" presetSubtype="0" fill="hold" grpId="0" nodeType="clickEffect">
                                  <p:stCondLst>
                                    <p:cond delay="0"/>
                                  </p:stCondLst>
                                  <p:childTnLst>
                                    <p:set>
                                      <p:cBhvr>
                                        <p:cTn id="122" dur="1" fill="hold">
                                          <p:stCondLst>
                                            <p:cond delay="0"/>
                                          </p:stCondLst>
                                        </p:cTn>
                                        <p:tgtEl>
                                          <p:spTgt spid="40"/>
                                        </p:tgtEl>
                                        <p:attrNameLst>
                                          <p:attrName>style.visibility</p:attrName>
                                        </p:attrNameLst>
                                      </p:cBhvr>
                                      <p:to>
                                        <p:strVal val="visible"/>
                                      </p:to>
                                    </p:set>
                                    <p:animEffect transition="in" filter="fade">
                                      <p:cBhvr>
                                        <p:cTn id="123" dur="500"/>
                                        <p:tgtEl>
                                          <p:spTgt spid="40"/>
                                        </p:tgtEl>
                                      </p:cBhvr>
                                    </p:animEffect>
                                  </p:childTnLst>
                                </p:cTn>
                              </p:par>
                            </p:childTnLst>
                          </p:cTn>
                        </p:par>
                      </p:childTnLst>
                    </p:cTn>
                  </p:par>
                  <p:par>
                    <p:cTn id="124" fill="hold">
                      <p:stCondLst>
                        <p:cond delay="indefinite"/>
                      </p:stCondLst>
                      <p:childTnLst>
                        <p:par>
                          <p:cTn id="125" fill="hold">
                            <p:stCondLst>
                              <p:cond delay="0"/>
                            </p:stCondLst>
                            <p:childTnLst>
                              <p:par>
                                <p:cTn id="126" presetID="1" presetClass="exit" presetSubtype="0" fill="hold" grpId="0" nodeType="clickEffect">
                                  <p:stCondLst>
                                    <p:cond delay="0"/>
                                  </p:stCondLst>
                                  <p:childTnLst>
                                    <p:set>
                                      <p:cBhvr>
                                        <p:cTn id="127" dur="1" fill="hold">
                                          <p:stCondLst>
                                            <p:cond delay="0"/>
                                          </p:stCondLst>
                                        </p:cTn>
                                        <p:tgtEl>
                                          <p:spTgt spid="21"/>
                                        </p:tgtEl>
                                        <p:attrNameLst>
                                          <p:attrName>style.visibility</p:attrName>
                                        </p:attrNameLst>
                                      </p:cBhvr>
                                      <p:to>
                                        <p:strVal val="hidden"/>
                                      </p:to>
                                    </p:set>
                                  </p:childTnLst>
                                </p:cTn>
                              </p:par>
                            </p:childTnLst>
                          </p:cTn>
                        </p:par>
                      </p:childTnLst>
                    </p:cTn>
                  </p:par>
                  <p:par>
                    <p:cTn id="128" fill="hold">
                      <p:stCondLst>
                        <p:cond delay="indefinite"/>
                      </p:stCondLst>
                      <p:childTnLst>
                        <p:par>
                          <p:cTn id="129" fill="hold">
                            <p:stCondLst>
                              <p:cond delay="0"/>
                            </p:stCondLst>
                            <p:childTnLst>
                              <p:par>
                                <p:cTn id="130" presetID="10" presetClass="entr" presetSubtype="0" fill="hold" grpId="0" nodeType="clickEffect">
                                  <p:stCondLst>
                                    <p:cond delay="0"/>
                                  </p:stCondLst>
                                  <p:childTnLst>
                                    <p:set>
                                      <p:cBhvr>
                                        <p:cTn id="131" dur="1" fill="hold">
                                          <p:stCondLst>
                                            <p:cond delay="0"/>
                                          </p:stCondLst>
                                        </p:cTn>
                                        <p:tgtEl>
                                          <p:spTgt spid="41"/>
                                        </p:tgtEl>
                                        <p:attrNameLst>
                                          <p:attrName>style.visibility</p:attrName>
                                        </p:attrNameLst>
                                      </p:cBhvr>
                                      <p:to>
                                        <p:strVal val="visible"/>
                                      </p:to>
                                    </p:set>
                                    <p:animEffect transition="in" filter="fade">
                                      <p:cBhvr>
                                        <p:cTn id="132"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14" grpId="0" animBg="1"/>
      <p:bldP spid="30" grpId="0" animBg="1"/>
      <p:bldP spid="6" grpId="0" animBg="1"/>
      <p:bldP spid="7" grpId="0" animBg="1"/>
      <p:bldP spid="8" grpId="0" animBg="1"/>
      <p:bldP spid="9" grpId="0" animBg="1"/>
      <p:bldP spid="31" grpId="0" animBg="1"/>
      <p:bldP spid="17" grpId="0" animBg="1"/>
      <p:bldP spid="18" grpId="0" animBg="1"/>
      <p:bldP spid="19" grpId="0" animBg="1"/>
      <p:bldP spid="20" grpId="0" animBg="1"/>
      <p:bldP spid="21" grpId="0" animBg="1"/>
      <p:bldP spid="24" grpId="0" animBg="1"/>
      <p:bldP spid="25" grpId="0" animBg="1"/>
      <p:bldP spid="26" grpId="0" animBg="1"/>
      <p:bldP spid="28" grpId="0" animBg="1"/>
      <p:bldP spid="29" grpId="0" animBg="1"/>
      <p:bldP spid="32" grpId="0" animBg="1"/>
      <p:bldP spid="33" grpId="0" animBg="1"/>
      <p:bldP spid="34" grpId="0" animBg="1"/>
      <p:bldP spid="27" grpId="0" animBg="1"/>
      <p:bldP spid="35" grpId="0" animBg="1"/>
      <p:bldP spid="36" grpId="0" animBg="1"/>
      <p:bldP spid="38" grpId="0" animBg="1"/>
      <p:bldP spid="39" grpId="0" animBg="1"/>
      <p:bldP spid="40" grpId="0" animBg="1"/>
      <p:bldP spid="4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31679" y="33089"/>
            <a:ext cx="6992617" cy="461665"/>
          </a:xfrm>
          <a:prstGeom prst="rect">
            <a:avLst/>
          </a:prstGeom>
          <a:noFill/>
        </p:spPr>
        <p:txBody>
          <a:bodyPr wrap="square" rtlCol="0">
            <a:spAutoFit/>
          </a:bodyPr>
          <a:lstStyle/>
          <a:p>
            <a:pPr algn="ctr"/>
            <a:r>
              <a:rPr lang="fr-FR" sz="2400" dirty="0">
                <a:latin typeface="Arial" panose="020B0604020202020204" pitchFamily="34" charset="0"/>
                <a:cs typeface="Arial" panose="020B0604020202020204" pitchFamily="34" charset="0"/>
              </a:rPr>
              <a:t>Réécris les phrases correctement</a:t>
            </a:r>
          </a:p>
        </p:txBody>
      </p:sp>
      <p:pic>
        <p:nvPicPr>
          <p:cNvPr id="3" name="Picture 2"/>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303566" y="33089"/>
            <a:ext cx="557804" cy="531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582468" y="3147814"/>
            <a:ext cx="8095999" cy="17706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582467" y="920862"/>
            <a:ext cx="8095999" cy="17706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9" name="SMARTInkShape-Group17">
            <a:extLst>
              <a:ext uri="{FF2B5EF4-FFF2-40B4-BE49-F238E27FC236}">
                <a16:creationId xmlns:a16="http://schemas.microsoft.com/office/drawing/2014/main" id="{34ED71C3-CBB4-40E5-95F0-2B27AB18A617}"/>
              </a:ext>
            </a:extLst>
          </p:cNvPr>
          <p:cNvGrpSpPr/>
          <p:nvPr/>
        </p:nvGrpSpPr>
        <p:grpSpPr>
          <a:xfrm>
            <a:off x="1240631" y="1145423"/>
            <a:ext cx="460444" cy="377468"/>
            <a:chOff x="1240631" y="1145423"/>
            <a:chExt cx="460444" cy="377468"/>
          </a:xfrm>
        </p:grpSpPr>
        <p:sp>
          <p:nvSpPr>
            <p:cNvPr id="4" name="SMARTInkShape-1">
              <a:extLst>
                <a:ext uri="{FF2B5EF4-FFF2-40B4-BE49-F238E27FC236}">
                  <a16:creationId xmlns:a16="http://schemas.microsoft.com/office/drawing/2014/main" id="{88633C28-6C70-496B-B8D4-11B8367959DD}"/>
                </a:ext>
              </a:extLst>
            </p:cNvPr>
            <p:cNvSpPr/>
            <p:nvPr>
              <p:custDataLst>
                <p:tags r:id="rId36"/>
              </p:custDataLst>
            </p:nvPr>
          </p:nvSpPr>
          <p:spPr>
            <a:xfrm>
              <a:off x="1240631" y="1145423"/>
              <a:ext cx="357189" cy="377468"/>
            </a:xfrm>
            <a:custGeom>
              <a:avLst/>
              <a:gdLst/>
              <a:ahLst/>
              <a:cxnLst/>
              <a:rect l="0" t="0" r="0" b="0"/>
              <a:pathLst>
                <a:path w="357189" h="377468">
                  <a:moveTo>
                    <a:pt x="0" y="190458"/>
                  </a:moveTo>
                  <a:lnTo>
                    <a:pt x="0" y="190458"/>
                  </a:lnTo>
                  <a:lnTo>
                    <a:pt x="2283" y="192741"/>
                  </a:lnTo>
                  <a:lnTo>
                    <a:pt x="4754" y="192839"/>
                  </a:lnTo>
                  <a:lnTo>
                    <a:pt x="4760" y="191575"/>
                  </a:lnTo>
                  <a:lnTo>
                    <a:pt x="13232" y="176029"/>
                  </a:lnTo>
                  <a:lnTo>
                    <a:pt x="18738" y="170396"/>
                  </a:lnTo>
                  <a:lnTo>
                    <a:pt x="23720" y="165640"/>
                  </a:lnTo>
                  <a:lnTo>
                    <a:pt x="40938" y="136998"/>
                  </a:lnTo>
                  <a:lnTo>
                    <a:pt x="47146" y="120957"/>
                  </a:lnTo>
                  <a:lnTo>
                    <a:pt x="47625" y="114258"/>
                  </a:lnTo>
                  <a:lnTo>
                    <a:pt x="48889" y="141080"/>
                  </a:lnTo>
                  <a:lnTo>
                    <a:pt x="51242" y="170294"/>
                  </a:lnTo>
                  <a:lnTo>
                    <a:pt x="53049" y="198596"/>
                  </a:lnTo>
                  <a:lnTo>
                    <a:pt x="54542" y="226092"/>
                  </a:lnTo>
                  <a:lnTo>
                    <a:pt x="53475" y="251056"/>
                  </a:lnTo>
                  <a:lnTo>
                    <a:pt x="52187" y="277854"/>
                  </a:lnTo>
                  <a:lnTo>
                    <a:pt x="48332" y="306570"/>
                  </a:lnTo>
                  <a:lnTo>
                    <a:pt x="45285" y="335030"/>
                  </a:lnTo>
                  <a:lnTo>
                    <a:pt x="41035" y="363531"/>
                  </a:lnTo>
                  <a:lnTo>
                    <a:pt x="37275" y="374832"/>
                  </a:lnTo>
                  <a:lnTo>
                    <a:pt x="35705" y="376912"/>
                  </a:lnTo>
                  <a:lnTo>
                    <a:pt x="34916" y="377467"/>
                  </a:lnTo>
                  <a:lnTo>
                    <a:pt x="31923" y="377378"/>
                  </a:lnTo>
                  <a:lnTo>
                    <a:pt x="24518" y="375822"/>
                  </a:lnTo>
                  <a:lnTo>
                    <a:pt x="16595" y="370852"/>
                  </a:lnTo>
                  <a:lnTo>
                    <a:pt x="13707" y="367057"/>
                  </a:lnTo>
                  <a:lnTo>
                    <a:pt x="10626" y="357761"/>
                  </a:lnTo>
                  <a:lnTo>
                    <a:pt x="10014" y="353803"/>
                  </a:lnTo>
                  <a:lnTo>
                    <a:pt x="16305" y="328074"/>
                  </a:lnTo>
                  <a:lnTo>
                    <a:pt x="26851" y="301387"/>
                  </a:lnTo>
                  <a:lnTo>
                    <a:pt x="38798" y="275443"/>
                  </a:lnTo>
                  <a:lnTo>
                    <a:pt x="52282" y="246403"/>
                  </a:lnTo>
                  <a:lnTo>
                    <a:pt x="62989" y="231554"/>
                  </a:lnTo>
                  <a:lnTo>
                    <a:pt x="88293" y="202456"/>
                  </a:lnTo>
                  <a:lnTo>
                    <a:pt x="117438" y="173037"/>
                  </a:lnTo>
                  <a:lnTo>
                    <a:pt x="135980" y="148825"/>
                  </a:lnTo>
                  <a:lnTo>
                    <a:pt x="139717" y="139330"/>
                  </a:lnTo>
                  <a:lnTo>
                    <a:pt x="140449" y="134638"/>
                  </a:lnTo>
                  <a:lnTo>
                    <a:pt x="138440" y="129325"/>
                  </a:lnTo>
                  <a:lnTo>
                    <a:pt x="134007" y="123752"/>
                  </a:lnTo>
                  <a:lnTo>
                    <a:pt x="133377" y="122182"/>
                  </a:lnTo>
                  <a:lnTo>
                    <a:pt x="127687" y="115748"/>
                  </a:lnTo>
                  <a:lnTo>
                    <a:pt x="126159" y="114920"/>
                  </a:lnTo>
                  <a:lnTo>
                    <a:pt x="122232" y="114345"/>
                  </a:lnTo>
                  <a:lnTo>
                    <a:pt x="120647" y="114297"/>
                  </a:lnTo>
                  <a:lnTo>
                    <a:pt x="119855" y="114813"/>
                  </a:lnTo>
                  <a:lnTo>
                    <a:pt x="117152" y="118362"/>
                  </a:lnTo>
                  <a:lnTo>
                    <a:pt x="116510" y="120792"/>
                  </a:lnTo>
                  <a:lnTo>
                    <a:pt x="112893" y="127023"/>
                  </a:lnTo>
                  <a:lnTo>
                    <a:pt x="111943" y="129917"/>
                  </a:lnTo>
                  <a:lnTo>
                    <a:pt x="110368" y="132451"/>
                  </a:lnTo>
                  <a:lnTo>
                    <a:pt x="109784" y="134877"/>
                  </a:lnTo>
                  <a:lnTo>
                    <a:pt x="109346" y="137536"/>
                  </a:lnTo>
                  <a:lnTo>
                    <a:pt x="107497" y="143295"/>
                  </a:lnTo>
                  <a:lnTo>
                    <a:pt x="109743" y="156035"/>
                  </a:lnTo>
                  <a:lnTo>
                    <a:pt x="111157" y="158886"/>
                  </a:lnTo>
                  <a:lnTo>
                    <a:pt x="115458" y="175621"/>
                  </a:lnTo>
                  <a:lnTo>
                    <a:pt x="118847" y="180212"/>
                  </a:lnTo>
                  <a:lnTo>
                    <a:pt x="120995" y="181936"/>
                  </a:lnTo>
                  <a:lnTo>
                    <a:pt x="123692" y="183611"/>
                  </a:lnTo>
                  <a:lnTo>
                    <a:pt x="134044" y="191257"/>
                  </a:lnTo>
                  <a:lnTo>
                    <a:pt x="137098" y="192136"/>
                  </a:lnTo>
                  <a:lnTo>
                    <a:pt x="149952" y="194849"/>
                  </a:lnTo>
                  <a:lnTo>
                    <a:pt x="150768" y="194708"/>
                  </a:lnTo>
                  <a:lnTo>
                    <a:pt x="151312" y="194350"/>
                  </a:lnTo>
                  <a:lnTo>
                    <a:pt x="151675" y="193846"/>
                  </a:lnTo>
                  <a:lnTo>
                    <a:pt x="154714" y="191874"/>
                  </a:lnTo>
                  <a:lnTo>
                    <a:pt x="160746" y="189944"/>
                  </a:lnTo>
                  <a:lnTo>
                    <a:pt x="174540" y="177777"/>
                  </a:lnTo>
                  <a:lnTo>
                    <a:pt x="177393" y="173707"/>
                  </a:lnTo>
                  <a:lnTo>
                    <a:pt x="184160" y="155694"/>
                  </a:lnTo>
                  <a:lnTo>
                    <a:pt x="188616" y="126552"/>
                  </a:lnTo>
                  <a:lnTo>
                    <a:pt x="193391" y="97903"/>
                  </a:lnTo>
                  <a:lnTo>
                    <a:pt x="196826" y="69330"/>
                  </a:lnTo>
                  <a:lnTo>
                    <a:pt x="201749" y="41088"/>
                  </a:lnTo>
                  <a:lnTo>
                    <a:pt x="202405" y="11442"/>
                  </a:lnTo>
                  <a:lnTo>
                    <a:pt x="202406" y="1549"/>
                  </a:lnTo>
                  <a:lnTo>
                    <a:pt x="202142" y="1019"/>
                  </a:lnTo>
                  <a:lnTo>
                    <a:pt x="201701" y="665"/>
                  </a:lnTo>
                  <a:lnTo>
                    <a:pt x="200123" y="0"/>
                  </a:lnTo>
                  <a:lnTo>
                    <a:pt x="201318" y="1235"/>
                  </a:lnTo>
                  <a:lnTo>
                    <a:pt x="201923" y="2554"/>
                  </a:lnTo>
                  <a:lnTo>
                    <a:pt x="202311" y="4293"/>
                  </a:lnTo>
                  <a:lnTo>
                    <a:pt x="203642" y="5858"/>
                  </a:lnTo>
                  <a:lnTo>
                    <a:pt x="204279" y="7960"/>
                  </a:lnTo>
                  <a:lnTo>
                    <a:pt x="204448" y="9262"/>
                  </a:lnTo>
                  <a:lnTo>
                    <a:pt x="202708" y="17001"/>
                  </a:lnTo>
                  <a:lnTo>
                    <a:pt x="201835" y="18822"/>
                  </a:lnTo>
                  <a:lnTo>
                    <a:pt x="201232" y="19677"/>
                  </a:lnTo>
                  <a:lnTo>
                    <a:pt x="198773" y="28229"/>
                  </a:lnTo>
                  <a:lnTo>
                    <a:pt x="196823" y="31573"/>
                  </a:lnTo>
                  <a:lnTo>
                    <a:pt x="195956" y="34823"/>
                  </a:lnTo>
                  <a:lnTo>
                    <a:pt x="197855" y="51701"/>
                  </a:lnTo>
                  <a:lnTo>
                    <a:pt x="199875" y="64850"/>
                  </a:lnTo>
                  <a:lnTo>
                    <a:pt x="200718" y="76707"/>
                  </a:lnTo>
                  <a:lnTo>
                    <a:pt x="202308" y="88281"/>
                  </a:lnTo>
                  <a:lnTo>
                    <a:pt x="203099" y="99111"/>
                  </a:lnTo>
                  <a:lnTo>
                    <a:pt x="204287" y="105889"/>
                  </a:lnTo>
                  <a:lnTo>
                    <a:pt x="205480" y="126753"/>
                  </a:lnTo>
                  <a:lnTo>
                    <a:pt x="208740" y="141372"/>
                  </a:lnTo>
                  <a:lnTo>
                    <a:pt x="211695" y="159873"/>
                  </a:lnTo>
                  <a:lnTo>
                    <a:pt x="221047" y="178789"/>
                  </a:lnTo>
                  <a:lnTo>
                    <a:pt x="223303" y="181303"/>
                  </a:lnTo>
                  <a:lnTo>
                    <a:pt x="225452" y="183214"/>
                  </a:lnTo>
                  <a:lnTo>
                    <a:pt x="231413" y="190612"/>
                  </a:lnTo>
                  <a:lnTo>
                    <a:pt x="238681" y="194300"/>
                  </a:lnTo>
                  <a:lnTo>
                    <a:pt x="258769" y="199508"/>
                  </a:lnTo>
                  <a:lnTo>
                    <a:pt x="281409" y="192876"/>
                  </a:lnTo>
                  <a:lnTo>
                    <a:pt x="299752" y="180554"/>
                  </a:lnTo>
                  <a:lnTo>
                    <a:pt x="304010" y="176058"/>
                  </a:lnTo>
                  <a:lnTo>
                    <a:pt x="311574" y="161259"/>
                  </a:lnTo>
                  <a:lnTo>
                    <a:pt x="313510" y="151615"/>
                  </a:lnTo>
                  <a:lnTo>
                    <a:pt x="312203" y="139148"/>
                  </a:lnTo>
                  <a:lnTo>
                    <a:pt x="310648" y="135815"/>
                  </a:lnTo>
                  <a:lnTo>
                    <a:pt x="304896" y="125702"/>
                  </a:lnTo>
                  <a:lnTo>
                    <a:pt x="291306" y="115595"/>
                  </a:lnTo>
                  <a:lnTo>
                    <a:pt x="283111" y="112798"/>
                  </a:lnTo>
                  <a:lnTo>
                    <a:pt x="275972" y="111998"/>
                  </a:lnTo>
                  <a:lnTo>
                    <a:pt x="271946" y="113177"/>
                  </a:lnTo>
                  <a:lnTo>
                    <a:pt x="261918" y="119528"/>
                  </a:lnTo>
                  <a:lnTo>
                    <a:pt x="260606" y="121980"/>
                  </a:lnTo>
                  <a:lnTo>
                    <a:pt x="258323" y="131581"/>
                  </a:lnTo>
                  <a:lnTo>
                    <a:pt x="259678" y="145244"/>
                  </a:lnTo>
                  <a:lnTo>
                    <a:pt x="262852" y="151830"/>
                  </a:lnTo>
                  <a:lnTo>
                    <a:pt x="267302" y="157967"/>
                  </a:lnTo>
                  <a:lnTo>
                    <a:pt x="269084" y="162693"/>
                  </a:lnTo>
                  <a:lnTo>
                    <a:pt x="281661" y="178876"/>
                  </a:lnTo>
                  <a:lnTo>
                    <a:pt x="307573" y="191823"/>
                  </a:lnTo>
                  <a:lnTo>
                    <a:pt x="337329" y="199274"/>
                  </a:lnTo>
                  <a:lnTo>
                    <a:pt x="346012" y="199068"/>
                  </a:lnTo>
                  <a:lnTo>
                    <a:pt x="357188" y="197602"/>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8" name="SMARTInkShape-2">
              <a:extLst>
                <a:ext uri="{FF2B5EF4-FFF2-40B4-BE49-F238E27FC236}">
                  <a16:creationId xmlns:a16="http://schemas.microsoft.com/office/drawing/2014/main" id="{4FA28F1C-C5A9-40CB-9D66-BC4D91761F81}"/>
                </a:ext>
              </a:extLst>
            </p:cNvPr>
            <p:cNvSpPr/>
            <p:nvPr>
              <p:custDataLst>
                <p:tags r:id="rId37"/>
              </p:custDataLst>
            </p:nvPr>
          </p:nvSpPr>
          <p:spPr>
            <a:xfrm>
              <a:off x="1609859" y="1264741"/>
              <a:ext cx="91216" cy="78186"/>
            </a:xfrm>
            <a:custGeom>
              <a:avLst/>
              <a:gdLst/>
              <a:ahLst/>
              <a:cxnLst/>
              <a:rect l="0" t="0" r="0" b="0"/>
              <a:pathLst>
                <a:path w="91216" h="78186">
                  <a:moveTo>
                    <a:pt x="85591" y="23515"/>
                  </a:moveTo>
                  <a:lnTo>
                    <a:pt x="85591" y="23515"/>
                  </a:lnTo>
                  <a:lnTo>
                    <a:pt x="85326" y="21085"/>
                  </a:lnTo>
                  <a:lnTo>
                    <a:pt x="83541" y="15081"/>
                  </a:lnTo>
                  <a:lnTo>
                    <a:pt x="77244" y="8030"/>
                  </a:lnTo>
                  <a:lnTo>
                    <a:pt x="65860" y="2527"/>
                  </a:lnTo>
                  <a:lnTo>
                    <a:pt x="54114" y="75"/>
                  </a:lnTo>
                  <a:lnTo>
                    <a:pt x="43575" y="0"/>
                  </a:lnTo>
                  <a:lnTo>
                    <a:pt x="18931" y="8761"/>
                  </a:lnTo>
                  <a:lnTo>
                    <a:pt x="16188" y="11137"/>
                  </a:lnTo>
                  <a:lnTo>
                    <a:pt x="4610" y="23237"/>
                  </a:lnTo>
                  <a:lnTo>
                    <a:pt x="2151" y="24715"/>
                  </a:lnTo>
                  <a:lnTo>
                    <a:pt x="1389" y="26167"/>
                  </a:lnTo>
                  <a:lnTo>
                    <a:pt x="0" y="38536"/>
                  </a:lnTo>
                  <a:lnTo>
                    <a:pt x="598" y="47473"/>
                  </a:lnTo>
                  <a:lnTo>
                    <a:pt x="2295" y="55451"/>
                  </a:lnTo>
                  <a:lnTo>
                    <a:pt x="4349" y="58525"/>
                  </a:lnTo>
                  <a:lnTo>
                    <a:pt x="16578" y="69117"/>
                  </a:lnTo>
                  <a:lnTo>
                    <a:pt x="31856" y="75421"/>
                  </a:lnTo>
                  <a:lnTo>
                    <a:pt x="54542" y="78185"/>
                  </a:lnTo>
                  <a:lnTo>
                    <a:pt x="66891" y="75853"/>
                  </a:lnTo>
                  <a:lnTo>
                    <a:pt x="69166" y="74734"/>
                  </a:lnTo>
                  <a:lnTo>
                    <a:pt x="69878" y="74065"/>
                  </a:lnTo>
                  <a:lnTo>
                    <a:pt x="71675" y="71595"/>
                  </a:lnTo>
                  <a:lnTo>
                    <a:pt x="78663" y="65905"/>
                  </a:lnTo>
                  <a:lnTo>
                    <a:pt x="86748" y="52894"/>
                  </a:lnTo>
                  <a:lnTo>
                    <a:pt x="91215" y="39166"/>
                  </a:lnTo>
                  <a:lnTo>
                    <a:pt x="90354" y="25897"/>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sp>
        <p:nvSpPr>
          <p:cNvPr id="10" name="SMARTInkShape-3">
            <a:extLst>
              <a:ext uri="{FF2B5EF4-FFF2-40B4-BE49-F238E27FC236}">
                <a16:creationId xmlns:a16="http://schemas.microsoft.com/office/drawing/2014/main" id="{5BFF51CA-7D17-49D3-9019-37F43078DDDF}"/>
              </a:ext>
            </a:extLst>
          </p:cNvPr>
          <p:cNvSpPr/>
          <p:nvPr>
            <p:custDataLst>
              <p:tags r:id="rId1"/>
            </p:custDataLst>
          </p:nvPr>
        </p:nvSpPr>
        <p:spPr>
          <a:xfrm>
            <a:off x="1694195" y="1157289"/>
            <a:ext cx="546562" cy="188106"/>
          </a:xfrm>
          <a:custGeom>
            <a:avLst/>
            <a:gdLst/>
            <a:ahLst/>
            <a:cxnLst/>
            <a:rect l="0" t="0" r="0" b="0"/>
            <a:pathLst>
              <a:path w="546562" h="188106">
                <a:moveTo>
                  <a:pt x="3636" y="4761"/>
                </a:moveTo>
                <a:lnTo>
                  <a:pt x="3636" y="4761"/>
                </a:lnTo>
                <a:lnTo>
                  <a:pt x="8397" y="0"/>
                </a:lnTo>
                <a:lnTo>
                  <a:pt x="7693" y="14821"/>
                </a:lnTo>
                <a:lnTo>
                  <a:pt x="6116" y="26408"/>
                </a:lnTo>
                <a:lnTo>
                  <a:pt x="7409" y="35221"/>
                </a:lnTo>
                <a:lnTo>
                  <a:pt x="6038" y="63581"/>
                </a:lnTo>
                <a:lnTo>
                  <a:pt x="5313" y="81135"/>
                </a:lnTo>
                <a:lnTo>
                  <a:pt x="1362" y="109635"/>
                </a:lnTo>
                <a:lnTo>
                  <a:pt x="1012" y="115543"/>
                </a:lnTo>
                <a:lnTo>
                  <a:pt x="0" y="118468"/>
                </a:lnTo>
                <a:lnTo>
                  <a:pt x="472" y="125617"/>
                </a:lnTo>
                <a:lnTo>
                  <a:pt x="3894" y="154147"/>
                </a:lnTo>
                <a:lnTo>
                  <a:pt x="7183" y="166152"/>
                </a:lnTo>
                <a:lnTo>
                  <a:pt x="9270" y="168477"/>
                </a:lnTo>
                <a:lnTo>
                  <a:pt x="11696" y="170657"/>
                </a:lnTo>
                <a:lnTo>
                  <a:pt x="14814" y="174595"/>
                </a:lnTo>
                <a:lnTo>
                  <a:pt x="18443" y="177555"/>
                </a:lnTo>
                <a:lnTo>
                  <a:pt x="19478" y="179278"/>
                </a:lnTo>
                <a:lnTo>
                  <a:pt x="22054" y="180925"/>
                </a:lnTo>
                <a:lnTo>
                  <a:pt x="27647" y="182875"/>
                </a:lnTo>
                <a:lnTo>
                  <a:pt x="44307" y="183062"/>
                </a:lnTo>
                <a:lnTo>
                  <a:pt x="52769" y="180037"/>
                </a:lnTo>
                <a:lnTo>
                  <a:pt x="55988" y="176412"/>
                </a:lnTo>
                <a:lnTo>
                  <a:pt x="59365" y="170538"/>
                </a:lnTo>
                <a:lnTo>
                  <a:pt x="62546" y="159959"/>
                </a:lnTo>
                <a:lnTo>
                  <a:pt x="63430" y="132335"/>
                </a:lnTo>
                <a:lnTo>
                  <a:pt x="64431" y="130429"/>
                </a:lnTo>
                <a:lnTo>
                  <a:pt x="64539" y="129550"/>
                </a:lnTo>
                <a:lnTo>
                  <a:pt x="63236" y="124300"/>
                </a:lnTo>
                <a:lnTo>
                  <a:pt x="64818" y="127455"/>
                </a:lnTo>
                <a:lnTo>
                  <a:pt x="65224" y="129230"/>
                </a:lnTo>
                <a:lnTo>
                  <a:pt x="63634" y="140042"/>
                </a:lnTo>
                <a:lnTo>
                  <a:pt x="67247" y="155813"/>
                </a:lnTo>
                <a:lnTo>
                  <a:pt x="75289" y="170493"/>
                </a:lnTo>
                <a:lnTo>
                  <a:pt x="80202" y="176345"/>
                </a:lnTo>
                <a:lnTo>
                  <a:pt x="90720" y="181709"/>
                </a:lnTo>
                <a:lnTo>
                  <a:pt x="111294" y="181029"/>
                </a:lnTo>
                <a:lnTo>
                  <a:pt x="123860" y="176878"/>
                </a:lnTo>
                <a:lnTo>
                  <a:pt x="125325" y="175862"/>
                </a:lnTo>
                <a:lnTo>
                  <a:pt x="135015" y="162750"/>
                </a:lnTo>
                <a:lnTo>
                  <a:pt x="138233" y="154473"/>
                </a:lnTo>
                <a:lnTo>
                  <a:pt x="139218" y="145361"/>
                </a:lnTo>
                <a:lnTo>
                  <a:pt x="136934" y="133000"/>
                </a:lnTo>
                <a:lnTo>
                  <a:pt x="135816" y="130724"/>
                </a:lnTo>
                <a:lnTo>
                  <a:pt x="122422" y="116427"/>
                </a:lnTo>
                <a:lnTo>
                  <a:pt x="119842" y="115245"/>
                </a:lnTo>
                <a:lnTo>
                  <a:pt x="91505" y="107272"/>
                </a:lnTo>
                <a:lnTo>
                  <a:pt x="86204" y="108454"/>
                </a:lnTo>
                <a:lnTo>
                  <a:pt x="76383" y="113868"/>
                </a:lnTo>
                <a:lnTo>
                  <a:pt x="74333" y="115695"/>
                </a:lnTo>
                <a:lnTo>
                  <a:pt x="73421" y="117389"/>
                </a:lnTo>
                <a:lnTo>
                  <a:pt x="72908" y="121094"/>
                </a:lnTo>
                <a:lnTo>
                  <a:pt x="73494" y="123316"/>
                </a:lnTo>
                <a:lnTo>
                  <a:pt x="74021" y="124279"/>
                </a:lnTo>
                <a:lnTo>
                  <a:pt x="76722" y="126054"/>
                </a:lnTo>
                <a:lnTo>
                  <a:pt x="82000" y="127836"/>
                </a:lnTo>
                <a:lnTo>
                  <a:pt x="83660" y="128086"/>
                </a:lnTo>
                <a:lnTo>
                  <a:pt x="97378" y="124045"/>
                </a:lnTo>
                <a:lnTo>
                  <a:pt x="125445" y="111142"/>
                </a:lnTo>
                <a:lnTo>
                  <a:pt x="150313" y="102872"/>
                </a:lnTo>
                <a:lnTo>
                  <a:pt x="151956" y="103241"/>
                </a:lnTo>
                <a:lnTo>
                  <a:pt x="159682" y="107271"/>
                </a:lnTo>
                <a:lnTo>
                  <a:pt x="171117" y="124251"/>
                </a:lnTo>
                <a:lnTo>
                  <a:pt x="171999" y="127453"/>
                </a:lnTo>
                <a:lnTo>
                  <a:pt x="172127" y="131787"/>
                </a:lnTo>
                <a:lnTo>
                  <a:pt x="170646" y="153416"/>
                </a:lnTo>
                <a:lnTo>
                  <a:pt x="175280" y="175319"/>
                </a:lnTo>
                <a:lnTo>
                  <a:pt x="176957" y="178573"/>
                </a:lnTo>
                <a:lnTo>
                  <a:pt x="177467" y="180972"/>
                </a:lnTo>
                <a:lnTo>
                  <a:pt x="178732" y="179709"/>
                </a:lnTo>
                <a:lnTo>
                  <a:pt x="179518" y="175131"/>
                </a:lnTo>
                <a:lnTo>
                  <a:pt x="180554" y="148098"/>
                </a:lnTo>
                <a:lnTo>
                  <a:pt x="182439" y="143716"/>
                </a:lnTo>
                <a:lnTo>
                  <a:pt x="183646" y="141396"/>
                </a:lnTo>
                <a:lnTo>
                  <a:pt x="186692" y="129222"/>
                </a:lnTo>
                <a:lnTo>
                  <a:pt x="190284" y="123982"/>
                </a:lnTo>
                <a:lnTo>
                  <a:pt x="193142" y="121666"/>
                </a:lnTo>
                <a:lnTo>
                  <a:pt x="195664" y="118392"/>
                </a:lnTo>
                <a:lnTo>
                  <a:pt x="202382" y="113557"/>
                </a:lnTo>
                <a:lnTo>
                  <a:pt x="206928" y="112403"/>
                </a:lnTo>
                <a:lnTo>
                  <a:pt x="213204" y="111308"/>
                </a:lnTo>
                <a:lnTo>
                  <a:pt x="218276" y="109886"/>
                </a:lnTo>
                <a:lnTo>
                  <a:pt x="224250" y="111617"/>
                </a:lnTo>
                <a:lnTo>
                  <a:pt x="226107" y="114357"/>
                </a:lnTo>
                <a:lnTo>
                  <a:pt x="228618" y="121054"/>
                </a:lnTo>
                <a:lnTo>
                  <a:pt x="228600" y="124709"/>
                </a:lnTo>
                <a:lnTo>
                  <a:pt x="225424" y="149332"/>
                </a:lnTo>
                <a:lnTo>
                  <a:pt x="226455" y="154018"/>
                </a:lnTo>
                <a:lnTo>
                  <a:pt x="229224" y="160043"/>
                </a:lnTo>
                <a:lnTo>
                  <a:pt x="229435" y="161464"/>
                </a:lnTo>
                <a:lnTo>
                  <a:pt x="230104" y="162675"/>
                </a:lnTo>
                <a:lnTo>
                  <a:pt x="233569" y="166521"/>
                </a:lnTo>
                <a:lnTo>
                  <a:pt x="234307" y="169018"/>
                </a:lnTo>
                <a:lnTo>
                  <a:pt x="234556" y="170968"/>
                </a:lnTo>
                <a:lnTo>
                  <a:pt x="234841" y="171128"/>
                </a:lnTo>
                <a:lnTo>
                  <a:pt x="235863" y="171306"/>
                </a:lnTo>
                <a:lnTo>
                  <a:pt x="244013" y="177796"/>
                </a:lnTo>
                <a:lnTo>
                  <a:pt x="248094" y="178752"/>
                </a:lnTo>
                <a:lnTo>
                  <a:pt x="249691" y="179810"/>
                </a:lnTo>
                <a:lnTo>
                  <a:pt x="250487" y="179933"/>
                </a:lnTo>
                <a:lnTo>
                  <a:pt x="251283" y="179751"/>
                </a:lnTo>
                <a:lnTo>
                  <a:pt x="253137" y="179107"/>
                </a:lnTo>
                <a:lnTo>
                  <a:pt x="255725" y="178821"/>
                </a:lnTo>
                <a:lnTo>
                  <a:pt x="258639" y="177283"/>
                </a:lnTo>
                <a:lnTo>
                  <a:pt x="263557" y="173248"/>
                </a:lnTo>
                <a:lnTo>
                  <a:pt x="268711" y="166242"/>
                </a:lnTo>
                <a:lnTo>
                  <a:pt x="269614" y="163755"/>
                </a:lnTo>
                <a:lnTo>
                  <a:pt x="276235" y="134200"/>
                </a:lnTo>
                <a:lnTo>
                  <a:pt x="277499" y="129705"/>
                </a:lnTo>
                <a:lnTo>
                  <a:pt x="283851" y="118712"/>
                </a:lnTo>
                <a:lnTo>
                  <a:pt x="286482" y="117017"/>
                </a:lnTo>
                <a:lnTo>
                  <a:pt x="290495" y="115222"/>
                </a:lnTo>
                <a:lnTo>
                  <a:pt x="306989" y="114299"/>
                </a:lnTo>
                <a:lnTo>
                  <a:pt x="308499" y="115004"/>
                </a:lnTo>
                <a:lnTo>
                  <a:pt x="312413" y="118096"/>
                </a:lnTo>
                <a:lnTo>
                  <a:pt x="313996" y="118632"/>
                </a:lnTo>
                <a:lnTo>
                  <a:pt x="314524" y="119040"/>
                </a:lnTo>
                <a:lnTo>
                  <a:pt x="317388" y="123891"/>
                </a:lnTo>
                <a:lnTo>
                  <a:pt x="319901" y="134422"/>
                </a:lnTo>
                <a:lnTo>
                  <a:pt x="320990" y="142806"/>
                </a:lnTo>
                <a:lnTo>
                  <a:pt x="322210" y="147616"/>
                </a:lnTo>
                <a:lnTo>
                  <a:pt x="325129" y="160859"/>
                </a:lnTo>
                <a:lnTo>
                  <a:pt x="326262" y="163744"/>
                </a:lnTo>
                <a:lnTo>
                  <a:pt x="326237" y="166789"/>
                </a:lnTo>
                <a:lnTo>
                  <a:pt x="325171" y="175276"/>
                </a:lnTo>
                <a:lnTo>
                  <a:pt x="325840" y="176501"/>
                </a:lnTo>
                <a:lnTo>
                  <a:pt x="326389" y="177198"/>
                </a:lnTo>
                <a:lnTo>
                  <a:pt x="326490" y="178192"/>
                </a:lnTo>
                <a:lnTo>
                  <a:pt x="325126" y="183286"/>
                </a:lnTo>
                <a:lnTo>
                  <a:pt x="327157" y="185399"/>
                </a:lnTo>
                <a:lnTo>
                  <a:pt x="327267" y="185247"/>
                </a:lnTo>
                <a:lnTo>
                  <a:pt x="330076" y="159103"/>
                </a:lnTo>
                <a:lnTo>
                  <a:pt x="331283" y="155907"/>
                </a:lnTo>
                <a:lnTo>
                  <a:pt x="333475" y="141376"/>
                </a:lnTo>
                <a:lnTo>
                  <a:pt x="338953" y="134066"/>
                </a:lnTo>
                <a:lnTo>
                  <a:pt x="340785" y="131551"/>
                </a:lnTo>
                <a:lnTo>
                  <a:pt x="343411" y="124879"/>
                </a:lnTo>
                <a:lnTo>
                  <a:pt x="343659" y="123734"/>
                </a:lnTo>
                <a:lnTo>
                  <a:pt x="345346" y="121755"/>
                </a:lnTo>
                <a:lnTo>
                  <a:pt x="347859" y="120258"/>
                </a:lnTo>
                <a:lnTo>
                  <a:pt x="353784" y="119298"/>
                </a:lnTo>
                <a:lnTo>
                  <a:pt x="356902" y="118902"/>
                </a:lnTo>
                <a:lnTo>
                  <a:pt x="364799" y="117025"/>
                </a:lnTo>
                <a:lnTo>
                  <a:pt x="367264" y="117539"/>
                </a:lnTo>
                <a:lnTo>
                  <a:pt x="370141" y="118610"/>
                </a:lnTo>
                <a:lnTo>
                  <a:pt x="374290" y="119266"/>
                </a:lnTo>
                <a:lnTo>
                  <a:pt x="379402" y="123392"/>
                </a:lnTo>
                <a:lnTo>
                  <a:pt x="380998" y="124960"/>
                </a:lnTo>
                <a:lnTo>
                  <a:pt x="385459" y="136039"/>
                </a:lnTo>
                <a:lnTo>
                  <a:pt x="386926" y="146983"/>
                </a:lnTo>
                <a:lnTo>
                  <a:pt x="387280" y="161821"/>
                </a:lnTo>
                <a:lnTo>
                  <a:pt x="389443" y="169963"/>
                </a:lnTo>
                <a:lnTo>
                  <a:pt x="389957" y="170458"/>
                </a:lnTo>
                <a:lnTo>
                  <a:pt x="390565" y="170788"/>
                </a:lnTo>
                <a:lnTo>
                  <a:pt x="392684" y="175045"/>
                </a:lnTo>
                <a:lnTo>
                  <a:pt x="394134" y="179528"/>
                </a:lnTo>
                <a:lnTo>
                  <a:pt x="394672" y="180010"/>
                </a:lnTo>
                <a:lnTo>
                  <a:pt x="396694" y="181394"/>
                </a:lnTo>
                <a:lnTo>
                  <a:pt x="397437" y="182047"/>
                </a:lnTo>
                <a:lnTo>
                  <a:pt x="398263" y="183479"/>
                </a:lnTo>
                <a:lnTo>
                  <a:pt x="398483" y="184231"/>
                </a:lnTo>
                <a:lnTo>
                  <a:pt x="400139" y="185773"/>
                </a:lnTo>
                <a:lnTo>
                  <a:pt x="402374" y="187075"/>
                </a:lnTo>
                <a:lnTo>
                  <a:pt x="405385" y="187809"/>
                </a:lnTo>
                <a:lnTo>
                  <a:pt x="413901" y="188105"/>
                </a:lnTo>
                <a:lnTo>
                  <a:pt x="424470" y="185177"/>
                </a:lnTo>
                <a:lnTo>
                  <a:pt x="430693" y="182451"/>
                </a:lnTo>
                <a:lnTo>
                  <a:pt x="440482" y="180462"/>
                </a:lnTo>
                <a:lnTo>
                  <a:pt x="444486" y="177735"/>
                </a:lnTo>
                <a:lnTo>
                  <a:pt x="453015" y="170403"/>
                </a:lnTo>
                <a:lnTo>
                  <a:pt x="454035" y="169958"/>
                </a:lnTo>
                <a:lnTo>
                  <a:pt x="471957" y="151609"/>
                </a:lnTo>
                <a:lnTo>
                  <a:pt x="478736" y="138956"/>
                </a:lnTo>
                <a:lnTo>
                  <a:pt x="479841" y="122646"/>
                </a:lnTo>
                <a:lnTo>
                  <a:pt x="478609" y="117595"/>
                </a:lnTo>
                <a:lnTo>
                  <a:pt x="477976" y="116496"/>
                </a:lnTo>
                <a:lnTo>
                  <a:pt x="476568" y="115275"/>
                </a:lnTo>
                <a:lnTo>
                  <a:pt x="469886" y="111070"/>
                </a:lnTo>
                <a:lnTo>
                  <a:pt x="468827" y="109512"/>
                </a:lnTo>
                <a:lnTo>
                  <a:pt x="468545" y="108726"/>
                </a:lnTo>
                <a:lnTo>
                  <a:pt x="467827" y="108202"/>
                </a:lnTo>
                <a:lnTo>
                  <a:pt x="464289" y="107465"/>
                </a:lnTo>
                <a:lnTo>
                  <a:pt x="455399" y="107167"/>
                </a:lnTo>
                <a:lnTo>
                  <a:pt x="449742" y="109206"/>
                </a:lnTo>
                <a:lnTo>
                  <a:pt x="445687" y="112821"/>
                </a:lnTo>
                <a:lnTo>
                  <a:pt x="444843" y="114348"/>
                </a:lnTo>
                <a:lnTo>
                  <a:pt x="444203" y="115908"/>
                </a:lnTo>
                <a:lnTo>
                  <a:pt x="440893" y="119858"/>
                </a:lnTo>
                <a:lnTo>
                  <a:pt x="440662" y="121180"/>
                </a:lnTo>
                <a:lnTo>
                  <a:pt x="441071" y="126303"/>
                </a:lnTo>
                <a:lnTo>
                  <a:pt x="440281" y="130261"/>
                </a:lnTo>
                <a:lnTo>
                  <a:pt x="441487" y="135697"/>
                </a:lnTo>
                <a:lnTo>
                  <a:pt x="445999" y="147111"/>
                </a:lnTo>
                <a:lnTo>
                  <a:pt x="446182" y="148080"/>
                </a:lnTo>
                <a:lnTo>
                  <a:pt x="453340" y="161686"/>
                </a:lnTo>
                <a:lnTo>
                  <a:pt x="456704" y="163793"/>
                </a:lnTo>
                <a:lnTo>
                  <a:pt x="465161" y="174459"/>
                </a:lnTo>
                <a:lnTo>
                  <a:pt x="480373" y="182271"/>
                </a:lnTo>
                <a:lnTo>
                  <a:pt x="497840" y="187676"/>
                </a:lnTo>
                <a:lnTo>
                  <a:pt x="507706" y="187765"/>
                </a:lnTo>
                <a:lnTo>
                  <a:pt x="529216" y="182217"/>
                </a:lnTo>
                <a:lnTo>
                  <a:pt x="546561" y="169067"/>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13" name="SMARTInkShape-Group19">
            <a:extLst>
              <a:ext uri="{FF2B5EF4-FFF2-40B4-BE49-F238E27FC236}">
                <a16:creationId xmlns:a16="http://schemas.microsoft.com/office/drawing/2014/main" id="{C1F13151-020C-4BC3-AE8D-E2623A2953F7}"/>
              </a:ext>
            </a:extLst>
          </p:cNvPr>
          <p:cNvGrpSpPr/>
          <p:nvPr/>
        </p:nvGrpSpPr>
        <p:grpSpPr>
          <a:xfrm>
            <a:off x="1280080" y="1189450"/>
            <a:ext cx="220109" cy="20226"/>
            <a:chOff x="1280080" y="1189450"/>
            <a:chExt cx="220109" cy="20226"/>
          </a:xfrm>
        </p:grpSpPr>
        <p:sp>
          <p:nvSpPr>
            <p:cNvPr id="11" name="SMARTInkShape-4">
              <a:extLst>
                <a:ext uri="{FF2B5EF4-FFF2-40B4-BE49-F238E27FC236}">
                  <a16:creationId xmlns:a16="http://schemas.microsoft.com/office/drawing/2014/main" id="{410D7468-EF24-436E-A265-150E30C0AAC3}"/>
                </a:ext>
              </a:extLst>
            </p:cNvPr>
            <p:cNvSpPr/>
            <p:nvPr>
              <p:custDataLst>
                <p:tags r:id="rId34"/>
              </p:custDataLst>
            </p:nvPr>
          </p:nvSpPr>
          <p:spPr>
            <a:xfrm>
              <a:off x="1280080" y="1190625"/>
              <a:ext cx="3415" cy="19051"/>
            </a:xfrm>
            <a:custGeom>
              <a:avLst/>
              <a:gdLst/>
              <a:ahLst/>
              <a:cxnLst/>
              <a:rect l="0" t="0" r="0" b="0"/>
              <a:pathLst>
                <a:path w="3415" h="19051">
                  <a:moveTo>
                    <a:pt x="3414" y="0"/>
                  </a:moveTo>
                  <a:lnTo>
                    <a:pt x="3414" y="0"/>
                  </a:lnTo>
                  <a:lnTo>
                    <a:pt x="99" y="9157"/>
                  </a:lnTo>
                  <a:lnTo>
                    <a:pt x="0" y="13418"/>
                  </a:lnTo>
                  <a:lnTo>
                    <a:pt x="1033" y="19050"/>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2" name="SMARTInkShape-5">
              <a:extLst>
                <a:ext uri="{FF2B5EF4-FFF2-40B4-BE49-F238E27FC236}">
                  <a16:creationId xmlns:a16="http://schemas.microsoft.com/office/drawing/2014/main" id="{288E055B-34BF-49F5-88E9-127545D1A039}"/>
                </a:ext>
              </a:extLst>
            </p:cNvPr>
            <p:cNvSpPr/>
            <p:nvPr>
              <p:custDataLst>
                <p:tags r:id="rId35"/>
              </p:custDataLst>
            </p:nvPr>
          </p:nvSpPr>
          <p:spPr>
            <a:xfrm>
              <a:off x="1440656" y="1189450"/>
              <a:ext cx="59533" cy="3557"/>
            </a:xfrm>
            <a:custGeom>
              <a:avLst/>
              <a:gdLst/>
              <a:ahLst/>
              <a:cxnLst/>
              <a:rect l="0" t="0" r="0" b="0"/>
              <a:pathLst>
                <a:path w="59533" h="3557">
                  <a:moveTo>
                    <a:pt x="0" y="3556"/>
                  </a:moveTo>
                  <a:lnTo>
                    <a:pt x="0" y="3556"/>
                  </a:lnTo>
                  <a:lnTo>
                    <a:pt x="4567" y="1273"/>
                  </a:lnTo>
                  <a:lnTo>
                    <a:pt x="31599" y="0"/>
                  </a:lnTo>
                  <a:lnTo>
                    <a:pt x="59532" y="1175"/>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sp>
        <p:nvSpPr>
          <p:cNvPr id="14" name="SMARTInkShape-6">
            <a:extLst>
              <a:ext uri="{FF2B5EF4-FFF2-40B4-BE49-F238E27FC236}">
                <a16:creationId xmlns:a16="http://schemas.microsoft.com/office/drawing/2014/main" id="{C819A707-4539-4A14-A424-67E4AC4FB31A}"/>
              </a:ext>
            </a:extLst>
          </p:cNvPr>
          <p:cNvSpPr/>
          <p:nvPr>
            <p:custDataLst>
              <p:tags r:id="rId2"/>
            </p:custDataLst>
          </p:nvPr>
        </p:nvSpPr>
        <p:spPr>
          <a:xfrm>
            <a:off x="2571750" y="1247788"/>
            <a:ext cx="247651" cy="94120"/>
          </a:xfrm>
          <a:custGeom>
            <a:avLst/>
            <a:gdLst/>
            <a:ahLst/>
            <a:cxnLst/>
            <a:rect l="0" t="0" r="0" b="0"/>
            <a:pathLst>
              <a:path w="247651" h="94120">
                <a:moveTo>
                  <a:pt x="0" y="54756"/>
                </a:moveTo>
                <a:lnTo>
                  <a:pt x="0" y="54756"/>
                </a:lnTo>
                <a:lnTo>
                  <a:pt x="2430" y="54491"/>
                </a:lnTo>
                <a:lnTo>
                  <a:pt x="31574" y="42473"/>
                </a:lnTo>
                <a:lnTo>
                  <a:pt x="35165" y="40600"/>
                </a:lnTo>
                <a:lnTo>
                  <a:pt x="53586" y="22585"/>
                </a:lnTo>
                <a:lnTo>
                  <a:pt x="57358" y="16296"/>
                </a:lnTo>
                <a:lnTo>
                  <a:pt x="58887" y="11934"/>
                </a:lnTo>
                <a:lnTo>
                  <a:pt x="58539" y="9177"/>
                </a:lnTo>
                <a:lnTo>
                  <a:pt x="57503" y="6453"/>
                </a:lnTo>
                <a:lnTo>
                  <a:pt x="53917" y="1694"/>
                </a:lnTo>
                <a:lnTo>
                  <a:pt x="51656" y="746"/>
                </a:lnTo>
                <a:lnTo>
                  <a:pt x="37997" y="0"/>
                </a:lnTo>
                <a:lnTo>
                  <a:pt x="36026" y="698"/>
                </a:lnTo>
                <a:lnTo>
                  <a:pt x="16364" y="14712"/>
                </a:lnTo>
                <a:lnTo>
                  <a:pt x="13639" y="19872"/>
                </a:lnTo>
                <a:lnTo>
                  <a:pt x="12248" y="27090"/>
                </a:lnTo>
                <a:lnTo>
                  <a:pt x="12173" y="50810"/>
                </a:lnTo>
                <a:lnTo>
                  <a:pt x="18290" y="70647"/>
                </a:lnTo>
                <a:lnTo>
                  <a:pt x="22617" y="76662"/>
                </a:lnTo>
                <a:lnTo>
                  <a:pt x="38286" y="90075"/>
                </a:lnTo>
                <a:lnTo>
                  <a:pt x="42212" y="92032"/>
                </a:lnTo>
                <a:lnTo>
                  <a:pt x="52449" y="94119"/>
                </a:lnTo>
                <a:lnTo>
                  <a:pt x="60578" y="93083"/>
                </a:lnTo>
                <a:lnTo>
                  <a:pt x="63789" y="91810"/>
                </a:lnTo>
                <a:lnTo>
                  <a:pt x="73050" y="83963"/>
                </a:lnTo>
                <a:lnTo>
                  <a:pt x="79238" y="75849"/>
                </a:lnTo>
                <a:lnTo>
                  <a:pt x="93477" y="46822"/>
                </a:lnTo>
                <a:lnTo>
                  <a:pt x="111149" y="19188"/>
                </a:lnTo>
                <a:lnTo>
                  <a:pt x="126573" y="6422"/>
                </a:lnTo>
                <a:lnTo>
                  <a:pt x="127509" y="6129"/>
                </a:lnTo>
                <a:lnTo>
                  <a:pt x="128398" y="6198"/>
                </a:lnTo>
                <a:lnTo>
                  <a:pt x="132989" y="8211"/>
                </a:lnTo>
                <a:lnTo>
                  <a:pt x="134513" y="9639"/>
                </a:lnTo>
                <a:lnTo>
                  <a:pt x="138844" y="17300"/>
                </a:lnTo>
                <a:lnTo>
                  <a:pt x="144433" y="46599"/>
                </a:lnTo>
                <a:lnTo>
                  <a:pt x="147136" y="68890"/>
                </a:lnTo>
                <a:lnTo>
                  <a:pt x="149587" y="77650"/>
                </a:lnTo>
                <a:lnTo>
                  <a:pt x="149121" y="80188"/>
                </a:lnTo>
                <a:lnTo>
                  <a:pt x="148077" y="83105"/>
                </a:lnTo>
                <a:lnTo>
                  <a:pt x="147663" y="87610"/>
                </a:lnTo>
                <a:lnTo>
                  <a:pt x="147902" y="71287"/>
                </a:lnTo>
                <a:lnTo>
                  <a:pt x="152954" y="41754"/>
                </a:lnTo>
                <a:lnTo>
                  <a:pt x="161290" y="25840"/>
                </a:lnTo>
                <a:lnTo>
                  <a:pt x="165529" y="21876"/>
                </a:lnTo>
                <a:lnTo>
                  <a:pt x="180840" y="13159"/>
                </a:lnTo>
                <a:lnTo>
                  <a:pt x="181944" y="13002"/>
                </a:lnTo>
                <a:lnTo>
                  <a:pt x="183875" y="13532"/>
                </a:lnTo>
                <a:lnTo>
                  <a:pt x="193570" y="22136"/>
                </a:lnTo>
                <a:lnTo>
                  <a:pt x="196025" y="25835"/>
                </a:lnTo>
                <a:lnTo>
                  <a:pt x="201965" y="45459"/>
                </a:lnTo>
                <a:lnTo>
                  <a:pt x="204453" y="65614"/>
                </a:lnTo>
                <a:lnTo>
                  <a:pt x="206050" y="68930"/>
                </a:lnTo>
                <a:lnTo>
                  <a:pt x="211127" y="75968"/>
                </a:lnTo>
                <a:lnTo>
                  <a:pt x="213934" y="83781"/>
                </a:lnTo>
                <a:lnTo>
                  <a:pt x="214854" y="84689"/>
                </a:lnTo>
                <a:lnTo>
                  <a:pt x="223590" y="89756"/>
                </a:lnTo>
                <a:lnTo>
                  <a:pt x="229675" y="91752"/>
                </a:lnTo>
                <a:lnTo>
                  <a:pt x="232694" y="91219"/>
                </a:lnTo>
                <a:lnTo>
                  <a:pt x="247650" y="80950"/>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5" name="SMARTInkShape-7">
            <a:extLst>
              <a:ext uri="{FF2B5EF4-FFF2-40B4-BE49-F238E27FC236}">
                <a16:creationId xmlns:a16="http://schemas.microsoft.com/office/drawing/2014/main" id="{B5ACFA29-12E6-4B07-8F80-1D6E6F64861E}"/>
              </a:ext>
            </a:extLst>
          </p:cNvPr>
          <p:cNvSpPr/>
          <p:nvPr>
            <p:custDataLst>
              <p:tags r:id="rId3"/>
            </p:custDataLst>
          </p:nvPr>
        </p:nvSpPr>
        <p:spPr>
          <a:xfrm>
            <a:off x="3028950" y="1252559"/>
            <a:ext cx="83345" cy="91258"/>
          </a:xfrm>
          <a:custGeom>
            <a:avLst/>
            <a:gdLst/>
            <a:ahLst/>
            <a:cxnLst/>
            <a:rect l="0" t="0" r="0" b="0"/>
            <a:pathLst>
              <a:path w="83345" h="91258">
                <a:moveTo>
                  <a:pt x="0" y="47604"/>
                </a:moveTo>
                <a:lnTo>
                  <a:pt x="0" y="47604"/>
                </a:lnTo>
                <a:lnTo>
                  <a:pt x="264" y="57423"/>
                </a:lnTo>
                <a:lnTo>
                  <a:pt x="706" y="58912"/>
                </a:lnTo>
                <a:lnTo>
                  <a:pt x="1264" y="59905"/>
                </a:lnTo>
                <a:lnTo>
                  <a:pt x="2166" y="60302"/>
                </a:lnTo>
                <a:lnTo>
                  <a:pt x="4579" y="60038"/>
                </a:lnTo>
                <a:lnTo>
                  <a:pt x="32346" y="44074"/>
                </a:lnTo>
                <a:lnTo>
                  <a:pt x="52554" y="25968"/>
                </a:lnTo>
                <a:lnTo>
                  <a:pt x="55377" y="20644"/>
                </a:lnTo>
                <a:lnTo>
                  <a:pt x="56800" y="13635"/>
                </a:lnTo>
                <a:lnTo>
                  <a:pt x="56994" y="10369"/>
                </a:lnTo>
                <a:lnTo>
                  <a:pt x="56375" y="7860"/>
                </a:lnTo>
                <a:lnTo>
                  <a:pt x="53822" y="2829"/>
                </a:lnTo>
                <a:lnTo>
                  <a:pt x="52550" y="1879"/>
                </a:lnTo>
                <a:lnTo>
                  <a:pt x="46217" y="354"/>
                </a:lnTo>
                <a:lnTo>
                  <a:pt x="37694" y="0"/>
                </a:lnTo>
                <a:lnTo>
                  <a:pt x="35186" y="1399"/>
                </a:lnTo>
                <a:lnTo>
                  <a:pt x="18354" y="13954"/>
                </a:lnTo>
                <a:lnTo>
                  <a:pt x="9012" y="27218"/>
                </a:lnTo>
                <a:lnTo>
                  <a:pt x="7390" y="35688"/>
                </a:lnTo>
                <a:lnTo>
                  <a:pt x="3628" y="63238"/>
                </a:lnTo>
                <a:lnTo>
                  <a:pt x="5802" y="70418"/>
                </a:lnTo>
                <a:lnTo>
                  <a:pt x="7959" y="73001"/>
                </a:lnTo>
                <a:lnTo>
                  <a:pt x="10416" y="75295"/>
                </a:lnTo>
                <a:lnTo>
                  <a:pt x="13552" y="79298"/>
                </a:lnTo>
                <a:lnTo>
                  <a:pt x="20750" y="84004"/>
                </a:lnTo>
                <a:lnTo>
                  <a:pt x="38475" y="91257"/>
                </a:lnTo>
                <a:lnTo>
                  <a:pt x="53206" y="90657"/>
                </a:lnTo>
                <a:lnTo>
                  <a:pt x="61038" y="89259"/>
                </a:lnTo>
                <a:lnTo>
                  <a:pt x="83344" y="76179"/>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6" name="SMARTInkShape-8">
            <a:extLst>
              <a:ext uri="{FF2B5EF4-FFF2-40B4-BE49-F238E27FC236}">
                <a16:creationId xmlns:a16="http://schemas.microsoft.com/office/drawing/2014/main" id="{FC3E9A04-CA07-475A-9CD0-B920459DEFA2}"/>
              </a:ext>
            </a:extLst>
          </p:cNvPr>
          <p:cNvSpPr/>
          <p:nvPr>
            <p:custDataLst>
              <p:tags r:id="rId4"/>
            </p:custDataLst>
          </p:nvPr>
        </p:nvSpPr>
        <p:spPr>
          <a:xfrm>
            <a:off x="3120807" y="1086018"/>
            <a:ext cx="239138" cy="259019"/>
          </a:xfrm>
          <a:custGeom>
            <a:avLst/>
            <a:gdLst/>
            <a:ahLst/>
            <a:cxnLst/>
            <a:rect l="0" t="0" r="0" b="0"/>
            <a:pathLst>
              <a:path w="239138" h="259019">
                <a:moveTo>
                  <a:pt x="67687" y="202238"/>
                </a:moveTo>
                <a:lnTo>
                  <a:pt x="67687" y="202238"/>
                </a:lnTo>
                <a:lnTo>
                  <a:pt x="67687" y="200974"/>
                </a:lnTo>
                <a:lnTo>
                  <a:pt x="68392" y="199648"/>
                </a:lnTo>
                <a:lnTo>
                  <a:pt x="68951" y="198924"/>
                </a:lnTo>
                <a:lnTo>
                  <a:pt x="69572" y="196708"/>
                </a:lnTo>
                <a:lnTo>
                  <a:pt x="70267" y="191338"/>
                </a:lnTo>
                <a:lnTo>
                  <a:pt x="72110" y="188449"/>
                </a:lnTo>
                <a:lnTo>
                  <a:pt x="72349" y="186834"/>
                </a:lnTo>
                <a:lnTo>
                  <a:pt x="68892" y="179009"/>
                </a:lnTo>
                <a:lnTo>
                  <a:pt x="67076" y="176215"/>
                </a:lnTo>
                <a:lnTo>
                  <a:pt x="63976" y="174092"/>
                </a:lnTo>
                <a:lnTo>
                  <a:pt x="59310" y="171837"/>
                </a:lnTo>
                <a:lnTo>
                  <a:pt x="53446" y="172711"/>
                </a:lnTo>
                <a:lnTo>
                  <a:pt x="28514" y="180918"/>
                </a:lnTo>
                <a:lnTo>
                  <a:pt x="18481" y="189587"/>
                </a:lnTo>
                <a:lnTo>
                  <a:pt x="9939" y="199980"/>
                </a:lnTo>
                <a:lnTo>
                  <a:pt x="4538" y="210117"/>
                </a:lnTo>
                <a:lnTo>
                  <a:pt x="870" y="224349"/>
                </a:lnTo>
                <a:lnTo>
                  <a:pt x="123" y="225710"/>
                </a:lnTo>
                <a:lnTo>
                  <a:pt x="0" y="229339"/>
                </a:lnTo>
                <a:lnTo>
                  <a:pt x="1091" y="233333"/>
                </a:lnTo>
                <a:lnTo>
                  <a:pt x="11309" y="247896"/>
                </a:lnTo>
                <a:lnTo>
                  <a:pt x="16234" y="250545"/>
                </a:lnTo>
                <a:lnTo>
                  <a:pt x="20942" y="252173"/>
                </a:lnTo>
                <a:lnTo>
                  <a:pt x="21442" y="252726"/>
                </a:lnTo>
                <a:lnTo>
                  <a:pt x="21776" y="253359"/>
                </a:lnTo>
                <a:lnTo>
                  <a:pt x="27302" y="255515"/>
                </a:lnTo>
                <a:lnTo>
                  <a:pt x="37713" y="257516"/>
                </a:lnTo>
                <a:lnTo>
                  <a:pt x="40342" y="258556"/>
                </a:lnTo>
                <a:lnTo>
                  <a:pt x="43275" y="259018"/>
                </a:lnTo>
                <a:lnTo>
                  <a:pt x="64776" y="255045"/>
                </a:lnTo>
                <a:lnTo>
                  <a:pt x="75548" y="250206"/>
                </a:lnTo>
                <a:lnTo>
                  <a:pt x="78324" y="248693"/>
                </a:lnTo>
                <a:lnTo>
                  <a:pt x="82863" y="247312"/>
                </a:lnTo>
                <a:lnTo>
                  <a:pt x="92037" y="241027"/>
                </a:lnTo>
                <a:lnTo>
                  <a:pt x="110473" y="217836"/>
                </a:lnTo>
                <a:lnTo>
                  <a:pt x="126780" y="189556"/>
                </a:lnTo>
                <a:lnTo>
                  <a:pt x="141783" y="164720"/>
                </a:lnTo>
                <a:lnTo>
                  <a:pt x="146646" y="157903"/>
                </a:lnTo>
                <a:lnTo>
                  <a:pt x="158528" y="130503"/>
                </a:lnTo>
                <a:lnTo>
                  <a:pt x="164478" y="113651"/>
                </a:lnTo>
                <a:lnTo>
                  <a:pt x="169645" y="84591"/>
                </a:lnTo>
                <a:lnTo>
                  <a:pt x="172389" y="56024"/>
                </a:lnTo>
                <a:lnTo>
                  <a:pt x="170559" y="34938"/>
                </a:lnTo>
                <a:lnTo>
                  <a:pt x="165454" y="13072"/>
                </a:lnTo>
                <a:lnTo>
                  <a:pt x="163967" y="11625"/>
                </a:lnTo>
                <a:lnTo>
                  <a:pt x="150156" y="1110"/>
                </a:lnTo>
                <a:lnTo>
                  <a:pt x="142289" y="0"/>
                </a:lnTo>
                <a:lnTo>
                  <a:pt x="139825" y="612"/>
                </a:lnTo>
                <a:lnTo>
                  <a:pt x="136088" y="3161"/>
                </a:lnTo>
                <a:lnTo>
                  <a:pt x="133609" y="6698"/>
                </a:lnTo>
                <a:lnTo>
                  <a:pt x="130666" y="14535"/>
                </a:lnTo>
                <a:lnTo>
                  <a:pt x="124276" y="42173"/>
                </a:lnTo>
                <a:lnTo>
                  <a:pt x="122995" y="48420"/>
                </a:lnTo>
                <a:lnTo>
                  <a:pt x="124463" y="63189"/>
                </a:lnTo>
                <a:lnTo>
                  <a:pt x="126020" y="70610"/>
                </a:lnTo>
                <a:lnTo>
                  <a:pt x="124899" y="99625"/>
                </a:lnTo>
                <a:lnTo>
                  <a:pt x="126103" y="127615"/>
                </a:lnTo>
                <a:lnTo>
                  <a:pt x="129472" y="154753"/>
                </a:lnTo>
                <a:lnTo>
                  <a:pt x="129862" y="182632"/>
                </a:lnTo>
                <a:lnTo>
                  <a:pt x="131882" y="209360"/>
                </a:lnTo>
                <a:lnTo>
                  <a:pt x="129618" y="237791"/>
                </a:lnTo>
                <a:lnTo>
                  <a:pt x="129599" y="254625"/>
                </a:lnTo>
                <a:lnTo>
                  <a:pt x="129599" y="225308"/>
                </a:lnTo>
                <a:lnTo>
                  <a:pt x="129599" y="196174"/>
                </a:lnTo>
                <a:lnTo>
                  <a:pt x="129864" y="190093"/>
                </a:lnTo>
                <a:lnTo>
                  <a:pt x="132913" y="181674"/>
                </a:lnTo>
                <a:lnTo>
                  <a:pt x="141649" y="173346"/>
                </a:lnTo>
                <a:lnTo>
                  <a:pt x="147016" y="170630"/>
                </a:lnTo>
                <a:lnTo>
                  <a:pt x="162187" y="167630"/>
                </a:lnTo>
                <a:lnTo>
                  <a:pt x="163231" y="167789"/>
                </a:lnTo>
                <a:lnTo>
                  <a:pt x="163927" y="168160"/>
                </a:lnTo>
                <a:lnTo>
                  <a:pt x="164655" y="168142"/>
                </a:lnTo>
                <a:lnTo>
                  <a:pt x="166170" y="167417"/>
                </a:lnTo>
                <a:lnTo>
                  <a:pt x="166944" y="167382"/>
                </a:lnTo>
                <a:lnTo>
                  <a:pt x="172144" y="169913"/>
                </a:lnTo>
                <a:lnTo>
                  <a:pt x="173643" y="171379"/>
                </a:lnTo>
                <a:lnTo>
                  <a:pt x="174839" y="173177"/>
                </a:lnTo>
                <a:lnTo>
                  <a:pt x="177958" y="176900"/>
                </a:lnTo>
                <a:lnTo>
                  <a:pt x="178873" y="178894"/>
                </a:lnTo>
                <a:lnTo>
                  <a:pt x="180850" y="189902"/>
                </a:lnTo>
                <a:lnTo>
                  <a:pt x="183399" y="194588"/>
                </a:lnTo>
                <a:lnTo>
                  <a:pt x="184367" y="223591"/>
                </a:lnTo>
                <a:lnTo>
                  <a:pt x="186793" y="234290"/>
                </a:lnTo>
                <a:lnTo>
                  <a:pt x="191056" y="241138"/>
                </a:lnTo>
                <a:lnTo>
                  <a:pt x="203066" y="250648"/>
                </a:lnTo>
                <a:lnTo>
                  <a:pt x="207518" y="251771"/>
                </a:lnTo>
                <a:lnTo>
                  <a:pt x="219343" y="251477"/>
                </a:lnTo>
                <a:lnTo>
                  <a:pt x="239137" y="247482"/>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7" name="SMARTInkShape-9">
            <a:extLst>
              <a:ext uri="{FF2B5EF4-FFF2-40B4-BE49-F238E27FC236}">
                <a16:creationId xmlns:a16="http://schemas.microsoft.com/office/drawing/2014/main" id="{BD81E872-27C7-43C1-8A47-6DE68D9A4DB2}"/>
              </a:ext>
            </a:extLst>
          </p:cNvPr>
          <p:cNvSpPr/>
          <p:nvPr>
            <p:custDataLst>
              <p:tags r:id="rId5"/>
            </p:custDataLst>
          </p:nvPr>
        </p:nvSpPr>
        <p:spPr>
          <a:xfrm>
            <a:off x="3362341" y="1258650"/>
            <a:ext cx="257160" cy="95828"/>
          </a:xfrm>
          <a:custGeom>
            <a:avLst/>
            <a:gdLst/>
            <a:ahLst/>
            <a:cxnLst/>
            <a:rect l="0" t="0" r="0" b="0"/>
            <a:pathLst>
              <a:path w="257160" h="95828">
                <a:moveTo>
                  <a:pt x="66659" y="31988"/>
                </a:moveTo>
                <a:lnTo>
                  <a:pt x="66659" y="31988"/>
                </a:lnTo>
                <a:lnTo>
                  <a:pt x="66659" y="20344"/>
                </a:lnTo>
                <a:lnTo>
                  <a:pt x="53367" y="4908"/>
                </a:lnTo>
                <a:lnTo>
                  <a:pt x="48639" y="1915"/>
                </a:lnTo>
                <a:lnTo>
                  <a:pt x="44627" y="278"/>
                </a:lnTo>
                <a:lnTo>
                  <a:pt x="42975" y="0"/>
                </a:lnTo>
                <a:lnTo>
                  <a:pt x="40434" y="396"/>
                </a:lnTo>
                <a:lnTo>
                  <a:pt x="21818" y="11361"/>
                </a:lnTo>
                <a:lnTo>
                  <a:pt x="15802" y="17233"/>
                </a:lnTo>
                <a:lnTo>
                  <a:pt x="2027" y="42001"/>
                </a:lnTo>
                <a:lnTo>
                  <a:pt x="589" y="47537"/>
                </a:lnTo>
                <a:lnTo>
                  <a:pt x="0" y="65689"/>
                </a:lnTo>
                <a:lnTo>
                  <a:pt x="1253" y="71312"/>
                </a:lnTo>
                <a:lnTo>
                  <a:pt x="3988" y="74689"/>
                </a:lnTo>
                <a:lnTo>
                  <a:pt x="7584" y="77424"/>
                </a:lnTo>
                <a:lnTo>
                  <a:pt x="23136" y="82841"/>
                </a:lnTo>
                <a:lnTo>
                  <a:pt x="26855" y="82988"/>
                </a:lnTo>
                <a:lnTo>
                  <a:pt x="39380" y="78738"/>
                </a:lnTo>
                <a:lnTo>
                  <a:pt x="47907" y="69949"/>
                </a:lnTo>
                <a:lnTo>
                  <a:pt x="49064" y="67997"/>
                </a:lnTo>
                <a:lnTo>
                  <a:pt x="49373" y="67106"/>
                </a:lnTo>
                <a:lnTo>
                  <a:pt x="48730" y="58494"/>
                </a:lnTo>
                <a:lnTo>
                  <a:pt x="49917" y="42200"/>
                </a:lnTo>
                <a:lnTo>
                  <a:pt x="50695" y="20620"/>
                </a:lnTo>
                <a:lnTo>
                  <a:pt x="52041" y="15102"/>
                </a:lnTo>
                <a:lnTo>
                  <a:pt x="50050" y="4811"/>
                </a:lnTo>
                <a:lnTo>
                  <a:pt x="50030" y="4874"/>
                </a:lnTo>
                <a:lnTo>
                  <a:pt x="49991" y="9092"/>
                </a:lnTo>
                <a:lnTo>
                  <a:pt x="50520" y="9845"/>
                </a:lnTo>
                <a:lnTo>
                  <a:pt x="53264" y="12168"/>
                </a:lnTo>
                <a:lnTo>
                  <a:pt x="58009" y="21809"/>
                </a:lnTo>
                <a:lnTo>
                  <a:pt x="59218" y="28046"/>
                </a:lnTo>
                <a:lnTo>
                  <a:pt x="59692" y="32789"/>
                </a:lnTo>
                <a:lnTo>
                  <a:pt x="61383" y="40544"/>
                </a:lnTo>
                <a:lnTo>
                  <a:pt x="63059" y="50846"/>
                </a:lnTo>
                <a:lnTo>
                  <a:pt x="71108" y="71445"/>
                </a:lnTo>
                <a:lnTo>
                  <a:pt x="81613" y="88276"/>
                </a:lnTo>
                <a:lnTo>
                  <a:pt x="82714" y="89357"/>
                </a:lnTo>
                <a:lnTo>
                  <a:pt x="94681" y="95260"/>
                </a:lnTo>
                <a:lnTo>
                  <a:pt x="98428" y="95827"/>
                </a:lnTo>
                <a:lnTo>
                  <a:pt x="99745" y="95449"/>
                </a:lnTo>
                <a:lnTo>
                  <a:pt x="100622" y="94668"/>
                </a:lnTo>
                <a:lnTo>
                  <a:pt x="103295" y="90877"/>
                </a:lnTo>
                <a:lnTo>
                  <a:pt x="110895" y="84913"/>
                </a:lnTo>
                <a:lnTo>
                  <a:pt x="113162" y="81154"/>
                </a:lnTo>
                <a:lnTo>
                  <a:pt x="121579" y="51586"/>
                </a:lnTo>
                <a:lnTo>
                  <a:pt x="123148" y="46438"/>
                </a:lnTo>
                <a:lnTo>
                  <a:pt x="129395" y="22289"/>
                </a:lnTo>
                <a:lnTo>
                  <a:pt x="136212" y="6019"/>
                </a:lnTo>
                <a:lnTo>
                  <a:pt x="137259" y="4306"/>
                </a:lnTo>
                <a:lnTo>
                  <a:pt x="137724" y="2663"/>
                </a:lnTo>
                <a:lnTo>
                  <a:pt x="138377" y="2119"/>
                </a:lnTo>
                <a:lnTo>
                  <a:pt x="141561" y="1354"/>
                </a:lnTo>
                <a:lnTo>
                  <a:pt x="145968" y="1074"/>
                </a:lnTo>
                <a:lnTo>
                  <a:pt x="147592" y="1756"/>
                </a:lnTo>
                <a:lnTo>
                  <a:pt x="148395" y="2308"/>
                </a:lnTo>
                <a:lnTo>
                  <a:pt x="149288" y="3627"/>
                </a:lnTo>
                <a:lnTo>
                  <a:pt x="149526" y="4349"/>
                </a:lnTo>
                <a:lnTo>
                  <a:pt x="150214" y="4831"/>
                </a:lnTo>
                <a:lnTo>
                  <a:pt x="152389" y="5366"/>
                </a:lnTo>
                <a:lnTo>
                  <a:pt x="154415" y="7015"/>
                </a:lnTo>
                <a:lnTo>
                  <a:pt x="156197" y="9776"/>
                </a:lnTo>
                <a:lnTo>
                  <a:pt x="163582" y="28021"/>
                </a:lnTo>
                <a:lnTo>
                  <a:pt x="164287" y="49615"/>
                </a:lnTo>
                <a:lnTo>
                  <a:pt x="162917" y="56734"/>
                </a:lnTo>
                <a:lnTo>
                  <a:pt x="164284" y="75291"/>
                </a:lnTo>
                <a:lnTo>
                  <a:pt x="161910" y="81992"/>
                </a:lnTo>
                <a:lnTo>
                  <a:pt x="161909" y="80729"/>
                </a:lnTo>
                <a:lnTo>
                  <a:pt x="161204" y="79403"/>
                </a:lnTo>
                <a:lnTo>
                  <a:pt x="160008" y="77403"/>
                </a:lnTo>
                <a:lnTo>
                  <a:pt x="157576" y="69944"/>
                </a:lnTo>
                <a:lnTo>
                  <a:pt x="157436" y="57284"/>
                </a:lnTo>
                <a:lnTo>
                  <a:pt x="161669" y="28417"/>
                </a:lnTo>
                <a:lnTo>
                  <a:pt x="161802" y="25462"/>
                </a:lnTo>
                <a:lnTo>
                  <a:pt x="163272" y="22384"/>
                </a:lnTo>
                <a:lnTo>
                  <a:pt x="167264" y="17361"/>
                </a:lnTo>
                <a:lnTo>
                  <a:pt x="171973" y="13821"/>
                </a:lnTo>
                <a:lnTo>
                  <a:pt x="173798" y="11377"/>
                </a:lnTo>
                <a:lnTo>
                  <a:pt x="176101" y="9774"/>
                </a:lnTo>
                <a:lnTo>
                  <a:pt x="180372" y="8649"/>
                </a:lnTo>
                <a:lnTo>
                  <a:pt x="190911" y="8187"/>
                </a:lnTo>
                <a:lnTo>
                  <a:pt x="191562" y="8712"/>
                </a:lnTo>
                <a:lnTo>
                  <a:pt x="192286" y="10707"/>
                </a:lnTo>
                <a:lnTo>
                  <a:pt x="194079" y="17320"/>
                </a:lnTo>
                <a:lnTo>
                  <a:pt x="198975" y="25882"/>
                </a:lnTo>
                <a:lnTo>
                  <a:pt x="199968" y="30208"/>
                </a:lnTo>
                <a:lnTo>
                  <a:pt x="203779" y="39407"/>
                </a:lnTo>
                <a:lnTo>
                  <a:pt x="208047" y="54655"/>
                </a:lnTo>
                <a:lnTo>
                  <a:pt x="212137" y="64197"/>
                </a:lnTo>
                <a:lnTo>
                  <a:pt x="218111" y="69529"/>
                </a:lnTo>
                <a:lnTo>
                  <a:pt x="222213" y="75309"/>
                </a:lnTo>
                <a:lnTo>
                  <a:pt x="223813" y="76377"/>
                </a:lnTo>
                <a:lnTo>
                  <a:pt x="228259" y="78327"/>
                </a:lnTo>
                <a:lnTo>
                  <a:pt x="229161" y="79020"/>
                </a:lnTo>
                <a:lnTo>
                  <a:pt x="230960" y="81260"/>
                </a:lnTo>
                <a:lnTo>
                  <a:pt x="233256" y="82814"/>
                </a:lnTo>
                <a:lnTo>
                  <a:pt x="234345" y="83070"/>
                </a:lnTo>
                <a:lnTo>
                  <a:pt x="235335" y="82976"/>
                </a:lnTo>
                <a:lnTo>
                  <a:pt x="237670" y="82430"/>
                </a:lnTo>
                <a:lnTo>
                  <a:pt x="257159" y="79613"/>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8" name="SMARTInkShape-10">
            <a:extLst>
              <a:ext uri="{FF2B5EF4-FFF2-40B4-BE49-F238E27FC236}">
                <a16:creationId xmlns:a16="http://schemas.microsoft.com/office/drawing/2014/main" id="{B0D29DC5-53B2-4C6A-AA3C-0F0D1E4D8059}"/>
              </a:ext>
            </a:extLst>
          </p:cNvPr>
          <p:cNvSpPr/>
          <p:nvPr>
            <p:custDataLst>
              <p:tags r:id="rId6"/>
            </p:custDataLst>
          </p:nvPr>
        </p:nvSpPr>
        <p:spPr>
          <a:xfrm>
            <a:off x="3620985" y="1255069"/>
            <a:ext cx="203304" cy="262860"/>
          </a:xfrm>
          <a:custGeom>
            <a:avLst/>
            <a:gdLst/>
            <a:ahLst/>
            <a:cxnLst/>
            <a:rect l="0" t="0" r="0" b="0"/>
            <a:pathLst>
              <a:path w="203304" h="262860">
                <a:moveTo>
                  <a:pt x="53284" y="35569"/>
                </a:moveTo>
                <a:lnTo>
                  <a:pt x="53284" y="35569"/>
                </a:lnTo>
                <a:lnTo>
                  <a:pt x="53284" y="34304"/>
                </a:lnTo>
                <a:lnTo>
                  <a:pt x="53548" y="33932"/>
                </a:lnTo>
                <a:lnTo>
                  <a:pt x="53989" y="33684"/>
                </a:lnTo>
                <a:lnTo>
                  <a:pt x="54548" y="33518"/>
                </a:lnTo>
                <a:lnTo>
                  <a:pt x="55874" y="31923"/>
                </a:lnTo>
                <a:lnTo>
                  <a:pt x="57081" y="29715"/>
                </a:lnTo>
                <a:lnTo>
                  <a:pt x="57760" y="26720"/>
                </a:lnTo>
                <a:lnTo>
                  <a:pt x="58035" y="21524"/>
                </a:lnTo>
                <a:lnTo>
                  <a:pt x="55878" y="12617"/>
                </a:lnTo>
                <a:lnTo>
                  <a:pt x="52347" y="7219"/>
                </a:lnTo>
                <a:lnTo>
                  <a:pt x="50398" y="5771"/>
                </a:lnTo>
                <a:lnTo>
                  <a:pt x="45285" y="4956"/>
                </a:lnTo>
                <a:lnTo>
                  <a:pt x="29727" y="7957"/>
                </a:lnTo>
                <a:lnTo>
                  <a:pt x="24932" y="10219"/>
                </a:lnTo>
                <a:lnTo>
                  <a:pt x="10297" y="26915"/>
                </a:lnTo>
                <a:lnTo>
                  <a:pt x="268" y="51723"/>
                </a:lnTo>
                <a:lnTo>
                  <a:pt x="0" y="56771"/>
                </a:lnTo>
                <a:lnTo>
                  <a:pt x="1572" y="67769"/>
                </a:lnTo>
                <a:lnTo>
                  <a:pt x="8644" y="79960"/>
                </a:lnTo>
                <a:lnTo>
                  <a:pt x="17684" y="88905"/>
                </a:lnTo>
                <a:lnTo>
                  <a:pt x="21675" y="91024"/>
                </a:lnTo>
                <a:lnTo>
                  <a:pt x="33912" y="94454"/>
                </a:lnTo>
                <a:lnTo>
                  <a:pt x="40176" y="94284"/>
                </a:lnTo>
                <a:lnTo>
                  <a:pt x="50665" y="89862"/>
                </a:lnTo>
                <a:lnTo>
                  <a:pt x="54766" y="87216"/>
                </a:lnTo>
                <a:lnTo>
                  <a:pt x="63035" y="78745"/>
                </a:lnTo>
                <a:lnTo>
                  <a:pt x="65555" y="73808"/>
                </a:lnTo>
                <a:lnTo>
                  <a:pt x="67306" y="63045"/>
                </a:lnTo>
                <a:lnTo>
                  <a:pt x="67302" y="41793"/>
                </a:lnTo>
                <a:lnTo>
                  <a:pt x="65669" y="35825"/>
                </a:lnTo>
                <a:lnTo>
                  <a:pt x="63773" y="31352"/>
                </a:lnTo>
                <a:lnTo>
                  <a:pt x="62846" y="18421"/>
                </a:lnTo>
                <a:lnTo>
                  <a:pt x="62569" y="17787"/>
                </a:lnTo>
                <a:lnTo>
                  <a:pt x="62120" y="17364"/>
                </a:lnTo>
                <a:lnTo>
                  <a:pt x="60762" y="16686"/>
                </a:lnTo>
                <a:lnTo>
                  <a:pt x="60650" y="16895"/>
                </a:lnTo>
                <a:lnTo>
                  <a:pt x="60457" y="18583"/>
                </a:lnTo>
                <a:lnTo>
                  <a:pt x="62480" y="24237"/>
                </a:lnTo>
                <a:lnTo>
                  <a:pt x="63332" y="43928"/>
                </a:lnTo>
                <a:lnTo>
                  <a:pt x="66908" y="55530"/>
                </a:lnTo>
                <a:lnTo>
                  <a:pt x="70868" y="83168"/>
                </a:lnTo>
                <a:lnTo>
                  <a:pt x="72309" y="110303"/>
                </a:lnTo>
                <a:lnTo>
                  <a:pt x="73969" y="138276"/>
                </a:lnTo>
                <a:lnTo>
                  <a:pt x="76936" y="166777"/>
                </a:lnTo>
                <a:lnTo>
                  <a:pt x="76343" y="176398"/>
                </a:lnTo>
                <a:lnTo>
                  <a:pt x="72460" y="203120"/>
                </a:lnTo>
                <a:lnTo>
                  <a:pt x="67407" y="230933"/>
                </a:lnTo>
                <a:lnTo>
                  <a:pt x="62794" y="243716"/>
                </a:lnTo>
                <a:lnTo>
                  <a:pt x="59103" y="250539"/>
                </a:lnTo>
                <a:lnTo>
                  <a:pt x="58516" y="252643"/>
                </a:lnTo>
                <a:lnTo>
                  <a:pt x="56844" y="254460"/>
                </a:lnTo>
                <a:lnTo>
                  <a:pt x="49951" y="259960"/>
                </a:lnTo>
                <a:lnTo>
                  <a:pt x="42150" y="262811"/>
                </a:lnTo>
                <a:lnTo>
                  <a:pt x="38282" y="262859"/>
                </a:lnTo>
                <a:lnTo>
                  <a:pt x="34445" y="261999"/>
                </a:lnTo>
                <a:lnTo>
                  <a:pt x="30798" y="260027"/>
                </a:lnTo>
                <a:lnTo>
                  <a:pt x="26366" y="256208"/>
                </a:lnTo>
                <a:lnTo>
                  <a:pt x="23936" y="252579"/>
                </a:lnTo>
                <a:lnTo>
                  <a:pt x="21205" y="244275"/>
                </a:lnTo>
                <a:lnTo>
                  <a:pt x="20459" y="230782"/>
                </a:lnTo>
                <a:lnTo>
                  <a:pt x="23062" y="208859"/>
                </a:lnTo>
                <a:lnTo>
                  <a:pt x="31499" y="191897"/>
                </a:lnTo>
                <a:lnTo>
                  <a:pt x="53710" y="164216"/>
                </a:lnTo>
                <a:lnTo>
                  <a:pt x="72921" y="137915"/>
                </a:lnTo>
                <a:lnTo>
                  <a:pt x="96099" y="109644"/>
                </a:lnTo>
                <a:lnTo>
                  <a:pt x="112961" y="92108"/>
                </a:lnTo>
                <a:lnTo>
                  <a:pt x="117907" y="88478"/>
                </a:lnTo>
                <a:lnTo>
                  <a:pt x="144394" y="59657"/>
                </a:lnTo>
                <a:lnTo>
                  <a:pt x="162420" y="35928"/>
                </a:lnTo>
                <a:lnTo>
                  <a:pt x="166676" y="21081"/>
                </a:lnTo>
                <a:lnTo>
                  <a:pt x="167464" y="11877"/>
                </a:lnTo>
                <a:lnTo>
                  <a:pt x="165523" y="4230"/>
                </a:lnTo>
                <a:lnTo>
                  <a:pt x="163934" y="2414"/>
                </a:lnTo>
                <a:lnTo>
                  <a:pt x="161728" y="989"/>
                </a:lnTo>
                <a:lnTo>
                  <a:pt x="159866" y="356"/>
                </a:lnTo>
                <a:lnTo>
                  <a:pt x="156066" y="0"/>
                </a:lnTo>
                <a:lnTo>
                  <a:pt x="140785" y="2895"/>
                </a:lnTo>
                <a:lnTo>
                  <a:pt x="139399" y="3467"/>
                </a:lnTo>
                <a:lnTo>
                  <a:pt x="137154" y="6220"/>
                </a:lnTo>
                <a:lnTo>
                  <a:pt x="130316" y="18847"/>
                </a:lnTo>
                <a:lnTo>
                  <a:pt x="127435" y="40901"/>
                </a:lnTo>
                <a:lnTo>
                  <a:pt x="129547" y="55656"/>
                </a:lnTo>
                <a:lnTo>
                  <a:pt x="135074" y="68122"/>
                </a:lnTo>
                <a:lnTo>
                  <a:pt x="138054" y="70586"/>
                </a:lnTo>
                <a:lnTo>
                  <a:pt x="157041" y="79592"/>
                </a:lnTo>
                <a:lnTo>
                  <a:pt x="186704" y="83141"/>
                </a:lnTo>
                <a:lnTo>
                  <a:pt x="199514" y="83190"/>
                </a:lnTo>
                <a:lnTo>
                  <a:pt x="203303" y="80812"/>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26" name="SMARTInkShape-Group25">
            <a:extLst>
              <a:ext uri="{FF2B5EF4-FFF2-40B4-BE49-F238E27FC236}">
                <a16:creationId xmlns:a16="http://schemas.microsoft.com/office/drawing/2014/main" id="{A917DCF7-A089-4997-9D10-EC2A4F6A091B}"/>
              </a:ext>
            </a:extLst>
          </p:cNvPr>
          <p:cNvGrpSpPr/>
          <p:nvPr/>
        </p:nvGrpSpPr>
        <p:grpSpPr>
          <a:xfrm>
            <a:off x="4143747" y="1067904"/>
            <a:ext cx="866404" cy="277461"/>
            <a:chOff x="4143747" y="1067904"/>
            <a:chExt cx="866404" cy="277461"/>
          </a:xfrm>
        </p:grpSpPr>
        <p:sp>
          <p:nvSpPr>
            <p:cNvPr id="19" name="SMARTInkShape-11">
              <a:extLst>
                <a:ext uri="{FF2B5EF4-FFF2-40B4-BE49-F238E27FC236}">
                  <a16:creationId xmlns:a16="http://schemas.microsoft.com/office/drawing/2014/main" id="{15E7B331-E4F9-4B8A-A383-CD1521D1C956}"/>
                </a:ext>
              </a:extLst>
            </p:cNvPr>
            <p:cNvSpPr/>
            <p:nvPr>
              <p:custDataLst>
                <p:tags r:id="rId27"/>
              </p:custDataLst>
            </p:nvPr>
          </p:nvSpPr>
          <p:spPr>
            <a:xfrm>
              <a:off x="4143747" y="1067904"/>
              <a:ext cx="318717" cy="277461"/>
            </a:xfrm>
            <a:custGeom>
              <a:avLst/>
              <a:gdLst/>
              <a:ahLst/>
              <a:cxnLst/>
              <a:rect l="0" t="0" r="0" b="0"/>
              <a:pathLst>
                <a:path w="318717" h="277461">
                  <a:moveTo>
                    <a:pt x="71066" y="203684"/>
                  </a:moveTo>
                  <a:lnTo>
                    <a:pt x="71066" y="203684"/>
                  </a:lnTo>
                  <a:lnTo>
                    <a:pt x="69801" y="192010"/>
                  </a:lnTo>
                  <a:lnTo>
                    <a:pt x="66341" y="180066"/>
                  </a:lnTo>
                  <a:lnTo>
                    <a:pt x="42797" y="173737"/>
                  </a:lnTo>
                  <a:lnTo>
                    <a:pt x="34425" y="175998"/>
                  </a:lnTo>
                  <a:lnTo>
                    <a:pt x="15213" y="187251"/>
                  </a:lnTo>
                  <a:lnTo>
                    <a:pt x="4442" y="204037"/>
                  </a:lnTo>
                  <a:lnTo>
                    <a:pt x="173" y="222889"/>
                  </a:lnTo>
                  <a:lnTo>
                    <a:pt x="0" y="233661"/>
                  </a:lnTo>
                  <a:lnTo>
                    <a:pt x="2956" y="243138"/>
                  </a:lnTo>
                  <a:lnTo>
                    <a:pt x="9546" y="251047"/>
                  </a:lnTo>
                  <a:lnTo>
                    <a:pt x="12943" y="253662"/>
                  </a:lnTo>
                  <a:lnTo>
                    <a:pt x="40330" y="262870"/>
                  </a:lnTo>
                  <a:lnTo>
                    <a:pt x="50216" y="265058"/>
                  </a:lnTo>
                  <a:lnTo>
                    <a:pt x="58773" y="264907"/>
                  </a:lnTo>
                  <a:lnTo>
                    <a:pt x="86310" y="257709"/>
                  </a:lnTo>
                  <a:lnTo>
                    <a:pt x="103879" y="251812"/>
                  </a:lnTo>
                  <a:lnTo>
                    <a:pt x="126915" y="235235"/>
                  </a:lnTo>
                  <a:lnTo>
                    <a:pt x="130813" y="231200"/>
                  </a:lnTo>
                  <a:lnTo>
                    <a:pt x="140336" y="216005"/>
                  </a:lnTo>
                  <a:lnTo>
                    <a:pt x="141540" y="212158"/>
                  </a:lnTo>
                  <a:lnTo>
                    <a:pt x="141370" y="209391"/>
                  </a:lnTo>
                  <a:lnTo>
                    <a:pt x="140676" y="207014"/>
                  </a:lnTo>
                  <a:lnTo>
                    <a:pt x="139449" y="193438"/>
                  </a:lnTo>
                  <a:lnTo>
                    <a:pt x="137541" y="189888"/>
                  </a:lnTo>
                  <a:lnTo>
                    <a:pt x="135800" y="188027"/>
                  </a:lnTo>
                  <a:lnTo>
                    <a:pt x="128858" y="183869"/>
                  </a:lnTo>
                  <a:lnTo>
                    <a:pt x="127321" y="183594"/>
                  </a:lnTo>
                  <a:lnTo>
                    <a:pt x="115557" y="184861"/>
                  </a:lnTo>
                  <a:lnTo>
                    <a:pt x="112588" y="186524"/>
                  </a:lnTo>
                  <a:lnTo>
                    <a:pt x="110863" y="187943"/>
                  </a:lnTo>
                  <a:lnTo>
                    <a:pt x="105113" y="198632"/>
                  </a:lnTo>
                  <a:lnTo>
                    <a:pt x="102394" y="211567"/>
                  </a:lnTo>
                  <a:lnTo>
                    <a:pt x="106811" y="239939"/>
                  </a:lnTo>
                  <a:lnTo>
                    <a:pt x="108615" y="244618"/>
                  </a:lnTo>
                  <a:lnTo>
                    <a:pt x="116693" y="255325"/>
                  </a:lnTo>
                  <a:lnTo>
                    <a:pt x="126251" y="262584"/>
                  </a:lnTo>
                  <a:lnTo>
                    <a:pt x="141605" y="269597"/>
                  </a:lnTo>
                  <a:lnTo>
                    <a:pt x="153849" y="270314"/>
                  </a:lnTo>
                  <a:lnTo>
                    <a:pt x="158923" y="268928"/>
                  </a:lnTo>
                  <a:lnTo>
                    <a:pt x="171176" y="261198"/>
                  </a:lnTo>
                  <a:lnTo>
                    <a:pt x="175090" y="256938"/>
                  </a:lnTo>
                  <a:lnTo>
                    <a:pt x="190734" y="227778"/>
                  </a:lnTo>
                  <a:lnTo>
                    <a:pt x="205781" y="199498"/>
                  </a:lnTo>
                  <a:lnTo>
                    <a:pt x="217615" y="171537"/>
                  </a:lnTo>
                  <a:lnTo>
                    <a:pt x="229770" y="143461"/>
                  </a:lnTo>
                  <a:lnTo>
                    <a:pt x="237731" y="114893"/>
                  </a:lnTo>
                  <a:lnTo>
                    <a:pt x="243640" y="86783"/>
                  </a:lnTo>
                  <a:lnTo>
                    <a:pt x="247082" y="57952"/>
                  </a:lnTo>
                  <a:lnTo>
                    <a:pt x="245639" y="28767"/>
                  </a:lnTo>
                  <a:lnTo>
                    <a:pt x="242876" y="15545"/>
                  </a:lnTo>
                  <a:lnTo>
                    <a:pt x="240094" y="11355"/>
                  </a:lnTo>
                  <a:lnTo>
                    <a:pt x="232217" y="2900"/>
                  </a:lnTo>
                  <a:lnTo>
                    <a:pt x="229912" y="1998"/>
                  </a:lnTo>
                  <a:lnTo>
                    <a:pt x="222845" y="0"/>
                  </a:lnTo>
                  <a:lnTo>
                    <a:pt x="218036" y="1057"/>
                  </a:lnTo>
                  <a:lnTo>
                    <a:pt x="216378" y="1885"/>
                  </a:lnTo>
                  <a:lnTo>
                    <a:pt x="213158" y="4572"/>
                  </a:lnTo>
                  <a:lnTo>
                    <a:pt x="208602" y="10924"/>
                  </a:lnTo>
                  <a:lnTo>
                    <a:pt x="205319" y="20561"/>
                  </a:lnTo>
                  <a:lnTo>
                    <a:pt x="204534" y="27721"/>
                  </a:lnTo>
                  <a:lnTo>
                    <a:pt x="206768" y="56659"/>
                  </a:lnTo>
                  <a:lnTo>
                    <a:pt x="206796" y="86099"/>
                  </a:lnTo>
                  <a:lnTo>
                    <a:pt x="205617" y="113793"/>
                  </a:lnTo>
                  <a:lnTo>
                    <a:pt x="206008" y="119018"/>
                  </a:lnTo>
                  <a:lnTo>
                    <a:pt x="205514" y="132485"/>
                  </a:lnTo>
                  <a:lnTo>
                    <a:pt x="206774" y="158591"/>
                  </a:lnTo>
                  <a:lnTo>
                    <a:pt x="207501" y="186718"/>
                  </a:lnTo>
                  <a:lnTo>
                    <a:pt x="210749" y="214162"/>
                  </a:lnTo>
                  <a:lnTo>
                    <a:pt x="212814" y="241701"/>
                  </a:lnTo>
                  <a:lnTo>
                    <a:pt x="213938" y="270640"/>
                  </a:lnTo>
                  <a:lnTo>
                    <a:pt x="213941" y="277460"/>
                  </a:lnTo>
                  <a:lnTo>
                    <a:pt x="213676" y="263064"/>
                  </a:lnTo>
                  <a:lnTo>
                    <a:pt x="207255" y="240633"/>
                  </a:lnTo>
                  <a:lnTo>
                    <a:pt x="210355" y="218039"/>
                  </a:lnTo>
                  <a:lnTo>
                    <a:pt x="214697" y="207958"/>
                  </a:lnTo>
                  <a:lnTo>
                    <a:pt x="219176" y="201353"/>
                  </a:lnTo>
                  <a:lnTo>
                    <a:pt x="231646" y="191720"/>
                  </a:lnTo>
                  <a:lnTo>
                    <a:pt x="244170" y="185368"/>
                  </a:lnTo>
                  <a:lnTo>
                    <a:pt x="245206" y="185123"/>
                  </a:lnTo>
                  <a:lnTo>
                    <a:pt x="246161" y="185224"/>
                  </a:lnTo>
                  <a:lnTo>
                    <a:pt x="251675" y="187991"/>
                  </a:lnTo>
                  <a:lnTo>
                    <a:pt x="253906" y="190888"/>
                  </a:lnTo>
                  <a:lnTo>
                    <a:pt x="267651" y="220387"/>
                  </a:lnTo>
                  <a:lnTo>
                    <a:pt x="270718" y="235867"/>
                  </a:lnTo>
                  <a:lnTo>
                    <a:pt x="269174" y="248107"/>
                  </a:lnTo>
                  <a:lnTo>
                    <a:pt x="271602" y="264279"/>
                  </a:lnTo>
                  <a:lnTo>
                    <a:pt x="277717" y="271982"/>
                  </a:lnTo>
                  <a:lnTo>
                    <a:pt x="280738" y="273726"/>
                  </a:lnTo>
                  <a:lnTo>
                    <a:pt x="292999" y="277090"/>
                  </a:lnTo>
                  <a:lnTo>
                    <a:pt x="307555" y="276742"/>
                  </a:lnTo>
                  <a:lnTo>
                    <a:pt x="318716" y="272740"/>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0" name="SMARTInkShape-12">
              <a:extLst>
                <a:ext uri="{FF2B5EF4-FFF2-40B4-BE49-F238E27FC236}">
                  <a16:creationId xmlns:a16="http://schemas.microsoft.com/office/drawing/2014/main" id="{C7E4E386-F778-4F6C-B738-2406800EBD4D}"/>
                </a:ext>
              </a:extLst>
            </p:cNvPr>
            <p:cNvSpPr/>
            <p:nvPr>
              <p:custDataLst>
                <p:tags r:id="rId28"/>
              </p:custDataLst>
            </p:nvPr>
          </p:nvSpPr>
          <p:spPr>
            <a:xfrm>
              <a:off x="4464920" y="1252541"/>
              <a:ext cx="209475" cy="87450"/>
            </a:xfrm>
            <a:custGeom>
              <a:avLst/>
              <a:gdLst/>
              <a:ahLst/>
              <a:cxnLst/>
              <a:rect l="0" t="0" r="0" b="0"/>
              <a:pathLst>
                <a:path w="209475" h="87450">
                  <a:moveTo>
                    <a:pt x="61836" y="33334"/>
                  </a:moveTo>
                  <a:lnTo>
                    <a:pt x="61836" y="33334"/>
                  </a:lnTo>
                  <a:lnTo>
                    <a:pt x="60572" y="34598"/>
                  </a:lnTo>
                  <a:lnTo>
                    <a:pt x="60200" y="34177"/>
                  </a:lnTo>
                  <a:lnTo>
                    <a:pt x="59464" y="23839"/>
                  </a:lnTo>
                  <a:lnTo>
                    <a:pt x="59458" y="17086"/>
                  </a:lnTo>
                  <a:lnTo>
                    <a:pt x="58045" y="12795"/>
                  </a:lnTo>
                  <a:lnTo>
                    <a:pt x="55653" y="9389"/>
                  </a:lnTo>
                  <a:lnTo>
                    <a:pt x="49806" y="5046"/>
                  </a:lnTo>
                  <a:lnTo>
                    <a:pt x="43720" y="2463"/>
                  </a:lnTo>
                  <a:lnTo>
                    <a:pt x="37238" y="484"/>
                  </a:lnTo>
                  <a:lnTo>
                    <a:pt x="27246" y="1994"/>
                  </a:lnTo>
                  <a:lnTo>
                    <a:pt x="23003" y="3354"/>
                  </a:lnTo>
                  <a:lnTo>
                    <a:pt x="16375" y="9399"/>
                  </a:lnTo>
                  <a:lnTo>
                    <a:pt x="9132" y="18116"/>
                  </a:lnTo>
                  <a:lnTo>
                    <a:pt x="7650" y="19220"/>
                  </a:lnTo>
                  <a:lnTo>
                    <a:pt x="3036" y="25830"/>
                  </a:lnTo>
                  <a:lnTo>
                    <a:pt x="846" y="31963"/>
                  </a:lnTo>
                  <a:lnTo>
                    <a:pt x="0" y="60083"/>
                  </a:lnTo>
                  <a:lnTo>
                    <a:pt x="1210" y="67247"/>
                  </a:lnTo>
                  <a:lnTo>
                    <a:pt x="7574" y="79746"/>
                  </a:lnTo>
                  <a:lnTo>
                    <a:pt x="10732" y="82448"/>
                  </a:lnTo>
                  <a:lnTo>
                    <a:pt x="15562" y="84752"/>
                  </a:lnTo>
                  <a:lnTo>
                    <a:pt x="21491" y="85434"/>
                  </a:lnTo>
                  <a:lnTo>
                    <a:pt x="31545" y="85419"/>
                  </a:lnTo>
                  <a:lnTo>
                    <a:pt x="33645" y="84441"/>
                  </a:lnTo>
                  <a:lnTo>
                    <a:pt x="44173" y="74493"/>
                  </a:lnTo>
                  <a:lnTo>
                    <a:pt x="48636" y="67746"/>
                  </a:lnTo>
                  <a:lnTo>
                    <a:pt x="49355" y="65032"/>
                  </a:lnTo>
                  <a:lnTo>
                    <a:pt x="50289" y="58777"/>
                  </a:lnTo>
                  <a:lnTo>
                    <a:pt x="54008" y="46771"/>
                  </a:lnTo>
                  <a:lnTo>
                    <a:pt x="55845" y="30423"/>
                  </a:lnTo>
                  <a:lnTo>
                    <a:pt x="54694" y="16742"/>
                  </a:lnTo>
                  <a:lnTo>
                    <a:pt x="55398" y="43074"/>
                  </a:lnTo>
                  <a:lnTo>
                    <a:pt x="63276" y="71107"/>
                  </a:lnTo>
                  <a:lnTo>
                    <a:pt x="67373" y="78753"/>
                  </a:lnTo>
                  <a:lnTo>
                    <a:pt x="74203" y="86130"/>
                  </a:lnTo>
                  <a:lnTo>
                    <a:pt x="78093" y="87226"/>
                  </a:lnTo>
                  <a:lnTo>
                    <a:pt x="82555" y="87449"/>
                  </a:lnTo>
                  <a:lnTo>
                    <a:pt x="93577" y="83473"/>
                  </a:lnTo>
                  <a:lnTo>
                    <a:pt x="100580" y="79176"/>
                  </a:lnTo>
                  <a:lnTo>
                    <a:pt x="102868" y="76815"/>
                  </a:lnTo>
                  <a:lnTo>
                    <a:pt x="104150" y="74090"/>
                  </a:lnTo>
                  <a:lnTo>
                    <a:pt x="111050" y="51955"/>
                  </a:lnTo>
                  <a:lnTo>
                    <a:pt x="110343" y="43849"/>
                  </a:lnTo>
                  <a:lnTo>
                    <a:pt x="106390" y="14127"/>
                  </a:lnTo>
                  <a:lnTo>
                    <a:pt x="104494" y="8505"/>
                  </a:lnTo>
                  <a:lnTo>
                    <a:pt x="102755" y="6159"/>
                  </a:lnTo>
                  <a:lnTo>
                    <a:pt x="99331" y="3351"/>
                  </a:lnTo>
                  <a:lnTo>
                    <a:pt x="97817" y="1108"/>
                  </a:lnTo>
                  <a:lnTo>
                    <a:pt x="95292" y="40"/>
                  </a:lnTo>
                  <a:lnTo>
                    <a:pt x="99665" y="1887"/>
                  </a:lnTo>
                  <a:lnTo>
                    <a:pt x="123114" y="4427"/>
                  </a:lnTo>
                  <a:lnTo>
                    <a:pt x="134520" y="2792"/>
                  </a:lnTo>
                  <a:lnTo>
                    <a:pt x="146743" y="183"/>
                  </a:lnTo>
                  <a:lnTo>
                    <a:pt x="153435" y="0"/>
                  </a:lnTo>
                  <a:lnTo>
                    <a:pt x="153858" y="263"/>
                  </a:lnTo>
                  <a:lnTo>
                    <a:pt x="154140" y="703"/>
                  </a:lnTo>
                  <a:lnTo>
                    <a:pt x="154538" y="2587"/>
                  </a:lnTo>
                  <a:lnTo>
                    <a:pt x="154963" y="13322"/>
                  </a:lnTo>
                  <a:lnTo>
                    <a:pt x="156754" y="20716"/>
                  </a:lnTo>
                  <a:lnTo>
                    <a:pt x="158722" y="50451"/>
                  </a:lnTo>
                  <a:lnTo>
                    <a:pt x="160633" y="59953"/>
                  </a:lnTo>
                  <a:lnTo>
                    <a:pt x="162753" y="64269"/>
                  </a:lnTo>
                  <a:lnTo>
                    <a:pt x="170630" y="74125"/>
                  </a:lnTo>
                  <a:lnTo>
                    <a:pt x="178358" y="78666"/>
                  </a:lnTo>
                  <a:lnTo>
                    <a:pt x="179205" y="79430"/>
                  </a:lnTo>
                  <a:lnTo>
                    <a:pt x="180563" y="79410"/>
                  </a:lnTo>
                  <a:lnTo>
                    <a:pt x="189447" y="76548"/>
                  </a:lnTo>
                  <a:lnTo>
                    <a:pt x="196854" y="76243"/>
                  </a:lnTo>
                  <a:lnTo>
                    <a:pt x="198415" y="75434"/>
                  </a:lnTo>
                  <a:lnTo>
                    <a:pt x="209474" y="64290"/>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1" name="SMARTInkShape-13">
              <a:extLst>
                <a:ext uri="{FF2B5EF4-FFF2-40B4-BE49-F238E27FC236}">
                  <a16:creationId xmlns:a16="http://schemas.microsoft.com/office/drawing/2014/main" id="{3100043B-800C-4061-8C9D-C6C063CDA208}"/>
                </a:ext>
              </a:extLst>
            </p:cNvPr>
            <p:cNvSpPr/>
            <p:nvPr>
              <p:custDataLst>
                <p:tags r:id="rId29"/>
              </p:custDataLst>
            </p:nvPr>
          </p:nvSpPr>
          <p:spPr>
            <a:xfrm>
              <a:off x="4660106" y="1271596"/>
              <a:ext cx="57151" cy="65090"/>
            </a:xfrm>
            <a:custGeom>
              <a:avLst/>
              <a:gdLst/>
              <a:ahLst/>
              <a:cxnLst/>
              <a:rect l="0" t="0" r="0" b="0"/>
              <a:pathLst>
                <a:path w="57151" h="65090">
                  <a:moveTo>
                    <a:pt x="0" y="2373"/>
                  </a:moveTo>
                  <a:lnTo>
                    <a:pt x="0" y="2373"/>
                  </a:lnTo>
                  <a:lnTo>
                    <a:pt x="1265" y="2373"/>
                  </a:lnTo>
                  <a:lnTo>
                    <a:pt x="2591" y="1667"/>
                  </a:lnTo>
                  <a:lnTo>
                    <a:pt x="4752" y="0"/>
                  </a:lnTo>
                  <a:lnTo>
                    <a:pt x="2876" y="4468"/>
                  </a:lnTo>
                  <a:lnTo>
                    <a:pt x="2383" y="33456"/>
                  </a:lnTo>
                  <a:lnTo>
                    <a:pt x="2647" y="37883"/>
                  </a:lnTo>
                  <a:lnTo>
                    <a:pt x="4547" y="43615"/>
                  </a:lnTo>
                  <a:lnTo>
                    <a:pt x="11293" y="53596"/>
                  </a:lnTo>
                  <a:lnTo>
                    <a:pt x="19701" y="63712"/>
                  </a:lnTo>
                  <a:lnTo>
                    <a:pt x="21071" y="64697"/>
                  </a:lnTo>
                  <a:lnTo>
                    <a:pt x="22779" y="65089"/>
                  </a:lnTo>
                  <a:lnTo>
                    <a:pt x="28975" y="64376"/>
                  </a:lnTo>
                  <a:lnTo>
                    <a:pt x="39270" y="61018"/>
                  </a:lnTo>
                  <a:lnTo>
                    <a:pt x="50600" y="51106"/>
                  </a:lnTo>
                  <a:lnTo>
                    <a:pt x="57150" y="42854"/>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2" name="SMARTInkShape-14">
              <a:extLst>
                <a:ext uri="{FF2B5EF4-FFF2-40B4-BE49-F238E27FC236}">
                  <a16:creationId xmlns:a16="http://schemas.microsoft.com/office/drawing/2014/main" id="{E00A228B-E659-46C5-9F7A-CEA256467F9E}"/>
                </a:ext>
              </a:extLst>
            </p:cNvPr>
            <p:cNvSpPr/>
            <p:nvPr>
              <p:custDataLst>
                <p:tags r:id="rId30"/>
              </p:custDataLst>
            </p:nvPr>
          </p:nvSpPr>
          <p:spPr>
            <a:xfrm>
              <a:off x="4662488" y="1212056"/>
              <a:ext cx="2382" cy="2383"/>
            </a:xfrm>
            <a:custGeom>
              <a:avLst/>
              <a:gdLst/>
              <a:ahLst/>
              <a:cxnLst/>
              <a:rect l="0" t="0" r="0" b="0"/>
              <a:pathLst>
                <a:path w="2382" h="2383">
                  <a:moveTo>
                    <a:pt x="0" y="0"/>
                  </a:moveTo>
                  <a:lnTo>
                    <a:pt x="0" y="0"/>
                  </a:lnTo>
                  <a:lnTo>
                    <a:pt x="0" y="1264"/>
                  </a:lnTo>
                  <a:lnTo>
                    <a:pt x="264" y="1372"/>
                  </a:lnTo>
                  <a:lnTo>
                    <a:pt x="1264" y="786"/>
                  </a:lnTo>
                  <a:lnTo>
                    <a:pt x="1636" y="789"/>
                  </a:lnTo>
                  <a:lnTo>
                    <a:pt x="1884" y="1055"/>
                  </a:lnTo>
                  <a:lnTo>
                    <a:pt x="2381" y="2382"/>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3" name="SMARTInkShape-15">
              <a:extLst>
                <a:ext uri="{FF2B5EF4-FFF2-40B4-BE49-F238E27FC236}">
                  <a16:creationId xmlns:a16="http://schemas.microsoft.com/office/drawing/2014/main" id="{5DBB2CFB-FF2A-495D-81DE-E111612F1133}"/>
                </a:ext>
              </a:extLst>
            </p:cNvPr>
            <p:cNvSpPr/>
            <p:nvPr>
              <p:custDataLst>
                <p:tags r:id="rId31"/>
              </p:custDataLst>
            </p:nvPr>
          </p:nvSpPr>
          <p:spPr>
            <a:xfrm>
              <a:off x="4719740" y="1252639"/>
              <a:ext cx="175980" cy="89898"/>
            </a:xfrm>
            <a:custGeom>
              <a:avLst/>
              <a:gdLst/>
              <a:ahLst/>
              <a:cxnLst/>
              <a:rect l="0" t="0" r="0" b="0"/>
              <a:pathLst>
                <a:path w="175980" h="89898">
                  <a:moveTo>
                    <a:pt x="54666" y="11805"/>
                  </a:moveTo>
                  <a:lnTo>
                    <a:pt x="54666" y="11805"/>
                  </a:lnTo>
                  <a:lnTo>
                    <a:pt x="51129" y="5259"/>
                  </a:lnTo>
                  <a:lnTo>
                    <a:pt x="47678" y="2396"/>
                  </a:lnTo>
                  <a:lnTo>
                    <a:pt x="47569" y="1050"/>
                  </a:lnTo>
                  <a:lnTo>
                    <a:pt x="28596" y="0"/>
                  </a:lnTo>
                  <a:lnTo>
                    <a:pt x="23765" y="1355"/>
                  </a:lnTo>
                  <a:lnTo>
                    <a:pt x="16724" y="5272"/>
                  </a:lnTo>
                  <a:lnTo>
                    <a:pt x="12409" y="9046"/>
                  </a:lnTo>
                  <a:lnTo>
                    <a:pt x="4320" y="21028"/>
                  </a:lnTo>
                  <a:lnTo>
                    <a:pt x="3186" y="24635"/>
                  </a:lnTo>
                  <a:lnTo>
                    <a:pt x="0" y="51289"/>
                  </a:lnTo>
                  <a:lnTo>
                    <a:pt x="1819" y="60810"/>
                  </a:lnTo>
                  <a:lnTo>
                    <a:pt x="8634" y="73748"/>
                  </a:lnTo>
                  <a:lnTo>
                    <a:pt x="16342" y="80808"/>
                  </a:lnTo>
                  <a:lnTo>
                    <a:pt x="30020" y="88734"/>
                  </a:lnTo>
                  <a:lnTo>
                    <a:pt x="36075" y="89897"/>
                  </a:lnTo>
                  <a:lnTo>
                    <a:pt x="51352" y="89616"/>
                  </a:lnTo>
                  <a:lnTo>
                    <a:pt x="60362" y="87059"/>
                  </a:lnTo>
                  <a:lnTo>
                    <a:pt x="68162" y="81338"/>
                  </a:lnTo>
                  <a:lnTo>
                    <a:pt x="82019" y="67254"/>
                  </a:lnTo>
                  <a:lnTo>
                    <a:pt x="93261" y="48119"/>
                  </a:lnTo>
                  <a:lnTo>
                    <a:pt x="94899" y="40239"/>
                  </a:lnTo>
                  <a:lnTo>
                    <a:pt x="95141" y="29390"/>
                  </a:lnTo>
                  <a:lnTo>
                    <a:pt x="94878" y="29084"/>
                  </a:lnTo>
                  <a:lnTo>
                    <a:pt x="93882" y="28745"/>
                  </a:lnTo>
                  <a:lnTo>
                    <a:pt x="93510" y="28919"/>
                  </a:lnTo>
                  <a:lnTo>
                    <a:pt x="93262" y="29300"/>
                  </a:lnTo>
                  <a:lnTo>
                    <a:pt x="92913" y="31100"/>
                  </a:lnTo>
                  <a:lnTo>
                    <a:pt x="92864" y="31812"/>
                  </a:lnTo>
                  <a:lnTo>
                    <a:pt x="96089" y="39740"/>
                  </a:lnTo>
                  <a:lnTo>
                    <a:pt x="100517" y="47867"/>
                  </a:lnTo>
                  <a:lnTo>
                    <a:pt x="103486" y="66109"/>
                  </a:lnTo>
                  <a:lnTo>
                    <a:pt x="106849" y="70640"/>
                  </a:lnTo>
                  <a:lnTo>
                    <a:pt x="118460" y="80024"/>
                  </a:lnTo>
                  <a:lnTo>
                    <a:pt x="132012" y="86046"/>
                  </a:lnTo>
                  <a:lnTo>
                    <a:pt x="137497" y="87424"/>
                  </a:lnTo>
                  <a:lnTo>
                    <a:pt x="140516" y="87041"/>
                  </a:lnTo>
                  <a:lnTo>
                    <a:pt x="160426" y="79981"/>
                  </a:lnTo>
                  <a:lnTo>
                    <a:pt x="167406" y="74827"/>
                  </a:lnTo>
                  <a:lnTo>
                    <a:pt x="170919" y="71035"/>
                  </a:lnTo>
                  <a:lnTo>
                    <a:pt x="174622" y="61406"/>
                  </a:lnTo>
                  <a:lnTo>
                    <a:pt x="175979" y="50802"/>
                  </a:lnTo>
                  <a:lnTo>
                    <a:pt x="173824" y="33898"/>
                  </a:lnTo>
                  <a:lnTo>
                    <a:pt x="171654" y="30090"/>
                  </a:lnTo>
                  <a:lnTo>
                    <a:pt x="166676" y="24896"/>
                  </a:lnTo>
                  <a:lnTo>
                    <a:pt x="148591" y="11605"/>
                  </a:lnTo>
                  <a:lnTo>
                    <a:pt x="147445" y="10084"/>
                  </a:lnTo>
                  <a:lnTo>
                    <a:pt x="143350" y="8394"/>
                  </a:lnTo>
                  <a:lnTo>
                    <a:pt x="120234" y="7066"/>
                  </a:lnTo>
                  <a:lnTo>
                    <a:pt x="115134" y="8313"/>
                  </a:lnTo>
                  <a:lnTo>
                    <a:pt x="99566" y="15845"/>
                  </a:lnTo>
                  <a:lnTo>
                    <a:pt x="91238" y="23031"/>
                  </a:lnTo>
                  <a:lnTo>
                    <a:pt x="89441" y="25437"/>
                  </a:lnTo>
                  <a:lnTo>
                    <a:pt x="88004" y="28474"/>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4" name="SMARTInkShape-16">
              <a:extLst>
                <a:ext uri="{FF2B5EF4-FFF2-40B4-BE49-F238E27FC236}">
                  <a16:creationId xmlns:a16="http://schemas.microsoft.com/office/drawing/2014/main" id="{E539590A-8F47-450D-B3FC-4458D5791317}"/>
                </a:ext>
              </a:extLst>
            </p:cNvPr>
            <p:cNvSpPr/>
            <p:nvPr>
              <p:custDataLst>
                <p:tags r:id="rId32"/>
              </p:custDataLst>
            </p:nvPr>
          </p:nvSpPr>
          <p:spPr>
            <a:xfrm>
              <a:off x="4857750" y="1157318"/>
              <a:ext cx="152401" cy="185557"/>
            </a:xfrm>
            <a:custGeom>
              <a:avLst/>
              <a:gdLst/>
              <a:ahLst/>
              <a:cxnLst/>
              <a:rect l="0" t="0" r="0" b="0"/>
              <a:pathLst>
                <a:path w="152401" h="185557">
                  <a:moveTo>
                    <a:pt x="0" y="109507"/>
                  </a:moveTo>
                  <a:lnTo>
                    <a:pt x="0" y="109507"/>
                  </a:lnTo>
                  <a:lnTo>
                    <a:pt x="0" y="108243"/>
                  </a:lnTo>
                  <a:lnTo>
                    <a:pt x="265" y="107870"/>
                  </a:lnTo>
                  <a:lnTo>
                    <a:pt x="705" y="107622"/>
                  </a:lnTo>
                  <a:lnTo>
                    <a:pt x="1264" y="107457"/>
                  </a:lnTo>
                  <a:lnTo>
                    <a:pt x="4825" y="104579"/>
                  </a:lnTo>
                  <a:lnTo>
                    <a:pt x="33323" y="75582"/>
                  </a:lnTo>
                  <a:lnTo>
                    <a:pt x="51136" y="51689"/>
                  </a:lnTo>
                  <a:lnTo>
                    <a:pt x="68407" y="29139"/>
                  </a:lnTo>
                  <a:lnTo>
                    <a:pt x="77363" y="14622"/>
                  </a:lnTo>
                  <a:lnTo>
                    <a:pt x="78686" y="8269"/>
                  </a:lnTo>
                  <a:lnTo>
                    <a:pt x="80434" y="4803"/>
                  </a:lnTo>
                  <a:lnTo>
                    <a:pt x="80611" y="3986"/>
                  </a:lnTo>
                  <a:lnTo>
                    <a:pt x="80992" y="3441"/>
                  </a:lnTo>
                  <a:lnTo>
                    <a:pt x="81511" y="3077"/>
                  </a:lnTo>
                  <a:lnTo>
                    <a:pt x="82982" y="2494"/>
                  </a:lnTo>
                  <a:lnTo>
                    <a:pt x="82477" y="1709"/>
                  </a:lnTo>
                  <a:lnTo>
                    <a:pt x="81051" y="71"/>
                  </a:lnTo>
                  <a:lnTo>
                    <a:pt x="82253" y="0"/>
                  </a:lnTo>
                  <a:lnTo>
                    <a:pt x="82616" y="254"/>
                  </a:lnTo>
                  <a:lnTo>
                    <a:pt x="82859" y="688"/>
                  </a:lnTo>
                  <a:lnTo>
                    <a:pt x="83248" y="2022"/>
                  </a:lnTo>
                  <a:lnTo>
                    <a:pt x="84961" y="4187"/>
                  </a:lnTo>
                  <a:lnTo>
                    <a:pt x="85386" y="5636"/>
                  </a:lnTo>
                  <a:lnTo>
                    <a:pt x="86985" y="7162"/>
                  </a:lnTo>
                  <a:lnTo>
                    <a:pt x="88153" y="7940"/>
                  </a:lnTo>
                  <a:lnTo>
                    <a:pt x="88931" y="8987"/>
                  </a:lnTo>
                  <a:lnTo>
                    <a:pt x="89796" y="11562"/>
                  </a:lnTo>
                  <a:lnTo>
                    <a:pt x="90470" y="33275"/>
                  </a:lnTo>
                  <a:lnTo>
                    <a:pt x="88150" y="61505"/>
                  </a:lnTo>
                  <a:lnTo>
                    <a:pt x="90158" y="90698"/>
                  </a:lnTo>
                  <a:lnTo>
                    <a:pt x="88119" y="119550"/>
                  </a:lnTo>
                  <a:lnTo>
                    <a:pt x="87402" y="134257"/>
                  </a:lnTo>
                  <a:lnTo>
                    <a:pt x="84559" y="144678"/>
                  </a:lnTo>
                  <a:lnTo>
                    <a:pt x="85295" y="149128"/>
                  </a:lnTo>
                  <a:lnTo>
                    <a:pt x="93148" y="170786"/>
                  </a:lnTo>
                  <a:lnTo>
                    <a:pt x="105451" y="183991"/>
                  </a:lnTo>
                  <a:lnTo>
                    <a:pt x="107809" y="184944"/>
                  </a:lnTo>
                  <a:lnTo>
                    <a:pt x="114900" y="185556"/>
                  </a:lnTo>
                  <a:lnTo>
                    <a:pt x="122886" y="184398"/>
                  </a:lnTo>
                  <a:lnTo>
                    <a:pt x="131955" y="179851"/>
                  </a:lnTo>
                  <a:lnTo>
                    <a:pt x="140698" y="172840"/>
                  </a:lnTo>
                  <a:lnTo>
                    <a:pt x="152400" y="159513"/>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5" name="SMARTInkShape-17">
              <a:extLst>
                <a:ext uri="{FF2B5EF4-FFF2-40B4-BE49-F238E27FC236}">
                  <a16:creationId xmlns:a16="http://schemas.microsoft.com/office/drawing/2014/main" id="{B01533B1-6E1B-4895-9107-8D734D63AB83}"/>
                </a:ext>
              </a:extLst>
            </p:cNvPr>
            <p:cNvSpPr/>
            <p:nvPr>
              <p:custDataLst>
                <p:tags r:id="rId33"/>
              </p:custDataLst>
            </p:nvPr>
          </p:nvSpPr>
          <p:spPr>
            <a:xfrm>
              <a:off x="4948238" y="1254919"/>
              <a:ext cx="45244" cy="1"/>
            </a:xfrm>
            <a:custGeom>
              <a:avLst/>
              <a:gdLst/>
              <a:ahLst/>
              <a:cxnLst/>
              <a:rect l="0" t="0" r="0" b="0"/>
              <a:pathLst>
                <a:path w="45244" h="1">
                  <a:moveTo>
                    <a:pt x="0" y="0"/>
                  </a:moveTo>
                  <a:lnTo>
                    <a:pt x="0" y="0"/>
                  </a:lnTo>
                  <a:lnTo>
                    <a:pt x="25038" y="0"/>
                  </a:lnTo>
                  <a:lnTo>
                    <a:pt x="45243" y="0"/>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sp>
        <p:nvSpPr>
          <p:cNvPr id="27" name="SMARTInkShape-18">
            <a:extLst>
              <a:ext uri="{FF2B5EF4-FFF2-40B4-BE49-F238E27FC236}">
                <a16:creationId xmlns:a16="http://schemas.microsoft.com/office/drawing/2014/main" id="{21F8BAF5-110F-4B8B-B76B-E2306E8913F6}"/>
              </a:ext>
            </a:extLst>
          </p:cNvPr>
          <p:cNvSpPr/>
          <p:nvPr>
            <p:custDataLst>
              <p:tags r:id="rId7"/>
            </p:custDataLst>
          </p:nvPr>
        </p:nvSpPr>
        <p:spPr>
          <a:xfrm>
            <a:off x="3043238" y="1126331"/>
            <a:ext cx="97632" cy="71439"/>
          </a:xfrm>
          <a:custGeom>
            <a:avLst/>
            <a:gdLst/>
            <a:ahLst/>
            <a:cxnLst/>
            <a:rect l="0" t="0" r="0" b="0"/>
            <a:pathLst>
              <a:path w="97632" h="71439">
                <a:moveTo>
                  <a:pt x="97631" y="0"/>
                </a:moveTo>
                <a:lnTo>
                  <a:pt x="97631" y="0"/>
                </a:lnTo>
                <a:lnTo>
                  <a:pt x="96367" y="1264"/>
                </a:lnTo>
                <a:lnTo>
                  <a:pt x="79328" y="6647"/>
                </a:lnTo>
                <a:lnTo>
                  <a:pt x="58651" y="21659"/>
                </a:lnTo>
                <a:lnTo>
                  <a:pt x="35415" y="41817"/>
                </a:lnTo>
                <a:lnTo>
                  <a:pt x="8093" y="64764"/>
                </a:lnTo>
                <a:lnTo>
                  <a:pt x="0" y="71438"/>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30" name="SMARTInkShape-Group27">
            <a:extLst>
              <a:ext uri="{FF2B5EF4-FFF2-40B4-BE49-F238E27FC236}">
                <a16:creationId xmlns:a16="http://schemas.microsoft.com/office/drawing/2014/main" id="{41D8AAA0-E139-463B-A0DE-AD5F8F930EA6}"/>
              </a:ext>
            </a:extLst>
          </p:cNvPr>
          <p:cNvGrpSpPr/>
          <p:nvPr/>
        </p:nvGrpSpPr>
        <p:grpSpPr>
          <a:xfrm>
            <a:off x="1226344" y="3395663"/>
            <a:ext cx="245270" cy="171450"/>
            <a:chOff x="1226344" y="3395663"/>
            <a:chExt cx="245270" cy="171450"/>
          </a:xfrm>
        </p:grpSpPr>
        <p:sp>
          <p:nvSpPr>
            <p:cNvPr id="28" name="SMARTInkShape-19">
              <a:extLst>
                <a:ext uri="{FF2B5EF4-FFF2-40B4-BE49-F238E27FC236}">
                  <a16:creationId xmlns:a16="http://schemas.microsoft.com/office/drawing/2014/main" id="{B6E7F0F8-4F66-408E-A1BD-505B3F437F5F}"/>
                </a:ext>
              </a:extLst>
            </p:cNvPr>
            <p:cNvSpPr/>
            <p:nvPr>
              <p:custDataLst>
                <p:tags r:id="rId25"/>
              </p:custDataLst>
            </p:nvPr>
          </p:nvSpPr>
          <p:spPr>
            <a:xfrm>
              <a:off x="1226344" y="3483787"/>
              <a:ext cx="245270" cy="83326"/>
            </a:xfrm>
            <a:custGeom>
              <a:avLst/>
              <a:gdLst/>
              <a:ahLst/>
              <a:cxnLst/>
              <a:rect l="0" t="0" r="0" b="0"/>
              <a:pathLst>
                <a:path w="245270" h="83326">
                  <a:moveTo>
                    <a:pt x="0" y="45226"/>
                  </a:moveTo>
                  <a:lnTo>
                    <a:pt x="0" y="45226"/>
                  </a:lnTo>
                  <a:lnTo>
                    <a:pt x="264" y="49292"/>
                  </a:lnTo>
                  <a:lnTo>
                    <a:pt x="3314" y="58471"/>
                  </a:lnTo>
                  <a:lnTo>
                    <a:pt x="8272" y="66616"/>
                  </a:lnTo>
                  <a:lnTo>
                    <a:pt x="19890" y="77007"/>
                  </a:lnTo>
                  <a:lnTo>
                    <a:pt x="25509" y="80341"/>
                  </a:lnTo>
                  <a:lnTo>
                    <a:pt x="35662" y="82441"/>
                  </a:lnTo>
                  <a:lnTo>
                    <a:pt x="45785" y="81799"/>
                  </a:lnTo>
                  <a:lnTo>
                    <a:pt x="63015" y="74391"/>
                  </a:lnTo>
                  <a:lnTo>
                    <a:pt x="68530" y="71036"/>
                  </a:lnTo>
                  <a:lnTo>
                    <a:pt x="76037" y="62093"/>
                  </a:lnTo>
                  <a:lnTo>
                    <a:pt x="79385" y="55074"/>
                  </a:lnTo>
                  <a:lnTo>
                    <a:pt x="80651" y="46417"/>
                  </a:lnTo>
                  <a:lnTo>
                    <a:pt x="80295" y="40463"/>
                  </a:lnTo>
                  <a:lnTo>
                    <a:pt x="75835" y="23537"/>
                  </a:lnTo>
                  <a:lnTo>
                    <a:pt x="66313" y="11854"/>
                  </a:lnTo>
                  <a:lnTo>
                    <a:pt x="59424" y="5998"/>
                  </a:lnTo>
                  <a:lnTo>
                    <a:pt x="54721" y="3979"/>
                  </a:lnTo>
                  <a:lnTo>
                    <a:pt x="28324" y="2458"/>
                  </a:lnTo>
                  <a:lnTo>
                    <a:pt x="8901" y="7736"/>
                  </a:lnTo>
                  <a:lnTo>
                    <a:pt x="4573" y="10130"/>
                  </a:lnTo>
                  <a:lnTo>
                    <a:pt x="2032" y="12695"/>
                  </a:lnTo>
                  <a:lnTo>
                    <a:pt x="903" y="14716"/>
                  </a:lnTo>
                  <a:lnTo>
                    <a:pt x="1107" y="17202"/>
                  </a:lnTo>
                  <a:lnTo>
                    <a:pt x="1532" y="18605"/>
                  </a:lnTo>
                  <a:lnTo>
                    <a:pt x="2079" y="19541"/>
                  </a:lnTo>
                  <a:lnTo>
                    <a:pt x="2709" y="20165"/>
                  </a:lnTo>
                  <a:lnTo>
                    <a:pt x="9413" y="23695"/>
                  </a:lnTo>
                  <a:lnTo>
                    <a:pt x="23094" y="25685"/>
                  </a:lnTo>
                  <a:lnTo>
                    <a:pt x="44198" y="24847"/>
                  </a:lnTo>
                  <a:lnTo>
                    <a:pt x="71109" y="15208"/>
                  </a:lnTo>
                  <a:lnTo>
                    <a:pt x="96989" y="4903"/>
                  </a:lnTo>
                  <a:lnTo>
                    <a:pt x="102880" y="1558"/>
                  </a:lnTo>
                  <a:lnTo>
                    <a:pt x="111734" y="0"/>
                  </a:lnTo>
                  <a:lnTo>
                    <a:pt x="111894" y="3280"/>
                  </a:lnTo>
                  <a:lnTo>
                    <a:pt x="111902" y="4562"/>
                  </a:lnTo>
                  <a:lnTo>
                    <a:pt x="111206" y="6691"/>
                  </a:lnTo>
                  <a:lnTo>
                    <a:pt x="108603" y="11479"/>
                  </a:lnTo>
                  <a:lnTo>
                    <a:pt x="107241" y="25708"/>
                  </a:lnTo>
                  <a:lnTo>
                    <a:pt x="107867" y="43128"/>
                  </a:lnTo>
                  <a:lnTo>
                    <a:pt x="110704" y="59052"/>
                  </a:lnTo>
                  <a:lnTo>
                    <a:pt x="121032" y="75298"/>
                  </a:lnTo>
                  <a:lnTo>
                    <a:pt x="125526" y="78860"/>
                  </a:lnTo>
                  <a:lnTo>
                    <a:pt x="129619" y="80797"/>
                  </a:lnTo>
                  <a:lnTo>
                    <a:pt x="130069" y="81375"/>
                  </a:lnTo>
                  <a:lnTo>
                    <a:pt x="130369" y="82025"/>
                  </a:lnTo>
                  <a:lnTo>
                    <a:pt x="133524" y="82748"/>
                  </a:lnTo>
                  <a:lnTo>
                    <a:pt x="141251" y="82449"/>
                  </a:lnTo>
                  <a:lnTo>
                    <a:pt x="149551" y="81241"/>
                  </a:lnTo>
                  <a:lnTo>
                    <a:pt x="164148" y="70418"/>
                  </a:lnTo>
                  <a:lnTo>
                    <a:pt x="174003" y="56090"/>
                  </a:lnTo>
                  <a:lnTo>
                    <a:pt x="179691" y="42024"/>
                  </a:lnTo>
                  <a:lnTo>
                    <a:pt x="187723" y="13796"/>
                  </a:lnTo>
                  <a:lnTo>
                    <a:pt x="188648" y="10707"/>
                  </a:lnTo>
                  <a:lnTo>
                    <a:pt x="189951" y="7481"/>
                  </a:lnTo>
                  <a:lnTo>
                    <a:pt x="190391" y="4021"/>
                  </a:lnTo>
                  <a:lnTo>
                    <a:pt x="190163" y="3733"/>
                  </a:lnTo>
                  <a:lnTo>
                    <a:pt x="189746" y="3805"/>
                  </a:lnTo>
                  <a:lnTo>
                    <a:pt x="188440" y="4559"/>
                  </a:lnTo>
                  <a:lnTo>
                    <a:pt x="188262" y="5367"/>
                  </a:lnTo>
                  <a:lnTo>
                    <a:pt x="188214" y="5953"/>
                  </a:lnTo>
                  <a:lnTo>
                    <a:pt x="185963" y="14916"/>
                  </a:lnTo>
                  <a:lnTo>
                    <a:pt x="181406" y="37344"/>
                  </a:lnTo>
                  <a:lnTo>
                    <a:pt x="180461" y="39782"/>
                  </a:lnTo>
                  <a:lnTo>
                    <a:pt x="179839" y="40803"/>
                  </a:lnTo>
                  <a:lnTo>
                    <a:pt x="178757" y="48935"/>
                  </a:lnTo>
                  <a:lnTo>
                    <a:pt x="178596" y="60190"/>
                  </a:lnTo>
                  <a:lnTo>
                    <a:pt x="179300" y="61842"/>
                  </a:lnTo>
                  <a:lnTo>
                    <a:pt x="180644" y="63795"/>
                  </a:lnTo>
                  <a:lnTo>
                    <a:pt x="180946" y="66284"/>
                  </a:lnTo>
                  <a:lnTo>
                    <a:pt x="182605" y="68484"/>
                  </a:lnTo>
                  <a:lnTo>
                    <a:pt x="185405" y="75516"/>
                  </a:lnTo>
                  <a:lnTo>
                    <a:pt x="185781" y="75738"/>
                  </a:lnTo>
                  <a:lnTo>
                    <a:pt x="187759" y="76123"/>
                  </a:lnTo>
                  <a:lnTo>
                    <a:pt x="192159" y="79975"/>
                  </a:lnTo>
                  <a:lnTo>
                    <a:pt x="195276" y="81458"/>
                  </a:lnTo>
                  <a:lnTo>
                    <a:pt x="196856" y="82496"/>
                  </a:lnTo>
                  <a:lnTo>
                    <a:pt x="199233" y="83080"/>
                  </a:lnTo>
                  <a:lnTo>
                    <a:pt x="209255" y="83325"/>
                  </a:lnTo>
                  <a:lnTo>
                    <a:pt x="222903" y="80011"/>
                  </a:lnTo>
                  <a:lnTo>
                    <a:pt x="245269" y="66657"/>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9" name="SMARTInkShape-20">
              <a:extLst>
                <a:ext uri="{FF2B5EF4-FFF2-40B4-BE49-F238E27FC236}">
                  <a16:creationId xmlns:a16="http://schemas.microsoft.com/office/drawing/2014/main" id="{5FB3B2E1-687E-4EF4-BE58-E8D680FC4110}"/>
                </a:ext>
              </a:extLst>
            </p:cNvPr>
            <p:cNvSpPr/>
            <p:nvPr>
              <p:custDataLst>
                <p:tags r:id="rId26"/>
              </p:custDataLst>
            </p:nvPr>
          </p:nvSpPr>
          <p:spPr>
            <a:xfrm>
              <a:off x="1340644" y="3395663"/>
              <a:ext cx="28576" cy="30957"/>
            </a:xfrm>
            <a:custGeom>
              <a:avLst/>
              <a:gdLst/>
              <a:ahLst/>
              <a:cxnLst/>
              <a:rect l="0" t="0" r="0" b="0"/>
              <a:pathLst>
                <a:path w="28576" h="30957">
                  <a:moveTo>
                    <a:pt x="0" y="0"/>
                  </a:moveTo>
                  <a:lnTo>
                    <a:pt x="0" y="0"/>
                  </a:lnTo>
                  <a:lnTo>
                    <a:pt x="0" y="2528"/>
                  </a:lnTo>
                  <a:lnTo>
                    <a:pt x="1411" y="5180"/>
                  </a:lnTo>
                  <a:lnTo>
                    <a:pt x="11082" y="18193"/>
                  </a:lnTo>
                  <a:lnTo>
                    <a:pt x="28575" y="30956"/>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sp>
        <p:nvSpPr>
          <p:cNvPr id="31" name="SMARTInkShape-21">
            <a:extLst>
              <a:ext uri="{FF2B5EF4-FFF2-40B4-BE49-F238E27FC236}">
                <a16:creationId xmlns:a16="http://schemas.microsoft.com/office/drawing/2014/main" id="{C61EBC74-05D4-4CDF-B0E9-2127462378E6}"/>
              </a:ext>
            </a:extLst>
          </p:cNvPr>
          <p:cNvSpPr/>
          <p:nvPr>
            <p:custDataLst>
              <p:tags r:id="rId8"/>
            </p:custDataLst>
          </p:nvPr>
        </p:nvSpPr>
        <p:spPr>
          <a:xfrm>
            <a:off x="1767897" y="3484861"/>
            <a:ext cx="153773" cy="91505"/>
          </a:xfrm>
          <a:custGeom>
            <a:avLst/>
            <a:gdLst/>
            <a:ahLst/>
            <a:cxnLst/>
            <a:rect l="0" t="0" r="0" b="0"/>
            <a:pathLst>
              <a:path w="153773" h="91505">
                <a:moveTo>
                  <a:pt x="1372" y="20339"/>
                </a:moveTo>
                <a:lnTo>
                  <a:pt x="1372" y="20339"/>
                </a:lnTo>
                <a:lnTo>
                  <a:pt x="108" y="19075"/>
                </a:lnTo>
                <a:lnTo>
                  <a:pt x="0" y="18438"/>
                </a:lnTo>
                <a:lnTo>
                  <a:pt x="193" y="17749"/>
                </a:lnTo>
                <a:lnTo>
                  <a:pt x="3635" y="13331"/>
                </a:lnTo>
                <a:lnTo>
                  <a:pt x="3718" y="11972"/>
                </a:lnTo>
                <a:lnTo>
                  <a:pt x="14094" y="4497"/>
                </a:lnTo>
                <a:lnTo>
                  <a:pt x="20781" y="2239"/>
                </a:lnTo>
                <a:lnTo>
                  <a:pt x="28607" y="771"/>
                </a:lnTo>
                <a:lnTo>
                  <a:pt x="29847" y="150"/>
                </a:lnTo>
                <a:lnTo>
                  <a:pt x="31203" y="0"/>
                </a:lnTo>
                <a:lnTo>
                  <a:pt x="35640" y="1055"/>
                </a:lnTo>
                <a:lnTo>
                  <a:pt x="41175" y="3781"/>
                </a:lnTo>
                <a:lnTo>
                  <a:pt x="42194" y="4538"/>
                </a:lnTo>
                <a:lnTo>
                  <a:pt x="44894" y="9395"/>
                </a:lnTo>
                <a:lnTo>
                  <a:pt x="48621" y="28857"/>
                </a:lnTo>
                <a:lnTo>
                  <a:pt x="44393" y="57792"/>
                </a:lnTo>
                <a:lnTo>
                  <a:pt x="44505" y="69870"/>
                </a:lnTo>
                <a:lnTo>
                  <a:pt x="46137" y="74879"/>
                </a:lnTo>
                <a:lnTo>
                  <a:pt x="46826" y="75749"/>
                </a:lnTo>
                <a:lnTo>
                  <a:pt x="47549" y="76329"/>
                </a:lnTo>
                <a:lnTo>
                  <a:pt x="53203" y="87079"/>
                </a:lnTo>
                <a:lnTo>
                  <a:pt x="53388" y="87851"/>
                </a:lnTo>
                <a:lnTo>
                  <a:pt x="55005" y="89414"/>
                </a:lnTo>
                <a:lnTo>
                  <a:pt x="57223" y="90727"/>
                </a:lnTo>
                <a:lnTo>
                  <a:pt x="60224" y="91465"/>
                </a:lnTo>
                <a:lnTo>
                  <a:pt x="76900" y="91504"/>
                </a:lnTo>
                <a:lnTo>
                  <a:pt x="85861" y="89351"/>
                </a:lnTo>
                <a:lnTo>
                  <a:pt x="101997" y="78592"/>
                </a:lnTo>
                <a:lnTo>
                  <a:pt x="108502" y="71357"/>
                </a:lnTo>
                <a:lnTo>
                  <a:pt x="116062" y="59583"/>
                </a:lnTo>
                <a:lnTo>
                  <a:pt x="116461" y="58143"/>
                </a:lnTo>
                <a:lnTo>
                  <a:pt x="116463" y="56919"/>
                </a:lnTo>
                <a:lnTo>
                  <a:pt x="116199" y="55838"/>
                </a:lnTo>
                <a:lnTo>
                  <a:pt x="117221" y="38938"/>
                </a:lnTo>
                <a:lnTo>
                  <a:pt x="113712" y="21122"/>
                </a:lnTo>
                <a:lnTo>
                  <a:pt x="113042" y="19802"/>
                </a:lnTo>
                <a:lnTo>
                  <a:pt x="102703" y="9999"/>
                </a:lnTo>
                <a:lnTo>
                  <a:pt x="98394" y="7339"/>
                </a:lnTo>
                <a:lnTo>
                  <a:pt x="95060" y="6433"/>
                </a:lnTo>
                <a:lnTo>
                  <a:pt x="90318" y="6102"/>
                </a:lnTo>
                <a:lnTo>
                  <a:pt x="90302" y="6350"/>
                </a:lnTo>
                <a:lnTo>
                  <a:pt x="90991" y="7330"/>
                </a:lnTo>
                <a:lnTo>
                  <a:pt x="94130" y="9370"/>
                </a:lnTo>
                <a:lnTo>
                  <a:pt x="121824" y="14322"/>
                </a:lnTo>
                <a:lnTo>
                  <a:pt x="135644" y="12800"/>
                </a:lnTo>
                <a:lnTo>
                  <a:pt x="153772" y="8433"/>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1150" name="SMARTInkShape-Group29">
            <a:extLst>
              <a:ext uri="{FF2B5EF4-FFF2-40B4-BE49-F238E27FC236}">
                <a16:creationId xmlns:a16="http://schemas.microsoft.com/office/drawing/2014/main" id="{1256C0EF-B22F-43C9-9432-61B359FD80FB}"/>
              </a:ext>
            </a:extLst>
          </p:cNvPr>
          <p:cNvGrpSpPr/>
          <p:nvPr/>
        </p:nvGrpSpPr>
        <p:grpSpPr>
          <a:xfrm>
            <a:off x="1933717" y="3364706"/>
            <a:ext cx="478905" cy="207131"/>
            <a:chOff x="1933717" y="3364706"/>
            <a:chExt cx="478905" cy="207131"/>
          </a:xfrm>
        </p:grpSpPr>
        <p:sp>
          <p:nvSpPr>
            <p:cNvPr id="1146" name="SMARTInkShape-22">
              <a:extLst>
                <a:ext uri="{FF2B5EF4-FFF2-40B4-BE49-F238E27FC236}">
                  <a16:creationId xmlns:a16="http://schemas.microsoft.com/office/drawing/2014/main" id="{4AFC2613-9E2F-4902-AD49-C7BFEE685528}"/>
                </a:ext>
              </a:extLst>
            </p:cNvPr>
            <p:cNvSpPr/>
            <p:nvPr>
              <p:custDataLst>
                <p:tags r:id="rId21"/>
              </p:custDataLst>
            </p:nvPr>
          </p:nvSpPr>
          <p:spPr>
            <a:xfrm>
              <a:off x="1933717" y="3473236"/>
              <a:ext cx="211435" cy="98601"/>
            </a:xfrm>
            <a:custGeom>
              <a:avLst/>
              <a:gdLst/>
              <a:ahLst/>
              <a:cxnLst/>
              <a:rect l="0" t="0" r="0" b="0"/>
              <a:pathLst>
                <a:path w="211435" h="98601">
                  <a:moveTo>
                    <a:pt x="71296" y="27202"/>
                  </a:moveTo>
                  <a:lnTo>
                    <a:pt x="71296" y="27202"/>
                  </a:lnTo>
                  <a:lnTo>
                    <a:pt x="66571" y="17821"/>
                  </a:lnTo>
                  <a:lnTo>
                    <a:pt x="40376" y="13114"/>
                  </a:lnTo>
                  <a:lnTo>
                    <a:pt x="36299" y="14414"/>
                  </a:lnTo>
                  <a:lnTo>
                    <a:pt x="15847" y="30632"/>
                  </a:lnTo>
                  <a:lnTo>
                    <a:pt x="6025" y="43960"/>
                  </a:lnTo>
                  <a:lnTo>
                    <a:pt x="1474" y="58369"/>
                  </a:lnTo>
                  <a:lnTo>
                    <a:pt x="0" y="70057"/>
                  </a:lnTo>
                  <a:lnTo>
                    <a:pt x="1787" y="78784"/>
                  </a:lnTo>
                  <a:lnTo>
                    <a:pt x="3185" y="81701"/>
                  </a:lnTo>
                  <a:lnTo>
                    <a:pt x="7988" y="86094"/>
                  </a:lnTo>
                  <a:lnTo>
                    <a:pt x="11909" y="88219"/>
                  </a:lnTo>
                  <a:lnTo>
                    <a:pt x="26195" y="91222"/>
                  </a:lnTo>
                  <a:lnTo>
                    <a:pt x="28585" y="91374"/>
                  </a:lnTo>
                  <a:lnTo>
                    <a:pt x="41348" y="86120"/>
                  </a:lnTo>
                  <a:lnTo>
                    <a:pt x="59752" y="75278"/>
                  </a:lnTo>
                  <a:lnTo>
                    <a:pt x="78383" y="54442"/>
                  </a:lnTo>
                  <a:lnTo>
                    <a:pt x="81060" y="48834"/>
                  </a:lnTo>
                  <a:lnTo>
                    <a:pt x="85460" y="24671"/>
                  </a:lnTo>
                  <a:lnTo>
                    <a:pt x="83522" y="18535"/>
                  </a:lnTo>
                  <a:lnTo>
                    <a:pt x="83415" y="18513"/>
                  </a:lnTo>
                  <a:lnTo>
                    <a:pt x="83230" y="19802"/>
                  </a:lnTo>
                  <a:lnTo>
                    <a:pt x="81041" y="47556"/>
                  </a:lnTo>
                  <a:lnTo>
                    <a:pt x="80128" y="64510"/>
                  </a:lnTo>
                  <a:lnTo>
                    <a:pt x="78773" y="72760"/>
                  </a:lnTo>
                  <a:lnTo>
                    <a:pt x="80519" y="82182"/>
                  </a:lnTo>
                  <a:lnTo>
                    <a:pt x="84895" y="89526"/>
                  </a:lnTo>
                  <a:lnTo>
                    <a:pt x="85918" y="90182"/>
                  </a:lnTo>
                  <a:lnTo>
                    <a:pt x="91852" y="91941"/>
                  </a:lnTo>
                  <a:lnTo>
                    <a:pt x="94190" y="93016"/>
                  </a:lnTo>
                  <a:lnTo>
                    <a:pt x="109972" y="93867"/>
                  </a:lnTo>
                  <a:lnTo>
                    <a:pt x="116710" y="92610"/>
                  </a:lnTo>
                  <a:lnTo>
                    <a:pt x="123734" y="89297"/>
                  </a:lnTo>
                  <a:lnTo>
                    <a:pt x="135447" y="79543"/>
                  </a:lnTo>
                  <a:lnTo>
                    <a:pt x="146470" y="65743"/>
                  </a:lnTo>
                  <a:lnTo>
                    <a:pt x="160308" y="38573"/>
                  </a:lnTo>
                  <a:lnTo>
                    <a:pt x="172084" y="10285"/>
                  </a:lnTo>
                  <a:lnTo>
                    <a:pt x="173548" y="2852"/>
                  </a:lnTo>
                  <a:lnTo>
                    <a:pt x="173647" y="290"/>
                  </a:lnTo>
                  <a:lnTo>
                    <a:pt x="173397" y="0"/>
                  </a:lnTo>
                  <a:lnTo>
                    <a:pt x="172965" y="71"/>
                  </a:lnTo>
                  <a:lnTo>
                    <a:pt x="171262" y="1149"/>
                  </a:lnTo>
                  <a:lnTo>
                    <a:pt x="169472" y="3137"/>
                  </a:lnTo>
                  <a:lnTo>
                    <a:pt x="167530" y="6959"/>
                  </a:lnTo>
                  <a:lnTo>
                    <a:pt x="166675" y="14554"/>
                  </a:lnTo>
                  <a:lnTo>
                    <a:pt x="167309" y="16994"/>
                  </a:lnTo>
                  <a:lnTo>
                    <a:pt x="169858" y="20561"/>
                  </a:lnTo>
                  <a:lnTo>
                    <a:pt x="171987" y="23192"/>
                  </a:lnTo>
                  <a:lnTo>
                    <a:pt x="173714" y="26160"/>
                  </a:lnTo>
                  <a:lnTo>
                    <a:pt x="184865" y="35276"/>
                  </a:lnTo>
                  <a:lnTo>
                    <a:pt x="206267" y="64110"/>
                  </a:lnTo>
                  <a:lnTo>
                    <a:pt x="208477" y="67888"/>
                  </a:lnTo>
                  <a:lnTo>
                    <a:pt x="209991" y="76137"/>
                  </a:lnTo>
                  <a:lnTo>
                    <a:pt x="210590" y="77288"/>
                  </a:lnTo>
                  <a:lnTo>
                    <a:pt x="211434" y="82699"/>
                  </a:lnTo>
                  <a:lnTo>
                    <a:pt x="210420" y="88066"/>
                  </a:lnTo>
                  <a:lnTo>
                    <a:pt x="208444" y="91743"/>
                  </a:lnTo>
                  <a:lnTo>
                    <a:pt x="206951" y="92928"/>
                  </a:lnTo>
                  <a:lnTo>
                    <a:pt x="194711" y="97636"/>
                  </a:lnTo>
                  <a:lnTo>
                    <a:pt x="180155" y="98600"/>
                  </a:lnTo>
                  <a:lnTo>
                    <a:pt x="160335" y="95321"/>
                  </a:lnTo>
                  <a:lnTo>
                    <a:pt x="155063" y="93040"/>
                  </a:lnTo>
                  <a:lnTo>
                    <a:pt x="150561" y="88161"/>
                  </a:lnTo>
                  <a:lnTo>
                    <a:pt x="145114" y="77208"/>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147" name="SMARTInkShape-23">
              <a:extLst>
                <a:ext uri="{FF2B5EF4-FFF2-40B4-BE49-F238E27FC236}">
                  <a16:creationId xmlns:a16="http://schemas.microsoft.com/office/drawing/2014/main" id="{54D01BF1-E63E-48EB-8ED6-F81FBF4C8897}"/>
                </a:ext>
              </a:extLst>
            </p:cNvPr>
            <p:cNvSpPr/>
            <p:nvPr>
              <p:custDataLst>
                <p:tags r:id="rId22"/>
              </p:custDataLst>
            </p:nvPr>
          </p:nvSpPr>
          <p:spPr>
            <a:xfrm>
              <a:off x="2164556" y="3531394"/>
              <a:ext cx="47626" cy="7145"/>
            </a:xfrm>
            <a:custGeom>
              <a:avLst/>
              <a:gdLst/>
              <a:ahLst/>
              <a:cxnLst/>
              <a:rect l="0" t="0" r="0" b="0"/>
              <a:pathLst>
                <a:path w="47626" h="7145">
                  <a:moveTo>
                    <a:pt x="0" y="7144"/>
                  </a:moveTo>
                  <a:lnTo>
                    <a:pt x="0" y="7144"/>
                  </a:lnTo>
                  <a:lnTo>
                    <a:pt x="0" y="5879"/>
                  </a:lnTo>
                  <a:lnTo>
                    <a:pt x="794" y="5507"/>
                  </a:lnTo>
                  <a:lnTo>
                    <a:pt x="3793" y="5093"/>
                  </a:lnTo>
                  <a:lnTo>
                    <a:pt x="14106" y="7117"/>
                  </a:lnTo>
                  <a:lnTo>
                    <a:pt x="15498" y="5871"/>
                  </a:lnTo>
                  <a:lnTo>
                    <a:pt x="47625" y="0"/>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148" name="SMARTInkShape-24">
              <a:extLst>
                <a:ext uri="{FF2B5EF4-FFF2-40B4-BE49-F238E27FC236}">
                  <a16:creationId xmlns:a16="http://schemas.microsoft.com/office/drawing/2014/main" id="{3FE918A0-1AED-47DE-BACA-A4EC71516A6C}"/>
                </a:ext>
              </a:extLst>
            </p:cNvPr>
            <p:cNvSpPr/>
            <p:nvPr>
              <p:custDataLst>
                <p:tags r:id="rId23"/>
              </p:custDataLst>
            </p:nvPr>
          </p:nvSpPr>
          <p:spPr>
            <a:xfrm>
              <a:off x="2248912" y="3364706"/>
              <a:ext cx="163710" cy="204134"/>
            </a:xfrm>
            <a:custGeom>
              <a:avLst/>
              <a:gdLst/>
              <a:ahLst/>
              <a:cxnLst/>
              <a:rect l="0" t="0" r="0" b="0"/>
              <a:pathLst>
                <a:path w="163710" h="204134">
                  <a:moveTo>
                    <a:pt x="8513" y="0"/>
                  </a:moveTo>
                  <a:lnTo>
                    <a:pt x="8513" y="0"/>
                  </a:lnTo>
                  <a:lnTo>
                    <a:pt x="6463" y="29051"/>
                  </a:lnTo>
                  <a:lnTo>
                    <a:pt x="3545" y="55836"/>
                  </a:lnTo>
                  <a:lnTo>
                    <a:pt x="1426" y="84163"/>
                  </a:lnTo>
                  <a:lnTo>
                    <a:pt x="0" y="110281"/>
                  </a:lnTo>
                  <a:lnTo>
                    <a:pt x="1300" y="138765"/>
                  </a:lnTo>
                  <a:lnTo>
                    <a:pt x="2066" y="153352"/>
                  </a:lnTo>
                  <a:lnTo>
                    <a:pt x="4662" y="159826"/>
                  </a:lnTo>
                  <a:lnTo>
                    <a:pt x="11602" y="178279"/>
                  </a:lnTo>
                  <a:lnTo>
                    <a:pt x="14466" y="186689"/>
                  </a:lnTo>
                  <a:lnTo>
                    <a:pt x="19861" y="194187"/>
                  </a:lnTo>
                  <a:lnTo>
                    <a:pt x="25727" y="196813"/>
                  </a:lnTo>
                  <a:lnTo>
                    <a:pt x="32832" y="198333"/>
                  </a:lnTo>
                  <a:lnTo>
                    <a:pt x="45102" y="197787"/>
                  </a:lnTo>
                  <a:lnTo>
                    <a:pt x="48675" y="196297"/>
                  </a:lnTo>
                  <a:lnTo>
                    <a:pt x="69430" y="179462"/>
                  </a:lnTo>
                  <a:lnTo>
                    <a:pt x="71306" y="174129"/>
                  </a:lnTo>
                  <a:lnTo>
                    <a:pt x="76095" y="146408"/>
                  </a:lnTo>
                  <a:lnTo>
                    <a:pt x="77013" y="135949"/>
                  </a:lnTo>
                  <a:lnTo>
                    <a:pt x="76111" y="130475"/>
                  </a:lnTo>
                  <a:lnTo>
                    <a:pt x="77497" y="124116"/>
                  </a:lnTo>
                  <a:lnTo>
                    <a:pt x="77256" y="124019"/>
                  </a:lnTo>
                  <a:lnTo>
                    <a:pt x="76284" y="123911"/>
                  </a:lnTo>
                  <a:lnTo>
                    <a:pt x="75918" y="124147"/>
                  </a:lnTo>
                  <a:lnTo>
                    <a:pt x="75675" y="124569"/>
                  </a:lnTo>
                  <a:lnTo>
                    <a:pt x="70969" y="150271"/>
                  </a:lnTo>
                  <a:lnTo>
                    <a:pt x="68911" y="175180"/>
                  </a:lnTo>
                  <a:lnTo>
                    <a:pt x="73651" y="191557"/>
                  </a:lnTo>
                  <a:lnTo>
                    <a:pt x="77050" y="196696"/>
                  </a:lnTo>
                  <a:lnTo>
                    <a:pt x="82796" y="202814"/>
                  </a:lnTo>
                  <a:lnTo>
                    <a:pt x="85978" y="203910"/>
                  </a:lnTo>
                  <a:lnTo>
                    <a:pt x="90037" y="204133"/>
                  </a:lnTo>
                  <a:lnTo>
                    <a:pt x="94488" y="203350"/>
                  </a:lnTo>
                  <a:lnTo>
                    <a:pt x="105233" y="197125"/>
                  </a:lnTo>
                  <a:lnTo>
                    <a:pt x="113601" y="185961"/>
                  </a:lnTo>
                  <a:lnTo>
                    <a:pt x="121213" y="166632"/>
                  </a:lnTo>
                  <a:lnTo>
                    <a:pt x="126348" y="137093"/>
                  </a:lnTo>
                  <a:lnTo>
                    <a:pt x="127566" y="121027"/>
                  </a:lnTo>
                  <a:lnTo>
                    <a:pt x="127834" y="120637"/>
                  </a:lnTo>
                  <a:lnTo>
                    <a:pt x="128277" y="120641"/>
                  </a:lnTo>
                  <a:lnTo>
                    <a:pt x="128837" y="120909"/>
                  </a:lnTo>
                  <a:lnTo>
                    <a:pt x="128946" y="121087"/>
                  </a:lnTo>
                  <a:lnTo>
                    <a:pt x="128753" y="121206"/>
                  </a:lnTo>
                  <a:lnTo>
                    <a:pt x="128361" y="121285"/>
                  </a:lnTo>
                  <a:lnTo>
                    <a:pt x="126544" y="123925"/>
                  </a:lnTo>
                  <a:lnTo>
                    <a:pt x="126359" y="125215"/>
                  </a:lnTo>
                  <a:lnTo>
                    <a:pt x="127572" y="153808"/>
                  </a:lnTo>
                  <a:lnTo>
                    <a:pt x="127840" y="174276"/>
                  </a:lnTo>
                  <a:lnTo>
                    <a:pt x="129626" y="181253"/>
                  </a:lnTo>
                  <a:lnTo>
                    <a:pt x="134028" y="188536"/>
                  </a:lnTo>
                  <a:lnTo>
                    <a:pt x="138307" y="192447"/>
                  </a:lnTo>
                  <a:lnTo>
                    <a:pt x="144865" y="196280"/>
                  </a:lnTo>
                  <a:lnTo>
                    <a:pt x="149896" y="197240"/>
                  </a:lnTo>
                  <a:lnTo>
                    <a:pt x="163709" y="194143"/>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149" name="SMARTInkShape-25">
              <a:extLst>
                <a:ext uri="{FF2B5EF4-FFF2-40B4-BE49-F238E27FC236}">
                  <a16:creationId xmlns:a16="http://schemas.microsoft.com/office/drawing/2014/main" id="{712121D1-2269-4336-B29B-9994F378D1B4}"/>
                </a:ext>
              </a:extLst>
            </p:cNvPr>
            <p:cNvSpPr/>
            <p:nvPr>
              <p:custDataLst>
                <p:tags r:id="rId24"/>
              </p:custDataLst>
            </p:nvPr>
          </p:nvSpPr>
          <p:spPr>
            <a:xfrm>
              <a:off x="2245519" y="3440906"/>
              <a:ext cx="38101" cy="4764"/>
            </a:xfrm>
            <a:custGeom>
              <a:avLst/>
              <a:gdLst/>
              <a:ahLst/>
              <a:cxnLst/>
              <a:rect l="0" t="0" r="0" b="0"/>
              <a:pathLst>
                <a:path w="38101" h="4764">
                  <a:moveTo>
                    <a:pt x="0" y="4763"/>
                  </a:moveTo>
                  <a:lnTo>
                    <a:pt x="0" y="4763"/>
                  </a:lnTo>
                  <a:lnTo>
                    <a:pt x="0" y="3498"/>
                  </a:lnTo>
                  <a:lnTo>
                    <a:pt x="2822" y="2878"/>
                  </a:lnTo>
                  <a:lnTo>
                    <a:pt x="8950" y="1823"/>
                  </a:lnTo>
                  <a:lnTo>
                    <a:pt x="15528" y="540"/>
                  </a:lnTo>
                  <a:lnTo>
                    <a:pt x="38100" y="0"/>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grpSp>
        <p:nvGrpSpPr>
          <p:cNvPr id="1025" name="SMARTInkShape-Group33">
            <a:extLst>
              <a:ext uri="{FF2B5EF4-FFF2-40B4-BE49-F238E27FC236}">
                <a16:creationId xmlns:a16="http://schemas.microsoft.com/office/drawing/2014/main" id="{39CFCC37-455C-4DD6-8F4F-A127D68649FF}"/>
              </a:ext>
            </a:extLst>
          </p:cNvPr>
          <p:cNvGrpSpPr/>
          <p:nvPr/>
        </p:nvGrpSpPr>
        <p:grpSpPr>
          <a:xfrm>
            <a:off x="3908547" y="3393411"/>
            <a:ext cx="637260" cy="192153"/>
            <a:chOff x="3908547" y="3393411"/>
            <a:chExt cx="637260" cy="192153"/>
          </a:xfrm>
        </p:grpSpPr>
        <p:sp>
          <p:nvSpPr>
            <p:cNvPr id="1151" name="SMARTInkShape-26">
              <a:extLst>
                <a:ext uri="{FF2B5EF4-FFF2-40B4-BE49-F238E27FC236}">
                  <a16:creationId xmlns:a16="http://schemas.microsoft.com/office/drawing/2014/main" id="{D78CA874-2A40-490F-8EB7-70936469908C}"/>
                </a:ext>
              </a:extLst>
            </p:cNvPr>
            <p:cNvSpPr/>
            <p:nvPr>
              <p:custDataLst>
                <p:tags r:id="rId19"/>
              </p:custDataLst>
            </p:nvPr>
          </p:nvSpPr>
          <p:spPr>
            <a:xfrm>
              <a:off x="4450665" y="3486690"/>
              <a:ext cx="95142" cy="82755"/>
            </a:xfrm>
            <a:custGeom>
              <a:avLst/>
              <a:gdLst/>
              <a:ahLst/>
              <a:cxnLst/>
              <a:rect l="0" t="0" r="0" b="0"/>
              <a:pathLst>
                <a:path w="95142" h="82755">
                  <a:moveTo>
                    <a:pt x="47516" y="16129"/>
                  </a:moveTo>
                  <a:lnTo>
                    <a:pt x="47516" y="16129"/>
                  </a:lnTo>
                  <a:lnTo>
                    <a:pt x="47516" y="13601"/>
                  </a:lnTo>
                  <a:lnTo>
                    <a:pt x="48222" y="11654"/>
                  </a:lnTo>
                  <a:lnTo>
                    <a:pt x="48781" y="10764"/>
                  </a:lnTo>
                  <a:lnTo>
                    <a:pt x="48888" y="9907"/>
                  </a:lnTo>
                  <a:lnTo>
                    <a:pt x="47585" y="4220"/>
                  </a:lnTo>
                  <a:lnTo>
                    <a:pt x="45975" y="3162"/>
                  </a:lnTo>
                  <a:lnTo>
                    <a:pt x="33957" y="0"/>
                  </a:lnTo>
                  <a:lnTo>
                    <a:pt x="24387" y="1468"/>
                  </a:lnTo>
                  <a:lnTo>
                    <a:pt x="18585" y="3818"/>
                  </a:lnTo>
                  <a:lnTo>
                    <a:pt x="15167" y="6336"/>
                  </a:lnTo>
                  <a:lnTo>
                    <a:pt x="11532" y="11993"/>
                  </a:lnTo>
                  <a:lnTo>
                    <a:pt x="3641" y="34544"/>
                  </a:lnTo>
                  <a:lnTo>
                    <a:pt x="0" y="57189"/>
                  </a:lnTo>
                  <a:lnTo>
                    <a:pt x="2452" y="62250"/>
                  </a:lnTo>
                  <a:lnTo>
                    <a:pt x="4381" y="64408"/>
                  </a:lnTo>
                  <a:lnTo>
                    <a:pt x="5265" y="64984"/>
                  </a:lnTo>
                  <a:lnTo>
                    <a:pt x="17323" y="78780"/>
                  </a:lnTo>
                  <a:lnTo>
                    <a:pt x="20338" y="79693"/>
                  </a:lnTo>
                  <a:lnTo>
                    <a:pt x="34428" y="80380"/>
                  </a:lnTo>
                  <a:lnTo>
                    <a:pt x="39464" y="79145"/>
                  </a:lnTo>
                  <a:lnTo>
                    <a:pt x="43043" y="77104"/>
                  </a:lnTo>
                  <a:lnTo>
                    <a:pt x="49335" y="68785"/>
                  </a:lnTo>
                  <a:lnTo>
                    <a:pt x="55790" y="57130"/>
                  </a:lnTo>
                  <a:lnTo>
                    <a:pt x="56992" y="39080"/>
                  </a:lnTo>
                  <a:lnTo>
                    <a:pt x="56334" y="21004"/>
                  </a:lnTo>
                  <a:lnTo>
                    <a:pt x="54990" y="13916"/>
                  </a:lnTo>
                  <a:lnTo>
                    <a:pt x="56022" y="9593"/>
                  </a:lnTo>
                  <a:lnTo>
                    <a:pt x="59002" y="3552"/>
                  </a:lnTo>
                  <a:lnTo>
                    <a:pt x="58878" y="3511"/>
                  </a:lnTo>
                  <a:lnTo>
                    <a:pt x="55601" y="8164"/>
                  </a:lnTo>
                  <a:lnTo>
                    <a:pt x="55078" y="9767"/>
                  </a:lnTo>
                  <a:lnTo>
                    <a:pt x="54784" y="14684"/>
                  </a:lnTo>
                  <a:lnTo>
                    <a:pt x="55855" y="25303"/>
                  </a:lnTo>
                  <a:lnTo>
                    <a:pt x="54730" y="42494"/>
                  </a:lnTo>
                  <a:lnTo>
                    <a:pt x="55945" y="48253"/>
                  </a:lnTo>
                  <a:lnTo>
                    <a:pt x="58781" y="57260"/>
                  </a:lnTo>
                  <a:lnTo>
                    <a:pt x="60072" y="68364"/>
                  </a:lnTo>
                  <a:lnTo>
                    <a:pt x="61299" y="71094"/>
                  </a:lnTo>
                  <a:lnTo>
                    <a:pt x="66583" y="76447"/>
                  </a:lnTo>
                  <a:lnTo>
                    <a:pt x="69745" y="80901"/>
                  </a:lnTo>
                  <a:lnTo>
                    <a:pt x="71330" y="81958"/>
                  </a:lnTo>
                  <a:lnTo>
                    <a:pt x="73446" y="82428"/>
                  </a:lnTo>
                  <a:lnTo>
                    <a:pt x="82250" y="82754"/>
                  </a:lnTo>
                  <a:lnTo>
                    <a:pt x="88411" y="80260"/>
                  </a:lnTo>
                  <a:lnTo>
                    <a:pt x="95141" y="75660"/>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24" name="SMARTInkShape-27">
              <a:extLst>
                <a:ext uri="{FF2B5EF4-FFF2-40B4-BE49-F238E27FC236}">
                  <a16:creationId xmlns:a16="http://schemas.microsoft.com/office/drawing/2014/main" id="{EA812C85-EE56-47DB-B210-B8FB430AE174}"/>
                </a:ext>
              </a:extLst>
            </p:cNvPr>
            <p:cNvSpPr/>
            <p:nvPr>
              <p:custDataLst>
                <p:tags r:id="rId20"/>
              </p:custDataLst>
            </p:nvPr>
          </p:nvSpPr>
          <p:spPr>
            <a:xfrm>
              <a:off x="3908547" y="3393411"/>
              <a:ext cx="537248" cy="192153"/>
            </a:xfrm>
            <a:custGeom>
              <a:avLst/>
              <a:gdLst/>
              <a:ahLst/>
              <a:cxnLst/>
              <a:rect l="0" t="0" r="0" b="0"/>
              <a:pathLst>
                <a:path w="537248" h="192153">
                  <a:moveTo>
                    <a:pt x="53853" y="97502"/>
                  </a:moveTo>
                  <a:lnTo>
                    <a:pt x="53853" y="97502"/>
                  </a:lnTo>
                  <a:lnTo>
                    <a:pt x="51325" y="96237"/>
                  </a:lnTo>
                  <a:lnTo>
                    <a:pt x="50580" y="95600"/>
                  </a:lnTo>
                  <a:lnTo>
                    <a:pt x="49752" y="94187"/>
                  </a:lnTo>
                  <a:lnTo>
                    <a:pt x="48738" y="93704"/>
                  </a:lnTo>
                  <a:lnTo>
                    <a:pt x="42818" y="92224"/>
                  </a:lnTo>
                  <a:lnTo>
                    <a:pt x="40208" y="90727"/>
                  </a:lnTo>
                  <a:lnTo>
                    <a:pt x="21223" y="97081"/>
                  </a:lnTo>
                  <a:lnTo>
                    <a:pt x="15963" y="100464"/>
                  </a:lnTo>
                  <a:lnTo>
                    <a:pt x="12671" y="103845"/>
                  </a:lnTo>
                  <a:lnTo>
                    <a:pt x="6246" y="116050"/>
                  </a:lnTo>
                  <a:lnTo>
                    <a:pt x="0" y="138909"/>
                  </a:lnTo>
                  <a:lnTo>
                    <a:pt x="61" y="147782"/>
                  </a:lnTo>
                  <a:lnTo>
                    <a:pt x="4698" y="166434"/>
                  </a:lnTo>
                  <a:lnTo>
                    <a:pt x="8370" y="170560"/>
                  </a:lnTo>
                  <a:lnTo>
                    <a:pt x="21950" y="179074"/>
                  </a:lnTo>
                  <a:lnTo>
                    <a:pt x="48914" y="189720"/>
                  </a:lnTo>
                  <a:lnTo>
                    <a:pt x="60492" y="192152"/>
                  </a:lnTo>
                  <a:lnTo>
                    <a:pt x="87385" y="186494"/>
                  </a:lnTo>
                  <a:lnTo>
                    <a:pt x="105563" y="178005"/>
                  </a:lnTo>
                  <a:lnTo>
                    <a:pt x="124070" y="160604"/>
                  </a:lnTo>
                  <a:lnTo>
                    <a:pt x="131934" y="142825"/>
                  </a:lnTo>
                  <a:lnTo>
                    <a:pt x="134247" y="134598"/>
                  </a:lnTo>
                  <a:lnTo>
                    <a:pt x="134536" y="117358"/>
                  </a:lnTo>
                  <a:lnTo>
                    <a:pt x="132763" y="111311"/>
                  </a:lnTo>
                  <a:lnTo>
                    <a:pt x="131169" y="109548"/>
                  </a:lnTo>
                  <a:lnTo>
                    <a:pt x="129226" y="107883"/>
                  </a:lnTo>
                  <a:lnTo>
                    <a:pt x="127868" y="105722"/>
                  </a:lnTo>
                  <a:lnTo>
                    <a:pt x="126612" y="105124"/>
                  </a:lnTo>
                  <a:lnTo>
                    <a:pt x="120828" y="104687"/>
                  </a:lnTo>
                  <a:lnTo>
                    <a:pt x="118633" y="105369"/>
                  </a:lnTo>
                  <a:lnTo>
                    <a:pt x="116775" y="106290"/>
                  </a:lnTo>
                  <a:lnTo>
                    <a:pt x="115068" y="106699"/>
                  </a:lnTo>
                  <a:lnTo>
                    <a:pt x="114507" y="107073"/>
                  </a:lnTo>
                  <a:lnTo>
                    <a:pt x="114133" y="107587"/>
                  </a:lnTo>
                  <a:lnTo>
                    <a:pt x="103155" y="131361"/>
                  </a:lnTo>
                  <a:lnTo>
                    <a:pt x="102929" y="135128"/>
                  </a:lnTo>
                  <a:lnTo>
                    <a:pt x="103181" y="138566"/>
                  </a:lnTo>
                  <a:lnTo>
                    <a:pt x="101560" y="152254"/>
                  </a:lnTo>
                  <a:lnTo>
                    <a:pt x="107361" y="165262"/>
                  </a:lnTo>
                  <a:lnTo>
                    <a:pt x="109649" y="168627"/>
                  </a:lnTo>
                  <a:lnTo>
                    <a:pt x="120612" y="176683"/>
                  </a:lnTo>
                  <a:lnTo>
                    <a:pt x="123034" y="177673"/>
                  </a:lnTo>
                  <a:lnTo>
                    <a:pt x="124993" y="179523"/>
                  </a:lnTo>
                  <a:lnTo>
                    <a:pt x="126746" y="181580"/>
                  </a:lnTo>
                  <a:lnTo>
                    <a:pt x="128407" y="182495"/>
                  </a:lnTo>
                  <a:lnTo>
                    <a:pt x="150784" y="185577"/>
                  </a:lnTo>
                  <a:lnTo>
                    <a:pt x="163744" y="182667"/>
                  </a:lnTo>
                  <a:lnTo>
                    <a:pt x="174524" y="177638"/>
                  </a:lnTo>
                  <a:lnTo>
                    <a:pt x="176982" y="175362"/>
                  </a:lnTo>
                  <a:lnTo>
                    <a:pt x="179221" y="172852"/>
                  </a:lnTo>
                  <a:lnTo>
                    <a:pt x="183456" y="169158"/>
                  </a:lnTo>
                  <a:lnTo>
                    <a:pt x="197152" y="147319"/>
                  </a:lnTo>
                  <a:lnTo>
                    <a:pt x="203911" y="120004"/>
                  </a:lnTo>
                  <a:lnTo>
                    <a:pt x="211366" y="90742"/>
                  </a:lnTo>
                  <a:lnTo>
                    <a:pt x="213501" y="84739"/>
                  </a:lnTo>
                  <a:lnTo>
                    <a:pt x="214259" y="83437"/>
                  </a:lnTo>
                  <a:lnTo>
                    <a:pt x="217912" y="54533"/>
                  </a:lnTo>
                  <a:lnTo>
                    <a:pt x="219422" y="26703"/>
                  </a:lnTo>
                  <a:lnTo>
                    <a:pt x="222582" y="7972"/>
                  </a:lnTo>
                  <a:lnTo>
                    <a:pt x="222431" y="7388"/>
                  </a:lnTo>
                  <a:lnTo>
                    <a:pt x="220842" y="5047"/>
                  </a:lnTo>
                  <a:lnTo>
                    <a:pt x="220580" y="2097"/>
                  </a:lnTo>
                  <a:lnTo>
                    <a:pt x="220543" y="0"/>
                  </a:lnTo>
                  <a:lnTo>
                    <a:pt x="220541" y="2157"/>
                  </a:lnTo>
                  <a:lnTo>
                    <a:pt x="218257" y="6816"/>
                  </a:lnTo>
                  <a:lnTo>
                    <a:pt x="214853" y="11575"/>
                  </a:lnTo>
                  <a:lnTo>
                    <a:pt x="213829" y="14657"/>
                  </a:lnTo>
                  <a:lnTo>
                    <a:pt x="212170" y="24266"/>
                  </a:lnTo>
                  <a:lnTo>
                    <a:pt x="207017" y="36757"/>
                  </a:lnTo>
                  <a:lnTo>
                    <a:pt x="205577" y="50209"/>
                  </a:lnTo>
                  <a:lnTo>
                    <a:pt x="201921" y="63845"/>
                  </a:lnTo>
                  <a:lnTo>
                    <a:pt x="201763" y="87573"/>
                  </a:lnTo>
                  <a:lnTo>
                    <a:pt x="202758" y="90267"/>
                  </a:lnTo>
                  <a:lnTo>
                    <a:pt x="202671" y="93757"/>
                  </a:lnTo>
                  <a:lnTo>
                    <a:pt x="200274" y="104250"/>
                  </a:lnTo>
                  <a:lnTo>
                    <a:pt x="203904" y="133913"/>
                  </a:lnTo>
                  <a:lnTo>
                    <a:pt x="205892" y="141938"/>
                  </a:lnTo>
                  <a:lnTo>
                    <a:pt x="206911" y="149887"/>
                  </a:lnTo>
                  <a:lnTo>
                    <a:pt x="211919" y="163481"/>
                  </a:lnTo>
                  <a:lnTo>
                    <a:pt x="213445" y="165190"/>
                  </a:lnTo>
                  <a:lnTo>
                    <a:pt x="214223" y="165646"/>
                  </a:lnTo>
                  <a:lnTo>
                    <a:pt x="222452" y="175589"/>
                  </a:lnTo>
                  <a:lnTo>
                    <a:pt x="229117" y="176054"/>
                  </a:lnTo>
                  <a:lnTo>
                    <a:pt x="230790" y="176070"/>
                  </a:lnTo>
                  <a:lnTo>
                    <a:pt x="234484" y="174815"/>
                  </a:lnTo>
                  <a:lnTo>
                    <a:pt x="242813" y="169221"/>
                  </a:lnTo>
                  <a:lnTo>
                    <a:pt x="246837" y="164819"/>
                  </a:lnTo>
                  <a:lnTo>
                    <a:pt x="255469" y="148205"/>
                  </a:lnTo>
                  <a:lnTo>
                    <a:pt x="264089" y="118676"/>
                  </a:lnTo>
                  <a:lnTo>
                    <a:pt x="268658" y="89642"/>
                  </a:lnTo>
                  <a:lnTo>
                    <a:pt x="271778" y="61589"/>
                  </a:lnTo>
                  <a:lnTo>
                    <a:pt x="273620" y="32569"/>
                  </a:lnTo>
                  <a:lnTo>
                    <a:pt x="274809" y="28256"/>
                  </a:lnTo>
                  <a:lnTo>
                    <a:pt x="275307" y="16718"/>
                  </a:lnTo>
                  <a:lnTo>
                    <a:pt x="275045" y="32240"/>
                  </a:lnTo>
                  <a:lnTo>
                    <a:pt x="271191" y="44180"/>
                  </a:lnTo>
                  <a:lnTo>
                    <a:pt x="267244" y="70407"/>
                  </a:lnTo>
                  <a:lnTo>
                    <a:pt x="264091" y="80737"/>
                  </a:lnTo>
                  <a:lnTo>
                    <a:pt x="259082" y="110053"/>
                  </a:lnTo>
                  <a:lnTo>
                    <a:pt x="258644" y="136850"/>
                  </a:lnTo>
                  <a:lnTo>
                    <a:pt x="264307" y="157559"/>
                  </a:lnTo>
                  <a:lnTo>
                    <a:pt x="265833" y="159912"/>
                  </a:lnTo>
                  <a:lnTo>
                    <a:pt x="266611" y="160540"/>
                  </a:lnTo>
                  <a:lnTo>
                    <a:pt x="267474" y="162648"/>
                  </a:lnTo>
                  <a:lnTo>
                    <a:pt x="268123" y="165085"/>
                  </a:lnTo>
                  <a:lnTo>
                    <a:pt x="270695" y="168805"/>
                  </a:lnTo>
                  <a:lnTo>
                    <a:pt x="272465" y="170467"/>
                  </a:lnTo>
                  <a:lnTo>
                    <a:pt x="279426" y="174487"/>
                  </a:lnTo>
                  <a:lnTo>
                    <a:pt x="291652" y="175943"/>
                  </a:lnTo>
                  <a:lnTo>
                    <a:pt x="316912" y="174815"/>
                  </a:lnTo>
                  <a:lnTo>
                    <a:pt x="335790" y="168133"/>
                  </a:lnTo>
                  <a:lnTo>
                    <a:pt x="338614" y="165847"/>
                  </a:lnTo>
                  <a:lnTo>
                    <a:pt x="360451" y="142068"/>
                  </a:lnTo>
                  <a:lnTo>
                    <a:pt x="362099" y="137682"/>
                  </a:lnTo>
                  <a:lnTo>
                    <a:pt x="365389" y="122083"/>
                  </a:lnTo>
                  <a:lnTo>
                    <a:pt x="363348" y="109016"/>
                  </a:lnTo>
                  <a:lnTo>
                    <a:pt x="361573" y="105793"/>
                  </a:lnTo>
                  <a:lnTo>
                    <a:pt x="355468" y="99103"/>
                  </a:lnTo>
                  <a:lnTo>
                    <a:pt x="351830" y="96712"/>
                  </a:lnTo>
                  <a:lnTo>
                    <a:pt x="350929" y="96446"/>
                  </a:lnTo>
                  <a:lnTo>
                    <a:pt x="350329" y="96533"/>
                  </a:lnTo>
                  <a:lnTo>
                    <a:pt x="349929" y="96856"/>
                  </a:lnTo>
                  <a:lnTo>
                    <a:pt x="343047" y="97445"/>
                  </a:lnTo>
                  <a:lnTo>
                    <a:pt x="342693" y="97728"/>
                  </a:lnTo>
                  <a:lnTo>
                    <a:pt x="342012" y="99783"/>
                  </a:lnTo>
                  <a:lnTo>
                    <a:pt x="340728" y="101117"/>
                  </a:lnTo>
                  <a:lnTo>
                    <a:pt x="339398" y="101754"/>
                  </a:lnTo>
                  <a:lnTo>
                    <a:pt x="338672" y="101924"/>
                  </a:lnTo>
                  <a:lnTo>
                    <a:pt x="335123" y="104691"/>
                  </a:lnTo>
                  <a:lnTo>
                    <a:pt x="333643" y="106694"/>
                  </a:lnTo>
                  <a:lnTo>
                    <a:pt x="332457" y="108731"/>
                  </a:lnTo>
                  <a:lnTo>
                    <a:pt x="329342" y="112853"/>
                  </a:lnTo>
                  <a:lnTo>
                    <a:pt x="325579" y="124976"/>
                  </a:lnTo>
                  <a:lnTo>
                    <a:pt x="325074" y="130283"/>
                  </a:lnTo>
                  <a:lnTo>
                    <a:pt x="323157" y="135329"/>
                  </a:lnTo>
                  <a:lnTo>
                    <a:pt x="323033" y="136627"/>
                  </a:lnTo>
                  <a:lnTo>
                    <a:pt x="324993" y="141964"/>
                  </a:lnTo>
                  <a:lnTo>
                    <a:pt x="324836" y="142489"/>
                  </a:lnTo>
                  <a:lnTo>
                    <a:pt x="323237" y="144727"/>
                  </a:lnTo>
                  <a:lnTo>
                    <a:pt x="323774" y="145654"/>
                  </a:lnTo>
                  <a:lnTo>
                    <a:pt x="324288" y="146272"/>
                  </a:lnTo>
                  <a:lnTo>
                    <a:pt x="324859" y="147664"/>
                  </a:lnTo>
                  <a:lnTo>
                    <a:pt x="325315" y="154288"/>
                  </a:lnTo>
                  <a:lnTo>
                    <a:pt x="327366" y="156670"/>
                  </a:lnTo>
                  <a:lnTo>
                    <a:pt x="327667" y="159051"/>
                  </a:lnTo>
                  <a:lnTo>
                    <a:pt x="327942" y="159172"/>
                  </a:lnTo>
                  <a:lnTo>
                    <a:pt x="328952" y="159306"/>
                  </a:lnTo>
                  <a:lnTo>
                    <a:pt x="330283" y="160072"/>
                  </a:lnTo>
                  <a:lnTo>
                    <a:pt x="332332" y="161694"/>
                  </a:lnTo>
                  <a:lnTo>
                    <a:pt x="334498" y="161787"/>
                  </a:lnTo>
                  <a:lnTo>
                    <a:pt x="341926" y="166528"/>
                  </a:lnTo>
                  <a:lnTo>
                    <a:pt x="344495" y="166549"/>
                  </a:lnTo>
                  <a:lnTo>
                    <a:pt x="346452" y="167260"/>
                  </a:lnTo>
                  <a:lnTo>
                    <a:pt x="348600" y="168607"/>
                  </a:lnTo>
                  <a:lnTo>
                    <a:pt x="363872" y="168938"/>
                  </a:lnTo>
                  <a:lnTo>
                    <a:pt x="374892" y="165392"/>
                  </a:lnTo>
                  <a:lnTo>
                    <a:pt x="375829" y="164722"/>
                  </a:lnTo>
                  <a:lnTo>
                    <a:pt x="377456" y="162233"/>
                  </a:lnTo>
                  <a:lnTo>
                    <a:pt x="380995" y="156469"/>
                  </a:lnTo>
                  <a:lnTo>
                    <a:pt x="386761" y="148315"/>
                  </a:lnTo>
                  <a:lnTo>
                    <a:pt x="389051" y="143139"/>
                  </a:lnTo>
                  <a:lnTo>
                    <a:pt x="390311" y="113854"/>
                  </a:lnTo>
                  <a:lnTo>
                    <a:pt x="391660" y="109022"/>
                  </a:lnTo>
                  <a:lnTo>
                    <a:pt x="392235" y="103082"/>
                  </a:lnTo>
                  <a:lnTo>
                    <a:pt x="398367" y="93754"/>
                  </a:lnTo>
                  <a:lnTo>
                    <a:pt x="400730" y="91482"/>
                  </a:lnTo>
                  <a:lnTo>
                    <a:pt x="402313" y="90857"/>
                  </a:lnTo>
                  <a:lnTo>
                    <a:pt x="431219" y="85756"/>
                  </a:lnTo>
                  <a:lnTo>
                    <a:pt x="436690" y="85605"/>
                  </a:lnTo>
                  <a:lnTo>
                    <a:pt x="439602" y="86862"/>
                  </a:lnTo>
                  <a:lnTo>
                    <a:pt x="441638" y="89598"/>
                  </a:lnTo>
                  <a:lnTo>
                    <a:pt x="446022" y="99110"/>
                  </a:lnTo>
                  <a:lnTo>
                    <a:pt x="446716" y="105394"/>
                  </a:lnTo>
                  <a:lnTo>
                    <a:pt x="444119" y="134360"/>
                  </a:lnTo>
                  <a:lnTo>
                    <a:pt x="442329" y="143261"/>
                  </a:lnTo>
                  <a:lnTo>
                    <a:pt x="442263" y="163975"/>
                  </a:lnTo>
                  <a:lnTo>
                    <a:pt x="443261" y="166556"/>
                  </a:lnTo>
                  <a:lnTo>
                    <a:pt x="449947" y="175739"/>
                  </a:lnTo>
                  <a:lnTo>
                    <a:pt x="452938" y="177958"/>
                  </a:lnTo>
                  <a:lnTo>
                    <a:pt x="456649" y="179562"/>
                  </a:lnTo>
                  <a:lnTo>
                    <a:pt x="470548" y="180795"/>
                  </a:lnTo>
                  <a:lnTo>
                    <a:pt x="472589" y="180117"/>
                  </a:lnTo>
                  <a:lnTo>
                    <a:pt x="482589" y="175246"/>
                  </a:lnTo>
                  <a:lnTo>
                    <a:pt x="487975" y="168472"/>
                  </a:lnTo>
                  <a:lnTo>
                    <a:pt x="493322" y="158022"/>
                  </a:lnTo>
                  <a:lnTo>
                    <a:pt x="496600" y="138384"/>
                  </a:lnTo>
                  <a:lnTo>
                    <a:pt x="496428" y="132605"/>
                  </a:lnTo>
                  <a:lnTo>
                    <a:pt x="490648" y="106303"/>
                  </a:lnTo>
                  <a:lnTo>
                    <a:pt x="485655" y="97150"/>
                  </a:lnTo>
                  <a:lnTo>
                    <a:pt x="485389" y="95680"/>
                  </a:lnTo>
                  <a:lnTo>
                    <a:pt x="484948" y="94700"/>
                  </a:lnTo>
                  <a:lnTo>
                    <a:pt x="484390" y="94046"/>
                  </a:lnTo>
                  <a:lnTo>
                    <a:pt x="480540" y="90765"/>
                  </a:lnTo>
                  <a:lnTo>
                    <a:pt x="480392" y="90894"/>
                  </a:lnTo>
                  <a:lnTo>
                    <a:pt x="480184" y="92339"/>
                  </a:lnTo>
                  <a:lnTo>
                    <a:pt x="480108" y="95966"/>
                  </a:lnTo>
                  <a:lnTo>
                    <a:pt x="481513" y="98230"/>
                  </a:lnTo>
                  <a:lnTo>
                    <a:pt x="485462" y="102731"/>
                  </a:lnTo>
                  <a:lnTo>
                    <a:pt x="490506" y="105342"/>
                  </a:lnTo>
                  <a:lnTo>
                    <a:pt x="517493" y="111347"/>
                  </a:lnTo>
                  <a:lnTo>
                    <a:pt x="537247" y="107027"/>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sp>
        <p:nvSpPr>
          <p:cNvPr id="1027" name="SMARTInkShape-28">
            <a:extLst>
              <a:ext uri="{FF2B5EF4-FFF2-40B4-BE49-F238E27FC236}">
                <a16:creationId xmlns:a16="http://schemas.microsoft.com/office/drawing/2014/main" id="{788D4D48-C8D3-4D15-A438-CD8C95EA2E0E}"/>
              </a:ext>
            </a:extLst>
          </p:cNvPr>
          <p:cNvSpPr/>
          <p:nvPr>
            <p:custDataLst>
              <p:tags r:id="rId9"/>
            </p:custDataLst>
          </p:nvPr>
        </p:nvSpPr>
        <p:spPr>
          <a:xfrm>
            <a:off x="4562515" y="3307590"/>
            <a:ext cx="299999" cy="266279"/>
          </a:xfrm>
          <a:custGeom>
            <a:avLst/>
            <a:gdLst/>
            <a:ahLst/>
            <a:cxnLst/>
            <a:rect l="0" t="0" r="0" b="0"/>
            <a:pathLst>
              <a:path w="299999" h="266279">
                <a:moveTo>
                  <a:pt x="59491" y="207135"/>
                </a:moveTo>
                <a:lnTo>
                  <a:pt x="59491" y="207135"/>
                </a:lnTo>
                <a:lnTo>
                  <a:pt x="57606" y="202660"/>
                </a:lnTo>
                <a:lnTo>
                  <a:pt x="57441" y="201771"/>
                </a:lnTo>
                <a:lnTo>
                  <a:pt x="56552" y="200077"/>
                </a:lnTo>
                <a:lnTo>
                  <a:pt x="42235" y="181570"/>
                </a:lnTo>
                <a:lnTo>
                  <a:pt x="39651" y="179898"/>
                </a:lnTo>
                <a:lnTo>
                  <a:pt x="37620" y="179155"/>
                </a:lnTo>
                <a:lnTo>
                  <a:pt x="35131" y="179530"/>
                </a:lnTo>
                <a:lnTo>
                  <a:pt x="30048" y="180523"/>
                </a:lnTo>
                <a:lnTo>
                  <a:pt x="20532" y="181415"/>
                </a:lnTo>
                <a:lnTo>
                  <a:pt x="16247" y="183445"/>
                </a:lnTo>
                <a:lnTo>
                  <a:pt x="13108" y="186111"/>
                </a:lnTo>
                <a:lnTo>
                  <a:pt x="9147" y="189881"/>
                </a:lnTo>
                <a:lnTo>
                  <a:pt x="7673" y="190870"/>
                </a:lnTo>
                <a:lnTo>
                  <a:pt x="6689" y="192058"/>
                </a:lnTo>
                <a:lnTo>
                  <a:pt x="1485" y="206520"/>
                </a:lnTo>
                <a:lnTo>
                  <a:pt x="0" y="225003"/>
                </a:lnTo>
                <a:lnTo>
                  <a:pt x="2387" y="236741"/>
                </a:lnTo>
                <a:lnTo>
                  <a:pt x="12084" y="252353"/>
                </a:lnTo>
                <a:lnTo>
                  <a:pt x="15312" y="255487"/>
                </a:lnTo>
                <a:lnTo>
                  <a:pt x="20999" y="258187"/>
                </a:lnTo>
                <a:lnTo>
                  <a:pt x="29767" y="260052"/>
                </a:lnTo>
                <a:lnTo>
                  <a:pt x="36393" y="262802"/>
                </a:lnTo>
                <a:lnTo>
                  <a:pt x="45457" y="264227"/>
                </a:lnTo>
                <a:lnTo>
                  <a:pt x="46166" y="264246"/>
                </a:lnTo>
                <a:lnTo>
                  <a:pt x="56473" y="261344"/>
                </a:lnTo>
                <a:lnTo>
                  <a:pt x="72363" y="253633"/>
                </a:lnTo>
                <a:lnTo>
                  <a:pt x="90901" y="232877"/>
                </a:lnTo>
                <a:lnTo>
                  <a:pt x="92678" y="231805"/>
                </a:lnTo>
                <a:lnTo>
                  <a:pt x="93522" y="231519"/>
                </a:lnTo>
                <a:lnTo>
                  <a:pt x="95165" y="229790"/>
                </a:lnTo>
                <a:lnTo>
                  <a:pt x="98376" y="223105"/>
                </a:lnTo>
                <a:lnTo>
                  <a:pt x="107677" y="195154"/>
                </a:lnTo>
                <a:lnTo>
                  <a:pt x="111039" y="189491"/>
                </a:lnTo>
                <a:lnTo>
                  <a:pt x="113453" y="186150"/>
                </a:lnTo>
                <a:lnTo>
                  <a:pt x="115579" y="180103"/>
                </a:lnTo>
                <a:lnTo>
                  <a:pt x="117077" y="167451"/>
                </a:lnTo>
                <a:lnTo>
                  <a:pt x="127834" y="139096"/>
                </a:lnTo>
                <a:lnTo>
                  <a:pt x="132491" y="110822"/>
                </a:lnTo>
                <a:lnTo>
                  <a:pt x="136849" y="82294"/>
                </a:lnTo>
                <a:lnTo>
                  <a:pt x="135085" y="56758"/>
                </a:lnTo>
                <a:lnTo>
                  <a:pt x="127826" y="29006"/>
                </a:lnTo>
                <a:lnTo>
                  <a:pt x="119881" y="7098"/>
                </a:lnTo>
                <a:lnTo>
                  <a:pt x="118257" y="4635"/>
                </a:lnTo>
                <a:lnTo>
                  <a:pt x="116654" y="3364"/>
                </a:lnTo>
                <a:lnTo>
                  <a:pt x="115060" y="2535"/>
                </a:lnTo>
                <a:lnTo>
                  <a:pt x="113469" y="1284"/>
                </a:lnTo>
                <a:lnTo>
                  <a:pt x="111175" y="552"/>
                </a:lnTo>
                <a:lnTo>
                  <a:pt x="102775" y="0"/>
                </a:lnTo>
                <a:lnTo>
                  <a:pt x="100513" y="687"/>
                </a:lnTo>
                <a:lnTo>
                  <a:pt x="95640" y="4548"/>
                </a:lnTo>
                <a:lnTo>
                  <a:pt x="91483" y="8770"/>
                </a:lnTo>
                <a:lnTo>
                  <a:pt x="88932" y="13452"/>
                </a:lnTo>
                <a:lnTo>
                  <a:pt x="86164" y="24738"/>
                </a:lnTo>
                <a:lnTo>
                  <a:pt x="85697" y="53594"/>
                </a:lnTo>
                <a:lnTo>
                  <a:pt x="85685" y="81559"/>
                </a:lnTo>
                <a:lnTo>
                  <a:pt x="86390" y="90905"/>
                </a:lnTo>
                <a:lnTo>
                  <a:pt x="92847" y="119312"/>
                </a:lnTo>
                <a:lnTo>
                  <a:pt x="96182" y="143572"/>
                </a:lnTo>
                <a:lnTo>
                  <a:pt x="96531" y="170071"/>
                </a:lnTo>
                <a:lnTo>
                  <a:pt x="100140" y="196354"/>
                </a:lnTo>
                <a:lnTo>
                  <a:pt x="104428" y="223613"/>
                </a:lnTo>
                <a:lnTo>
                  <a:pt x="106369" y="252157"/>
                </a:lnTo>
                <a:lnTo>
                  <a:pt x="107088" y="265355"/>
                </a:lnTo>
                <a:lnTo>
                  <a:pt x="107361" y="265792"/>
                </a:lnTo>
                <a:lnTo>
                  <a:pt x="107809" y="266084"/>
                </a:lnTo>
                <a:lnTo>
                  <a:pt x="108372" y="266278"/>
                </a:lnTo>
                <a:lnTo>
                  <a:pt x="108747" y="266143"/>
                </a:lnTo>
                <a:lnTo>
                  <a:pt x="108997" y="265788"/>
                </a:lnTo>
                <a:lnTo>
                  <a:pt x="109468" y="264373"/>
                </a:lnTo>
                <a:lnTo>
                  <a:pt x="108225" y="261783"/>
                </a:lnTo>
                <a:lnTo>
                  <a:pt x="107591" y="261029"/>
                </a:lnTo>
                <a:lnTo>
                  <a:pt x="103899" y="258457"/>
                </a:lnTo>
                <a:lnTo>
                  <a:pt x="103649" y="257489"/>
                </a:lnTo>
                <a:lnTo>
                  <a:pt x="105147" y="251428"/>
                </a:lnTo>
                <a:lnTo>
                  <a:pt x="106857" y="243885"/>
                </a:lnTo>
                <a:lnTo>
                  <a:pt x="106409" y="218517"/>
                </a:lnTo>
                <a:lnTo>
                  <a:pt x="105744" y="213252"/>
                </a:lnTo>
                <a:lnTo>
                  <a:pt x="108147" y="202936"/>
                </a:lnTo>
                <a:lnTo>
                  <a:pt x="111626" y="196660"/>
                </a:lnTo>
                <a:lnTo>
                  <a:pt x="115798" y="190760"/>
                </a:lnTo>
                <a:lnTo>
                  <a:pt x="116079" y="189868"/>
                </a:lnTo>
                <a:lnTo>
                  <a:pt x="119003" y="186085"/>
                </a:lnTo>
                <a:lnTo>
                  <a:pt x="121042" y="184550"/>
                </a:lnTo>
                <a:lnTo>
                  <a:pt x="123678" y="182981"/>
                </a:lnTo>
                <a:lnTo>
                  <a:pt x="125854" y="181583"/>
                </a:lnTo>
                <a:lnTo>
                  <a:pt x="133436" y="179010"/>
                </a:lnTo>
                <a:lnTo>
                  <a:pt x="136100" y="179465"/>
                </a:lnTo>
                <a:lnTo>
                  <a:pt x="138519" y="180550"/>
                </a:lnTo>
                <a:lnTo>
                  <a:pt x="139164" y="181209"/>
                </a:lnTo>
                <a:lnTo>
                  <a:pt x="139594" y="181914"/>
                </a:lnTo>
                <a:lnTo>
                  <a:pt x="140145" y="182383"/>
                </a:lnTo>
                <a:lnTo>
                  <a:pt x="142428" y="183199"/>
                </a:lnTo>
                <a:lnTo>
                  <a:pt x="146900" y="187412"/>
                </a:lnTo>
                <a:lnTo>
                  <a:pt x="150851" y="194655"/>
                </a:lnTo>
                <a:lnTo>
                  <a:pt x="151913" y="201791"/>
                </a:lnTo>
                <a:lnTo>
                  <a:pt x="151122" y="210906"/>
                </a:lnTo>
                <a:lnTo>
                  <a:pt x="151993" y="214691"/>
                </a:lnTo>
                <a:lnTo>
                  <a:pt x="153065" y="238322"/>
                </a:lnTo>
                <a:lnTo>
                  <a:pt x="154950" y="242217"/>
                </a:lnTo>
                <a:lnTo>
                  <a:pt x="157185" y="246457"/>
                </a:lnTo>
                <a:lnTo>
                  <a:pt x="159046" y="251209"/>
                </a:lnTo>
                <a:lnTo>
                  <a:pt x="161896" y="253297"/>
                </a:lnTo>
                <a:lnTo>
                  <a:pt x="170867" y="257424"/>
                </a:lnTo>
                <a:lnTo>
                  <a:pt x="174894" y="260341"/>
                </a:lnTo>
                <a:lnTo>
                  <a:pt x="179704" y="261441"/>
                </a:lnTo>
                <a:lnTo>
                  <a:pt x="186819" y="261843"/>
                </a:lnTo>
                <a:lnTo>
                  <a:pt x="215980" y="255431"/>
                </a:lnTo>
                <a:lnTo>
                  <a:pt x="219088" y="252941"/>
                </a:lnTo>
                <a:lnTo>
                  <a:pt x="234992" y="236050"/>
                </a:lnTo>
                <a:lnTo>
                  <a:pt x="241003" y="221457"/>
                </a:lnTo>
                <a:lnTo>
                  <a:pt x="241089" y="220123"/>
                </a:lnTo>
                <a:lnTo>
                  <a:pt x="236922" y="196074"/>
                </a:lnTo>
                <a:lnTo>
                  <a:pt x="234834" y="193576"/>
                </a:lnTo>
                <a:lnTo>
                  <a:pt x="227918" y="187288"/>
                </a:lnTo>
                <a:lnTo>
                  <a:pt x="225628" y="183674"/>
                </a:lnTo>
                <a:lnTo>
                  <a:pt x="225018" y="181969"/>
                </a:lnTo>
                <a:lnTo>
                  <a:pt x="222223" y="179370"/>
                </a:lnTo>
                <a:lnTo>
                  <a:pt x="218335" y="177597"/>
                </a:lnTo>
                <a:lnTo>
                  <a:pt x="213961" y="176809"/>
                </a:lnTo>
                <a:lnTo>
                  <a:pt x="207037" y="177630"/>
                </a:lnTo>
                <a:lnTo>
                  <a:pt x="202486" y="179549"/>
                </a:lnTo>
                <a:lnTo>
                  <a:pt x="192790" y="186184"/>
                </a:lnTo>
                <a:lnTo>
                  <a:pt x="189886" y="190050"/>
                </a:lnTo>
                <a:lnTo>
                  <a:pt x="188614" y="194547"/>
                </a:lnTo>
                <a:lnTo>
                  <a:pt x="188093" y="212826"/>
                </a:lnTo>
                <a:lnTo>
                  <a:pt x="189983" y="221341"/>
                </a:lnTo>
                <a:lnTo>
                  <a:pt x="192406" y="226719"/>
                </a:lnTo>
                <a:lnTo>
                  <a:pt x="204396" y="240105"/>
                </a:lnTo>
                <a:lnTo>
                  <a:pt x="206620" y="241632"/>
                </a:lnTo>
                <a:lnTo>
                  <a:pt x="220888" y="248430"/>
                </a:lnTo>
                <a:lnTo>
                  <a:pt x="222504" y="250006"/>
                </a:lnTo>
                <a:lnTo>
                  <a:pt x="222935" y="250797"/>
                </a:lnTo>
                <a:lnTo>
                  <a:pt x="223487" y="251325"/>
                </a:lnTo>
                <a:lnTo>
                  <a:pt x="224806" y="251910"/>
                </a:lnTo>
                <a:lnTo>
                  <a:pt x="231082" y="252551"/>
                </a:lnTo>
                <a:lnTo>
                  <a:pt x="236123" y="254245"/>
                </a:lnTo>
                <a:lnTo>
                  <a:pt x="238801" y="254796"/>
                </a:lnTo>
                <a:lnTo>
                  <a:pt x="240873" y="255922"/>
                </a:lnTo>
                <a:lnTo>
                  <a:pt x="244087" y="255894"/>
                </a:lnTo>
                <a:lnTo>
                  <a:pt x="247896" y="255529"/>
                </a:lnTo>
                <a:lnTo>
                  <a:pt x="256275" y="256877"/>
                </a:lnTo>
                <a:lnTo>
                  <a:pt x="273155" y="253587"/>
                </a:lnTo>
                <a:lnTo>
                  <a:pt x="294460" y="245127"/>
                </a:lnTo>
                <a:lnTo>
                  <a:pt x="299998" y="240473"/>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1030" name="SMARTInkShape-Group35">
            <a:extLst>
              <a:ext uri="{FF2B5EF4-FFF2-40B4-BE49-F238E27FC236}">
                <a16:creationId xmlns:a16="http://schemas.microsoft.com/office/drawing/2014/main" id="{5F2A2B92-D221-41E9-AF48-01AF9EDFECF2}"/>
              </a:ext>
            </a:extLst>
          </p:cNvPr>
          <p:cNvGrpSpPr/>
          <p:nvPr/>
        </p:nvGrpSpPr>
        <p:grpSpPr>
          <a:xfrm>
            <a:off x="4110038" y="3433763"/>
            <a:ext cx="107157" cy="19051"/>
            <a:chOff x="4110038" y="3433763"/>
            <a:chExt cx="107157" cy="19051"/>
          </a:xfrm>
        </p:grpSpPr>
        <p:sp>
          <p:nvSpPr>
            <p:cNvPr id="1028" name="SMARTInkShape-29">
              <a:extLst>
                <a:ext uri="{FF2B5EF4-FFF2-40B4-BE49-F238E27FC236}">
                  <a16:creationId xmlns:a16="http://schemas.microsoft.com/office/drawing/2014/main" id="{A03E6C3F-0259-4FD2-BE15-21736DEE7A99}"/>
                </a:ext>
              </a:extLst>
            </p:cNvPr>
            <p:cNvSpPr/>
            <p:nvPr>
              <p:custDataLst>
                <p:tags r:id="rId17"/>
              </p:custDataLst>
            </p:nvPr>
          </p:nvSpPr>
          <p:spPr>
            <a:xfrm>
              <a:off x="4179099" y="3433763"/>
              <a:ext cx="38096" cy="11416"/>
            </a:xfrm>
            <a:custGeom>
              <a:avLst/>
              <a:gdLst/>
              <a:ahLst/>
              <a:cxnLst/>
              <a:rect l="0" t="0" r="0" b="0"/>
              <a:pathLst>
                <a:path w="38096" h="11416">
                  <a:moveTo>
                    <a:pt x="4757" y="0"/>
                  </a:moveTo>
                  <a:lnTo>
                    <a:pt x="4757" y="0"/>
                  </a:lnTo>
                  <a:lnTo>
                    <a:pt x="191" y="11415"/>
                  </a:lnTo>
                  <a:lnTo>
                    <a:pt x="125" y="11314"/>
                  </a:lnTo>
                  <a:lnTo>
                    <a:pt x="0" y="8346"/>
                  </a:lnTo>
                  <a:lnTo>
                    <a:pt x="2819" y="7678"/>
                  </a:lnTo>
                  <a:lnTo>
                    <a:pt x="31561" y="4869"/>
                  </a:lnTo>
                  <a:lnTo>
                    <a:pt x="38095" y="4762"/>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29" name="SMARTInkShape-30">
              <a:extLst>
                <a:ext uri="{FF2B5EF4-FFF2-40B4-BE49-F238E27FC236}">
                  <a16:creationId xmlns:a16="http://schemas.microsoft.com/office/drawing/2014/main" id="{C1060E55-28BC-4D8B-8AFB-913EC1384E14}"/>
                </a:ext>
              </a:extLst>
            </p:cNvPr>
            <p:cNvSpPr/>
            <p:nvPr>
              <p:custDataLst>
                <p:tags r:id="rId18"/>
              </p:custDataLst>
            </p:nvPr>
          </p:nvSpPr>
          <p:spPr>
            <a:xfrm>
              <a:off x="4110038" y="3450431"/>
              <a:ext cx="45244" cy="2383"/>
            </a:xfrm>
            <a:custGeom>
              <a:avLst/>
              <a:gdLst/>
              <a:ahLst/>
              <a:cxnLst/>
              <a:rect l="0" t="0" r="0" b="0"/>
              <a:pathLst>
                <a:path w="45244" h="2383">
                  <a:moveTo>
                    <a:pt x="0" y="0"/>
                  </a:moveTo>
                  <a:lnTo>
                    <a:pt x="0" y="0"/>
                  </a:lnTo>
                  <a:lnTo>
                    <a:pt x="3314" y="0"/>
                  </a:lnTo>
                  <a:lnTo>
                    <a:pt x="3797" y="265"/>
                  </a:lnTo>
                  <a:lnTo>
                    <a:pt x="4118" y="706"/>
                  </a:lnTo>
                  <a:lnTo>
                    <a:pt x="4333" y="1265"/>
                  </a:lnTo>
                  <a:lnTo>
                    <a:pt x="4741" y="1637"/>
                  </a:lnTo>
                  <a:lnTo>
                    <a:pt x="5899" y="2051"/>
                  </a:lnTo>
                  <a:lnTo>
                    <a:pt x="15778" y="2373"/>
                  </a:lnTo>
                  <a:lnTo>
                    <a:pt x="16075" y="2111"/>
                  </a:lnTo>
                  <a:lnTo>
                    <a:pt x="16405" y="1115"/>
                  </a:lnTo>
                  <a:lnTo>
                    <a:pt x="30767" y="485"/>
                  </a:lnTo>
                  <a:lnTo>
                    <a:pt x="45243" y="2382"/>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sp>
        <p:nvSpPr>
          <p:cNvPr id="1031" name="SMARTInkShape-31">
            <a:extLst>
              <a:ext uri="{FF2B5EF4-FFF2-40B4-BE49-F238E27FC236}">
                <a16:creationId xmlns:a16="http://schemas.microsoft.com/office/drawing/2014/main" id="{05CF244D-6185-4D07-9F9F-9C76D9F4E772}"/>
              </a:ext>
            </a:extLst>
          </p:cNvPr>
          <p:cNvSpPr/>
          <p:nvPr>
            <p:custDataLst>
              <p:tags r:id="rId10"/>
            </p:custDataLst>
          </p:nvPr>
        </p:nvSpPr>
        <p:spPr>
          <a:xfrm>
            <a:off x="2695721" y="3484107"/>
            <a:ext cx="80475" cy="87506"/>
          </a:xfrm>
          <a:custGeom>
            <a:avLst/>
            <a:gdLst/>
            <a:ahLst/>
            <a:cxnLst/>
            <a:rect l="0" t="0" r="0" b="0"/>
            <a:pathLst>
              <a:path w="80475" h="87506">
                <a:moveTo>
                  <a:pt x="71292" y="35381"/>
                </a:moveTo>
                <a:lnTo>
                  <a:pt x="71292" y="35381"/>
                </a:lnTo>
                <a:lnTo>
                  <a:pt x="75996" y="11859"/>
                </a:lnTo>
                <a:lnTo>
                  <a:pt x="69828" y="3991"/>
                </a:lnTo>
                <a:lnTo>
                  <a:pt x="68172" y="2909"/>
                </a:lnTo>
                <a:lnTo>
                  <a:pt x="61565" y="2157"/>
                </a:lnTo>
                <a:lnTo>
                  <a:pt x="58502" y="1829"/>
                </a:lnTo>
                <a:lnTo>
                  <a:pt x="51906" y="0"/>
                </a:lnTo>
                <a:lnTo>
                  <a:pt x="41288" y="1894"/>
                </a:lnTo>
                <a:lnTo>
                  <a:pt x="23373" y="11161"/>
                </a:lnTo>
                <a:lnTo>
                  <a:pt x="11403" y="21597"/>
                </a:lnTo>
                <a:lnTo>
                  <a:pt x="7039" y="28386"/>
                </a:lnTo>
                <a:lnTo>
                  <a:pt x="592" y="47766"/>
                </a:lnTo>
                <a:lnTo>
                  <a:pt x="0" y="52467"/>
                </a:lnTo>
                <a:lnTo>
                  <a:pt x="2048" y="61382"/>
                </a:lnTo>
                <a:lnTo>
                  <a:pt x="7274" y="70356"/>
                </a:lnTo>
                <a:lnTo>
                  <a:pt x="16873" y="80311"/>
                </a:lnTo>
                <a:lnTo>
                  <a:pt x="23506" y="83765"/>
                </a:lnTo>
                <a:lnTo>
                  <a:pt x="42785" y="87505"/>
                </a:lnTo>
                <a:lnTo>
                  <a:pt x="58192" y="87496"/>
                </a:lnTo>
                <a:lnTo>
                  <a:pt x="66538" y="85717"/>
                </a:lnTo>
                <a:lnTo>
                  <a:pt x="69267" y="83417"/>
                </a:lnTo>
                <a:lnTo>
                  <a:pt x="72367" y="79070"/>
                </a:lnTo>
                <a:lnTo>
                  <a:pt x="79926" y="57555"/>
                </a:lnTo>
                <a:lnTo>
                  <a:pt x="80474" y="39553"/>
                </a:lnTo>
                <a:lnTo>
                  <a:pt x="78435" y="25856"/>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1034" name="SMARTInkShape-Group38">
            <a:extLst>
              <a:ext uri="{FF2B5EF4-FFF2-40B4-BE49-F238E27FC236}">
                <a16:creationId xmlns:a16="http://schemas.microsoft.com/office/drawing/2014/main" id="{38A436FD-050B-413E-B392-2700C0729F58}"/>
              </a:ext>
            </a:extLst>
          </p:cNvPr>
          <p:cNvGrpSpPr/>
          <p:nvPr/>
        </p:nvGrpSpPr>
        <p:grpSpPr>
          <a:xfrm>
            <a:off x="2774160" y="3381404"/>
            <a:ext cx="400047" cy="194497"/>
            <a:chOff x="2774160" y="3381404"/>
            <a:chExt cx="400047" cy="194497"/>
          </a:xfrm>
        </p:grpSpPr>
        <p:sp>
          <p:nvSpPr>
            <p:cNvPr id="1032" name="SMARTInkShape-32">
              <a:extLst>
                <a:ext uri="{FF2B5EF4-FFF2-40B4-BE49-F238E27FC236}">
                  <a16:creationId xmlns:a16="http://schemas.microsoft.com/office/drawing/2014/main" id="{644EF26F-BEAD-46A0-A784-16F8C43194FB}"/>
                </a:ext>
              </a:extLst>
            </p:cNvPr>
            <p:cNvSpPr/>
            <p:nvPr>
              <p:custDataLst>
                <p:tags r:id="rId15"/>
              </p:custDataLst>
            </p:nvPr>
          </p:nvSpPr>
          <p:spPr>
            <a:xfrm>
              <a:off x="3105516" y="3486124"/>
              <a:ext cx="68691" cy="89777"/>
            </a:xfrm>
            <a:custGeom>
              <a:avLst/>
              <a:gdLst/>
              <a:ahLst/>
              <a:cxnLst/>
              <a:rect l="0" t="0" r="0" b="0"/>
              <a:pathLst>
                <a:path w="68691" h="89777">
                  <a:moveTo>
                    <a:pt x="47259" y="7170"/>
                  </a:moveTo>
                  <a:lnTo>
                    <a:pt x="47259" y="7170"/>
                  </a:lnTo>
                  <a:lnTo>
                    <a:pt x="40152" y="1327"/>
                  </a:lnTo>
                  <a:lnTo>
                    <a:pt x="37759" y="364"/>
                  </a:lnTo>
                  <a:lnTo>
                    <a:pt x="32982" y="0"/>
                  </a:lnTo>
                  <a:lnTo>
                    <a:pt x="18685" y="3338"/>
                  </a:lnTo>
                  <a:lnTo>
                    <a:pt x="12805" y="6887"/>
                  </a:lnTo>
                  <a:lnTo>
                    <a:pt x="6342" y="14463"/>
                  </a:lnTo>
                  <a:lnTo>
                    <a:pt x="4114" y="17996"/>
                  </a:lnTo>
                  <a:lnTo>
                    <a:pt x="407" y="33721"/>
                  </a:lnTo>
                  <a:lnTo>
                    <a:pt x="0" y="47483"/>
                  </a:lnTo>
                  <a:lnTo>
                    <a:pt x="4464" y="71106"/>
                  </a:lnTo>
                  <a:lnTo>
                    <a:pt x="6543" y="74744"/>
                  </a:lnTo>
                  <a:lnTo>
                    <a:pt x="13640" y="82136"/>
                  </a:lnTo>
                  <a:lnTo>
                    <a:pt x="17500" y="84409"/>
                  </a:lnTo>
                  <a:lnTo>
                    <a:pt x="32196" y="89776"/>
                  </a:lnTo>
                  <a:lnTo>
                    <a:pt x="40591" y="89589"/>
                  </a:lnTo>
                  <a:lnTo>
                    <a:pt x="68690" y="83370"/>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33" name="SMARTInkShape-33">
              <a:extLst>
                <a:ext uri="{FF2B5EF4-FFF2-40B4-BE49-F238E27FC236}">
                  <a16:creationId xmlns:a16="http://schemas.microsoft.com/office/drawing/2014/main" id="{66928B48-3890-4C29-9C52-B05B66949E41}"/>
                </a:ext>
              </a:extLst>
            </p:cNvPr>
            <p:cNvSpPr/>
            <p:nvPr>
              <p:custDataLst>
                <p:tags r:id="rId16"/>
              </p:custDataLst>
            </p:nvPr>
          </p:nvSpPr>
          <p:spPr>
            <a:xfrm>
              <a:off x="2774160" y="3381404"/>
              <a:ext cx="319085" cy="189086"/>
            </a:xfrm>
            <a:custGeom>
              <a:avLst/>
              <a:gdLst/>
              <a:ahLst/>
              <a:cxnLst/>
              <a:rect l="0" t="0" r="0" b="0"/>
              <a:pathLst>
                <a:path w="319085" h="189086">
                  <a:moveTo>
                    <a:pt x="11903" y="2352"/>
                  </a:moveTo>
                  <a:lnTo>
                    <a:pt x="11903" y="2352"/>
                  </a:lnTo>
                  <a:lnTo>
                    <a:pt x="11903" y="0"/>
                  </a:lnTo>
                  <a:lnTo>
                    <a:pt x="5286" y="10922"/>
                  </a:lnTo>
                  <a:lnTo>
                    <a:pt x="4805" y="21258"/>
                  </a:lnTo>
                  <a:lnTo>
                    <a:pt x="7112" y="50375"/>
                  </a:lnTo>
                  <a:lnTo>
                    <a:pt x="5874" y="66950"/>
                  </a:lnTo>
                  <a:lnTo>
                    <a:pt x="302" y="95862"/>
                  </a:lnTo>
                  <a:lnTo>
                    <a:pt x="0" y="125322"/>
                  </a:lnTo>
                  <a:lnTo>
                    <a:pt x="4058" y="141662"/>
                  </a:lnTo>
                  <a:lnTo>
                    <a:pt x="6109" y="146523"/>
                  </a:lnTo>
                  <a:lnTo>
                    <a:pt x="7642" y="153597"/>
                  </a:lnTo>
                  <a:lnTo>
                    <a:pt x="10414" y="157699"/>
                  </a:lnTo>
                  <a:lnTo>
                    <a:pt x="22207" y="169548"/>
                  </a:lnTo>
                  <a:lnTo>
                    <a:pt x="30409" y="175787"/>
                  </a:lnTo>
                  <a:lnTo>
                    <a:pt x="32828" y="177595"/>
                  </a:lnTo>
                  <a:lnTo>
                    <a:pt x="38387" y="179835"/>
                  </a:lnTo>
                  <a:lnTo>
                    <a:pt x="52834" y="182953"/>
                  </a:lnTo>
                  <a:lnTo>
                    <a:pt x="55935" y="182455"/>
                  </a:lnTo>
                  <a:lnTo>
                    <a:pt x="58725" y="180823"/>
                  </a:lnTo>
                  <a:lnTo>
                    <a:pt x="75929" y="164780"/>
                  </a:lnTo>
                  <a:lnTo>
                    <a:pt x="79351" y="159105"/>
                  </a:lnTo>
                  <a:lnTo>
                    <a:pt x="80244" y="155717"/>
                  </a:lnTo>
                  <a:lnTo>
                    <a:pt x="77582" y="138929"/>
                  </a:lnTo>
                  <a:lnTo>
                    <a:pt x="71692" y="120864"/>
                  </a:lnTo>
                  <a:lnTo>
                    <a:pt x="69452" y="117259"/>
                  </a:lnTo>
                  <a:lnTo>
                    <a:pt x="70990" y="121913"/>
                  </a:lnTo>
                  <a:lnTo>
                    <a:pt x="73307" y="149957"/>
                  </a:lnTo>
                  <a:lnTo>
                    <a:pt x="73476" y="152349"/>
                  </a:lnTo>
                  <a:lnTo>
                    <a:pt x="83187" y="176339"/>
                  </a:lnTo>
                  <a:lnTo>
                    <a:pt x="86712" y="181015"/>
                  </a:lnTo>
                  <a:lnTo>
                    <a:pt x="93746" y="184328"/>
                  </a:lnTo>
                  <a:lnTo>
                    <a:pt x="107033" y="187346"/>
                  </a:lnTo>
                  <a:lnTo>
                    <a:pt x="123480" y="183924"/>
                  </a:lnTo>
                  <a:lnTo>
                    <a:pt x="138865" y="175965"/>
                  </a:lnTo>
                  <a:lnTo>
                    <a:pt x="145477" y="170651"/>
                  </a:lnTo>
                  <a:lnTo>
                    <a:pt x="147998" y="167022"/>
                  </a:lnTo>
                  <a:lnTo>
                    <a:pt x="149119" y="163380"/>
                  </a:lnTo>
                  <a:lnTo>
                    <a:pt x="149485" y="156339"/>
                  </a:lnTo>
                  <a:lnTo>
                    <a:pt x="146666" y="142356"/>
                  </a:lnTo>
                  <a:lnTo>
                    <a:pt x="134787" y="123988"/>
                  </a:lnTo>
                  <a:lnTo>
                    <a:pt x="128305" y="117238"/>
                  </a:lnTo>
                  <a:lnTo>
                    <a:pt x="111193" y="107751"/>
                  </a:lnTo>
                  <a:lnTo>
                    <a:pt x="101601" y="105339"/>
                  </a:lnTo>
                  <a:lnTo>
                    <a:pt x="93238" y="105128"/>
                  </a:lnTo>
                  <a:lnTo>
                    <a:pt x="90561" y="106062"/>
                  </a:lnTo>
                  <a:lnTo>
                    <a:pt x="82024" y="111915"/>
                  </a:lnTo>
                  <a:lnTo>
                    <a:pt x="80286" y="114194"/>
                  </a:lnTo>
                  <a:lnTo>
                    <a:pt x="79337" y="116970"/>
                  </a:lnTo>
                  <a:lnTo>
                    <a:pt x="79084" y="118452"/>
                  </a:lnTo>
                  <a:lnTo>
                    <a:pt x="79508" y="120804"/>
                  </a:lnTo>
                  <a:lnTo>
                    <a:pt x="79992" y="121801"/>
                  </a:lnTo>
                  <a:lnTo>
                    <a:pt x="81940" y="123615"/>
                  </a:lnTo>
                  <a:lnTo>
                    <a:pt x="84305" y="125039"/>
                  </a:lnTo>
                  <a:lnTo>
                    <a:pt x="86238" y="125671"/>
                  </a:lnTo>
                  <a:lnTo>
                    <a:pt x="115108" y="119791"/>
                  </a:lnTo>
                  <a:lnTo>
                    <a:pt x="144609" y="109410"/>
                  </a:lnTo>
                  <a:lnTo>
                    <a:pt x="162467" y="101080"/>
                  </a:lnTo>
                  <a:lnTo>
                    <a:pt x="177647" y="99996"/>
                  </a:lnTo>
                  <a:lnTo>
                    <a:pt x="188814" y="104570"/>
                  </a:lnTo>
                  <a:lnTo>
                    <a:pt x="189374" y="105158"/>
                  </a:lnTo>
                  <a:lnTo>
                    <a:pt x="189998" y="106516"/>
                  </a:lnTo>
                  <a:lnTo>
                    <a:pt x="194447" y="134999"/>
                  </a:lnTo>
                  <a:lnTo>
                    <a:pt x="194923" y="150930"/>
                  </a:lnTo>
                  <a:lnTo>
                    <a:pt x="193199" y="160756"/>
                  </a:lnTo>
                  <a:lnTo>
                    <a:pt x="197534" y="186186"/>
                  </a:lnTo>
                  <a:lnTo>
                    <a:pt x="198299" y="187949"/>
                  </a:lnTo>
                  <a:lnTo>
                    <a:pt x="198873" y="188790"/>
                  </a:lnTo>
                  <a:lnTo>
                    <a:pt x="199256" y="189085"/>
                  </a:lnTo>
                  <a:lnTo>
                    <a:pt x="199511" y="189018"/>
                  </a:lnTo>
                  <a:lnTo>
                    <a:pt x="199681" y="188709"/>
                  </a:lnTo>
                  <a:lnTo>
                    <a:pt x="199976" y="184875"/>
                  </a:lnTo>
                  <a:lnTo>
                    <a:pt x="200726" y="168460"/>
                  </a:lnTo>
                  <a:lnTo>
                    <a:pt x="209552" y="142221"/>
                  </a:lnTo>
                  <a:lnTo>
                    <a:pt x="225446" y="116160"/>
                  </a:lnTo>
                  <a:lnTo>
                    <a:pt x="229368" y="113273"/>
                  </a:lnTo>
                  <a:lnTo>
                    <a:pt x="235309" y="110808"/>
                  </a:lnTo>
                  <a:lnTo>
                    <a:pt x="236511" y="110639"/>
                  </a:lnTo>
                  <a:lnTo>
                    <a:pt x="242283" y="112010"/>
                  </a:lnTo>
                  <a:lnTo>
                    <a:pt x="244910" y="113090"/>
                  </a:lnTo>
                  <a:lnTo>
                    <a:pt x="245822" y="113748"/>
                  </a:lnTo>
                  <a:lnTo>
                    <a:pt x="250889" y="121102"/>
                  </a:lnTo>
                  <a:lnTo>
                    <a:pt x="251959" y="124262"/>
                  </a:lnTo>
                  <a:lnTo>
                    <a:pt x="253109" y="146334"/>
                  </a:lnTo>
                  <a:lnTo>
                    <a:pt x="254043" y="149159"/>
                  </a:lnTo>
                  <a:lnTo>
                    <a:pt x="255452" y="159893"/>
                  </a:lnTo>
                  <a:lnTo>
                    <a:pt x="256662" y="164389"/>
                  </a:lnTo>
                  <a:lnTo>
                    <a:pt x="257726" y="169073"/>
                  </a:lnTo>
                  <a:lnTo>
                    <a:pt x="261983" y="177862"/>
                  </a:lnTo>
                  <a:lnTo>
                    <a:pt x="267406" y="185150"/>
                  </a:lnTo>
                  <a:lnTo>
                    <a:pt x="270187" y="186783"/>
                  </a:lnTo>
                  <a:lnTo>
                    <a:pt x="276586" y="187918"/>
                  </a:lnTo>
                  <a:lnTo>
                    <a:pt x="294520" y="185626"/>
                  </a:lnTo>
                  <a:lnTo>
                    <a:pt x="319084" y="176184"/>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grpSp>
        <p:nvGrpSpPr>
          <p:cNvPr id="1037" name="SMARTInkShape-Group39">
            <a:extLst>
              <a:ext uri="{FF2B5EF4-FFF2-40B4-BE49-F238E27FC236}">
                <a16:creationId xmlns:a16="http://schemas.microsoft.com/office/drawing/2014/main" id="{36D81D7F-AD17-4A07-9603-60F023858E5F}"/>
              </a:ext>
            </a:extLst>
          </p:cNvPr>
          <p:cNvGrpSpPr/>
          <p:nvPr/>
        </p:nvGrpSpPr>
        <p:grpSpPr>
          <a:xfrm>
            <a:off x="3193865" y="3472031"/>
            <a:ext cx="447067" cy="101966"/>
            <a:chOff x="3193865" y="3472031"/>
            <a:chExt cx="447067" cy="101966"/>
          </a:xfrm>
        </p:grpSpPr>
        <p:sp>
          <p:nvSpPr>
            <p:cNvPr id="1035" name="SMARTInkShape-34">
              <a:extLst>
                <a:ext uri="{FF2B5EF4-FFF2-40B4-BE49-F238E27FC236}">
                  <a16:creationId xmlns:a16="http://schemas.microsoft.com/office/drawing/2014/main" id="{19B44DC3-9CF3-4D65-B169-2D90AA7E003D}"/>
                </a:ext>
              </a:extLst>
            </p:cNvPr>
            <p:cNvSpPr/>
            <p:nvPr>
              <p:custDataLst>
                <p:tags r:id="rId13"/>
              </p:custDataLst>
            </p:nvPr>
          </p:nvSpPr>
          <p:spPr>
            <a:xfrm>
              <a:off x="3530690" y="3485282"/>
              <a:ext cx="110242" cy="88715"/>
            </a:xfrm>
            <a:custGeom>
              <a:avLst/>
              <a:gdLst/>
              <a:ahLst/>
              <a:cxnLst/>
              <a:rect l="0" t="0" r="0" b="0"/>
              <a:pathLst>
                <a:path w="110242" h="88715">
                  <a:moveTo>
                    <a:pt x="64998" y="17537"/>
                  </a:moveTo>
                  <a:lnTo>
                    <a:pt x="64998" y="17537"/>
                  </a:lnTo>
                  <a:lnTo>
                    <a:pt x="67048" y="17537"/>
                  </a:lnTo>
                  <a:lnTo>
                    <a:pt x="59015" y="9439"/>
                  </a:lnTo>
                  <a:lnTo>
                    <a:pt x="51554" y="3878"/>
                  </a:lnTo>
                  <a:lnTo>
                    <a:pt x="40930" y="0"/>
                  </a:lnTo>
                  <a:lnTo>
                    <a:pt x="32702" y="199"/>
                  </a:lnTo>
                  <a:lnTo>
                    <a:pt x="28066" y="1982"/>
                  </a:lnTo>
                  <a:lnTo>
                    <a:pt x="10489" y="12046"/>
                  </a:lnTo>
                  <a:lnTo>
                    <a:pt x="6993" y="16596"/>
                  </a:lnTo>
                  <a:lnTo>
                    <a:pt x="0" y="36678"/>
                  </a:lnTo>
                  <a:lnTo>
                    <a:pt x="84" y="47961"/>
                  </a:lnTo>
                  <a:lnTo>
                    <a:pt x="3964" y="64120"/>
                  </a:lnTo>
                  <a:lnTo>
                    <a:pt x="7549" y="70733"/>
                  </a:lnTo>
                  <a:lnTo>
                    <a:pt x="20312" y="79080"/>
                  </a:lnTo>
                  <a:lnTo>
                    <a:pt x="40122" y="86012"/>
                  </a:lnTo>
                  <a:lnTo>
                    <a:pt x="66830" y="88714"/>
                  </a:lnTo>
                  <a:lnTo>
                    <a:pt x="90063" y="85637"/>
                  </a:lnTo>
                  <a:lnTo>
                    <a:pt x="110241" y="74687"/>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36" name="SMARTInkShape-35">
              <a:extLst>
                <a:ext uri="{FF2B5EF4-FFF2-40B4-BE49-F238E27FC236}">
                  <a16:creationId xmlns:a16="http://schemas.microsoft.com/office/drawing/2014/main" id="{CFD1A059-2739-472E-8D95-546CDDEB1C56}"/>
                </a:ext>
              </a:extLst>
            </p:cNvPr>
            <p:cNvSpPr/>
            <p:nvPr>
              <p:custDataLst>
                <p:tags r:id="rId14"/>
              </p:custDataLst>
            </p:nvPr>
          </p:nvSpPr>
          <p:spPr>
            <a:xfrm>
              <a:off x="3193865" y="3472031"/>
              <a:ext cx="342292" cy="99547"/>
            </a:xfrm>
            <a:custGeom>
              <a:avLst/>
              <a:gdLst/>
              <a:ahLst/>
              <a:cxnLst/>
              <a:rect l="0" t="0" r="0" b="0"/>
              <a:pathLst>
                <a:path w="342292" h="99547">
                  <a:moveTo>
                    <a:pt x="73210" y="37932"/>
                  </a:moveTo>
                  <a:lnTo>
                    <a:pt x="73210" y="37932"/>
                  </a:lnTo>
                  <a:lnTo>
                    <a:pt x="71309" y="35766"/>
                  </a:lnTo>
                  <a:lnTo>
                    <a:pt x="69413" y="32233"/>
                  </a:lnTo>
                  <a:lnTo>
                    <a:pt x="68469" y="29393"/>
                  </a:lnTo>
                  <a:lnTo>
                    <a:pt x="66435" y="26521"/>
                  </a:lnTo>
                  <a:lnTo>
                    <a:pt x="66175" y="24908"/>
                  </a:lnTo>
                  <a:lnTo>
                    <a:pt x="51246" y="12240"/>
                  </a:lnTo>
                  <a:lnTo>
                    <a:pt x="46074" y="11344"/>
                  </a:lnTo>
                  <a:lnTo>
                    <a:pt x="33415" y="11715"/>
                  </a:lnTo>
                  <a:lnTo>
                    <a:pt x="26200" y="15523"/>
                  </a:lnTo>
                  <a:lnTo>
                    <a:pt x="10853" y="29234"/>
                  </a:lnTo>
                  <a:lnTo>
                    <a:pt x="6109" y="36060"/>
                  </a:lnTo>
                  <a:lnTo>
                    <a:pt x="552" y="52284"/>
                  </a:lnTo>
                  <a:lnTo>
                    <a:pt x="0" y="60940"/>
                  </a:lnTo>
                  <a:lnTo>
                    <a:pt x="3483" y="75696"/>
                  </a:lnTo>
                  <a:lnTo>
                    <a:pt x="7970" y="84363"/>
                  </a:lnTo>
                  <a:lnTo>
                    <a:pt x="14104" y="91641"/>
                  </a:lnTo>
                  <a:lnTo>
                    <a:pt x="22023" y="97577"/>
                  </a:lnTo>
                  <a:lnTo>
                    <a:pt x="35245" y="99546"/>
                  </a:lnTo>
                  <a:lnTo>
                    <a:pt x="43330" y="99540"/>
                  </a:lnTo>
                  <a:lnTo>
                    <a:pt x="47495" y="98562"/>
                  </a:lnTo>
                  <a:lnTo>
                    <a:pt x="51992" y="95129"/>
                  </a:lnTo>
                  <a:lnTo>
                    <a:pt x="64674" y="77734"/>
                  </a:lnTo>
                  <a:lnTo>
                    <a:pt x="74523" y="56123"/>
                  </a:lnTo>
                  <a:lnTo>
                    <a:pt x="76568" y="46732"/>
                  </a:lnTo>
                  <a:lnTo>
                    <a:pt x="75447" y="30591"/>
                  </a:lnTo>
                  <a:lnTo>
                    <a:pt x="73240" y="23795"/>
                  </a:lnTo>
                  <a:lnTo>
                    <a:pt x="73219" y="26217"/>
                  </a:lnTo>
                  <a:lnTo>
                    <a:pt x="78487" y="54115"/>
                  </a:lnTo>
                  <a:lnTo>
                    <a:pt x="81509" y="71624"/>
                  </a:lnTo>
                  <a:lnTo>
                    <a:pt x="90042" y="85110"/>
                  </a:lnTo>
                  <a:lnTo>
                    <a:pt x="95624" y="90917"/>
                  </a:lnTo>
                  <a:lnTo>
                    <a:pt x="103397" y="95745"/>
                  </a:lnTo>
                  <a:lnTo>
                    <a:pt x="108142" y="96954"/>
                  </a:lnTo>
                  <a:lnTo>
                    <a:pt x="111313" y="96531"/>
                  </a:lnTo>
                  <a:lnTo>
                    <a:pt x="116779" y="94100"/>
                  </a:lnTo>
                  <a:lnTo>
                    <a:pt x="120356" y="91735"/>
                  </a:lnTo>
                  <a:lnTo>
                    <a:pt x="121945" y="89802"/>
                  </a:lnTo>
                  <a:lnTo>
                    <a:pt x="126730" y="70483"/>
                  </a:lnTo>
                  <a:lnTo>
                    <a:pt x="127957" y="41990"/>
                  </a:lnTo>
                  <a:lnTo>
                    <a:pt x="129240" y="31394"/>
                  </a:lnTo>
                  <a:lnTo>
                    <a:pt x="131292" y="26352"/>
                  </a:lnTo>
                  <a:lnTo>
                    <a:pt x="137979" y="18517"/>
                  </a:lnTo>
                  <a:lnTo>
                    <a:pt x="146525" y="12557"/>
                  </a:lnTo>
                  <a:lnTo>
                    <a:pt x="152083" y="10422"/>
                  </a:lnTo>
                  <a:lnTo>
                    <a:pt x="159192" y="9497"/>
                  </a:lnTo>
                  <a:lnTo>
                    <a:pt x="161783" y="10830"/>
                  </a:lnTo>
                  <a:lnTo>
                    <a:pt x="164170" y="12922"/>
                  </a:lnTo>
                  <a:lnTo>
                    <a:pt x="165230" y="14733"/>
                  </a:lnTo>
                  <a:lnTo>
                    <a:pt x="169826" y="25573"/>
                  </a:lnTo>
                  <a:lnTo>
                    <a:pt x="175051" y="53696"/>
                  </a:lnTo>
                  <a:lnTo>
                    <a:pt x="176998" y="58360"/>
                  </a:lnTo>
                  <a:lnTo>
                    <a:pt x="178495" y="65368"/>
                  </a:lnTo>
                  <a:lnTo>
                    <a:pt x="181756" y="73598"/>
                  </a:lnTo>
                  <a:lnTo>
                    <a:pt x="183881" y="80255"/>
                  </a:lnTo>
                  <a:lnTo>
                    <a:pt x="192435" y="90334"/>
                  </a:lnTo>
                  <a:lnTo>
                    <a:pt x="203138" y="95807"/>
                  </a:lnTo>
                  <a:lnTo>
                    <a:pt x="213175" y="97245"/>
                  </a:lnTo>
                  <a:lnTo>
                    <a:pt x="223473" y="97169"/>
                  </a:lnTo>
                  <a:lnTo>
                    <a:pt x="228100" y="96186"/>
                  </a:lnTo>
                  <a:lnTo>
                    <a:pt x="231391" y="94161"/>
                  </a:lnTo>
                  <a:lnTo>
                    <a:pt x="235660" y="88550"/>
                  </a:lnTo>
                  <a:lnTo>
                    <a:pt x="239862" y="79359"/>
                  </a:lnTo>
                  <a:lnTo>
                    <a:pt x="241802" y="71603"/>
                  </a:lnTo>
                  <a:lnTo>
                    <a:pt x="242266" y="43574"/>
                  </a:lnTo>
                  <a:lnTo>
                    <a:pt x="237802" y="25772"/>
                  </a:lnTo>
                  <a:lnTo>
                    <a:pt x="231949" y="14615"/>
                  </a:lnTo>
                  <a:lnTo>
                    <a:pt x="226036" y="7573"/>
                  </a:lnTo>
                  <a:lnTo>
                    <a:pt x="223771" y="5918"/>
                  </a:lnTo>
                  <a:lnTo>
                    <a:pt x="221008" y="4281"/>
                  </a:lnTo>
                  <a:lnTo>
                    <a:pt x="220161" y="3591"/>
                  </a:lnTo>
                  <a:lnTo>
                    <a:pt x="219596" y="3396"/>
                  </a:lnTo>
                  <a:lnTo>
                    <a:pt x="219220" y="3531"/>
                  </a:lnTo>
                  <a:lnTo>
                    <a:pt x="218615" y="4384"/>
                  </a:lnTo>
                  <a:lnTo>
                    <a:pt x="220397" y="9727"/>
                  </a:lnTo>
                  <a:lnTo>
                    <a:pt x="223066" y="13494"/>
                  </a:lnTo>
                  <a:lnTo>
                    <a:pt x="230105" y="20198"/>
                  </a:lnTo>
                  <a:lnTo>
                    <a:pt x="234223" y="22377"/>
                  </a:lnTo>
                  <a:lnTo>
                    <a:pt x="256062" y="27673"/>
                  </a:lnTo>
                  <a:lnTo>
                    <a:pt x="277381" y="27099"/>
                  </a:lnTo>
                  <a:lnTo>
                    <a:pt x="301965" y="20455"/>
                  </a:lnTo>
                  <a:lnTo>
                    <a:pt x="305230" y="18170"/>
                  </a:lnTo>
                  <a:lnTo>
                    <a:pt x="310100" y="12751"/>
                  </a:lnTo>
                  <a:lnTo>
                    <a:pt x="310786" y="11042"/>
                  </a:lnTo>
                  <a:lnTo>
                    <a:pt x="310704" y="10215"/>
                  </a:lnTo>
                  <a:lnTo>
                    <a:pt x="309908" y="8592"/>
                  </a:lnTo>
                  <a:lnTo>
                    <a:pt x="303673" y="1753"/>
                  </a:lnTo>
                  <a:lnTo>
                    <a:pt x="301227" y="685"/>
                  </a:lnTo>
                  <a:lnTo>
                    <a:pt x="296609" y="0"/>
                  </a:lnTo>
                  <a:lnTo>
                    <a:pt x="292714" y="1146"/>
                  </a:lnTo>
                  <a:lnTo>
                    <a:pt x="289472" y="3161"/>
                  </a:lnTo>
                  <a:lnTo>
                    <a:pt x="282069" y="13713"/>
                  </a:lnTo>
                  <a:lnTo>
                    <a:pt x="279807" y="19230"/>
                  </a:lnTo>
                  <a:lnTo>
                    <a:pt x="278029" y="48901"/>
                  </a:lnTo>
                  <a:lnTo>
                    <a:pt x="279268" y="60442"/>
                  </a:lnTo>
                  <a:lnTo>
                    <a:pt x="282325" y="69375"/>
                  </a:lnTo>
                  <a:lnTo>
                    <a:pt x="292435" y="84326"/>
                  </a:lnTo>
                  <a:lnTo>
                    <a:pt x="298180" y="88955"/>
                  </a:lnTo>
                  <a:lnTo>
                    <a:pt x="309854" y="95434"/>
                  </a:lnTo>
                  <a:lnTo>
                    <a:pt x="318893" y="96862"/>
                  </a:lnTo>
                  <a:lnTo>
                    <a:pt x="333005" y="95443"/>
                  </a:lnTo>
                  <a:lnTo>
                    <a:pt x="342291" y="92700"/>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grpSp>
        <p:nvGrpSpPr>
          <p:cNvPr id="1040" name="SMARTInkShape-Group40">
            <a:extLst>
              <a:ext uri="{FF2B5EF4-FFF2-40B4-BE49-F238E27FC236}">
                <a16:creationId xmlns:a16="http://schemas.microsoft.com/office/drawing/2014/main" id="{9BF84058-B342-49FB-88F3-56A97AB5C94B}"/>
              </a:ext>
            </a:extLst>
          </p:cNvPr>
          <p:cNvGrpSpPr/>
          <p:nvPr/>
        </p:nvGrpSpPr>
        <p:grpSpPr>
          <a:xfrm>
            <a:off x="5005749" y="3264694"/>
            <a:ext cx="25833" cy="309522"/>
            <a:chOff x="5005749" y="3264694"/>
            <a:chExt cx="25833" cy="309522"/>
          </a:xfrm>
        </p:grpSpPr>
        <p:sp>
          <p:nvSpPr>
            <p:cNvPr id="1038" name="SMARTInkShape-36">
              <a:extLst>
                <a:ext uri="{FF2B5EF4-FFF2-40B4-BE49-F238E27FC236}">
                  <a16:creationId xmlns:a16="http://schemas.microsoft.com/office/drawing/2014/main" id="{E1BA2CE3-C6A6-4628-B1D9-645E2DB016B9}"/>
                </a:ext>
              </a:extLst>
            </p:cNvPr>
            <p:cNvSpPr/>
            <p:nvPr>
              <p:custDataLst>
                <p:tags r:id="rId11"/>
              </p:custDataLst>
            </p:nvPr>
          </p:nvSpPr>
          <p:spPr>
            <a:xfrm>
              <a:off x="5005749" y="3264694"/>
              <a:ext cx="18690" cy="252413"/>
            </a:xfrm>
            <a:custGeom>
              <a:avLst/>
              <a:gdLst/>
              <a:ahLst/>
              <a:cxnLst/>
              <a:rect l="0" t="0" r="0" b="0"/>
              <a:pathLst>
                <a:path w="18690" h="252413">
                  <a:moveTo>
                    <a:pt x="18689" y="0"/>
                  </a:moveTo>
                  <a:lnTo>
                    <a:pt x="18689" y="0"/>
                  </a:lnTo>
                  <a:lnTo>
                    <a:pt x="16638" y="2050"/>
                  </a:lnTo>
                  <a:lnTo>
                    <a:pt x="18599" y="15605"/>
                  </a:lnTo>
                  <a:lnTo>
                    <a:pt x="14102" y="44216"/>
                  </a:lnTo>
                  <a:lnTo>
                    <a:pt x="11038" y="68458"/>
                  </a:lnTo>
                  <a:lnTo>
                    <a:pt x="10116" y="98104"/>
                  </a:lnTo>
                  <a:lnTo>
                    <a:pt x="9191" y="126366"/>
                  </a:lnTo>
                  <a:lnTo>
                    <a:pt x="4799" y="154166"/>
                  </a:lnTo>
                  <a:lnTo>
                    <a:pt x="749" y="181884"/>
                  </a:lnTo>
                  <a:lnTo>
                    <a:pt x="0" y="210902"/>
                  </a:lnTo>
                  <a:lnTo>
                    <a:pt x="5240" y="238015"/>
                  </a:lnTo>
                  <a:lnTo>
                    <a:pt x="6782" y="252412"/>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39" name="SMARTInkShape-37">
              <a:extLst>
                <a:ext uri="{FF2B5EF4-FFF2-40B4-BE49-F238E27FC236}">
                  <a16:creationId xmlns:a16="http://schemas.microsoft.com/office/drawing/2014/main" id="{51599A1E-67C0-4C5D-8DF0-C491E056E00B}"/>
                </a:ext>
              </a:extLst>
            </p:cNvPr>
            <p:cNvSpPr/>
            <p:nvPr>
              <p:custDataLst>
                <p:tags r:id="rId12"/>
              </p:custDataLst>
            </p:nvPr>
          </p:nvSpPr>
          <p:spPr>
            <a:xfrm>
              <a:off x="5008799" y="3555206"/>
              <a:ext cx="22783" cy="19010"/>
            </a:xfrm>
            <a:custGeom>
              <a:avLst/>
              <a:gdLst/>
              <a:ahLst/>
              <a:cxnLst/>
              <a:rect l="0" t="0" r="0" b="0"/>
              <a:pathLst>
                <a:path w="22783" h="19010">
                  <a:moveTo>
                    <a:pt x="10876" y="0"/>
                  </a:moveTo>
                  <a:lnTo>
                    <a:pt x="10876" y="0"/>
                  </a:lnTo>
                  <a:lnTo>
                    <a:pt x="9612" y="1"/>
                  </a:lnTo>
                  <a:lnTo>
                    <a:pt x="5442" y="1372"/>
                  </a:lnTo>
                  <a:lnTo>
                    <a:pt x="4872" y="1180"/>
                  </a:lnTo>
                  <a:lnTo>
                    <a:pt x="3957" y="234"/>
                  </a:lnTo>
                  <a:lnTo>
                    <a:pt x="1455" y="2289"/>
                  </a:lnTo>
                  <a:lnTo>
                    <a:pt x="0" y="10546"/>
                  </a:lnTo>
                  <a:lnTo>
                    <a:pt x="186" y="11793"/>
                  </a:lnTo>
                  <a:lnTo>
                    <a:pt x="574" y="12625"/>
                  </a:lnTo>
                  <a:lnTo>
                    <a:pt x="3828" y="14254"/>
                  </a:lnTo>
                  <a:lnTo>
                    <a:pt x="11610" y="15954"/>
                  </a:lnTo>
                  <a:lnTo>
                    <a:pt x="16759" y="16086"/>
                  </a:lnTo>
                  <a:lnTo>
                    <a:pt x="19929" y="15264"/>
                  </a:lnTo>
                  <a:lnTo>
                    <a:pt x="20880" y="14673"/>
                  </a:lnTo>
                  <a:lnTo>
                    <a:pt x="21514" y="14016"/>
                  </a:lnTo>
                  <a:lnTo>
                    <a:pt x="21937" y="13313"/>
                  </a:lnTo>
                  <a:lnTo>
                    <a:pt x="21954" y="12844"/>
                  </a:lnTo>
                  <a:lnTo>
                    <a:pt x="21701" y="12532"/>
                  </a:lnTo>
                  <a:lnTo>
                    <a:pt x="15398" y="10352"/>
                  </a:lnTo>
                  <a:lnTo>
                    <a:pt x="13062" y="9893"/>
                  </a:lnTo>
                  <a:lnTo>
                    <a:pt x="7732" y="10898"/>
                  </a:lnTo>
                  <a:lnTo>
                    <a:pt x="5510" y="12164"/>
                  </a:lnTo>
                  <a:lnTo>
                    <a:pt x="4917" y="12872"/>
                  </a:lnTo>
                  <a:lnTo>
                    <a:pt x="4786" y="13608"/>
                  </a:lnTo>
                  <a:lnTo>
                    <a:pt x="4964" y="14364"/>
                  </a:lnTo>
                  <a:lnTo>
                    <a:pt x="6479" y="16691"/>
                  </a:lnTo>
                  <a:lnTo>
                    <a:pt x="7151" y="17478"/>
                  </a:lnTo>
                  <a:lnTo>
                    <a:pt x="9309" y="18351"/>
                  </a:lnTo>
                  <a:lnTo>
                    <a:pt x="17127" y="19009"/>
                  </a:lnTo>
                  <a:lnTo>
                    <a:pt x="18328" y="18327"/>
                  </a:lnTo>
                  <a:lnTo>
                    <a:pt x="22782" y="14288"/>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spTree>
    <p:extLst>
      <p:ext uri="{BB962C8B-B14F-4D97-AF65-F5344CB8AC3E}">
        <p14:creationId xmlns:p14="http://schemas.microsoft.com/office/powerpoint/2010/main" val="1503515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8087" y="1843484"/>
            <a:ext cx="4159897" cy="461665"/>
          </a:xfrm>
          <a:prstGeom prst="rect">
            <a:avLst/>
          </a:prstGeom>
          <a:solidFill>
            <a:schemeClr val="accent5">
              <a:lumMod val="20000"/>
              <a:lumOff val="80000"/>
            </a:schemeClr>
          </a:solidFill>
        </p:spPr>
        <p:txBody>
          <a:bodyPr wrap="square">
            <a:spAutoFit/>
          </a:bodyPr>
          <a:lstStyle/>
          <a:p>
            <a:r>
              <a:rPr lang="fr-FR" sz="2400" dirty="0">
                <a:latin typeface="Arial" panose="020B0604020202020204" pitchFamily="34" charset="0"/>
                <a:cs typeface="Arial" panose="020B0604020202020204" pitchFamily="34" charset="0"/>
              </a:rPr>
              <a:t>Vous vous moquez de moi !</a:t>
            </a:r>
          </a:p>
        </p:txBody>
      </p:sp>
      <p:sp>
        <p:nvSpPr>
          <p:cNvPr id="5" name="Rectangle 4"/>
          <p:cNvSpPr/>
          <p:nvPr/>
        </p:nvSpPr>
        <p:spPr>
          <a:xfrm>
            <a:off x="268087" y="3273828"/>
            <a:ext cx="2359697" cy="461665"/>
          </a:xfrm>
          <a:prstGeom prst="rect">
            <a:avLst/>
          </a:prstGeom>
          <a:solidFill>
            <a:schemeClr val="accent5">
              <a:lumMod val="20000"/>
              <a:lumOff val="80000"/>
            </a:schemeClr>
          </a:solidFill>
        </p:spPr>
        <p:txBody>
          <a:bodyPr wrap="square">
            <a:spAutoFit/>
          </a:bodyPr>
          <a:lstStyle/>
          <a:p>
            <a:r>
              <a:rPr lang="fr-FR" sz="2400" dirty="0">
                <a:latin typeface="Arial" panose="020B0604020202020204" pitchFamily="34" charset="0"/>
                <a:cs typeface="Arial" panose="020B0604020202020204" pitchFamily="34" charset="0"/>
              </a:rPr>
              <a:t>Jusqu’au ciel !</a:t>
            </a:r>
          </a:p>
        </p:txBody>
      </p:sp>
      <p:sp>
        <p:nvSpPr>
          <p:cNvPr id="8" name="Rectangle 7"/>
          <p:cNvSpPr/>
          <p:nvPr/>
        </p:nvSpPr>
        <p:spPr>
          <a:xfrm>
            <a:off x="303566" y="2602769"/>
            <a:ext cx="5204538" cy="461665"/>
          </a:xfrm>
          <a:prstGeom prst="rect">
            <a:avLst/>
          </a:prstGeom>
          <a:solidFill>
            <a:schemeClr val="accent5">
              <a:lumMod val="20000"/>
              <a:lumOff val="80000"/>
            </a:schemeClr>
          </a:solidFill>
        </p:spPr>
        <p:txBody>
          <a:bodyPr wrap="square">
            <a:spAutoFit/>
          </a:bodyPr>
          <a:lstStyle/>
          <a:p>
            <a:r>
              <a:rPr lang="fr-FR" sz="2400" dirty="0">
                <a:latin typeface="Arial" panose="020B0604020202020204" pitchFamily="34" charset="0"/>
                <a:cs typeface="Arial" panose="020B0604020202020204" pitchFamily="34" charset="0"/>
              </a:rPr>
              <a:t>Où vas-tu donc avec cette vache ? </a:t>
            </a:r>
            <a:endParaRPr lang="fr-FR" sz="2400" dirty="0"/>
          </a:p>
        </p:txBody>
      </p:sp>
      <p:sp>
        <p:nvSpPr>
          <p:cNvPr id="9" name="ZoneTexte 8"/>
          <p:cNvSpPr txBox="1"/>
          <p:nvPr/>
        </p:nvSpPr>
        <p:spPr>
          <a:xfrm>
            <a:off x="0" y="0"/>
            <a:ext cx="9143999" cy="707886"/>
          </a:xfrm>
          <a:prstGeom prst="rect">
            <a:avLst/>
          </a:prstGeom>
          <a:noFill/>
        </p:spPr>
        <p:txBody>
          <a:bodyPr wrap="square" rtlCol="0">
            <a:spAutoFit/>
          </a:bodyPr>
          <a:lstStyle/>
          <a:p>
            <a:r>
              <a:rPr lang="fr-FR" sz="2000" b="1" dirty="0">
                <a:latin typeface="Arial" panose="020B0604020202020204" pitchFamily="34" charset="0"/>
                <a:cs typeface="Arial" panose="020B0604020202020204" pitchFamily="34" charset="0"/>
              </a:rPr>
              <a:t>Indique si la phrase est une affirmation, donne une information, exprime un sentiment, pose une question ou donne un ordre</a:t>
            </a: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16369" y="350008"/>
            <a:ext cx="541007" cy="504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ectangle 10"/>
          <p:cNvSpPr/>
          <p:nvPr/>
        </p:nvSpPr>
        <p:spPr>
          <a:xfrm>
            <a:off x="265105" y="4584779"/>
            <a:ext cx="6330579" cy="461665"/>
          </a:xfrm>
          <a:prstGeom prst="rect">
            <a:avLst/>
          </a:prstGeom>
          <a:solidFill>
            <a:schemeClr val="accent5">
              <a:lumMod val="20000"/>
              <a:lumOff val="80000"/>
            </a:schemeClr>
          </a:solidFill>
        </p:spPr>
        <p:txBody>
          <a:bodyPr wrap="none">
            <a:spAutoFit/>
          </a:bodyPr>
          <a:lstStyle/>
          <a:p>
            <a:pPr lvl="0"/>
            <a:r>
              <a:rPr lang="fr-FR" sz="2400" dirty="0">
                <a:solidFill>
                  <a:prstClr val="black"/>
                </a:solidFill>
                <a:latin typeface="Arial" panose="020B0604020202020204" pitchFamily="34" charset="0"/>
                <a:cs typeface="Arial" panose="020B0604020202020204" pitchFamily="34" charset="0"/>
              </a:rPr>
              <a:t>Jack était émerveillé en imaginant le haricot. </a:t>
            </a:r>
          </a:p>
        </p:txBody>
      </p:sp>
      <p:sp>
        <p:nvSpPr>
          <p:cNvPr id="12" name="Rectangle 11"/>
          <p:cNvSpPr/>
          <p:nvPr/>
        </p:nvSpPr>
        <p:spPr>
          <a:xfrm>
            <a:off x="245635" y="1074815"/>
            <a:ext cx="4326363" cy="461665"/>
          </a:xfrm>
          <a:prstGeom prst="rect">
            <a:avLst/>
          </a:prstGeom>
          <a:solidFill>
            <a:schemeClr val="accent5">
              <a:lumMod val="20000"/>
              <a:lumOff val="80000"/>
            </a:schemeClr>
          </a:solidFill>
        </p:spPr>
        <p:txBody>
          <a:bodyPr wrap="square">
            <a:spAutoFit/>
          </a:bodyPr>
          <a:lstStyle/>
          <a:p>
            <a:pPr lvl="0"/>
            <a:r>
              <a:rPr lang="fr-FR" sz="2400" dirty="0">
                <a:solidFill>
                  <a:prstClr val="black"/>
                </a:solidFill>
                <a:latin typeface="Arial" panose="020B0604020202020204" pitchFamily="34" charset="0"/>
                <a:cs typeface="Arial" panose="020B0604020202020204" pitchFamily="34" charset="0"/>
              </a:rPr>
              <a:t>Jack et sa mère sont pauvres.</a:t>
            </a:r>
          </a:p>
        </p:txBody>
      </p:sp>
      <p:sp>
        <p:nvSpPr>
          <p:cNvPr id="15" name="Rectangle 14"/>
          <p:cNvSpPr/>
          <p:nvPr/>
        </p:nvSpPr>
        <p:spPr>
          <a:xfrm>
            <a:off x="284870" y="3930069"/>
            <a:ext cx="6229590" cy="461665"/>
          </a:xfrm>
          <a:prstGeom prst="rect">
            <a:avLst/>
          </a:prstGeom>
          <a:solidFill>
            <a:schemeClr val="accent5">
              <a:lumMod val="20000"/>
              <a:lumOff val="80000"/>
            </a:schemeClr>
          </a:solidFill>
        </p:spPr>
        <p:txBody>
          <a:bodyPr wrap="none">
            <a:spAutoFit/>
          </a:bodyPr>
          <a:lstStyle/>
          <a:p>
            <a:r>
              <a:rPr lang="fr-FR" sz="2400" dirty="0">
                <a:latin typeface="Arial" panose="020B0604020202020204" pitchFamily="34" charset="0"/>
                <a:cs typeface="Arial" panose="020B0604020202020204" pitchFamily="34" charset="0"/>
              </a:rPr>
              <a:t>Demandes-en au moins dix pièces d’argent.</a:t>
            </a:r>
          </a:p>
        </p:txBody>
      </p:sp>
      <p:sp>
        <p:nvSpPr>
          <p:cNvPr id="17" name="ZoneTexte 16"/>
          <p:cNvSpPr txBox="1"/>
          <p:nvPr/>
        </p:nvSpPr>
        <p:spPr>
          <a:xfrm>
            <a:off x="4911807" y="1077614"/>
            <a:ext cx="1614673" cy="369332"/>
          </a:xfrm>
          <a:prstGeom prst="rect">
            <a:avLst/>
          </a:prstGeom>
          <a:solidFill>
            <a:schemeClr val="accent4">
              <a:lumMod val="20000"/>
              <a:lumOff val="80000"/>
            </a:schemeClr>
          </a:solidFill>
        </p:spPr>
        <p:txBody>
          <a:bodyPr wrap="square" rtlCol="0">
            <a:spAutoFit/>
          </a:bodyPr>
          <a:lstStyle/>
          <a:p>
            <a:pPr algn="ctr"/>
            <a:r>
              <a:rPr lang="fr-FR" dirty="0">
                <a:latin typeface="Arial" panose="020B0604020202020204" pitchFamily="34" charset="0"/>
                <a:cs typeface="Arial" panose="020B0604020202020204" pitchFamily="34" charset="0"/>
              </a:rPr>
              <a:t>information</a:t>
            </a:r>
          </a:p>
        </p:txBody>
      </p:sp>
      <p:sp>
        <p:nvSpPr>
          <p:cNvPr id="18" name="ZoneTexte 17"/>
          <p:cNvSpPr txBox="1"/>
          <p:nvPr/>
        </p:nvSpPr>
        <p:spPr>
          <a:xfrm>
            <a:off x="6654196" y="4643815"/>
            <a:ext cx="1779210" cy="369332"/>
          </a:xfrm>
          <a:prstGeom prst="rect">
            <a:avLst/>
          </a:prstGeom>
          <a:solidFill>
            <a:schemeClr val="accent4">
              <a:lumMod val="20000"/>
              <a:lumOff val="80000"/>
            </a:schemeClr>
          </a:solidFill>
        </p:spPr>
        <p:txBody>
          <a:bodyPr wrap="square" rtlCol="0">
            <a:spAutoFit/>
          </a:bodyPr>
          <a:lstStyle/>
          <a:p>
            <a:pPr algn="ctr"/>
            <a:r>
              <a:rPr lang="fr-FR" dirty="0">
                <a:latin typeface="Arial" panose="020B0604020202020204" pitchFamily="34" charset="0"/>
                <a:cs typeface="Arial" panose="020B0604020202020204" pitchFamily="34" charset="0"/>
              </a:rPr>
              <a:t>information</a:t>
            </a:r>
          </a:p>
        </p:txBody>
      </p:sp>
      <p:sp>
        <p:nvSpPr>
          <p:cNvPr id="19" name="ZoneTexte 18"/>
          <p:cNvSpPr txBox="1"/>
          <p:nvPr/>
        </p:nvSpPr>
        <p:spPr>
          <a:xfrm>
            <a:off x="5572032" y="2648935"/>
            <a:ext cx="1429558" cy="369332"/>
          </a:xfrm>
          <a:prstGeom prst="rect">
            <a:avLst/>
          </a:prstGeom>
          <a:solidFill>
            <a:schemeClr val="accent4">
              <a:lumMod val="20000"/>
              <a:lumOff val="80000"/>
            </a:schemeClr>
          </a:solidFill>
        </p:spPr>
        <p:txBody>
          <a:bodyPr wrap="square" rtlCol="0">
            <a:spAutoFit/>
          </a:bodyPr>
          <a:lstStyle/>
          <a:p>
            <a:pPr algn="ctr"/>
            <a:r>
              <a:rPr lang="fr-FR" dirty="0">
                <a:latin typeface="Arial" panose="020B0604020202020204" pitchFamily="34" charset="0"/>
                <a:cs typeface="Arial" panose="020B0604020202020204" pitchFamily="34" charset="0"/>
              </a:rPr>
              <a:t>question</a:t>
            </a:r>
          </a:p>
        </p:txBody>
      </p:sp>
      <p:sp>
        <p:nvSpPr>
          <p:cNvPr id="20" name="ZoneTexte 19"/>
          <p:cNvSpPr txBox="1"/>
          <p:nvPr/>
        </p:nvSpPr>
        <p:spPr>
          <a:xfrm>
            <a:off x="2784170" y="3322160"/>
            <a:ext cx="3372005" cy="369332"/>
          </a:xfrm>
          <a:prstGeom prst="rect">
            <a:avLst/>
          </a:prstGeom>
          <a:solidFill>
            <a:schemeClr val="accent4">
              <a:lumMod val="20000"/>
              <a:lumOff val="80000"/>
            </a:schemeClr>
          </a:solidFill>
        </p:spPr>
        <p:txBody>
          <a:bodyPr wrap="square" rtlCol="0">
            <a:spAutoFit/>
          </a:bodyPr>
          <a:lstStyle/>
          <a:p>
            <a:r>
              <a:rPr lang="fr-FR" dirty="0">
                <a:latin typeface="Arial" panose="020B0604020202020204" pitchFamily="34" charset="0"/>
                <a:cs typeface="Arial" panose="020B0604020202020204" pitchFamily="34" charset="0"/>
              </a:rPr>
              <a:t>affirmation - Jack est admiratif</a:t>
            </a:r>
          </a:p>
        </p:txBody>
      </p:sp>
      <p:sp>
        <p:nvSpPr>
          <p:cNvPr id="21" name="ZoneTexte 20"/>
          <p:cNvSpPr txBox="1"/>
          <p:nvPr/>
        </p:nvSpPr>
        <p:spPr>
          <a:xfrm>
            <a:off x="6706428" y="3983616"/>
            <a:ext cx="1537980" cy="369332"/>
          </a:xfrm>
          <a:prstGeom prst="rect">
            <a:avLst/>
          </a:prstGeom>
          <a:solidFill>
            <a:schemeClr val="accent4">
              <a:lumMod val="20000"/>
              <a:lumOff val="80000"/>
            </a:schemeClr>
          </a:solidFill>
        </p:spPr>
        <p:txBody>
          <a:bodyPr wrap="square" rtlCol="0">
            <a:spAutoFit/>
          </a:bodyPr>
          <a:lstStyle/>
          <a:p>
            <a:pPr algn="ctr"/>
            <a:r>
              <a:rPr lang="fr-FR" dirty="0">
                <a:latin typeface="Arial" panose="020B0604020202020204" pitchFamily="34" charset="0"/>
                <a:cs typeface="Arial" panose="020B0604020202020204" pitchFamily="34" charset="0"/>
              </a:rPr>
              <a:t>ordre</a:t>
            </a:r>
          </a:p>
        </p:txBody>
      </p:sp>
      <p:sp>
        <p:nvSpPr>
          <p:cNvPr id="22" name="ZoneTexte 21"/>
          <p:cNvSpPr txBox="1"/>
          <p:nvPr/>
        </p:nvSpPr>
        <p:spPr>
          <a:xfrm>
            <a:off x="4571998" y="1889650"/>
            <a:ext cx="3861408" cy="369332"/>
          </a:xfrm>
          <a:prstGeom prst="rect">
            <a:avLst/>
          </a:prstGeom>
          <a:solidFill>
            <a:schemeClr val="accent4">
              <a:lumMod val="20000"/>
              <a:lumOff val="80000"/>
            </a:schemeClr>
          </a:solidFill>
        </p:spPr>
        <p:txBody>
          <a:bodyPr wrap="square" rtlCol="0">
            <a:spAutoFit/>
          </a:bodyPr>
          <a:lstStyle/>
          <a:p>
            <a:pPr algn="ctr"/>
            <a:r>
              <a:rPr lang="fr-FR" dirty="0">
                <a:latin typeface="Arial" panose="020B0604020202020204" pitchFamily="34" charset="0"/>
                <a:cs typeface="Arial" panose="020B0604020202020204" pitchFamily="34" charset="0"/>
              </a:rPr>
              <a:t>affirmation - Jack est en colère</a:t>
            </a:r>
          </a:p>
        </p:txBody>
      </p:sp>
    </p:spTree>
    <p:extLst>
      <p:ext uri="{BB962C8B-B14F-4D97-AF65-F5344CB8AC3E}">
        <p14:creationId xmlns:p14="http://schemas.microsoft.com/office/powerpoint/2010/main" val="2630014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P spid="21" grpId="0" animBg="1"/>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extLst>
              <p:ext uri="{D42A27DB-BD31-4B8C-83A1-F6EECF244321}">
                <p14:modId xmlns:p14="http://schemas.microsoft.com/office/powerpoint/2010/main" val="83699847"/>
              </p:ext>
            </p:extLst>
          </p:nvPr>
        </p:nvGraphicFramePr>
        <p:xfrm>
          <a:off x="251520" y="987574"/>
          <a:ext cx="8784976" cy="3751034"/>
        </p:xfrm>
        <a:graphic>
          <a:graphicData uri="http://schemas.openxmlformats.org/drawingml/2006/table">
            <a:tbl>
              <a:tblPr firstRow="1" bandRow="1">
                <a:tableStyleId>{5C22544A-7EE6-4342-B048-85BDC9FD1C3A}</a:tableStyleId>
              </a:tblPr>
              <a:tblGrid>
                <a:gridCol w="3880031">
                  <a:extLst>
                    <a:ext uri="{9D8B030D-6E8A-4147-A177-3AD203B41FA5}">
                      <a16:colId xmlns:a16="http://schemas.microsoft.com/office/drawing/2014/main" val="20000"/>
                    </a:ext>
                  </a:extLst>
                </a:gridCol>
                <a:gridCol w="4904945">
                  <a:extLst>
                    <a:ext uri="{9D8B030D-6E8A-4147-A177-3AD203B41FA5}">
                      <a16:colId xmlns:a16="http://schemas.microsoft.com/office/drawing/2014/main" val="20001"/>
                    </a:ext>
                  </a:extLst>
                </a:gridCol>
              </a:tblGrid>
              <a:tr h="13735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400" b="0" dirty="0">
                          <a:solidFill>
                            <a:schemeClr val="tx1"/>
                          </a:solidFill>
                          <a:latin typeface="Arial" panose="020B0604020202020204" pitchFamily="34" charset="0"/>
                          <a:cs typeface="Arial" panose="020B0604020202020204" pitchFamily="34" charset="0"/>
                        </a:rPr>
                        <a:t>La </a:t>
                      </a:r>
                      <a:r>
                        <a:rPr lang="fr-FR" sz="2400" b="1" dirty="0">
                          <a:solidFill>
                            <a:srgbClr val="0066FF"/>
                          </a:solidFill>
                          <a:latin typeface="Arial" panose="020B0604020202020204" pitchFamily="34" charset="0"/>
                          <a:cs typeface="Arial" panose="020B0604020202020204" pitchFamily="34" charset="0"/>
                        </a:rPr>
                        <a:t>phrase déclarative </a:t>
                      </a:r>
                      <a:r>
                        <a:rPr lang="fr-FR" sz="2400" b="0" dirty="0">
                          <a:solidFill>
                            <a:schemeClr val="tx1"/>
                          </a:solidFill>
                          <a:latin typeface="Arial" panose="020B0604020202020204" pitchFamily="34" charset="0"/>
                          <a:cs typeface="Arial" panose="020B0604020202020204" pitchFamily="34" charset="0"/>
                        </a:rPr>
                        <a:t>utilisée</a:t>
                      </a:r>
                      <a:r>
                        <a:rPr lang="fr-FR" sz="2400" b="0" baseline="0" dirty="0">
                          <a:solidFill>
                            <a:schemeClr val="tx1"/>
                          </a:solidFill>
                          <a:latin typeface="Arial" panose="020B0604020202020204" pitchFamily="34" charset="0"/>
                          <a:cs typeface="Arial" panose="020B0604020202020204" pitchFamily="34" charset="0"/>
                        </a:rPr>
                        <a:t> </a:t>
                      </a:r>
                      <a:r>
                        <a:rPr lang="fr-FR" sz="2400" b="1" baseline="0" dirty="0">
                          <a:solidFill>
                            <a:srgbClr val="0066FF"/>
                          </a:solidFill>
                          <a:latin typeface="Arial" panose="020B0604020202020204" pitchFamily="34" charset="0"/>
                          <a:cs typeface="Arial" panose="020B0604020202020204" pitchFamily="34" charset="0"/>
                        </a:rPr>
                        <a:t>pour raconter ou expliquer quelque chose</a:t>
                      </a:r>
                      <a:endParaRPr lang="fr-FR" sz="2400" b="1" dirty="0">
                        <a:solidFill>
                          <a:srgbClr val="0066FF"/>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400" b="0" dirty="0">
                          <a:solidFill>
                            <a:prstClr val="black"/>
                          </a:solidFill>
                          <a:latin typeface="Arial" panose="020B0604020202020204" pitchFamily="34" charset="0"/>
                          <a:cs typeface="Arial" panose="020B0604020202020204" pitchFamily="34" charset="0"/>
                        </a:rPr>
                        <a:t>Jack et sa mère sont pauvres.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2400" b="0" dirty="0">
                        <a:solidFill>
                          <a:prstClr val="black"/>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2400" b="0" dirty="0">
                          <a:solidFill>
                            <a:prstClr val="black"/>
                          </a:solidFill>
                          <a:latin typeface="Arial" panose="020B0604020202020204" pitchFamily="34" charset="0"/>
                          <a:cs typeface="Arial" panose="020B0604020202020204" pitchFamily="34" charset="0"/>
                        </a:rPr>
                        <a:t>Jusqu’au ciel !</a:t>
                      </a:r>
                      <a:endParaRPr lang="fr-FR" sz="24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1098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400" b="0" dirty="0">
                          <a:solidFill>
                            <a:schemeClr val="tx1"/>
                          </a:solidFill>
                          <a:latin typeface="Arial" panose="020B0604020202020204" pitchFamily="34" charset="0"/>
                          <a:cs typeface="Arial" panose="020B0604020202020204" pitchFamily="34" charset="0"/>
                        </a:rPr>
                        <a:t>La </a:t>
                      </a:r>
                      <a:r>
                        <a:rPr lang="fr-FR" sz="2400" b="1" dirty="0">
                          <a:solidFill>
                            <a:srgbClr val="0066FF"/>
                          </a:solidFill>
                          <a:latin typeface="Arial" panose="020B0604020202020204" pitchFamily="34" charset="0"/>
                          <a:cs typeface="Arial" panose="020B0604020202020204" pitchFamily="34" charset="0"/>
                        </a:rPr>
                        <a:t>phrase interrogative </a:t>
                      </a:r>
                      <a:r>
                        <a:rPr lang="fr-FR" sz="2400" b="0" dirty="0">
                          <a:solidFill>
                            <a:schemeClr val="tx1"/>
                          </a:solidFill>
                          <a:latin typeface="Arial" panose="020B0604020202020204" pitchFamily="34" charset="0"/>
                          <a:cs typeface="Arial" panose="020B0604020202020204" pitchFamily="34" charset="0"/>
                        </a:rPr>
                        <a:t>utilisée </a:t>
                      </a:r>
                      <a:r>
                        <a:rPr lang="fr-FR" sz="2400" b="1" dirty="0">
                          <a:solidFill>
                            <a:srgbClr val="0066FF"/>
                          </a:solidFill>
                          <a:latin typeface="Arial" panose="020B0604020202020204" pitchFamily="34" charset="0"/>
                          <a:cs typeface="Arial" panose="020B0604020202020204" pitchFamily="34" charset="0"/>
                        </a:rPr>
                        <a:t>pour poser une question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400" dirty="0">
                          <a:latin typeface="Arial" panose="020B0604020202020204" pitchFamily="34" charset="0"/>
                          <a:cs typeface="Arial" panose="020B0604020202020204" pitchFamily="34" charset="0"/>
                        </a:rPr>
                        <a:t>Où vas-tu donc avec cette vache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1452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400" b="0" dirty="0">
                          <a:solidFill>
                            <a:schemeClr val="tx1"/>
                          </a:solidFill>
                          <a:latin typeface="Arial" panose="020B0604020202020204" pitchFamily="34" charset="0"/>
                          <a:cs typeface="Arial" panose="020B0604020202020204" pitchFamily="34" charset="0"/>
                        </a:rPr>
                        <a:t>La </a:t>
                      </a:r>
                      <a:r>
                        <a:rPr lang="fr-FR" sz="2400" b="1" dirty="0">
                          <a:solidFill>
                            <a:srgbClr val="0066FF"/>
                          </a:solidFill>
                          <a:latin typeface="Arial" panose="020B0604020202020204" pitchFamily="34" charset="0"/>
                          <a:cs typeface="Arial" panose="020B0604020202020204" pitchFamily="34" charset="0"/>
                        </a:rPr>
                        <a:t>phrase impérative </a:t>
                      </a:r>
                      <a:r>
                        <a:rPr lang="fr-FR" sz="2400" b="0" dirty="0">
                          <a:solidFill>
                            <a:schemeClr val="tx1"/>
                          </a:solidFill>
                          <a:latin typeface="Arial" panose="020B0604020202020204" pitchFamily="34" charset="0"/>
                          <a:cs typeface="Arial" panose="020B0604020202020204" pitchFamily="34" charset="0"/>
                        </a:rPr>
                        <a:t>utilisée pour </a:t>
                      </a:r>
                      <a:r>
                        <a:rPr lang="fr-FR" sz="2400" b="1" i="0" dirty="0">
                          <a:solidFill>
                            <a:srgbClr val="0066FF"/>
                          </a:solidFill>
                          <a:latin typeface="Arial" panose="020B0604020202020204" pitchFamily="34" charset="0"/>
                          <a:cs typeface="Arial" panose="020B0604020202020204" pitchFamily="34" charset="0"/>
                        </a:rPr>
                        <a:t>donner un ordre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400" dirty="0">
                          <a:solidFill>
                            <a:schemeClr val="tx1"/>
                          </a:solidFill>
                          <a:latin typeface="Arial" panose="020B0604020202020204" pitchFamily="34" charset="0"/>
                          <a:cs typeface="Arial" panose="020B0604020202020204" pitchFamily="34" charset="0"/>
                        </a:rPr>
                        <a:t>Ne te fais</a:t>
                      </a:r>
                      <a:r>
                        <a:rPr lang="fr-FR" sz="2400" baseline="0" dirty="0">
                          <a:solidFill>
                            <a:schemeClr val="tx1"/>
                          </a:solidFill>
                          <a:latin typeface="Arial" panose="020B0604020202020204" pitchFamily="34" charset="0"/>
                          <a:cs typeface="Arial" panose="020B0604020202020204" pitchFamily="34" charset="0"/>
                        </a:rPr>
                        <a:t> pas avoir !</a:t>
                      </a:r>
                      <a:endParaRPr lang="fr-FR" sz="2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4" name="ZoneTexte 3"/>
          <p:cNvSpPr txBox="1"/>
          <p:nvPr/>
        </p:nvSpPr>
        <p:spPr>
          <a:xfrm>
            <a:off x="931679" y="33089"/>
            <a:ext cx="6992617" cy="461665"/>
          </a:xfrm>
          <a:prstGeom prst="rect">
            <a:avLst/>
          </a:prstGeom>
          <a:noFill/>
        </p:spPr>
        <p:txBody>
          <a:bodyPr wrap="square" rtlCol="0">
            <a:spAutoFit/>
          </a:bodyPr>
          <a:lstStyle/>
          <a:p>
            <a:pPr algn="ctr"/>
            <a:r>
              <a:rPr lang="fr-FR" sz="2400" dirty="0">
                <a:latin typeface="Arial" panose="020B0604020202020204" pitchFamily="34" charset="0"/>
                <a:cs typeface="Arial" panose="020B0604020202020204" pitchFamily="34" charset="0"/>
              </a:rPr>
              <a:t>Les types de phrases</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3566" y="33089"/>
            <a:ext cx="557804" cy="531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0559391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HIGHLIGHTER" val="false"/>
</p:tagLst>
</file>

<file path=ppt/tags/tag10.xml><?xml version="1.0" encoding="utf-8"?>
<p:tagLst xmlns:a="http://schemas.openxmlformats.org/drawingml/2006/main" xmlns:r="http://schemas.openxmlformats.org/officeDocument/2006/relationships" xmlns:p="http://schemas.openxmlformats.org/presentationml/2006/main">
  <p:tag name="HIGHLIGHTER" val="false"/>
</p:tagLst>
</file>

<file path=ppt/tags/tag11.xml><?xml version="1.0" encoding="utf-8"?>
<p:tagLst xmlns:a="http://schemas.openxmlformats.org/drawingml/2006/main" xmlns:r="http://schemas.openxmlformats.org/officeDocument/2006/relationships" xmlns:p="http://schemas.openxmlformats.org/presentationml/2006/main">
  <p:tag name="HIGHLIGHTER" val="false"/>
</p:tagLst>
</file>

<file path=ppt/tags/tag12.xml><?xml version="1.0" encoding="utf-8"?>
<p:tagLst xmlns:a="http://schemas.openxmlformats.org/drawingml/2006/main" xmlns:r="http://schemas.openxmlformats.org/officeDocument/2006/relationships" xmlns:p="http://schemas.openxmlformats.org/presentationml/2006/main">
  <p:tag name="HIGHLIGHTER" val="false"/>
</p:tagLst>
</file>

<file path=ppt/tags/tag13.xml><?xml version="1.0" encoding="utf-8"?>
<p:tagLst xmlns:a="http://schemas.openxmlformats.org/drawingml/2006/main" xmlns:r="http://schemas.openxmlformats.org/officeDocument/2006/relationships" xmlns:p="http://schemas.openxmlformats.org/presentationml/2006/main">
  <p:tag name="HIGHLIGHTER" val="false"/>
</p:tagLst>
</file>

<file path=ppt/tags/tag14.xml><?xml version="1.0" encoding="utf-8"?>
<p:tagLst xmlns:a="http://schemas.openxmlformats.org/drawingml/2006/main" xmlns:r="http://schemas.openxmlformats.org/officeDocument/2006/relationships" xmlns:p="http://schemas.openxmlformats.org/presentationml/2006/main">
  <p:tag name="HIGHLIGHTER" val="false"/>
</p:tagLst>
</file>

<file path=ppt/tags/tag15.xml><?xml version="1.0" encoding="utf-8"?>
<p:tagLst xmlns:a="http://schemas.openxmlformats.org/drawingml/2006/main" xmlns:r="http://schemas.openxmlformats.org/officeDocument/2006/relationships" xmlns:p="http://schemas.openxmlformats.org/presentationml/2006/main">
  <p:tag name="HIGHLIGHTER" val="false"/>
</p:tagLst>
</file>

<file path=ppt/tags/tag16.xml><?xml version="1.0" encoding="utf-8"?>
<p:tagLst xmlns:a="http://schemas.openxmlformats.org/drawingml/2006/main" xmlns:r="http://schemas.openxmlformats.org/officeDocument/2006/relationships" xmlns:p="http://schemas.openxmlformats.org/presentationml/2006/main">
  <p:tag name="HIGHLIGHTER" val="false"/>
</p:tagLst>
</file>

<file path=ppt/tags/tag17.xml><?xml version="1.0" encoding="utf-8"?>
<p:tagLst xmlns:a="http://schemas.openxmlformats.org/drawingml/2006/main" xmlns:r="http://schemas.openxmlformats.org/officeDocument/2006/relationships" xmlns:p="http://schemas.openxmlformats.org/presentationml/2006/main">
  <p:tag name="HIGHLIGHTER" val="false"/>
</p:tagLst>
</file>

<file path=ppt/tags/tag18.xml><?xml version="1.0" encoding="utf-8"?>
<p:tagLst xmlns:a="http://schemas.openxmlformats.org/drawingml/2006/main" xmlns:r="http://schemas.openxmlformats.org/officeDocument/2006/relationships" xmlns:p="http://schemas.openxmlformats.org/presentationml/2006/main">
  <p:tag name="HIGHLIGHTER" val="false"/>
</p:tagLst>
</file>

<file path=ppt/tags/tag19.xml><?xml version="1.0" encoding="utf-8"?>
<p:tagLst xmlns:a="http://schemas.openxmlformats.org/drawingml/2006/main" xmlns:r="http://schemas.openxmlformats.org/officeDocument/2006/relationships" xmlns:p="http://schemas.openxmlformats.org/presentationml/2006/main">
  <p:tag name="HIGHLIGHTER" val="false"/>
</p:tagLst>
</file>

<file path=ppt/tags/tag2.xml><?xml version="1.0" encoding="utf-8"?>
<p:tagLst xmlns:a="http://schemas.openxmlformats.org/drawingml/2006/main" xmlns:r="http://schemas.openxmlformats.org/officeDocument/2006/relationships" xmlns:p="http://schemas.openxmlformats.org/presentationml/2006/main">
  <p:tag name="HIGHLIGHTER" val="false"/>
</p:tagLst>
</file>

<file path=ppt/tags/tag20.xml><?xml version="1.0" encoding="utf-8"?>
<p:tagLst xmlns:a="http://schemas.openxmlformats.org/drawingml/2006/main" xmlns:r="http://schemas.openxmlformats.org/officeDocument/2006/relationships" xmlns:p="http://schemas.openxmlformats.org/presentationml/2006/main">
  <p:tag name="HIGHLIGHTER" val="false"/>
</p:tagLst>
</file>

<file path=ppt/tags/tag21.xml><?xml version="1.0" encoding="utf-8"?>
<p:tagLst xmlns:a="http://schemas.openxmlformats.org/drawingml/2006/main" xmlns:r="http://schemas.openxmlformats.org/officeDocument/2006/relationships" xmlns:p="http://schemas.openxmlformats.org/presentationml/2006/main">
  <p:tag name="HIGHLIGHTER" val="false"/>
</p:tagLst>
</file>

<file path=ppt/tags/tag22.xml><?xml version="1.0" encoding="utf-8"?>
<p:tagLst xmlns:a="http://schemas.openxmlformats.org/drawingml/2006/main" xmlns:r="http://schemas.openxmlformats.org/officeDocument/2006/relationships" xmlns:p="http://schemas.openxmlformats.org/presentationml/2006/main">
  <p:tag name="HIGHLIGHTER" val="false"/>
</p:tagLst>
</file>

<file path=ppt/tags/tag23.xml><?xml version="1.0" encoding="utf-8"?>
<p:tagLst xmlns:a="http://schemas.openxmlformats.org/drawingml/2006/main" xmlns:r="http://schemas.openxmlformats.org/officeDocument/2006/relationships" xmlns:p="http://schemas.openxmlformats.org/presentationml/2006/main">
  <p:tag name="HIGHLIGHTER" val="false"/>
</p:tagLst>
</file>

<file path=ppt/tags/tag24.xml><?xml version="1.0" encoding="utf-8"?>
<p:tagLst xmlns:a="http://schemas.openxmlformats.org/drawingml/2006/main" xmlns:r="http://schemas.openxmlformats.org/officeDocument/2006/relationships" xmlns:p="http://schemas.openxmlformats.org/presentationml/2006/main">
  <p:tag name="HIGHLIGHTER" val="false"/>
</p:tagLst>
</file>

<file path=ppt/tags/tag25.xml><?xml version="1.0" encoding="utf-8"?>
<p:tagLst xmlns:a="http://schemas.openxmlformats.org/drawingml/2006/main" xmlns:r="http://schemas.openxmlformats.org/officeDocument/2006/relationships" xmlns:p="http://schemas.openxmlformats.org/presentationml/2006/main">
  <p:tag name="HIGHLIGHTER" val="false"/>
</p:tagLst>
</file>

<file path=ppt/tags/tag26.xml><?xml version="1.0" encoding="utf-8"?>
<p:tagLst xmlns:a="http://schemas.openxmlformats.org/drawingml/2006/main" xmlns:r="http://schemas.openxmlformats.org/officeDocument/2006/relationships" xmlns:p="http://schemas.openxmlformats.org/presentationml/2006/main">
  <p:tag name="HIGHLIGHTER" val="false"/>
</p:tagLst>
</file>

<file path=ppt/tags/tag27.xml><?xml version="1.0" encoding="utf-8"?>
<p:tagLst xmlns:a="http://schemas.openxmlformats.org/drawingml/2006/main" xmlns:r="http://schemas.openxmlformats.org/officeDocument/2006/relationships" xmlns:p="http://schemas.openxmlformats.org/presentationml/2006/main">
  <p:tag name="HIGHLIGHTER" val="false"/>
</p:tagLst>
</file>

<file path=ppt/tags/tag28.xml><?xml version="1.0" encoding="utf-8"?>
<p:tagLst xmlns:a="http://schemas.openxmlformats.org/drawingml/2006/main" xmlns:r="http://schemas.openxmlformats.org/officeDocument/2006/relationships" xmlns:p="http://schemas.openxmlformats.org/presentationml/2006/main">
  <p:tag name="HIGHLIGHTER" val="false"/>
</p:tagLst>
</file>

<file path=ppt/tags/tag29.xml><?xml version="1.0" encoding="utf-8"?>
<p:tagLst xmlns:a="http://schemas.openxmlformats.org/drawingml/2006/main" xmlns:r="http://schemas.openxmlformats.org/officeDocument/2006/relationships" xmlns:p="http://schemas.openxmlformats.org/presentationml/2006/main">
  <p:tag name="HIGHLIGHTER" val="false"/>
</p:tagLst>
</file>

<file path=ppt/tags/tag3.xml><?xml version="1.0" encoding="utf-8"?>
<p:tagLst xmlns:a="http://schemas.openxmlformats.org/drawingml/2006/main" xmlns:r="http://schemas.openxmlformats.org/officeDocument/2006/relationships" xmlns:p="http://schemas.openxmlformats.org/presentationml/2006/main">
  <p:tag name="HIGHLIGHTER" val="false"/>
</p:tagLst>
</file>

<file path=ppt/tags/tag30.xml><?xml version="1.0" encoding="utf-8"?>
<p:tagLst xmlns:a="http://schemas.openxmlformats.org/drawingml/2006/main" xmlns:r="http://schemas.openxmlformats.org/officeDocument/2006/relationships" xmlns:p="http://schemas.openxmlformats.org/presentationml/2006/main">
  <p:tag name="HIGHLIGHTER" val="false"/>
</p:tagLst>
</file>

<file path=ppt/tags/tag31.xml><?xml version="1.0" encoding="utf-8"?>
<p:tagLst xmlns:a="http://schemas.openxmlformats.org/drawingml/2006/main" xmlns:r="http://schemas.openxmlformats.org/officeDocument/2006/relationships" xmlns:p="http://schemas.openxmlformats.org/presentationml/2006/main">
  <p:tag name="HIGHLIGHTER" val="false"/>
</p:tagLst>
</file>

<file path=ppt/tags/tag32.xml><?xml version="1.0" encoding="utf-8"?>
<p:tagLst xmlns:a="http://schemas.openxmlformats.org/drawingml/2006/main" xmlns:r="http://schemas.openxmlformats.org/officeDocument/2006/relationships" xmlns:p="http://schemas.openxmlformats.org/presentationml/2006/main">
  <p:tag name="HIGHLIGHTER" val="false"/>
</p:tagLst>
</file>

<file path=ppt/tags/tag33.xml><?xml version="1.0" encoding="utf-8"?>
<p:tagLst xmlns:a="http://schemas.openxmlformats.org/drawingml/2006/main" xmlns:r="http://schemas.openxmlformats.org/officeDocument/2006/relationships" xmlns:p="http://schemas.openxmlformats.org/presentationml/2006/main">
  <p:tag name="HIGHLIGHTER" val="false"/>
</p:tagLst>
</file>

<file path=ppt/tags/tag34.xml><?xml version="1.0" encoding="utf-8"?>
<p:tagLst xmlns:a="http://schemas.openxmlformats.org/drawingml/2006/main" xmlns:r="http://schemas.openxmlformats.org/officeDocument/2006/relationships" xmlns:p="http://schemas.openxmlformats.org/presentationml/2006/main">
  <p:tag name="HIGHLIGHTER" val="false"/>
</p:tagLst>
</file>

<file path=ppt/tags/tag35.xml><?xml version="1.0" encoding="utf-8"?>
<p:tagLst xmlns:a="http://schemas.openxmlformats.org/drawingml/2006/main" xmlns:r="http://schemas.openxmlformats.org/officeDocument/2006/relationships" xmlns:p="http://schemas.openxmlformats.org/presentationml/2006/main">
  <p:tag name="HIGHLIGHTER" val="false"/>
</p:tagLst>
</file>

<file path=ppt/tags/tag36.xml><?xml version="1.0" encoding="utf-8"?>
<p:tagLst xmlns:a="http://schemas.openxmlformats.org/drawingml/2006/main" xmlns:r="http://schemas.openxmlformats.org/officeDocument/2006/relationships" xmlns:p="http://schemas.openxmlformats.org/presentationml/2006/main">
  <p:tag name="HIGHLIGHTER" val="false"/>
</p:tagLst>
</file>

<file path=ppt/tags/tag37.xml><?xml version="1.0" encoding="utf-8"?>
<p:tagLst xmlns:a="http://schemas.openxmlformats.org/drawingml/2006/main" xmlns:r="http://schemas.openxmlformats.org/officeDocument/2006/relationships" xmlns:p="http://schemas.openxmlformats.org/presentationml/2006/main">
  <p:tag name="HIGHLIGHTER" val="false"/>
</p:tagLst>
</file>

<file path=ppt/tags/tag4.xml><?xml version="1.0" encoding="utf-8"?>
<p:tagLst xmlns:a="http://schemas.openxmlformats.org/drawingml/2006/main" xmlns:r="http://schemas.openxmlformats.org/officeDocument/2006/relationships" xmlns:p="http://schemas.openxmlformats.org/presentationml/2006/main">
  <p:tag name="HIGHLIGHTER" val="false"/>
</p:tagLst>
</file>

<file path=ppt/tags/tag5.xml><?xml version="1.0" encoding="utf-8"?>
<p:tagLst xmlns:a="http://schemas.openxmlformats.org/drawingml/2006/main" xmlns:r="http://schemas.openxmlformats.org/officeDocument/2006/relationships" xmlns:p="http://schemas.openxmlformats.org/presentationml/2006/main">
  <p:tag name="HIGHLIGHTER" val="false"/>
</p:tagLst>
</file>

<file path=ppt/tags/tag6.xml><?xml version="1.0" encoding="utf-8"?>
<p:tagLst xmlns:a="http://schemas.openxmlformats.org/drawingml/2006/main" xmlns:r="http://schemas.openxmlformats.org/officeDocument/2006/relationships" xmlns:p="http://schemas.openxmlformats.org/presentationml/2006/main">
  <p:tag name="HIGHLIGHTER" val="false"/>
</p:tagLst>
</file>

<file path=ppt/tags/tag7.xml><?xml version="1.0" encoding="utf-8"?>
<p:tagLst xmlns:a="http://schemas.openxmlformats.org/drawingml/2006/main" xmlns:r="http://schemas.openxmlformats.org/officeDocument/2006/relationships" xmlns:p="http://schemas.openxmlformats.org/presentationml/2006/main">
  <p:tag name="HIGHLIGHTER" val="false"/>
</p:tagLst>
</file>

<file path=ppt/tags/tag8.xml><?xml version="1.0" encoding="utf-8"?>
<p:tagLst xmlns:a="http://schemas.openxmlformats.org/drawingml/2006/main" xmlns:r="http://schemas.openxmlformats.org/officeDocument/2006/relationships" xmlns:p="http://schemas.openxmlformats.org/presentationml/2006/main">
  <p:tag name="HIGHLIGHTER" val="false"/>
</p:tagLst>
</file>

<file path=ppt/tags/tag9.xml><?xml version="1.0" encoding="utf-8"?>
<p:tagLst xmlns:a="http://schemas.openxmlformats.org/drawingml/2006/main" xmlns:r="http://schemas.openxmlformats.org/officeDocument/2006/relationships" xmlns:p="http://schemas.openxmlformats.org/presentationml/2006/main">
  <p:tag name="HIGHLIGHTER" val="false"/>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2180</TotalTime>
  <Words>702</Words>
  <Application>Microsoft Office PowerPoint</Application>
  <PresentationFormat>Affichage à l'écran (16:9)</PresentationFormat>
  <Paragraphs>145</Paragraphs>
  <Slides>17</Slides>
  <Notes>2</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17</vt:i4>
      </vt:variant>
    </vt:vector>
  </HeadingPairs>
  <TitlesOfParts>
    <vt:vector size="20" baseType="lpstr">
      <vt:lpstr>Arial</vt:lpstr>
      <vt:lpstr>Calibri</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Hewlett-Packard Company</dc:creator>
  <cp:lastModifiedBy>ANNE SZYMCZAK</cp:lastModifiedBy>
  <cp:revision>200</cp:revision>
  <dcterms:created xsi:type="dcterms:W3CDTF">2020-04-17T11:56:44Z</dcterms:created>
  <dcterms:modified xsi:type="dcterms:W3CDTF">2020-05-14T19:44:57Z</dcterms:modified>
</cp:coreProperties>
</file>