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64" r:id="rId2"/>
    <p:sldId id="265" r:id="rId3"/>
    <p:sldId id="270" r:id="rId4"/>
    <p:sldId id="329" r:id="rId5"/>
    <p:sldId id="330" r:id="rId6"/>
    <p:sldId id="360" r:id="rId7"/>
    <p:sldId id="331" r:id="rId8"/>
    <p:sldId id="338" r:id="rId9"/>
    <p:sldId id="339" r:id="rId10"/>
    <p:sldId id="349" r:id="rId11"/>
    <p:sldId id="333" r:id="rId12"/>
    <p:sldId id="350" r:id="rId13"/>
    <p:sldId id="354" r:id="rId14"/>
    <p:sldId id="355" r:id="rId15"/>
    <p:sldId id="340" r:id="rId16"/>
    <p:sldId id="353" r:id="rId17"/>
    <p:sldId id="351" r:id="rId18"/>
    <p:sldId id="352" r:id="rId19"/>
    <p:sldId id="345" r:id="rId20"/>
  </p:sldIdLst>
  <p:sldSz cx="9144000" cy="5143500" type="screen16x9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16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6861" autoAdjust="0"/>
  </p:normalViewPr>
  <p:slideViewPr>
    <p:cSldViewPr>
      <p:cViewPr varScale="1">
        <p:scale>
          <a:sx n="79" d="100"/>
          <a:sy n="79" d="100"/>
        </p:scale>
        <p:origin x="1062" y="396"/>
      </p:cViewPr>
      <p:guideLst>
        <p:guide orient="horz" pos="2160"/>
        <p:guide pos="2880"/>
        <p:guide orient="horz" pos="16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4650FA2-86A2-49DC-AEE5-7A2B7A93673C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890CEC9D-60EA-4E03-BD52-EF045E827ABD}">
      <dgm:prSet phldrT="[Texte]" custT="1"/>
      <dgm:spPr>
        <a:solidFill>
          <a:schemeClr val="accent5">
            <a:lumMod val="20000"/>
            <a:lumOff val="80000"/>
          </a:schemeClr>
        </a:solidFill>
      </dgm:spPr>
      <dgm:t>
        <a:bodyPr/>
        <a:lstStyle/>
        <a:p>
          <a:r>
            <a:rPr lang="fr-FR" sz="2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Mon copain pas bien danse.</a:t>
          </a:r>
          <a:endParaRPr lang="fr-FR" sz="24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FBE578A-D484-417F-B25F-62078E7B5E2B}" type="parTrans" cxnId="{AB076D10-A8F9-4679-90E5-0A2117340415}">
      <dgm:prSet/>
      <dgm:spPr/>
      <dgm:t>
        <a:bodyPr/>
        <a:lstStyle/>
        <a:p>
          <a:endParaRPr lang="fr-FR"/>
        </a:p>
      </dgm:t>
    </dgm:pt>
    <dgm:pt modelId="{BF78F2F4-D0A1-422A-8F83-06ABFA4377A1}" type="sibTrans" cxnId="{AB076D10-A8F9-4679-90E5-0A2117340415}">
      <dgm:prSet/>
      <dgm:spPr/>
      <dgm:t>
        <a:bodyPr/>
        <a:lstStyle/>
        <a:p>
          <a:endParaRPr lang="fr-FR"/>
        </a:p>
      </dgm:t>
    </dgm:pt>
    <dgm:pt modelId="{87FEA79C-066D-4D80-8EBC-565479965E6A}">
      <dgm:prSet phldrT="[Texte]" custT="1"/>
      <dgm:spPr>
        <a:solidFill>
          <a:schemeClr val="accent5">
            <a:lumMod val="20000"/>
            <a:lumOff val="80000"/>
          </a:schemeClr>
        </a:solidFill>
      </dgm:spPr>
      <dgm:t>
        <a:bodyPr/>
        <a:lstStyle/>
        <a:p>
          <a:r>
            <a:rPr lang="fr-FR" sz="2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Mon copain ne danse pas bien.</a:t>
          </a:r>
          <a:endParaRPr lang="fr-FR" sz="24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A636D5F-DD72-4DA4-9EB1-88567EF6C6FB}" type="parTrans" cxnId="{57C2A878-3A08-40C8-9EA8-AA2BE02476EB}">
      <dgm:prSet/>
      <dgm:spPr/>
      <dgm:t>
        <a:bodyPr/>
        <a:lstStyle/>
        <a:p>
          <a:endParaRPr lang="fr-FR"/>
        </a:p>
      </dgm:t>
    </dgm:pt>
    <dgm:pt modelId="{3734C081-4F0D-4909-A7CC-162B5C6425B1}" type="sibTrans" cxnId="{57C2A878-3A08-40C8-9EA8-AA2BE02476EB}">
      <dgm:prSet/>
      <dgm:spPr/>
      <dgm:t>
        <a:bodyPr/>
        <a:lstStyle/>
        <a:p>
          <a:endParaRPr lang="fr-FR"/>
        </a:p>
      </dgm:t>
    </dgm:pt>
    <dgm:pt modelId="{3C43DEED-3D06-4294-8151-AC14B42D1C00}">
      <dgm:prSet phldrT="[Texte]" custT="1"/>
      <dgm:spPr>
        <a:solidFill>
          <a:schemeClr val="accent5">
            <a:lumMod val="20000"/>
            <a:lumOff val="80000"/>
          </a:schemeClr>
        </a:solidFill>
      </dgm:spPr>
      <dgm:t>
        <a:bodyPr/>
        <a:lstStyle/>
        <a:p>
          <a:r>
            <a:rPr lang="fr-FR" sz="2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Mon copain danse pas bien. </a:t>
          </a:r>
          <a:endParaRPr lang="fr-FR" sz="24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7802FD8-F457-41FF-BD10-A4C8C303FDE0}" type="sibTrans" cxnId="{EFDBEE13-254C-4239-A50A-ACFD28B90ED2}">
      <dgm:prSet/>
      <dgm:spPr/>
      <dgm:t>
        <a:bodyPr/>
        <a:lstStyle/>
        <a:p>
          <a:endParaRPr lang="fr-FR"/>
        </a:p>
      </dgm:t>
    </dgm:pt>
    <dgm:pt modelId="{B828012A-0506-4765-936C-3CACC03CAFCE}" type="parTrans" cxnId="{EFDBEE13-254C-4239-A50A-ACFD28B90ED2}">
      <dgm:prSet/>
      <dgm:spPr/>
      <dgm:t>
        <a:bodyPr/>
        <a:lstStyle/>
        <a:p>
          <a:endParaRPr lang="fr-FR"/>
        </a:p>
      </dgm:t>
    </dgm:pt>
    <dgm:pt modelId="{508B2FBC-0B90-4F99-BD27-5EDBCCD9AF6F}" type="pres">
      <dgm:prSet presAssocID="{74650FA2-86A2-49DC-AEE5-7A2B7A93673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EDD55D74-F2D6-4C56-8B16-37D50A96053C}" type="pres">
      <dgm:prSet presAssocID="{3C43DEED-3D06-4294-8151-AC14B42D1C00}" presName="linNode" presStyleCnt="0"/>
      <dgm:spPr/>
    </dgm:pt>
    <dgm:pt modelId="{A9175028-9517-4EA2-B4C1-FBA3E9067702}" type="pres">
      <dgm:prSet presAssocID="{3C43DEED-3D06-4294-8151-AC14B42D1C00}" presName="parentText" presStyleLbl="node1" presStyleIdx="0" presStyleCnt="3" custScaleX="176298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550D656-910B-447E-BCAF-DC84AFE98EC6}" type="pres">
      <dgm:prSet presAssocID="{47802FD8-F457-41FF-BD10-A4C8C303FDE0}" presName="sp" presStyleCnt="0"/>
      <dgm:spPr/>
    </dgm:pt>
    <dgm:pt modelId="{C93F8730-9E5D-4A73-9F84-38F4038AA770}" type="pres">
      <dgm:prSet presAssocID="{890CEC9D-60EA-4E03-BD52-EF045E827ABD}" presName="linNode" presStyleCnt="0"/>
      <dgm:spPr/>
    </dgm:pt>
    <dgm:pt modelId="{52AD27D8-715D-4C62-8F70-A7311E2DB628}" type="pres">
      <dgm:prSet presAssocID="{890CEC9D-60EA-4E03-BD52-EF045E827ABD}" presName="parentText" presStyleLbl="node1" presStyleIdx="1" presStyleCnt="3" custScaleX="176298" custLinFactNeighborX="0" custLinFactNeighborY="-2299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4E3602D-ED51-413F-A3E9-C957125A7F4C}" type="pres">
      <dgm:prSet presAssocID="{BF78F2F4-D0A1-422A-8F83-06ABFA4377A1}" presName="sp" presStyleCnt="0"/>
      <dgm:spPr/>
    </dgm:pt>
    <dgm:pt modelId="{704DE151-11B2-49E0-A588-4F3A34CA42BF}" type="pres">
      <dgm:prSet presAssocID="{87FEA79C-066D-4D80-8EBC-565479965E6A}" presName="linNode" presStyleCnt="0"/>
      <dgm:spPr/>
    </dgm:pt>
    <dgm:pt modelId="{1BA3AABC-5F1C-4473-A3D0-E97BA23F8E4F}" type="pres">
      <dgm:prSet presAssocID="{87FEA79C-066D-4D80-8EBC-565479965E6A}" presName="parentText" presStyleLbl="node1" presStyleIdx="2" presStyleCnt="3" custScaleX="176298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2BED5176-292A-4617-BFA1-AFEF14AAB9B9}" type="presOf" srcId="{87FEA79C-066D-4D80-8EBC-565479965E6A}" destId="{1BA3AABC-5F1C-4473-A3D0-E97BA23F8E4F}" srcOrd="0" destOrd="0" presId="urn:microsoft.com/office/officeart/2005/8/layout/vList5"/>
    <dgm:cxn modelId="{5242186D-BF4B-4ED0-9D26-F018B2AD663F}" type="presOf" srcId="{890CEC9D-60EA-4E03-BD52-EF045E827ABD}" destId="{52AD27D8-715D-4C62-8F70-A7311E2DB628}" srcOrd="0" destOrd="0" presId="urn:microsoft.com/office/officeart/2005/8/layout/vList5"/>
    <dgm:cxn modelId="{908433A7-C471-4C67-BB23-41B1E53D14AA}" type="presOf" srcId="{3C43DEED-3D06-4294-8151-AC14B42D1C00}" destId="{A9175028-9517-4EA2-B4C1-FBA3E9067702}" srcOrd="0" destOrd="0" presId="urn:microsoft.com/office/officeart/2005/8/layout/vList5"/>
    <dgm:cxn modelId="{EFDBEE13-254C-4239-A50A-ACFD28B90ED2}" srcId="{74650FA2-86A2-49DC-AEE5-7A2B7A93673C}" destId="{3C43DEED-3D06-4294-8151-AC14B42D1C00}" srcOrd="0" destOrd="0" parTransId="{B828012A-0506-4765-936C-3CACC03CAFCE}" sibTransId="{47802FD8-F457-41FF-BD10-A4C8C303FDE0}"/>
    <dgm:cxn modelId="{57C2A878-3A08-40C8-9EA8-AA2BE02476EB}" srcId="{74650FA2-86A2-49DC-AEE5-7A2B7A93673C}" destId="{87FEA79C-066D-4D80-8EBC-565479965E6A}" srcOrd="2" destOrd="0" parTransId="{4A636D5F-DD72-4DA4-9EB1-88567EF6C6FB}" sibTransId="{3734C081-4F0D-4909-A7CC-162B5C6425B1}"/>
    <dgm:cxn modelId="{62A20C24-35CE-4AB2-93D4-3DF5E8A8FA7C}" type="presOf" srcId="{74650FA2-86A2-49DC-AEE5-7A2B7A93673C}" destId="{508B2FBC-0B90-4F99-BD27-5EDBCCD9AF6F}" srcOrd="0" destOrd="0" presId="urn:microsoft.com/office/officeart/2005/8/layout/vList5"/>
    <dgm:cxn modelId="{AB076D10-A8F9-4679-90E5-0A2117340415}" srcId="{74650FA2-86A2-49DC-AEE5-7A2B7A93673C}" destId="{890CEC9D-60EA-4E03-BD52-EF045E827ABD}" srcOrd="1" destOrd="0" parTransId="{BFBE578A-D484-417F-B25F-62078E7B5E2B}" sibTransId="{BF78F2F4-D0A1-422A-8F83-06ABFA4377A1}"/>
    <dgm:cxn modelId="{4B1954BD-5C99-4064-9462-80282F305841}" type="presParOf" srcId="{508B2FBC-0B90-4F99-BD27-5EDBCCD9AF6F}" destId="{EDD55D74-F2D6-4C56-8B16-37D50A96053C}" srcOrd="0" destOrd="0" presId="urn:microsoft.com/office/officeart/2005/8/layout/vList5"/>
    <dgm:cxn modelId="{30B0625C-F882-4FD7-89EC-E3F39C89AEB3}" type="presParOf" srcId="{EDD55D74-F2D6-4C56-8B16-37D50A96053C}" destId="{A9175028-9517-4EA2-B4C1-FBA3E9067702}" srcOrd="0" destOrd="0" presId="urn:microsoft.com/office/officeart/2005/8/layout/vList5"/>
    <dgm:cxn modelId="{229D41EF-93C6-4599-B34B-E29F13564D2D}" type="presParOf" srcId="{508B2FBC-0B90-4F99-BD27-5EDBCCD9AF6F}" destId="{F550D656-910B-447E-BCAF-DC84AFE98EC6}" srcOrd="1" destOrd="0" presId="urn:microsoft.com/office/officeart/2005/8/layout/vList5"/>
    <dgm:cxn modelId="{AAFA869D-5E13-48DB-AAAA-6C69F5FDAFA5}" type="presParOf" srcId="{508B2FBC-0B90-4F99-BD27-5EDBCCD9AF6F}" destId="{C93F8730-9E5D-4A73-9F84-38F4038AA770}" srcOrd="2" destOrd="0" presId="urn:microsoft.com/office/officeart/2005/8/layout/vList5"/>
    <dgm:cxn modelId="{E01B8B8E-6B33-469A-A479-29221B9118A9}" type="presParOf" srcId="{C93F8730-9E5D-4A73-9F84-38F4038AA770}" destId="{52AD27D8-715D-4C62-8F70-A7311E2DB628}" srcOrd="0" destOrd="0" presId="urn:microsoft.com/office/officeart/2005/8/layout/vList5"/>
    <dgm:cxn modelId="{3244A565-F294-4A8D-B2F6-8CCFD41AB4AF}" type="presParOf" srcId="{508B2FBC-0B90-4F99-BD27-5EDBCCD9AF6F}" destId="{54E3602D-ED51-413F-A3E9-C957125A7F4C}" srcOrd="3" destOrd="0" presId="urn:microsoft.com/office/officeart/2005/8/layout/vList5"/>
    <dgm:cxn modelId="{DCC03F78-B818-4759-AB26-325AC487BDBE}" type="presParOf" srcId="{508B2FBC-0B90-4F99-BD27-5EDBCCD9AF6F}" destId="{704DE151-11B2-49E0-A588-4F3A34CA42BF}" srcOrd="4" destOrd="0" presId="urn:microsoft.com/office/officeart/2005/8/layout/vList5"/>
    <dgm:cxn modelId="{6380FDBF-431E-4921-9319-33B3CD8B391E}" type="presParOf" srcId="{704DE151-11B2-49E0-A588-4F3A34CA42BF}" destId="{1BA3AABC-5F1C-4473-A3D0-E97BA23F8E4F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4650FA2-86A2-49DC-AEE5-7A2B7A93673C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890CEC9D-60EA-4E03-BD52-EF045E827ABD}">
      <dgm:prSet phldrT="[Texte]" custT="1"/>
      <dgm:spPr>
        <a:solidFill>
          <a:schemeClr val="accent2">
            <a:lumMod val="50000"/>
          </a:schemeClr>
        </a:solidFill>
      </dgm:spPr>
      <dgm:t>
        <a:bodyPr/>
        <a:lstStyle/>
        <a:p>
          <a:r>
            <a:rPr lang="fr-FR" sz="2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Mon copain pas bien danse.</a:t>
          </a:r>
          <a:endParaRPr lang="fr-FR" sz="24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FBE578A-D484-417F-B25F-62078E7B5E2B}" type="parTrans" cxnId="{AB076D10-A8F9-4679-90E5-0A2117340415}">
      <dgm:prSet/>
      <dgm:spPr/>
      <dgm:t>
        <a:bodyPr/>
        <a:lstStyle/>
        <a:p>
          <a:endParaRPr lang="fr-FR"/>
        </a:p>
      </dgm:t>
    </dgm:pt>
    <dgm:pt modelId="{BF78F2F4-D0A1-422A-8F83-06ABFA4377A1}" type="sibTrans" cxnId="{AB076D10-A8F9-4679-90E5-0A2117340415}">
      <dgm:prSet/>
      <dgm:spPr/>
      <dgm:t>
        <a:bodyPr/>
        <a:lstStyle/>
        <a:p>
          <a:endParaRPr lang="fr-FR"/>
        </a:p>
      </dgm:t>
    </dgm:pt>
    <dgm:pt modelId="{87FEA79C-066D-4D80-8EBC-565479965E6A}">
      <dgm:prSet phldrT="[Texte]" custT="1"/>
      <dgm:spPr>
        <a:solidFill>
          <a:schemeClr val="accent5">
            <a:lumMod val="20000"/>
            <a:lumOff val="80000"/>
          </a:schemeClr>
        </a:solidFill>
      </dgm:spPr>
      <dgm:t>
        <a:bodyPr/>
        <a:lstStyle/>
        <a:p>
          <a:r>
            <a:rPr lang="fr-FR" sz="2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Mon copain ne danse pas bien.</a:t>
          </a:r>
          <a:endParaRPr lang="fr-FR" sz="24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A636D5F-DD72-4DA4-9EB1-88567EF6C6FB}" type="parTrans" cxnId="{57C2A878-3A08-40C8-9EA8-AA2BE02476EB}">
      <dgm:prSet/>
      <dgm:spPr/>
      <dgm:t>
        <a:bodyPr/>
        <a:lstStyle/>
        <a:p>
          <a:endParaRPr lang="fr-FR"/>
        </a:p>
      </dgm:t>
    </dgm:pt>
    <dgm:pt modelId="{3734C081-4F0D-4909-A7CC-162B5C6425B1}" type="sibTrans" cxnId="{57C2A878-3A08-40C8-9EA8-AA2BE02476EB}">
      <dgm:prSet/>
      <dgm:spPr/>
      <dgm:t>
        <a:bodyPr/>
        <a:lstStyle/>
        <a:p>
          <a:endParaRPr lang="fr-FR"/>
        </a:p>
      </dgm:t>
    </dgm:pt>
    <dgm:pt modelId="{3C43DEED-3D06-4294-8151-AC14B42D1C00}">
      <dgm:prSet phldrT="[Texte]" custT="1"/>
      <dgm:spPr>
        <a:solidFill>
          <a:schemeClr val="accent2">
            <a:lumMod val="50000"/>
          </a:schemeClr>
        </a:solidFill>
      </dgm:spPr>
      <dgm:t>
        <a:bodyPr/>
        <a:lstStyle/>
        <a:p>
          <a:r>
            <a:rPr lang="fr-FR" sz="2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Mon copain danse pas bien. </a:t>
          </a:r>
          <a:endParaRPr lang="fr-FR" sz="24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7802FD8-F457-41FF-BD10-A4C8C303FDE0}" type="sibTrans" cxnId="{EFDBEE13-254C-4239-A50A-ACFD28B90ED2}">
      <dgm:prSet/>
      <dgm:spPr/>
      <dgm:t>
        <a:bodyPr/>
        <a:lstStyle/>
        <a:p>
          <a:endParaRPr lang="fr-FR"/>
        </a:p>
      </dgm:t>
    </dgm:pt>
    <dgm:pt modelId="{B828012A-0506-4765-936C-3CACC03CAFCE}" type="parTrans" cxnId="{EFDBEE13-254C-4239-A50A-ACFD28B90ED2}">
      <dgm:prSet/>
      <dgm:spPr/>
      <dgm:t>
        <a:bodyPr/>
        <a:lstStyle/>
        <a:p>
          <a:endParaRPr lang="fr-FR"/>
        </a:p>
      </dgm:t>
    </dgm:pt>
    <dgm:pt modelId="{508B2FBC-0B90-4F99-BD27-5EDBCCD9AF6F}" type="pres">
      <dgm:prSet presAssocID="{74650FA2-86A2-49DC-AEE5-7A2B7A93673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EDD55D74-F2D6-4C56-8B16-37D50A96053C}" type="pres">
      <dgm:prSet presAssocID="{3C43DEED-3D06-4294-8151-AC14B42D1C00}" presName="linNode" presStyleCnt="0"/>
      <dgm:spPr/>
    </dgm:pt>
    <dgm:pt modelId="{A9175028-9517-4EA2-B4C1-FBA3E9067702}" type="pres">
      <dgm:prSet presAssocID="{3C43DEED-3D06-4294-8151-AC14B42D1C00}" presName="parentText" presStyleLbl="node1" presStyleIdx="0" presStyleCnt="3" custScaleX="176298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550D656-910B-447E-BCAF-DC84AFE98EC6}" type="pres">
      <dgm:prSet presAssocID="{47802FD8-F457-41FF-BD10-A4C8C303FDE0}" presName="sp" presStyleCnt="0"/>
      <dgm:spPr/>
    </dgm:pt>
    <dgm:pt modelId="{C93F8730-9E5D-4A73-9F84-38F4038AA770}" type="pres">
      <dgm:prSet presAssocID="{890CEC9D-60EA-4E03-BD52-EF045E827ABD}" presName="linNode" presStyleCnt="0"/>
      <dgm:spPr/>
    </dgm:pt>
    <dgm:pt modelId="{52AD27D8-715D-4C62-8F70-A7311E2DB628}" type="pres">
      <dgm:prSet presAssocID="{890CEC9D-60EA-4E03-BD52-EF045E827ABD}" presName="parentText" presStyleLbl="node1" presStyleIdx="1" presStyleCnt="3" custScaleX="176298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4E3602D-ED51-413F-A3E9-C957125A7F4C}" type="pres">
      <dgm:prSet presAssocID="{BF78F2F4-D0A1-422A-8F83-06ABFA4377A1}" presName="sp" presStyleCnt="0"/>
      <dgm:spPr/>
    </dgm:pt>
    <dgm:pt modelId="{704DE151-11B2-49E0-A588-4F3A34CA42BF}" type="pres">
      <dgm:prSet presAssocID="{87FEA79C-066D-4D80-8EBC-565479965E6A}" presName="linNode" presStyleCnt="0"/>
      <dgm:spPr/>
    </dgm:pt>
    <dgm:pt modelId="{1BA3AABC-5F1C-4473-A3D0-E97BA23F8E4F}" type="pres">
      <dgm:prSet presAssocID="{87FEA79C-066D-4D80-8EBC-565479965E6A}" presName="parentText" presStyleLbl="node1" presStyleIdx="2" presStyleCnt="3" custScaleX="176298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7F4DDE61-F579-4057-8595-FF8DE7B0637F}" type="presOf" srcId="{890CEC9D-60EA-4E03-BD52-EF045E827ABD}" destId="{52AD27D8-715D-4C62-8F70-A7311E2DB628}" srcOrd="0" destOrd="0" presId="urn:microsoft.com/office/officeart/2005/8/layout/vList5"/>
    <dgm:cxn modelId="{C2A89660-2919-4036-B1CC-ADB9E2FE47C7}" type="presOf" srcId="{3C43DEED-3D06-4294-8151-AC14B42D1C00}" destId="{A9175028-9517-4EA2-B4C1-FBA3E9067702}" srcOrd="0" destOrd="0" presId="urn:microsoft.com/office/officeart/2005/8/layout/vList5"/>
    <dgm:cxn modelId="{D83AB47B-15CF-4698-90D7-D8B04631E8CE}" type="presOf" srcId="{74650FA2-86A2-49DC-AEE5-7A2B7A93673C}" destId="{508B2FBC-0B90-4F99-BD27-5EDBCCD9AF6F}" srcOrd="0" destOrd="0" presId="urn:microsoft.com/office/officeart/2005/8/layout/vList5"/>
    <dgm:cxn modelId="{EFDBEE13-254C-4239-A50A-ACFD28B90ED2}" srcId="{74650FA2-86A2-49DC-AEE5-7A2B7A93673C}" destId="{3C43DEED-3D06-4294-8151-AC14B42D1C00}" srcOrd="0" destOrd="0" parTransId="{B828012A-0506-4765-936C-3CACC03CAFCE}" sibTransId="{47802FD8-F457-41FF-BD10-A4C8C303FDE0}"/>
    <dgm:cxn modelId="{59B53161-C215-491D-82F0-0F1814F6DEE1}" type="presOf" srcId="{87FEA79C-066D-4D80-8EBC-565479965E6A}" destId="{1BA3AABC-5F1C-4473-A3D0-E97BA23F8E4F}" srcOrd="0" destOrd="0" presId="urn:microsoft.com/office/officeart/2005/8/layout/vList5"/>
    <dgm:cxn modelId="{57C2A878-3A08-40C8-9EA8-AA2BE02476EB}" srcId="{74650FA2-86A2-49DC-AEE5-7A2B7A93673C}" destId="{87FEA79C-066D-4D80-8EBC-565479965E6A}" srcOrd="2" destOrd="0" parTransId="{4A636D5F-DD72-4DA4-9EB1-88567EF6C6FB}" sibTransId="{3734C081-4F0D-4909-A7CC-162B5C6425B1}"/>
    <dgm:cxn modelId="{AB076D10-A8F9-4679-90E5-0A2117340415}" srcId="{74650FA2-86A2-49DC-AEE5-7A2B7A93673C}" destId="{890CEC9D-60EA-4E03-BD52-EF045E827ABD}" srcOrd="1" destOrd="0" parTransId="{BFBE578A-D484-417F-B25F-62078E7B5E2B}" sibTransId="{BF78F2F4-D0A1-422A-8F83-06ABFA4377A1}"/>
    <dgm:cxn modelId="{C60B3F7E-318E-401C-B53E-BD365697E37D}" type="presParOf" srcId="{508B2FBC-0B90-4F99-BD27-5EDBCCD9AF6F}" destId="{EDD55D74-F2D6-4C56-8B16-37D50A96053C}" srcOrd="0" destOrd="0" presId="urn:microsoft.com/office/officeart/2005/8/layout/vList5"/>
    <dgm:cxn modelId="{BEE65EF1-C7F8-4DFF-B520-CD64648F5EAA}" type="presParOf" srcId="{EDD55D74-F2D6-4C56-8B16-37D50A96053C}" destId="{A9175028-9517-4EA2-B4C1-FBA3E9067702}" srcOrd="0" destOrd="0" presId="urn:microsoft.com/office/officeart/2005/8/layout/vList5"/>
    <dgm:cxn modelId="{1BEF89FC-1E8A-4132-BB1B-B8115E03C547}" type="presParOf" srcId="{508B2FBC-0B90-4F99-BD27-5EDBCCD9AF6F}" destId="{F550D656-910B-447E-BCAF-DC84AFE98EC6}" srcOrd="1" destOrd="0" presId="urn:microsoft.com/office/officeart/2005/8/layout/vList5"/>
    <dgm:cxn modelId="{5E840401-E553-4B71-966E-57D25D6472AD}" type="presParOf" srcId="{508B2FBC-0B90-4F99-BD27-5EDBCCD9AF6F}" destId="{C93F8730-9E5D-4A73-9F84-38F4038AA770}" srcOrd="2" destOrd="0" presId="urn:microsoft.com/office/officeart/2005/8/layout/vList5"/>
    <dgm:cxn modelId="{69D2AF26-5A18-4320-B0F8-9EC2EA85EC2E}" type="presParOf" srcId="{C93F8730-9E5D-4A73-9F84-38F4038AA770}" destId="{52AD27D8-715D-4C62-8F70-A7311E2DB628}" srcOrd="0" destOrd="0" presId="urn:microsoft.com/office/officeart/2005/8/layout/vList5"/>
    <dgm:cxn modelId="{8B41B5F1-E9A4-40FE-854D-EC12905DB91E}" type="presParOf" srcId="{508B2FBC-0B90-4F99-BD27-5EDBCCD9AF6F}" destId="{54E3602D-ED51-413F-A3E9-C957125A7F4C}" srcOrd="3" destOrd="0" presId="urn:microsoft.com/office/officeart/2005/8/layout/vList5"/>
    <dgm:cxn modelId="{F891A4A5-D04D-4F51-ACC2-69560CF6B50F}" type="presParOf" srcId="{508B2FBC-0B90-4F99-BD27-5EDBCCD9AF6F}" destId="{704DE151-11B2-49E0-A588-4F3A34CA42BF}" srcOrd="4" destOrd="0" presId="urn:microsoft.com/office/officeart/2005/8/layout/vList5"/>
    <dgm:cxn modelId="{551FA41A-7986-4D66-BBBE-CA18D0B75739}" type="presParOf" srcId="{704DE151-11B2-49E0-A588-4F3A34CA42BF}" destId="{1BA3AABC-5F1C-4473-A3D0-E97BA23F8E4F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4650FA2-86A2-49DC-AEE5-7A2B7A93673C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890CEC9D-60EA-4E03-BD52-EF045E827ABD}">
      <dgm:prSet phldrT="[Texte]" custT="1"/>
      <dgm:spPr>
        <a:solidFill>
          <a:schemeClr val="accent5">
            <a:lumMod val="20000"/>
            <a:lumOff val="80000"/>
          </a:schemeClr>
        </a:solidFill>
      </dgm:spPr>
      <dgm:t>
        <a:bodyPr/>
        <a:lstStyle/>
        <a:p>
          <a:r>
            <a:rPr lang="fr-FR" sz="2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Je n’aime les histoires de pirates.</a:t>
          </a:r>
          <a:endParaRPr lang="fr-FR" sz="24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FBE578A-D484-417F-B25F-62078E7B5E2B}" type="parTrans" cxnId="{AB076D10-A8F9-4679-90E5-0A2117340415}">
      <dgm:prSet/>
      <dgm:spPr/>
      <dgm:t>
        <a:bodyPr/>
        <a:lstStyle/>
        <a:p>
          <a:endParaRPr lang="fr-FR"/>
        </a:p>
      </dgm:t>
    </dgm:pt>
    <dgm:pt modelId="{BF78F2F4-D0A1-422A-8F83-06ABFA4377A1}" type="sibTrans" cxnId="{AB076D10-A8F9-4679-90E5-0A2117340415}">
      <dgm:prSet/>
      <dgm:spPr/>
      <dgm:t>
        <a:bodyPr/>
        <a:lstStyle/>
        <a:p>
          <a:endParaRPr lang="fr-FR"/>
        </a:p>
      </dgm:t>
    </dgm:pt>
    <dgm:pt modelId="{87FEA79C-066D-4D80-8EBC-565479965E6A}">
      <dgm:prSet phldrT="[Texte]" custT="1"/>
      <dgm:spPr>
        <a:solidFill>
          <a:schemeClr val="accent5">
            <a:lumMod val="20000"/>
            <a:lumOff val="80000"/>
          </a:schemeClr>
        </a:solidFill>
      </dgm:spPr>
      <dgm:t>
        <a:bodyPr/>
        <a:lstStyle/>
        <a:p>
          <a:r>
            <a:rPr lang="fr-FR" sz="2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Je n’aime pas les histoires de pirates. </a:t>
          </a:r>
          <a:endParaRPr lang="fr-FR" sz="24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A636D5F-DD72-4DA4-9EB1-88567EF6C6FB}" type="parTrans" cxnId="{57C2A878-3A08-40C8-9EA8-AA2BE02476EB}">
      <dgm:prSet/>
      <dgm:spPr/>
      <dgm:t>
        <a:bodyPr/>
        <a:lstStyle/>
        <a:p>
          <a:endParaRPr lang="fr-FR"/>
        </a:p>
      </dgm:t>
    </dgm:pt>
    <dgm:pt modelId="{3734C081-4F0D-4909-A7CC-162B5C6425B1}" type="sibTrans" cxnId="{57C2A878-3A08-40C8-9EA8-AA2BE02476EB}">
      <dgm:prSet/>
      <dgm:spPr/>
      <dgm:t>
        <a:bodyPr/>
        <a:lstStyle/>
        <a:p>
          <a:endParaRPr lang="fr-FR"/>
        </a:p>
      </dgm:t>
    </dgm:pt>
    <dgm:pt modelId="{3C43DEED-3D06-4294-8151-AC14B42D1C00}">
      <dgm:prSet phldrT="[Texte]" custT="1"/>
      <dgm:spPr>
        <a:solidFill>
          <a:schemeClr val="accent5">
            <a:lumMod val="20000"/>
            <a:lumOff val="80000"/>
          </a:schemeClr>
        </a:solidFill>
      </dgm:spPr>
      <dgm:t>
        <a:bodyPr/>
        <a:lstStyle/>
        <a:p>
          <a:r>
            <a:rPr lang="fr-FR" sz="2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Je ne aime pas les histoires de pirates.</a:t>
          </a:r>
          <a:endParaRPr lang="fr-FR" sz="24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7802FD8-F457-41FF-BD10-A4C8C303FDE0}" type="sibTrans" cxnId="{EFDBEE13-254C-4239-A50A-ACFD28B90ED2}">
      <dgm:prSet/>
      <dgm:spPr/>
      <dgm:t>
        <a:bodyPr/>
        <a:lstStyle/>
        <a:p>
          <a:endParaRPr lang="fr-FR"/>
        </a:p>
      </dgm:t>
    </dgm:pt>
    <dgm:pt modelId="{B828012A-0506-4765-936C-3CACC03CAFCE}" type="parTrans" cxnId="{EFDBEE13-254C-4239-A50A-ACFD28B90ED2}">
      <dgm:prSet/>
      <dgm:spPr/>
      <dgm:t>
        <a:bodyPr/>
        <a:lstStyle/>
        <a:p>
          <a:endParaRPr lang="fr-FR"/>
        </a:p>
      </dgm:t>
    </dgm:pt>
    <dgm:pt modelId="{508B2FBC-0B90-4F99-BD27-5EDBCCD9AF6F}" type="pres">
      <dgm:prSet presAssocID="{74650FA2-86A2-49DC-AEE5-7A2B7A93673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EDD55D74-F2D6-4C56-8B16-37D50A96053C}" type="pres">
      <dgm:prSet presAssocID="{3C43DEED-3D06-4294-8151-AC14B42D1C00}" presName="linNode" presStyleCnt="0"/>
      <dgm:spPr/>
    </dgm:pt>
    <dgm:pt modelId="{A9175028-9517-4EA2-B4C1-FBA3E9067702}" type="pres">
      <dgm:prSet presAssocID="{3C43DEED-3D06-4294-8151-AC14B42D1C00}" presName="parentText" presStyleLbl="node1" presStyleIdx="0" presStyleCnt="3" custScaleX="176298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550D656-910B-447E-BCAF-DC84AFE98EC6}" type="pres">
      <dgm:prSet presAssocID="{47802FD8-F457-41FF-BD10-A4C8C303FDE0}" presName="sp" presStyleCnt="0"/>
      <dgm:spPr/>
    </dgm:pt>
    <dgm:pt modelId="{C93F8730-9E5D-4A73-9F84-38F4038AA770}" type="pres">
      <dgm:prSet presAssocID="{890CEC9D-60EA-4E03-BD52-EF045E827ABD}" presName="linNode" presStyleCnt="0"/>
      <dgm:spPr/>
    </dgm:pt>
    <dgm:pt modelId="{52AD27D8-715D-4C62-8F70-A7311E2DB628}" type="pres">
      <dgm:prSet presAssocID="{890CEC9D-60EA-4E03-BD52-EF045E827ABD}" presName="parentText" presStyleLbl="node1" presStyleIdx="1" presStyleCnt="3" custScaleX="176298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4E3602D-ED51-413F-A3E9-C957125A7F4C}" type="pres">
      <dgm:prSet presAssocID="{BF78F2F4-D0A1-422A-8F83-06ABFA4377A1}" presName="sp" presStyleCnt="0"/>
      <dgm:spPr/>
    </dgm:pt>
    <dgm:pt modelId="{704DE151-11B2-49E0-A588-4F3A34CA42BF}" type="pres">
      <dgm:prSet presAssocID="{87FEA79C-066D-4D80-8EBC-565479965E6A}" presName="linNode" presStyleCnt="0"/>
      <dgm:spPr/>
    </dgm:pt>
    <dgm:pt modelId="{1BA3AABC-5F1C-4473-A3D0-E97BA23F8E4F}" type="pres">
      <dgm:prSet presAssocID="{87FEA79C-066D-4D80-8EBC-565479965E6A}" presName="parentText" presStyleLbl="node1" presStyleIdx="2" presStyleCnt="3" custScaleX="176298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8DF64D97-9829-494A-BAA9-72700FC7C432}" type="presOf" srcId="{87FEA79C-066D-4D80-8EBC-565479965E6A}" destId="{1BA3AABC-5F1C-4473-A3D0-E97BA23F8E4F}" srcOrd="0" destOrd="0" presId="urn:microsoft.com/office/officeart/2005/8/layout/vList5"/>
    <dgm:cxn modelId="{EFDBEE13-254C-4239-A50A-ACFD28B90ED2}" srcId="{74650FA2-86A2-49DC-AEE5-7A2B7A93673C}" destId="{3C43DEED-3D06-4294-8151-AC14B42D1C00}" srcOrd="0" destOrd="0" parTransId="{B828012A-0506-4765-936C-3CACC03CAFCE}" sibTransId="{47802FD8-F457-41FF-BD10-A4C8C303FDE0}"/>
    <dgm:cxn modelId="{57C2A878-3A08-40C8-9EA8-AA2BE02476EB}" srcId="{74650FA2-86A2-49DC-AEE5-7A2B7A93673C}" destId="{87FEA79C-066D-4D80-8EBC-565479965E6A}" srcOrd="2" destOrd="0" parTransId="{4A636D5F-DD72-4DA4-9EB1-88567EF6C6FB}" sibTransId="{3734C081-4F0D-4909-A7CC-162B5C6425B1}"/>
    <dgm:cxn modelId="{957DFB42-5877-46C3-A6BB-1B355CB49E9F}" type="presOf" srcId="{890CEC9D-60EA-4E03-BD52-EF045E827ABD}" destId="{52AD27D8-715D-4C62-8F70-A7311E2DB628}" srcOrd="0" destOrd="0" presId="urn:microsoft.com/office/officeart/2005/8/layout/vList5"/>
    <dgm:cxn modelId="{AB076D10-A8F9-4679-90E5-0A2117340415}" srcId="{74650FA2-86A2-49DC-AEE5-7A2B7A93673C}" destId="{890CEC9D-60EA-4E03-BD52-EF045E827ABD}" srcOrd="1" destOrd="0" parTransId="{BFBE578A-D484-417F-B25F-62078E7B5E2B}" sibTransId="{BF78F2F4-D0A1-422A-8F83-06ABFA4377A1}"/>
    <dgm:cxn modelId="{6128488D-F3C8-45E7-950F-ED34A7689E81}" type="presOf" srcId="{3C43DEED-3D06-4294-8151-AC14B42D1C00}" destId="{A9175028-9517-4EA2-B4C1-FBA3E9067702}" srcOrd="0" destOrd="0" presId="urn:microsoft.com/office/officeart/2005/8/layout/vList5"/>
    <dgm:cxn modelId="{B6D4DE1B-292E-49EA-8C8A-6D9B2FE9E91F}" type="presOf" srcId="{74650FA2-86A2-49DC-AEE5-7A2B7A93673C}" destId="{508B2FBC-0B90-4F99-BD27-5EDBCCD9AF6F}" srcOrd="0" destOrd="0" presId="urn:microsoft.com/office/officeart/2005/8/layout/vList5"/>
    <dgm:cxn modelId="{B07F5AE3-048F-4487-B8D1-3DA1AF4C0D6B}" type="presParOf" srcId="{508B2FBC-0B90-4F99-BD27-5EDBCCD9AF6F}" destId="{EDD55D74-F2D6-4C56-8B16-37D50A96053C}" srcOrd="0" destOrd="0" presId="urn:microsoft.com/office/officeart/2005/8/layout/vList5"/>
    <dgm:cxn modelId="{140419C7-02D6-417D-AA37-52B29D41451D}" type="presParOf" srcId="{EDD55D74-F2D6-4C56-8B16-37D50A96053C}" destId="{A9175028-9517-4EA2-B4C1-FBA3E9067702}" srcOrd="0" destOrd="0" presId="urn:microsoft.com/office/officeart/2005/8/layout/vList5"/>
    <dgm:cxn modelId="{86129DE2-08E1-469F-BA5C-57554F89FC26}" type="presParOf" srcId="{508B2FBC-0B90-4F99-BD27-5EDBCCD9AF6F}" destId="{F550D656-910B-447E-BCAF-DC84AFE98EC6}" srcOrd="1" destOrd="0" presId="urn:microsoft.com/office/officeart/2005/8/layout/vList5"/>
    <dgm:cxn modelId="{12059AE2-8C8E-41E1-A6DB-27351D8C9B21}" type="presParOf" srcId="{508B2FBC-0B90-4F99-BD27-5EDBCCD9AF6F}" destId="{C93F8730-9E5D-4A73-9F84-38F4038AA770}" srcOrd="2" destOrd="0" presId="urn:microsoft.com/office/officeart/2005/8/layout/vList5"/>
    <dgm:cxn modelId="{E61D58AB-E114-4183-A248-1EB76F613E22}" type="presParOf" srcId="{C93F8730-9E5D-4A73-9F84-38F4038AA770}" destId="{52AD27D8-715D-4C62-8F70-A7311E2DB628}" srcOrd="0" destOrd="0" presId="urn:microsoft.com/office/officeart/2005/8/layout/vList5"/>
    <dgm:cxn modelId="{F9405789-B6A0-4E00-97D3-0269FD626312}" type="presParOf" srcId="{508B2FBC-0B90-4F99-BD27-5EDBCCD9AF6F}" destId="{54E3602D-ED51-413F-A3E9-C957125A7F4C}" srcOrd="3" destOrd="0" presId="urn:microsoft.com/office/officeart/2005/8/layout/vList5"/>
    <dgm:cxn modelId="{10C55E54-BF75-42A3-8BA6-B5FDE25FA51F}" type="presParOf" srcId="{508B2FBC-0B90-4F99-BD27-5EDBCCD9AF6F}" destId="{704DE151-11B2-49E0-A588-4F3A34CA42BF}" srcOrd="4" destOrd="0" presId="urn:microsoft.com/office/officeart/2005/8/layout/vList5"/>
    <dgm:cxn modelId="{7F881F1E-B3A1-4454-8A58-DB1AD7D2C7D8}" type="presParOf" srcId="{704DE151-11B2-49E0-A588-4F3A34CA42BF}" destId="{1BA3AABC-5F1C-4473-A3D0-E97BA23F8E4F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4650FA2-86A2-49DC-AEE5-7A2B7A93673C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890CEC9D-60EA-4E03-BD52-EF045E827ABD}">
      <dgm:prSet phldrT="[Texte]" custT="1"/>
      <dgm:spPr>
        <a:solidFill>
          <a:schemeClr val="accent2">
            <a:lumMod val="50000"/>
          </a:schemeClr>
        </a:solidFill>
      </dgm:spPr>
      <dgm:t>
        <a:bodyPr/>
        <a:lstStyle/>
        <a:p>
          <a:r>
            <a:rPr lang="fr-FR" sz="2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Je n’aime les histoires de pirates.</a:t>
          </a:r>
          <a:endParaRPr lang="fr-FR" sz="24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FBE578A-D484-417F-B25F-62078E7B5E2B}" type="parTrans" cxnId="{AB076D10-A8F9-4679-90E5-0A2117340415}">
      <dgm:prSet/>
      <dgm:spPr/>
      <dgm:t>
        <a:bodyPr/>
        <a:lstStyle/>
        <a:p>
          <a:endParaRPr lang="fr-FR"/>
        </a:p>
      </dgm:t>
    </dgm:pt>
    <dgm:pt modelId="{BF78F2F4-D0A1-422A-8F83-06ABFA4377A1}" type="sibTrans" cxnId="{AB076D10-A8F9-4679-90E5-0A2117340415}">
      <dgm:prSet/>
      <dgm:spPr/>
      <dgm:t>
        <a:bodyPr/>
        <a:lstStyle/>
        <a:p>
          <a:endParaRPr lang="fr-FR"/>
        </a:p>
      </dgm:t>
    </dgm:pt>
    <dgm:pt modelId="{87FEA79C-066D-4D80-8EBC-565479965E6A}">
      <dgm:prSet phldrT="[Texte]" custT="1"/>
      <dgm:spPr>
        <a:solidFill>
          <a:schemeClr val="accent5">
            <a:lumMod val="20000"/>
            <a:lumOff val="80000"/>
          </a:schemeClr>
        </a:solidFill>
      </dgm:spPr>
      <dgm:t>
        <a:bodyPr/>
        <a:lstStyle/>
        <a:p>
          <a:r>
            <a:rPr lang="fr-FR" sz="2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Je n’aime pas les histoires de pirates. </a:t>
          </a:r>
          <a:endParaRPr lang="fr-FR" sz="24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A636D5F-DD72-4DA4-9EB1-88567EF6C6FB}" type="parTrans" cxnId="{57C2A878-3A08-40C8-9EA8-AA2BE02476EB}">
      <dgm:prSet/>
      <dgm:spPr/>
      <dgm:t>
        <a:bodyPr/>
        <a:lstStyle/>
        <a:p>
          <a:endParaRPr lang="fr-FR"/>
        </a:p>
      </dgm:t>
    </dgm:pt>
    <dgm:pt modelId="{3734C081-4F0D-4909-A7CC-162B5C6425B1}" type="sibTrans" cxnId="{57C2A878-3A08-40C8-9EA8-AA2BE02476EB}">
      <dgm:prSet/>
      <dgm:spPr/>
      <dgm:t>
        <a:bodyPr/>
        <a:lstStyle/>
        <a:p>
          <a:endParaRPr lang="fr-FR"/>
        </a:p>
      </dgm:t>
    </dgm:pt>
    <dgm:pt modelId="{3C43DEED-3D06-4294-8151-AC14B42D1C00}">
      <dgm:prSet phldrT="[Texte]" custT="1"/>
      <dgm:spPr>
        <a:solidFill>
          <a:schemeClr val="accent2">
            <a:lumMod val="50000"/>
          </a:schemeClr>
        </a:solidFill>
      </dgm:spPr>
      <dgm:t>
        <a:bodyPr/>
        <a:lstStyle/>
        <a:p>
          <a:r>
            <a:rPr lang="fr-FR" sz="2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Je ne aime pas les histoires de pirates.</a:t>
          </a:r>
          <a:endParaRPr lang="fr-FR" sz="24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7802FD8-F457-41FF-BD10-A4C8C303FDE0}" type="sibTrans" cxnId="{EFDBEE13-254C-4239-A50A-ACFD28B90ED2}">
      <dgm:prSet/>
      <dgm:spPr/>
      <dgm:t>
        <a:bodyPr/>
        <a:lstStyle/>
        <a:p>
          <a:endParaRPr lang="fr-FR"/>
        </a:p>
      </dgm:t>
    </dgm:pt>
    <dgm:pt modelId="{B828012A-0506-4765-936C-3CACC03CAFCE}" type="parTrans" cxnId="{EFDBEE13-254C-4239-A50A-ACFD28B90ED2}">
      <dgm:prSet/>
      <dgm:spPr/>
      <dgm:t>
        <a:bodyPr/>
        <a:lstStyle/>
        <a:p>
          <a:endParaRPr lang="fr-FR"/>
        </a:p>
      </dgm:t>
    </dgm:pt>
    <dgm:pt modelId="{508B2FBC-0B90-4F99-BD27-5EDBCCD9AF6F}" type="pres">
      <dgm:prSet presAssocID="{74650FA2-86A2-49DC-AEE5-7A2B7A93673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EDD55D74-F2D6-4C56-8B16-37D50A96053C}" type="pres">
      <dgm:prSet presAssocID="{3C43DEED-3D06-4294-8151-AC14B42D1C00}" presName="linNode" presStyleCnt="0"/>
      <dgm:spPr/>
    </dgm:pt>
    <dgm:pt modelId="{A9175028-9517-4EA2-B4C1-FBA3E9067702}" type="pres">
      <dgm:prSet presAssocID="{3C43DEED-3D06-4294-8151-AC14B42D1C00}" presName="parentText" presStyleLbl="node1" presStyleIdx="0" presStyleCnt="3" custScaleX="176298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550D656-910B-447E-BCAF-DC84AFE98EC6}" type="pres">
      <dgm:prSet presAssocID="{47802FD8-F457-41FF-BD10-A4C8C303FDE0}" presName="sp" presStyleCnt="0"/>
      <dgm:spPr/>
    </dgm:pt>
    <dgm:pt modelId="{C93F8730-9E5D-4A73-9F84-38F4038AA770}" type="pres">
      <dgm:prSet presAssocID="{890CEC9D-60EA-4E03-BD52-EF045E827ABD}" presName="linNode" presStyleCnt="0"/>
      <dgm:spPr/>
    </dgm:pt>
    <dgm:pt modelId="{52AD27D8-715D-4C62-8F70-A7311E2DB628}" type="pres">
      <dgm:prSet presAssocID="{890CEC9D-60EA-4E03-BD52-EF045E827ABD}" presName="parentText" presStyleLbl="node1" presStyleIdx="1" presStyleCnt="3" custScaleX="176298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4E3602D-ED51-413F-A3E9-C957125A7F4C}" type="pres">
      <dgm:prSet presAssocID="{BF78F2F4-D0A1-422A-8F83-06ABFA4377A1}" presName="sp" presStyleCnt="0"/>
      <dgm:spPr/>
    </dgm:pt>
    <dgm:pt modelId="{704DE151-11B2-49E0-A588-4F3A34CA42BF}" type="pres">
      <dgm:prSet presAssocID="{87FEA79C-066D-4D80-8EBC-565479965E6A}" presName="linNode" presStyleCnt="0"/>
      <dgm:spPr/>
    </dgm:pt>
    <dgm:pt modelId="{1BA3AABC-5F1C-4473-A3D0-E97BA23F8E4F}" type="pres">
      <dgm:prSet presAssocID="{87FEA79C-066D-4D80-8EBC-565479965E6A}" presName="parentText" presStyleLbl="node1" presStyleIdx="2" presStyleCnt="3" custScaleX="176298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040D237D-7877-4EC5-879B-2AB181201237}" type="presOf" srcId="{890CEC9D-60EA-4E03-BD52-EF045E827ABD}" destId="{52AD27D8-715D-4C62-8F70-A7311E2DB628}" srcOrd="0" destOrd="0" presId="urn:microsoft.com/office/officeart/2005/8/layout/vList5"/>
    <dgm:cxn modelId="{EFDBEE13-254C-4239-A50A-ACFD28B90ED2}" srcId="{74650FA2-86A2-49DC-AEE5-7A2B7A93673C}" destId="{3C43DEED-3D06-4294-8151-AC14B42D1C00}" srcOrd="0" destOrd="0" parTransId="{B828012A-0506-4765-936C-3CACC03CAFCE}" sibTransId="{47802FD8-F457-41FF-BD10-A4C8C303FDE0}"/>
    <dgm:cxn modelId="{57C2A878-3A08-40C8-9EA8-AA2BE02476EB}" srcId="{74650FA2-86A2-49DC-AEE5-7A2B7A93673C}" destId="{87FEA79C-066D-4D80-8EBC-565479965E6A}" srcOrd="2" destOrd="0" parTransId="{4A636D5F-DD72-4DA4-9EB1-88567EF6C6FB}" sibTransId="{3734C081-4F0D-4909-A7CC-162B5C6425B1}"/>
    <dgm:cxn modelId="{30431458-341B-4671-A3FF-9221179931E2}" type="presOf" srcId="{74650FA2-86A2-49DC-AEE5-7A2B7A93673C}" destId="{508B2FBC-0B90-4F99-BD27-5EDBCCD9AF6F}" srcOrd="0" destOrd="0" presId="urn:microsoft.com/office/officeart/2005/8/layout/vList5"/>
    <dgm:cxn modelId="{C6A1817F-53B6-4202-B652-7C78EC9EB4E0}" type="presOf" srcId="{87FEA79C-066D-4D80-8EBC-565479965E6A}" destId="{1BA3AABC-5F1C-4473-A3D0-E97BA23F8E4F}" srcOrd="0" destOrd="0" presId="urn:microsoft.com/office/officeart/2005/8/layout/vList5"/>
    <dgm:cxn modelId="{562114B5-EA97-4564-9727-9636E70FCD96}" type="presOf" srcId="{3C43DEED-3D06-4294-8151-AC14B42D1C00}" destId="{A9175028-9517-4EA2-B4C1-FBA3E9067702}" srcOrd="0" destOrd="0" presId="urn:microsoft.com/office/officeart/2005/8/layout/vList5"/>
    <dgm:cxn modelId="{AB076D10-A8F9-4679-90E5-0A2117340415}" srcId="{74650FA2-86A2-49DC-AEE5-7A2B7A93673C}" destId="{890CEC9D-60EA-4E03-BD52-EF045E827ABD}" srcOrd="1" destOrd="0" parTransId="{BFBE578A-D484-417F-B25F-62078E7B5E2B}" sibTransId="{BF78F2F4-D0A1-422A-8F83-06ABFA4377A1}"/>
    <dgm:cxn modelId="{5A0542B2-1DFE-465A-97B3-762CCBF887F4}" type="presParOf" srcId="{508B2FBC-0B90-4F99-BD27-5EDBCCD9AF6F}" destId="{EDD55D74-F2D6-4C56-8B16-37D50A96053C}" srcOrd="0" destOrd="0" presId="urn:microsoft.com/office/officeart/2005/8/layout/vList5"/>
    <dgm:cxn modelId="{82A0145D-D683-455C-AF34-44D182064616}" type="presParOf" srcId="{EDD55D74-F2D6-4C56-8B16-37D50A96053C}" destId="{A9175028-9517-4EA2-B4C1-FBA3E9067702}" srcOrd="0" destOrd="0" presId="urn:microsoft.com/office/officeart/2005/8/layout/vList5"/>
    <dgm:cxn modelId="{58C7ED9C-D656-45D7-A546-17EE177CBBF5}" type="presParOf" srcId="{508B2FBC-0B90-4F99-BD27-5EDBCCD9AF6F}" destId="{F550D656-910B-447E-BCAF-DC84AFE98EC6}" srcOrd="1" destOrd="0" presId="urn:microsoft.com/office/officeart/2005/8/layout/vList5"/>
    <dgm:cxn modelId="{EAF0ABFE-3A4C-45DF-A3F1-B8527C91466F}" type="presParOf" srcId="{508B2FBC-0B90-4F99-BD27-5EDBCCD9AF6F}" destId="{C93F8730-9E5D-4A73-9F84-38F4038AA770}" srcOrd="2" destOrd="0" presId="urn:microsoft.com/office/officeart/2005/8/layout/vList5"/>
    <dgm:cxn modelId="{2C680667-D960-43D4-BF0B-6A1E2033DA13}" type="presParOf" srcId="{C93F8730-9E5D-4A73-9F84-38F4038AA770}" destId="{52AD27D8-715D-4C62-8F70-A7311E2DB628}" srcOrd="0" destOrd="0" presId="urn:microsoft.com/office/officeart/2005/8/layout/vList5"/>
    <dgm:cxn modelId="{C5891279-8CF1-4E87-8965-AFFE153AFC97}" type="presParOf" srcId="{508B2FBC-0B90-4F99-BD27-5EDBCCD9AF6F}" destId="{54E3602D-ED51-413F-A3E9-C957125A7F4C}" srcOrd="3" destOrd="0" presId="urn:microsoft.com/office/officeart/2005/8/layout/vList5"/>
    <dgm:cxn modelId="{3DB3AC4E-C0C5-49CE-BD42-C206CFAAA5D7}" type="presParOf" srcId="{508B2FBC-0B90-4F99-BD27-5EDBCCD9AF6F}" destId="{704DE151-11B2-49E0-A588-4F3A34CA42BF}" srcOrd="4" destOrd="0" presId="urn:microsoft.com/office/officeart/2005/8/layout/vList5"/>
    <dgm:cxn modelId="{E2399727-2B8A-49AD-A302-397051B7BB8E}" type="presParOf" srcId="{704DE151-11B2-49E0-A588-4F3A34CA42BF}" destId="{1BA3AABC-5F1C-4473-A3D0-E97BA23F8E4F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4650FA2-86A2-49DC-AEE5-7A2B7A93673C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890CEC9D-60EA-4E03-BD52-EF045E827ABD}">
      <dgm:prSet phldrT="[Texte]" custT="1"/>
      <dgm:spPr>
        <a:solidFill>
          <a:schemeClr val="accent5">
            <a:lumMod val="20000"/>
            <a:lumOff val="80000"/>
          </a:schemeClr>
        </a:solidFill>
      </dgm:spPr>
      <dgm:t>
        <a:bodyPr/>
        <a:lstStyle/>
        <a:p>
          <a:r>
            <a:rPr lang="fr-FR" sz="2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Je ne suis jamais sage. </a:t>
          </a:r>
          <a:endParaRPr lang="fr-FR" sz="24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FBE578A-D484-417F-B25F-62078E7B5E2B}" type="parTrans" cxnId="{AB076D10-A8F9-4679-90E5-0A2117340415}">
      <dgm:prSet/>
      <dgm:spPr/>
      <dgm:t>
        <a:bodyPr/>
        <a:lstStyle/>
        <a:p>
          <a:endParaRPr lang="fr-FR"/>
        </a:p>
      </dgm:t>
    </dgm:pt>
    <dgm:pt modelId="{BF78F2F4-D0A1-422A-8F83-06ABFA4377A1}" type="sibTrans" cxnId="{AB076D10-A8F9-4679-90E5-0A2117340415}">
      <dgm:prSet/>
      <dgm:spPr/>
      <dgm:t>
        <a:bodyPr/>
        <a:lstStyle/>
        <a:p>
          <a:endParaRPr lang="fr-FR"/>
        </a:p>
      </dgm:t>
    </dgm:pt>
    <dgm:pt modelId="{87FEA79C-066D-4D80-8EBC-565479965E6A}">
      <dgm:prSet phldrT="[Texte]" custT="1"/>
      <dgm:spPr>
        <a:solidFill>
          <a:schemeClr val="accent5">
            <a:lumMod val="20000"/>
            <a:lumOff val="80000"/>
          </a:schemeClr>
        </a:solidFill>
      </dgm:spPr>
      <dgm:t>
        <a:bodyPr/>
        <a:lstStyle/>
        <a:p>
          <a:r>
            <a:rPr lang="fr-FR" sz="2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Je ne suis plus sage. </a:t>
          </a:r>
          <a:endParaRPr lang="fr-FR" sz="24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A636D5F-DD72-4DA4-9EB1-88567EF6C6FB}" type="parTrans" cxnId="{57C2A878-3A08-40C8-9EA8-AA2BE02476EB}">
      <dgm:prSet/>
      <dgm:spPr/>
      <dgm:t>
        <a:bodyPr/>
        <a:lstStyle/>
        <a:p>
          <a:endParaRPr lang="fr-FR"/>
        </a:p>
      </dgm:t>
    </dgm:pt>
    <dgm:pt modelId="{3734C081-4F0D-4909-A7CC-162B5C6425B1}" type="sibTrans" cxnId="{57C2A878-3A08-40C8-9EA8-AA2BE02476EB}">
      <dgm:prSet/>
      <dgm:spPr/>
      <dgm:t>
        <a:bodyPr/>
        <a:lstStyle/>
        <a:p>
          <a:endParaRPr lang="fr-FR"/>
        </a:p>
      </dgm:t>
    </dgm:pt>
    <dgm:pt modelId="{3C43DEED-3D06-4294-8151-AC14B42D1C00}">
      <dgm:prSet phldrT="[Texte]" custT="1"/>
      <dgm:spPr>
        <a:solidFill>
          <a:schemeClr val="accent5">
            <a:lumMod val="20000"/>
            <a:lumOff val="80000"/>
          </a:schemeClr>
        </a:solidFill>
      </dgm:spPr>
      <dgm:t>
        <a:bodyPr/>
        <a:lstStyle/>
        <a:p>
          <a:r>
            <a:rPr lang="fr-FR" sz="2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Je suis pas sage.</a:t>
          </a:r>
          <a:endParaRPr lang="fr-FR" sz="24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7802FD8-F457-41FF-BD10-A4C8C303FDE0}" type="sibTrans" cxnId="{EFDBEE13-254C-4239-A50A-ACFD28B90ED2}">
      <dgm:prSet/>
      <dgm:spPr/>
      <dgm:t>
        <a:bodyPr/>
        <a:lstStyle/>
        <a:p>
          <a:endParaRPr lang="fr-FR"/>
        </a:p>
      </dgm:t>
    </dgm:pt>
    <dgm:pt modelId="{B828012A-0506-4765-936C-3CACC03CAFCE}" type="parTrans" cxnId="{EFDBEE13-254C-4239-A50A-ACFD28B90ED2}">
      <dgm:prSet/>
      <dgm:spPr/>
      <dgm:t>
        <a:bodyPr/>
        <a:lstStyle/>
        <a:p>
          <a:endParaRPr lang="fr-FR"/>
        </a:p>
      </dgm:t>
    </dgm:pt>
    <dgm:pt modelId="{508B2FBC-0B90-4F99-BD27-5EDBCCD9AF6F}" type="pres">
      <dgm:prSet presAssocID="{74650FA2-86A2-49DC-AEE5-7A2B7A93673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EDD55D74-F2D6-4C56-8B16-37D50A96053C}" type="pres">
      <dgm:prSet presAssocID="{3C43DEED-3D06-4294-8151-AC14B42D1C00}" presName="linNode" presStyleCnt="0"/>
      <dgm:spPr/>
    </dgm:pt>
    <dgm:pt modelId="{A9175028-9517-4EA2-B4C1-FBA3E9067702}" type="pres">
      <dgm:prSet presAssocID="{3C43DEED-3D06-4294-8151-AC14B42D1C00}" presName="parentText" presStyleLbl="node1" presStyleIdx="0" presStyleCnt="3" custScaleX="176298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550D656-910B-447E-BCAF-DC84AFE98EC6}" type="pres">
      <dgm:prSet presAssocID="{47802FD8-F457-41FF-BD10-A4C8C303FDE0}" presName="sp" presStyleCnt="0"/>
      <dgm:spPr/>
    </dgm:pt>
    <dgm:pt modelId="{C93F8730-9E5D-4A73-9F84-38F4038AA770}" type="pres">
      <dgm:prSet presAssocID="{890CEC9D-60EA-4E03-BD52-EF045E827ABD}" presName="linNode" presStyleCnt="0"/>
      <dgm:spPr/>
    </dgm:pt>
    <dgm:pt modelId="{52AD27D8-715D-4C62-8F70-A7311E2DB628}" type="pres">
      <dgm:prSet presAssocID="{890CEC9D-60EA-4E03-BD52-EF045E827ABD}" presName="parentText" presStyleLbl="node1" presStyleIdx="1" presStyleCnt="3" custScaleX="176298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4E3602D-ED51-413F-A3E9-C957125A7F4C}" type="pres">
      <dgm:prSet presAssocID="{BF78F2F4-D0A1-422A-8F83-06ABFA4377A1}" presName="sp" presStyleCnt="0"/>
      <dgm:spPr/>
    </dgm:pt>
    <dgm:pt modelId="{704DE151-11B2-49E0-A588-4F3A34CA42BF}" type="pres">
      <dgm:prSet presAssocID="{87FEA79C-066D-4D80-8EBC-565479965E6A}" presName="linNode" presStyleCnt="0"/>
      <dgm:spPr/>
    </dgm:pt>
    <dgm:pt modelId="{1BA3AABC-5F1C-4473-A3D0-E97BA23F8E4F}" type="pres">
      <dgm:prSet presAssocID="{87FEA79C-066D-4D80-8EBC-565479965E6A}" presName="parentText" presStyleLbl="node1" presStyleIdx="2" presStyleCnt="3" custScaleX="176298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AB076D10-A8F9-4679-90E5-0A2117340415}" srcId="{74650FA2-86A2-49DC-AEE5-7A2B7A93673C}" destId="{890CEC9D-60EA-4E03-BD52-EF045E827ABD}" srcOrd="1" destOrd="0" parTransId="{BFBE578A-D484-417F-B25F-62078E7B5E2B}" sibTransId="{BF78F2F4-D0A1-422A-8F83-06ABFA4377A1}"/>
    <dgm:cxn modelId="{EFDBEE13-254C-4239-A50A-ACFD28B90ED2}" srcId="{74650FA2-86A2-49DC-AEE5-7A2B7A93673C}" destId="{3C43DEED-3D06-4294-8151-AC14B42D1C00}" srcOrd="0" destOrd="0" parTransId="{B828012A-0506-4765-936C-3CACC03CAFCE}" sibTransId="{47802FD8-F457-41FF-BD10-A4C8C303FDE0}"/>
    <dgm:cxn modelId="{8E07FDD7-F78E-4BC5-9AD9-69AD3761ACF2}" type="presOf" srcId="{74650FA2-86A2-49DC-AEE5-7A2B7A93673C}" destId="{508B2FBC-0B90-4F99-BD27-5EDBCCD9AF6F}" srcOrd="0" destOrd="0" presId="urn:microsoft.com/office/officeart/2005/8/layout/vList5"/>
    <dgm:cxn modelId="{B4AD2D07-30FB-4FEA-95D9-0025DA74FB92}" type="presOf" srcId="{890CEC9D-60EA-4E03-BD52-EF045E827ABD}" destId="{52AD27D8-715D-4C62-8F70-A7311E2DB628}" srcOrd="0" destOrd="0" presId="urn:microsoft.com/office/officeart/2005/8/layout/vList5"/>
    <dgm:cxn modelId="{DE738A4B-1282-4F94-A6E2-B74F372D070D}" type="presOf" srcId="{87FEA79C-066D-4D80-8EBC-565479965E6A}" destId="{1BA3AABC-5F1C-4473-A3D0-E97BA23F8E4F}" srcOrd="0" destOrd="0" presId="urn:microsoft.com/office/officeart/2005/8/layout/vList5"/>
    <dgm:cxn modelId="{A5E11B4E-3349-4A6B-8D2B-ED84435B7439}" type="presOf" srcId="{3C43DEED-3D06-4294-8151-AC14B42D1C00}" destId="{A9175028-9517-4EA2-B4C1-FBA3E9067702}" srcOrd="0" destOrd="0" presId="urn:microsoft.com/office/officeart/2005/8/layout/vList5"/>
    <dgm:cxn modelId="{57C2A878-3A08-40C8-9EA8-AA2BE02476EB}" srcId="{74650FA2-86A2-49DC-AEE5-7A2B7A93673C}" destId="{87FEA79C-066D-4D80-8EBC-565479965E6A}" srcOrd="2" destOrd="0" parTransId="{4A636D5F-DD72-4DA4-9EB1-88567EF6C6FB}" sibTransId="{3734C081-4F0D-4909-A7CC-162B5C6425B1}"/>
    <dgm:cxn modelId="{2ABDB3AF-E2F7-4857-AB4B-13BEE6063A77}" type="presParOf" srcId="{508B2FBC-0B90-4F99-BD27-5EDBCCD9AF6F}" destId="{EDD55D74-F2D6-4C56-8B16-37D50A96053C}" srcOrd="0" destOrd="0" presId="urn:microsoft.com/office/officeart/2005/8/layout/vList5"/>
    <dgm:cxn modelId="{662241EE-F81F-4BD7-B4EF-ECFB6C417F46}" type="presParOf" srcId="{EDD55D74-F2D6-4C56-8B16-37D50A96053C}" destId="{A9175028-9517-4EA2-B4C1-FBA3E9067702}" srcOrd="0" destOrd="0" presId="urn:microsoft.com/office/officeart/2005/8/layout/vList5"/>
    <dgm:cxn modelId="{6AA075DA-F756-4662-B3F2-B87015AD8A0F}" type="presParOf" srcId="{508B2FBC-0B90-4F99-BD27-5EDBCCD9AF6F}" destId="{F550D656-910B-447E-BCAF-DC84AFE98EC6}" srcOrd="1" destOrd="0" presId="urn:microsoft.com/office/officeart/2005/8/layout/vList5"/>
    <dgm:cxn modelId="{D615C998-C62A-4505-90D6-5E5CBD13ECB3}" type="presParOf" srcId="{508B2FBC-0B90-4F99-BD27-5EDBCCD9AF6F}" destId="{C93F8730-9E5D-4A73-9F84-38F4038AA770}" srcOrd="2" destOrd="0" presId="urn:microsoft.com/office/officeart/2005/8/layout/vList5"/>
    <dgm:cxn modelId="{613D76FA-F0CC-44C4-B311-1B5372D86195}" type="presParOf" srcId="{C93F8730-9E5D-4A73-9F84-38F4038AA770}" destId="{52AD27D8-715D-4C62-8F70-A7311E2DB628}" srcOrd="0" destOrd="0" presId="urn:microsoft.com/office/officeart/2005/8/layout/vList5"/>
    <dgm:cxn modelId="{EC374E76-8CD2-4811-8865-40B73542578E}" type="presParOf" srcId="{508B2FBC-0B90-4F99-BD27-5EDBCCD9AF6F}" destId="{54E3602D-ED51-413F-A3E9-C957125A7F4C}" srcOrd="3" destOrd="0" presId="urn:microsoft.com/office/officeart/2005/8/layout/vList5"/>
    <dgm:cxn modelId="{BD54432E-C734-4899-8C2D-C1809E36B722}" type="presParOf" srcId="{508B2FBC-0B90-4F99-BD27-5EDBCCD9AF6F}" destId="{704DE151-11B2-49E0-A588-4F3A34CA42BF}" srcOrd="4" destOrd="0" presId="urn:microsoft.com/office/officeart/2005/8/layout/vList5"/>
    <dgm:cxn modelId="{D78CCC7A-3866-48A4-B4E3-5EEBE0DC82A6}" type="presParOf" srcId="{704DE151-11B2-49E0-A588-4F3A34CA42BF}" destId="{1BA3AABC-5F1C-4473-A3D0-E97BA23F8E4F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74650FA2-86A2-49DC-AEE5-7A2B7A93673C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890CEC9D-60EA-4E03-BD52-EF045E827ABD}">
      <dgm:prSet phldrT="[Texte]" custT="1"/>
      <dgm:spPr>
        <a:solidFill>
          <a:schemeClr val="accent5">
            <a:lumMod val="20000"/>
            <a:lumOff val="80000"/>
          </a:schemeClr>
        </a:solidFill>
      </dgm:spPr>
      <dgm:t>
        <a:bodyPr/>
        <a:lstStyle/>
        <a:p>
          <a:r>
            <a:rPr lang="fr-FR" sz="2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Je ne suis jamais sage. </a:t>
          </a:r>
          <a:endParaRPr lang="fr-FR" sz="24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FBE578A-D484-417F-B25F-62078E7B5E2B}" type="parTrans" cxnId="{AB076D10-A8F9-4679-90E5-0A2117340415}">
      <dgm:prSet/>
      <dgm:spPr/>
      <dgm:t>
        <a:bodyPr/>
        <a:lstStyle/>
        <a:p>
          <a:endParaRPr lang="fr-FR"/>
        </a:p>
      </dgm:t>
    </dgm:pt>
    <dgm:pt modelId="{BF78F2F4-D0A1-422A-8F83-06ABFA4377A1}" type="sibTrans" cxnId="{AB076D10-A8F9-4679-90E5-0A2117340415}">
      <dgm:prSet/>
      <dgm:spPr/>
      <dgm:t>
        <a:bodyPr/>
        <a:lstStyle/>
        <a:p>
          <a:endParaRPr lang="fr-FR"/>
        </a:p>
      </dgm:t>
    </dgm:pt>
    <dgm:pt modelId="{87FEA79C-066D-4D80-8EBC-565479965E6A}">
      <dgm:prSet phldrT="[Texte]" custT="1"/>
      <dgm:spPr>
        <a:solidFill>
          <a:schemeClr val="accent2">
            <a:lumMod val="50000"/>
          </a:schemeClr>
        </a:solidFill>
      </dgm:spPr>
      <dgm:t>
        <a:bodyPr/>
        <a:lstStyle/>
        <a:p>
          <a:r>
            <a:rPr lang="fr-FR" sz="2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Je ne suis plus sage. </a:t>
          </a:r>
          <a:endParaRPr lang="fr-FR" sz="24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A636D5F-DD72-4DA4-9EB1-88567EF6C6FB}" type="parTrans" cxnId="{57C2A878-3A08-40C8-9EA8-AA2BE02476EB}">
      <dgm:prSet/>
      <dgm:spPr/>
      <dgm:t>
        <a:bodyPr/>
        <a:lstStyle/>
        <a:p>
          <a:endParaRPr lang="fr-FR"/>
        </a:p>
      </dgm:t>
    </dgm:pt>
    <dgm:pt modelId="{3734C081-4F0D-4909-A7CC-162B5C6425B1}" type="sibTrans" cxnId="{57C2A878-3A08-40C8-9EA8-AA2BE02476EB}">
      <dgm:prSet/>
      <dgm:spPr/>
      <dgm:t>
        <a:bodyPr/>
        <a:lstStyle/>
        <a:p>
          <a:endParaRPr lang="fr-FR"/>
        </a:p>
      </dgm:t>
    </dgm:pt>
    <dgm:pt modelId="{3C43DEED-3D06-4294-8151-AC14B42D1C00}">
      <dgm:prSet phldrT="[Texte]" custT="1"/>
      <dgm:spPr>
        <a:solidFill>
          <a:schemeClr val="accent2">
            <a:lumMod val="50000"/>
          </a:schemeClr>
        </a:solidFill>
      </dgm:spPr>
      <dgm:t>
        <a:bodyPr/>
        <a:lstStyle/>
        <a:p>
          <a:r>
            <a:rPr lang="fr-FR" sz="2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Je suis pas sage.</a:t>
          </a:r>
          <a:endParaRPr lang="fr-FR" sz="24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7802FD8-F457-41FF-BD10-A4C8C303FDE0}" type="sibTrans" cxnId="{EFDBEE13-254C-4239-A50A-ACFD28B90ED2}">
      <dgm:prSet/>
      <dgm:spPr/>
      <dgm:t>
        <a:bodyPr/>
        <a:lstStyle/>
        <a:p>
          <a:endParaRPr lang="fr-FR"/>
        </a:p>
      </dgm:t>
    </dgm:pt>
    <dgm:pt modelId="{B828012A-0506-4765-936C-3CACC03CAFCE}" type="parTrans" cxnId="{EFDBEE13-254C-4239-A50A-ACFD28B90ED2}">
      <dgm:prSet/>
      <dgm:spPr/>
      <dgm:t>
        <a:bodyPr/>
        <a:lstStyle/>
        <a:p>
          <a:endParaRPr lang="fr-FR"/>
        </a:p>
      </dgm:t>
    </dgm:pt>
    <dgm:pt modelId="{508B2FBC-0B90-4F99-BD27-5EDBCCD9AF6F}" type="pres">
      <dgm:prSet presAssocID="{74650FA2-86A2-49DC-AEE5-7A2B7A93673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EDD55D74-F2D6-4C56-8B16-37D50A96053C}" type="pres">
      <dgm:prSet presAssocID="{3C43DEED-3D06-4294-8151-AC14B42D1C00}" presName="linNode" presStyleCnt="0"/>
      <dgm:spPr/>
    </dgm:pt>
    <dgm:pt modelId="{A9175028-9517-4EA2-B4C1-FBA3E9067702}" type="pres">
      <dgm:prSet presAssocID="{3C43DEED-3D06-4294-8151-AC14B42D1C00}" presName="parentText" presStyleLbl="node1" presStyleIdx="0" presStyleCnt="3" custScaleX="176298" custLinFactNeighborX="0" custLinFactNeighborY="-2599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550D656-910B-447E-BCAF-DC84AFE98EC6}" type="pres">
      <dgm:prSet presAssocID="{47802FD8-F457-41FF-BD10-A4C8C303FDE0}" presName="sp" presStyleCnt="0"/>
      <dgm:spPr/>
    </dgm:pt>
    <dgm:pt modelId="{C93F8730-9E5D-4A73-9F84-38F4038AA770}" type="pres">
      <dgm:prSet presAssocID="{890CEC9D-60EA-4E03-BD52-EF045E827ABD}" presName="linNode" presStyleCnt="0"/>
      <dgm:spPr/>
    </dgm:pt>
    <dgm:pt modelId="{52AD27D8-715D-4C62-8F70-A7311E2DB628}" type="pres">
      <dgm:prSet presAssocID="{890CEC9D-60EA-4E03-BD52-EF045E827ABD}" presName="parentText" presStyleLbl="node1" presStyleIdx="1" presStyleCnt="3" custScaleX="176298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4E3602D-ED51-413F-A3E9-C957125A7F4C}" type="pres">
      <dgm:prSet presAssocID="{BF78F2F4-D0A1-422A-8F83-06ABFA4377A1}" presName="sp" presStyleCnt="0"/>
      <dgm:spPr/>
    </dgm:pt>
    <dgm:pt modelId="{704DE151-11B2-49E0-A588-4F3A34CA42BF}" type="pres">
      <dgm:prSet presAssocID="{87FEA79C-066D-4D80-8EBC-565479965E6A}" presName="linNode" presStyleCnt="0"/>
      <dgm:spPr/>
    </dgm:pt>
    <dgm:pt modelId="{1BA3AABC-5F1C-4473-A3D0-E97BA23F8E4F}" type="pres">
      <dgm:prSet presAssocID="{87FEA79C-066D-4D80-8EBC-565479965E6A}" presName="parentText" presStyleLbl="node1" presStyleIdx="2" presStyleCnt="3" custScaleX="176298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81601C5B-00CC-41DD-87E7-0E14A1544DB0}" type="presOf" srcId="{74650FA2-86A2-49DC-AEE5-7A2B7A93673C}" destId="{508B2FBC-0B90-4F99-BD27-5EDBCCD9AF6F}" srcOrd="0" destOrd="0" presId="urn:microsoft.com/office/officeart/2005/8/layout/vList5"/>
    <dgm:cxn modelId="{EFDBEE13-254C-4239-A50A-ACFD28B90ED2}" srcId="{74650FA2-86A2-49DC-AEE5-7A2B7A93673C}" destId="{3C43DEED-3D06-4294-8151-AC14B42D1C00}" srcOrd="0" destOrd="0" parTransId="{B828012A-0506-4765-936C-3CACC03CAFCE}" sibTransId="{47802FD8-F457-41FF-BD10-A4C8C303FDE0}"/>
    <dgm:cxn modelId="{3A79F86E-8211-4431-90FC-EBB36FE87645}" type="presOf" srcId="{890CEC9D-60EA-4E03-BD52-EF045E827ABD}" destId="{52AD27D8-715D-4C62-8F70-A7311E2DB628}" srcOrd="0" destOrd="0" presId="urn:microsoft.com/office/officeart/2005/8/layout/vList5"/>
    <dgm:cxn modelId="{57C2A878-3A08-40C8-9EA8-AA2BE02476EB}" srcId="{74650FA2-86A2-49DC-AEE5-7A2B7A93673C}" destId="{87FEA79C-066D-4D80-8EBC-565479965E6A}" srcOrd="2" destOrd="0" parTransId="{4A636D5F-DD72-4DA4-9EB1-88567EF6C6FB}" sibTransId="{3734C081-4F0D-4909-A7CC-162B5C6425B1}"/>
    <dgm:cxn modelId="{AB076D10-A8F9-4679-90E5-0A2117340415}" srcId="{74650FA2-86A2-49DC-AEE5-7A2B7A93673C}" destId="{890CEC9D-60EA-4E03-BD52-EF045E827ABD}" srcOrd="1" destOrd="0" parTransId="{BFBE578A-D484-417F-B25F-62078E7B5E2B}" sibTransId="{BF78F2F4-D0A1-422A-8F83-06ABFA4377A1}"/>
    <dgm:cxn modelId="{D6A405FF-BAED-4244-901A-331F3025B87A}" type="presOf" srcId="{3C43DEED-3D06-4294-8151-AC14B42D1C00}" destId="{A9175028-9517-4EA2-B4C1-FBA3E9067702}" srcOrd="0" destOrd="0" presId="urn:microsoft.com/office/officeart/2005/8/layout/vList5"/>
    <dgm:cxn modelId="{128A29DE-5EF2-408E-A640-CCFDA92405C4}" type="presOf" srcId="{87FEA79C-066D-4D80-8EBC-565479965E6A}" destId="{1BA3AABC-5F1C-4473-A3D0-E97BA23F8E4F}" srcOrd="0" destOrd="0" presId="urn:microsoft.com/office/officeart/2005/8/layout/vList5"/>
    <dgm:cxn modelId="{21694BFD-C369-4F26-8B48-AFD013C8D69D}" type="presParOf" srcId="{508B2FBC-0B90-4F99-BD27-5EDBCCD9AF6F}" destId="{EDD55D74-F2D6-4C56-8B16-37D50A96053C}" srcOrd="0" destOrd="0" presId="urn:microsoft.com/office/officeart/2005/8/layout/vList5"/>
    <dgm:cxn modelId="{FD5BF582-5CF9-4685-BAD0-66188C0FA77B}" type="presParOf" srcId="{EDD55D74-F2D6-4C56-8B16-37D50A96053C}" destId="{A9175028-9517-4EA2-B4C1-FBA3E9067702}" srcOrd="0" destOrd="0" presId="urn:microsoft.com/office/officeart/2005/8/layout/vList5"/>
    <dgm:cxn modelId="{32B0E11A-0EF7-49C5-B18A-E9E32A84A930}" type="presParOf" srcId="{508B2FBC-0B90-4F99-BD27-5EDBCCD9AF6F}" destId="{F550D656-910B-447E-BCAF-DC84AFE98EC6}" srcOrd="1" destOrd="0" presId="urn:microsoft.com/office/officeart/2005/8/layout/vList5"/>
    <dgm:cxn modelId="{94AC71F7-A1D3-4233-8107-710B9A1BF3A2}" type="presParOf" srcId="{508B2FBC-0B90-4F99-BD27-5EDBCCD9AF6F}" destId="{C93F8730-9E5D-4A73-9F84-38F4038AA770}" srcOrd="2" destOrd="0" presId="urn:microsoft.com/office/officeart/2005/8/layout/vList5"/>
    <dgm:cxn modelId="{F5D957B8-6D75-43EE-9687-81BAF6281801}" type="presParOf" srcId="{C93F8730-9E5D-4A73-9F84-38F4038AA770}" destId="{52AD27D8-715D-4C62-8F70-A7311E2DB628}" srcOrd="0" destOrd="0" presId="urn:microsoft.com/office/officeart/2005/8/layout/vList5"/>
    <dgm:cxn modelId="{280DDEAE-9D41-4081-9054-E38DBBD3B40D}" type="presParOf" srcId="{508B2FBC-0B90-4F99-BD27-5EDBCCD9AF6F}" destId="{54E3602D-ED51-413F-A3E9-C957125A7F4C}" srcOrd="3" destOrd="0" presId="urn:microsoft.com/office/officeart/2005/8/layout/vList5"/>
    <dgm:cxn modelId="{36DF4853-6C70-4B7F-8F1A-CD30B4B68384}" type="presParOf" srcId="{508B2FBC-0B90-4F99-BD27-5EDBCCD9AF6F}" destId="{704DE151-11B2-49E0-A588-4F3A34CA42BF}" srcOrd="4" destOrd="0" presId="urn:microsoft.com/office/officeart/2005/8/layout/vList5"/>
    <dgm:cxn modelId="{F482CAA5-927F-438B-AB7F-8FD39B97C8E8}" type="presParOf" srcId="{704DE151-11B2-49E0-A588-4F3A34CA42BF}" destId="{1BA3AABC-5F1C-4473-A3D0-E97BA23F8E4F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74650FA2-86A2-49DC-AEE5-7A2B7A93673C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890CEC9D-60EA-4E03-BD52-EF045E827ABD}">
      <dgm:prSet phldrT="[Texte]" custT="1"/>
      <dgm:spPr>
        <a:solidFill>
          <a:schemeClr val="accent5">
            <a:lumMod val="20000"/>
            <a:lumOff val="80000"/>
          </a:schemeClr>
        </a:solidFill>
      </dgm:spPr>
      <dgm:t>
        <a:bodyPr/>
        <a:lstStyle/>
        <a:p>
          <a:r>
            <a:rPr lang="fr-FR" sz="2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Je mange plus de chocolat.</a:t>
          </a:r>
          <a:endParaRPr lang="fr-FR" sz="24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FBE578A-D484-417F-B25F-62078E7B5E2B}" type="parTrans" cxnId="{AB076D10-A8F9-4679-90E5-0A2117340415}">
      <dgm:prSet/>
      <dgm:spPr/>
      <dgm:t>
        <a:bodyPr/>
        <a:lstStyle/>
        <a:p>
          <a:endParaRPr lang="fr-FR"/>
        </a:p>
      </dgm:t>
    </dgm:pt>
    <dgm:pt modelId="{BF78F2F4-D0A1-422A-8F83-06ABFA4377A1}" type="sibTrans" cxnId="{AB076D10-A8F9-4679-90E5-0A2117340415}">
      <dgm:prSet/>
      <dgm:spPr/>
      <dgm:t>
        <a:bodyPr/>
        <a:lstStyle/>
        <a:p>
          <a:endParaRPr lang="fr-FR"/>
        </a:p>
      </dgm:t>
    </dgm:pt>
    <dgm:pt modelId="{87FEA79C-066D-4D80-8EBC-565479965E6A}">
      <dgm:prSet phldrT="[Texte]" custT="1"/>
      <dgm:spPr>
        <a:solidFill>
          <a:schemeClr val="accent5">
            <a:lumMod val="20000"/>
            <a:lumOff val="80000"/>
          </a:schemeClr>
        </a:solidFill>
      </dgm:spPr>
      <dgm:t>
        <a:bodyPr/>
        <a:lstStyle/>
        <a:p>
          <a:r>
            <a:rPr lang="fr-FR" sz="2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Je ne mange pas de chocolat.  </a:t>
          </a:r>
          <a:endParaRPr lang="fr-FR" sz="24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A636D5F-DD72-4DA4-9EB1-88567EF6C6FB}" type="parTrans" cxnId="{57C2A878-3A08-40C8-9EA8-AA2BE02476EB}">
      <dgm:prSet/>
      <dgm:spPr/>
      <dgm:t>
        <a:bodyPr/>
        <a:lstStyle/>
        <a:p>
          <a:endParaRPr lang="fr-FR"/>
        </a:p>
      </dgm:t>
    </dgm:pt>
    <dgm:pt modelId="{3734C081-4F0D-4909-A7CC-162B5C6425B1}" type="sibTrans" cxnId="{57C2A878-3A08-40C8-9EA8-AA2BE02476EB}">
      <dgm:prSet/>
      <dgm:spPr/>
      <dgm:t>
        <a:bodyPr/>
        <a:lstStyle/>
        <a:p>
          <a:endParaRPr lang="fr-FR"/>
        </a:p>
      </dgm:t>
    </dgm:pt>
    <dgm:pt modelId="{3C43DEED-3D06-4294-8151-AC14B42D1C00}">
      <dgm:prSet phldrT="[Texte]" custT="1"/>
      <dgm:spPr>
        <a:solidFill>
          <a:schemeClr val="accent5">
            <a:lumMod val="20000"/>
            <a:lumOff val="80000"/>
          </a:schemeClr>
        </a:solidFill>
      </dgm:spPr>
      <dgm:t>
        <a:bodyPr/>
        <a:lstStyle/>
        <a:p>
          <a:r>
            <a:rPr lang="fr-FR" sz="2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Je ne mange plus de chocolat.</a:t>
          </a:r>
          <a:endParaRPr lang="fr-FR" sz="24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7802FD8-F457-41FF-BD10-A4C8C303FDE0}" type="sibTrans" cxnId="{EFDBEE13-254C-4239-A50A-ACFD28B90ED2}">
      <dgm:prSet/>
      <dgm:spPr/>
      <dgm:t>
        <a:bodyPr/>
        <a:lstStyle/>
        <a:p>
          <a:endParaRPr lang="fr-FR"/>
        </a:p>
      </dgm:t>
    </dgm:pt>
    <dgm:pt modelId="{B828012A-0506-4765-936C-3CACC03CAFCE}" type="parTrans" cxnId="{EFDBEE13-254C-4239-A50A-ACFD28B90ED2}">
      <dgm:prSet/>
      <dgm:spPr/>
      <dgm:t>
        <a:bodyPr/>
        <a:lstStyle/>
        <a:p>
          <a:endParaRPr lang="fr-FR"/>
        </a:p>
      </dgm:t>
    </dgm:pt>
    <dgm:pt modelId="{508B2FBC-0B90-4F99-BD27-5EDBCCD9AF6F}" type="pres">
      <dgm:prSet presAssocID="{74650FA2-86A2-49DC-AEE5-7A2B7A93673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EDD55D74-F2D6-4C56-8B16-37D50A96053C}" type="pres">
      <dgm:prSet presAssocID="{3C43DEED-3D06-4294-8151-AC14B42D1C00}" presName="linNode" presStyleCnt="0"/>
      <dgm:spPr/>
    </dgm:pt>
    <dgm:pt modelId="{A9175028-9517-4EA2-B4C1-FBA3E9067702}" type="pres">
      <dgm:prSet presAssocID="{3C43DEED-3D06-4294-8151-AC14B42D1C00}" presName="parentText" presStyleLbl="node1" presStyleIdx="0" presStyleCnt="3" custScaleX="176298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550D656-910B-447E-BCAF-DC84AFE98EC6}" type="pres">
      <dgm:prSet presAssocID="{47802FD8-F457-41FF-BD10-A4C8C303FDE0}" presName="sp" presStyleCnt="0"/>
      <dgm:spPr/>
    </dgm:pt>
    <dgm:pt modelId="{C93F8730-9E5D-4A73-9F84-38F4038AA770}" type="pres">
      <dgm:prSet presAssocID="{890CEC9D-60EA-4E03-BD52-EF045E827ABD}" presName="linNode" presStyleCnt="0"/>
      <dgm:spPr/>
    </dgm:pt>
    <dgm:pt modelId="{52AD27D8-715D-4C62-8F70-A7311E2DB628}" type="pres">
      <dgm:prSet presAssocID="{890CEC9D-60EA-4E03-BD52-EF045E827ABD}" presName="parentText" presStyleLbl="node1" presStyleIdx="1" presStyleCnt="3" custScaleX="176298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4E3602D-ED51-413F-A3E9-C957125A7F4C}" type="pres">
      <dgm:prSet presAssocID="{BF78F2F4-D0A1-422A-8F83-06ABFA4377A1}" presName="sp" presStyleCnt="0"/>
      <dgm:spPr/>
    </dgm:pt>
    <dgm:pt modelId="{704DE151-11B2-49E0-A588-4F3A34CA42BF}" type="pres">
      <dgm:prSet presAssocID="{87FEA79C-066D-4D80-8EBC-565479965E6A}" presName="linNode" presStyleCnt="0"/>
      <dgm:spPr/>
    </dgm:pt>
    <dgm:pt modelId="{1BA3AABC-5F1C-4473-A3D0-E97BA23F8E4F}" type="pres">
      <dgm:prSet presAssocID="{87FEA79C-066D-4D80-8EBC-565479965E6A}" presName="parentText" presStyleLbl="node1" presStyleIdx="2" presStyleCnt="3" custScaleX="176298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E4344E46-8C00-4DBB-8B86-7B9950817F16}" type="presOf" srcId="{87FEA79C-066D-4D80-8EBC-565479965E6A}" destId="{1BA3AABC-5F1C-4473-A3D0-E97BA23F8E4F}" srcOrd="0" destOrd="0" presId="urn:microsoft.com/office/officeart/2005/8/layout/vList5"/>
    <dgm:cxn modelId="{EFDBEE13-254C-4239-A50A-ACFD28B90ED2}" srcId="{74650FA2-86A2-49DC-AEE5-7A2B7A93673C}" destId="{3C43DEED-3D06-4294-8151-AC14B42D1C00}" srcOrd="0" destOrd="0" parTransId="{B828012A-0506-4765-936C-3CACC03CAFCE}" sibTransId="{47802FD8-F457-41FF-BD10-A4C8C303FDE0}"/>
    <dgm:cxn modelId="{57C2A878-3A08-40C8-9EA8-AA2BE02476EB}" srcId="{74650FA2-86A2-49DC-AEE5-7A2B7A93673C}" destId="{87FEA79C-066D-4D80-8EBC-565479965E6A}" srcOrd="2" destOrd="0" parTransId="{4A636D5F-DD72-4DA4-9EB1-88567EF6C6FB}" sibTransId="{3734C081-4F0D-4909-A7CC-162B5C6425B1}"/>
    <dgm:cxn modelId="{8BA6617C-BC82-4CE4-AD2E-B6FB531F1AE7}" type="presOf" srcId="{74650FA2-86A2-49DC-AEE5-7A2B7A93673C}" destId="{508B2FBC-0B90-4F99-BD27-5EDBCCD9AF6F}" srcOrd="0" destOrd="0" presId="urn:microsoft.com/office/officeart/2005/8/layout/vList5"/>
    <dgm:cxn modelId="{7E392880-4459-4A0A-BB1E-611C22F1CD36}" type="presOf" srcId="{890CEC9D-60EA-4E03-BD52-EF045E827ABD}" destId="{52AD27D8-715D-4C62-8F70-A7311E2DB628}" srcOrd="0" destOrd="0" presId="urn:microsoft.com/office/officeart/2005/8/layout/vList5"/>
    <dgm:cxn modelId="{AB076D10-A8F9-4679-90E5-0A2117340415}" srcId="{74650FA2-86A2-49DC-AEE5-7A2B7A93673C}" destId="{890CEC9D-60EA-4E03-BD52-EF045E827ABD}" srcOrd="1" destOrd="0" parTransId="{BFBE578A-D484-417F-B25F-62078E7B5E2B}" sibTransId="{BF78F2F4-D0A1-422A-8F83-06ABFA4377A1}"/>
    <dgm:cxn modelId="{93E69C73-EE5F-47F7-AE52-FCF77FEFDA78}" type="presOf" srcId="{3C43DEED-3D06-4294-8151-AC14B42D1C00}" destId="{A9175028-9517-4EA2-B4C1-FBA3E9067702}" srcOrd="0" destOrd="0" presId="urn:microsoft.com/office/officeart/2005/8/layout/vList5"/>
    <dgm:cxn modelId="{A896D58D-3179-4AD1-92D3-E888FBD49885}" type="presParOf" srcId="{508B2FBC-0B90-4F99-BD27-5EDBCCD9AF6F}" destId="{EDD55D74-F2D6-4C56-8B16-37D50A96053C}" srcOrd="0" destOrd="0" presId="urn:microsoft.com/office/officeart/2005/8/layout/vList5"/>
    <dgm:cxn modelId="{20A3ADC1-EA14-41A4-8BCA-76C8DE961252}" type="presParOf" srcId="{EDD55D74-F2D6-4C56-8B16-37D50A96053C}" destId="{A9175028-9517-4EA2-B4C1-FBA3E9067702}" srcOrd="0" destOrd="0" presId="urn:microsoft.com/office/officeart/2005/8/layout/vList5"/>
    <dgm:cxn modelId="{D6770329-73D1-49EA-A024-360B95BDDEFC}" type="presParOf" srcId="{508B2FBC-0B90-4F99-BD27-5EDBCCD9AF6F}" destId="{F550D656-910B-447E-BCAF-DC84AFE98EC6}" srcOrd="1" destOrd="0" presId="urn:microsoft.com/office/officeart/2005/8/layout/vList5"/>
    <dgm:cxn modelId="{2A113A05-12BA-4A81-AEC9-050D4ECDE2E0}" type="presParOf" srcId="{508B2FBC-0B90-4F99-BD27-5EDBCCD9AF6F}" destId="{C93F8730-9E5D-4A73-9F84-38F4038AA770}" srcOrd="2" destOrd="0" presId="urn:microsoft.com/office/officeart/2005/8/layout/vList5"/>
    <dgm:cxn modelId="{3ACB565F-08C4-4EB0-B725-9A549D3BF493}" type="presParOf" srcId="{C93F8730-9E5D-4A73-9F84-38F4038AA770}" destId="{52AD27D8-715D-4C62-8F70-A7311E2DB628}" srcOrd="0" destOrd="0" presId="urn:microsoft.com/office/officeart/2005/8/layout/vList5"/>
    <dgm:cxn modelId="{8B180139-BA1A-48FE-8534-F0E24D60559D}" type="presParOf" srcId="{508B2FBC-0B90-4F99-BD27-5EDBCCD9AF6F}" destId="{54E3602D-ED51-413F-A3E9-C957125A7F4C}" srcOrd="3" destOrd="0" presId="urn:microsoft.com/office/officeart/2005/8/layout/vList5"/>
    <dgm:cxn modelId="{010C3707-D76F-40ED-A675-6DB703C0729E}" type="presParOf" srcId="{508B2FBC-0B90-4F99-BD27-5EDBCCD9AF6F}" destId="{704DE151-11B2-49E0-A588-4F3A34CA42BF}" srcOrd="4" destOrd="0" presId="urn:microsoft.com/office/officeart/2005/8/layout/vList5"/>
    <dgm:cxn modelId="{CDCF6720-7AC4-435F-8A5F-9FAE6B8EB58D}" type="presParOf" srcId="{704DE151-11B2-49E0-A588-4F3A34CA42BF}" destId="{1BA3AABC-5F1C-4473-A3D0-E97BA23F8E4F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74650FA2-86A2-49DC-AEE5-7A2B7A93673C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890CEC9D-60EA-4E03-BD52-EF045E827ABD}">
      <dgm:prSet phldrT="[Texte]" custT="1"/>
      <dgm:spPr>
        <a:solidFill>
          <a:schemeClr val="accent2">
            <a:lumMod val="50000"/>
          </a:schemeClr>
        </a:solidFill>
      </dgm:spPr>
      <dgm:t>
        <a:bodyPr/>
        <a:lstStyle/>
        <a:p>
          <a:r>
            <a:rPr lang="fr-FR" sz="2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Je mange plus de chocolat.</a:t>
          </a:r>
          <a:endParaRPr lang="fr-FR" sz="24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FBE578A-D484-417F-B25F-62078E7B5E2B}" type="parTrans" cxnId="{AB076D10-A8F9-4679-90E5-0A2117340415}">
      <dgm:prSet/>
      <dgm:spPr/>
      <dgm:t>
        <a:bodyPr/>
        <a:lstStyle/>
        <a:p>
          <a:endParaRPr lang="fr-FR"/>
        </a:p>
      </dgm:t>
    </dgm:pt>
    <dgm:pt modelId="{BF78F2F4-D0A1-422A-8F83-06ABFA4377A1}" type="sibTrans" cxnId="{AB076D10-A8F9-4679-90E5-0A2117340415}">
      <dgm:prSet/>
      <dgm:spPr/>
      <dgm:t>
        <a:bodyPr/>
        <a:lstStyle/>
        <a:p>
          <a:endParaRPr lang="fr-FR"/>
        </a:p>
      </dgm:t>
    </dgm:pt>
    <dgm:pt modelId="{87FEA79C-066D-4D80-8EBC-565479965E6A}">
      <dgm:prSet phldrT="[Texte]" custT="1"/>
      <dgm:spPr>
        <a:solidFill>
          <a:schemeClr val="accent2">
            <a:lumMod val="50000"/>
          </a:schemeClr>
        </a:solidFill>
      </dgm:spPr>
      <dgm:t>
        <a:bodyPr/>
        <a:lstStyle/>
        <a:p>
          <a:r>
            <a:rPr lang="fr-FR" sz="2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Je ne mange pas de chocolat. </a:t>
          </a:r>
          <a:endParaRPr lang="fr-FR" sz="24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A636D5F-DD72-4DA4-9EB1-88567EF6C6FB}" type="parTrans" cxnId="{57C2A878-3A08-40C8-9EA8-AA2BE02476EB}">
      <dgm:prSet/>
      <dgm:spPr/>
      <dgm:t>
        <a:bodyPr/>
        <a:lstStyle/>
        <a:p>
          <a:endParaRPr lang="fr-FR"/>
        </a:p>
      </dgm:t>
    </dgm:pt>
    <dgm:pt modelId="{3734C081-4F0D-4909-A7CC-162B5C6425B1}" type="sibTrans" cxnId="{57C2A878-3A08-40C8-9EA8-AA2BE02476EB}">
      <dgm:prSet/>
      <dgm:spPr/>
      <dgm:t>
        <a:bodyPr/>
        <a:lstStyle/>
        <a:p>
          <a:endParaRPr lang="fr-FR"/>
        </a:p>
      </dgm:t>
    </dgm:pt>
    <dgm:pt modelId="{3C43DEED-3D06-4294-8151-AC14B42D1C00}">
      <dgm:prSet phldrT="[Texte]" custT="1"/>
      <dgm:spPr>
        <a:solidFill>
          <a:schemeClr val="accent5">
            <a:lumMod val="20000"/>
            <a:lumOff val="80000"/>
          </a:schemeClr>
        </a:solidFill>
      </dgm:spPr>
      <dgm:t>
        <a:bodyPr/>
        <a:lstStyle/>
        <a:p>
          <a:r>
            <a:rPr lang="fr-FR" sz="2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Je ne mange plus de chocolat.</a:t>
          </a:r>
          <a:endParaRPr lang="fr-FR" sz="24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7802FD8-F457-41FF-BD10-A4C8C303FDE0}" type="sibTrans" cxnId="{EFDBEE13-254C-4239-A50A-ACFD28B90ED2}">
      <dgm:prSet/>
      <dgm:spPr/>
      <dgm:t>
        <a:bodyPr/>
        <a:lstStyle/>
        <a:p>
          <a:endParaRPr lang="fr-FR"/>
        </a:p>
      </dgm:t>
    </dgm:pt>
    <dgm:pt modelId="{B828012A-0506-4765-936C-3CACC03CAFCE}" type="parTrans" cxnId="{EFDBEE13-254C-4239-A50A-ACFD28B90ED2}">
      <dgm:prSet/>
      <dgm:spPr/>
      <dgm:t>
        <a:bodyPr/>
        <a:lstStyle/>
        <a:p>
          <a:endParaRPr lang="fr-FR"/>
        </a:p>
      </dgm:t>
    </dgm:pt>
    <dgm:pt modelId="{508B2FBC-0B90-4F99-BD27-5EDBCCD9AF6F}" type="pres">
      <dgm:prSet presAssocID="{74650FA2-86A2-49DC-AEE5-7A2B7A93673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EDD55D74-F2D6-4C56-8B16-37D50A96053C}" type="pres">
      <dgm:prSet presAssocID="{3C43DEED-3D06-4294-8151-AC14B42D1C00}" presName="linNode" presStyleCnt="0"/>
      <dgm:spPr/>
    </dgm:pt>
    <dgm:pt modelId="{A9175028-9517-4EA2-B4C1-FBA3E9067702}" type="pres">
      <dgm:prSet presAssocID="{3C43DEED-3D06-4294-8151-AC14B42D1C00}" presName="parentText" presStyleLbl="node1" presStyleIdx="0" presStyleCnt="3" custScaleX="176298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550D656-910B-447E-BCAF-DC84AFE98EC6}" type="pres">
      <dgm:prSet presAssocID="{47802FD8-F457-41FF-BD10-A4C8C303FDE0}" presName="sp" presStyleCnt="0"/>
      <dgm:spPr/>
    </dgm:pt>
    <dgm:pt modelId="{C93F8730-9E5D-4A73-9F84-38F4038AA770}" type="pres">
      <dgm:prSet presAssocID="{890CEC9D-60EA-4E03-BD52-EF045E827ABD}" presName="linNode" presStyleCnt="0"/>
      <dgm:spPr/>
    </dgm:pt>
    <dgm:pt modelId="{52AD27D8-715D-4C62-8F70-A7311E2DB628}" type="pres">
      <dgm:prSet presAssocID="{890CEC9D-60EA-4E03-BD52-EF045E827ABD}" presName="parentText" presStyleLbl="node1" presStyleIdx="1" presStyleCnt="3" custScaleX="176298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4E3602D-ED51-413F-A3E9-C957125A7F4C}" type="pres">
      <dgm:prSet presAssocID="{BF78F2F4-D0A1-422A-8F83-06ABFA4377A1}" presName="sp" presStyleCnt="0"/>
      <dgm:spPr/>
    </dgm:pt>
    <dgm:pt modelId="{704DE151-11B2-49E0-A588-4F3A34CA42BF}" type="pres">
      <dgm:prSet presAssocID="{87FEA79C-066D-4D80-8EBC-565479965E6A}" presName="linNode" presStyleCnt="0"/>
      <dgm:spPr/>
    </dgm:pt>
    <dgm:pt modelId="{1BA3AABC-5F1C-4473-A3D0-E97BA23F8E4F}" type="pres">
      <dgm:prSet presAssocID="{87FEA79C-066D-4D80-8EBC-565479965E6A}" presName="parentText" presStyleLbl="node1" presStyleIdx="2" presStyleCnt="3" custScaleX="176298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AB076D10-A8F9-4679-90E5-0A2117340415}" srcId="{74650FA2-86A2-49DC-AEE5-7A2B7A93673C}" destId="{890CEC9D-60EA-4E03-BD52-EF045E827ABD}" srcOrd="1" destOrd="0" parTransId="{BFBE578A-D484-417F-B25F-62078E7B5E2B}" sibTransId="{BF78F2F4-D0A1-422A-8F83-06ABFA4377A1}"/>
    <dgm:cxn modelId="{E8914D40-2DBC-4C43-A590-0E33045906C1}" type="presOf" srcId="{87FEA79C-066D-4D80-8EBC-565479965E6A}" destId="{1BA3AABC-5F1C-4473-A3D0-E97BA23F8E4F}" srcOrd="0" destOrd="0" presId="urn:microsoft.com/office/officeart/2005/8/layout/vList5"/>
    <dgm:cxn modelId="{EFDBEE13-254C-4239-A50A-ACFD28B90ED2}" srcId="{74650FA2-86A2-49DC-AEE5-7A2B7A93673C}" destId="{3C43DEED-3D06-4294-8151-AC14B42D1C00}" srcOrd="0" destOrd="0" parTransId="{B828012A-0506-4765-936C-3CACC03CAFCE}" sibTransId="{47802FD8-F457-41FF-BD10-A4C8C303FDE0}"/>
    <dgm:cxn modelId="{7EF240B4-7413-4872-AE28-E110413B5136}" type="presOf" srcId="{3C43DEED-3D06-4294-8151-AC14B42D1C00}" destId="{A9175028-9517-4EA2-B4C1-FBA3E9067702}" srcOrd="0" destOrd="0" presId="urn:microsoft.com/office/officeart/2005/8/layout/vList5"/>
    <dgm:cxn modelId="{386EA539-A0AF-4FAC-A104-7C0DC95DCCF7}" type="presOf" srcId="{890CEC9D-60EA-4E03-BD52-EF045E827ABD}" destId="{52AD27D8-715D-4C62-8F70-A7311E2DB628}" srcOrd="0" destOrd="0" presId="urn:microsoft.com/office/officeart/2005/8/layout/vList5"/>
    <dgm:cxn modelId="{57C2A878-3A08-40C8-9EA8-AA2BE02476EB}" srcId="{74650FA2-86A2-49DC-AEE5-7A2B7A93673C}" destId="{87FEA79C-066D-4D80-8EBC-565479965E6A}" srcOrd="2" destOrd="0" parTransId="{4A636D5F-DD72-4DA4-9EB1-88567EF6C6FB}" sibTransId="{3734C081-4F0D-4909-A7CC-162B5C6425B1}"/>
    <dgm:cxn modelId="{46DF68D9-18E9-47E3-B2F5-BCA4A2389F22}" type="presOf" srcId="{74650FA2-86A2-49DC-AEE5-7A2B7A93673C}" destId="{508B2FBC-0B90-4F99-BD27-5EDBCCD9AF6F}" srcOrd="0" destOrd="0" presId="urn:microsoft.com/office/officeart/2005/8/layout/vList5"/>
    <dgm:cxn modelId="{5760CDD0-A3D5-4B93-A935-46A184463F3D}" type="presParOf" srcId="{508B2FBC-0B90-4F99-BD27-5EDBCCD9AF6F}" destId="{EDD55D74-F2D6-4C56-8B16-37D50A96053C}" srcOrd="0" destOrd="0" presId="urn:microsoft.com/office/officeart/2005/8/layout/vList5"/>
    <dgm:cxn modelId="{27617447-24D6-479F-9128-0B885557C9EE}" type="presParOf" srcId="{EDD55D74-F2D6-4C56-8B16-37D50A96053C}" destId="{A9175028-9517-4EA2-B4C1-FBA3E9067702}" srcOrd="0" destOrd="0" presId="urn:microsoft.com/office/officeart/2005/8/layout/vList5"/>
    <dgm:cxn modelId="{3A70C4C0-A03F-42D5-8363-C5E78EB90513}" type="presParOf" srcId="{508B2FBC-0B90-4F99-BD27-5EDBCCD9AF6F}" destId="{F550D656-910B-447E-BCAF-DC84AFE98EC6}" srcOrd="1" destOrd="0" presId="urn:microsoft.com/office/officeart/2005/8/layout/vList5"/>
    <dgm:cxn modelId="{A1A48336-EC9A-4F16-B7F8-774D24F811E6}" type="presParOf" srcId="{508B2FBC-0B90-4F99-BD27-5EDBCCD9AF6F}" destId="{C93F8730-9E5D-4A73-9F84-38F4038AA770}" srcOrd="2" destOrd="0" presId="urn:microsoft.com/office/officeart/2005/8/layout/vList5"/>
    <dgm:cxn modelId="{3D5BFDF2-2038-4450-A62A-57E1191530FF}" type="presParOf" srcId="{C93F8730-9E5D-4A73-9F84-38F4038AA770}" destId="{52AD27D8-715D-4C62-8F70-A7311E2DB628}" srcOrd="0" destOrd="0" presId="urn:microsoft.com/office/officeart/2005/8/layout/vList5"/>
    <dgm:cxn modelId="{D33D5631-5D51-4243-8381-97FCF41ACF1D}" type="presParOf" srcId="{508B2FBC-0B90-4F99-BD27-5EDBCCD9AF6F}" destId="{54E3602D-ED51-413F-A3E9-C957125A7F4C}" srcOrd="3" destOrd="0" presId="urn:microsoft.com/office/officeart/2005/8/layout/vList5"/>
    <dgm:cxn modelId="{1A6E3C74-9B66-44B0-9BAC-D341062040D6}" type="presParOf" srcId="{508B2FBC-0B90-4F99-BD27-5EDBCCD9AF6F}" destId="{704DE151-11B2-49E0-A588-4F3A34CA42BF}" srcOrd="4" destOrd="0" presId="urn:microsoft.com/office/officeart/2005/8/layout/vList5"/>
    <dgm:cxn modelId="{0712E284-15C5-47A2-A5EB-CB4F8CF04967}" type="presParOf" srcId="{704DE151-11B2-49E0-A588-4F3A34CA42BF}" destId="{1BA3AABC-5F1C-4473-A3D0-E97BA23F8E4F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9175028-9517-4EA2-B4C1-FBA3E9067702}">
      <dsp:nvSpPr>
        <dsp:cNvPr id="0" name=""/>
        <dsp:cNvSpPr/>
      </dsp:nvSpPr>
      <dsp:spPr>
        <a:xfrm>
          <a:off x="1665953" y="1062"/>
          <a:ext cx="5788429" cy="701255"/>
        </a:xfrm>
        <a:prstGeom prst="roundRect">
          <a:avLst/>
        </a:prstGeom>
        <a:solidFill>
          <a:schemeClr val="accent5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Mon copain danse pas bien. </a:t>
          </a:r>
          <a:endParaRPr lang="fr-FR" sz="24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700185" y="35294"/>
        <a:ext cx="5719965" cy="632791"/>
      </dsp:txXfrm>
    </dsp:sp>
    <dsp:sp modelId="{52AD27D8-715D-4C62-8F70-A7311E2DB628}">
      <dsp:nvSpPr>
        <dsp:cNvPr id="0" name=""/>
        <dsp:cNvSpPr/>
      </dsp:nvSpPr>
      <dsp:spPr>
        <a:xfrm>
          <a:off x="1665953" y="721258"/>
          <a:ext cx="5788429" cy="701255"/>
        </a:xfrm>
        <a:prstGeom prst="roundRect">
          <a:avLst/>
        </a:prstGeom>
        <a:solidFill>
          <a:schemeClr val="accent5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Mon copain pas bien danse.</a:t>
          </a:r>
          <a:endParaRPr lang="fr-FR" sz="24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700185" y="755490"/>
        <a:ext cx="5719965" cy="632791"/>
      </dsp:txXfrm>
    </dsp:sp>
    <dsp:sp modelId="{1BA3AABC-5F1C-4473-A3D0-E97BA23F8E4F}">
      <dsp:nvSpPr>
        <dsp:cNvPr id="0" name=""/>
        <dsp:cNvSpPr/>
      </dsp:nvSpPr>
      <dsp:spPr>
        <a:xfrm>
          <a:off x="1665953" y="1473698"/>
          <a:ext cx="5788429" cy="701255"/>
        </a:xfrm>
        <a:prstGeom prst="roundRect">
          <a:avLst/>
        </a:prstGeom>
        <a:solidFill>
          <a:schemeClr val="accent5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Mon copain ne danse pas bien.</a:t>
          </a:r>
          <a:endParaRPr lang="fr-FR" sz="24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700185" y="1507930"/>
        <a:ext cx="5719965" cy="63279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9175028-9517-4EA2-B4C1-FBA3E9067702}">
      <dsp:nvSpPr>
        <dsp:cNvPr id="0" name=""/>
        <dsp:cNvSpPr/>
      </dsp:nvSpPr>
      <dsp:spPr>
        <a:xfrm>
          <a:off x="1665953" y="1062"/>
          <a:ext cx="5788429" cy="701255"/>
        </a:xfrm>
        <a:prstGeom prst="roundRect">
          <a:avLst/>
        </a:prstGeom>
        <a:solidFill>
          <a:schemeClr val="accent2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Mon copain danse pas bien. </a:t>
          </a:r>
          <a:endParaRPr lang="fr-FR" sz="24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700185" y="35294"/>
        <a:ext cx="5719965" cy="632791"/>
      </dsp:txXfrm>
    </dsp:sp>
    <dsp:sp modelId="{52AD27D8-715D-4C62-8F70-A7311E2DB628}">
      <dsp:nvSpPr>
        <dsp:cNvPr id="0" name=""/>
        <dsp:cNvSpPr/>
      </dsp:nvSpPr>
      <dsp:spPr>
        <a:xfrm>
          <a:off x="1665953" y="737380"/>
          <a:ext cx="5788429" cy="701255"/>
        </a:xfrm>
        <a:prstGeom prst="roundRect">
          <a:avLst/>
        </a:prstGeom>
        <a:solidFill>
          <a:schemeClr val="accent2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Mon copain pas bien danse.</a:t>
          </a:r>
          <a:endParaRPr lang="fr-FR" sz="24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700185" y="771612"/>
        <a:ext cx="5719965" cy="632791"/>
      </dsp:txXfrm>
    </dsp:sp>
    <dsp:sp modelId="{1BA3AABC-5F1C-4473-A3D0-E97BA23F8E4F}">
      <dsp:nvSpPr>
        <dsp:cNvPr id="0" name=""/>
        <dsp:cNvSpPr/>
      </dsp:nvSpPr>
      <dsp:spPr>
        <a:xfrm>
          <a:off x="1665953" y="1473698"/>
          <a:ext cx="5788429" cy="701255"/>
        </a:xfrm>
        <a:prstGeom prst="roundRect">
          <a:avLst/>
        </a:prstGeom>
        <a:solidFill>
          <a:schemeClr val="accent5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Mon copain ne danse pas bien.</a:t>
          </a:r>
          <a:endParaRPr lang="fr-FR" sz="24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700185" y="1507930"/>
        <a:ext cx="5719965" cy="63279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9175028-9517-4EA2-B4C1-FBA3E9067702}">
      <dsp:nvSpPr>
        <dsp:cNvPr id="0" name=""/>
        <dsp:cNvSpPr/>
      </dsp:nvSpPr>
      <dsp:spPr>
        <a:xfrm>
          <a:off x="1665953" y="1062"/>
          <a:ext cx="5788429" cy="701255"/>
        </a:xfrm>
        <a:prstGeom prst="roundRect">
          <a:avLst/>
        </a:prstGeom>
        <a:solidFill>
          <a:schemeClr val="accent5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Je ne aime pas les histoires de pirates.</a:t>
          </a:r>
          <a:endParaRPr lang="fr-FR" sz="24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700185" y="35294"/>
        <a:ext cx="5719965" cy="632791"/>
      </dsp:txXfrm>
    </dsp:sp>
    <dsp:sp modelId="{52AD27D8-715D-4C62-8F70-A7311E2DB628}">
      <dsp:nvSpPr>
        <dsp:cNvPr id="0" name=""/>
        <dsp:cNvSpPr/>
      </dsp:nvSpPr>
      <dsp:spPr>
        <a:xfrm>
          <a:off x="1665953" y="737380"/>
          <a:ext cx="5788429" cy="701255"/>
        </a:xfrm>
        <a:prstGeom prst="roundRect">
          <a:avLst/>
        </a:prstGeom>
        <a:solidFill>
          <a:schemeClr val="accent5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Je n’aime les histoires de pirates.</a:t>
          </a:r>
          <a:endParaRPr lang="fr-FR" sz="24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700185" y="771612"/>
        <a:ext cx="5719965" cy="632791"/>
      </dsp:txXfrm>
    </dsp:sp>
    <dsp:sp modelId="{1BA3AABC-5F1C-4473-A3D0-E97BA23F8E4F}">
      <dsp:nvSpPr>
        <dsp:cNvPr id="0" name=""/>
        <dsp:cNvSpPr/>
      </dsp:nvSpPr>
      <dsp:spPr>
        <a:xfrm>
          <a:off x="1665953" y="1473698"/>
          <a:ext cx="5788429" cy="701255"/>
        </a:xfrm>
        <a:prstGeom prst="roundRect">
          <a:avLst/>
        </a:prstGeom>
        <a:solidFill>
          <a:schemeClr val="accent5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Je n’aime pas les histoires de pirates. </a:t>
          </a:r>
          <a:endParaRPr lang="fr-FR" sz="24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700185" y="1507930"/>
        <a:ext cx="5719965" cy="63279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9175028-9517-4EA2-B4C1-FBA3E9067702}">
      <dsp:nvSpPr>
        <dsp:cNvPr id="0" name=""/>
        <dsp:cNvSpPr/>
      </dsp:nvSpPr>
      <dsp:spPr>
        <a:xfrm>
          <a:off x="1665953" y="1062"/>
          <a:ext cx="5788429" cy="701255"/>
        </a:xfrm>
        <a:prstGeom prst="roundRect">
          <a:avLst/>
        </a:prstGeom>
        <a:solidFill>
          <a:schemeClr val="accent2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Je ne aime pas les histoires de pirates.</a:t>
          </a:r>
          <a:endParaRPr lang="fr-FR" sz="24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700185" y="35294"/>
        <a:ext cx="5719965" cy="632791"/>
      </dsp:txXfrm>
    </dsp:sp>
    <dsp:sp modelId="{52AD27D8-715D-4C62-8F70-A7311E2DB628}">
      <dsp:nvSpPr>
        <dsp:cNvPr id="0" name=""/>
        <dsp:cNvSpPr/>
      </dsp:nvSpPr>
      <dsp:spPr>
        <a:xfrm>
          <a:off x="1665953" y="737380"/>
          <a:ext cx="5788429" cy="701255"/>
        </a:xfrm>
        <a:prstGeom prst="roundRect">
          <a:avLst/>
        </a:prstGeom>
        <a:solidFill>
          <a:schemeClr val="accent2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Je n’aime les histoires de pirates.</a:t>
          </a:r>
          <a:endParaRPr lang="fr-FR" sz="24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700185" y="771612"/>
        <a:ext cx="5719965" cy="632791"/>
      </dsp:txXfrm>
    </dsp:sp>
    <dsp:sp modelId="{1BA3AABC-5F1C-4473-A3D0-E97BA23F8E4F}">
      <dsp:nvSpPr>
        <dsp:cNvPr id="0" name=""/>
        <dsp:cNvSpPr/>
      </dsp:nvSpPr>
      <dsp:spPr>
        <a:xfrm>
          <a:off x="1665953" y="1473698"/>
          <a:ext cx="5788429" cy="701255"/>
        </a:xfrm>
        <a:prstGeom prst="roundRect">
          <a:avLst/>
        </a:prstGeom>
        <a:solidFill>
          <a:schemeClr val="accent5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Je n’aime pas les histoires de pirates. </a:t>
          </a:r>
          <a:endParaRPr lang="fr-FR" sz="24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700185" y="1507930"/>
        <a:ext cx="5719965" cy="632791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9175028-9517-4EA2-B4C1-FBA3E9067702}">
      <dsp:nvSpPr>
        <dsp:cNvPr id="0" name=""/>
        <dsp:cNvSpPr/>
      </dsp:nvSpPr>
      <dsp:spPr>
        <a:xfrm>
          <a:off x="1665953" y="1062"/>
          <a:ext cx="5788429" cy="701255"/>
        </a:xfrm>
        <a:prstGeom prst="roundRect">
          <a:avLst/>
        </a:prstGeom>
        <a:solidFill>
          <a:schemeClr val="accent5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Je suis pas sage.</a:t>
          </a:r>
          <a:endParaRPr lang="fr-FR" sz="24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700185" y="35294"/>
        <a:ext cx="5719965" cy="632791"/>
      </dsp:txXfrm>
    </dsp:sp>
    <dsp:sp modelId="{52AD27D8-715D-4C62-8F70-A7311E2DB628}">
      <dsp:nvSpPr>
        <dsp:cNvPr id="0" name=""/>
        <dsp:cNvSpPr/>
      </dsp:nvSpPr>
      <dsp:spPr>
        <a:xfrm>
          <a:off x="1665953" y="737380"/>
          <a:ext cx="5788429" cy="701255"/>
        </a:xfrm>
        <a:prstGeom prst="roundRect">
          <a:avLst/>
        </a:prstGeom>
        <a:solidFill>
          <a:schemeClr val="accent5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Je ne suis jamais sage. </a:t>
          </a:r>
          <a:endParaRPr lang="fr-FR" sz="24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700185" y="771612"/>
        <a:ext cx="5719965" cy="632791"/>
      </dsp:txXfrm>
    </dsp:sp>
    <dsp:sp modelId="{1BA3AABC-5F1C-4473-A3D0-E97BA23F8E4F}">
      <dsp:nvSpPr>
        <dsp:cNvPr id="0" name=""/>
        <dsp:cNvSpPr/>
      </dsp:nvSpPr>
      <dsp:spPr>
        <a:xfrm>
          <a:off x="1665953" y="1473698"/>
          <a:ext cx="5788429" cy="701255"/>
        </a:xfrm>
        <a:prstGeom prst="roundRect">
          <a:avLst/>
        </a:prstGeom>
        <a:solidFill>
          <a:schemeClr val="accent5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Je ne suis plus sage. </a:t>
          </a:r>
          <a:endParaRPr lang="fr-FR" sz="24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700185" y="1507930"/>
        <a:ext cx="5719965" cy="632791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9175028-9517-4EA2-B4C1-FBA3E9067702}">
      <dsp:nvSpPr>
        <dsp:cNvPr id="0" name=""/>
        <dsp:cNvSpPr/>
      </dsp:nvSpPr>
      <dsp:spPr>
        <a:xfrm>
          <a:off x="1665953" y="0"/>
          <a:ext cx="5788429" cy="701255"/>
        </a:xfrm>
        <a:prstGeom prst="roundRect">
          <a:avLst/>
        </a:prstGeom>
        <a:solidFill>
          <a:schemeClr val="accent2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Je suis pas sage.</a:t>
          </a:r>
          <a:endParaRPr lang="fr-FR" sz="24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700185" y="34232"/>
        <a:ext cx="5719965" cy="632791"/>
      </dsp:txXfrm>
    </dsp:sp>
    <dsp:sp modelId="{52AD27D8-715D-4C62-8F70-A7311E2DB628}">
      <dsp:nvSpPr>
        <dsp:cNvPr id="0" name=""/>
        <dsp:cNvSpPr/>
      </dsp:nvSpPr>
      <dsp:spPr>
        <a:xfrm>
          <a:off x="1665953" y="737380"/>
          <a:ext cx="5788429" cy="701255"/>
        </a:xfrm>
        <a:prstGeom prst="roundRect">
          <a:avLst/>
        </a:prstGeom>
        <a:solidFill>
          <a:schemeClr val="accent5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Je ne suis jamais sage. </a:t>
          </a:r>
          <a:endParaRPr lang="fr-FR" sz="24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700185" y="771612"/>
        <a:ext cx="5719965" cy="632791"/>
      </dsp:txXfrm>
    </dsp:sp>
    <dsp:sp modelId="{1BA3AABC-5F1C-4473-A3D0-E97BA23F8E4F}">
      <dsp:nvSpPr>
        <dsp:cNvPr id="0" name=""/>
        <dsp:cNvSpPr/>
      </dsp:nvSpPr>
      <dsp:spPr>
        <a:xfrm>
          <a:off x="1665953" y="1473698"/>
          <a:ext cx="5788429" cy="701255"/>
        </a:xfrm>
        <a:prstGeom prst="roundRect">
          <a:avLst/>
        </a:prstGeom>
        <a:solidFill>
          <a:schemeClr val="accent2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Je ne suis plus sage. </a:t>
          </a:r>
          <a:endParaRPr lang="fr-FR" sz="24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700185" y="1507930"/>
        <a:ext cx="5719965" cy="632791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9175028-9517-4EA2-B4C1-FBA3E9067702}">
      <dsp:nvSpPr>
        <dsp:cNvPr id="0" name=""/>
        <dsp:cNvSpPr/>
      </dsp:nvSpPr>
      <dsp:spPr>
        <a:xfrm>
          <a:off x="1665953" y="1062"/>
          <a:ext cx="5788429" cy="701255"/>
        </a:xfrm>
        <a:prstGeom prst="roundRect">
          <a:avLst/>
        </a:prstGeom>
        <a:solidFill>
          <a:schemeClr val="accent5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Je ne mange plus de chocolat.</a:t>
          </a:r>
          <a:endParaRPr lang="fr-FR" sz="24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700185" y="35294"/>
        <a:ext cx="5719965" cy="632791"/>
      </dsp:txXfrm>
    </dsp:sp>
    <dsp:sp modelId="{52AD27D8-715D-4C62-8F70-A7311E2DB628}">
      <dsp:nvSpPr>
        <dsp:cNvPr id="0" name=""/>
        <dsp:cNvSpPr/>
      </dsp:nvSpPr>
      <dsp:spPr>
        <a:xfrm>
          <a:off x="1665953" y="737380"/>
          <a:ext cx="5788429" cy="701255"/>
        </a:xfrm>
        <a:prstGeom prst="roundRect">
          <a:avLst/>
        </a:prstGeom>
        <a:solidFill>
          <a:schemeClr val="accent5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Je mange plus de chocolat.</a:t>
          </a:r>
          <a:endParaRPr lang="fr-FR" sz="24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700185" y="771612"/>
        <a:ext cx="5719965" cy="632791"/>
      </dsp:txXfrm>
    </dsp:sp>
    <dsp:sp modelId="{1BA3AABC-5F1C-4473-A3D0-E97BA23F8E4F}">
      <dsp:nvSpPr>
        <dsp:cNvPr id="0" name=""/>
        <dsp:cNvSpPr/>
      </dsp:nvSpPr>
      <dsp:spPr>
        <a:xfrm>
          <a:off x="1665953" y="1473698"/>
          <a:ext cx="5788429" cy="701255"/>
        </a:xfrm>
        <a:prstGeom prst="roundRect">
          <a:avLst/>
        </a:prstGeom>
        <a:solidFill>
          <a:schemeClr val="accent5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Je ne mange pas de chocolat.  </a:t>
          </a:r>
          <a:endParaRPr lang="fr-FR" sz="24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700185" y="1507930"/>
        <a:ext cx="5719965" cy="632791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9175028-9517-4EA2-B4C1-FBA3E9067702}">
      <dsp:nvSpPr>
        <dsp:cNvPr id="0" name=""/>
        <dsp:cNvSpPr/>
      </dsp:nvSpPr>
      <dsp:spPr>
        <a:xfrm>
          <a:off x="1665953" y="1062"/>
          <a:ext cx="5788429" cy="701255"/>
        </a:xfrm>
        <a:prstGeom prst="roundRect">
          <a:avLst/>
        </a:prstGeom>
        <a:solidFill>
          <a:schemeClr val="accent5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Je ne mange plus de chocolat.</a:t>
          </a:r>
          <a:endParaRPr lang="fr-FR" sz="24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700185" y="35294"/>
        <a:ext cx="5719965" cy="632791"/>
      </dsp:txXfrm>
    </dsp:sp>
    <dsp:sp modelId="{52AD27D8-715D-4C62-8F70-A7311E2DB628}">
      <dsp:nvSpPr>
        <dsp:cNvPr id="0" name=""/>
        <dsp:cNvSpPr/>
      </dsp:nvSpPr>
      <dsp:spPr>
        <a:xfrm>
          <a:off x="1665953" y="737380"/>
          <a:ext cx="5788429" cy="701255"/>
        </a:xfrm>
        <a:prstGeom prst="roundRect">
          <a:avLst/>
        </a:prstGeom>
        <a:solidFill>
          <a:schemeClr val="accent2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Je mange plus de chocolat.</a:t>
          </a:r>
          <a:endParaRPr lang="fr-FR" sz="24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700185" y="771612"/>
        <a:ext cx="5719965" cy="632791"/>
      </dsp:txXfrm>
    </dsp:sp>
    <dsp:sp modelId="{1BA3AABC-5F1C-4473-A3D0-E97BA23F8E4F}">
      <dsp:nvSpPr>
        <dsp:cNvPr id="0" name=""/>
        <dsp:cNvSpPr/>
      </dsp:nvSpPr>
      <dsp:spPr>
        <a:xfrm>
          <a:off x="1665953" y="1473698"/>
          <a:ext cx="5788429" cy="701255"/>
        </a:xfrm>
        <a:prstGeom prst="roundRect">
          <a:avLst/>
        </a:prstGeom>
        <a:solidFill>
          <a:schemeClr val="accent2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Je ne mange pas de chocolat. </a:t>
          </a:r>
          <a:endParaRPr lang="fr-FR" sz="24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700185" y="1507930"/>
        <a:ext cx="5719965" cy="63279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95D9A7-AD9C-4615-B88F-BA591CE2FF69}" type="datetimeFigureOut">
              <a:rPr lang="fr-FR" smtClean="0"/>
              <a:t>14/05/2020</a:t>
            </a:fld>
            <a:endParaRPr lang="fr-FR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 dirty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D6F937-3D26-48E5-A9BE-916ECEB4D2BD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564898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B7E2C8-4172-4E3B-A82B-D2EE77AEFFBE}" type="slidenum">
              <a:rPr lang="fr-FR" smtClean="0"/>
              <a:t>1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460952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Pourquoi cet ordre des questions ? 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D6F937-3D26-48E5-A9BE-916ECEB4D2BD}" type="slidenum">
              <a:rPr lang="fr-FR" smtClean="0"/>
              <a:t>6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886660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D6F937-3D26-48E5-A9BE-916ECEB4D2BD}" type="slidenum">
              <a:rPr lang="fr-FR" smtClean="0"/>
              <a:t>7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139700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D6F937-3D26-48E5-A9BE-916ECEB4D2BD}" type="slidenum">
              <a:rPr lang="fr-FR" smtClean="0"/>
              <a:t>8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098443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2BDDB-472C-4BA0-A985-E6F0CD255611}" type="datetimeFigureOut">
              <a:rPr lang="fr-FR" smtClean="0"/>
              <a:t>14/05/2020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2AAB6-EB63-4559-8117-D7D4F0D2B3D5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590856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2BDDB-472C-4BA0-A985-E6F0CD255611}" type="datetimeFigureOut">
              <a:rPr lang="fr-FR" smtClean="0"/>
              <a:t>14/05/2020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2AAB6-EB63-4559-8117-D7D4F0D2B3D5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806796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2BDDB-472C-4BA0-A985-E6F0CD255611}" type="datetimeFigureOut">
              <a:rPr lang="fr-FR" smtClean="0"/>
              <a:t>14/05/2020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2AAB6-EB63-4559-8117-D7D4F0D2B3D5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10218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2BDDB-472C-4BA0-A985-E6F0CD255611}" type="datetimeFigureOut">
              <a:rPr lang="fr-FR" smtClean="0"/>
              <a:t>14/05/2020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2AAB6-EB63-4559-8117-D7D4F0D2B3D5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950388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2BDDB-472C-4BA0-A985-E6F0CD255611}" type="datetimeFigureOut">
              <a:rPr lang="fr-FR" smtClean="0"/>
              <a:t>14/05/2020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2AAB6-EB63-4559-8117-D7D4F0D2B3D5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933812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2BDDB-472C-4BA0-A985-E6F0CD255611}" type="datetimeFigureOut">
              <a:rPr lang="fr-FR" smtClean="0"/>
              <a:t>14/05/2020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2AAB6-EB63-4559-8117-D7D4F0D2B3D5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991923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2BDDB-472C-4BA0-A985-E6F0CD255611}" type="datetimeFigureOut">
              <a:rPr lang="fr-FR" smtClean="0"/>
              <a:t>14/05/2020</a:t>
            </a:fld>
            <a:endParaRPr lang="fr-FR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2AAB6-EB63-4559-8117-D7D4F0D2B3D5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633805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2BDDB-472C-4BA0-A985-E6F0CD255611}" type="datetimeFigureOut">
              <a:rPr lang="fr-FR" smtClean="0"/>
              <a:t>14/05/2020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2AAB6-EB63-4559-8117-D7D4F0D2B3D5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863317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2BDDB-472C-4BA0-A985-E6F0CD255611}" type="datetimeFigureOut">
              <a:rPr lang="fr-FR" smtClean="0"/>
              <a:t>14/05/2020</a:t>
            </a:fld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2AAB6-EB63-4559-8117-D7D4F0D2B3D5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137611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2BDDB-472C-4BA0-A985-E6F0CD255611}" type="datetimeFigureOut">
              <a:rPr lang="fr-FR" smtClean="0"/>
              <a:t>14/05/2020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2AAB6-EB63-4559-8117-D7D4F0D2B3D5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06211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2BDDB-472C-4BA0-A985-E6F0CD255611}" type="datetimeFigureOut">
              <a:rPr lang="fr-FR" smtClean="0"/>
              <a:t>14/05/2020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2AAB6-EB63-4559-8117-D7D4F0D2B3D5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321076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B2BDDB-472C-4BA0-A985-E6F0CD255611}" type="datetimeFigureOut">
              <a:rPr lang="fr-FR" smtClean="0"/>
              <a:t>14/05/2020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B2AAB6-EB63-4559-8117-D7D4F0D2B3D5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77582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3" Type="http://schemas.openxmlformats.org/officeDocument/2006/relationships/diagramLayout" Target="../diagrams/layout1.xml"/><Relationship Id="rId7" Type="http://schemas.openxmlformats.org/officeDocument/2006/relationships/image" Target="../media/image3.png"/><Relationship Id="rId12" Type="http://schemas.microsoft.com/office/2007/relationships/diagramDrawing" Target="../diagrams/drawing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11" Type="http://schemas.openxmlformats.org/officeDocument/2006/relationships/diagramColors" Target="../diagrams/colors2.xml"/><Relationship Id="rId5" Type="http://schemas.openxmlformats.org/officeDocument/2006/relationships/diagramColors" Target="../diagrams/colors1.xml"/><Relationship Id="rId10" Type="http://schemas.openxmlformats.org/officeDocument/2006/relationships/diagramQuickStyle" Target="../diagrams/quickStyle2.xml"/><Relationship Id="rId4" Type="http://schemas.openxmlformats.org/officeDocument/2006/relationships/diagramQuickStyle" Target="../diagrams/quickStyle1.xml"/><Relationship Id="rId9" Type="http://schemas.openxmlformats.org/officeDocument/2006/relationships/diagramLayout" Target="../diagrams/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4.xml"/><Relationship Id="rId3" Type="http://schemas.openxmlformats.org/officeDocument/2006/relationships/diagramLayout" Target="../diagrams/layout3.xml"/><Relationship Id="rId7" Type="http://schemas.openxmlformats.org/officeDocument/2006/relationships/image" Target="../media/image3.png"/><Relationship Id="rId12" Type="http://schemas.microsoft.com/office/2007/relationships/diagramDrawing" Target="../diagrams/drawing4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11" Type="http://schemas.openxmlformats.org/officeDocument/2006/relationships/diagramColors" Target="../diagrams/colors4.xml"/><Relationship Id="rId5" Type="http://schemas.openxmlformats.org/officeDocument/2006/relationships/diagramColors" Target="../diagrams/colors3.xml"/><Relationship Id="rId10" Type="http://schemas.openxmlformats.org/officeDocument/2006/relationships/diagramQuickStyle" Target="../diagrams/quickStyle4.xml"/><Relationship Id="rId4" Type="http://schemas.openxmlformats.org/officeDocument/2006/relationships/diagramQuickStyle" Target="../diagrams/quickStyle3.xml"/><Relationship Id="rId9" Type="http://schemas.openxmlformats.org/officeDocument/2006/relationships/diagramLayout" Target="../diagrams/layout4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6.xml"/><Relationship Id="rId3" Type="http://schemas.openxmlformats.org/officeDocument/2006/relationships/diagramLayout" Target="../diagrams/layout5.xml"/><Relationship Id="rId7" Type="http://schemas.openxmlformats.org/officeDocument/2006/relationships/image" Target="../media/image3.png"/><Relationship Id="rId12" Type="http://schemas.microsoft.com/office/2007/relationships/diagramDrawing" Target="../diagrams/drawing6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5.xml"/><Relationship Id="rId11" Type="http://schemas.openxmlformats.org/officeDocument/2006/relationships/diagramColors" Target="../diagrams/colors6.xml"/><Relationship Id="rId5" Type="http://schemas.openxmlformats.org/officeDocument/2006/relationships/diagramColors" Target="../diagrams/colors5.xml"/><Relationship Id="rId10" Type="http://schemas.openxmlformats.org/officeDocument/2006/relationships/diagramQuickStyle" Target="../diagrams/quickStyle6.xml"/><Relationship Id="rId4" Type="http://schemas.openxmlformats.org/officeDocument/2006/relationships/diagramQuickStyle" Target="../diagrams/quickStyle5.xml"/><Relationship Id="rId9" Type="http://schemas.openxmlformats.org/officeDocument/2006/relationships/diagramLayout" Target="../diagrams/layout6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8.xml"/><Relationship Id="rId3" Type="http://schemas.openxmlformats.org/officeDocument/2006/relationships/diagramLayout" Target="../diagrams/layout7.xml"/><Relationship Id="rId7" Type="http://schemas.openxmlformats.org/officeDocument/2006/relationships/image" Target="../media/image3.png"/><Relationship Id="rId12" Type="http://schemas.microsoft.com/office/2007/relationships/diagramDrawing" Target="../diagrams/drawing8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7.xml"/><Relationship Id="rId11" Type="http://schemas.openxmlformats.org/officeDocument/2006/relationships/diagramColors" Target="../diagrams/colors8.xml"/><Relationship Id="rId5" Type="http://schemas.openxmlformats.org/officeDocument/2006/relationships/diagramColors" Target="../diagrams/colors7.xml"/><Relationship Id="rId10" Type="http://schemas.openxmlformats.org/officeDocument/2006/relationships/diagramQuickStyle" Target="../diagrams/quickStyle8.xml"/><Relationship Id="rId4" Type="http://schemas.openxmlformats.org/officeDocument/2006/relationships/diagramQuickStyle" Target="../diagrams/quickStyle7.xml"/><Relationship Id="rId9" Type="http://schemas.openxmlformats.org/officeDocument/2006/relationships/diagramLayout" Target="../diagrams/layout8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459973" y="771550"/>
            <a:ext cx="58326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Français CE1</a:t>
            </a:r>
            <a:endParaRPr lang="fr-F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2376752" y="1779664"/>
            <a:ext cx="39604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Séquence 5 – séance 2  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1261126" y="2679761"/>
            <a:ext cx="61916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Les formes de la phrase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6411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305987" y="1059582"/>
            <a:ext cx="8496944" cy="83099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Pour écrire une phrase à la forme négative, j’utilise les mots de la négation comme </a:t>
            </a:r>
            <a:r>
              <a:rPr lang="fr-FR" sz="2400" b="1" dirty="0" smtClean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…. </a:t>
            </a:r>
            <a:r>
              <a:rPr lang="fr-FR" sz="2400" b="1" dirty="0" smtClean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pas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449813" y="3426554"/>
            <a:ext cx="8496944" cy="4616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Si le verbe commence par une voyelle, j’utilise </a:t>
            </a:r>
            <a:r>
              <a:rPr lang="fr-FR" sz="2400" b="1" dirty="0" smtClean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n’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…. </a:t>
            </a:r>
            <a:r>
              <a:rPr lang="fr-FR" sz="2400" b="1" dirty="0" smtClean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pas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2366144" y="4196463"/>
            <a:ext cx="4376630" cy="46166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Pipioli </a:t>
            </a:r>
            <a:r>
              <a:rPr lang="fr-FR" sz="2400" b="1" dirty="0" smtClean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n’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est </a:t>
            </a:r>
            <a:r>
              <a:rPr lang="fr-FR" sz="2400" b="1" dirty="0" smtClean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pas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un oiseau.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2439264" y="2211709"/>
            <a:ext cx="4518042" cy="46166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Pipioli </a:t>
            </a:r>
            <a:r>
              <a:rPr lang="fr-FR" sz="2400" b="1" dirty="0" smtClean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part </a:t>
            </a:r>
            <a:r>
              <a:rPr lang="fr-FR" sz="2400" b="1" dirty="0" smtClean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pas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en Afrique.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966122" y="181452"/>
            <a:ext cx="69926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La forme affirmative et la forme négative</a:t>
            </a:r>
            <a:endParaRPr lang="fr-FR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565" y="96883"/>
            <a:ext cx="662557" cy="6308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11688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153794" y="126803"/>
            <a:ext cx="88600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Repère les mots de la négation dans chaque phrase</a:t>
            </a:r>
            <a:endParaRPr lang="fr-FR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8424" y="92725"/>
            <a:ext cx="612552" cy="583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7305" y="690788"/>
            <a:ext cx="613671" cy="6308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ZoneTexte 1"/>
          <p:cNvSpPr txBox="1"/>
          <p:nvPr/>
        </p:nvSpPr>
        <p:spPr>
          <a:xfrm>
            <a:off x="446281" y="843558"/>
            <a:ext cx="7704856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Vous n’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ê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tes pas contents. </a:t>
            </a:r>
          </a:p>
          <a:p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Ce soir, Papa ne rentrera pas de bonne heure.</a:t>
            </a:r>
          </a:p>
          <a:p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Jérémy n’oublie jamais son portable. </a:t>
            </a:r>
          </a:p>
          <a:p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Je n’ai rencontré personne au parc. </a:t>
            </a:r>
          </a:p>
          <a:p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Tu ne veux plus dessiner ? </a:t>
            </a:r>
          </a:p>
          <a:p>
            <a:endParaRPr lang="fr-F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Je ne veux rien faire ! 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7373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152370" y="1377231"/>
            <a:ext cx="2123223" cy="4616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2400" b="1" dirty="0" smtClean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…. </a:t>
            </a:r>
            <a:r>
              <a:rPr lang="fr-FR" sz="2400" b="1" dirty="0" smtClean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jamais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966122" y="181452"/>
            <a:ext cx="699261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Pour écrire une phrase à la forme négative, j’utilise les mots de la négation.  </a:t>
            </a:r>
            <a:endParaRPr lang="fr-FR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565" y="96883"/>
            <a:ext cx="662557" cy="6308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ZoneTexte 5"/>
          <p:cNvSpPr txBox="1"/>
          <p:nvPr/>
        </p:nvSpPr>
        <p:spPr>
          <a:xfrm>
            <a:off x="152370" y="4083918"/>
            <a:ext cx="1755334" cy="4616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2400" b="1" dirty="0" smtClean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…. </a:t>
            </a:r>
            <a:r>
              <a:rPr lang="fr-FR" sz="2400" b="1" dirty="0" smtClean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rien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152370" y="2254101"/>
            <a:ext cx="2557842" cy="4616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2400" b="1" dirty="0" smtClean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…. </a:t>
            </a:r>
            <a:r>
              <a:rPr lang="fr-FR" sz="2400" b="1" dirty="0" smtClean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personne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152371" y="3225817"/>
            <a:ext cx="1755333" cy="4616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2400" b="1" dirty="0" smtClean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…. </a:t>
            </a:r>
            <a:r>
              <a:rPr lang="fr-FR" sz="2400" b="1" dirty="0" smtClean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plus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3851920" y="1377231"/>
            <a:ext cx="4824536" cy="46166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Je ne mange jamais de fromage. 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4241585" y="2289729"/>
            <a:ext cx="4045206" cy="46166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Il n’y a personne au cinéma. 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2701190" y="3225816"/>
            <a:ext cx="6442810" cy="46166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Il n’y a plus de bonbons dans la bonbonnière. 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3" name="Connecteur droit avec flèche 12"/>
          <p:cNvCxnSpPr/>
          <p:nvPr/>
        </p:nvCxnSpPr>
        <p:spPr>
          <a:xfrm>
            <a:off x="2664430" y="1608063"/>
            <a:ext cx="827450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avec flèche 13"/>
          <p:cNvCxnSpPr/>
          <p:nvPr/>
        </p:nvCxnSpPr>
        <p:spPr>
          <a:xfrm>
            <a:off x="3181882" y="2520561"/>
            <a:ext cx="827450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avec flèche 14"/>
          <p:cNvCxnSpPr/>
          <p:nvPr/>
        </p:nvCxnSpPr>
        <p:spPr>
          <a:xfrm>
            <a:off x="1989380" y="3429118"/>
            <a:ext cx="675050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avec flèche 16"/>
          <p:cNvCxnSpPr/>
          <p:nvPr/>
        </p:nvCxnSpPr>
        <p:spPr>
          <a:xfrm>
            <a:off x="2040795" y="4314750"/>
            <a:ext cx="675050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ZoneTexte 17"/>
          <p:cNvSpPr txBox="1"/>
          <p:nvPr/>
        </p:nvSpPr>
        <p:spPr>
          <a:xfrm>
            <a:off x="3181881" y="4083917"/>
            <a:ext cx="5104909" cy="46166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Je ne vois rien dans cette caverne. 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1094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e 1"/>
          <p:cNvGraphicFramePr/>
          <p:nvPr>
            <p:extLst>
              <p:ext uri="{D42A27DB-BD31-4B8C-83A1-F6EECF244321}">
                <p14:modId xmlns:p14="http://schemas.microsoft.com/office/powerpoint/2010/main" val="3121914719"/>
              </p:ext>
            </p:extLst>
          </p:nvPr>
        </p:nvGraphicFramePr>
        <p:xfrm>
          <a:off x="23664" y="2355726"/>
          <a:ext cx="9120336" cy="21760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ZoneTexte 2"/>
          <p:cNvSpPr txBox="1"/>
          <p:nvPr/>
        </p:nvSpPr>
        <p:spPr>
          <a:xfrm>
            <a:off x="1835696" y="238753"/>
            <a:ext cx="56423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fr-F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rouve la forme négative correcte</a:t>
            </a:r>
            <a:endParaRPr lang="fr-FR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26801"/>
            <a:ext cx="720080" cy="6855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ZoneTexte 4"/>
          <p:cNvSpPr txBox="1"/>
          <p:nvPr/>
        </p:nvSpPr>
        <p:spPr>
          <a:xfrm>
            <a:off x="2771800" y="1238633"/>
            <a:ext cx="3541251" cy="46166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Mon copain danse bien.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7" name="Diagramme 6"/>
          <p:cNvGraphicFramePr/>
          <p:nvPr>
            <p:extLst>
              <p:ext uri="{D42A27DB-BD31-4B8C-83A1-F6EECF244321}">
                <p14:modId xmlns:p14="http://schemas.microsoft.com/office/powerpoint/2010/main" val="3380216565"/>
              </p:ext>
            </p:extLst>
          </p:nvPr>
        </p:nvGraphicFramePr>
        <p:xfrm>
          <a:off x="23664" y="2363817"/>
          <a:ext cx="9120336" cy="21760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1275453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AsOne/>
      </p:bldGraphic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e 1"/>
          <p:cNvGraphicFramePr/>
          <p:nvPr>
            <p:extLst>
              <p:ext uri="{D42A27DB-BD31-4B8C-83A1-F6EECF244321}">
                <p14:modId xmlns:p14="http://schemas.microsoft.com/office/powerpoint/2010/main" val="2435462278"/>
              </p:ext>
            </p:extLst>
          </p:nvPr>
        </p:nvGraphicFramePr>
        <p:xfrm>
          <a:off x="23664" y="2355726"/>
          <a:ext cx="9120336" cy="21760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ZoneTexte 2"/>
          <p:cNvSpPr txBox="1"/>
          <p:nvPr/>
        </p:nvSpPr>
        <p:spPr>
          <a:xfrm>
            <a:off x="1835696" y="238753"/>
            <a:ext cx="56423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Trouve la forme négative correcte</a:t>
            </a:r>
            <a:endParaRPr lang="fr-FR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26801"/>
            <a:ext cx="720080" cy="6855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ZoneTexte 4"/>
          <p:cNvSpPr txBox="1"/>
          <p:nvPr/>
        </p:nvSpPr>
        <p:spPr>
          <a:xfrm>
            <a:off x="2267744" y="1238632"/>
            <a:ext cx="4392488" cy="46166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J’aime les histoires de pirates.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7" name="Diagramme 6"/>
          <p:cNvGraphicFramePr/>
          <p:nvPr>
            <p:extLst>
              <p:ext uri="{D42A27DB-BD31-4B8C-83A1-F6EECF244321}">
                <p14:modId xmlns:p14="http://schemas.microsoft.com/office/powerpoint/2010/main" val="3146480743"/>
              </p:ext>
            </p:extLst>
          </p:nvPr>
        </p:nvGraphicFramePr>
        <p:xfrm>
          <a:off x="0" y="2355726"/>
          <a:ext cx="9120336" cy="21760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28381692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AsOne/>
      </p:bldGraphic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e 1"/>
          <p:cNvGraphicFramePr/>
          <p:nvPr>
            <p:extLst>
              <p:ext uri="{D42A27DB-BD31-4B8C-83A1-F6EECF244321}">
                <p14:modId xmlns:p14="http://schemas.microsoft.com/office/powerpoint/2010/main" val="1728302099"/>
              </p:ext>
            </p:extLst>
          </p:nvPr>
        </p:nvGraphicFramePr>
        <p:xfrm>
          <a:off x="23664" y="2355726"/>
          <a:ext cx="9120336" cy="21760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26801"/>
            <a:ext cx="720080" cy="6855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ZoneTexte 4"/>
          <p:cNvSpPr txBox="1"/>
          <p:nvPr/>
        </p:nvSpPr>
        <p:spPr>
          <a:xfrm>
            <a:off x="3000683" y="1238633"/>
            <a:ext cx="3312368" cy="46166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Je suis toujours sage.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Diagramme 5"/>
          <p:cNvGraphicFramePr/>
          <p:nvPr>
            <p:extLst>
              <p:ext uri="{D42A27DB-BD31-4B8C-83A1-F6EECF244321}">
                <p14:modId xmlns:p14="http://schemas.microsoft.com/office/powerpoint/2010/main" val="277795671"/>
              </p:ext>
            </p:extLst>
          </p:nvPr>
        </p:nvGraphicFramePr>
        <p:xfrm>
          <a:off x="23664" y="2361078"/>
          <a:ext cx="9120336" cy="21760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7" name="ZoneTexte 6"/>
          <p:cNvSpPr txBox="1"/>
          <p:nvPr/>
        </p:nvSpPr>
        <p:spPr>
          <a:xfrm>
            <a:off x="1979712" y="356059"/>
            <a:ext cx="56423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Trouve la forme négative correcte</a:t>
            </a:r>
            <a:endParaRPr lang="fr-FR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52354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e 1"/>
          <p:cNvGraphicFramePr/>
          <p:nvPr>
            <p:extLst>
              <p:ext uri="{D42A27DB-BD31-4B8C-83A1-F6EECF244321}">
                <p14:modId xmlns:p14="http://schemas.microsoft.com/office/powerpoint/2010/main" val="973136598"/>
              </p:ext>
            </p:extLst>
          </p:nvPr>
        </p:nvGraphicFramePr>
        <p:xfrm>
          <a:off x="23664" y="2355726"/>
          <a:ext cx="9120336" cy="21760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26801"/>
            <a:ext cx="720080" cy="6855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ZoneTexte 4"/>
          <p:cNvSpPr txBox="1"/>
          <p:nvPr/>
        </p:nvSpPr>
        <p:spPr>
          <a:xfrm>
            <a:off x="2267744" y="1238632"/>
            <a:ext cx="4392488" cy="46166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Je mange encore du chocolat.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8" name="Diagramme 7"/>
          <p:cNvGraphicFramePr/>
          <p:nvPr>
            <p:extLst>
              <p:ext uri="{D42A27DB-BD31-4B8C-83A1-F6EECF244321}">
                <p14:modId xmlns:p14="http://schemas.microsoft.com/office/powerpoint/2010/main" val="3320104089"/>
              </p:ext>
            </p:extLst>
          </p:nvPr>
        </p:nvGraphicFramePr>
        <p:xfrm>
          <a:off x="29086" y="2355726"/>
          <a:ext cx="9120336" cy="21760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7" name="ZoneTexte 6"/>
          <p:cNvSpPr txBox="1"/>
          <p:nvPr/>
        </p:nvSpPr>
        <p:spPr>
          <a:xfrm>
            <a:off x="1835696" y="238753"/>
            <a:ext cx="56423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Trouve la forme négative correcte</a:t>
            </a:r>
            <a:endParaRPr lang="fr-FR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162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AsOne/>
      </p:bldGraphic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1043608" y="126801"/>
            <a:ext cx="78488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Modifie ces phrases pour qu’elles ne contiennent plus d’erreurs et écris-les</a:t>
            </a:r>
            <a:endParaRPr lang="fr-FR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26801"/>
            <a:ext cx="720080" cy="6855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ZoneTexte 4"/>
          <p:cNvSpPr txBox="1"/>
          <p:nvPr/>
        </p:nvSpPr>
        <p:spPr>
          <a:xfrm>
            <a:off x="1907704" y="3267474"/>
            <a:ext cx="5256584" cy="46166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Ricardo a jamais été au cinéma.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2683672" y="1183161"/>
            <a:ext cx="3528393" cy="46166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J’en veux pas !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828" y="1851670"/>
            <a:ext cx="8139204" cy="9668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828" y="3886832"/>
            <a:ext cx="8139204" cy="9668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40617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1403648" y="238752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Donne oralement les phrases à la forme négative</a:t>
            </a:r>
            <a:endParaRPr lang="fr-FR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26801"/>
            <a:ext cx="576064" cy="5484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ZoneTexte 1"/>
          <p:cNvSpPr txBox="1"/>
          <p:nvPr/>
        </p:nvSpPr>
        <p:spPr>
          <a:xfrm>
            <a:off x="348019" y="903988"/>
            <a:ext cx="7632848" cy="46166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Valentin choisit toujours la plus grosse part du gâteau.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336583" y="3795886"/>
            <a:ext cx="5027505" cy="46166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Les cambrioleurs ont tout emporté.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3888949" y="2442541"/>
            <a:ext cx="4548017" cy="46166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Je vois quelqu’un sur le balcon.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336582" y="1615911"/>
            <a:ext cx="7763809" cy="46166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Valentin ne choisit jamais la plus grosse part du gâteau.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310990" y="4386758"/>
            <a:ext cx="5197114" cy="46166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Les cambrioleurs n’ont rien emporté.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3851920" y="3090614"/>
            <a:ext cx="4883489" cy="46166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Je ne vois personne sur le balcon.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6780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0" grpId="0" animBg="1"/>
      <p:bldP spid="11" grpId="0" animBg="1"/>
      <p:bldP spid="12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48532"/>
            <a:ext cx="576981" cy="6027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ZoneTexte 8"/>
          <p:cNvSpPr txBox="1"/>
          <p:nvPr/>
        </p:nvSpPr>
        <p:spPr>
          <a:xfrm>
            <a:off x="1979712" y="148532"/>
            <a:ext cx="54726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Dictée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1476" y="143277"/>
            <a:ext cx="620472" cy="6132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110" y="1584677"/>
            <a:ext cx="8208454" cy="30746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8364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oneTexte 8"/>
          <p:cNvSpPr txBox="1"/>
          <p:nvPr/>
        </p:nvSpPr>
        <p:spPr>
          <a:xfrm>
            <a:off x="931679" y="96884"/>
            <a:ext cx="69926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Les formes de phrases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219898" y="1347614"/>
            <a:ext cx="5472608" cy="28861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spcAft>
                <a:spcPts val="1200"/>
              </a:spcAft>
              <a:buFontTx/>
              <a:buChar char="-"/>
            </a:pP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Lire et comprendre un texte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50000"/>
              </a:lnSpc>
              <a:spcAft>
                <a:spcPts val="1200"/>
              </a:spcAft>
              <a:buFontTx/>
              <a:buChar char="-"/>
            </a:pP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Connaître les formes de la phrase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spcAft>
                <a:spcPts val="1200"/>
              </a:spcAft>
              <a:buFontTx/>
              <a:buChar char="-"/>
            </a:pP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Savoir effectuer des transformations d’une forme à l’autre</a:t>
            </a:r>
          </a:p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- Dictée 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7" y="1347614"/>
            <a:ext cx="727079" cy="6795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9402" y="2809693"/>
            <a:ext cx="642464" cy="6378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5214" y="1923678"/>
            <a:ext cx="760007" cy="707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5218" y="2739661"/>
            <a:ext cx="760007" cy="707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3759254"/>
            <a:ext cx="642464" cy="6378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02340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8719" y="4559590"/>
            <a:ext cx="614142" cy="523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ZoneTexte 3"/>
          <p:cNvSpPr txBox="1"/>
          <p:nvPr/>
        </p:nvSpPr>
        <p:spPr>
          <a:xfrm>
            <a:off x="2422100" y="4597806"/>
            <a:ext cx="6721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i="1" dirty="0" smtClean="0"/>
              <a:t>L'Afrique de Zigomar</a:t>
            </a:r>
            <a:r>
              <a:rPr lang="fr-FR" dirty="0" smtClean="0"/>
              <a:t>, Philipe Corentin,  ©Editions L’école des loisirs</a:t>
            </a:r>
            <a:endParaRPr lang="fr-FR" dirty="0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8963452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« Il te faudrait un oiseau migrateur beaucoup plus gros comme le coucou », lui conseille Ginette. « Mais tu ne verrais rien, car il voyage de nuit, ça serait dommage… Il y a les oies, mais elles volent tellement haut que tu serais gelé avant d’arriver … Il y a les cigognes, c’est grand, c’est confortable, mais ... » 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Pipioli 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n’attend même pas que Ginette termine sa phrase. Il se précipite chez les 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cigognes.  Les 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cigognes sont des oiseaux souriants et très 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aimables. 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C’est du moins l’impression  qu’en a Pipioli. 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« 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Voilà ! » dit-il timidement, impressionné par la taille de leurs becs, « j’aimerais que vous m’emmeniez en Afrique... » 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Pipioli 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s’interrompt. Il vient d’apercevoir le plat posé sur la table. « Des mangeuses de souris ! » s’écrie-t-il. 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Il 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n’a que le temps de sauter hors du nid. </a:t>
            </a:r>
          </a:p>
        </p:txBody>
      </p:sp>
    </p:spTree>
    <p:extLst>
      <p:ext uri="{BB962C8B-B14F-4D97-AF65-F5344CB8AC3E}">
        <p14:creationId xmlns:p14="http://schemas.microsoft.com/office/powerpoint/2010/main" val="2035610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3651" y="123478"/>
            <a:ext cx="896448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« Il te faudrait un oiseau migrateur beaucoup plus gros comme le coucou », lui conseille Ginette. « Mais tu ne verrais rien, car il voyage de nuit, ça serait dommage… Il y a les oies, mais elles volent tellement haut que tu serais gelé avant d’arriver … Il y a les cigognes, c’est grand, c’est confortable, mais ... » </a:t>
            </a:r>
            <a:endParaRPr lang="fr-F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Pipioli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n’attend même pas que Ginette termine sa phrase. Il se précipite chez les cigognes.  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241124" y="3781077"/>
            <a:ext cx="5122964" cy="46166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24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Qu’est-ce qu’un oiseau migrateur ? </a:t>
            </a:r>
            <a:endParaRPr lang="fr-FR" sz="2400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5582184" y="3411744"/>
            <a:ext cx="3384376" cy="120032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C’est un oiseau qui voyage en fonction des saisons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611540" y="2950079"/>
            <a:ext cx="7788710" cy="46166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24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Quels oiseaux migrateurs sont conseillés par Ginette ? </a:t>
            </a:r>
            <a:endParaRPr lang="fr-FR" sz="2400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448544" y="3770559"/>
            <a:ext cx="2191066" cy="4616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le coucou 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3328864" y="3770881"/>
            <a:ext cx="2191066" cy="4616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es oies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6209184" y="3770558"/>
            <a:ext cx="2191066" cy="4616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es cigognes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40722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4" grpId="2" animBg="1"/>
      <p:bldP spid="5" grpId="0" animBg="1"/>
      <p:bldP spid="5" grpId="1" animBg="1"/>
      <p:bldP spid="6" grpId="0" animBg="1"/>
      <p:bldP spid="6" grpId="1" animBg="1"/>
      <p:bldP spid="7" grpId="0" animBg="1"/>
      <p:bldP spid="7" grpId="1" animBg="1"/>
      <p:bldP spid="8" grpId="0" animBg="1"/>
      <p:bldP spid="8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9512" y="123478"/>
            <a:ext cx="879796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Les cigognes sont des oiseaux souriants et très 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aimables. 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C’est du moins l’impression  qu’en a Pipioli. « Voilà ! » dit-il timidement, impressionné par la taille de leurs becs, </a:t>
            </a:r>
            <a:endParaRPr lang="fr-F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« 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J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’aimerais 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que vous m’emmeniez en Afrique... » Pipioli s’interrompt. Il vient d’apercevoir le plat posé sur la table. « Des mangeuses de souris ! » s’écrie-t-il. 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Il 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n’a que le temps de sauter hors du nid. 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539552" y="3373827"/>
            <a:ext cx="7800535" cy="46166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24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Que pense Pipioli des cigognes avant de leur parler ?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1691680" y="4225062"/>
            <a:ext cx="4816152" cy="4616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Elles sont aimables et souriantes.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2170126" y="-812626"/>
            <a:ext cx="4240331" cy="46166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24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Pourquoi Pipioli se sauve-t-il? </a:t>
            </a:r>
            <a:endParaRPr lang="fr-FR" sz="2400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899592" y="-1660585"/>
            <a:ext cx="6400328" cy="4616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Les cigognes sont des mangeuses de souris.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4930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-1.89139E-6 L -0.00052 0.8087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5" y="4042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2.07035E-6 L 0.00452 1.14131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6" y="5705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5" grpId="1" animBg="1"/>
      <p:bldP spid="6" grpId="0" animBg="1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0" y="76320"/>
            <a:ext cx="7783660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50000"/>
              </a:lnSpc>
            </a:pPr>
            <a:r>
              <a:rPr lang="fr-FR" sz="22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Pipioli est déjà allé en Afrique. </a:t>
            </a:r>
          </a:p>
          <a:p>
            <a:pPr>
              <a:lnSpc>
                <a:spcPct val="250000"/>
              </a:lnSpc>
            </a:pPr>
            <a:r>
              <a:rPr lang="fr-FR" sz="2200" u="sng" dirty="0" err="1">
                <a:latin typeface="Arial" panose="020B0604020202020204" pitchFamily="34" charset="0"/>
                <a:cs typeface="Arial" panose="020B0604020202020204" pitchFamily="34" charset="0"/>
              </a:rPr>
              <a:t>Pipioli</a:t>
            </a:r>
            <a:r>
              <a:rPr lang="fr-FR" sz="2200" u="sng" dirty="0">
                <a:latin typeface="Arial" panose="020B0604020202020204" pitchFamily="34" charset="0"/>
                <a:cs typeface="Arial" panose="020B0604020202020204" pitchFamily="34" charset="0"/>
              </a:rPr>
              <a:t> demande aux cigognes de l’emmener en Afrique</a:t>
            </a:r>
            <a:r>
              <a:rPr lang="fr-FR" sz="2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lnSpc>
                <a:spcPct val="250000"/>
              </a:lnSpc>
            </a:pPr>
            <a:r>
              <a:rPr lang="fr-FR" sz="2200" u="sng" dirty="0">
                <a:latin typeface="Arial" panose="020B0604020202020204" pitchFamily="34" charset="0"/>
                <a:cs typeface="Arial" panose="020B0604020202020204" pitchFamily="34" charset="0"/>
              </a:rPr>
              <a:t>Les cigognes invitent </a:t>
            </a:r>
            <a:r>
              <a:rPr lang="fr-FR" sz="2200" u="sng" dirty="0" err="1">
                <a:latin typeface="Arial" panose="020B0604020202020204" pitchFamily="34" charset="0"/>
                <a:cs typeface="Arial" panose="020B0604020202020204" pitchFamily="34" charset="0"/>
              </a:rPr>
              <a:t>Pipioli</a:t>
            </a:r>
            <a:r>
              <a:rPr lang="fr-FR" sz="2200" u="sng" dirty="0">
                <a:latin typeface="Arial" panose="020B0604020202020204" pitchFamily="34" charset="0"/>
                <a:cs typeface="Arial" panose="020B0604020202020204" pitchFamily="34" charset="0"/>
              </a:rPr>
              <a:t> à manger.</a:t>
            </a:r>
          </a:p>
          <a:p>
            <a:pPr>
              <a:lnSpc>
                <a:spcPct val="150000"/>
              </a:lnSpc>
            </a:pPr>
            <a:r>
              <a:rPr lang="fr-FR" sz="22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Les cigognes mangent les souris, Pipioli ne le savait </a:t>
            </a:r>
          </a:p>
          <a:p>
            <a:pPr>
              <a:lnSpc>
                <a:spcPct val="150000"/>
              </a:lnSpc>
            </a:pPr>
            <a:r>
              <a:rPr lang="fr-FR" sz="22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pas.</a:t>
            </a:r>
          </a:p>
          <a:p>
            <a:pPr>
              <a:lnSpc>
                <a:spcPct val="150000"/>
              </a:lnSpc>
            </a:pPr>
            <a:endParaRPr lang="fr-FR" sz="22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fr-FR" sz="22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200" u="sng" dirty="0" err="1">
                <a:latin typeface="Arial" panose="020B0604020202020204" pitchFamily="34" charset="0"/>
                <a:cs typeface="Arial" panose="020B0604020202020204" pitchFamily="34" charset="0"/>
              </a:rPr>
              <a:t>Pipioli</a:t>
            </a:r>
            <a:r>
              <a:rPr lang="fr-FR" sz="2200" u="sng" dirty="0">
                <a:latin typeface="Arial" panose="020B0604020202020204" pitchFamily="34" charset="0"/>
                <a:cs typeface="Arial" panose="020B0604020202020204" pitchFamily="34" charset="0"/>
              </a:rPr>
              <a:t> a peur que les cigognes ne le mangent.</a:t>
            </a:r>
          </a:p>
          <a:p>
            <a:pPr>
              <a:lnSpc>
                <a:spcPct val="150000"/>
              </a:lnSpc>
            </a:pPr>
            <a:endParaRPr lang="fr-FR" sz="2200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3903240" y="338912"/>
            <a:ext cx="864096" cy="46166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rai 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4979540" y="338912"/>
            <a:ext cx="864096" cy="46166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faux 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7168108" y="1256589"/>
            <a:ext cx="864096" cy="46166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rai 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8244408" y="1256589"/>
            <a:ext cx="864096" cy="46166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faux 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4979540" y="2074743"/>
            <a:ext cx="864096" cy="46166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rai 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6055840" y="2092256"/>
            <a:ext cx="864096" cy="46166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faux 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6123584" y="3118197"/>
            <a:ext cx="864096" cy="46166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faux 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6300192" y="4240139"/>
            <a:ext cx="864096" cy="46166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rai 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7388424" y="4227934"/>
            <a:ext cx="864096" cy="46166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faux 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5004048" y="3115821"/>
            <a:ext cx="864096" cy="46166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rai 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98104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 animBg="1"/>
      <p:bldP spid="9" grpId="0" animBg="1"/>
      <p:bldP spid="12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166797" y="1036613"/>
            <a:ext cx="2677012" cy="43088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L’oie est un oiseau.</a:t>
            </a:r>
            <a:endParaRPr lang="fr-FR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4205457" y="1700017"/>
            <a:ext cx="4392488" cy="43088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Le coucou voyage la nuit.</a:t>
            </a:r>
            <a:endParaRPr lang="fr-FR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166797" y="2340917"/>
            <a:ext cx="4405203" cy="43088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Pipioli</a:t>
            </a:r>
            <a:r>
              <a:rPr lang="fr-F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ne mange pas d’insectes.</a:t>
            </a:r>
            <a:endParaRPr lang="fr-FR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4834145" y="2375518"/>
            <a:ext cx="4248469" cy="43088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Ginette n’a pas pu aider Pipioli.</a:t>
            </a:r>
            <a:endParaRPr lang="fr-FR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166797" y="1653851"/>
            <a:ext cx="3528393" cy="43088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Pipioli n’est pas un oiseau.</a:t>
            </a:r>
            <a:endParaRPr lang="fr-FR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4126947" y="1036611"/>
            <a:ext cx="4549509" cy="43088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Les cigognes mangent des souris.</a:t>
            </a:r>
            <a:endParaRPr lang="fr-FR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1930993" y="238093"/>
            <a:ext cx="69926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Identifie les phrases contenant un nom propre</a:t>
            </a:r>
            <a:endParaRPr lang="fr-FR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565" y="96883"/>
            <a:ext cx="662557" cy="6308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3638" y="96883"/>
            <a:ext cx="613671" cy="6308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5" name="Connecteur droit 14"/>
          <p:cNvCxnSpPr/>
          <p:nvPr/>
        </p:nvCxnSpPr>
        <p:spPr>
          <a:xfrm>
            <a:off x="4572000" y="3116086"/>
            <a:ext cx="0" cy="192367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ZoneTexte 1"/>
          <p:cNvSpPr txBox="1"/>
          <p:nvPr/>
        </p:nvSpPr>
        <p:spPr>
          <a:xfrm>
            <a:off x="638291" y="1913853"/>
            <a:ext cx="3116307" cy="4616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La forme affirmative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ZoneTexte 15"/>
          <p:cNvSpPr txBox="1"/>
          <p:nvPr/>
        </p:nvSpPr>
        <p:spPr>
          <a:xfrm>
            <a:off x="5286828" y="1913853"/>
            <a:ext cx="3116307" cy="4616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La forme négative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77505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3.02376E-7 L 0.00468 0.40759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6" y="2036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4.83493E-6 L -0.45191 0.52268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604" y="2613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-1.60494E-6 L 0.51719 0.30463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851" y="152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2.59716E-6 L -0.48351 0.50555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184" y="252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-3.58025E-6 L 0.48507 0.28303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253" y="1413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0.01019 L -0.03264 0.39846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32" y="1941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  <p:bldP spid="9" grpId="0" animBg="1"/>
      <p:bldP spid="10" grpId="0" animBg="1"/>
      <p:bldP spid="11" grpId="0" animBg="1"/>
      <p:bldP spid="2" grpId="0" animBg="1"/>
      <p:bldP spid="1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4314236" y="2131034"/>
            <a:ext cx="4730690" cy="46166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Pipioli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ne mange pas d’insectes.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4518289" y="2816722"/>
            <a:ext cx="4325667" cy="46166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Pipioli n’est pas un oiseau.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966122" y="181452"/>
            <a:ext cx="69926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La forme affirmative et la forme négative</a:t>
            </a:r>
            <a:endParaRPr lang="fr-FR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565" y="96883"/>
            <a:ext cx="662557" cy="6308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ZoneTexte 6"/>
          <p:cNvSpPr txBox="1"/>
          <p:nvPr/>
        </p:nvSpPr>
        <p:spPr>
          <a:xfrm>
            <a:off x="0" y="2131035"/>
            <a:ext cx="4139952" cy="46166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Pipioli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mange des insectes.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607201" y="2816722"/>
            <a:ext cx="3168352" cy="46166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Pipioli est un oiseau.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539552" y="1279866"/>
            <a:ext cx="3116307" cy="4616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fr-FR" sz="2400" b="1" dirty="0" smtClean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forme affirmative</a:t>
            </a:r>
            <a:endParaRPr lang="fr-FR" sz="2400" b="1" dirty="0">
              <a:solidFill>
                <a:srgbClr val="0066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5385791" y="1279866"/>
            <a:ext cx="3116307" cy="4616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fr-FR" sz="2400" b="1" dirty="0" smtClean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forme négative</a:t>
            </a:r>
            <a:endParaRPr lang="fr-FR" sz="2400" b="1" dirty="0">
              <a:solidFill>
                <a:srgbClr val="0066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2682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7" grpId="0" animBg="1"/>
      <p:bldP spid="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2683674" y="3267474"/>
            <a:ext cx="3528392" cy="46166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Ginette est une cigogne.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2683673" y="952329"/>
            <a:ext cx="3528393" cy="46166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Pipioli part en Afrique.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966122" y="87266"/>
            <a:ext cx="69926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Écris ces phrases à la forme négative</a:t>
            </a:r>
            <a:endParaRPr lang="fr-FR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565" y="96883"/>
            <a:ext cx="662557" cy="6308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828" y="1607160"/>
            <a:ext cx="8139204" cy="9668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828" y="3886832"/>
            <a:ext cx="8139204" cy="9668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58488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1928</TotalTime>
  <Words>1039</Words>
  <Application>Microsoft Office PowerPoint</Application>
  <PresentationFormat>Affichage à l'écran (16:9)</PresentationFormat>
  <Paragraphs>134</Paragraphs>
  <Slides>19</Slides>
  <Notes>4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19</vt:i4>
      </vt:variant>
    </vt:vector>
  </HeadingPairs>
  <TitlesOfParts>
    <vt:vector size="22" baseType="lpstr">
      <vt:lpstr>Arial</vt:lpstr>
      <vt:lpstr>Calibri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Hewlett-Packard Company</dc:creator>
  <cp:lastModifiedBy>ANNE SZYMCZAK</cp:lastModifiedBy>
  <cp:revision>164</cp:revision>
  <dcterms:created xsi:type="dcterms:W3CDTF">2020-04-17T11:56:44Z</dcterms:created>
  <dcterms:modified xsi:type="dcterms:W3CDTF">2020-05-14T19:46:38Z</dcterms:modified>
</cp:coreProperties>
</file>