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84" r:id="rId3"/>
    <p:sldId id="397" r:id="rId4"/>
    <p:sldId id="398" r:id="rId5"/>
    <p:sldId id="399" r:id="rId6"/>
    <p:sldId id="401" r:id="rId7"/>
    <p:sldId id="400" r:id="rId8"/>
    <p:sldId id="394" r:id="rId9"/>
    <p:sldId id="395" r:id="rId10"/>
    <p:sldId id="396" r:id="rId11"/>
    <p:sldId id="403" r:id="rId12"/>
    <p:sldId id="404" r:id="rId13"/>
    <p:sldId id="406" r:id="rId14"/>
    <p:sldId id="407" r:id="rId15"/>
    <p:sldId id="411" r:id="rId16"/>
    <p:sldId id="412" r:id="rId17"/>
    <p:sldId id="295" r:id="rId18"/>
    <p:sldId id="409" r:id="rId19"/>
    <p:sldId id="410" r:id="rId20"/>
  </p:sldIdLst>
  <p:sldSz cx="9144000" cy="5143500" type="screen16x9"/>
  <p:notesSz cx="6865938" cy="9998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932" autoAdjust="0"/>
  </p:normalViewPr>
  <p:slideViewPr>
    <p:cSldViewPr>
      <p:cViewPr varScale="1">
        <p:scale>
          <a:sx n="92" d="100"/>
          <a:sy n="92" d="100"/>
        </p:scale>
        <p:origin x="672"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déjeuner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décorer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avaler</a:t>
          </a:r>
          <a:endParaRPr lang="fr-FR" sz="2400"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déguster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89765D0-D3EF-413F-A020-7EEEFDB87BBA}" type="presOf" srcId="{51C1C31F-8F39-4913-97B1-E682D1A5306F}" destId="{B0036B87-B207-46B4-9ADE-09D8370EDD00}"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72BD0E6F-AD94-4229-9E43-2AF5242F6BD4}" type="presOf" srcId="{3C5DB700-9ADA-4D19-86AB-24F21D2FCF1F}" destId="{023F502C-CF59-4B9E-AA35-EC027D85DF0A}" srcOrd="0" destOrd="0" presId="urn:microsoft.com/office/officeart/2005/8/layout/vList5"/>
    <dgm:cxn modelId="{C6CA38D7-65B1-4D7F-A137-1AC2F70C93DF}" type="presOf" srcId="{D890D520-42E7-42D8-8B34-F5FBDF408C99}" destId="{71528AA6-5072-435D-AAC0-7E6CC4E329B1}" srcOrd="0" destOrd="0" presId="urn:microsoft.com/office/officeart/2005/8/layout/vList5"/>
    <dgm:cxn modelId="{12D184EC-21A4-442B-AC87-330A9906A788}"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38E4C63A-5837-4607-92B7-6D5277120E6C}" type="presOf" srcId="{A14563BC-E096-44B1-9DBA-4C3306434214}" destId="{96157AF9-5A72-46D1-A593-3A588028BD86}" srcOrd="0" destOrd="0" presId="urn:microsoft.com/office/officeart/2005/8/layout/vList5"/>
    <dgm:cxn modelId="{3A863EF9-EF70-4CCE-ABB5-A2FC5A0A93D8}" type="presParOf" srcId="{B0036B87-B207-46B4-9ADE-09D8370EDD00}" destId="{B9955C51-117D-4DC5-B4C8-D3E8B4ED8F4F}" srcOrd="0" destOrd="0" presId="urn:microsoft.com/office/officeart/2005/8/layout/vList5"/>
    <dgm:cxn modelId="{57A2D207-E3C5-4FC7-82B1-DF33EA024520}" type="presParOf" srcId="{B9955C51-117D-4DC5-B4C8-D3E8B4ED8F4F}" destId="{023F502C-CF59-4B9E-AA35-EC027D85DF0A}" srcOrd="0" destOrd="0" presId="urn:microsoft.com/office/officeart/2005/8/layout/vList5"/>
    <dgm:cxn modelId="{425E88FD-372C-4C49-97E3-89F3B3C68D38}" type="presParOf" srcId="{B0036B87-B207-46B4-9ADE-09D8370EDD00}" destId="{C0E4354A-FEFF-4BF4-9041-258B02E51CFB}" srcOrd="1" destOrd="0" presId="urn:microsoft.com/office/officeart/2005/8/layout/vList5"/>
    <dgm:cxn modelId="{6E02B558-85D9-49F9-ACE5-62281B177587}" type="presParOf" srcId="{B0036B87-B207-46B4-9ADE-09D8370EDD00}" destId="{968537E8-74D2-47E6-9F8F-76DF161F7F40}" srcOrd="2" destOrd="0" presId="urn:microsoft.com/office/officeart/2005/8/layout/vList5"/>
    <dgm:cxn modelId="{51F1BBCA-76E3-4041-9BC0-2D9946884D89}" type="presParOf" srcId="{968537E8-74D2-47E6-9F8F-76DF161F7F40}" destId="{F12E9D0D-E6BC-43EF-9FBC-1E7C3F36F039}" srcOrd="0" destOrd="0" presId="urn:microsoft.com/office/officeart/2005/8/layout/vList5"/>
    <dgm:cxn modelId="{41F58D63-017B-49FC-BCE2-33085D46C20A}" type="presParOf" srcId="{B0036B87-B207-46B4-9ADE-09D8370EDD00}" destId="{42402B11-02DE-44E8-82CF-523EC96434ED}" srcOrd="3" destOrd="0" presId="urn:microsoft.com/office/officeart/2005/8/layout/vList5"/>
    <dgm:cxn modelId="{EFBBDD87-926B-4562-BD1A-D4C4C69932B6}" type="presParOf" srcId="{B0036B87-B207-46B4-9ADE-09D8370EDD00}" destId="{C98D783E-362C-4594-B925-3711DF9D9A36}" srcOrd="4" destOrd="0" presId="urn:microsoft.com/office/officeart/2005/8/layout/vList5"/>
    <dgm:cxn modelId="{FB03F794-9569-4B24-A2F0-B9255F6E9231}" type="presParOf" srcId="{C98D783E-362C-4594-B925-3711DF9D9A36}" destId="{71528AA6-5072-435D-AAC0-7E6CC4E329B1}" srcOrd="0" destOrd="0" presId="urn:microsoft.com/office/officeart/2005/8/layout/vList5"/>
    <dgm:cxn modelId="{C82A6030-E590-4CE3-8EFB-05D0EFA61D55}" type="presParOf" srcId="{B0036B87-B207-46B4-9ADE-09D8370EDD00}" destId="{EDCFB94F-1B77-47C8-809A-D942887AF7ED}" srcOrd="5" destOrd="0" presId="urn:microsoft.com/office/officeart/2005/8/layout/vList5"/>
    <dgm:cxn modelId="{6865FE5A-FDB0-4CA4-8E2A-AD3F8AE3E9E8}" type="presParOf" srcId="{B0036B87-B207-46B4-9ADE-09D8370EDD00}" destId="{9B01E964-3A25-47B9-8570-24C5E5ED9600}" srcOrd="6" destOrd="0" presId="urn:microsoft.com/office/officeart/2005/8/layout/vList5"/>
    <dgm:cxn modelId="{49F44E71-9D83-42ED-A90A-A76070466C9B}"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camarade</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ennemi</a:t>
          </a:r>
          <a:endParaRPr lang="fr-FR" sz="2400"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copain</a:t>
          </a:r>
          <a:endParaRPr lang="fr-FR" sz="2400" dirty="0">
            <a:solidFill>
              <a:schemeClr val="tx1"/>
            </a:solidFill>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compagnon</a:t>
          </a:r>
          <a:endParaRPr lang="fr-FR" sz="2400" dirty="0">
            <a:solidFill>
              <a:schemeClr val="tx1"/>
            </a:solidFill>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C44263E6-8528-4F43-BDE7-7C21250241F2}" type="presOf" srcId="{D890D520-42E7-42D8-8B34-F5FBDF408C99}" destId="{71528AA6-5072-435D-AAC0-7E6CC4E329B1}" srcOrd="0" destOrd="0" presId="urn:microsoft.com/office/officeart/2005/8/layout/vList5"/>
    <dgm:cxn modelId="{27543815-8A70-43C9-9C0A-B773F56787EB}" type="presOf" srcId="{5C59E1CA-3BB3-4F24-96DE-D7695AB34E7D}" destId="{F12E9D0D-E6BC-43EF-9FBC-1E7C3F36F039}" srcOrd="0" destOrd="0" presId="urn:microsoft.com/office/officeart/2005/8/layout/vList5"/>
    <dgm:cxn modelId="{F0702262-F3CF-4CEC-B82D-41290937177F}" type="presOf" srcId="{3C5DB700-9ADA-4D19-86AB-24F21D2FCF1F}" destId="{023F502C-CF59-4B9E-AA35-EC027D85DF0A}"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49C62F31-C25B-43CA-ADF6-4727F1A8D950}" type="presOf" srcId="{A14563BC-E096-44B1-9DBA-4C3306434214}" destId="{96157AF9-5A72-46D1-A593-3A588028BD86}" srcOrd="0" destOrd="0" presId="urn:microsoft.com/office/officeart/2005/8/layout/vList5"/>
    <dgm:cxn modelId="{F382A923-381B-48F1-8BD0-E4DEB35BB5C4}" type="presOf" srcId="{51C1C31F-8F39-4913-97B1-E682D1A5306F}" destId="{B0036B87-B207-46B4-9ADE-09D8370EDD00}" srcOrd="0" destOrd="0" presId="urn:microsoft.com/office/officeart/2005/8/layout/vList5"/>
    <dgm:cxn modelId="{E9603FD5-6527-466F-9646-D607A2DB79BF}" type="presParOf" srcId="{B0036B87-B207-46B4-9ADE-09D8370EDD00}" destId="{B9955C51-117D-4DC5-B4C8-D3E8B4ED8F4F}" srcOrd="0" destOrd="0" presId="urn:microsoft.com/office/officeart/2005/8/layout/vList5"/>
    <dgm:cxn modelId="{79642270-76A5-49CE-90C3-5E7C26B218B6}" type="presParOf" srcId="{B9955C51-117D-4DC5-B4C8-D3E8B4ED8F4F}" destId="{023F502C-CF59-4B9E-AA35-EC027D85DF0A}" srcOrd="0" destOrd="0" presId="urn:microsoft.com/office/officeart/2005/8/layout/vList5"/>
    <dgm:cxn modelId="{B2F143E6-EB5E-4BE9-89B3-7D7CCF211E63}" type="presParOf" srcId="{B0036B87-B207-46B4-9ADE-09D8370EDD00}" destId="{C0E4354A-FEFF-4BF4-9041-258B02E51CFB}" srcOrd="1" destOrd="0" presId="urn:microsoft.com/office/officeart/2005/8/layout/vList5"/>
    <dgm:cxn modelId="{4336E596-659B-4BB9-9EAD-F63F35E450A8}" type="presParOf" srcId="{B0036B87-B207-46B4-9ADE-09D8370EDD00}" destId="{968537E8-74D2-47E6-9F8F-76DF161F7F40}" srcOrd="2" destOrd="0" presId="urn:microsoft.com/office/officeart/2005/8/layout/vList5"/>
    <dgm:cxn modelId="{46B07867-FD3F-4C87-B4B6-25795031F708}" type="presParOf" srcId="{968537E8-74D2-47E6-9F8F-76DF161F7F40}" destId="{F12E9D0D-E6BC-43EF-9FBC-1E7C3F36F039}" srcOrd="0" destOrd="0" presId="urn:microsoft.com/office/officeart/2005/8/layout/vList5"/>
    <dgm:cxn modelId="{2E889FC7-011C-432B-B241-D16C0C022909}" type="presParOf" srcId="{B0036B87-B207-46B4-9ADE-09D8370EDD00}" destId="{42402B11-02DE-44E8-82CF-523EC96434ED}" srcOrd="3" destOrd="0" presId="urn:microsoft.com/office/officeart/2005/8/layout/vList5"/>
    <dgm:cxn modelId="{57754950-66E3-4843-B507-79F18498B9AC}" type="presParOf" srcId="{B0036B87-B207-46B4-9ADE-09D8370EDD00}" destId="{C98D783E-362C-4594-B925-3711DF9D9A36}" srcOrd="4" destOrd="0" presId="urn:microsoft.com/office/officeart/2005/8/layout/vList5"/>
    <dgm:cxn modelId="{5ACD5E21-4408-4EBE-B267-4664F6C010F2}" type="presParOf" srcId="{C98D783E-362C-4594-B925-3711DF9D9A36}" destId="{71528AA6-5072-435D-AAC0-7E6CC4E329B1}" srcOrd="0" destOrd="0" presId="urn:microsoft.com/office/officeart/2005/8/layout/vList5"/>
    <dgm:cxn modelId="{0D64143F-1C9B-4FA6-AD8A-C8F5B668D537}" type="presParOf" srcId="{B0036B87-B207-46B4-9ADE-09D8370EDD00}" destId="{EDCFB94F-1B77-47C8-809A-D942887AF7ED}" srcOrd="5" destOrd="0" presId="urn:microsoft.com/office/officeart/2005/8/layout/vList5"/>
    <dgm:cxn modelId="{EC03CDA8-1F14-4555-9CFD-E40561801514}" type="presParOf" srcId="{B0036B87-B207-46B4-9ADE-09D8370EDD00}" destId="{9B01E964-3A25-47B9-8570-24C5E5ED9600}" srcOrd="6" destOrd="0" presId="urn:microsoft.com/office/officeart/2005/8/layout/vList5"/>
    <dgm:cxn modelId="{853B4FF0-9A63-4B17-BB7C-D0FAA55979BC}"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bâtir</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6">
            <a:lumMod val="75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démonter</a:t>
          </a:r>
          <a:endParaRPr lang="fr-FR"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fabriquer</a:t>
          </a:r>
          <a:endParaRPr lang="fr-FR"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créer</a:t>
          </a:r>
          <a:endParaRPr lang="fr-FR"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179EBBD3-7046-44CC-B983-117F87377692}" type="presOf" srcId="{5C59E1CA-3BB3-4F24-96DE-D7695AB34E7D}" destId="{F12E9D0D-E6BC-43EF-9FBC-1E7C3F36F039}" srcOrd="0" destOrd="0" presId="urn:microsoft.com/office/officeart/2005/8/layout/vList5"/>
    <dgm:cxn modelId="{0AC60219-4042-4782-A52D-E7605C4510A5}" type="presOf" srcId="{3C5DB700-9ADA-4D19-86AB-24F21D2FCF1F}" destId="{023F502C-CF59-4B9E-AA35-EC027D85DF0A}"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F99EDFCE-A027-47BB-8E00-D9E4385DB983}" srcId="{51C1C31F-8F39-4913-97B1-E682D1A5306F}" destId="{A14563BC-E096-44B1-9DBA-4C3306434214}" srcOrd="3" destOrd="0" parTransId="{581FB3C1-93C1-4334-B01D-717DEA4BFE29}" sibTransId="{4917856A-B6F5-4BF6-8B53-F6B93D8092CD}"/>
    <dgm:cxn modelId="{0DA11586-6632-4159-89A3-0AAD60D3A984}" type="presOf" srcId="{A14563BC-E096-44B1-9DBA-4C3306434214}" destId="{96157AF9-5A72-46D1-A593-3A588028BD86}"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37D09CA0-ABFC-42DE-AFBF-6B56ADBA6693}" type="presOf" srcId="{D890D520-42E7-42D8-8B34-F5FBDF408C99}" destId="{71528AA6-5072-435D-AAC0-7E6CC4E329B1}" srcOrd="0" destOrd="0" presId="urn:microsoft.com/office/officeart/2005/8/layout/vList5"/>
    <dgm:cxn modelId="{DB798B66-BD69-4FB4-8990-F93551F022DD}" type="presOf" srcId="{51C1C31F-8F39-4913-97B1-E682D1A5306F}" destId="{B0036B87-B207-46B4-9ADE-09D8370EDD00}" srcOrd="0" destOrd="0" presId="urn:microsoft.com/office/officeart/2005/8/layout/vList5"/>
    <dgm:cxn modelId="{0885A009-6FFA-4B46-8FB1-C8839C9ED5F5}" srcId="{51C1C31F-8F39-4913-97B1-E682D1A5306F}" destId="{3C5DB700-9ADA-4D19-86AB-24F21D2FCF1F}" srcOrd="0" destOrd="0" parTransId="{86DA3126-CC95-4663-AD16-226FB5F81D45}" sibTransId="{F2F61AD6-7181-46B0-8D90-34326EC29D19}"/>
    <dgm:cxn modelId="{F7A09CAD-A216-47ED-893E-06D54E6C2E61}" type="presParOf" srcId="{B0036B87-B207-46B4-9ADE-09D8370EDD00}" destId="{B9955C51-117D-4DC5-B4C8-D3E8B4ED8F4F}" srcOrd="0" destOrd="0" presId="urn:microsoft.com/office/officeart/2005/8/layout/vList5"/>
    <dgm:cxn modelId="{4A4AFC82-C77B-488E-A246-79F409599010}" type="presParOf" srcId="{B9955C51-117D-4DC5-B4C8-D3E8B4ED8F4F}" destId="{023F502C-CF59-4B9E-AA35-EC027D85DF0A}" srcOrd="0" destOrd="0" presId="urn:microsoft.com/office/officeart/2005/8/layout/vList5"/>
    <dgm:cxn modelId="{A30DD729-826C-4F66-878E-813C61CF61A6}" type="presParOf" srcId="{B0036B87-B207-46B4-9ADE-09D8370EDD00}" destId="{C0E4354A-FEFF-4BF4-9041-258B02E51CFB}" srcOrd="1" destOrd="0" presId="urn:microsoft.com/office/officeart/2005/8/layout/vList5"/>
    <dgm:cxn modelId="{0257D3D8-0682-4894-A613-25130936CC2C}" type="presParOf" srcId="{B0036B87-B207-46B4-9ADE-09D8370EDD00}" destId="{968537E8-74D2-47E6-9F8F-76DF161F7F40}" srcOrd="2" destOrd="0" presId="urn:microsoft.com/office/officeart/2005/8/layout/vList5"/>
    <dgm:cxn modelId="{3C18027E-ADB8-4B3D-B013-AD0235B899B0}" type="presParOf" srcId="{968537E8-74D2-47E6-9F8F-76DF161F7F40}" destId="{F12E9D0D-E6BC-43EF-9FBC-1E7C3F36F039}" srcOrd="0" destOrd="0" presId="urn:microsoft.com/office/officeart/2005/8/layout/vList5"/>
    <dgm:cxn modelId="{C798692B-0AFC-4EF8-8453-16CF1B0A46CF}" type="presParOf" srcId="{B0036B87-B207-46B4-9ADE-09D8370EDD00}" destId="{42402B11-02DE-44E8-82CF-523EC96434ED}" srcOrd="3" destOrd="0" presId="urn:microsoft.com/office/officeart/2005/8/layout/vList5"/>
    <dgm:cxn modelId="{393DFBF7-60C4-418D-AF30-30AF299738AA}" type="presParOf" srcId="{B0036B87-B207-46B4-9ADE-09D8370EDD00}" destId="{C98D783E-362C-4594-B925-3711DF9D9A36}" srcOrd="4" destOrd="0" presId="urn:microsoft.com/office/officeart/2005/8/layout/vList5"/>
    <dgm:cxn modelId="{8EE5DD93-747B-465E-B6A3-B05A68A5DD8F}" type="presParOf" srcId="{C98D783E-362C-4594-B925-3711DF9D9A36}" destId="{71528AA6-5072-435D-AAC0-7E6CC4E329B1}" srcOrd="0" destOrd="0" presId="urn:microsoft.com/office/officeart/2005/8/layout/vList5"/>
    <dgm:cxn modelId="{B55C029A-9DD7-4CC0-8143-1420016B51AB}" type="presParOf" srcId="{B0036B87-B207-46B4-9ADE-09D8370EDD00}" destId="{EDCFB94F-1B77-47C8-809A-D942887AF7ED}" srcOrd="5" destOrd="0" presId="urn:microsoft.com/office/officeart/2005/8/layout/vList5"/>
    <dgm:cxn modelId="{E5890A09-0C01-4F6D-B41F-6167516557EA}" type="presParOf" srcId="{B0036B87-B207-46B4-9ADE-09D8370EDD00}" destId="{9B01E964-3A25-47B9-8570-24C5E5ED9600}" srcOrd="6" destOrd="0" presId="urn:microsoft.com/office/officeart/2005/8/layout/vList5"/>
    <dgm:cxn modelId="{F26354D4-5A4A-49CA-BC03-94B2A3D555E0}"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camarade</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6">
            <a:lumMod val="75000"/>
          </a:schemeClr>
        </a:solidFill>
      </dgm:spPr>
      <dgm:t>
        <a:bodyPr/>
        <a:lstStyle/>
        <a:p>
          <a:r>
            <a:rPr lang="fr-FR" smtClean="0">
              <a:solidFill>
                <a:schemeClr val="tx1"/>
              </a:solidFill>
              <a:latin typeface="Arial" panose="020B0604020202020204" pitchFamily="34" charset="0"/>
              <a:cs typeface="Arial" panose="020B0604020202020204" pitchFamily="34" charset="0"/>
            </a:rPr>
            <a:t>un </a:t>
          </a:r>
          <a:r>
            <a:rPr lang="fr-FR" dirty="0" smtClean="0">
              <a:solidFill>
                <a:schemeClr val="tx1"/>
              </a:solidFill>
              <a:latin typeface="Arial" panose="020B0604020202020204" pitchFamily="34" charset="0"/>
              <a:cs typeface="Arial" panose="020B0604020202020204" pitchFamily="34" charset="0"/>
            </a:rPr>
            <a:t>ennemi</a:t>
          </a:r>
          <a:endParaRPr lang="fr-FR"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copain</a:t>
          </a:r>
          <a:endParaRPr lang="fr-FR" dirty="0">
            <a:solidFill>
              <a:schemeClr val="tx1"/>
            </a:solidFill>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compagnon</a:t>
          </a:r>
          <a:endParaRPr lang="fr-FR" dirty="0">
            <a:solidFill>
              <a:schemeClr val="tx1"/>
            </a:solidFill>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97A99FD0-20D0-4E87-B3C7-3BD29EB40E73}" type="presOf" srcId="{3C5DB700-9ADA-4D19-86AB-24F21D2FCF1F}" destId="{023F502C-CF59-4B9E-AA35-EC027D85DF0A}" srcOrd="0" destOrd="0" presId="urn:microsoft.com/office/officeart/2005/8/layout/vList5"/>
    <dgm:cxn modelId="{8DB57B5F-006D-40CE-AF0C-1EB2420E2EC1}" type="presOf" srcId="{A14563BC-E096-44B1-9DBA-4C3306434214}" destId="{96157AF9-5A72-46D1-A593-3A588028BD86}" srcOrd="0" destOrd="0" presId="urn:microsoft.com/office/officeart/2005/8/layout/vList5"/>
    <dgm:cxn modelId="{C9890A34-986E-40D3-B4CE-36FDC4143A36}" type="presOf" srcId="{5C59E1CA-3BB3-4F24-96DE-D7695AB34E7D}" destId="{F12E9D0D-E6BC-43EF-9FBC-1E7C3F36F039}"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5B328C0-2B73-4432-8537-0134C551E800}" type="presOf" srcId="{D890D520-42E7-42D8-8B34-F5FBDF408C99}" destId="{71528AA6-5072-435D-AAC0-7E6CC4E329B1}" srcOrd="0" destOrd="0" presId="urn:microsoft.com/office/officeart/2005/8/layout/vList5"/>
    <dgm:cxn modelId="{980EE917-29CC-4703-9368-4B774E6EDF78}" type="presOf" srcId="{51C1C31F-8F39-4913-97B1-E682D1A5306F}" destId="{B0036B87-B207-46B4-9ADE-09D8370EDD00}"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58CF3A1E-5860-4AF0-8E4A-9EB3C15EEAA9}" type="presParOf" srcId="{B0036B87-B207-46B4-9ADE-09D8370EDD00}" destId="{B9955C51-117D-4DC5-B4C8-D3E8B4ED8F4F}" srcOrd="0" destOrd="0" presId="urn:microsoft.com/office/officeart/2005/8/layout/vList5"/>
    <dgm:cxn modelId="{E921A312-B502-472C-847B-002561CC5787}" type="presParOf" srcId="{B9955C51-117D-4DC5-B4C8-D3E8B4ED8F4F}" destId="{023F502C-CF59-4B9E-AA35-EC027D85DF0A}" srcOrd="0" destOrd="0" presId="urn:microsoft.com/office/officeart/2005/8/layout/vList5"/>
    <dgm:cxn modelId="{9D18249A-1930-49FE-8AE9-DF2A4C269402}" type="presParOf" srcId="{B0036B87-B207-46B4-9ADE-09D8370EDD00}" destId="{C0E4354A-FEFF-4BF4-9041-258B02E51CFB}" srcOrd="1" destOrd="0" presId="urn:microsoft.com/office/officeart/2005/8/layout/vList5"/>
    <dgm:cxn modelId="{35284581-2B84-422C-AD80-6B936C2A2236}" type="presParOf" srcId="{B0036B87-B207-46B4-9ADE-09D8370EDD00}" destId="{968537E8-74D2-47E6-9F8F-76DF161F7F40}" srcOrd="2" destOrd="0" presId="urn:microsoft.com/office/officeart/2005/8/layout/vList5"/>
    <dgm:cxn modelId="{F0C3EDA8-C46F-415C-8A89-F897C7DA0D7C}" type="presParOf" srcId="{968537E8-74D2-47E6-9F8F-76DF161F7F40}" destId="{F12E9D0D-E6BC-43EF-9FBC-1E7C3F36F039}" srcOrd="0" destOrd="0" presId="urn:microsoft.com/office/officeart/2005/8/layout/vList5"/>
    <dgm:cxn modelId="{9F073684-383C-46BB-BC36-3B44ABA6F494}" type="presParOf" srcId="{B0036B87-B207-46B4-9ADE-09D8370EDD00}" destId="{42402B11-02DE-44E8-82CF-523EC96434ED}" srcOrd="3" destOrd="0" presId="urn:microsoft.com/office/officeart/2005/8/layout/vList5"/>
    <dgm:cxn modelId="{864B292F-B1D6-40D6-9271-135D58E133B3}" type="presParOf" srcId="{B0036B87-B207-46B4-9ADE-09D8370EDD00}" destId="{C98D783E-362C-4594-B925-3711DF9D9A36}" srcOrd="4" destOrd="0" presId="urn:microsoft.com/office/officeart/2005/8/layout/vList5"/>
    <dgm:cxn modelId="{8680AB09-C71B-4373-8952-DCDC83DB27CC}" type="presParOf" srcId="{C98D783E-362C-4594-B925-3711DF9D9A36}" destId="{71528AA6-5072-435D-AAC0-7E6CC4E329B1}" srcOrd="0" destOrd="0" presId="urn:microsoft.com/office/officeart/2005/8/layout/vList5"/>
    <dgm:cxn modelId="{FC08B0A8-8D91-4760-AEF1-1C00B3BC8CFB}" type="presParOf" srcId="{B0036B87-B207-46B4-9ADE-09D8370EDD00}" destId="{EDCFB94F-1B77-47C8-809A-D942887AF7ED}" srcOrd="5" destOrd="0" presId="urn:microsoft.com/office/officeart/2005/8/layout/vList5"/>
    <dgm:cxn modelId="{12F08ED9-6A12-4702-9E3C-A3C08402A350}" type="presParOf" srcId="{B0036B87-B207-46B4-9ADE-09D8370EDD00}" destId="{9B01E964-3A25-47B9-8570-24C5E5ED9600}" srcOrd="6" destOrd="0" presId="urn:microsoft.com/office/officeart/2005/8/layout/vList5"/>
    <dgm:cxn modelId="{D5305713-744E-48D9-8393-E2E7545DCB43}"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déjeuner</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6">
            <a:lumMod val="75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décorer</a:t>
          </a:r>
          <a:endParaRPr lang="fr-FR"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avaler</a:t>
          </a:r>
          <a:endParaRPr lang="fr-FR"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déguster</a:t>
          </a:r>
          <a:endParaRPr lang="fr-FR"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986DB7D1-25C7-422B-901F-EDFB2273BC03}" type="presOf" srcId="{51C1C31F-8F39-4913-97B1-E682D1A5306F}" destId="{B0036B87-B207-46B4-9ADE-09D8370EDD00}" srcOrd="0" destOrd="0" presId="urn:microsoft.com/office/officeart/2005/8/layout/vList5"/>
    <dgm:cxn modelId="{7F4E981D-D2A8-41B3-B7FC-091379942006}" type="presOf" srcId="{D890D520-42E7-42D8-8B34-F5FBDF408C99}" destId="{71528AA6-5072-435D-AAC0-7E6CC4E329B1}" srcOrd="0" destOrd="0" presId="urn:microsoft.com/office/officeart/2005/8/layout/vList5"/>
    <dgm:cxn modelId="{0AE0AC92-CD78-48FE-BBCD-29A35949D45E}" type="presOf" srcId="{5C59E1CA-3BB3-4F24-96DE-D7695AB34E7D}" destId="{F12E9D0D-E6BC-43EF-9FBC-1E7C3F36F039}" srcOrd="0" destOrd="0" presId="urn:microsoft.com/office/officeart/2005/8/layout/vList5"/>
    <dgm:cxn modelId="{CD5CD881-9C8F-46B8-9B3F-B4C723B45300}" type="presOf" srcId="{A14563BC-E096-44B1-9DBA-4C3306434214}" destId="{96157AF9-5A72-46D1-A593-3A588028BD86}" srcOrd="0" destOrd="0" presId="urn:microsoft.com/office/officeart/2005/8/layout/vList5"/>
    <dgm:cxn modelId="{B3695D95-95A1-4CB7-B5B2-82B8D9DDAB12}" type="presOf" srcId="{3C5DB700-9ADA-4D19-86AB-24F21D2FCF1F}" destId="{023F502C-CF59-4B9E-AA35-EC027D85DF0A}"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5FB03A1E-CE5A-49F8-9F07-D6C03AE76AE8}" type="presParOf" srcId="{B0036B87-B207-46B4-9ADE-09D8370EDD00}" destId="{B9955C51-117D-4DC5-B4C8-D3E8B4ED8F4F}" srcOrd="0" destOrd="0" presId="urn:microsoft.com/office/officeart/2005/8/layout/vList5"/>
    <dgm:cxn modelId="{E75A5FDE-018D-4B19-8187-A7F6CA8BDA1B}" type="presParOf" srcId="{B9955C51-117D-4DC5-B4C8-D3E8B4ED8F4F}" destId="{023F502C-CF59-4B9E-AA35-EC027D85DF0A}" srcOrd="0" destOrd="0" presId="urn:microsoft.com/office/officeart/2005/8/layout/vList5"/>
    <dgm:cxn modelId="{34EABBAE-4CDF-4C6C-B06B-8D2E544C0926}" type="presParOf" srcId="{B0036B87-B207-46B4-9ADE-09D8370EDD00}" destId="{C0E4354A-FEFF-4BF4-9041-258B02E51CFB}" srcOrd="1" destOrd="0" presId="urn:microsoft.com/office/officeart/2005/8/layout/vList5"/>
    <dgm:cxn modelId="{D429550B-D44A-4580-B208-BC952BCC5091}" type="presParOf" srcId="{B0036B87-B207-46B4-9ADE-09D8370EDD00}" destId="{968537E8-74D2-47E6-9F8F-76DF161F7F40}" srcOrd="2" destOrd="0" presId="urn:microsoft.com/office/officeart/2005/8/layout/vList5"/>
    <dgm:cxn modelId="{4FCBD385-F486-4419-9193-313D406971E4}" type="presParOf" srcId="{968537E8-74D2-47E6-9F8F-76DF161F7F40}" destId="{F12E9D0D-E6BC-43EF-9FBC-1E7C3F36F039}" srcOrd="0" destOrd="0" presId="urn:microsoft.com/office/officeart/2005/8/layout/vList5"/>
    <dgm:cxn modelId="{756C1817-7A78-4662-AF16-4B9068F87895}" type="presParOf" srcId="{B0036B87-B207-46B4-9ADE-09D8370EDD00}" destId="{42402B11-02DE-44E8-82CF-523EC96434ED}" srcOrd="3" destOrd="0" presId="urn:microsoft.com/office/officeart/2005/8/layout/vList5"/>
    <dgm:cxn modelId="{4D4E9C08-78BB-4B12-843E-3CB653CFE5E7}" type="presParOf" srcId="{B0036B87-B207-46B4-9ADE-09D8370EDD00}" destId="{C98D783E-362C-4594-B925-3711DF9D9A36}" srcOrd="4" destOrd="0" presId="urn:microsoft.com/office/officeart/2005/8/layout/vList5"/>
    <dgm:cxn modelId="{F05C4609-AD64-49A6-994E-2936A03FE7C0}" type="presParOf" srcId="{C98D783E-362C-4594-B925-3711DF9D9A36}" destId="{71528AA6-5072-435D-AAC0-7E6CC4E329B1}" srcOrd="0" destOrd="0" presId="urn:microsoft.com/office/officeart/2005/8/layout/vList5"/>
    <dgm:cxn modelId="{C7411392-8334-43F9-A645-61657C5F0293}" type="presParOf" srcId="{B0036B87-B207-46B4-9ADE-09D8370EDD00}" destId="{EDCFB94F-1B77-47C8-809A-D942887AF7ED}" srcOrd="5" destOrd="0" presId="urn:microsoft.com/office/officeart/2005/8/layout/vList5"/>
    <dgm:cxn modelId="{20853137-6D49-49A1-9EB6-57C33DA7AACB}" type="presParOf" srcId="{B0036B87-B207-46B4-9ADE-09D8370EDD00}" destId="{9B01E964-3A25-47B9-8570-24C5E5ED9600}" srcOrd="6" destOrd="0" presId="urn:microsoft.com/office/officeart/2005/8/layout/vList5"/>
    <dgm:cxn modelId="{6528E880-A4A2-4FD6-A1DB-B791C0E815BF}"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habitation</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habitude</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logement</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demeure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96051F08-5BA0-4A02-8290-BF71EDC6A6A7}" type="presOf" srcId="{A14563BC-E096-44B1-9DBA-4C3306434214}" destId="{96157AF9-5A72-46D1-A593-3A588028BD86}" srcOrd="0" destOrd="0" presId="urn:microsoft.com/office/officeart/2005/8/layout/vList5"/>
    <dgm:cxn modelId="{FD38DB3E-A678-478A-B16D-11542B904994}"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6D9341E2-D820-4A29-A697-1C03A2C76E1A}" type="presOf" srcId="{51C1C31F-8F39-4913-97B1-E682D1A5306F}" destId="{B0036B87-B207-46B4-9ADE-09D8370EDD00}" srcOrd="0" destOrd="0" presId="urn:microsoft.com/office/officeart/2005/8/layout/vList5"/>
    <dgm:cxn modelId="{0885A009-6FFA-4B46-8FB1-C8839C9ED5F5}" srcId="{51C1C31F-8F39-4913-97B1-E682D1A5306F}" destId="{3C5DB700-9ADA-4D19-86AB-24F21D2FCF1F}" srcOrd="0" destOrd="0" parTransId="{86DA3126-CC95-4663-AD16-226FB5F81D45}" sibTransId="{F2F61AD6-7181-46B0-8D90-34326EC29D19}"/>
    <dgm:cxn modelId="{216FC8FC-290D-45FA-A483-3CA012CAE8C5}" type="presOf" srcId="{3C5DB700-9ADA-4D19-86AB-24F21D2FCF1F}" destId="{023F502C-CF59-4B9E-AA35-EC027D85DF0A}"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5AA929A2-4BC7-4FC4-B4DA-E6175CE7E82F}" type="presOf" srcId="{D890D520-42E7-42D8-8B34-F5FBDF408C99}" destId="{71528AA6-5072-435D-AAC0-7E6CC4E329B1}" srcOrd="0" destOrd="0" presId="urn:microsoft.com/office/officeart/2005/8/layout/vList5"/>
    <dgm:cxn modelId="{AC26E070-9BFB-4D9A-9DF8-FACBF7DF68D4}" type="presParOf" srcId="{B0036B87-B207-46B4-9ADE-09D8370EDD00}" destId="{B9955C51-117D-4DC5-B4C8-D3E8B4ED8F4F}" srcOrd="0" destOrd="0" presId="urn:microsoft.com/office/officeart/2005/8/layout/vList5"/>
    <dgm:cxn modelId="{92472744-AC1B-4826-A62E-4E2E32143172}" type="presParOf" srcId="{B9955C51-117D-4DC5-B4C8-D3E8B4ED8F4F}" destId="{023F502C-CF59-4B9E-AA35-EC027D85DF0A}" srcOrd="0" destOrd="0" presId="urn:microsoft.com/office/officeart/2005/8/layout/vList5"/>
    <dgm:cxn modelId="{62D80006-9B25-40E1-AF65-F641A76070E4}" type="presParOf" srcId="{B0036B87-B207-46B4-9ADE-09D8370EDD00}" destId="{C0E4354A-FEFF-4BF4-9041-258B02E51CFB}" srcOrd="1" destOrd="0" presId="urn:microsoft.com/office/officeart/2005/8/layout/vList5"/>
    <dgm:cxn modelId="{B63E06AB-B1EE-4690-BC62-2CC4A5D25556}" type="presParOf" srcId="{B0036B87-B207-46B4-9ADE-09D8370EDD00}" destId="{968537E8-74D2-47E6-9F8F-76DF161F7F40}" srcOrd="2" destOrd="0" presId="urn:microsoft.com/office/officeart/2005/8/layout/vList5"/>
    <dgm:cxn modelId="{F998ED17-0813-4588-99B1-FDAFE1964AFC}" type="presParOf" srcId="{968537E8-74D2-47E6-9F8F-76DF161F7F40}" destId="{F12E9D0D-E6BC-43EF-9FBC-1E7C3F36F039}" srcOrd="0" destOrd="0" presId="urn:microsoft.com/office/officeart/2005/8/layout/vList5"/>
    <dgm:cxn modelId="{2F0F3B45-7FCA-4D13-BFB6-A194243E119C}" type="presParOf" srcId="{B0036B87-B207-46B4-9ADE-09D8370EDD00}" destId="{42402B11-02DE-44E8-82CF-523EC96434ED}" srcOrd="3" destOrd="0" presId="urn:microsoft.com/office/officeart/2005/8/layout/vList5"/>
    <dgm:cxn modelId="{1E7FA0C6-D5FA-4E82-B567-5BFB11B6E73B}" type="presParOf" srcId="{B0036B87-B207-46B4-9ADE-09D8370EDD00}" destId="{C98D783E-362C-4594-B925-3711DF9D9A36}" srcOrd="4" destOrd="0" presId="urn:microsoft.com/office/officeart/2005/8/layout/vList5"/>
    <dgm:cxn modelId="{E18A5337-51E4-4BC6-A695-20D263572D51}" type="presParOf" srcId="{C98D783E-362C-4594-B925-3711DF9D9A36}" destId="{71528AA6-5072-435D-AAC0-7E6CC4E329B1}" srcOrd="0" destOrd="0" presId="urn:microsoft.com/office/officeart/2005/8/layout/vList5"/>
    <dgm:cxn modelId="{B423E5A2-C85E-479E-A697-7EBCD907DDA9}" type="presParOf" srcId="{B0036B87-B207-46B4-9ADE-09D8370EDD00}" destId="{EDCFB94F-1B77-47C8-809A-D942887AF7ED}" srcOrd="5" destOrd="0" presId="urn:microsoft.com/office/officeart/2005/8/layout/vList5"/>
    <dgm:cxn modelId="{E7BF1B22-D441-4B8D-9BAF-8A595487C605}" type="presParOf" srcId="{B0036B87-B207-46B4-9ADE-09D8370EDD00}" destId="{9B01E964-3A25-47B9-8570-24C5E5ED9600}" srcOrd="6" destOrd="0" presId="urn:microsoft.com/office/officeart/2005/8/layout/vList5"/>
    <dgm:cxn modelId="{7DDED193-8BD3-4848-8430-CE8907336610}"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une habitation</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6">
            <a:lumMod val="75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une habitude</a:t>
          </a:r>
          <a:endParaRPr lang="fr-FR"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logement</a:t>
          </a:r>
          <a:endParaRPr lang="fr-FR"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une demeure</a:t>
          </a:r>
          <a:endParaRPr lang="fr-FR"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F5C13656-FB6A-464F-9EC6-42F56EFB425C}" type="presOf" srcId="{51C1C31F-8F39-4913-97B1-E682D1A5306F}" destId="{B0036B87-B207-46B4-9ADE-09D8370EDD00}"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8B7A9624-3CDB-420F-A065-ADB56287CC43}" type="presOf" srcId="{D890D520-42E7-42D8-8B34-F5FBDF408C99}" destId="{71528AA6-5072-435D-AAC0-7E6CC4E329B1}"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A54741A9-B7D1-4B1D-9C29-E855636B5C36}" type="presOf" srcId="{A14563BC-E096-44B1-9DBA-4C3306434214}" destId="{96157AF9-5A72-46D1-A593-3A588028BD86}" srcOrd="0" destOrd="0" presId="urn:microsoft.com/office/officeart/2005/8/layout/vList5"/>
    <dgm:cxn modelId="{7B3DFD70-6D22-4122-9611-64CEA6FBD2C8}" type="presOf" srcId="{3C5DB700-9ADA-4D19-86AB-24F21D2FCF1F}" destId="{023F502C-CF59-4B9E-AA35-EC027D85DF0A}" srcOrd="0" destOrd="0" presId="urn:microsoft.com/office/officeart/2005/8/layout/vList5"/>
    <dgm:cxn modelId="{DE594D23-23C8-4D5B-8C2D-9CD25F8DC65F}" type="presOf" srcId="{5C59E1CA-3BB3-4F24-96DE-D7695AB34E7D}" destId="{F12E9D0D-E6BC-43EF-9FBC-1E7C3F36F039}"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0885A009-6FFA-4B46-8FB1-C8839C9ED5F5}" srcId="{51C1C31F-8F39-4913-97B1-E682D1A5306F}" destId="{3C5DB700-9ADA-4D19-86AB-24F21D2FCF1F}" srcOrd="0" destOrd="0" parTransId="{86DA3126-CC95-4663-AD16-226FB5F81D45}" sibTransId="{F2F61AD6-7181-46B0-8D90-34326EC29D19}"/>
    <dgm:cxn modelId="{442AF16A-1DEA-417E-8B90-DF281627E002}" type="presParOf" srcId="{B0036B87-B207-46B4-9ADE-09D8370EDD00}" destId="{B9955C51-117D-4DC5-B4C8-D3E8B4ED8F4F}" srcOrd="0" destOrd="0" presId="urn:microsoft.com/office/officeart/2005/8/layout/vList5"/>
    <dgm:cxn modelId="{56E91CF6-AE8F-4127-814F-5B5E2BB861ED}" type="presParOf" srcId="{B9955C51-117D-4DC5-B4C8-D3E8B4ED8F4F}" destId="{023F502C-CF59-4B9E-AA35-EC027D85DF0A}" srcOrd="0" destOrd="0" presId="urn:microsoft.com/office/officeart/2005/8/layout/vList5"/>
    <dgm:cxn modelId="{C28EE25F-D4DE-4823-A2DE-E90150232E1A}" type="presParOf" srcId="{B0036B87-B207-46B4-9ADE-09D8370EDD00}" destId="{C0E4354A-FEFF-4BF4-9041-258B02E51CFB}" srcOrd="1" destOrd="0" presId="urn:microsoft.com/office/officeart/2005/8/layout/vList5"/>
    <dgm:cxn modelId="{57B3AF6E-0A8B-4116-B3D7-68547ABD0B25}" type="presParOf" srcId="{B0036B87-B207-46B4-9ADE-09D8370EDD00}" destId="{968537E8-74D2-47E6-9F8F-76DF161F7F40}" srcOrd="2" destOrd="0" presId="urn:microsoft.com/office/officeart/2005/8/layout/vList5"/>
    <dgm:cxn modelId="{FFF18AD4-9D00-4F09-87DE-8E3EAD8DC06D}" type="presParOf" srcId="{968537E8-74D2-47E6-9F8F-76DF161F7F40}" destId="{F12E9D0D-E6BC-43EF-9FBC-1E7C3F36F039}" srcOrd="0" destOrd="0" presId="urn:microsoft.com/office/officeart/2005/8/layout/vList5"/>
    <dgm:cxn modelId="{6C0137B3-C0FB-4E2A-B812-9CF28F95BF5D}" type="presParOf" srcId="{B0036B87-B207-46B4-9ADE-09D8370EDD00}" destId="{42402B11-02DE-44E8-82CF-523EC96434ED}" srcOrd="3" destOrd="0" presId="urn:microsoft.com/office/officeart/2005/8/layout/vList5"/>
    <dgm:cxn modelId="{E4C47B1C-6C85-411E-ACEF-0D514BA34144}" type="presParOf" srcId="{B0036B87-B207-46B4-9ADE-09D8370EDD00}" destId="{C98D783E-362C-4594-B925-3711DF9D9A36}" srcOrd="4" destOrd="0" presId="urn:microsoft.com/office/officeart/2005/8/layout/vList5"/>
    <dgm:cxn modelId="{8FDB1802-06CE-49FE-AE83-DEF5CAEA35D4}" type="presParOf" srcId="{C98D783E-362C-4594-B925-3711DF9D9A36}" destId="{71528AA6-5072-435D-AAC0-7E6CC4E329B1}" srcOrd="0" destOrd="0" presId="urn:microsoft.com/office/officeart/2005/8/layout/vList5"/>
    <dgm:cxn modelId="{3B5A36CE-0FEF-4383-94FB-1106A6E496E0}" type="presParOf" srcId="{B0036B87-B207-46B4-9ADE-09D8370EDD00}" destId="{EDCFB94F-1B77-47C8-809A-D942887AF7ED}" srcOrd="5" destOrd="0" presId="urn:microsoft.com/office/officeart/2005/8/layout/vList5"/>
    <dgm:cxn modelId="{B22CCE54-0B4A-4CF7-9901-8CF26C0064F4}" type="presParOf" srcId="{B0036B87-B207-46B4-9ADE-09D8370EDD00}" destId="{9B01E964-3A25-47B9-8570-24C5E5ED9600}" srcOrd="6" destOrd="0" presId="urn:microsoft.com/office/officeart/2005/8/layout/vList5"/>
    <dgm:cxn modelId="{E5FB291D-6C48-4084-ACEA-AF8D841DA0CF}"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combattre</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chuchoter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communiquer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discuter</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C82AF7A4-347A-4D30-863A-1D0F73AD46CB}" type="presOf" srcId="{3C5DB700-9ADA-4D19-86AB-24F21D2FCF1F}" destId="{023F502C-CF59-4B9E-AA35-EC027D85DF0A}"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3BE3D783-3960-4D9F-BD6F-52CC01719E53}" type="presOf" srcId="{D890D520-42E7-42D8-8B34-F5FBDF408C99}" destId="{71528AA6-5072-435D-AAC0-7E6CC4E329B1}" srcOrd="0" destOrd="0" presId="urn:microsoft.com/office/officeart/2005/8/layout/vList5"/>
    <dgm:cxn modelId="{0BDEBEF0-F44C-42CD-B6A6-BB382B25FFFE}"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EC6B663C-D82E-4B9D-88BA-0E630B1CA7F4}" type="presOf" srcId="{A14563BC-E096-44B1-9DBA-4C3306434214}" destId="{96157AF9-5A72-46D1-A593-3A588028BD86}"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10CE9779-51EE-48C7-8B4F-C8AE8FC6AFEE}" type="presOf" srcId="{51C1C31F-8F39-4913-97B1-E682D1A5306F}" destId="{B0036B87-B207-46B4-9ADE-09D8370EDD00}" srcOrd="0" destOrd="0" presId="urn:microsoft.com/office/officeart/2005/8/layout/vList5"/>
    <dgm:cxn modelId="{6817DF3B-234A-466E-AB5B-EBA3547BE09C}" type="presParOf" srcId="{B0036B87-B207-46B4-9ADE-09D8370EDD00}" destId="{B9955C51-117D-4DC5-B4C8-D3E8B4ED8F4F}" srcOrd="0" destOrd="0" presId="urn:microsoft.com/office/officeart/2005/8/layout/vList5"/>
    <dgm:cxn modelId="{7B4D825F-880E-45DB-89C3-252162BBA380}" type="presParOf" srcId="{B9955C51-117D-4DC5-B4C8-D3E8B4ED8F4F}" destId="{023F502C-CF59-4B9E-AA35-EC027D85DF0A}" srcOrd="0" destOrd="0" presId="urn:microsoft.com/office/officeart/2005/8/layout/vList5"/>
    <dgm:cxn modelId="{38C7F710-DC39-49F0-B9E5-C90A3EDA0071}" type="presParOf" srcId="{B0036B87-B207-46B4-9ADE-09D8370EDD00}" destId="{C0E4354A-FEFF-4BF4-9041-258B02E51CFB}" srcOrd="1" destOrd="0" presId="urn:microsoft.com/office/officeart/2005/8/layout/vList5"/>
    <dgm:cxn modelId="{816112BA-E72C-427C-BBEB-A4D8022379BA}" type="presParOf" srcId="{B0036B87-B207-46B4-9ADE-09D8370EDD00}" destId="{968537E8-74D2-47E6-9F8F-76DF161F7F40}" srcOrd="2" destOrd="0" presId="urn:microsoft.com/office/officeart/2005/8/layout/vList5"/>
    <dgm:cxn modelId="{D642E8DA-73FF-45BD-A95B-61863B698621}" type="presParOf" srcId="{968537E8-74D2-47E6-9F8F-76DF161F7F40}" destId="{F12E9D0D-E6BC-43EF-9FBC-1E7C3F36F039}" srcOrd="0" destOrd="0" presId="urn:microsoft.com/office/officeart/2005/8/layout/vList5"/>
    <dgm:cxn modelId="{0197EE97-A96F-4F3C-8FD5-F834B21728BC}" type="presParOf" srcId="{B0036B87-B207-46B4-9ADE-09D8370EDD00}" destId="{42402B11-02DE-44E8-82CF-523EC96434ED}" srcOrd="3" destOrd="0" presId="urn:microsoft.com/office/officeart/2005/8/layout/vList5"/>
    <dgm:cxn modelId="{F0FE5A05-3525-4E3C-9C5D-D3CC641DEFA5}" type="presParOf" srcId="{B0036B87-B207-46B4-9ADE-09D8370EDD00}" destId="{C98D783E-362C-4594-B925-3711DF9D9A36}" srcOrd="4" destOrd="0" presId="urn:microsoft.com/office/officeart/2005/8/layout/vList5"/>
    <dgm:cxn modelId="{59532658-0636-4916-9F1F-A7A28C48A1B3}" type="presParOf" srcId="{C98D783E-362C-4594-B925-3711DF9D9A36}" destId="{71528AA6-5072-435D-AAC0-7E6CC4E329B1}" srcOrd="0" destOrd="0" presId="urn:microsoft.com/office/officeart/2005/8/layout/vList5"/>
    <dgm:cxn modelId="{8ADEB55B-5C7A-4EA5-A75F-51B48FBFFAEC}" type="presParOf" srcId="{B0036B87-B207-46B4-9ADE-09D8370EDD00}" destId="{EDCFB94F-1B77-47C8-809A-D942887AF7ED}" srcOrd="5" destOrd="0" presId="urn:microsoft.com/office/officeart/2005/8/layout/vList5"/>
    <dgm:cxn modelId="{544E20EB-F02F-49D6-BA20-C22FD072D818}" type="presParOf" srcId="{B0036B87-B207-46B4-9ADE-09D8370EDD00}" destId="{9B01E964-3A25-47B9-8570-24C5E5ED9600}" srcOrd="6" destOrd="0" presId="urn:microsoft.com/office/officeart/2005/8/layout/vList5"/>
    <dgm:cxn modelId="{0701D275-6F8A-4FA7-807A-4DD35BEB4070}"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vacarme</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les vacances</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son</a:t>
          </a:r>
          <a:endParaRPr lang="fr-FR" sz="2400"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murmure</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AD34C74B-EAC2-42F3-B0BF-185C9352D281}" type="presOf" srcId="{D890D520-42E7-42D8-8B34-F5FBDF408C99}" destId="{71528AA6-5072-435D-AAC0-7E6CC4E329B1}" srcOrd="0" destOrd="0" presId="urn:microsoft.com/office/officeart/2005/8/layout/vList5"/>
    <dgm:cxn modelId="{A06687FA-3A27-41EF-BA9D-2F0B6AA9A036}" type="presOf" srcId="{A14563BC-E096-44B1-9DBA-4C3306434214}" destId="{96157AF9-5A72-46D1-A593-3A588028BD86}" srcOrd="0" destOrd="0" presId="urn:microsoft.com/office/officeart/2005/8/layout/vList5"/>
    <dgm:cxn modelId="{7C9DE4E7-D212-4D19-9B85-B9486EF0EED1}" type="presOf" srcId="{3C5DB700-9ADA-4D19-86AB-24F21D2FCF1F}" destId="{023F502C-CF59-4B9E-AA35-EC027D85DF0A}" srcOrd="0" destOrd="0" presId="urn:microsoft.com/office/officeart/2005/8/layout/vList5"/>
    <dgm:cxn modelId="{245EFC32-EDDB-4BD8-AB5C-0E40A5BED212}" type="presOf" srcId="{51C1C31F-8F39-4913-97B1-E682D1A5306F}" destId="{B0036B87-B207-46B4-9ADE-09D8370EDD00}" srcOrd="0" destOrd="0" presId="urn:microsoft.com/office/officeart/2005/8/layout/vList5"/>
    <dgm:cxn modelId="{AB768AFA-DFCF-46FA-AD04-60852D92A369}"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4259A07F-56CD-4096-A791-9AFA5B56673C}" type="presParOf" srcId="{B0036B87-B207-46B4-9ADE-09D8370EDD00}" destId="{B9955C51-117D-4DC5-B4C8-D3E8B4ED8F4F}" srcOrd="0" destOrd="0" presId="urn:microsoft.com/office/officeart/2005/8/layout/vList5"/>
    <dgm:cxn modelId="{8EAB516A-054A-4B07-B524-E5D8CDAD2461}" type="presParOf" srcId="{B9955C51-117D-4DC5-B4C8-D3E8B4ED8F4F}" destId="{023F502C-CF59-4B9E-AA35-EC027D85DF0A}" srcOrd="0" destOrd="0" presId="urn:microsoft.com/office/officeart/2005/8/layout/vList5"/>
    <dgm:cxn modelId="{00A7453D-B0FD-4085-8F17-926D7814CC8D}" type="presParOf" srcId="{B0036B87-B207-46B4-9ADE-09D8370EDD00}" destId="{C0E4354A-FEFF-4BF4-9041-258B02E51CFB}" srcOrd="1" destOrd="0" presId="urn:microsoft.com/office/officeart/2005/8/layout/vList5"/>
    <dgm:cxn modelId="{587EEEED-0D9A-4B0D-8A2E-F2B94A99BF06}" type="presParOf" srcId="{B0036B87-B207-46B4-9ADE-09D8370EDD00}" destId="{968537E8-74D2-47E6-9F8F-76DF161F7F40}" srcOrd="2" destOrd="0" presId="urn:microsoft.com/office/officeart/2005/8/layout/vList5"/>
    <dgm:cxn modelId="{15E468A0-82C2-4E64-954C-22BE660994F8}" type="presParOf" srcId="{968537E8-74D2-47E6-9F8F-76DF161F7F40}" destId="{F12E9D0D-E6BC-43EF-9FBC-1E7C3F36F039}" srcOrd="0" destOrd="0" presId="urn:microsoft.com/office/officeart/2005/8/layout/vList5"/>
    <dgm:cxn modelId="{0C3F785E-58D3-472A-8C03-0A14F1446338}" type="presParOf" srcId="{B0036B87-B207-46B4-9ADE-09D8370EDD00}" destId="{42402B11-02DE-44E8-82CF-523EC96434ED}" srcOrd="3" destOrd="0" presId="urn:microsoft.com/office/officeart/2005/8/layout/vList5"/>
    <dgm:cxn modelId="{CCADE832-0A4B-4CB4-BD77-4862C630FCB2}" type="presParOf" srcId="{B0036B87-B207-46B4-9ADE-09D8370EDD00}" destId="{C98D783E-362C-4594-B925-3711DF9D9A36}" srcOrd="4" destOrd="0" presId="urn:microsoft.com/office/officeart/2005/8/layout/vList5"/>
    <dgm:cxn modelId="{4CF7D145-4177-41D1-A2A1-875144A5C81A}" type="presParOf" srcId="{C98D783E-362C-4594-B925-3711DF9D9A36}" destId="{71528AA6-5072-435D-AAC0-7E6CC4E329B1}" srcOrd="0" destOrd="0" presId="urn:microsoft.com/office/officeart/2005/8/layout/vList5"/>
    <dgm:cxn modelId="{4BF8DB5A-4C80-4E8C-878C-26EC1B66D587}" type="presParOf" srcId="{B0036B87-B207-46B4-9ADE-09D8370EDD00}" destId="{EDCFB94F-1B77-47C8-809A-D942887AF7ED}" srcOrd="5" destOrd="0" presId="urn:microsoft.com/office/officeart/2005/8/layout/vList5"/>
    <dgm:cxn modelId="{0B083773-D4F5-4966-B789-20A7D975FBC9}" type="presParOf" srcId="{B0036B87-B207-46B4-9ADE-09D8370EDD00}" destId="{9B01E964-3A25-47B9-8570-24C5E5ED9600}" srcOrd="6" destOrd="0" presId="urn:microsoft.com/office/officeart/2005/8/layout/vList5"/>
    <dgm:cxn modelId="{435CB27A-436E-4279-8445-EDB8B20D8EE4}"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4"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6">
            <a:lumMod val="75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combattre</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chuchoter</a:t>
          </a:r>
          <a:endParaRPr lang="fr-FR"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communiquer</a:t>
          </a:r>
          <a:endParaRPr lang="fr-FR"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discuter</a:t>
          </a:r>
          <a:endParaRPr lang="fr-FR"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E3F54C61-EC99-4147-9562-6374BE2BB05B}" type="presOf" srcId="{3C5DB700-9ADA-4D19-86AB-24F21D2FCF1F}" destId="{023F502C-CF59-4B9E-AA35-EC027D85DF0A}" srcOrd="0" destOrd="0" presId="urn:microsoft.com/office/officeart/2005/8/layout/vList5"/>
    <dgm:cxn modelId="{0B726367-5758-4C0A-949A-4436868BE4DC}" type="presOf" srcId="{51C1C31F-8F39-4913-97B1-E682D1A5306F}" destId="{B0036B87-B207-46B4-9ADE-09D8370EDD00}" srcOrd="0" destOrd="0" presId="urn:microsoft.com/office/officeart/2005/8/layout/vList5"/>
    <dgm:cxn modelId="{F7F9682A-A3E2-4B6C-AB11-0241F7230BA3}" type="presOf" srcId="{A14563BC-E096-44B1-9DBA-4C3306434214}" destId="{96157AF9-5A72-46D1-A593-3A588028BD86}"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CC3E847F-4544-4FBF-9E30-801948C8BE77}" type="presOf" srcId="{D890D520-42E7-42D8-8B34-F5FBDF408C99}" destId="{71528AA6-5072-435D-AAC0-7E6CC4E329B1}" srcOrd="0" destOrd="0" presId="urn:microsoft.com/office/officeart/2005/8/layout/vList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38FE289B-1202-43D4-B1CC-293F952F5BC2}" type="presOf" srcId="{5C59E1CA-3BB3-4F24-96DE-D7695AB34E7D}" destId="{F12E9D0D-E6BC-43EF-9FBC-1E7C3F36F039}" srcOrd="0" destOrd="0" presId="urn:microsoft.com/office/officeart/2005/8/layout/vList5"/>
    <dgm:cxn modelId="{D42065D5-CD7B-4507-9C45-28D6AACCC89C}" type="presParOf" srcId="{B0036B87-B207-46B4-9ADE-09D8370EDD00}" destId="{B9955C51-117D-4DC5-B4C8-D3E8B4ED8F4F}" srcOrd="0" destOrd="0" presId="urn:microsoft.com/office/officeart/2005/8/layout/vList5"/>
    <dgm:cxn modelId="{EBF2416D-D891-471F-A3A9-8C2C38A9AF83}" type="presParOf" srcId="{B9955C51-117D-4DC5-B4C8-D3E8B4ED8F4F}" destId="{023F502C-CF59-4B9E-AA35-EC027D85DF0A}" srcOrd="0" destOrd="0" presId="urn:microsoft.com/office/officeart/2005/8/layout/vList5"/>
    <dgm:cxn modelId="{DCBAD3BA-BE18-40B9-A483-CFC491A5517A}" type="presParOf" srcId="{B0036B87-B207-46B4-9ADE-09D8370EDD00}" destId="{C0E4354A-FEFF-4BF4-9041-258B02E51CFB}" srcOrd="1" destOrd="0" presId="urn:microsoft.com/office/officeart/2005/8/layout/vList5"/>
    <dgm:cxn modelId="{B257AC38-C897-4DD9-802A-57D46D038F3F}" type="presParOf" srcId="{B0036B87-B207-46B4-9ADE-09D8370EDD00}" destId="{968537E8-74D2-47E6-9F8F-76DF161F7F40}" srcOrd="2" destOrd="0" presId="urn:microsoft.com/office/officeart/2005/8/layout/vList5"/>
    <dgm:cxn modelId="{5A9C320D-4FBF-4BEA-AC07-40B856F43441}" type="presParOf" srcId="{968537E8-74D2-47E6-9F8F-76DF161F7F40}" destId="{F12E9D0D-E6BC-43EF-9FBC-1E7C3F36F039}" srcOrd="0" destOrd="0" presId="urn:microsoft.com/office/officeart/2005/8/layout/vList5"/>
    <dgm:cxn modelId="{54D4A14F-DBC3-4648-A6F6-45BDFA6DC351}" type="presParOf" srcId="{B0036B87-B207-46B4-9ADE-09D8370EDD00}" destId="{42402B11-02DE-44E8-82CF-523EC96434ED}" srcOrd="3" destOrd="0" presId="urn:microsoft.com/office/officeart/2005/8/layout/vList5"/>
    <dgm:cxn modelId="{E6133496-5127-495D-80F3-BF27D5EE48B4}" type="presParOf" srcId="{B0036B87-B207-46B4-9ADE-09D8370EDD00}" destId="{C98D783E-362C-4594-B925-3711DF9D9A36}" srcOrd="4" destOrd="0" presId="urn:microsoft.com/office/officeart/2005/8/layout/vList5"/>
    <dgm:cxn modelId="{90A81840-3ECE-4FB0-9CF1-56C75840BB1B}" type="presParOf" srcId="{C98D783E-362C-4594-B925-3711DF9D9A36}" destId="{71528AA6-5072-435D-AAC0-7E6CC4E329B1}" srcOrd="0" destOrd="0" presId="urn:microsoft.com/office/officeart/2005/8/layout/vList5"/>
    <dgm:cxn modelId="{35B3982A-C350-4470-894A-3D2B3EFF05CC}" type="presParOf" srcId="{B0036B87-B207-46B4-9ADE-09D8370EDD00}" destId="{EDCFB94F-1B77-47C8-809A-D942887AF7ED}" srcOrd="5" destOrd="0" presId="urn:microsoft.com/office/officeart/2005/8/layout/vList5"/>
    <dgm:cxn modelId="{1D68E408-B532-401F-8FBC-B31324997F4B}" type="presParOf" srcId="{B0036B87-B207-46B4-9ADE-09D8370EDD00}" destId="{9B01E964-3A25-47B9-8570-24C5E5ED9600}" srcOrd="6" destOrd="0" presId="urn:microsoft.com/office/officeart/2005/8/layout/vList5"/>
    <dgm:cxn modelId="{4893FAE6-FAE6-4DCF-9B0B-73B458B7417E}"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vacarme</a:t>
          </a:r>
          <a:endParaRPr lang="fr-FR"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a:latin typeface="Arial" panose="020B0604020202020204" pitchFamily="34" charset="0"/>
            <a:cs typeface="Arial" panose="020B0604020202020204" pitchFamily="34" charset="0"/>
          </a:endParaRPr>
        </a:p>
      </dgm:t>
    </dgm:pt>
    <dgm:pt modelId="{5C59E1CA-3BB3-4F24-96DE-D7695AB34E7D}">
      <dgm:prSet phldrT="[Texte]"/>
      <dgm:spPr>
        <a:solidFill>
          <a:schemeClr val="accent6">
            <a:lumMod val="75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les vacances</a:t>
          </a:r>
          <a:endParaRPr lang="fr-FR"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a:latin typeface="Arial" panose="020B0604020202020204" pitchFamily="34" charset="0"/>
            <a:cs typeface="Arial" panose="020B0604020202020204" pitchFamily="34" charset="0"/>
          </a:endParaRPr>
        </a:p>
      </dgm:t>
    </dgm:pt>
    <dgm:pt modelId="{D890D520-42E7-42D8-8B34-F5FBDF408C99}">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son</a:t>
          </a:r>
          <a:endParaRPr lang="fr-FR"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a:latin typeface="Arial" panose="020B0604020202020204" pitchFamily="34" charset="0"/>
            <a:cs typeface="Arial" panose="020B0604020202020204" pitchFamily="34" charset="0"/>
          </a:endParaRPr>
        </a:p>
      </dgm:t>
    </dgm:pt>
    <dgm:pt modelId="{A14563BC-E096-44B1-9DBA-4C3306434214}">
      <dgm:prSet phldrT="[Texte]"/>
      <dgm:spPr>
        <a:solidFill>
          <a:schemeClr val="accent5">
            <a:lumMod val="20000"/>
            <a:lumOff val="80000"/>
          </a:schemeClr>
        </a:solidFill>
      </dgm:spPr>
      <dgm:t>
        <a:bodyPr/>
        <a:lstStyle/>
        <a:p>
          <a:r>
            <a:rPr lang="fr-FR" dirty="0" smtClean="0">
              <a:solidFill>
                <a:schemeClr val="tx1"/>
              </a:solidFill>
              <a:latin typeface="Arial" panose="020B0604020202020204" pitchFamily="34" charset="0"/>
              <a:cs typeface="Arial" panose="020B0604020202020204" pitchFamily="34" charset="0"/>
            </a:rPr>
            <a:t>un murmure</a:t>
          </a:r>
          <a:endParaRPr lang="fr-FR"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058C9427-F5A6-4972-B4B4-DB5AB98DEE75}" type="presOf" srcId="{5C59E1CA-3BB3-4F24-96DE-D7695AB34E7D}" destId="{F12E9D0D-E6BC-43EF-9FBC-1E7C3F36F039}" srcOrd="0" destOrd="0" presId="urn:microsoft.com/office/officeart/2005/8/layout/vList5"/>
    <dgm:cxn modelId="{E487E84F-E3F6-4527-8BEA-A84A2DD09466}" type="presOf" srcId="{3C5DB700-9ADA-4D19-86AB-24F21D2FCF1F}" destId="{023F502C-CF59-4B9E-AA35-EC027D85DF0A}" srcOrd="0" destOrd="0" presId="urn:microsoft.com/office/officeart/2005/8/layout/vList5"/>
    <dgm:cxn modelId="{31979A48-4177-4D80-B072-BE70C7E90D88}" type="presOf" srcId="{D890D520-42E7-42D8-8B34-F5FBDF408C99}" destId="{71528AA6-5072-435D-AAC0-7E6CC4E329B1}" srcOrd="0" destOrd="0" presId="urn:microsoft.com/office/officeart/2005/8/layout/vList5"/>
    <dgm:cxn modelId="{F0361FC9-0A3A-4CDF-AB21-AC639311872A}" type="presOf" srcId="{A14563BC-E096-44B1-9DBA-4C3306434214}" destId="{96157AF9-5A72-46D1-A593-3A588028BD86}"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26F17222-BAD2-4021-AD9D-A1381CA72D5F}" type="presOf" srcId="{51C1C31F-8F39-4913-97B1-E682D1A5306F}" destId="{B0036B87-B207-46B4-9ADE-09D8370EDD00}" srcOrd="0" destOrd="0" presId="urn:microsoft.com/office/officeart/2005/8/layout/vList5"/>
    <dgm:cxn modelId="{2BC61967-1B20-4A1B-BEFD-3A26B86E3542}" type="presParOf" srcId="{B0036B87-B207-46B4-9ADE-09D8370EDD00}" destId="{B9955C51-117D-4DC5-B4C8-D3E8B4ED8F4F}" srcOrd="0" destOrd="0" presId="urn:microsoft.com/office/officeart/2005/8/layout/vList5"/>
    <dgm:cxn modelId="{1DD1E08D-016F-4270-A154-DD2D6F79FA8E}" type="presParOf" srcId="{B9955C51-117D-4DC5-B4C8-D3E8B4ED8F4F}" destId="{023F502C-CF59-4B9E-AA35-EC027D85DF0A}" srcOrd="0" destOrd="0" presId="urn:microsoft.com/office/officeart/2005/8/layout/vList5"/>
    <dgm:cxn modelId="{382948EC-F843-4050-8722-74758076E575}" type="presParOf" srcId="{B0036B87-B207-46B4-9ADE-09D8370EDD00}" destId="{C0E4354A-FEFF-4BF4-9041-258B02E51CFB}" srcOrd="1" destOrd="0" presId="urn:microsoft.com/office/officeart/2005/8/layout/vList5"/>
    <dgm:cxn modelId="{F41674C9-E2F2-471C-8131-AD7CA0356642}" type="presParOf" srcId="{B0036B87-B207-46B4-9ADE-09D8370EDD00}" destId="{968537E8-74D2-47E6-9F8F-76DF161F7F40}" srcOrd="2" destOrd="0" presId="urn:microsoft.com/office/officeart/2005/8/layout/vList5"/>
    <dgm:cxn modelId="{A4CE6F61-1417-47F4-BA36-DE41085DBDFA}" type="presParOf" srcId="{968537E8-74D2-47E6-9F8F-76DF161F7F40}" destId="{F12E9D0D-E6BC-43EF-9FBC-1E7C3F36F039}" srcOrd="0" destOrd="0" presId="urn:microsoft.com/office/officeart/2005/8/layout/vList5"/>
    <dgm:cxn modelId="{16DACC3E-C805-400C-A236-E073B5DBE193}" type="presParOf" srcId="{B0036B87-B207-46B4-9ADE-09D8370EDD00}" destId="{42402B11-02DE-44E8-82CF-523EC96434ED}" srcOrd="3" destOrd="0" presId="urn:microsoft.com/office/officeart/2005/8/layout/vList5"/>
    <dgm:cxn modelId="{3FAA067B-6B98-4F8B-9365-8D14D7E2C998}" type="presParOf" srcId="{B0036B87-B207-46B4-9ADE-09D8370EDD00}" destId="{C98D783E-362C-4594-B925-3711DF9D9A36}" srcOrd="4" destOrd="0" presId="urn:microsoft.com/office/officeart/2005/8/layout/vList5"/>
    <dgm:cxn modelId="{E1A2FCAC-DDF9-46E4-9E75-12E9E6D72607}" type="presParOf" srcId="{C98D783E-362C-4594-B925-3711DF9D9A36}" destId="{71528AA6-5072-435D-AAC0-7E6CC4E329B1}" srcOrd="0" destOrd="0" presId="urn:microsoft.com/office/officeart/2005/8/layout/vList5"/>
    <dgm:cxn modelId="{46B8C172-2D07-4D65-A419-8FFFE8A4015C}" type="presParOf" srcId="{B0036B87-B207-46B4-9ADE-09D8370EDD00}" destId="{EDCFB94F-1B77-47C8-809A-D942887AF7ED}" srcOrd="5" destOrd="0" presId="urn:microsoft.com/office/officeart/2005/8/layout/vList5"/>
    <dgm:cxn modelId="{BF386A8A-0890-48FA-965F-35B7A4FDECA7}" type="presParOf" srcId="{B0036B87-B207-46B4-9ADE-09D8370EDD00}" destId="{9B01E964-3A25-47B9-8570-24C5E5ED9600}" srcOrd="6" destOrd="0" presId="urn:microsoft.com/office/officeart/2005/8/layout/vList5"/>
    <dgm:cxn modelId="{7BC8E818-ED7B-4359-9EDA-900DD810BE1D}"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4"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bâtir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démonter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fabriquer</a:t>
          </a:r>
          <a:endParaRPr lang="fr-FR" sz="2400" dirty="0">
            <a:solidFill>
              <a:schemeClr val="tx1"/>
            </a:solidFill>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créer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20759C92-94DF-42AE-87FA-DDBDC6F20A0B}" type="presOf" srcId="{51C1C31F-8F39-4913-97B1-E682D1A5306F}" destId="{B0036B87-B207-46B4-9ADE-09D8370EDD00}"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A971C13E-53FF-4B62-AFEA-4A4F291AC5FF}" type="presOf" srcId="{3C5DB700-9ADA-4D19-86AB-24F21D2FCF1F}" destId="{023F502C-CF59-4B9E-AA35-EC027D85DF0A}" srcOrd="0" destOrd="0" presId="urn:microsoft.com/office/officeart/2005/8/layout/vList5"/>
    <dgm:cxn modelId="{A7AEDA44-86F3-45CC-8EB3-6680381670C7}" type="presOf" srcId="{D890D520-42E7-42D8-8B34-F5FBDF408C99}" destId="{71528AA6-5072-435D-AAC0-7E6CC4E329B1}"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A45A684C-02A1-4C10-808A-8520D22248F1}" type="presOf" srcId="{A14563BC-E096-44B1-9DBA-4C3306434214}" destId="{96157AF9-5A72-46D1-A593-3A588028BD86}"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0F85E1F5-2C69-4381-AEE9-944FF083E9F9}" type="presOf" srcId="{5C59E1CA-3BB3-4F24-96DE-D7695AB34E7D}" destId="{F12E9D0D-E6BC-43EF-9FBC-1E7C3F36F039}" srcOrd="0" destOrd="0" presId="urn:microsoft.com/office/officeart/2005/8/layout/vList5"/>
    <dgm:cxn modelId="{0D6F00EF-EBF5-49C8-9821-F7459232B76A}" type="presParOf" srcId="{B0036B87-B207-46B4-9ADE-09D8370EDD00}" destId="{B9955C51-117D-4DC5-B4C8-D3E8B4ED8F4F}" srcOrd="0" destOrd="0" presId="urn:microsoft.com/office/officeart/2005/8/layout/vList5"/>
    <dgm:cxn modelId="{1FFF16BC-A926-47B8-9CEA-3D8533E63E57}" type="presParOf" srcId="{B9955C51-117D-4DC5-B4C8-D3E8B4ED8F4F}" destId="{023F502C-CF59-4B9E-AA35-EC027D85DF0A}" srcOrd="0" destOrd="0" presId="urn:microsoft.com/office/officeart/2005/8/layout/vList5"/>
    <dgm:cxn modelId="{620C8F7A-A522-4D24-83EC-9B54D47C137D}" type="presParOf" srcId="{B0036B87-B207-46B4-9ADE-09D8370EDD00}" destId="{C0E4354A-FEFF-4BF4-9041-258B02E51CFB}" srcOrd="1" destOrd="0" presId="urn:microsoft.com/office/officeart/2005/8/layout/vList5"/>
    <dgm:cxn modelId="{02B5E496-D70E-443D-8BC9-4EA335239469}" type="presParOf" srcId="{B0036B87-B207-46B4-9ADE-09D8370EDD00}" destId="{968537E8-74D2-47E6-9F8F-76DF161F7F40}" srcOrd="2" destOrd="0" presId="urn:microsoft.com/office/officeart/2005/8/layout/vList5"/>
    <dgm:cxn modelId="{53A1F6F2-9815-4126-BAE0-51BACBF39F2E}" type="presParOf" srcId="{968537E8-74D2-47E6-9F8F-76DF161F7F40}" destId="{F12E9D0D-E6BC-43EF-9FBC-1E7C3F36F039}" srcOrd="0" destOrd="0" presId="urn:microsoft.com/office/officeart/2005/8/layout/vList5"/>
    <dgm:cxn modelId="{80F22E61-3FBB-464F-9EC4-0419589390CF}" type="presParOf" srcId="{B0036B87-B207-46B4-9ADE-09D8370EDD00}" destId="{42402B11-02DE-44E8-82CF-523EC96434ED}" srcOrd="3" destOrd="0" presId="urn:microsoft.com/office/officeart/2005/8/layout/vList5"/>
    <dgm:cxn modelId="{1837B623-8BD2-4CE7-B6FA-4184DFB95E6D}" type="presParOf" srcId="{B0036B87-B207-46B4-9ADE-09D8370EDD00}" destId="{C98D783E-362C-4594-B925-3711DF9D9A36}" srcOrd="4" destOrd="0" presId="urn:microsoft.com/office/officeart/2005/8/layout/vList5"/>
    <dgm:cxn modelId="{C304347D-7492-4127-AFFD-E50A0C5BD1EC}" type="presParOf" srcId="{C98D783E-362C-4594-B925-3711DF9D9A36}" destId="{71528AA6-5072-435D-AAC0-7E6CC4E329B1}" srcOrd="0" destOrd="0" presId="urn:microsoft.com/office/officeart/2005/8/layout/vList5"/>
    <dgm:cxn modelId="{3B222FF3-2B4D-48C5-84CE-6CDD26606433}" type="presParOf" srcId="{B0036B87-B207-46B4-9ADE-09D8370EDD00}" destId="{EDCFB94F-1B77-47C8-809A-D942887AF7ED}" srcOrd="5" destOrd="0" presId="urn:microsoft.com/office/officeart/2005/8/layout/vList5"/>
    <dgm:cxn modelId="{7D8BA4AB-D0EB-457A-8B60-7109CCB3D4AB}" type="presParOf" srcId="{B0036B87-B207-46B4-9ADE-09D8370EDD00}" destId="{9B01E964-3A25-47B9-8570-24C5E5ED9600}" srcOrd="6" destOrd="0" presId="urn:microsoft.com/office/officeart/2005/8/layout/vList5"/>
    <dgm:cxn modelId="{4EA3EC0C-35B0-438B-B3FA-3201A69FDD5F}"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déjeuner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décorer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avaler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déguster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camarade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copain</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ennemi</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compagnon</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fr-FR" sz="2500" kern="1200" dirty="0" smtClean="0">
              <a:solidFill>
                <a:schemeClr val="tx1"/>
              </a:solidFill>
              <a:latin typeface="Arial" panose="020B0604020202020204" pitchFamily="34" charset="0"/>
              <a:cs typeface="Arial" panose="020B0604020202020204" pitchFamily="34" charset="0"/>
            </a:rPr>
            <a:t>bâtir</a:t>
          </a:r>
          <a:endParaRPr lang="fr-FR" sz="25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démonter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fabriquer</a:t>
          </a:r>
          <a:endParaRPr lang="fr-FR" sz="23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créer</a:t>
          </a:r>
          <a:endParaRPr lang="fr-FR" sz="23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4804" y="1042"/>
          <a:ext cx="2807232" cy="501479"/>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 camarade</a:t>
          </a:r>
          <a:endParaRPr lang="fr-FR" sz="2300" kern="1200" dirty="0">
            <a:solidFill>
              <a:schemeClr val="tx1"/>
            </a:solidFill>
            <a:latin typeface="Arial" panose="020B0604020202020204" pitchFamily="34" charset="0"/>
            <a:cs typeface="Arial" panose="020B0604020202020204" pitchFamily="34" charset="0"/>
          </a:endParaRPr>
        </a:p>
      </dsp:txBody>
      <dsp:txXfrm>
        <a:off x="309284" y="25522"/>
        <a:ext cx="2758272" cy="452519"/>
      </dsp:txXfrm>
    </dsp:sp>
    <dsp:sp modelId="{F12E9D0D-E6BC-43EF-9FBC-1E7C3F36F039}">
      <dsp:nvSpPr>
        <dsp:cNvPr id="0" name=""/>
        <dsp:cNvSpPr/>
      </dsp:nvSpPr>
      <dsp:spPr>
        <a:xfrm>
          <a:off x="284804" y="527596"/>
          <a:ext cx="2807232" cy="501479"/>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 copain</a:t>
          </a:r>
          <a:endParaRPr lang="fr-FR" sz="2300" kern="1200" dirty="0">
            <a:solidFill>
              <a:schemeClr val="tx1"/>
            </a:solidFill>
            <a:latin typeface="Arial" panose="020B0604020202020204" pitchFamily="34" charset="0"/>
            <a:cs typeface="Arial" panose="020B0604020202020204" pitchFamily="34" charset="0"/>
          </a:endParaRPr>
        </a:p>
      </dsp:txBody>
      <dsp:txXfrm>
        <a:off x="309284" y="552076"/>
        <a:ext cx="2758272" cy="452519"/>
      </dsp:txXfrm>
    </dsp:sp>
    <dsp:sp modelId="{71528AA6-5072-435D-AAC0-7E6CC4E329B1}">
      <dsp:nvSpPr>
        <dsp:cNvPr id="0" name=""/>
        <dsp:cNvSpPr/>
      </dsp:nvSpPr>
      <dsp:spPr>
        <a:xfrm>
          <a:off x="284804" y="1054149"/>
          <a:ext cx="2807232" cy="501479"/>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smtClean="0">
              <a:solidFill>
                <a:schemeClr val="tx1"/>
              </a:solidFill>
              <a:latin typeface="Arial" panose="020B0604020202020204" pitchFamily="34" charset="0"/>
              <a:cs typeface="Arial" panose="020B0604020202020204" pitchFamily="34" charset="0"/>
            </a:rPr>
            <a:t>un </a:t>
          </a:r>
          <a:r>
            <a:rPr lang="fr-FR" sz="2200" kern="1200" dirty="0" smtClean="0">
              <a:solidFill>
                <a:schemeClr val="tx1"/>
              </a:solidFill>
              <a:latin typeface="Arial" panose="020B0604020202020204" pitchFamily="34" charset="0"/>
              <a:cs typeface="Arial" panose="020B0604020202020204" pitchFamily="34" charset="0"/>
            </a:rPr>
            <a:t>ennemi</a:t>
          </a:r>
          <a:endParaRPr lang="fr-FR" sz="2200" kern="1200" dirty="0">
            <a:solidFill>
              <a:schemeClr val="tx1"/>
            </a:solidFill>
            <a:latin typeface="Arial" panose="020B0604020202020204" pitchFamily="34" charset="0"/>
            <a:cs typeface="Arial" panose="020B0604020202020204" pitchFamily="34" charset="0"/>
          </a:endParaRPr>
        </a:p>
      </dsp:txBody>
      <dsp:txXfrm>
        <a:off x="309284" y="1078629"/>
        <a:ext cx="2758272" cy="452519"/>
      </dsp:txXfrm>
    </dsp:sp>
    <dsp:sp modelId="{96157AF9-5A72-46D1-A593-3A588028BD86}">
      <dsp:nvSpPr>
        <dsp:cNvPr id="0" name=""/>
        <dsp:cNvSpPr/>
      </dsp:nvSpPr>
      <dsp:spPr>
        <a:xfrm>
          <a:off x="284804" y="1580703"/>
          <a:ext cx="2807232" cy="501479"/>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latin typeface="Arial" panose="020B0604020202020204" pitchFamily="34" charset="0"/>
              <a:cs typeface="Arial" panose="020B0604020202020204" pitchFamily="34" charset="0"/>
            </a:rPr>
            <a:t>un compagnon</a:t>
          </a:r>
          <a:endParaRPr lang="fr-FR" sz="2200" kern="1200" dirty="0">
            <a:solidFill>
              <a:schemeClr val="tx1"/>
            </a:solidFill>
            <a:latin typeface="Arial" panose="020B0604020202020204" pitchFamily="34" charset="0"/>
            <a:cs typeface="Arial" panose="020B0604020202020204" pitchFamily="34" charset="0"/>
          </a:endParaRPr>
        </a:p>
      </dsp:txBody>
      <dsp:txXfrm>
        <a:off x="309284" y="1605183"/>
        <a:ext cx="2758272" cy="4525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déjeuner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décorer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avaler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déguster</a:t>
          </a:r>
          <a:endParaRPr lang="fr-FR" sz="23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habitation</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habitude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demeure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logement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une habitation</a:t>
          </a:r>
          <a:endParaRPr lang="fr-FR" sz="23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une habitude</a:t>
          </a:r>
          <a:endParaRPr lang="fr-FR" sz="23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latin typeface="Arial" panose="020B0604020202020204" pitchFamily="34" charset="0"/>
              <a:cs typeface="Arial" panose="020B0604020202020204" pitchFamily="34" charset="0"/>
            </a:rPr>
            <a:t>une demeure</a:t>
          </a:r>
          <a:endParaRPr lang="fr-FR" sz="22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latin typeface="Arial" panose="020B0604020202020204" pitchFamily="34" charset="0"/>
              <a:cs typeface="Arial" panose="020B0604020202020204" pitchFamily="34" charset="0"/>
            </a:rPr>
            <a:t>un logement</a:t>
          </a:r>
          <a:endParaRPr lang="fr-FR" sz="22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combattre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chuchoter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discuter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communiquer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vacarme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les vacances</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son</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murmure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combattre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chuchoter</a:t>
          </a:r>
          <a:endParaRPr lang="fr-FR" sz="23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latin typeface="Arial" panose="020B0604020202020204" pitchFamily="34" charset="0"/>
              <a:cs typeface="Arial" panose="020B0604020202020204" pitchFamily="34" charset="0"/>
            </a:rPr>
            <a:t>discuter</a:t>
          </a:r>
          <a:endParaRPr lang="fr-FR" sz="22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kern="1200" dirty="0" smtClean="0">
              <a:solidFill>
                <a:schemeClr val="tx1"/>
              </a:solidFill>
              <a:latin typeface="Arial" panose="020B0604020202020204" pitchFamily="34" charset="0"/>
              <a:cs typeface="Arial" panose="020B0604020202020204" pitchFamily="34" charset="0"/>
            </a:rPr>
            <a:t>communiquer</a:t>
          </a:r>
          <a:endParaRPr lang="fr-FR" sz="22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vacarme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les vacances</a:t>
          </a:r>
          <a:endParaRPr lang="fr-FR" sz="23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 son</a:t>
          </a:r>
          <a:endParaRPr lang="fr-FR" sz="23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dirty="0" smtClean="0">
              <a:solidFill>
                <a:schemeClr val="tx1"/>
              </a:solidFill>
              <a:latin typeface="Arial" panose="020B0604020202020204" pitchFamily="34" charset="0"/>
              <a:cs typeface="Arial" panose="020B0604020202020204" pitchFamily="34" charset="0"/>
            </a:rPr>
            <a:t>un murmure</a:t>
          </a:r>
          <a:endParaRPr lang="fr-FR" sz="23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bâtir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démonter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fabriquer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créer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fr-FR"/>
          </a:p>
        </p:txBody>
      </p:sp>
      <p:sp>
        <p:nvSpPr>
          <p:cNvPr id="3" name="Espace réservé de la date 2"/>
          <p:cNvSpPr>
            <a:spLocks noGrp="1"/>
          </p:cNvSpPr>
          <p:nvPr>
            <p:ph type="dt" idx="1"/>
          </p:nvPr>
        </p:nvSpPr>
        <p:spPr>
          <a:xfrm>
            <a:off x="3889109" y="0"/>
            <a:ext cx="2975240" cy="499904"/>
          </a:xfrm>
          <a:prstGeom prst="rect">
            <a:avLst/>
          </a:prstGeom>
        </p:spPr>
        <p:txBody>
          <a:bodyPr vert="horz" lIns="96359" tIns="48180" rIns="96359" bIns="48180" rtlCol="0"/>
          <a:lstStyle>
            <a:lvl1pPr algn="r">
              <a:defRPr sz="1300"/>
            </a:lvl1pPr>
          </a:lstStyle>
          <a:p>
            <a:fld id="{FAB38032-5368-4B09-9C96-178614D67049}" type="datetimeFigureOut">
              <a:rPr lang="fr-FR" smtClean="0"/>
              <a:t>29/04/2020</a:t>
            </a:fld>
            <a:endParaRPr lang="fr-FR"/>
          </a:p>
        </p:txBody>
      </p:sp>
      <p:sp>
        <p:nvSpPr>
          <p:cNvPr id="4" name="Espace réservé de l'image des diapositives 3"/>
          <p:cNvSpPr>
            <a:spLocks noGrp="1" noRot="1" noChangeAspect="1"/>
          </p:cNvSpPr>
          <p:nvPr>
            <p:ph type="sldImg" idx="2"/>
          </p:nvPr>
        </p:nvSpPr>
        <p:spPr>
          <a:xfrm>
            <a:off x="100013" y="749300"/>
            <a:ext cx="6665912" cy="3749675"/>
          </a:xfrm>
          <a:prstGeom prst="rect">
            <a:avLst/>
          </a:prstGeom>
          <a:noFill/>
          <a:ln w="12700">
            <a:solidFill>
              <a:prstClr val="black"/>
            </a:solidFill>
          </a:ln>
        </p:spPr>
        <p:txBody>
          <a:bodyPr vert="horz" lIns="96359" tIns="48180" rIns="96359" bIns="48180" rtlCol="0" anchor="ctr"/>
          <a:lstStyle/>
          <a:p>
            <a:endParaRPr lang="fr-FR"/>
          </a:p>
        </p:txBody>
      </p:sp>
      <p:sp>
        <p:nvSpPr>
          <p:cNvPr id="5" name="Espace réservé des commentaires 4"/>
          <p:cNvSpPr>
            <a:spLocks noGrp="1"/>
          </p:cNvSpPr>
          <p:nvPr>
            <p:ph type="body" sz="quarter" idx="3"/>
          </p:nvPr>
        </p:nvSpPr>
        <p:spPr>
          <a:xfrm>
            <a:off x="686594" y="4749086"/>
            <a:ext cx="5492750" cy="4499134"/>
          </a:xfrm>
          <a:prstGeom prst="rect">
            <a:avLst/>
          </a:prstGeom>
        </p:spPr>
        <p:txBody>
          <a:bodyPr vert="horz" lIns="96359" tIns="48180" rIns="96359" bIns="4818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96436"/>
            <a:ext cx="2975240" cy="499904"/>
          </a:xfrm>
          <a:prstGeom prst="rect">
            <a:avLst/>
          </a:prstGeom>
        </p:spPr>
        <p:txBody>
          <a:bodyPr vert="horz" lIns="96359" tIns="48180" rIns="96359" bIns="48180"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89109" y="9496436"/>
            <a:ext cx="2975240" cy="499904"/>
          </a:xfrm>
          <a:prstGeom prst="rect">
            <a:avLst/>
          </a:prstGeom>
        </p:spPr>
        <p:txBody>
          <a:bodyPr vert="horz" lIns="96359" tIns="48180" rIns="96359" bIns="48180" rtlCol="0" anchor="b"/>
          <a:lstStyle>
            <a:lvl1pPr algn="r">
              <a:defRPr sz="1300"/>
            </a:lvl1pPr>
          </a:lstStyle>
          <a:p>
            <a:fld id="{7EB7E2C8-4172-4E3B-A82B-D2EE77AEFFBE}" type="slidenum">
              <a:rPr lang="fr-FR" smtClean="0"/>
              <a:t>‹N°›</a:t>
            </a:fld>
            <a:endParaRPr lang="fr-FR"/>
          </a:p>
        </p:txBody>
      </p:sp>
    </p:spTree>
    <p:extLst>
      <p:ext uri="{BB962C8B-B14F-4D97-AF65-F5344CB8AC3E}">
        <p14:creationId xmlns:p14="http://schemas.microsoft.com/office/powerpoint/2010/main" val="3552332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11</a:t>
            </a:fld>
            <a:endParaRPr lang="fr-FR"/>
          </a:p>
        </p:txBody>
      </p:sp>
    </p:spTree>
    <p:extLst>
      <p:ext uri="{BB962C8B-B14F-4D97-AF65-F5344CB8AC3E}">
        <p14:creationId xmlns:p14="http://schemas.microsoft.com/office/powerpoint/2010/main" val="115643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790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61691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26165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138155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448118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8DCC8F-4D11-41F8-A553-39B04FAD7D60}" type="datetimeFigureOut">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273124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8DCC8F-4D11-41F8-A553-39B04FAD7D60}" type="datetimeFigureOut">
              <a:rPr lang="fr-FR" smtClean="0"/>
              <a:t>29/04/2020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99731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38DCC8F-4D11-41F8-A553-39B04FAD7D60}" type="datetimeFigureOut">
              <a:rPr lang="fr-FR" smtClean="0"/>
              <a:t>29/04/2020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405439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8DCC8F-4D11-41F8-A553-39B04FAD7D60}" type="datetimeFigureOut">
              <a:rPr lang="fr-FR" smtClean="0"/>
              <a:t>29/04/2020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197608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8DCC8F-4D11-41F8-A553-39B04FAD7D60}" type="datetimeFigureOut">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50270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38DCC8F-4D11-41F8-A553-39B04FAD7D60}" type="datetimeFigureOut">
              <a:rPr lang="fr-FR" smtClean="0"/>
              <a:t>29/04/2020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CDC0-82AD-4F61-8DD2-E056EC901B7B}" type="slidenum">
              <a:rPr lang="fr-FR" smtClean="0"/>
              <a:t>‹N°›</a:t>
            </a:fld>
            <a:endParaRPr lang="fr-FR"/>
          </a:p>
        </p:txBody>
      </p:sp>
    </p:spTree>
    <p:extLst>
      <p:ext uri="{BB962C8B-B14F-4D97-AF65-F5344CB8AC3E}">
        <p14:creationId xmlns:p14="http://schemas.microsoft.com/office/powerpoint/2010/main" val="3230606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38DCC8F-4D11-41F8-A553-39B04FAD7D60}" type="datetimeFigureOut">
              <a:rPr lang="fr-FR" smtClean="0"/>
              <a:t>29/04/2020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574CDC0-82AD-4F61-8DD2-E056EC901B7B}" type="slidenum">
              <a:rPr lang="fr-FR" smtClean="0"/>
              <a:t>‹N°›</a:t>
            </a:fld>
            <a:endParaRPr lang="fr-FR"/>
          </a:p>
        </p:txBody>
      </p:sp>
    </p:spTree>
    <p:extLst>
      <p:ext uri="{BB962C8B-B14F-4D97-AF65-F5344CB8AC3E}">
        <p14:creationId xmlns:p14="http://schemas.microsoft.com/office/powerpoint/2010/main" val="84857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image" Target="../media/image6.png"/><Relationship Id="rId21" Type="http://schemas.openxmlformats.org/officeDocument/2006/relationships/diagramQuickStyle" Target="../diagrams/quickStyle4.xml"/><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image" Target="../media/image9.png"/><Relationship Id="rId16" Type="http://schemas.openxmlformats.org/officeDocument/2006/relationships/diagramQuickStyle" Target="../diagrams/quickStyle3.xml"/><Relationship Id="rId20" Type="http://schemas.openxmlformats.org/officeDocument/2006/relationships/diagramLayout" Target="../diagrams/layout4.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23" Type="http://schemas.microsoft.com/office/2007/relationships/diagramDrawing" Target="../diagrams/drawing4.xml"/><Relationship Id="rId10" Type="http://schemas.openxmlformats.org/officeDocument/2006/relationships/diagramLayout" Target="../diagrams/layout2.xml"/><Relationship Id="rId19" Type="http://schemas.openxmlformats.org/officeDocument/2006/relationships/diagramData" Target="../diagrams/data4.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 Id="rId22"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5.xml"/><Relationship Id="rId13" Type="http://schemas.openxmlformats.org/officeDocument/2006/relationships/diagramColors" Target="../diagrams/colors6.xml"/><Relationship Id="rId18" Type="http://schemas.openxmlformats.org/officeDocument/2006/relationships/diagramColors" Target="../diagrams/colors7.xml"/><Relationship Id="rId3" Type="http://schemas.openxmlformats.org/officeDocument/2006/relationships/image" Target="../media/image9.png"/><Relationship Id="rId21" Type="http://schemas.openxmlformats.org/officeDocument/2006/relationships/diagramLayout" Target="../diagrams/layout8.xml"/><Relationship Id="rId7" Type="http://schemas.openxmlformats.org/officeDocument/2006/relationships/diagramQuickStyle" Target="../diagrams/quickStyle5.xml"/><Relationship Id="rId12" Type="http://schemas.openxmlformats.org/officeDocument/2006/relationships/diagramQuickStyle" Target="../diagrams/quickStyle6.xml"/><Relationship Id="rId17" Type="http://schemas.openxmlformats.org/officeDocument/2006/relationships/diagramQuickStyle" Target="../diagrams/quickStyle7.xml"/><Relationship Id="rId2" Type="http://schemas.openxmlformats.org/officeDocument/2006/relationships/notesSlide" Target="../notesSlides/notesSlide2.xml"/><Relationship Id="rId16" Type="http://schemas.openxmlformats.org/officeDocument/2006/relationships/diagramLayout" Target="../diagrams/layout7.xml"/><Relationship Id="rId20" Type="http://schemas.openxmlformats.org/officeDocument/2006/relationships/diagramData" Target="../diagrams/data8.xml"/><Relationship Id="rId1" Type="http://schemas.openxmlformats.org/officeDocument/2006/relationships/slideLayout" Target="../slideLayouts/slideLayout7.xml"/><Relationship Id="rId6" Type="http://schemas.openxmlformats.org/officeDocument/2006/relationships/diagramLayout" Target="../diagrams/layout5.xml"/><Relationship Id="rId11" Type="http://schemas.openxmlformats.org/officeDocument/2006/relationships/diagramLayout" Target="../diagrams/layout6.xml"/><Relationship Id="rId24" Type="http://schemas.microsoft.com/office/2007/relationships/diagramDrawing" Target="../diagrams/drawing8.xml"/><Relationship Id="rId5" Type="http://schemas.openxmlformats.org/officeDocument/2006/relationships/diagramData" Target="../diagrams/data5.xml"/><Relationship Id="rId15" Type="http://schemas.openxmlformats.org/officeDocument/2006/relationships/diagramData" Target="../diagrams/data7.xml"/><Relationship Id="rId23" Type="http://schemas.openxmlformats.org/officeDocument/2006/relationships/diagramColors" Target="../diagrams/colors8.xml"/><Relationship Id="rId10" Type="http://schemas.openxmlformats.org/officeDocument/2006/relationships/diagramData" Target="../diagrams/data6.xml"/><Relationship Id="rId19" Type="http://schemas.microsoft.com/office/2007/relationships/diagramDrawing" Target="../diagrams/drawing7.xml"/><Relationship Id="rId4" Type="http://schemas.openxmlformats.org/officeDocument/2006/relationships/image" Target="../media/image6.png"/><Relationship Id="rId9" Type="http://schemas.microsoft.com/office/2007/relationships/diagramDrawing" Target="../diagrams/drawing5.xml"/><Relationship Id="rId14" Type="http://schemas.microsoft.com/office/2007/relationships/diagramDrawing" Target="../diagrams/drawing6.xml"/><Relationship Id="rId22"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8" Type="http://schemas.microsoft.com/office/2007/relationships/diagramDrawing" Target="../diagrams/drawing9.xml"/><Relationship Id="rId13" Type="http://schemas.microsoft.com/office/2007/relationships/diagramDrawing" Target="../diagrams/drawing10.xml"/><Relationship Id="rId18" Type="http://schemas.microsoft.com/office/2007/relationships/diagramDrawing" Target="../diagrams/drawing11.xml"/><Relationship Id="rId3" Type="http://schemas.openxmlformats.org/officeDocument/2006/relationships/image" Target="../media/image6.png"/><Relationship Id="rId21" Type="http://schemas.openxmlformats.org/officeDocument/2006/relationships/diagramQuickStyle" Target="../diagrams/quickStyle12.xml"/><Relationship Id="rId7" Type="http://schemas.openxmlformats.org/officeDocument/2006/relationships/diagramColors" Target="../diagrams/colors9.xml"/><Relationship Id="rId12" Type="http://schemas.openxmlformats.org/officeDocument/2006/relationships/diagramColors" Target="../diagrams/colors10.xml"/><Relationship Id="rId17" Type="http://schemas.openxmlformats.org/officeDocument/2006/relationships/diagramColors" Target="../diagrams/colors11.xml"/><Relationship Id="rId2" Type="http://schemas.openxmlformats.org/officeDocument/2006/relationships/image" Target="../media/image9.png"/><Relationship Id="rId16" Type="http://schemas.openxmlformats.org/officeDocument/2006/relationships/diagramQuickStyle" Target="../diagrams/quickStyle11.xml"/><Relationship Id="rId20" Type="http://schemas.openxmlformats.org/officeDocument/2006/relationships/diagramLayout" Target="../diagrams/layout12.xml"/><Relationship Id="rId1" Type="http://schemas.openxmlformats.org/officeDocument/2006/relationships/slideLayout" Target="../slideLayouts/slideLayout7.xml"/><Relationship Id="rId6" Type="http://schemas.openxmlformats.org/officeDocument/2006/relationships/diagramQuickStyle" Target="../diagrams/quickStyle9.xml"/><Relationship Id="rId11" Type="http://schemas.openxmlformats.org/officeDocument/2006/relationships/diagramQuickStyle" Target="../diagrams/quickStyle10.xml"/><Relationship Id="rId5" Type="http://schemas.openxmlformats.org/officeDocument/2006/relationships/diagramLayout" Target="../diagrams/layout9.xml"/><Relationship Id="rId15" Type="http://schemas.openxmlformats.org/officeDocument/2006/relationships/diagramLayout" Target="../diagrams/layout11.xml"/><Relationship Id="rId23" Type="http://schemas.microsoft.com/office/2007/relationships/diagramDrawing" Target="../diagrams/drawing12.xml"/><Relationship Id="rId10" Type="http://schemas.openxmlformats.org/officeDocument/2006/relationships/diagramLayout" Target="../diagrams/layout10.xml"/><Relationship Id="rId19" Type="http://schemas.openxmlformats.org/officeDocument/2006/relationships/diagramData" Target="../diagrams/data12.xml"/><Relationship Id="rId4" Type="http://schemas.openxmlformats.org/officeDocument/2006/relationships/diagramData" Target="../diagrams/data9.xml"/><Relationship Id="rId9" Type="http://schemas.openxmlformats.org/officeDocument/2006/relationships/diagramData" Target="../diagrams/data10.xml"/><Relationship Id="rId14" Type="http://schemas.openxmlformats.org/officeDocument/2006/relationships/diagramData" Target="../diagrams/data11.xml"/><Relationship Id="rId22" Type="http://schemas.openxmlformats.org/officeDocument/2006/relationships/diagramColors" Target="../diagrams/colors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2"/>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4 – séance 2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036762" y="3086294"/>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synonymes</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5963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012" y="113419"/>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5" y="184015"/>
            <a:ext cx="7104163"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Cherche l’intrus dans chaque liste de synonymes</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Diagramme 6"/>
          <p:cNvGraphicFramePr/>
          <p:nvPr>
            <p:extLst>
              <p:ext uri="{D42A27DB-BD31-4B8C-83A1-F6EECF244321}">
                <p14:modId xmlns:p14="http://schemas.microsoft.com/office/powerpoint/2010/main" val="2380245624"/>
              </p:ext>
            </p:extLst>
          </p:nvPr>
        </p:nvGraphicFramePr>
        <p:xfrm>
          <a:off x="502578" y="2139702"/>
          <a:ext cx="3415095" cy="21040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ZoneTexte 7"/>
          <p:cNvSpPr txBox="1"/>
          <p:nvPr/>
        </p:nvSpPr>
        <p:spPr>
          <a:xfrm>
            <a:off x="1259632" y="1275606"/>
            <a:ext cx="208823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manger</a:t>
            </a:r>
            <a:endParaRPr lang="fr-FR" sz="2400" dirty="0">
              <a:latin typeface="Arial" panose="020B0604020202020204" pitchFamily="34" charset="0"/>
              <a:cs typeface="Arial" panose="020B0604020202020204" pitchFamily="34" charset="0"/>
            </a:endParaRPr>
          </a:p>
        </p:txBody>
      </p:sp>
      <p:graphicFrame>
        <p:nvGraphicFramePr>
          <p:cNvPr id="9" name="Diagramme 8"/>
          <p:cNvGraphicFramePr/>
          <p:nvPr>
            <p:extLst>
              <p:ext uri="{D42A27DB-BD31-4B8C-83A1-F6EECF244321}">
                <p14:modId xmlns:p14="http://schemas.microsoft.com/office/powerpoint/2010/main" val="1878740490"/>
              </p:ext>
            </p:extLst>
          </p:nvPr>
        </p:nvGraphicFramePr>
        <p:xfrm>
          <a:off x="472010" y="2139702"/>
          <a:ext cx="3415095" cy="21040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0" name="Diagramme 9"/>
          <p:cNvGraphicFramePr/>
          <p:nvPr>
            <p:extLst>
              <p:ext uri="{D42A27DB-BD31-4B8C-83A1-F6EECF244321}">
                <p14:modId xmlns:p14="http://schemas.microsoft.com/office/powerpoint/2010/main" val="744824186"/>
              </p:ext>
            </p:extLst>
          </p:nvPr>
        </p:nvGraphicFramePr>
        <p:xfrm>
          <a:off x="5436096" y="2067694"/>
          <a:ext cx="3415095" cy="2104008"/>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11" name="ZoneTexte 10"/>
          <p:cNvSpPr txBox="1"/>
          <p:nvPr/>
        </p:nvSpPr>
        <p:spPr>
          <a:xfrm>
            <a:off x="6193150" y="1203598"/>
            <a:ext cx="2088232"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ne maison</a:t>
            </a:r>
            <a:endParaRPr lang="fr-FR" sz="2400" dirty="0">
              <a:latin typeface="Arial" panose="020B0604020202020204" pitchFamily="34" charset="0"/>
              <a:cs typeface="Arial" panose="020B0604020202020204" pitchFamily="34" charset="0"/>
            </a:endParaRPr>
          </a:p>
        </p:txBody>
      </p:sp>
      <p:graphicFrame>
        <p:nvGraphicFramePr>
          <p:cNvPr id="12" name="Diagramme 11"/>
          <p:cNvGraphicFramePr/>
          <p:nvPr>
            <p:extLst>
              <p:ext uri="{D42A27DB-BD31-4B8C-83A1-F6EECF244321}">
                <p14:modId xmlns:p14="http://schemas.microsoft.com/office/powerpoint/2010/main" val="687050119"/>
              </p:ext>
            </p:extLst>
          </p:nvPr>
        </p:nvGraphicFramePr>
        <p:xfrm>
          <a:off x="5364088" y="2067694"/>
          <a:ext cx="3415095" cy="2104008"/>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extLst>
      <p:ext uri="{BB962C8B-B14F-4D97-AF65-F5344CB8AC3E}">
        <p14:creationId xmlns:p14="http://schemas.microsoft.com/office/powerpoint/2010/main" val="399667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0" grpId="0">
        <p:bldAsOne/>
      </p:bldGraphic>
      <p:bldP spid="11" grpId="0"/>
      <p:bldGraphic spid="1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6012" y="113419"/>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5" y="184015"/>
            <a:ext cx="7104163"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Cherche l’intrus dans chaque liste de synonymes</a:t>
            </a:r>
          </a:p>
        </p:txBody>
      </p:sp>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Diagramme 6"/>
          <p:cNvGraphicFramePr/>
          <p:nvPr>
            <p:extLst>
              <p:ext uri="{D42A27DB-BD31-4B8C-83A1-F6EECF244321}">
                <p14:modId xmlns:p14="http://schemas.microsoft.com/office/powerpoint/2010/main" val="425880755"/>
              </p:ext>
            </p:extLst>
          </p:nvPr>
        </p:nvGraphicFramePr>
        <p:xfrm>
          <a:off x="502578" y="2139702"/>
          <a:ext cx="3415095" cy="210400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ZoneTexte 7"/>
          <p:cNvSpPr txBox="1"/>
          <p:nvPr/>
        </p:nvSpPr>
        <p:spPr>
          <a:xfrm>
            <a:off x="1259632" y="1275606"/>
            <a:ext cx="208823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parler</a:t>
            </a:r>
            <a:endParaRPr lang="fr-FR" sz="2400" dirty="0">
              <a:latin typeface="Arial" panose="020B0604020202020204" pitchFamily="34" charset="0"/>
              <a:cs typeface="Arial" panose="020B0604020202020204" pitchFamily="34" charset="0"/>
            </a:endParaRPr>
          </a:p>
        </p:txBody>
      </p:sp>
      <p:graphicFrame>
        <p:nvGraphicFramePr>
          <p:cNvPr id="10" name="Diagramme 9"/>
          <p:cNvGraphicFramePr/>
          <p:nvPr>
            <p:extLst>
              <p:ext uri="{D42A27DB-BD31-4B8C-83A1-F6EECF244321}">
                <p14:modId xmlns:p14="http://schemas.microsoft.com/office/powerpoint/2010/main" val="2810352739"/>
              </p:ext>
            </p:extLst>
          </p:nvPr>
        </p:nvGraphicFramePr>
        <p:xfrm>
          <a:off x="5436096" y="2067694"/>
          <a:ext cx="3415095" cy="210400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1" name="ZoneTexte 10"/>
          <p:cNvSpPr txBox="1"/>
          <p:nvPr/>
        </p:nvSpPr>
        <p:spPr>
          <a:xfrm>
            <a:off x="6193150" y="1203598"/>
            <a:ext cx="208823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un bruit</a:t>
            </a:r>
            <a:endParaRPr lang="fr-FR" sz="2400" dirty="0">
              <a:latin typeface="Arial" panose="020B0604020202020204" pitchFamily="34" charset="0"/>
              <a:cs typeface="Arial" panose="020B0604020202020204" pitchFamily="34" charset="0"/>
            </a:endParaRPr>
          </a:p>
        </p:txBody>
      </p:sp>
      <p:graphicFrame>
        <p:nvGraphicFramePr>
          <p:cNvPr id="13" name="Diagramme 12"/>
          <p:cNvGraphicFramePr/>
          <p:nvPr>
            <p:extLst>
              <p:ext uri="{D42A27DB-BD31-4B8C-83A1-F6EECF244321}">
                <p14:modId xmlns:p14="http://schemas.microsoft.com/office/powerpoint/2010/main" val="64922059"/>
              </p:ext>
            </p:extLst>
          </p:nvPr>
        </p:nvGraphicFramePr>
        <p:xfrm>
          <a:off x="497663" y="2139702"/>
          <a:ext cx="3415095" cy="210400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aphicFrame>
        <p:nvGraphicFramePr>
          <p:cNvPr id="14" name="Diagramme 13"/>
          <p:cNvGraphicFramePr/>
          <p:nvPr>
            <p:extLst>
              <p:ext uri="{D42A27DB-BD31-4B8C-83A1-F6EECF244321}">
                <p14:modId xmlns:p14="http://schemas.microsoft.com/office/powerpoint/2010/main" val="1030109072"/>
              </p:ext>
            </p:extLst>
          </p:nvPr>
        </p:nvGraphicFramePr>
        <p:xfrm>
          <a:off x="5364088" y="2067694"/>
          <a:ext cx="3415095" cy="2104008"/>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Tree>
    <p:extLst>
      <p:ext uri="{BB962C8B-B14F-4D97-AF65-F5344CB8AC3E}">
        <p14:creationId xmlns:p14="http://schemas.microsoft.com/office/powerpoint/2010/main" val="284683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Graphic spid="13" grpId="0">
        <p:bldAsOne/>
      </p:bldGraphic>
      <p:bldGraphic spid="1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012" y="113419"/>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5" y="184015"/>
            <a:ext cx="7104163"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Cherche l’intrus dans chaque liste de synonymes</a:t>
            </a: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Diagramme 6"/>
          <p:cNvGraphicFramePr/>
          <p:nvPr>
            <p:extLst>
              <p:ext uri="{D42A27DB-BD31-4B8C-83A1-F6EECF244321}">
                <p14:modId xmlns:p14="http://schemas.microsoft.com/office/powerpoint/2010/main" val="411317520"/>
              </p:ext>
            </p:extLst>
          </p:nvPr>
        </p:nvGraphicFramePr>
        <p:xfrm>
          <a:off x="502578" y="2139702"/>
          <a:ext cx="3415095" cy="21040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ZoneTexte 7"/>
          <p:cNvSpPr txBox="1"/>
          <p:nvPr/>
        </p:nvSpPr>
        <p:spPr>
          <a:xfrm>
            <a:off x="1259632" y="1275606"/>
            <a:ext cx="208823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construire</a:t>
            </a:r>
            <a:endParaRPr lang="fr-FR" sz="2400" dirty="0">
              <a:latin typeface="Arial" panose="020B0604020202020204" pitchFamily="34" charset="0"/>
              <a:cs typeface="Arial" panose="020B0604020202020204" pitchFamily="34" charset="0"/>
            </a:endParaRPr>
          </a:p>
        </p:txBody>
      </p:sp>
      <p:graphicFrame>
        <p:nvGraphicFramePr>
          <p:cNvPr id="10" name="Diagramme 9"/>
          <p:cNvGraphicFramePr/>
          <p:nvPr>
            <p:extLst>
              <p:ext uri="{D42A27DB-BD31-4B8C-83A1-F6EECF244321}">
                <p14:modId xmlns:p14="http://schemas.microsoft.com/office/powerpoint/2010/main" val="1297817478"/>
              </p:ext>
            </p:extLst>
          </p:nvPr>
        </p:nvGraphicFramePr>
        <p:xfrm>
          <a:off x="5436096" y="2067694"/>
          <a:ext cx="3415095" cy="21040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ZoneTexte 10"/>
          <p:cNvSpPr txBox="1"/>
          <p:nvPr/>
        </p:nvSpPr>
        <p:spPr>
          <a:xfrm>
            <a:off x="6084168" y="1203597"/>
            <a:ext cx="208823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un ami</a:t>
            </a:r>
            <a:endParaRPr lang="fr-FR" sz="2400" dirty="0">
              <a:latin typeface="Arial" panose="020B0604020202020204" pitchFamily="34" charset="0"/>
              <a:cs typeface="Arial" panose="020B0604020202020204" pitchFamily="34" charset="0"/>
            </a:endParaRPr>
          </a:p>
        </p:txBody>
      </p:sp>
      <p:graphicFrame>
        <p:nvGraphicFramePr>
          <p:cNvPr id="12" name="Diagramme 11"/>
          <p:cNvGraphicFramePr/>
          <p:nvPr>
            <p:extLst>
              <p:ext uri="{D42A27DB-BD31-4B8C-83A1-F6EECF244321}">
                <p14:modId xmlns:p14="http://schemas.microsoft.com/office/powerpoint/2010/main" val="1431033775"/>
              </p:ext>
            </p:extLst>
          </p:nvPr>
        </p:nvGraphicFramePr>
        <p:xfrm>
          <a:off x="323528" y="2139702"/>
          <a:ext cx="3415095" cy="2104008"/>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3" name="Diagramme 12"/>
          <p:cNvGraphicFramePr/>
          <p:nvPr>
            <p:extLst>
              <p:ext uri="{D42A27DB-BD31-4B8C-83A1-F6EECF244321}">
                <p14:modId xmlns:p14="http://schemas.microsoft.com/office/powerpoint/2010/main" val="1168445934"/>
              </p:ext>
            </p:extLst>
          </p:nvPr>
        </p:nvGraphicFramePr>
        <p:xfrm>
          <a:off x="5439863" y="2067694"/>
          <a:ext cx="3376841" cy="2083226"/>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Tree>
    <p:extLst>
      <p:ext uri="{BB962C8B-B14F-4D97-AF65-F5344CB8AC3E}">
        <p14:creationId xmlns:p14="http://schemas.microsoft.com/office/powerpoint/2010/main" val="417498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Graphic spid="12" grpId="0">
        <p:bldAsOne/>
      </p:bldGraphic>
      <p:bldGraphic spid="13"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2935" y="195486"/>
            <a:ext cx="525006" cy="518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418" y="222701"/>
            <a:ext cx="455575" cy="475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500285" y="184015"/>
            <a:ext cx="7104163" cy="830997"/>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Remplace, dans ces phrases, le verbe « </a:t>
            </a:r>
            <a:r>
              <a:rPr lang="fr-FR" sz="2400" b="1" dirty="0" smtClean="0">
                <a:solidFill>
                  <a:srgbClr val="0066FF"/>
                </a:solidFill>
                <a:latin typeface="Arial" panose="020B0604020202020204" pitchFamily="34" charset="0"/>
                <a:cs typeface="Arial" panose="020B0604020202020204" pitchFamily="34" charset="0"/>
              </a:rPr>
              <a:t>donner</a:t>
            </a:r>
            <a:r>
              <a:rPr lang="fr-FR" sz="2400" dirty="0" smtClean="0">
                <a:latin typeface="Arial" panose="020B0604020202020204" pitchFamily="34" charset="0"/>
                <a:cs typeface="Arial" panose="020B0604020202020204" pitchFamily="34" charset="0"/>
              </a:rPr>
              <a:t> » par un synonyme.</a:t>
            </a:r>
          </a:p>
        </p:txBody>
      </p:sp>
      <p:grpSp>
        <p:nvGrpSpPr>
          <p:cNvPr id="9" name="Groupe 8"/>
          <p:cNvGrpSpPr/>
          <p:nvPr/>
        </p:nvGrpSpPr>
        <p:grpSpPr>
          <a:xfrm>
            <a:off x="220418" y="1491630"/>
            <a:ext cx="8280920" cy="755650"/>
            <a:chOff x="323528" y="1977320"/>
            <a:chExt cx="8280920" cy="755650"/>
          </a:xfrm>
        </p:grpSpPr>
        <p:sp>
          <p:nvSpPr>
            <p:cNvPr id="6" name="ZoneTexte 5"/>
            <p:cNvSpPr txBox="1"/>
            <p:nvPr/>
          </p:nvSpPr>
          <p:spPr>
            <a:xfrm>
              <a:off x="323528" y="2139702"/>
              <a:ext cx="8280920" cy="430887"/>
            </a:xfrm>
            <a:prstGeom prst="rect">
              <a:avLst/>
            </a:prstGeom>
            <a:noFill/>
          </p:spPr>
          <p:txBody>
            <a:bodyPr wrap="square" rtlCol="0">
              <a:spAutoFit/>
            </a:bodyPr>
            <a:lstStyle/>
            <a:p>
              <a:r>
                <a:rPr lang="fr-FR" sz="2200" dirty="0" smtClean="0">
                  <a:latin typeface="Arial" panose="020B0604020202020204" pitchFamily="34" charset="0"/>
                  <a:cs typeface="Arial" panose="020B0604020202020204" pitchFamily="34" charset="0"/>
                </a:rPr>
                <a:t>La maîtresse va donner les cahiers, elle va les   </a:t>
              </a:r>
              <a:endParaRPr lang="fr-FR" sz="2200" dirty="0">
                <a:latin typeface="Arial" panose="020B0604020202020204" pitchFamily="34" charset="0"/>
                <a:cs typeface="Arial" panose="020B0604020202020204" pitchFamily="34" charset="0"/>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7638" y="1977320"/>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 name="Groupe 11"/>
          <p:cNvGrpSpPr/>
          <p:nvPr/>
        </p:nvGrpSpPr>
        <p:grpSpPr>
          <a:xfrm>
            <a:off x="220418" y="2567121"/>
            <a:ext cx="8304091" cy="755650"/>
            <a:chOff x="323528" y="2913424"/>
            <a:chExt cx="8304091" cy="755650"/>
          </a:xfrm>
        </p:grpSpPr>
        <p:sp>
          <p:nvSpPr>
            <p:cNvPr id="10" name="ZoneTexte 9"/>
            <p:cNvSpPr txBox="1"/>
            <p:nvPr/>
          </p:nvSpPr>
          <p:spPr>
            <a:xfrm>
              <a:off x="323528" y="3075806"/>
              <a:ext cx="8280920" cy="430887"/>
            </a:xfrm>
            <a:prstGeom prst="rect">
              <a:avLst/>
            </a:prstGeom>
            <a:noFill/>
          </p:spPr>
          <p:txBody>
            <a:bodyPr wrap="square" rtlCol="0">
              <a:spAutoFit/>
            </a:bodyPr>
            <a:lstStyle/>
            <a:p>
              <a:r>
                <a:rPr lang="fr-FR" sz="2200" dirty="0" smtClean="0">
                  <a:latin typeface="Arial" panose="020B0604020202020204" pitchFamily="34" charset="0"/>
                  <a:cs typeface="Arial" panose="020B0604020202020204" pitchFamily="34" charset="0"/>
                </a:rPr>
                <a:t>Je peux vous donner son adresse, je peux vous l’</a:t>
              </a:r>
              <a:endParaRPr lang="fr-FR" sz="2200" dirty="0">
                <a:latin typeface="Arial" panose="020B0604020202020204" pitchFamily="34" charset="0"/>
                <a:cs typeface="Arial" panose="020B0604020202020204" pitchFamily="34" charset="0"/>
              </a:endParaRPr>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7369" y="2913424"/>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3" name="Groupe 12"/>
          <p:cNvGrpSpPr/>
          <p:nvPr/>
        </p:nvGrpSpPr>
        <p:grpSpPr>
          <a:xfrm>
            <a:off x="304169" y="3649519"/>
            <a:ext cx="8632973" cy="755650"/>
            <a:chOff x="323528" y="3777520"/>
            <a:chExt cx="8632973" cy="755650"/>
          </a:xfrm>
        </p:grpSpPr>
        <p:sp>
          <p:nvSpPr>
            <p:cNvPr id="11" name="ZoneTexte 10"/>
            <p:cNvSpPr txBox="1"/>
            <p:nvPr/>
          </p:nvSpPr>
          <p:spPr>
            <a:xfrm>
              <a:off x="323528" y="3939902"/>
              <a:ext cx="8280920" cy="430887"/>
            </a:xfrm>
            <a:prstGeom prst="rect">
              <a:avLst/>
            </a:prstGeom>
            <a:noFill/>
          </p:spPr>
          <p:txBody>
            <a:bodyPr wrap="square" rtlCol="0">
              <a:spAutoFit/>
            </a:bodyPr>
            <a:lstStyle/>
            <a:p>
              <a:r>
                <a:rPr lang="fr-FR" sz="2200" dirty="0" smtClean="0">
                  <a:latin typeface="Arial" panose="020B0604020202020204" pitchFamily="34" charset="0"/>
                  <a:cs typeface="Arial" panose="020B0604020202020204" pitchFamily="34" charset="0"/>
                </a:rPr>
                <a:t>Ma tante veut me donner un cadeau, elle veut me l’</a:t>
              </a:r>
              <a:endParaRPr lang="fr-FR" sz="2200" dirty="0">
                <a:latin typeface="Arial" panose="020B0604020202020204" pitchFamily="34" charset="0"/>
                <a:cs typeface="Arial" panose="020B0604020202020204" pitchFamily="34" charset="0"/>
              </a:endParaRPr>
            </a:p>
          </p:txBody>
        </p:sp>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6251" y="3777520"/>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4261684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73" y="599513"/>
            <a:ext cx="525006" cy="518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23625"/>
            <a:ext cx="455575" cy="475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899592" y="184015"/>
            <a:ext cx="8064897"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Trouve le mot précis, le synonyme de chaque mot en bleu</a:t>
            </a:r>
          </a:p>
        </p:txBody>
      </p:sp>
      <p:grpSp>
        <p:nvGrpSpPr>
          <p:cNvPr id="7" name="Groupe 6"/>
          <p:cNvGrpSpPr/>
          <p:nvPr/>
        </p:nvGrpSpPr>
        <p:grpSpPr>
          <a:xfrm>
            <a:off x="899592" y="2021509"/>
            <a:ext cx="7488832" cy="755650"/>
            <a:chOff x="899592" y="2032957"/>
            <a:chExt cx="7488832" cy="755650"/>
          </a:xfrm>
        </p:grpSpPr>
        <p:sp>
          <p:nvSpPr>
            <p:cNvPr id="8" name="ZoneTexte 7"/>
            <p:cNvSpPr txBox="1"/>
            <p:nvPr/>
          </p:nvSpPr>
          <p:spPr>
            <a:xfrm>
              <a:off x="899592" y="2179950"/>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Lisa </a:t>
              </a:r>
              <a:r>
                <a:rPr lang="fr-FR" sz="2400" b="1" dirty="0" smtClean="0">
                  <a:solidFill>
                    <a:srgbClr val="0066FF"/>
                  </a:solidFill>
                  <a:latin typeface="Arial" panose="020B0604020202020204" pitchFamily="34" charset="0"/>
                  <a:cs typeface="Arial" panose="020B0604020202020204" pitchFamily="34" charset="0"/>
                </a:rPr>
                <a:t>prend</a:t>
              </a:r>
              <a:r>
                <a:rPr lang="fr-FR" sz="2400" dirty="0" smtClean="0">
                  <a:latin typeface="Arial" panose="020B0604020202020204" pitchFamily="34" charset="0"/>
                  <a:cs typeface="Arial" panose="020B0604020202020204" pitchFamily="34" charset="0"/>
                </a:rPr>
                <a:t> le stylo de son voisin.</a:t>
              </a:r>
              <a:endParaRPr lang="fr-FR" sz="2400" dirty="0">
                <a:latin typeface="Arial" panose="020B0604020202020204" pitchFamily="34" charset="0"/>
                <a:cs typeface="Arial" panose="020B0604020202020204" pitchFamily="34" charset="0"/>
              </a:endParaRPr>
            </a:p>
          </p:txBody>
        </p:sp>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37638" y="2032957"/>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 name="Groupe 15"/>
          <p:cNvGrpSpPr/>
          <p:nvPr/>
        </p:nvGrpSpPr>
        <p:grpSpPr>
          <a:xfrm>
            <a:off x="898351" y="2988989"/>
            <a:ext cx="7636714" cy="755650"/>
            <a:chOff x="905974" y="2841996"/>
            <a:chExt cx="7636714" cy="755650"/>
          </a:xfrm>
        </p:grpSpPr>
        <p:sp>
          <p:nvSpPr>
            <p:cNvPr id="10" name="ZoneTexte 9"/>
            <p:cNvSpPr txBox="1"/>
            <p:nvPr/>
          </p:nvSpPr>
          <p:spPr>
            <a:xfrm>
              <a:off x="905974" y="2988989"/>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Lucas </a:t>
              </a:r>
              <a:r>
                <a:rPr lang="fr-FR" sz="2400" b="1" dirty="0" smtClean="0">
                  <a:solidFill>
                    <a:srgbClr val="0066FF"/>
                  </a:solidFill>
                  <a:latin typeface="Arial" panose="020B0604020202020204" pitchFamily="34" charset="0"/>
                  <a:cs typeface="Arial" panose="020B0604020202020204" pitchFamily="34" charset="0"/>
                </a:rPr>
                <a:t>met</a:t>
              </a:r>
              <a:r>
                <a:rPr lang="fr-FR" sz="2400" dirty="0" smtClean="0">
                  <a:latin typeface="Arial" panose="020B0604020202020204" pitchFamily="34" charset="0"/>
                  <a:cs typeface="Arial" panose="020B0604020202020204" pitchFamily="34" charset="0"/>
                </a:rPr>
                <a:t> ses affaires dans l’armoire.</a:t>
              </a:r>
              <a:endParaRPr lang="fr-FR" sz="2400" dirty="0">
                <a:latin typeface="Arial" panose="020B0604020202020204" pitchFamily="34" charset="0"/>
                <a:cs typeface="Arial" panose="020B0604020202020204" pitchFamily="34" charset="0"/>
              </a:endParaRPr>
            </a:p>
          </p:txBody>
        </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2438" y="2841996"/>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5" name="Groupe 14"/>
          <p:cNvGrpSpPr/>
          <p:nvPr/>
        </p:nvGrpSpPr>
        <p:grpSpPr>
          <a:xfrm>
            <a:off x="891969" y="3944954"/>
            <a:ext cx="7643096" cy="755650"/>
            <a:chOff x="899592" y="3567129"/>
            <a:chExt cx="7643096" cy="755650"/>
          </a:xfrm>
        </p:grpSpPr>
        <p:sp>
          <p:nvSpPr>
            <p:cNvPr id="9" name="ZoneTexte 8"/>
            <p:cNvSpPr txBox="1"/>
            <p:nvPr/>
          </p:nvSpPr>
          <p:spPr>
            <a:xfrm>
              <a:off x="899592" y="3714122"/>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Sami </a:t>
              </a:r>
              <a:r>
                <a:rPr lang="fr-FR" sz="2400" b="1" dirty="0" smtClean="0">
                  <a:solidFill>
                    <a:srgbClr val="0066FF"/>
                  </a:solidFill>
                  <a:latin typeface="Arial" panose="020B0604020202020204" pitchFamily="34" charset="0"/>
                  <a:cs typeface="Arial" panose="020B0604020202020204" pitchFamily="34" charset="0"/>
                </a:rPr>
                <a:t>efface</a:t>
              </a:r>
              <a:r>
                <a:rPr lang="fr-FR" sz="2400" dirty="0" smtClean="0">
                  <a:latin typeface="Arial" panose="020B0604020202020204" pitchFamily="34" charset="0"/>
                  <a:cs typeface="Arial" panose="020B0604020202020204" pitchFamily="34" charset="0"/>
                </a:rPr>
                <a:t> un trait de crayon. </a:t>
              </a:r>
              <a:endParaRPr lang="fr-FR" sz="2400" dirty="0">
                <a:latin typeface="Arial" panose="020B0604020202020204" pitchFamily="34" charset="0"/>
                <a:cs typeface="Arial" panose="020B0604020202020204" pitchFamily="34" charset="0"/>
              </a:endParaRPr>
            </a:p>
          </p:txBody>
        </p:sp>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2438" y="3567129"/>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Groupe 2"/>
          <p:cNvGrpSpPr/>
          <p:nvPr/>
        </p:nvGrpSpPr>
        <p:grpSpPr>
          <a:xfrm>
            <a:off x="891969" y="1066283"/>
            <a:ext cx="7650719" cy="755650"/>
            <a:chOff x="899592" y="1200621"/>
            <a:chExt cx="7650719" cy="755650"/>
          </a:xfrm>
        </p:grpSpPr>
        <p:sp>
          <p:nvSpPr>
            <p:cNvPr id="2" name="ZoneTexte 1"/>
            <p:cNvSpPr txBox="1"/>
            <p:nvPr/>
          </p:nvSpPr>
          <p:spPr>
            <a:xfrm>
              <a:off x="899592" y="1347614"/>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maçon </a:t>
              </a:r>
              <a:r>
                <a:rPr lang="fr-FR" sz="2400" b="1" dirty="0" smtClean="0">
                  <a:solidFill>
                    <a:srgbClr val="0066FF"/>
                  </a:solidFill>
                  <a:latin typeface="Arial" panose="020B0604020202020204" pitchFamily="34" charset="0"/>
                  <a:cs typeface="Arial" panose="020B0604020202020204" pitchFamily="34" charset="0"/>
                </a:rPr>
                <a:t>fait</a:t>
              </a:r>
              <a:r>
                <a:rPr lang="fr-FR" sz="2400" dirty="0" smtClean="0">
                  <a:latin typeface="Arial" panose="020B0604020202020204" pitchFamily="34" charset="0"/>
                  <a:cs typeface="Arial" panose="020B0604020202020204" pitchFamily="34" charset="0"/>
                </a:rPr>
                <a:t> une maison très solide. </a:t>
              </a:r>
              <a:endParaRPr lang="fr-FR" sz="2400" dirty="0">
                <a:latin typeface="Arial" panose="020B0604020202020204" pitchFamily="34" charset="0"/>
                <a:cs typeface="Arial" panose="020B0604020202020204" pitchFamily="34" charset="0"/>
              </a:endParaRPr>
            </a:p>
          </p:txBody>
        </p:sp>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0061" y="1200621"/>
              <a:ext cx="200025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82548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5817" y="4659982"/>
            <a:ext cx="480482" cy="384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29396" y="185102"/>
            <a:ext cx="8568952" cy="4524315"/>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Voici l’histoire d’un crapaud monstrueux, un crapaud boueux, un crapaud visqueux, un crapaud gluant, collant, poisseux, un crapaud puant, dégoutant et répugnant, empestant l’eau croupie. </a:t>
            </a:r>
            <a:r>
              <a:rPr lang="fr-FR" sz="2400" dirty="0" smtClean="0">
                <a:latin typeface="Arial" panose="020B0604020202020204" pitchFamily="34" charset="0"/>
                <a:cs typeface="Arial" panose="020B0604020202020204" pitchFamily="34" charset="0"/>
              </a:rPr>
              <a:t>Il </a:t>
            </a:r>
            <a:r>
              <a:rPr lang="fr-FR" sz="2400" dirty="0">
                <a:latin typeface="Arial" panose="020B0604020202020204" pitchFamily="34" charset="0"/>
                <a:cs typeface="Arial" panose="020B0604020202020204" pitchFamily="34" charset="0"/>
              </a:rPr>
              <a:t>est couvert de verrues, de pustules, de taches, de saletés. De tous les pores de sa peau suinte un poison infect et venimeux. </a:t>
            </a:r>
            <a:endParaRPr lang="fr-FR" sz="2400" dirty="0" smtClean="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Le </a:t>
            </a:r>
            <a:r>
              <a:rPr lang="fr-FR" sz="2400" dirty="0">
                <a:latin typeface="Arial" panose="020B0604020202020204" pitchFamily="34" charset="0"/>
                <a:cs typeface="Arial" panose="020B0604020202020204" pitchFamily="34" charset="0"/>
              </a:rPr>
              <a:t>crapaud monstrueux et vorace est un mangeur de </a:t>
            </a:r>
            <a:r>
              <a:rPr lang="fr-FR" sz="2400" dirty="0" smtClean="0">
                <a:latin typeface="Arial" panose="020B0604020202020204" pitchFamily="34" charset="0"/>
                <a:cs typeface="Arial" panose="020B0604020202020204" pitchFamily="34" charset="0"/>
              </a:rPr>
              <a:t>mouches, </a:t>
            </a:r>
            <a:r>
              <a:rPr lang="fr-FR" sz="2400" dirty="0">
                <a:latin typeface="Arial" panose="020B0604020202020204" pitchFamily="34" charset="0"/>
                <a:cs typeface="Arial" panose="020B0604020202020204" pitchFamily="34" charset="0"/>
              </a:rPr>
              <a:t>un croqueur de coléoptères, un avaleur de vers de terre. Il est balourd, étourdi, lent et maladroit ; il ne voit pas à trois pas. Il se </a:t>
            </a:r>
            <a:r>
              <a:rPr lang="fr-FR" sz="2400" dirty="0" smtClean="0">
                <a:latin typeface="Arial" panose="020B0604020202020204" pitchFamily="34" charset="0"/>
                <a:cs typeface="Arial" panose="020B0604020202020204" pitchFamily="34" charset="0"/>
              </a:rPr>
              <a:t>traîne </a:t>
            </a:r>
            <a:r>
              <a:rPr lang="fr-FR" sz="2400" dirty="0">
                <a:latin typeface="Arial" panose="020B0604020202020204" pitchFamily="34" charset="0"/>
                <a:cs typeface="Arial" panose="020B0604020202020204" pitchFamily="34" charset="0"/>
              </a:rPr>
              <a:t>péniblement, clignant des yeux et battant des paupières, tombe la tête la première dans la gueule d’un monstre ! </a:t>
            </a:r>
          </a:p>
        </p:txBody>
      </p:sp>
      <p:sp>
        <p:nvSpPr>
          <p:cNvPr id="6" name="ZoneTexte 5"/>
          <p:cNvSpPr txBox="1"/>
          <p:nvPr/>
        </p:nvSpPr>
        <p:spPr>
          <a:xfrm>
            <a:off x="1636461" y="4709417"/>
            <a:ext cx="6696744" cy="276999"/>
          </a:xfrm>
          <a:prstGeom prst="rect">
            <a:avLst/>
          </a:prstGeom>
          <a:noFill/>
        </p:spPr>
        <p:txBody>
          <a:bodyPr wrap="square" rtlCol="0">
            <a:spAutoFit/>
          </a:bodyPr>
          <a:lstStyle/>
          <a:p>
            <a:r>
              <a:rPr lang="fr-FR" sz="1200" i="1" dirty="0" smtClean="0">
                <a:latin typeface="Arial" panose="020B0604020202020204" pitchFamily="34" charset="0"/>
                <a:cs typeface="Arial" panose="020B0604020202020204" pitchFamily="34" charset="0"/>
              </a:rPr>
              <a:t>Crapaud</a:t>
            </a:r>
            <a:r>
              <a:rPr lang="fr-FR" sz="1200" dirty="0" smtClean="0">
                <a:latin typeface="Arial" panose="020B0604020202020204" pitchFamily="34" charset="0"/>
                <a:cs typeface="Arial" panose="020B0604020202020204" pitchFamily="34" charset="0"/>
              </a:rPr>
              <a:t>, Ruth BROWN, </a:t>
            </a:r>
            <a:r>
              <a:rPr lang="fr-FR" sz="1200" dirty="0" smtClean="0">
                <a:latin typeface="Arial" panose="020B0604020202020204" pitchFamily="34" charset="0"/>
                <a:cs typeface="Arial" panose="020B0604020202020204" pitchFamily="34" charset="0"/>
              </a:rPr>
              <a:t>©</a:t>
            </a:r>
            <a:r>
              <a:rPr lang="fr-FR" sz="1200" dirty="0" err="1" smtClean="0">
                <a:latin typeface="Arial" panose="020B0604020202020204" pitchFamily="34" charset="0"/>
                <a:cs typeface="Arial" panose="020B0604020202020204" pitchFamily="34" charset="0"/>
              </a:rPr>
              <a:t>Editions</a:t>
            </a:r>
            <a:r>
              <a:rPr lang="fr-FR" sz="1200" dirty="0" smtClean="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Folio Cadet</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6560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6976"/>
            <a:ext cx="8784976" cy="2677656"/>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Le crapaud monstrueux et vorace est un mangeur de </a:t>
            </a:r>
            <a:r>
              <a:rPr lang="fr-FR" sz="2400" dirty="0" smtClean="0">
                <a:latin typeface="Arial" panose="020B0604020202020204" pitchFamily="34" charset="0"/>
                <a:cs typeface="Arial" panose="020B0604020202020204" pitchFamily="34" charset="0"/>
              </a:rPr>
              <a:t>mouches, </a:t>
            </a:r>
            <a:r>
              <a:rPr lang="fr-FR" sz="2400" dirty="0">
                <a:latin typeface="Arial" panose="020B0604020202020204" pitchFamily="34" charset="0"/>
                <a:cs typeface="Arial" panose="020B0604020202020204" pitchFamily="34" charset="0"/>
              </a:rPr>
              <a:t>un croqueur de coléoptères, un avaleur de vers de terre. Il est balourd, étourdi, lent et maladroit ; il ne voit pas à trois pas. Il se </a:t>
            </a:r>
            <a:r>
              <a:rPr lang="fr-FR" sz="2400" dirty="0" smtClean="0">
                <a:latin typeface="Arial" panose="020B0604020202020204" pitchFamily="34" charset="0"/>
                <a:cs typeface="Arial" panose="020B0604020202020204" pitchFamily="34" charset="0"/>
              </a:rPr>
              <a:t>traîne </a:t>
            </a:r>
            <a:r>
              <a:rPr lang="fr-FR" sz="2400" dirty="0">
                <a:latin typeface="Arial" panose="020B0604020202020204" pitchFamily="34" charset="0"/>
                <a:cs typeface="Arial" panose="020B0604020202020204" pitchFamily="34" charset="0"/>
              </a:rPr>
              <a:t>péniblement, clignant des yeux et battant des paupières, tombe la tête la première dans la gueule d’un monstre ! </a:t>
            </a:r>
          </a:p>
          <a:p>
            <a:pPr algn="just"/>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5137218" y="2519699"/>
            <a:ext cx="3467230" cy="461665"/>
          </a:xfrm>
          <a:prstGeom prst="rect">
            <a:avLst/>
          </a:prstGeom>
          <a:solidFill>
            <a:schemeClr val="accent4">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a façon de se déplacer</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723304" y="2519700"/>
            <a:ext cx="3168352"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a façon de manger</a:t>
            </a:r>
            <a:endParaRPr lang="fr-FR" sz="2400" dirty="0">
              <a:latin typeface="Arial" panose="020B0604020202020204" pitchFamily="34" charset="0"/>
              <a:cs typeface="Arial" panose="020B0604020202020204" pitchFamily="34" charset="0"/>
            </a:endParaRPr>
          </a:p>
        </p:txBody>
      </p:sp>
      <p:sp>
        <p:nvSpPr>
          <p:cNvPr id="6" name="Rectangle 5"/>
          <p:cNvSpPr/>
          <p:nvPr/>
        </p:nvSpPr>
        <p:spPr>
          <a:xfrm>
            <a:off x="2047101" y="5452071"/>
            <a:ext cx="1032655"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vorace</a:t>
            </a:r>
            <a:endParaRPr lang="fr-FR" sz="2200" dirty="0"/>
          </a:p>
        </p:txBody>
      </p:sp>
      <p:sp>
        <p:nvSpPr>
          <p:cNvPr id="7" name="Rectangle 6"/>
          <p:cNvSpPr/>
          <p:nvPr/>
        </p:nvSpPr>
        <p:spPr>
          <a:xfrm>
            <a:off x="3758159" y="5505388"/>
            <a:ext cx="1693092"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un mangeur</a:t>
            </a:r>
            <a:endParaRPr lang="fr-FR" sz="2200" dirty="0"/>
          </a:p>
        </p:txBody>
      </p:sp>
      <p:sp>
        <p:nvSpPr>
          <p:cNvPr id="8" name="Rectangle 7"/>
          <p:cNvSpPr/>
          <p:nvPr/>
        </p:nvSpPr>
        <p:spPr>
          <a:xfrm>
            <a:off x="5868146" y="5821403"/>
            <a:ext cx="1771639"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un croqueur </a:t>
            </a:r>
            <a:endParaRPr lang="fr-FR" sz="2200" dirty="0"/>
          </a:p>
        </p:txBody>
      </p:sp>
      <p:sp>
        <p:nvSpPr>
          <p:cNvPr id="9" name="Rectangle 8"/>
          <p:cNvSpPr/>
          <p:nvPr/>
        </p:nvSpPr>
        <p:spPr>
          <a:xfrm>
            <a:off x="7524328" y="5267405"/>
            <a:ext cx="1582484"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un avaleur </a:t>
            </a:r>
            <a:endParaRPr lang="fr-FR" sz="2200" dirty="0"/>
          </a:p>
        </p:txBody>
      </p:sp>
      <p:sp>
        <p:nvSpPr>
          <p:cNvPr id="10" name="Rectangle 9"/>
          <p:cNvSpPr/>
          <p:nvPr/>
        </p:nvSpPr>
        <p:spPr>
          <a:xfrm>
            <a:off x="3617892" y="-884633"/>
            <a:ext cx="1127232"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balourd</a:t>
            </a:r>
            <a:endParaRPr lang="fr-FR" sz="2200" dirty="0"/>
          </a:p>
        </p:txBody>
      </p:sp>
      <p:sp>
        <p:nvSpPr>
          <p:cNvPr id="11" name="Rectangle 10"/>
          <p:cNvSpPr/>
          <p:nvPr/>
        </p:nvSpPr>
        <p:spPr>
          <a:xfrm>
            <a:off x="2307481" y="-856141"/>
            <a:ext cx="1048685" cy="430887"/>
          </a:xfrm>
          <a:prstGeom prst="rect">
            <a:avLst/>
          </a:prstGeom>
          <a:solidFill>
            <a:schemeClr val="accent5">
              <a:lumMod val="20000"/>
              <a:lumOff val="80000"/>
            </a:schemeClr>
          </a:solidFill>
        </p:spPr>
        <p:txBody>
          <a:bodyPr wrap="none">
            <a:spAutoFit/>
          </a:bodyPr>
          <a:lstStyle/>
          <a:p>
            <a:r>
              <a:rPr lang="fr-FR" sz="2200" dirty="0">
                <a:latin typeface="Arial" panose="020B0604020202020204" pitchFamily="34" charset="0"/>
                <a:cs typeface="Arial" panose="020B0604020202020204" pitchFamily="34" charset="0"/>
              </a:rPr>
              <a:t>étourdi</a:t>
            </a:r>
            <a:endParaRPr lang="fr-FR" sz="2200" dirty="0"/>
          </a:p>
        </p:txBody>
      </p:sp>
      <p:sp>
        <p:nvSpPr>
          <p:cNvPr id="12" name="Rectangle 11"/>
          <p:cNvSpPr/>
          <p:nvPr/>
        </p:nvSpPr>
        <p:spPr>
          <a:xfrm>
            <a:off x="4850283" y="-884633"/>
            <a:ext cx="639919"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lent</a:t>
            </a:r>
            <a:endParaRPr lang="fr-FR" sz="2200" dirty="0"/>
          </a:p>
        </p:txBody>
      </p:sp>
      <p:sp>
        <p:nvSpPr>
          <p:cNvPr id="13" name="Rectangle 12"/>
          <p:cNvSpPr/>
          <p:nvPr/>
        </p:nvSpPr>
        <p:spPr>
          <a:xfrm>
            <a:off x="5868144" y="-884633"/>
            <a:ext cx="1346844"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maladroit</a:t>
            </a:r>
            <a:endParaRPr lang="fr-FR" sz="2200" dirty="0"/>
          </a:p>
        </p:txBody>
      </p:sp>
      <p:sp>
        <p:nvSpPr>
          <p:cNvPr id="14" name="Rectangle 13"/>
          <p:cNvSpPr/>
          <p:nvPr/>
        </p:nvSpPr>
        <p:spPr>
          <a:xfrm>
            <a:off x="7348038" y="-856141"/>
            <a:ext cx="3135795" cy="430887"/>
          </a:xfrm>
          <a:prstGeom prst="rect">
            <a:avLst/>
          </a:prstGeom>
        </p:spPr>
        <p:txBody>
          <a:bodyPr wrap="none">
            <a:spAutoFit/>
          </a:bodyPr>
          <a:lstStyle/>
          <a:p>
            <a:r>
              <a:rPr lang="fr-FR" sz="2200" dirty="0" smtClean="0">
                <a:latin typeface="Arial" panose="020B0604020202020204" pitchFamily="34" charset="0"/>
                <a:cs typeface="Arial" panose="020B0604020202020204" pitchFamily="34" charset="0"/>
              </a:rPr>
              <a:t>il </a:t>
            </a:r>
            <a:r>
              <a:rPr lang="fr-FR" sz="2200" dirty="0">
                <a:latin typeface="Arial" panose="020B0604020202020204" pitchFamily="34" charset="0"/>
                <a:cs typeface="Arial" panose="020B0604020202020204" pitchFamily="34" charset="0"/>
              </a:rPr>
              <a:t>ne voit pas à trois pas</a:t>
            </a:r>
            <a:endParaRPr lang="fr-FR" sz="2200" dirty="0"/>
          </a:p>
        </p:txBody>
      </p:sp>
      <p:sp>
        <p:nvSpPr>
          <p:cNvPr id="15" name="Rectangle 14"/>
          <p:cNvSpPr/>
          <p:nvPr/>
        </p:nvSpPr>
        <p:spPr>
          <a:xfrm>
            <a:off x="-684584" y="-699967"/>
            <a:ext cx="3105337"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Il se </a:t>
            </a:r>
            <a:r>
              <a:rPr lang="fr-FR" sz="2200" dirty="0" smtClean="0">
                <a:latin typeface="Arial" panose="020B0604020202020204" pitchFamily="34" charset="0"/>
                <a:cs typeface="Arial" panose="020B0604020202020204" pitchFamily="34" charset="0"/>
              </a:rPr>
              <a:t>traîne </a:t>
            </a:r>
            <a:r>
              <a:rPr lang="fr-FR" sz="2200" dirty="0">
                <a:latin typeface="Arial" panose="020B0604020202020204" pitchFamily="34" charset="0"/>
                <a:cs typeface="Arial" panose="020B0604020202020204" pitchFamily="34" charset="0"/>
              </a:rPr>
              <a:t>péniblement</a:t>
            </a:r>
            <a:endParaRPr lang="fr-FR" sz="2200" dirty="0"/>
          </a:p>
        </p:txBody>
      </p:sp>
      <p:sp>
        <p:nvSpPr>
          <p:cNvPr id="16" name="Rectangle 15"/>
          <p:cNvSpPr/>
          <p:nvPr/>
        </p:nvSpPr>
        <p:spPr>
          <a:xfrm>
            <a:off x="3481957" y="-369331"/>
            <a:ext cx="3310522" cy="430887"/>
          </a:xfrm>
          <a:prstGeom prst="rect">
            <a:avLst/>
          </a:prstGeom>
        </p:spPr>
        <p:txBody>
          <a:bodyPr wrap="none">
            <a:spAutoFit/>
          </a:bodyPr>
          <a:lstStyle/>
          <a:p>
            <a:r>
              <a:rPr lang="fr-FR" sz="2200" dirty="0">
                <a:latin typeface="Arial" panose="020B0604020202020204" pitchFamily="34" charset="0"/>
                <a:cs typeface="Arial" panose="020B0604020202020204" pitchFamily="34" charset="0"/>
              </a:rPr>
              <a:t>tombe la tête la première</a:t>
            </a:r>
            <a:endParaRPr lang="fr-FR" sz="2200" dirty="0"/>
          </a:p>
        </p:txBody>
      </p:sp>
    </p:spTree>
    <p:extLst>
      <p:ext uri="{BB962C8B-B14F-4D97-AF65-F5344CB8AC3E}">
        <p14:creationId xmlns:p14="http://schemas.microsoft.com/office/powerpoint/2010/main" val="240288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94444E-6 -1.87905E-6 L -0.06389 -0.47578 " pathEditMode="relative" rAng="0" ptsTypes="AA">
                                      <p:cBhvr>
                                        <p:cTn id="6" dur="2000" fill="hold"/>
                                        <p:tgtEl>
                                          <p:spTgt spid="6"/>
                                        </p:tgtEl>
                                        <p:attrNameLst>
                                          <p:attrName>ppt_x</p:attrName>
                                          <p:attrName>ppt_y</p:attrName>
                                        </p:attrNameLst>
                                      </p:cBhvr>
                                      <p:rCtr x="-3194" y="-2378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2.22222E-6 -3.92163E-6 L -0.27916 -0.40203 " pathEditMode="relative" rAng="0" ptsTypes="AA">
                                      <p:cBhvr>
                                        <p:cTn id="10" dur="2000" fill="hold"/>
                                        <p:tgtEl>
                                          <p:spTgt spid="7"/>
                                        </p:tgtEl>
                                        <p:attrNameLst>
                                          <p:attrName>ppt_x</p:attrName>
                                          <p:attrName>ppt_y</p:attrName>
                                        </p:attrNameLst>
                                      </p:cBhvr>
                                      <p:rCtr x="-13958" y="-20117"/>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66667E-6 -4.72385E-6 L -0.52205 -0.36531 " pathEditMode="relative" rAng="0" ptsTypes="AA">
                                      <p:cBhvr>
                                        <p:cTn id="14" dur="2000" fill="hold"/>
                                        <p:tgtEl>
                                          <p:spTgt spid="8"/>
                                        </p:tgtEl>
                                        <p:attrNameLst>
                                          <p:attrName>ppt_x</p:attrName>
                                          <p:attrName>ppt_y</p:attrName>
                                        </p:attrNameLst>
                                      </p:cBhvr>
                                      <p:rCtr x="-26111" y="-18266"/>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1.9099E-6 L -0.68507 -0.15983 " pathEditMode="relative" rAng="0" ptsTypes="AA">
                                      <p:cBhvr>
                                        <p:cTn id="18" dur="2000" fill="hold"/>
                                        <p:tgtEl>
                                          <p:spTgt spid="9"/>
                                        </p:tgtEl>
                                        <p:attrNameLst>
                                          <p:attrName>ppt_x</p:attrName>
                                          <p:attrName>ppt_y</p:attrName>
                                        </p:attrNameLst>
                                      </p:cBhvr>
                                      <p:rCtr x="-34253" y="-799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1.66667E-6 -1.82043E-6 L 0.16875 0.76983 " pathEditMode="relative" rAng="0" ptsTypes="AA">
                                      <p:cBhvr>
                                        <p:cTn id="22" dur="2000" fill="hold"/>
                                        <p:tgtEl>
                                          <p:spTgt spid="10"/>
                                        </p:tgtEl>
                                        <p:attrNameLst>
                                          <p:attrName>ppt_x</p:attrName>
                                          <p:attrName>ppt_y</p:attrName>
                                        </p:attrNameLst>
                                      </p:cBhvr>
                                      <p:rCtr x="8438" y="38476"/>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2.22222E-6 -1.47004E-6 L 0.21041 0.77054 " pathEditMode="relative" rAng="0" ptsTypes="AA">
                                      <p:cBhvr>
                                        <p:cTn id="26" dur="2000" fill="hold"/>
                                        <p:tgtEl>
                                          <p:spTgt spid="12"/>
                                        </p:tgtEl>
                                        <p:attrNameLst>
                                          <p:attrName>ppt_x</p:attrName>
                                          <p:attrName>ppt_y</p:attrName>
                                        </p:attrNameLst>
                                      </p:cBhvr>
                                      <p:rCtr x="10521" y="38511"/>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2.22222E-6 -1.82043E-6 L 0.021 0.85375 " pathEditMode="relative" rAng="0" ptsTypes="AA">
                                      <p:cBhvr>
                                        <p:cTn id="30" dur="2000" fill="hold"/>
                                        <p:tgtEl>
                                          <p:spTgt spid="13"/>
                                        </p:tgtEl>
                                        <p:attrNameLst>
                                          <p:attrName>ppt_x</p:attrName>
                                          <p:attrName>ppt_y</p:attrName>
                                        </p:attrNameLst>
                                      </p:cBhvr>
                                      <p:rCtr x="1042" y="42672"/>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1.11022E-16 4.33817E-6 L -0.2467 0.91823 " pathEditMode="relative" rAng="0" ptsTypes="AA">
                                      <p:cBhvr>
                                        <p:cTn id="34" dur="2000" fill="hold"/>
                                        <p:tgtEl>
                                          <p:spTgt spid="14"/>
                                        </p:tgtEl>
                                        <p:attrNameLst>
                                          <p:attrName>ppt_x</p:attrName>
                                          <p:attrName>ppt_y</p:attrName>
                                        </p:attrNameLst>
                                      </p:cBhvr>
                                      <p:rCtr x="-12344" y="45912"/>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4.72222E-6 -3.24283E-6 L 0.64913 0.95773 " pathEditMode="relative" rAng="0" ptsTypes="AA">
                                      <p:cBhvr>
                                        <p:cTn id="38" dur="2000" fill="hold"/>
                                        <p:tgtEl>
                                          <p:spTgt spid="15"/>
                                        </p:tgtEl>
                                        <p:attrNameLst>
                                          <p:attrName>ppt_x</p:attrName>
                                          <p:attrName>ppt_y</p:attrName>
                                        </p:attrNameLst>
                                      </p:cBhvr>
                                      <p:rCtr x="32448" y="47886"/>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grpId="0" nodeType="clickEffect">
                                  <p:stCondLst>
                                    <p:cond delay="0"/>
                                  </p:stCondLst>
                                  <p:childTnLst>
                                    <p:animMotion origin="layout" path="M 4.44444E-6 -9.65751E-7 L 0.17447 0.97779 " pathEditMode="relative" rAng="0" ptsTypes="AA">
                                      <p:cBhvr>
                                        <p:cTn id="42" dur="2000" fill="hold"/>
                                        <p:tgtEl>
                                          <p:spTgt spid="16"/>
                                        </p:tgtEl>
                                        <p:attrNameLst>
                                          <p:attrName>ppt_x</p:attrName>
                                          <p:attrName>ppt_y</p:attrName>
                                        </p:attrNameLst>
                                      </p:cBhvr>
                                      <p:rCtr x="8715" y="48874"/>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grpId="0" nodeType="clickEffect">
                                  <p:stCondLst>
                                    <p:cond delay="0"/>
                                  </p:stCondLst>
                                  <p:childTnLst>
                                    <p:animMotion origin="layout" path="M -2.22222E-6 -4.57072E-7 L 0.16667 1.01699 " pathEditMode="relative" rAng="0" ptsTypes="AA">
                                      <p:cBhvr>
                                        <p:cTn id="46" dur="2000" fill="hold"/>
                                        <p:tgtEl>
                                          <p:spTgt spid="11"/>
                                        </p:tgtEl>
                                        <p:attrNameLst>
                                          <p:attrName>ppt_x</p:attrName>
                                          <p:attrName>ppt_y</p:attrName>
                                        </p:attrNameLst>
                                      </p:cBhvr>
                                      <p:rCtr x="8333" y="508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48532"/>
            <a:ext cx="576981" cy="60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1979712" y="148532"/>
            <a:ext cx="5472608"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Dictée</a:t>
            </a:r>
            <a:endParaRPr lang="fr-FR" sz="2400" dirty="0">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576" y="877737"/>
            <a:ext cx="8196311" cy="4070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29014" y="158335"/>
            <a:ext cx="620472" cy="613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1181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3048" y="843558"/>
            <a:ext cx="8361002"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sont des mots </a:t>
            </a:r>
            <a:r>
              <a:rPr lang="fr-FR" sz="2400" b="1" dirty="0">
                <a:solidFill>
                  <a:srgbClr val="0066FF"/>
                </a:solidFill>
                <a:latin typeface="Arial" panose="020B0604020202020204" pitchFamily="34" charset="0"/>
                <a:cs typeface="Arial" panose="020B0604020202020204" pitchFamily="34" charset="0"/>
              </a:rPr>
              <a:t>d</a:t>
            </a:r>
            <a:r>
              <a:rPr lang="fr-FR" sz="2400" b="1" dirty="0" smtClean="0">
                <a:solidFill>
                  <a:srgbClr val="0066FF"/>
                </a:solidFill>
                <a:latin typeface="Arial" panose="020B0604020202020204" pitchFamily="34" charset="0"/>
                <a:cs typeface="Arial" panose="020B0604020202020204" pitchFamily="34" charset="0"/>
              </a:rPr>
              <a:t>e même sens </a:t>
            </a:r>
            <a:r>
              <a:rPr lang="fr-FR" sz="2400" dirty="0" smtClean="0">
                <a:latin typeface="Arial" panose="020B0604020202020204" pitchFamily="34" charset="0"/>
                <a:cs typeface="Arial" panose="020B0604020202020204" pitchFamily="34" charset="0"/>
              </a:rPr>
              <a:t>ou </a:t>
            </a:r>
            <a:r>
              <a:rPr lang="fr-FR" sz="2400" b="1" dirty="0" smtClean="0">
                <a:solidFill>
                  <a:srgbClr val="0066FF"/>
                </a:solidFill>
                <a:latin typeface="Arial" panose="020B0604020202020204" pitchFamily="34" charset="0"/>
                <a:cs typeface="Arial" panose="020B0604020202020204" pitchFamily="34" charset="0"/>
              </a:rPr>
              <a:t>de sens très proche</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Ce que nous avons appris</a:t>
            </a:r>
          </a:p>
        </p:txBody>
      </p:sp>
      <p:sp>
        <p:nvSpPr>
          <p:cNvPr id="6" name="ZoneTexte 5"/>
          <p:cNvSpPr txBox="1"/>
          <p:nvPr/>
        </p:nvSpPr>
        <p:spPr>
          <a:xfrm>
            <a:off x="353047" y="2067693"/>
            <a:ext cx="8361003"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appartiennent à la </a:t>
            </a:r>
            <a:r>
              <a:rPr lang="fr-FR" sz="2400" b="1" dirty="0" smtClean="0">
                <a:solidFill>
                  <a:srgbClr val="0066FF"/>
                </a:solidFill>
                <a:latin typeface="Arial" panose="020B0604020202020204" pitchFamily="34" charset="0"/>
                <a:cs typeface="Arial" panose="020B0604020202020204" pitchFamily="34" charset="0"/>
              </a:rPr>
              <a:t>même classe grammaticale </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
        <p:nvSpPr>
          <p:cNvPr id="2" name="ZoneTexte 1"/>
          <p:cNvSpPr txBox="1"/>
          <p:nvPr/>
        </p:nvSpPr>
        <p:spPr>
          <a:xfrm>
            <a:off x="500386" y="3219822"/>
            <a:ext cx="8031417" cy="1200329"/>
          </a:xfrm>
          <a:prstGeom prst="rect">
            <a:avLst/>
          </a:prstGeom>
          <a:solidFill>
            <a:schemeClr val="accent5">
              <a:lumMod val="20000"/>
              <a:lumOff val="80000"/>
            </a:schemeClr>
          </a:solidFill>
        </p:spPr>
        <p:txBody>
          <a:bodyPr wrap="square" rtlCol="0">
            <a:spAutoFit/>
          </a:bodyPr>
          <a:lstStyle/>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noms communs </a:t>
            </a:r>
            <a:r>
              <a:rPr lang="fr-FR" sz="2400" dirty="0" smtClean="0">
                <a:latin typeface="Arial" panose="020B0604020202020204" pitchFamily="34" charset="0"/>
                <a:cs typeface="Arial" panose="020B0604020202020204" pitchFamily="34" charset="0"/>
              </a:rPr>
              <a:t>:  </a:t>
            </a:r>
            <a:r>
              <a:rPr lang="fr-FR" sz="2400" dirty="0" smtClean="0">
                <a:solidFill>
                  <a:srgbClr val="7030A0"/>
                </a:solidFill>
                <a:latin typeface="Arial" panose="020B0604020202020204" pitchFamily="34" charset="0"/>
                <a:cs typeface="Arial" panose="020B0604020202020204" pitchFamily="34" charset="0"/>
              </a:rPr>
              <a:t>des souliers / des chaussures</a:t>
            </a:r>
          </a:p>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verbes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laver / savonner</a:t>
            </a:r>
          </a:p>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adjectifs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affreux / monstrueux</a:t>
            </a:r>
          </a:p>
        </p:txBody>
      </p:sp>
    </p:spTree>
    <p:extLst>
      <p:ext uri="{BB962C8B-B14F-4D97-AF65-F5344CB8AC3E}">
        <p14:creationId xmlns:p14="http://schemas.microsoft.com/office/powerpoint/2010/main" val="1857495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21672" y="1822053"/>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Lisa </a:t>
            </a:r>
            <a:r>
              <a:rPr lang="fr-FR" dirty="0" smtClean="0">
                <a:latin typeface="Arial" panose="020B0604020202020204" pitchFamily="34" charset="0"/>
                <a:cs typeface="Arial" panose="020B0604020202020204" pitchFamily="34" charset="0"/>
              </a:rPr>
              <a:t>(prend)</a:t>
            </a:r>
            <a:r>
              <a:rPr lang="fr-FR" b="1" dirty="0" smtClean="0">
                <a:solidFill>
                  <a:srgbClr val="0066FF"/>
                </a:solidFill>
                <a:latin typeface="Arial" panose="020B0604020202020204" pitchFamily="34" charset="0"/>
                <a:cs typeface="Arial" panose="020B0604020202020204" pitchFamily="34" charset="0"/>
              </a:rPr>
              <a:t> </a:t>
            </a:r>
            <a:r>
              <a:rPr lang="fr-FR" sz="2400" b="1" dirty="0" smtClean="0">
                <a:solidFill>
                  <a:srgbClr val="0066FF"/>
                </a:solidFill>
                <a:latin typeface="Arial" panose="020B0604020202020204" pitchFamily="34" charset="0"/>
                <a:cs typeface="Arial" panose="020B0604020202020204" pitchFamily="34" charset="0"/>
              </a:rPr>
              <a:t>emprunte</a:t>
            </a:r>
            <a:r>
              <a:rPr lang="fr-FR" sz="2400" dirty="0" smtClean="0">
                <a:latin typeface="Arial" panose="020B0604020202020204" pitchFamily="34" charset="0"/>
                <a:cs typeface="Arial" panose="020B0604020202020204" pitchFamily="34" charset="0"/>
              </a:rPr>
              <a:t> le stylo de son voisin.</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931063" y="2426684"/>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Lucas </a:t>
            </a:r>
            <a:r>
              <a:rPr lang="fr-FR" dirty="0" smtClean="0">
                <a:latin typeface="Arial" panose="020B0604020202020204" pitchFamily="34" charset="0"/>
                <a:cs typeface="Arial" panose="020B0604020202020204" pitchFamily="34" charset="0"/>
              </a:rPr>
              <a:t>(met) </a:t>
            </a:r>
            <a:r>
              <a:rPr lang="fr-FR" sz="2400" b="1" dirty="0" smtClean="0">
                <a:solidFill>
                  <a:srgbClr val="0066FF"/>
                </a:solidFill>
                <a:latin typeface="Arial" panose="020B0604020202020204" pitchFamily="34" charset="0"/>
                <a:cs typeface="Arial" panose="020B0604020202020204" pitchFamily="34" charset="0"/>
              </a:rPr>
              <a:t>range</a:t>
            </a:r>
            <a:r>
              <a:rPr lang="fr-FR" sz="2400" dirty="0" smtClean="0">
                <a:latin typeface="Arial" panose="020B0604020202020204" pitchFamily="34" charset="0"/>
                <a:cs typeface="Arial" panose="020B0604020202020204" pitchFamily="34" charset="0"/>
              </a:rPr>
              <a:t> ses affaires dans l’armoire.</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934511" y="3046189"/>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Sami </a:t>
            </a:r>
            <a:r>
              <a:rPr lang="fr-FR" dirty="0" smtClean="0">
                <a:latin typeface="Arial" panose="020B0604020202020204" pitchFamily="34" charset="0"/>
                <a:cs typeface="Arial" panose="020B0604020202020204" pitchFamily="34" charset="0"/>
              </a:rPr>
              <a:t>(efface)</a:t>
            </a:r>
            <a:r>
              <a:rPr lang="fr-FR" b="1" dirty="0" smtClean="0">
                <a:solidFill>
                  <a:srgbClr val="0066FF"/>
                </a:solidFill>
                <a:latin typeface="Arial" panose="020B0604020202020204" pitchFamily="34" charset="0"/>
                <a:cs typeface="Arial" panose="020B0604020202020204" pitchFamily="34" charset="0"/>
              </a:rPr>
              <a:t> </a:t>
            </a:r>
            <a:r>
              <a:rPr lang="fr-FR" sz="2400" b="1" dirty="0" smtClean="0">
                <a:solidFill>
                  <a:srgbClr val="0066FF"/>
                </a:solidFill>
                <a:latin typeface="Arial" panose="020B0604020202020204" pitchFamily="34" charset="0"/>
                <a:cs typeface="Arial" panose="020B0604020202020204" pitchFamily="34" charset="0"/>
              </a:rPr>
              <a:t>gomme</a:t>
            </a:r>
            <a:r>
              <a:rPr lang="fr-FR" sz="2400" dirty="0" smtClean="0">
                <a:latin typeface="Arial" panose="020B0604020202020204" pitchFamily="34" charset="0"/>
                <a:cs typeface="Arial" panose="020B0604020202020204" pitchFamily="34" charset="0"/>
              </a:rPr>
              <a:t> un trait de crayon. </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931063" y="1213275"/>
            <a:ext cx="74888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maçon </a:t>
            </a:r>
            <a:r>
              <a:rPr lang="fr-FR" dirty="0" smtClean="0">
                <a:latin typeface="Arial" panose="020B0604020202020204" pitchFamily="34" charset="0"/>
                <a:cs typeface="Arial" panose="020B0604020202020204" pitchFamily="34" charset="0"/>
              </a:rPr>
              <a:t>(fait)</a:t>
            </a:r>
            <a:r>
              <a:rPr lang="fr-FR" b="1" dirty="0" smtClean="0">
                <a:solidFill>
                  <a:srgbClr val="0066FF"/>
                </a:solidFill>
                <a:latin typeface="Arial" panose="020B0604020202020204" pitchFamily="34" charset="0"/>
                <a:cs typeface="Arial" panose="020B0604020202020204" pitchFamily="34" charset="0"/>
              </a:rPr>
              <a:t> </a:t>
            </a:r>
            <a:r>
              <a:rPr lang="fr-FR" sz="2400" b="1" dirty="0" smtClean="0">
                <a:solidFill>
                  <a:srgbClr val="0066FF"/>
                </a:solidFill>
                <a:latin typeface="Arial" panose="020B0604020202020204" pitchFamily="34" charset="0"/>
                <a:cs typeface="Arial" panose="020B0604020202020204" pitchFamily="34" charset="0"/>
              </a:rPr>
              <a:t>construit</a:t>
            </a:r>
            <a:r>
              <a:rPr lang="fr-FR" sz="2400" dirty="0" smtClean="0">
                <a:latin typeface="Arial" panose="020B0604020202020204" pitchFamily="34" charset="0"/>
                <a:cs typeface="Arial" panose="020B0604020202020204" pitchFamily="34" charset="0"/>
              </a:rPr>
              <a:t> une maison très solide. </a:t>
            </a:r>
            <a:endParaRPr lang="fr-FR" sz="2400" dirty="0">
              <a:latin typeface="Arial" panose="020B0604020202020204" pitchFamily="34" charset="0"/>
              <a:cs typeface="Arial" panose="020B0604020202020204" pitchFamily="34" charset="0"/>
            </a:endParaRPr>
          </a:p>
        </p:txBody>
      </p:sp>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ZoneTexte 14"/>
          <p:cNvSpPr txBox="1"/>
          <p:nvPr/>
        </p:nvSpPr>
        <p:spPr>
          <a:xfrm>
            <a:off x="1500286" y="188660"/>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Ce que nous avons appris</a:t>
            </a:r>
          </a:p>
        </p:txBody>
      </p:sp>
      <p:sp>
        <p:nvSpPr>
          <p:cNvPr id="16" name="ZoneTexte 15"/>
          <p:cNvSpPr txBox="1"/>
          <p:nvPr/>
        </p:nvSpPr>
        <p:spPr>
          <a:xfrm>
            <a:off x="489624" y="3797933"/>
            <a:ext cx="7920880" cy="461665"/>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a:t>
            </a:r>
            <a:r>
              <a:rPr lang="fr-FR" sz="2400" b="1" dirty="0" smtClean="0">
                <a:solidFill>
                  <a:srgbClr val="0066FF"/>
                </a:solidFill>
                <a:latin typeface="Arial" panose="020B0604020202020204" pitchFamily="34" charset="0"/>
                <a:cs typeface="Arial" panose="020B0604020202020204" pitchFamily="34" charset="0"/>
              </a:rPr>
              <a:t>synonymes </a:t>
            </a:r>
            <a:r>
              <a:rPr lang="fr-FR" sz="2400" dirty="0" smtClean="0">
                <a:latin typeface="Arial" panose="020B0604020202020204" pitchFamily="34" charset="0"/>
                <a:cs typeface="Arial" panose="020B0604020202020204" pitchFamily="34" charset="0"/>
              </a:rPr>
              <a:t>permettent d’employer des mots précis.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882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1678" y="1254907"/>
            <a:ext cx="8064896" cy="3046988"/>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Connaître les synonymes</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Écrire des mots synonymes</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a:t>
            </a:r>
          </a:p>
          <a:p>
            <a:pPr marL="285750" indent="-285750">
              <a:buFontTx/>
              <a:buChar char="-"/>
            </a:pPr>
            <a:endParaRPr lang="fr-FR" sz="2400" dirty="0" smtClean="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1131590"/>
            <a:ext cx="648072" cy="64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5" y="3425609"/>
            <a:ext cx="564842" cy="5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1865" y="2628564"/>
            <a:ext cx="603162" cy="633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64126" y="1871836"/>
            <a:ext cx="664914" cy="657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ZoneTexte 11"/>
          <p:cNvSpPr txBox="1"/>
          <p:nvPr/>
        </p:nvSpPr>
        <p:spPr>
          <a:xfrm>
            <a:off x="1506455" y="241765"/>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synonymes</a:t>
            </a:r>
          </a:p>
        </p:txBody>
      </p:sp>
    </p:spTree>
    <p:extLst>
      <p:ext uri="{BB962C8B-B14F-4D97-AF65-F5344CB8AC3E}">
        <p14:creationId xmlns:p14="http://schemas.microsoft.com/office/powerpoint/2010/main" val="1313528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23478"/>
            <a:ext cx="8928992" cy="4524315"/>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Au plus profond de la forêt, il est un endroit effrayant. Les arbres y sont sombres, rabougris et couverts d’épines acérées. L’odeur y est pestilentielle. C’est le domaine d’une abominable sorcière. Elle est méchante et capricieuse. </a:t>
            </a:r>
            <a:r>
              <a:rPr lang="fr-FR" sz="2400" dirty="0" smtClean="0">
                <a:latin typeface="Arial" panose="020B0604020202020204" pitchFamily="34" charset="0"/>
                <a:cs typeface="Arial" panose="020B0604020202020204" pitchFamily="34" charset="0"/>
              </a:rPr>
              <a:t>Son </a:t>
            </a:r>
            <a:r>
              <a:rPr lang="fr-FR" sz="2400" dirty="0">
                <a:latin typeface="Arial" panose="020B0604020202020204" pitchFamily="34" charset="0"/>
                <a:cs typeface="Arial" panose="020B0604020202020204" pitchFamily="34" charset="0"/>
              </a:rPr>
              <a:t>seul compagnon est un chien hideux, couvert de champignons, nommé Poubelle. Il est vilain et teigneux. La sorcière témoigne son affection à Poubelle en lui bottant régulièrement l’arrière-train et celui-ci lui montre sa gratitude en lui mordant les mollets avec ardeur. Selon son humeur, la sorcière change les animaux qui s’aventurent sur son territoire… en serpents ou en crapauds, en cafards ou en punaises… les fleurs en bouses nauséabondes… et les papillons en papiers gras. </a:t>
            </a:r>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4651080"/>
            <a:ext cx="398230" cy="393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760829" y="4709416"/>
            <a:ext cx="6840760" cy="276999"/>
          </a:xfrm>
          <a:prstGeom prst="rect">
            <a:avLst/>
          </a:prstGeom>
          <a:noFill/>
        </p:spPr>
        <p:txBody>
          <a:bodyPr wrap="square" rtlCol="0">
            <a:spAutoFit/>
          </a:bodyPr>
          <a:lstStyle/>
          <a:p>
            <a:r>
              <a:rPr lang="fr-FR" sz="1200" i="1" dirty="0" err="1" smtClean="0">
                <a:latin typeface="Arial" panose="020B0604020202020204" pitchFamily="34" charset="0"/>
                <a:cs typeface="Arial" panose="020B0604020202020204" pitchFamily="34" charset="0"/>
              </a:rPr>
              <a:t>Vézmô</a:t>
            </a:r>
            <a:r>
              <a:rPr lang="fr-FR" sz="1200" i="1" dirty="0" smtClean="0">
                <a:latin typeface="Arial" panose="020B0604020202020204" pitchFamily="34" charset="0"/>
                <a:cs typeface="Arial" panose="020B0604020202020204" pitchFamily="34" charset="0"/>
              </a:rPr>
              <a:t> la sorcière</a:t>
            </a:r>
            <a:r>
              <a:rPr lang="fr-FR" sz="1200" dirty="0" smtClean="0">
                <a:latin typeface="Arial" panose="020B0604020202020204" pitchFamily="34" charset="0"/>
                <a:cs typeface="Arial" panose="020B0604020202020204" pitchFamily="34" charset="0"/>
              </a:rPr>
              <a:t>, </a:t>
            </a:r>
            <a:r>
              <a:rPr lang="fr-FR" sz="1200" dirty="0" err="1" smtClean="0">
                <a:latin typeface="Arial" panose="020B0604020202020204" pitchFamily="34" charset="0"/>
                <a:cs typeface="Arial" panose="020B0604020202020204" pitchFamily="34" charset="0"/>
              </a:rPr>
              <a:t>Geoffray</a:t>
            </a:r>
            <a:r>
              <a:rPr lang="fr-FR" sz="1200" dirty="0" smtClean="0">
                <a:latin typeface="Arial" panose="020B0604020202020204" pitchFamily="34" charset="0"/>
                <a:cs typeface="Arial" panose="020B0604020202020204" pitchFamily="34" charset="0"/>
              </a:rPr>
              <a:t> de </a:t>
            </a:r>
            <a:r>
              <a:rPr lang="fr-FR" sz="1200" dirty="0" err="1" smtClean="0">
                <a:latin typeface="Arial" panose="020B0604020202020204" pitchFamily="34" charset="0"/>
                <a:cs typeface="Arial" panose="020B0604020202020204" pitchFamily="34" charset="0"/>
              </a:rPr>
              <a:t>Pennart</a:t>
            </a:r>
            <a:r>
              <a:rPr lang="fr-FR" sz="1200" dirty="0" smtClean="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a:t>
            </a:r>
            <a:r>
              <a:rPr lang="fr-FR" sz="1200" dirty="0" err="1" smtClean="0">
                <a:latin typeface="Arial" panose="020B0604020202020204" pitchFamily="34" charset="0"/>
                <a:cs typeface="Arial" panose="020B0604020202020204" pitchFamily="34" charset="0"/>
              </a:rPr>
              <a:t>Editions</a:t>
            </a:r>
            <a:r>
              <a:rPr lang="fr-FR" sz="1200" dirty="0" smtClean="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L’école des loisirs</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66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3003" y="113419"/>
            <a:ext cx="566022" cy="559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6455" y="241765"/>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Classe les expressions</a:t>
            </a:r>
          </a:p>
        </p:txBody>
      </p:sp>
      <p:graphicFrame>
        <p:nvGraphicFramePr>
          <p:cNvPr id="4" name="Tableau 3"/>
          <p:cNvGraphicFramePr>
            <a:graphicFrameLocks noGrp="1"/>
          </p:cNvGraphicFramePr>
          <p:nvPr>
            <p:extLst>
              <p:ext uri="{D42A27DB-BD31-4B8C-83A1-F6EECF244321}">
                <p14:modId xmlns:p14="http://schemas.microsoft.com/office/powerpoint/2010/main" val="1179718456"/>
              </p:ext>
            </p:extLst>
          </p:nvPr>
        </p:nvGraphicFramePr>
        <p:xfrm>
          <a:off x="323528" y="2571750"/>
          <a:ext cx="8424936" cy="237744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tblGrid>
              <a:tr h="370840">
                <a:tc>
                  <a:txBody>
                    <a:bodyPr/>
                    <a:lstStyle/>
                    <a:p>
                      <a:pPr algn="ctr"/>
                      <a:r>
                        <a:rPr lang="fr-FR" sz="2400" b="0" dirty="0" err="1" smtClean="0">
                          <a:latin typeface="Arial" panose="020B0604020202020204" pitchFamily="34" charset="0"/>
                          <a:cs typeface="Arial" panose="020B0604020202020204" pitchFamily="34" charset="0"/>
                        </a:rPr>
                        <a:t>Vézmô</a:t>
                      </a:r>
                      <a:r>
                        <a:rPr lang="fr-FR" sz="2400" b="0" dirty="0" smtClean="0">
                          <a:latin typeface="Arial" panose="020B0604020202020204" pitchFamily="34" charset="0"/>
                          <a:cs typeface="Arial" panose="020B0604020202020204" pitchFamily="34" charset="0"/>
                        </a:rPr>
                        <a:t>,</a:t>
                      </a:r>
                      <a:r>
                        <a:rPr lang="fr-FR" sz="2400" b="0" baseline="0" dirty="0" smtClean="0">
                          <a:latin typeface="Arial" panose="020B0604020202020204" pitchFamily="34" charset="0"/>
                          <a:cs typeface="Arial" panose="020B0604020202020204" pitchFamily="34" charset="0"/>
                        </a:rPr>
                        <a:t> la sorcière</a:t>
                      </a:r>
                      <a:endParaRPr lang="fr-FR" sz="2400" b="0" dirty="0">
                        <a:latin typeface="Arial" panose="020B0604020202020204" pitchFamily="34" charset="0"/>
                        <a:cs typeface="Arial" panose="020B0604020202020204" pitchFamily="34" charset="0"/>
                      </a:endParaRPr>
                    </a:p>
                  </a:txBody>
                  <a:tcPr/>
                </a:tc>
                <a:tc>
                  <a:txBody>
                    <a:bodyPr/>
                    <a:lstStyle/>
                    <a:p>
                      <a:pPr algn="ctr"/>
                      <a:r>
                        <a:rPr lang="fr-FR" sz="2400" b="0" dirty="0" smtClean="0">
                          <a:latin typeface="Arial" panose="020B0604020202020204" pitchFamily="34" charset="0"/>
                          <a:cs typeface="Arial" panose="020B0604020202020204" pitchFamily="34" charset="0"/>
                        </a:rPr>
                        <a:t>les</a:t>
                      </a:r>
                      <a:r>
                        <a:rPr lang="fr-FR" sz="2400" b="0" baseline="0" dirty="0" smtClean="0">
                          <a:latin typeface="Arial" panose="020B0604020202020204" pitchFamily="34" charset="0"/>
                          <a:cs typeface="Arial" panose="020B0604020202020204" pitchFamily="34" charset="0"/>
                        </a:rPr>
                        <a:t> arbres</a:t>
                      </a:r>
                      <a:endParaRPr lang="fr-FR" sz="2400" b="0" dirty="0">
                        <a:latin typeface="Arial" panose="020B0604020202020204" pitchFamily="34" charset="0"/>
                        <a:cs typeface="Arial" panose="020B0604020202020204" pitchFamily="34" charset="0"/>
                      </a:endParaRPr>
                    </a:p>
                  </a:txBody>
                  <a:tcPr/>
                </a:tc>
                <a:tc>
                  <a:txBody>
                    <a:bodyPr/>
                    <a:lstStyle/>
                    <a:p>
                      <a:pPr algn="ctr"/>
                      <a:r>
                        <a:rPr lang="fr-FR" sz="2400" b="0" dirty="0" smtClean="0">
                          <a:latin typeface="Arial" panose="020B0604020202020204" pitchFamily="34" charset="0"/>
                          <a:cs typeface="Arial" panose="020B0604020202020204" pitchFamily="34" charset="0"/>
                        </a:rPr>
                        <a:t>Poubelle,</a:t>
                      </a:r>
                      <a:r>
                        <a:rPr lang="fr-FR" sz="2400" b="0" baseline="0" dirty="0" smtClean="0">
                          <a:latin typeface="Arial" panose="020B0604020202020204" pitchFamily="34" charset="0"/>
                          <a:cs typeface="Arial" panose="020B0604020202020204" pitchFamily="34" charset="0"/>
                        </a:rPr>
                        <a:t> le chien</a:t>
                      </a:r>
                      <a:endParaRPr lang="fr-FR" sz="2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endParaRPr lang="fr-FR" sz="2400" b="0" dirty="0" smtClean="0">
                        <a:latin typeface="Arial" panose="020B0604020202020204" pitchFamily="34" charset="0"/>
                        <a:cs typeface="Arial" panose="020B0604020202020204" pitchFamily="34" charset="0"/>
                      </a:endParaRPr>
                    </a:p>
                    <a:p>
                      <a:endParaRPr lang="fr-FR" sz="2400" b="0" dirty="0" smtClean="0">
                        <a:latin typeface="Arial" panose="020B0604020202020204" pitchFamily="34" charset="0"/>
                        <a:cs typeface="Arial" panose="020B0604020202020204" pitchFamily="34" charset="0"/>
                      </a:endParaRPr>
                    </a:p>
                    <a:p>
                      <a:endParaRPr lang="fr-FR" sz="2400" b="0" dirty="0" smtClean="0">
                        <a:latin typeface="Arial" panose="020B0604020202020204" pitchFamily="34" charset="0"/>
                        <a:cs typeface="Arial" panose="020B0604020202020204" pitchFamily="34" charset="0"/>
                      </a:endParaRPr>
                    </a:p>
                    <a:p>
                      <a:endParaRPr lang="fr-FR" sz="2400" b="0" dirty="0" smtClean="0">
                        <a:latin typeface="Arial" panose="020B0604020202020204" pitchFamily="34" charset="0"/>
                        <a:cs typeface="Arial" panose="020B0604020202020204" pitchFamily="34" charset="0"/>
                      </a:endParaRPr>
                    </a:p>
                    <a:p>
                      <a:endParaRPr lang="fr-FR" sz="2400" b="0" dirty="0">
                        <a:latin typeface="Arial" panose="020B0604020202020204" pitchFamily="34" charset="0"/>
                        <a:cs typeface="Arial" panose="020B0604020202020204" pitchFamily="34" charset="0"/>
                      </a:endParaRPr>
                    </a:p>
                  </a:txBody>
                  <a:tcPr/>
                </a:tc>
                <a:tc>
                  <a:txBody>
                    <a:bodyPr/>
                    <a:lstStyle/>
                    <a:p>
                      <a:endParaRPr lang="fr-FR" sz="2400" b="0" dirty="0">
                        <a:latin typeface="Arial" panose="020B0604020202020204" pitchFamily="34" charset="0"/>
                        <a:cs typeface="Arial" panose="020B0604020202020204" pitchFamily="34" charset="0"/>
                      </a:endParaRPr>
                    </a:p>
                  </a:txBody>
                  <a:tcPr/>
                </a:tc>
                <a:tc>
                  <a:txBody>
                    <a:bodyPr/>
                    <a:lstStyle/>
                    <a:p>
                      <a:endParaRPr lang="fr-FR" sz="2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
        <p:nvSpPr>
          <p:cNvPr id="5" name="Rectangle 4"/>
          <p:cNvSpPr/>
          <p:nvPr/>
        </p:nvSpPr>
        <p:spPr>
          <a:xfrm>
            <a:off x="4139952" y="1069282"/>
            <a:ext cx="1060464" cy="430887"/>
          </a:xfrm>
          <a:prstGeom prst="rect">
            <a:avLst/>
          </a:prstGeom>
          <a:solidFill>
            <a:schemeClr val="bg1"/>
          </a:solidFill>
          <a:ln>
            <a:solidFill>
              <a:schemeClr val="tx1"/>
            </a:solidFill>
          </a:ln>
        </p:spPr>
        <p:txBody>
          <a:bodyPr wrap="square">
            <a:spAutoFit/>
          </a:bodyPr>
          <a:lstStyle/>
          <a:p>
            <a:r>
              <a:rPr lang="fr-FR" sz="2200" dirty="0" smtClean="0">
                <a:latin typeface="Arial" panose="020B0604020202020204" pitchFamily="34" charset="0"/>
                <a:cs typeface="Arial" panose="020B0604020202020204" pitchFamily="34" charset="0"/>
              </a:rPr>
              <a:t> vilain</a:t>
            </a:r>
          </a:p>
        </p:txBody>
      </p:sp>
      <p:sp>
        <p:nvSpPr>
          <p:cNvPr id="6" name="Rectangle 5"/>
          <p:cNvSpPr/>
          <p:nvPr/>
        </p:nvSpPr>
        <p:spPr>
          <a:xfrm>
            <a:off x="2277031" y="1064680"/>
            <a:ext cx="1268296" cy="430887"/>
          </a:xfrm>
          <a:prstGeom prst="rect">
            <a:avLst/>
          </a:prstGeom>
          <a:solidFill>
            <a:schemeClr val="bg1"/>
          </a:solidFill>
          <a:ln>
            <a:solidFill>
              <a:schemeClr val="tx1"/>
            </a:solidFill>
          </a:ln>
        </p:spPr>
        <p:txBody>
          <a:bodyPr wrap="none">
            <a:spAutoFit/>
          </a:bodyPr>
          <a:lstStyle/>
          <a:p>
            <a:r>
              <a:rPr lang="fr-FR" sz="2200" dirty="0" smtClean="0">
                <a:latin typeface="Arial" panose="020B0604020202020204" pitchFamily="34" charset="0"/>
                <a:cs typeface="Arial" panose="020B0604020202020204" pitchFamily="34" charset="0"/>
              </a:rPr>
              <a:t>sombres</a:t>
            </a:r>
            <a:endParaRPr lang="fr-FR" sz="2200" dirty="0">
              <a:latin typeface="Arial" panose="020B0604020202020204" pitchFamily="34" charset="0"/>
              <a:cs typeface="Arial" panose="020B0604020202020204" pitchFamily="34" charset="0"/>
            </a:endParaRPr>
          </a:p>
        </p:txBody>
      </p:sp>
      <p:sp>
        <p:nvSpPr>
          <p:cNvPr id="7" name="Rectangle 6"/>
          <p:cNvSpPr/>
          <p:nvPr/>
        </p:nvSpPr>
        <p:spPr>
          <a:xfrm>
            <a:off x="2669678" y="1806821"/>
            <a:ext cx="1362874"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rabougris</a:t>
            </a:r>
          </a:p>
        </p:txBody>
      </p:sp>
      <p:sp>
        <p:nvSpPr>
          <p:cNvPr id="8" name="Rectangle 7"/>
          <p:cNvSpPr/>
          <p:nvPr/>
        </p:nvSpPr>
        <p:spPr>
          <a:xfrm>
            <a:off x="202501" y="1822048"/>
            <a:ext cx="1645002"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abominable</a:t>
            </a:r>
            <a:endParaRPr lang="fr-FR" sz="2200" dirty="0"/>
          </a:p>
        </p:txBody>
      </p:sp>
      <p:sp>
        <p:nvSpPr>
          <p:cNvPr id="9" name="Rectangle 8"/>
          <p:cNvSpPr/>
          <p:nvPr/>
        </p:nvSpPr>
        <p:spPr>
          <a:xfrm>
            <a:off x="323528" y="1069286"/>
            <a:ext cx="1425390"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méchante</a:t>
            </a:r>
          </a:p>
        </p:txBody>
      </p:sp>
      <p:sp>
        <p:nvSpPr>
          <p:cNvPr id="14" name="Rectangle 13"/>
          <p:cNvSpPr/>
          <p:nvPr/>
        </p:nvSpPr>
        <p:spPr>
          <a:xfrm>
            <a:off x="4670184" y="1806822"/>
            <a:ext cx="1612942"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capricieuse</a:t>
            </a:r>
          </a:p>
        </p:txBody>
      </p:sp>
      <p:sp>
        <p:nvSpPr>
          <p:cNvPr id="15" name="Rectangle 14"/>
          <p:cNvSpPr/>
          <p:nvPr/>
        </p:nvSpPr>
        <p:spPr>
          <a:xfrm>
            <a:off x="5436096" y="1069283"/>
            <a:ext cx="3262432"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couvert de champignons</a:t>
            </a:r>
          </a:p>
        </p:txBody>
      </p:sp>
      <p:sp>
        <p:nvSpPr>
          <p:cNvPr id="16" name="Rectangle 15"/>
          <p:cNvSpPr/>
          <p:nvPr/>
        </p:nvSpPr>
        <p:spPr>
          <a:xfrm>
            <a:off x="6876256" y="1842937"/>
            <a:ext cx="1252266" cy="430887"/>
          </a:xfrm>
          <a:prstGeom prst="rect">
            <a:avLst/>
          </a:prstGeom>
          <a:solidFill>
            <a:schemeClr val="bg1"/>
          </a:solidFill>
          <a:ln>
            <a:solidFill>
              <a:schemeClr val="tx1"/>
            </a:solidFill>
          </a:ln>
        </p:spPr>
        <p:txBody>
          <a:bodyPr wrap="none">
            <a:spAutoFit/>
          </a:bodyPr>
          <a:lstStyle/>
          <a:p>
            <a:r>
              <a:rPr lang="fr-FR" sz="2200" dirty="0">
                <a:latin typeface="Arial" panose="020B0604020202020204" pitchFamily="34" charset="0"/>
                <a:cs typeface="Arial" panose="020B0604020202020204" pitchFamily="34" charset="0"/>
              </a:rPr>
              <a:t>teigneux</a:t>
            </a:r>
            <a:endParaRPr lang="fr-FR" sz="2200" dirty="0"/>
          </a:p>
        </p:txBody>
      </p:sp>
      <p:pic>
        <p:nvPicPr>
          <p:cNvPr id="1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190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94444E-6 2.67736E-6 L 0.0559 0.41795 " pathEditMode="relative" rAng="0" ptsTypes="AA">
                                      <p:cBhvr>
                                        <p:cTn id="6" dur="2000" fill="hold"/>
                                        <p:tgtEl>
                                          <p:spTgt spid="9"/>
                                        </p:tgtEl>
                                        <p:attrNameLst>
                                          <p:attrName>ppt_x</p:attrName>
                                          <p:attrName>ppt_y</p:attrName>
                                        </p:attrNameLst>
                                      </p:cBhvr>
                                      <p:rCtr x="2795" y="20882"/>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8.33333E-7 -1.96792E-6 L 0.14236 0.43307 " pathEditMode="relative" rAng="0" ptsTypes="AA">
                                      <p:cBhvr>
                                        <p:cTn id="10" dur="2000" fill="hold"/>
                                        <p:tgtEl>
                                          <p:spTgt spid="6"/>
                                        </p:tgtEl>
                                        <p:attrNameLst>
                                          <p:attrName>ppt_x</p:attrName>
                                          <p:attrName>ppt_y</p:attrName>
                                        </p:attrNameLst>
                                      </p:cBhvr>
                                      <p:rCtr x="7118" y="21653"/>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3.88889E-6 2.67736E-6 L 0.24132 0.43214 " pathEditMode="relative" rAng="0" ptsTypes="AA">
                                      <p:cBhvr>
                                        <p:cTn id="14" dur="2000" fill="hold"/>
                                        <p:tgtEl>
                                          <p:spTgt spid="5"/>
                                        </p:tgtEl>
                                        <p:attrNameLst>
                                          <p:attrName>ppt_x</p:attrName>
                                          <p:attrName>ppt_y</p:attrName>
                                        </p:attrNameLst>
                                      </p:cBhvr>
                                      <p:rCtr x="12066" y="2159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05556E-6 2.67736E-6 L 0.00295 0.65577 " pathEditMode="relative" rAng="0" ptsTypes="AA">
                                      <p:cBhvr>
                                        <p:cTn id="18" dur="2000" fill="hold"/>
                                        <p:tgtEl>
                                          <p:spTgt spid="15"/>
                                        </p:tgtEl>
                                        <p:attrNameLst>
                                          <p:attrName>ppt_x</p:attrName>
                                          <p:attrName>ppt_y</p:attrName>
                                        </p:attrNameLst>
                                      </p:cBhvr>
                                      <p:rCtr x="139" y="32788"/>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77778E-6 -3.36829E-6 L 0.04931 0.36984 " pathEditMode="relative" rAng="0" ptsTypes="AA">
                                      <p:cBhvr>
                                        <p:cTn id="22" dur="2000" fill="hold"/>
                                        <p:tgtEl>
                                          <p:spTgt spid="8"/>
                                        </p:tgtEl>
                                        <p:attrNameLst>
                                          <p:attrName>ppt_x</p:attrName>
                                          <p:attrName>ppt_y</p:attrName>
                                        </p:attrNameLst>
                                      </p:cBhvr>
                                      <p:rCtr x="2465" y="18476"/>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3.05556E-6 2.69587E-6 L 0.10209 0.41456 " pathEditMode="relative" rAng="0" ptsTypes="AA">
                                      <p:cBhvr>
                                        <p:cTn id="26" dur="2000" fill="hold"/>
                                        <p:tgtEl>
                                          <p:spTgt spid="7"/>
                                        </p:tgtEl>
                                        <p:attrNameLst>
                                          <p:attrName>ppt_x</p:attrName>
                                          <p:attrName>ppt_y</p:attrName>
                                        </p:attrNameLst>
                                      </p:cBhvr>
                                      <p:rCtr x="5104" y="20728"/>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1.66667E-6 2.69587E-6 L -0.4375 0.47039 " pathEditMode="relative" rAng="0" ptsTypes="AA">
                                      <p:cBhvr>
                                        <p:cTn id="30" dur="2000" fill="hold"/>
                                        <p:tgtEl>
                                          <p:spTgt spid="14"/>
                                        </p:tgtEl>
                                        <p:attrNameLst>
                                          <p:attrName>ppt_x</p:attrName>
                                          <p:attrName>ppt_y</p:attrName>
                                        </p:attrNameLst>
                                      </p:cBhvr>
                                      <p:rCtr x="-21875" y="23504"/>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2.5E-6 -3.23874E-6 L -0.06041 0.3939 " pathEditMode="relative" rAng="0" ptsTypes="AA">
                                      <p:cBhvr>
                                        <p:cTn id="34" dur="2000" fill="hold"/>
                                        <p:tgtEl>
                                          <p:spTgt spid="16"/>
                                        </p:tgtEl>
                                        <p:attrNameLst>
                                          <p:attrName>ppt_x</p:attrName>
                                          <p:attrName>ppt_y</p:attrName>
                                        </p:attrNameLst>
                                      </p:cBhvr>
                                      <p:rCtr x="-3021" y="196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323" y="36661"/>
            <a:ext cx="664914" cy="657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Des adjectifs synonymes</a:t>
            </a:r>
          </a:p>
        </p:txBody>
      </p:sp>
      <p:sp>
        <p:nvSpPr>
          <p:cNvPr id="4" name="ZoneTexte 3"/>
          <p:cNvSpPr txBox="1"/>
          <p:nvPr/>
        </p:nvSpPr>
        <p:spPr>
          <a:xfrm>
            <a:off x="546297" y="2643758"/>
            <a:ext cx="7344816"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La </a:t>
            </a:r>
            <a:r>
              <a:rPr lang="fr-FR" sz="2400" b="1" dirty="0" smtClean="0">
                <a:solidFill>
                  <a:srgbClr val="0066FF"/>
                </a:solidFill>
                <a:latin typeface="Arial" panose="020B0604020202020204" pitchFamily="34" charset="0"/>
                <a:cs typeface="Arial" panose="020B0604020202020204" pitchFamily="34" charset="0"/>
              </a:rPr>
              <a:t>méchante</a:t>
            </a:r>
            <a:r>
              <a:rPr lang="fr-FR" sz="2400" dirty="0" smtClean="0">
                <a:latin typeface="Arial" panose="020B0604020202020204" pitchFamily="34" charset="0"/>
                <a:cs typeface="Arial" panose="020B0604020202020204" pitchFamily="34" charset="0"/>
              </a:rPr>
              <a:t> et </a:t>
            </a:r>
            <a:r>
              <a:rPr lang="fr-FR" sz="2400" b="1" dirty="0" smtClean="0">
                <a:solidFill>
                  <a:srgbClr val="0066FF"/>
                </a:solidFill>
                <a:latin typeface="Arial" panose="020B0604020202020204" pitchFamily="34" charset="0"/>
                <a:cs typeface="Arial" panose="020B0604020202020204" pitchFamily="34" charset="0"/>
              </a:rPr>
              <a:t>abominable </a:t>
            </a:r>
            <a:r>
              <a:rPr lang="fr-FR" sz="2400" dirty="0" smtClean="0">
                <a:latin typeface="Arial" panose="020B0604020202020204" pitchFamily="34" charset="0"/>
                <a:cs typeface="Arial" panose="020B0604020202020204" pitchFamily="34" charset="0"/>
              </a:rPr>
              <a:t>sorcière</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507895" y="1030530"/>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cruelle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593154" y="1874701"/>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odieuse</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563950" y="1015706"/>
            <a:ext cx="183356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détestable</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4452510" y="1030527"/>
            <a:ext cx="1577431"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mauvaise</a:t>
            </a:r>
            <a:endParaRPr lang="fr-FR" sz="2400" dirty="0">
              <a:latin typeface="Arial" panose="020B0604020202020204" pitchFamily="34" charset="0"/>
              <a:cs typeface="Arial" panose="020B0604020202020204" pitchFamily="34" charset="0"/>
            </a:endParaRPr>
          </a:p>
        </p:txBody>
      </p:sp>
      <p:sp>
        <p:nvSpPr>
          <p:cNvPr id="16" name="ZoneTexte 15"/>
          <p:cNvSpPr txBox="1"/>
          <p:nvPr/>
        </p:nvSpPr>
        <p:spPr>
          <a:xfrm>
            <a:off x="251520" y="1874701"/>
            <a:ext cx="201622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bienveillante</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2649454" y="1844790"/>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bonne</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6563950" y="1844791"/>
            <a:ext cx="183356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gentille</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2508810" y="1030528"/>
            <a:ext cx="1577431"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douce</a:t>
            </a:r>
            <a:endParaRPr lang="fr-FR" sz="24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92" y="3507854"/>
            <a:ext cx="8799235"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532" y="63875"/>
            <a:ext cx="576981" cy="60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029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fade">
                                      <p:cBhvr>
                                        <p:cTn id="29" dur="1000"/>
                                        <p:tgtEl>
                                          <p:spTgt spid="1026"/>
                                        </p:tgtEl>
                                      </p:cBhvr>
                                    </p:animEffect>
                                    <p:anim calcmode="lin" valueType="num">
                                      <p:cBhvr>
                                        <p:cTn id="30" dur="1000" fill="hold"/>
                                        <p:tgtEl>
                                          <p:spTgt spid="1026"/>
                                        </p:tgtEl>
                                        <p:attrNameLst>
                                          <p:attrName>ppt_x</p:attrName>
                                        </p:attrNameLst>
                                      </p:cBhvr>
                                      <p:tavLst>
                                        <p:tav tm="0">
                                          <p:val>
                                            <p:strVal val="#ppt_x"/>
                                          </p:val>
                                        </p:tav>
                                        <p:tav tm="100000">
                                          <p:val>
                                            <p:strVal val="#ppt_x"/>
                                          </p:val>
                                        </p:tav>
                                      </p:tavLst>
                                    </p:anim>
                                    <p:anim calcmode="lin" valueType="num">
                                      <p:cBhvr>
                                        <p:cTn id="31"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P spid="11" grpId="0" animBg="1"/>
      <p:bldP spid="14"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323" y="36661"/>
            <a:ext cx="664914" cy="657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adjectifs synonymes</a:t>
            </a:r>
          </a:p>
        </p:txBody>
      </p:sp>
      <p:sp>
        <p:nvSpPr>
          <p:cNvPr id="4" name="ZoneTexte 3"/>
          <p:cNvSpPr txBox="1"/>
          <p:nvPr/>
        </p:nvSpPr>
        <p:spPr>
          <a:xfrm>
            <a:off x="546297" y="2643758"/>
            <a:ext cx="7344816"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Le </a:t>
            </a:r>
            <a:r>
              <a:rPr lang="fr-FR" sz="2400" b="1" dirty="0" smtClean="0">
                <a:solidFill>
                  <a:srgbClr val="0066FF"/>
                </a:solidFill>
                <a:latin typeface="Arial" panose="020B0604020202020204" pitchFamily="34" charset="0"/>
                <a:cs typeface="Arial" panose="020B0604020202020204" pitchFamily="34" charset="0"/>
              </a:rPr>
              <a:t>vilain</a:t>
            </a:r>
            <a:r>
              <a:rPr lang="fr-FR" sz="2400" dirty="0" smtClean="0">
                <a:latin typeface="Arial" panose="020B0604020202020204" pitchFamily="34" charset="0"/>
                <a:cs typeface="Arial" panose="020B0604020202020204" pitchFamily="34" charset="0"/>
              </a:rPr>
              <a:t> chien</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507895" y="1030530"/>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affreux</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593154" y="1874701"/>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beau</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563950" y="1015706"/>
            <a:ext cx="183356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monstrueux</a:t>
            </a:r>
            <a:endParaRPr lang="fr-FR" sz="2400" dirty="0">
              <a:latin typeface="Arial" panose="020B0604020202020204" pitchFamily="34" charset="0"/>
              <a:cs typeface="Arial" panose="020B0604020202020204" pitchFamily="34" charset="0"/>
            </a:endParaRPr>
          </a:p>
        </p:txBody>
      </p:sp>
      <p:sp>
        <p:nvSpPr>
          <p:cNvPr id="15" name="ZoneTexte 14"/>
          <p:cNvSpPr txBox="1"/>
          <p:nvPr/>
        </p:nvSpPr>
        <p:spPr>
          <a:xfrm>
            <a:off x="4452510" y="1030527"/>
            <a:ext cx="1577431"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charmant</a:t>
            </a:r>
            <a:endParaRPr lang="fr-FR" sz="2400" dirty="0">
              <a:latin typeface="Arial" panose="020B0604020202020204" pitchFamily="34" charset="0"/>
              <a:cs typeface="Arial" panose="020B0604020202020204" pitchFamily="34" charset="0"/>
            </a:endParaRPr>
          </a:p>
        </p:txBody>
      </p:sp>
      <p:sp>
        <p:nvSpPr>
          <p:cNvPr id="16" name="ZoneTexte 15"/>
          <p:cNvSpPr txBox="1"/>
          <p:nvPr/>
        </p:nvSpPr>
        <p:spPr>
          <a:xfrm>
            <a:off x="379706" y="1844789"/>
            <a:ext cx="155251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gentil</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2649454" y="1844790"/>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laid</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6563950" y="1844791"/>
            <a:ext cx="183356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repoussant</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2508810" y="1030528"/>
            <a:ext cx="1577431"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admirable</a:t>
            </a:r>
            <a:endParaRPr lang="fr-FR" sz="24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92" y="3507854"/>
            <a:ext cx="8799235"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806" y="63875"/>
            <a:ext cx="576981" cy="60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8424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3048" y="46252"/>
            <a:ext cx="664914" cy="657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adjectifs synonymes</a:t>
            </a:r>
          </a:p>
        </p:txBody>
      </p:sp>
      <p:sp>
        <p:nvSpPr>
          <p:cNvPr id="7" name="ZoneTexte 6"/>
          <p:cNvSpPr txBox="1"/>
          <p:nvPr/>
        </p:nvSpPr>
        <p:spPr>
          <a:xfrm>
            <a:off x="290205" y="1253538"/>
            <a:ext cx="5599093"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La </a:t>
            </a:r>
            <a:r>
              <a:rPr lang="fr-FR" sz="2400" b="1" dirty="0" smtClean="0">
                <a:solidFill>
                  <a:srgbClr val="0066FF"/>
                </a:solidFill>
                <a:latin typeface="Arial" panose="020B0604020202020204" pitchFamily="34" charset="0"/>
                <a:cs typeface="Arial" panose="020B0604020202020204" pitchFamily="34" charset="0"/>
              </a:rPr>
              <a:t>méchante</a:t>
            </a:r>
            <a:r>
              <a:rPr lang="fr-FR" sz="2400" dirty="0" smtClean="0">
                <a:latin typeface="Arial" panose="020B0604020202020204" pitchFamily="34" charset="0"/>
                <a:cs typeface="Arial" panose="020B0604020202020204" pitchFamily="34" charset="0"/>
              </a:rPr>
              <a:t> et </a:t>
            </a:r>
            <a:r>
              <a:rPr lang="fr-FR" sz="2400" b="1" dirty="0" smtClean="0">
                <a:solidFill>
                  <a:srgbClr val="0066FF"/>
                </a:solidFill>
                <a:latin typeface="Arial" panose="020B0604020202020204" pitchFamily="34" charset="0"/>
                <a:cs typeface="Arial" panose="020B0604020202020204" pitchFamily="34" charset="0"/>
              </a:rPr>
              <a:t>abominable </a:t>
            </a:r>
            <a:r>
              <a:rPr lang="fr-FR" sz="2400" dirty="0" smtClean="0">
                <a:latin typeface="Arial" panose="020B0604020202020204" pitchFamily="34" charset="0"/>
                <a:cs typeface="Arial" panose="020B0604020202020204" pitchFamily="34" charset="0"/>
              </a:rPr>
              <a:t>sorcière.</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277829" y="2787774"/>
            <a:ext cx="7344816"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Le </a:t>
            </a:r>
            <a:r>
              <a:rPr lang="fr-FR" sz="2400" b="1" dirty="0" smtClean="0">
                <a:solidFill>
                  <a:srgbClr val="0066FF"/>
                </a:solidFill>
                <a:latin typeface="Arial" panose="020B0604020202020204" pitchFamily="34" charset="0"/>
                <a:cs typeface="Arial" panose="020B0604020202020204" pitchFamily="34" charset="0"/>
              </a:rPr>
              <a:t>vilain</a:t>
            </a:r>
            <a:r>
              <a:rPr lang="fr-FR" sz="2400" dirty="0" smtClean="0">
                <a:latin typeface="Arial" panose="020B0604020202020204" pitchFamily="34" charset="0"/>
                <a:cs typeface="Arial" panose="020B0604020202020204" pitchFamily="34" charset="0"/>
              </a:rPr>
              <a:t> chien.</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5891129" y="693798"/>
            <a:ext cx="1944216" cy="1569660"/>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étestable</a:t>
            </a:r>
          </a:p>
          <a:p>
            <a:r>
              <a:rPr lang="fr-FR" sz="2400" dirty="0" smtClean="0">
                <a:latin typeface="Arial" panose="020B0604020202020204" pitchFamily="34" charset="0"/>
                <a:cs typeface="Arial" panose="020B0604020202020204" pitchFamily="34" charset="0"/>
              </a:rPr>
              <a:t>cruelle</a:t>
            </a:r>
          </a:p>
          <a:p>
            <a:r>
              <a:rPr lang="fr-FR" sz="2400" dirty="0">
                <a:latin typeface="Arial" panose="020B0604020202020204" pitchFamily="34" charset="0"/>
                <a:cs typeface="Arial" panose="020B0604020202020204" pitchFamily="34" charset="0"/>
              </a:rPr>
              <a:t>m</a:t>
            </a:r>
            <a:r>
              <a:rPr lang="fr-FR" sz="2400" dirty="0" smtClean="0">
                <a:latin typeface="Arial" panose="020B0604020202020204" pitchFamily="34" charset="0"/>
                <a:cs typeface="Arial" panose="020B0604020202020204" pitchFamily="34" charset="0"/>
              </a:rPr>
              <a:t>auvaise</a:t>
            </a:r>
          </a:p>
          <a:p>
            <a:r>
              <a:rPr lang="fr-FR" sz="2400" dirty="0" smtClean="0">
                <a:latin typeface="Arial" panose="020B0604020202020204" pitchFamily="34" charset="0"/>
                <a:cs typeface="Arial" panose="020B0604020202020204" pitchFamily="34" charset="0"/>
              </a:rPr>
              <a:t>odieuse</a:t>
            </a:r>
            <a:endParaRPr lang="fr-FR" sz="2400" dirty="0">
              <a:latin typeface="Arial" panose="020B0604020202020204" pitchFamily="34" charset="0"/>
              <a:cs typeface="Arial" panose="020B0604020202020204" pitchFamily="34" charset="0"/>
            </a:endParaRPr>
          </a:p>
        </p:txBody>
      </p:sp>
      <p:sp>
        <p:nvSpPr>
          <p:cNvPr id="18" name="ZoneTexte 17"/>
          <p:cNvSpPr txBox="1"/>
          <p:nvPr/>
        </p:nvSpPr>
        <p:spPr>
          <a:xfrm>
            <a:off x="2876279" y="2233776"/>
            <a:ext cx="1944216" cy="1569660"/>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a</a:t>
            </a:r>
            <a:r>
              <a:rPr lang="fr-FR" sz="2400" dirty="0" smtClean="0">
                <a:latin typeface="Arial" panose="020B0604020202020204" pitchFamily="34" charset="0"/>
                <a:cs typeface="Arial" panose="020B0604020202020204" pitchFamily="34" charset="0"/>
              </a:rPr>
              <a:t>ffreux</a:t>
            </a:r>
          </a:p>
          <a:p>
            <a:r>
              <a:rPr lang="fr-FR" sz="2400" dirty="0">
                <a:latin typeface="Arial" panose="020B0604020202020204" pitchFamily="34" charset="0"/>
                <a:cs typeface="Arial" panose="020B0604020202020204" pitchFamily="34" charset="0"/>
              </a:rPr>
              <a:t>m</a:t>
            </a:r>
            <a:r>
              <a:rPr lang="fr-FR" sz="2400" dirty="0" smtClean="0">
                <a:latin typeface="Arial" panose="020B0604020202020204" pitchFamily="34" charset="0"/>
                <a:cs typeface="Arial" panose="020B0604020202020204" pitchFamily="34" charset="0"/>
              </a:rPr>
              <a:t>onstrueux</a:t>
            </a:r>
          </a:p>
          <a:p>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aid</a:t>
            </a:r>
          </a:p>
          <a:p>
            <a:r>
              <a:rPr lang="fr-FR" sz="2400" dirty="0" smtClean="0">
                <a:latin typeface="Arial" panose="020B0604020202020204" pitchFamily="34" charset="0"/>
                <a:cs typeface="Arial" panose="020B0604020202020204" pitchFamily="34" charset="0"/>
              </a:rPr>
              <a:t>repoussant </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353048" y="3939902"/>
            <a:ext cx="8361002"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sont des mots qui ont </a:t>
            </a:r>
            <a:r>
              <a:rPr lang="fr-FR" sz="2400" b="1" dirty="0" smtClean="0">
                <a:solidFill>
                  <a:srgbClr val="0066FF"/>
                </a:solidFill>
                <a:latin typeface="Arial" panose="020B0604020202020204" pitchFamily="34" charset="0"/>
                <a:cs typeface="Arial" panose="020B0604020202020204" pitchFamily="34" charset="0"/>
              </a:rPr>
              <a:t>le même sens </a:t>
            </a:r>
            <a:r>
              <a:rPr lang="fr-FR" sz="2400" dirty="0" smtClean="0">
                <a:latin typeface="Arial" panose="020B0604020202020204" pitchFamily="34" charset="0"/>
                <a:cs typeface="Arial" panose="020B0604020202020204" pitchFamily="34" charset="0"/>
              </a:rPr>
              <a:t>ou </a:t>
            </a:r>
            <a:r>
              <a:rPr lang="fr-FR" sz="2400" b="1" dirty="0" smtClean="0">
                <a:solidFill>
                  <a:srgbClr val="0066FF"/>
                </a:solidFill>
                <a:latin typeface="Arial" panose="020B0604020202020204" pitchFamily="34" charset="0"/>
                <a:cs typeface="Arial" panose="020B0604020202020204" pitchFamily="34" charset="0"/>
              </a:rPr>
              <a:t>un sens très proche</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613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012" y="113419"/>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Relie les mots synonymes</a:t>
            </a:r>
          </a:p>
        </p:txBody>
      </p:sp>
      <p:sp>
        <p:nvSpPr>
          <p:cNvPr id="4" name="ZoneTexte 3"/>
          <p:cNvSpPr txBox="1"/>
          <p:nvPr/>
        </p:nvSpPr>
        <p:spPr>
          <a:xfrm>
            <a:off x="415505" y="1408948"/>
            <a:ext cx="1451008" cy="2631490"/>
          </a:xfrm>
          <a:prstGeom prst="rect">
            <a:avLst/>
          </a:prstGeom>
          <a:solidFill>
            <a:schemeClr val="accent5">
              <a:lumMod val="20000"/>
              <a:lumOff val="80000"/>
            </a:schemeClr>
          </a:solidFill>
        </p:spPr>
        <p:txBody>
          <a:bodyPr wrap="square" rtlCol="0">
            <a:spAutoFit/>
          </a:bodyPr>
          <a:lstStyle/>
          <a:p>
            <a:pPr>
              <a:lnSpc>
                <a:spcPct val="150000"/>
              </a:lnSpc>
            </a:pPr>
            <a:r>
              <a:rPr lang="fr-FR" sz="2200" dirty="0" smtClean="0">
                <a:latin typeface="Arial" panose="020B0604020202020204" pitchFamily="34" charset="0"/>
                <a:cs typeface="Arial" panose="020B0604020202020204" pitchFamily="34" charset="0"/>
              </a:rPr>
              <a:t>interroger </a:t>
            </a:r>
          </a:p>
          <a:p>
            <a:pPr>
              <a:lnSpc>
                <a:spcPct val="150000"/>
              </a:lnSpc>
            </a:pPr>
            <a:r>
              <a:rPr lang="fr-FR" sz="2200" dirty="0">
                <a:latin typeface="Arial" panose="020B0604020202020204" pitchFamily="34" charset="0"/>
                <a:cs typeface="Arial" panose="020B0604020202020204" pitchFamily="34" charset="0"/>
              </a:rPr>
              <a:t>p</a:t>
            </a:r>
            <a:r>
              <a:rPr lang="fr-FR" sz="2200" dirty="0" smtClean="0">
                <a:latin typeface="Arial" panose="020B0604020202020204" pitchFamily="34" charset="0"/>
                <a:cs typeface="Arial" panose="020B0604020202020204" pitchFamily="34" charset="0"/>
              </a:rPr>
              <a:t>eler</a:t>
            </a:r>
          </a:p>
          <a:p>
            <a:pPr>
              <a:lnSpc>
                <a:spcPct val="150000"/>
              </a:lnSpc>
            </a:pPr>
            <a:r>
              <a:rPr lang="fr-FR" sz="2200" dirty="0" smtClean="0">
                <a:latin typeface="Arial" panose="020B0604020202020204" pitchFamily="34" charset="0"/>
                <a:cs typeface="Arial" panose="020B0604020202020204" pitchFamily="34" charset="0"/>
              </a:rPr>
              <a:t>jouer</a:t>
            </a:r>
          </a:p>
          <a:p>
            <a:pPr>
              <a:lnSpc>
                <a:spcPct val="150000"/>
              </a:lnSpc>
            </a:pPr>
            <a:r>
              <a:rPr lang="fr-FR" sz="2200" dirty="0" smtClean="0">
                <a:latin typeface="Arial" panose="020B0604020202020204" pitchFamily="34" charset="0"/>
                <a:cs typeface="Arial" panose="020B0604020202020204" pitchFamily="34" charset="0"/>
              </a:rPr>
              <a:t>finir</a:t>
            </a:r>
          </a:p>
          <a:p>
            <a:pPr>
              <a:lnSpc>
                <a:spcPct val="150000"/>
              </a:lnSpc>
            </a:pPr>
            <a:r>
              <a:rPr lang="fr-FR" sz="2200" dirty="0">
                <a:latin typeface="Arial" panose="020B0604020202020204" pitchFamily="34" charset="0"/>
                <a:cs typeface="Arial" panose="020B0604020202020204" pitchFamily="34" charset="0"/>
              </a:rPr>
              <a:t>l</a:t>
            </a:r>
            <a:r>
              <a:rPr lang="fr-FR" sz="2200" dirty="0" smtClean="0">
                <a:latin typeface="Arial" panose="020B0604020202020204" pitchFamily="34" charset="0"/>
                <a:cs typeface="Arial" panose="020B0604020202020204" pitchFamily="34" charset="0"/>
              </a:rPr>
              <a:t>aver  </a:t>
            </a:r>
            <a:endParaRPr lang="fr-FR" sz="2200" dirty="0">
              <a:latin typeface="Arial" panose="020B0604020202020204" pitchFamily="34" charset="0"/>
              <a:cs typeface="Arial" panose="020B0604020202020204" pitchFamily="34" charset="0"/>
            </a:endParaRPr>
          </a:p>
        </p:txBody>
      </p:sp>
      <p:sp>
        <p:nvSpPr>
          <p:cNvPr id="7" name="ZoneTexte 6"/>
          <p:cNvSpPr txBox="1"/>
          <p:nvPr/>
        </p:nvSpPr>
        <p:spPr>
          <a:xfrm>
            <a:off x="2370569" y="1398870"/>
            <a:ext cx="1728192" cy="2631490"/>
          </a:xfrm>
          <a:prstGeom prst="rect">
            <a:avLst/>
          </a:prstGeom>
          <a:solidFill>
            <a:schemeClr val="accent4">
              <a:lumMod val="20000"/>
              <a:lumOff val="80000"/>
            </a:schemeClr>
          </a:solidFill>
        </p:spPr>
        <p:txBody>
          <a:bodyPr wrap="square" rtlCol="0">
            <a:spAutoFit/>
          </a:bodyPr>
          <a:lstStyle/>
          <a:p>
            <a:pPr>
              <a:lnSpc>
                <a:spcPct val="150000"/>
              </a:lnSpc>
            </a:pPr>
            <a:r>
              <a:rPr lang="fr-FR" sz="2200" dirty="0" smtClean="0">
                <a:latin typeface="Arial" panose="020B0604020202020204" pitchFamily="34" charset="0"/>
                <a:cs typeface="Arial" panose="020B0604020202020204" pitchFamily="34" charset="0"/>
              </a:rPr>
              <a:t>terminer</a:t>
            </a:r>
          </a:p>
          <a:p>
            <a:pPr>
              <a:lnSpc>
                <a:spcPct val="150000"/>
              </a:lnSpc>
            </a:pPr>
            <a:r>
              <a:rPr lang="fr-FR" sz="2200" dirty="0">
                <a:latin typeface="Arial" panose="020B0604020202020204" pitchFamily="34" charset="0"/>
                <a:cs typeface="Arial" panose="020B0604020202020204" pitchFamily="34" charset="0"/>
              </a:rPr>
              <a:t>s</a:t>
            </a:r>
            <a:r>
              <a:rPr lang="fr-FR" sz="2200" dirty="0" smtClean="0">
                <a:latin typeface="Arial" panose="020B0604020202020204" pitchFamily="34" charset="0"/>
                <a:cs typeface="Arial" panose="020B0604020202020204" pitchFamily="34" charset="0"/>
              </a:rPr>
              <a:t>avonner</a:t>
            </a:r>
          </a:p>
          <a:p>
            <a:pPr>
              <a:lnSpc>
                <a:spcPct val="150000"/>
              </a:lnSpc>
            </a:pPr>
            <a:r>
              <a:rPr lang="fr-FR" sz="2200" dirty="0" smtClean="0">
                <a:latin typeface="Arial" panose="020B0604020202020204" pitchFamily="34" charset="0"/>
                <a:cs typeface="Arial" panose="020B0604020202020204" pitchFamily="34" charset="0"/>
              </a:rPr>
              <a:t>questionner</a:t>
            </a:r>
          </a:p>
          <a:p>
            <a:pPr>
              <a:lnSpc>
                <a:spcPct val="150000"/>
              </a:lnSpc>
            </a:pPr>
            <a:r>
              <a:rPr lang="fr-FR" sz="2200" dirty="0">
                <a:latin typeface="Arial" panose="020B0604020202020204" pitchFamily="34" charset="0"/>
                <a:cs typeface="Arial" panose="020B0604020202020204" pitchFamily="34" charset="0"/>
              </a:rPr>
              <a:t>é</a:t>
            </a:r>
            <a:r>
              <a:rPr lang="fr-FR" sz="2200" dirty="0" smtClean="0">
                <a:latin typeface="Arial" panose="020B0604020202020204" pitchFamily="34" charset="0"/>
                <a:cs typeface="Arial" panose="020B0604020202020204" pitchFamily="34" charset="0"/>
              </a:rPr>
              <a:t>plucher</a:t>
            </a:r>
          </a:p>
          <a:p>
            <a:pPr>
              <a:lnSpc>
                <a:spcPct val="150000"/>
              </a:lnSpc>
            </a:pPr>
            <a:r>
              <a:rPr lang="fr-FR" sz="2200" dirty="0" smtClean="0">
                <a:latin typeface="Arial" panose="020B0604020202020204" pitchFamily="34" charset="0"/>
                <a:cs typeface="Arial" panose="020B0604020202020204" pitchFamily="34" charset="0"/>
              </a:rPr>
              <a:t>s’amuser</a:t>
            </a:r>
            <a:endParaRPr lang="fr-FR" sz="2200" dirty="0">
              <a:latin typeface="Arial" panose="020B0604020202020204" pitchFamily="34" charset="0"/>
              <a:cs typeface="Arial" panose="020B0604020202020204" pitchFamily="34" charset="0"/>
            </a:endParaRPr>
          </a:p>
        </p:txBody>
      </p:sp>
      <p:sp>
        <p:nvSpPr>
          <p:cNvPr id="9" name="ZoneTexte 8"/>
          <p:cNvSpPr txBox="1"/>
          <p:nvPr/>
        </p:nvSpPr>
        <p:spPr>
          <a:xfrm>
            <a:off x="4979207" y="1408948"/>
            <a:ext cx="1656184" cy="2631490"/>
          </a:xfrm>
          <a:prstGeom prst="rect">
            <a:avLst/>
          </a:prstGeom>
          <a:solidFill>
            <a:schemeClr val="accent5">
              <a:lumMod val="20000"/>
              <a:lumOff val="80000"/>
            </a:schemeClr>
          </a:solidFill>
        </p:spPr>
        <p:txBody>
          <a:bodyPr wrap="square" rtlCol="0">
            <a:spAutoFit/>
          </a:bodyPr>
          <a:lstStyle/>
          <a:p>
            <a:pPr>
              <a:lnSpc>
                <a:spcPct val="150000"/>
              </a:lnSpc>
            </a:pPr>
            <a:r>
              <a:rPr lang="fr-FR" sz="2200" dirty="0" smtClean="0">
                <a:latin typeface="Arial" panose="020B0604020202020204" pitchFamily="34" charset="0"/>
                <a:cs typeface="Arial" panose="020B0604020202020204" pitchFamily="34" charset="0"/>
              </a:rPr>
              <a:t>vêtement</a:t>
            </a:r>
          </a:p>
          <a:p>
            <a:pPr>
              <a:lnSpc>
                <a:spcPct val="150000"/>
              </a:lnSpc>
            </a:pPr>
            <a:r>
              <a:rPr lang="fr-FR" sz="2200" dirty="0" smtClean="0">
                <a:latin typeface="Arial" panose="020B0604020202020204" pitchFamily="34" charset="0"/>
                <a:cs typeface="Arial" panose="020B0604020202020204" pitchFamily="34" charset="0"/>
              </a:rPr>
              <a:t>tristesse</a:t>
            </a:r>
          </a:p>
          <a:p>
            <a:pPr>
              <a:lnSpc>
                <a:spcPct val="150000"/>
              </a:lnSpc>
            </a:pPr>
            <a:r>
              <a:rPr lang="fr-FR" sz="2200" dirty="0">
                <a:latin typeface="Arial" panose="020B0604020202020204" pitchFamily="34" charset="0"/>
                <a:cs typeface="Arial" panose="020B0604020202020204" pitchFamily="34" charset="0"/>
              </a:rPr>
              <a:t>a</a:t>
            </a:r>
            <a:r>
              <a:rPr lang="fr-FR" sz="2200" dirty="0" smtClean="0">
                <a:latin typeface="Arial" panose="020B0604020202020204" pitchFamily="34" charset="0"/>
                <a:cs typeface="Arial" panose="020B0604020202020204" pitchFamily="34" charset="0"/>
              </a:rPr>
              <a:t>utomobile</a:t>
            </a:r>
          </a:p>
          <a:p>
            <a:pPr>
              <a:lnSpc>
                <a:spcPct val="150000"/>
              </a:lnSpc>
            </a:pPr>
            <a:r>
              <a:rPr lang="fr-FR" sz="2200" dirty="0">
                <a:latin typeface="Arial" panose="020B0604020202020204" pitchFamily="34" charset="0"/>
                <a:cs typeface="Arial" panose="020B0604020202020204" pitchFamily="34" charset="0"/>
              </a:rPr>
              <a:t>s</a:t>
            </a:r>
            <a:r>
              <a:rPr lang="fr-FR" sz="2200" dirty="0" smtClean="0">
                <a:latin typeface="Arial" panose="020B0604020202020204" pitchFamily="34" charset="0"/>
                <a:cs typeface="Arial" panose="020B0604020202020204" pitchFamily="34" charset="0"/>
              </a:rPr>
              <a:t>ouliers</a:t>
            </a:r>
          </a:p>
          <a:p>
            <a:pPr>
              <a:lnSpc>
                <a:spcPct val="150000"/>
              </a:lnSpc>
            </a:pPr>
            <a:r>
              <a:rPr lang="fr-FR" sz="2200" dirty="0" smtClean="0">
                <a:latin typeface="Arial" panose="020B0604020202020204" pitchFamily="34" charset="0"/>
                <a:cs typeface="Arial" panose="020B0604020202020204" pitchFamily="34" charset="0"/>
              </a:rPr>
              <a:t>bateau</a:t>
            </a:r>
            <a:endParaRPr lang="fr-FR" sz="2200" dirty="0">
              <a:latin typeface="Arial" panose="020B0604020202020204" pitchFamily="34" charset="0"/>
              <a:cs typeface="Arial" panose="020B0604020202020204" pitchFamily="34" charset="0"/>
            </a:endParaRPr>
          </a:p>
        </p:txBody>
      </p:sp>
      <p:sp>
        <p:nvSpPr>
          <p:cNvPr id="10" name="ZoneTexte 9"/>
          <p:cNvSpPr txBox="1"/>
          <p:nvPr/>
        </p:nvSpPr>
        <p:spPr>
          <a:xfrm>
            <a:off x="7200482" y="1398870"/>
            <a:ext cx="1665818" cy="2631490"/>
          </a:xfrm>
          <a:prstGeom prst="rect">
            <a:avLst/>
          </a:prstGeom>
          <a:solidFill>
            <a:schemeClr val="accent4">
              <a:lumMod val="20000"/>
              <a:lumOff val="80000"/>
            </a:schemeClr>
          </a:solidFill>
        </p:spPr>
        <p:txBody>
          <a:bodyPr wrap="square" rtlCol="0">
            <a:spAutoFit/>
          </a:bodyPr>
          <a:lstStyle/>
          <a:p>
            <a:pPr>
              <a:lnSpc>
                <a:spcPct val="150000"/>
              </a:lnSpc>
            </a:pPr>
            <a:r>
              <a:rPr lang="fr-FR" sz="2200" dirty="0">
                <a:latin typeface="Arial" panose="020B0604020202020204" pitchFamily="34" charset="0"/>
                <a:cs typeface="Arial" panose="020B0604020202020204" pitchFamily="34" charset="0"/>
              </a:rPr>
              <a:t>v</a:t>
            </a:r>
            <a:r>
              <a:rPr lang="fr-FR" sz="2200" dirty="0" smtClean="0">
                <a:latin typeface="Arial" panose="020B0604020202020204" pitchFamily="34" charset="0"/>
                <a:cs typeface="Arial" panose="020B0604020202020204" pitchFamily="34" charset="0"/>
              </a:rPr>
              <a:t>éhicule</a:t>
            </a:r>
          </a:p>
          <a:p>
            <a:pPr>
              <a:lnSpc>
                <a:spcPct val="150000"/>
              </a:lnSpc>
            </a:pPr>
            <a:r>
              <a:rPr lang="fr-FR" sz="2200" dirty="0">
                <a:latin typeface="Arial" panose="020B0604020202020204" pitchFamily="34" charset="0"/>
                <a:cs typeface="Arial" panose="020B0604020202020204" pitchFamily="34" charset="0"/>
              </a:rPr>
              <a:t>c</a:t>
            </a:r>
            <a:r>
              <a:rPr lang="fr-FR" sz="2200" dirty="0" smtClean="0">
                <a:latin typeface="Arial" panose="020B0604020202020204" pitchFamily="34" charset="0"/>
                <a:cs typeface="Arial" panose="020B0604020202020204" pitchFamily="34" charset="0"/>
              </a:rPr>
              <a:t>haussures</a:t>
            </a:r>
          </a:p>
          <a:p>
            <a:pPr>
              <a:lnSpc>
                <a:spcPct val="150000"/>
              </a:lnSpc>
            </a:pPr>
            <a:r>
              <a:rPr lang="fr-FR" sz="2200" dirty="0" smtClean="0">
                <a:latin typeface="Arial" panose="020B0604020202020204" pitchFamily="34" charset="0"/>
                <a:cs typeface="Arial" panose="020B0604020202020204" pitchFamily="34" charset="0"/>
              </a:rPr>
              <a:t>habit</a:t>
            </a:r>
          </a:p>
          <a:p>
            <a:pPr>
              <a:lnSpc>
                <a:spcPct val="150000"/>
              </a:lnSpc>
            </a:pPr>
            <a:r>
              <a:rPr lang="fr-FR" sz="2200" dirty="0">
                <a:latin typeface="Arial" panose="020B0604020202020204" pitchFamily="34" charset="0"/>
                <a:cs typeface="Arial" panose="020B0604020202020204" pitchFamily="34" charset="0"/>
              </a:rPr>
              <a:t>n</a:t>
            </a:r>
            <a:r>
              <a:rPr lang="fr-FR" sz="2200" dirty="0" smtClean="0">
                <a:latin typeface="Arial" panose="020B0604020202020204" pitchFamily="34" charset="0"/>
                <a:cs typeface="Arial" panose="020B0604020202020204" pitchFamily="34" charset="0"/>
              </a:rPr>
              <a:t>avire</a:t>
            </a:r>
          </a:p>
          <a:p>
            <a:pPr>
              <a:lnSpc>
                <a:spcPct val="150000"/>
              </a:lnSpc>
            </a:pPr>
            <a:r>
              <a:rPr lang="fr-FR" sz="2200" dirty="0" smtClean="0">
                <a:latin typeface="Arial" panose="020B0604020202020204" pitchFamily="34" charset="0"/>
                <a:cs typeface="Arial" panose="020B0604020202020204" pitchFamily="34" charset="0"/>
              </a:rPr>
              <a:t>chagrin</a:t>
            </a:r>
          </a:p>
        </p:txBody>
      </p:sp>
      <p:sp>
        <p:nvSpPr>
          <p:cNvPr id="6" name="ZoneTexte 5"/>
          <p:cNvSpPr txBox="1"/>
          <p:nvPr/>
        </p:nvSpPr>
        <p:spPr>
          <a:xfrm>
            <a:off x="1531103" y="679755"/>
            <a:ext cx="1055490" cy="461665"/>
          </a:xfrm>
          <a:prstGeom prst="rect">
            <a:avLst/>
          </a:prstGeom>
          <a:noFill/>
        </p:spPr>
        <p:txBody>
          <a:bodyPr wrap="square" rtlCol="0">
            <a:spAutoFit/>
          </a:bodyPr>
          <a:lstStyle/>
          <a:p>
            <a:pPr algn="ctr"/>
            <a:r>
              <a:rPr lang="fr-FR" sz="2400" b="1" dirty="0" smtClean="0">
                <a:solidFill>
                  <a:srgbClr val="0066FF"/>
                </a:solidFill>
              </a:rPr>
              <a:t>verbes</a:t>
            </a:r>
            <a:endParaRPr lang="fr-FR" sz="2400" b="1" dirty="0">
              <a:solidFill>
                <a:srgbClr val="0066FF"/>
              </a:solidFill>
            </a:endParaRPr>
          </a:p>
        </p:txBody>
      </p:sp>
      <p:sp>
        <p:nvSpPr>
          <p:cNvPr id="12" name="ZoneTexte 11"/>
          <p:cNvSpPr txBox="1"/>
          <p:nvPr/>
        </p:nvSpPr>
        <p:spPr>
          <a:xfrm>
            <a:off x="5928930" y="679754"/>
            <a:ext cx="2232248" cy="461665"/>
          </a:xfrm>
          <a:prstGeom prst="rect">
            <a:avLst/>
          </a:prstGeom>
          <a:noFill/>
        </p:spPr>
        <p:txBody>
          <a:bodyPr wrap="square" rtlCol="0">
            <a:spAutoFit/>
          </a:bodyPr>
          <a:lstStyle/>
          <a:p>
            <a:pPr algn="ctr"/>
            <a:r>
              <a:rPr lang="fr-FR" sz="2400" b="1" dirty="0">
                <a:solidFill>
                  <a:srgbClr val="0066FF"/>
                </a:solidFill>
              </a:rPr>
              <a:t>n</a:t>
            </a:r>
            <a:r>
              <a:rPr lang="fr-FR" sz="2400" b="1" dirty="0" smtClean="0">
                <a:solidFill>
                  <a:srgbClr val="0066FF"/>
                </a:solidFill>
              </a:rPr>
              <a:t>oms communs</a:t>
            </a:r>
            <a:endParaRPr lang="fr-FR" sz="2400" b="1" dirty="0">
              <a:solidFill>
                <a:srgbClr val="0066FF"/>
              </a:solidFill>
            </a:endParaRPr>
          </a:p>
        </p:txBody>
      </p:sp>
      <p:pic>
        <p:nvPicPr>
          <p:cNvPr id="1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895" y="113419"/>
            <a:ext cx="557536" cy="57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415505" y="4299940"/>
            <a:ext cx="3564973" cy="430887"/>
          </a:xfrm>
          <a:prstGeom prst="rect">
            <a:avLst/>
          </a:prstGeom>
          <a:solidFill>
            <a:schemeClr val="accent6">
              <a:lumMod val="20000"/>
              <a:lumOff val="80000"/>
            </a:schemeClr>
          </a:solidFill>
        </p:spPr>
        <p:txBody>
          <a:bodyPr wrap="square" rtlCol="0">
            <a:spAutoFit/>
          </a:bodyPr>
          <a:lstStyle/>
          <a:p>
            <a:pPr algn="ctr"/>
            <a:r>
              <a:rPr lang="fr-FR" sz="2200" dirty="0" smtClean="0">
                <a:latin typeface="Arial" panose="020B0604020202020204" pitchFamily="34" charset="0"/>
                <a:cs typeface="Arial" panose="020B0604020202020204" pitchFamily="34" charset="0"/>
              </a:rPr>
              <a:t>Des verbes synonymes</a:t>
            </a:r>
            <a:endParaRPr lang="fr-FR" sz="2200" dirty="0">
              <a:latin typeface="Arial" panose="020B0604020202020204" pitchFamily="34" charset="0"/>
              <a:cs typeface="Arial" panose="020B0604020202020204" pitchFamily="34" charset="0"/>
            </a:endParaRPr>
          </a:p>
        </p:txBody>
      </p:sp>
      <p:sp>
        <p:nvSpPr>
          <p:cNvPr id="14" name="ZoneTexte 13"/>
          <p:cNvSpPr txBox="1"/>
          <p:nvPr/>
        </p:nvSpPr>
        <p:spPr>
          <a:xfrm>
            <a:off x="4734767" y="4329138"/>
            <a:ext cx="4301729" cy="430887"/>
          </a:xfrm>
          <a:prstGeom prst="rect">
            <a:avLst/>
          </a:prstGeom>
          <a:solidFill>
            <a:schemeClr val="accent6">
              <a:lumMod val="20000"/>
              <a:lumOff val="80000"/>
            </a:schemeClr>
          </a:solidFill>
        </p:spPr>
        <p:txBody>
          <a:bodyPr wrap="square" rtlCol="0">
            <a:spAutoFit/>
          </a:bodyPr>
          <a:lstStyle/>
          <a:p>
            <a:pPr algn="ctr"/>
            <a:r>
              <a:rPr lang="fr-FR" sz="2200" dirty="0" smtClean="0">
                <a:latin typeface="Arial" panose="020B0604020202020204" pitchFamily="34" charset="0"/>
                <a:cs typeface="Arial" panose="020B0604020202020204" pitchFamily="34" charset="0"/>
              </a:rPr>
              <a:t>Des noms commun synonymes</a:t>
            </a:r>
            <a:endParaRPr lang="fr-F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52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p:bldP spid="5"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3048" y="843558"/>
            <a:ext cx="8361002"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sont des mots </a:t>
            </a:r>
            <a:r>
              <a:rPr lang="fr-FR" sz="2400" b="1" dirty="0" smtClean="0">
                <a:solidFill>
                  <a:srgbClr val="0066FF"/>
                </a:solidFill>
                <a:latin typeface="Arial" panose="020B0604020202020204" pitchFamily="34" charset="0"/>
                <a:cs typeface="Arial" panose="020B0604020202020204" pitchFamily="34" charset="0"/>
              </a:rPr>
              <a:t>de même sens </a:t>
            </a:r>
            <a:r>
              <a:rPr lang="fr-FR" sz="2400" dirty="0" smtClean="0">
                <a:latin typeface="Arial" panose="020B0604020202020204" pitchFamily="34" charset="0"/>
                <a:cs typeface="Arial" panose="020B0604020202020204" pitchFamily="34" charset="0"/>
              </a:rPr>
              <a:t>ou </a:t>
            </a:r>
            <a:r>
              <a:rPr lang="fr-FR" sz="2400" b="1" dirty="0" smtClean="0">
                <a:solidFill>
                  <a:srgbClr val="0066FF"/>
                </a:solidFill>
                <a:latin typeface="Arial" panose="020B0604020202020204" pitchFamily="34" charset="0"/>
                <a:cs typeface="Arial" panose="020B0604020202020204" pitchFamily="34" charset="0"/>
              </a:rPr>
              <a:t>de sens très proche</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500286" y="39682"/>
            <a:ext cx="6640419"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synonymes</a:t>
            </a:r>
          </a:p>
        </p:txBody>
      </p:sp>
      <p:sp>
        <p:nvSpPr>
          <p:cNvPr id="6" name="ZoneTexte 5"/>
          <p:cNvSpPr txBox="1"/>
          <p:nvPr/>
        </p:nvSpPr>
        <p:spPr>
          <a:xfrm>
            <a:off x="353047" y="2067693"/>
            <a:ext cx="8361003"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appartiennent à la </a:t>
            </a:r>
            <a:r>
              <a:rPr lang="fr-FR" sz="2400" b="1" dirty="0" smtClean="0">
                <a:solidFill>
                  <a:srgbClr val="0066FF"/>
                </a:solidFill>
                <a:latin typeface="Arial" panose="020B0604020202020204" pitchFamily="34" charset="0"/>
                <a:cs typeface="Arial" panose="020B0604020202020204" pitchFamily="34" charset="0"/>
              </a:rPr>
              <a:t>même classe grammaticale </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
        <p:nvSpPr>
          <p:cNvPr id="2" name="ZoneTexte 1"/>
          <p:cNvSpPr txBox="1"/>
          <p:nvPr/>
        </p:nvSpPr>
        <p:spPr>
          <a:xfrm>
            <a:off x="500386" y="3219822"/>
            <a:ext cx="8031417" cy="1200329"/>
          </a:xfrm>
          <a:prstGeom prst="rect">
            <a:avLst/>
          </a:prstGeom>
          <a:solidFill>
            <a:schemeClr val="accent5">
              <a:lumMod val="20000"/>
              <a:lumOff val="80000"/>
            </a:schemeClr>
          </a:solidFill>
        </p:spPr>
        <p:txBody>
          <a:bodyPr wrap="square" rtlCol="0">
            <a:spAutoFit/>
          </a:bodyPr>
          <a:lstStyle/>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noms communs </a:t>
            </a:r>
            <a:r>
              <a:rPr lang="fr-FR" sz="2400" dirty="0" smtClean="0">
                <a:latin typeface="Arial" panose="020B0604020202020204" pitchFamily="34" charset="0"/>
                <a:cs typeface="Arial" panose="020B0604020202020204" pitchFamily="34" charset="0"/>
              </a:rPr>
              <a:t>:  </a:t>
            </a:r>
            <a:r>
              <a:rPr lang="fr-FR" sz="2400" dirty="0" smtClean="0">
                <a:solidFill>
                  <a:srgbClr val="7030A0"/>
                </a:solidFill>
                <a:latin typeface="Arial" panose="020B0604020202020204" pitchFamily="34" charset="0"/>
                <a:cs typeface="Arial" panose="020B0604020202020204" pitchFamily="34" charset="0"/>
              </a:rPr>
              <a:t>des souliers / des chaussures</a:t>
            </a:r>
          </a:p>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verbes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laver / savonner</a:t>
            </a:r>
          </a:p>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adjectifs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affreux / monstrueux</a:t>
            </a:r>
          </a:p>
        </p:txBody>
      </p:sp>
    </p:spTree>
    <p:extLst>
      <p:ext uri="{BB962C8B-B14F-4D97-AF65-F5344CB8AC3E}">
        <p14:creationId xmlns:p14="http://schemas.microsoft.com/office/powerpoint/2010/main" val="295136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3938</TotalTime>
  <Words>871</Words>
  <Application>Microsoft Office PowerPoint</Application>
  <PresentationFormat>Affichage à l'écran (16:9)</PresentationFormat>
  <Paragraphs>189</Paragraphs>
  <Slides>19</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19</vt:i4>
      </vt:variant>
    </vt:vector>
  </HeadingPairs>
  <TitlesOfParts>
    <vt:vector size="22"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331</cp:revision>
  <cp:lastPrinted>2020-04-07T12:24:10Z</cp:lastPrinted>
  <dcterms:created xsi:type="dcterms:W3CDTF">2020-04-07T10:38:08Z</dcterms:created>
  <dcterms:modified xsi:type="dcterms:W3CDTF">2020-04-29T15:10:17Z</dcterms:modified>
</cp:coreProperties>
</file>