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84" r:id="rId3"/>
    <p:sldId id="361" r:id="rId4"/>
    <p:sldId id="285" r:id="rId5"/>
    <p:sldId id="360" r:id="rId6"/>
    <p:sldId id="377" r:id="rId7"/>
    <p:sldId id="381" r:id="rId8"/>
    <p:sldId id="364" r:id="rId9"/>
    <p:sldId id="392" r:id="rId10"/>
    <p:sldId id="393" r:id="rId11"/>
    <p:sldId id="373" r:id="rId12"/>
    <p:sldId id="376" r:id="rId13"/>
    <p:sldId id="382" r:id="rId14"/>
    <p:sldId id="368" r:id="rId15"/>
    <p:sldId id="388" r:id="rId16"/>
    <p:sldId id="383" r:id="rId17"/>
    <p:sldId id="350" r:id="rId18"/>
    <p:sldId id="295" r:id="rId19"/>
  </p:sldIdLst>
  <p:sldSz cx="9144000" cy="5143500" type="screen16x9"/>
  <p:notesSz cx="6865938" cy="99980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932" autoAdjust="0"/>
  </p:normalViewPr>
  <p:slideViewPr>
    <p:cSldViewPr>
      <p:cViewPr varScale="1">
        <p:scale>
          <a:sx n="92" d="100"/>
          <a:sy n="92" d="100"/>
        </p:scale>
        <p:origin x="672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inpur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impur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2" custScaleX="277778" custLinFactNeighborX="19858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987FE55-FB43-4F7F-862D-DF0C63751E8C}" type="presOf" srcId="{CDAA479A-1DC3-4B43-8598-458A384D7E3B}" destId="{4E1F21B2-53CD-4D95-8661-897EFD18FDDD}" srcOrd="0" destOrd="0" presId="urn:microsoft.com/office/officeart/2005/8/layout/vList5"/>
    <dgm:cxn modelId="{E35070A4-B3BA-405C-AC0A-88AF201FC9E6}" type="presOf" srcId="{E4134405-46E7-404B-956A-6037B153B932}" destId="{975CD3BE-17FE-4751-9EFF-5080EA5FACE8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DB4E5097-DE14-4505-AEA0-6F4D089EC2FE}" type="presOf" srcId="{86C8D7AF-9765-4450-A909-451D567E75F5}" destId="{69F8742C-2001-43DB-840A-6038C0CFC5E5}" srcOrd="0" destOrd="0" presId="urn:microsoft.com/office/officeart/2005/8/layout/vList5"/>
    <dgm:cxn modelId="{8D9E07C8-DE16-4E52-8372-D7732369E350}" type="presParOf" srcId="{69F8742C-2001-43DB-840A-6038C0CFC5E5}" destId="{07FF7ABC-1077-4972-A6C4-28644AC65C7B}" srcOrd="0" destOrd="0" presId="urn:microsoft.com/office/officeart/2005/8/layout/vList5"/>
    <dgm:cxn modelId="{245F17D6-056E-4056-B404-156333D09BFF}" type="presParOf" srcId="{07FF7ABC-1077-4972-A6C4-28644AC65C7B}" destId="{975CD3BE-17FE-4751-9EFF-5080EA5FACE8}" srcOrd="0" destOrd="0" presId="urn:microsoft.com/office/officeart/2005/8/layout/vList5"/>
    <dgm:cxn modelId="{4D53E837-3EB2-43B0-95D8-8EF341480428}" type="presParOf" srcId="{69F8742C-2001-43DB-840A-6038C0CFC5E5}" destId="{635468B2-EDF1-44ED-8C97-EBB417DB125E}" srcOrd="1" destOrd="0" presId="urn:microsoft.com/office/officeart/2005/8/layout/vList5"/>
    <dgm:cxn modelId="{2593EA4F-D653-495A-847A-6521D49A941A}" type="presParOf" srcId="{69F8742C-2001-43DB-840A-6038C0CFC5E5}" destId="{5163F987-95B4-45FF-B4FA-5D9BA428E6AE}" srcOrd="2" destOrd="0" presId="urn:microsoft.com/office/officeart/2005/8/layout/vList5"/>
    <dgm:cxn modelId="{1DDB3E9A-4271-431D-80A8-6E8F2DC43A42}" type="presParOf" srcId="{5163F987-95B4-45FF-B4FA-5D9BA428E6AE}" destId="{4E1F21B2-53CD-4D95-8661-897EFD18FDDD}" srcOrd="0" destOrd="0" presId="urn:microsoft.com/office/officeart/2005/8/layout/vList5"/>
  </dgm:cxnLst>
  <dgm:bg>
    <a:solidFill>
      <a:schemeClr val="accent5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inperméable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imperméable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2" custScaleX="277778" custLinFactNeighborX="19858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B7EC5E6-1337-421C-916E-3634DE1548DF}" type="presOf" srcId="{E4134405-46E7-404B-956A-6037B153B932}" destId="{975CD3BE-17FE-4751-9EFF-5080EA5FACE8}" srcOrd="0" destOrd="0" presId="urn:microsoft.com/office/officeart/2005/8/layout/vList5"/>
    <dgm:cxn modelId="{3E711D5F-95DE-49F9-A68B-90A7DB8B4F15}" type="presOf" srcId="{CDAA479A-1DC3-4B43-8598-458A384D7E3B}" destId="{4E1F21B2-53CD-4D95-8661-897EFD18FDDD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A6C96AB6-BCC9-428C-8F11-7A540DB62A42}" type="presOf" srcId="{86C8D7AF-9765-4450-A909-451D567E75F5}" destId="{69F8742C-2001-43DB-840A-6038C0CFC5E5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9123CFB0-8617-4342-86C7-A45C07097D18}" type="presParOf" srcId="{69F8742C-2001-43DB-840A-6038C0CFC5E5}" destId="{07FF7ABC-1077-4972-A6C4-28644AC65C7B}" srcOrd="0" destOrd="0" presId="urn:microsoft.com/office/officeart/2005/8/layout/vList5"/>
    <dgm:cxn modelId="{A985AFB5-CC37-46F2-A858-7F301E241DD8}" type="presParOf" srcId="{07FF7ABC-1077-4972-A6C4-28644AC65C7B}" destId="{975CD3BE-17FE-4751-9EFF-5080EA5FACE8}" srcOrd="0" destOrd="0" presId="urn:microsoft.com/office/officeart/2005/8/layout/vList5"/>
    <dgm:cxn modelId="{DAC10AB4-1F8E-4EDF-AD65-50B5A6F43957}" type="presParOf" srcId="{69F8742C-2001-43DB-840A-6038C0CFC5E5}" destId="{635468B2-EDF1-44ED-8C97-EBB417DB125E}" srcOrd="1" destOrd="0" presId="urn:microsoft.com/office/officeart/2005/8/layout/vList5"/>
    <dgm:cxn modelId="{271408DA-5F01-4AD9-B8A0-2FE532BB9F6F}" type="presParOf" srcId="{69F8742C-2001-43DB-840A-6038C0CFC5E5}" destId="{5163F987-95B4-45FF-B4FA-5D9BA428E6AE}" srcOrd="2" destOrd="0" presId="urn:microsoft.com/office/officeart/2005/8/layout/vList5"/>
    <dgm:cxn modelId="{84AE6014-C462-4D95-853E-26AB372E629E}" type="presParOf" srcId="{5163F987-95B4-45FF-B4FA-5D9BA428E6AE}" destId="{4E1F21B2-53CD-4D95-8661-897EFD18FDD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fr-FR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déobéir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désobéir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2" custScaleX="277778" custLinFactNeighborX="19858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79BEC643-04A2-4038-ADF7-BE08610A3FEF}" type="presOf" srcId="{CDAA479A-1DC3-4B43-8598-458A384D7E3B}" destId="{4E1F21B2-53CD-4D95-8661-897EFD18FDDD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92F61272-9C41-495F-92EB-B3E63B163762}" type="presOf" srcId="{86C8D7AF-9765-4450-A909-451D567E75F5}" destId="{69F8742C-2001-43DB-840A-6038C0CFC5E5}" srcOrd="0" destOrd="0" presId="urn:microsoft.com/office/officeart/2005/8/layout/vList5"/>
    <dgm:cxn modelId="{AE4D9434-B55D-423F-BB6F-D888A5EE95C1}" type="presOf" srcId="{E4134405-46E7-404B-956A-6037B153B932}" destId="{975CD3BE-17FE-4751-9EFF-5080EA5FACE8}" srcOrd="0" destOrd="0" presId="urn:microsoft.com/office/officeart/2005/8/layout/vList5"/>
    <dgm:cxn modelId="{C1FB7EC7-9B86-4586-BA96-E3B0DBACC720}" type="presParOf" srcId="{69F8742C-2001-43DB-840A-6038C0CFC5E5}" destId="{07FF7ABC-1077-4972-A6C4-28644AC65C7B}" srcOrd="0" destOrd="0" presId="urn:microsoft.com/office/officeart/2005/8/layout/vList5"/>
    <dgm:cxn modelId="{DAB0A4D6-5D08-432A-BBE3-364F4A0F2016}" type="presParOf" srcId="{07FF7ABC-1077-4972-A6C4-28644AC65C7B}" destId="{975CD3BE-17FE-4751-9EFF-5080EA5FACE8}" srcOrd="0" destOrd="0" presId="urn:microsoft.com/office/officeart/2005/8/layout/vList5"/>
    <dgm:cxn modelId="{AE6E5469-41E3-487E-8E62-EFA242463761}" type="presParOf" srcId="{69F8742C-2001-43DB-840A-6038C0CFC5E5}" destId="{635468B2-EDF1-44ED-8C97-EBB417DB125E}" srcOrd="1" destOrd="0" presId="urn:microsoft.com/office/officeart/2005/8/layout/vList5"/>
    <dgm:cxn modelId="{2A4F618B-19B1-486C-8716-E060C647CA6E}" type="presParOf" srcId="{69F8742C-2001-43DB-840A-6038C0CFC5E5}" destId="{5163F987-95B4-45FF-B4FA-5D9BA428E6AE}" srcOrd="2" destOrd="0" presId="urn:microsoft.com/office/officeart/2005/8/layout/vList5"/>
    <dgm:cxn modelId="{EC739A29-8FC1-4604-AA11-66D25C22D415}" type="presParOf" srcId="{5163F987-95B4-45FF-B4FA-5D9BA428E6AE}" destId="{4E1F21B2-53CD-4D95-8661-897EFD18FDDD}" srcOrd="0" destOrd="0" presId="urn:microsoft.com/office/officeart/2005/8/layout/vList5"/>
  </dgm:cxnLst>
  <dgm:bg>
    <a:solidFill>
      <a:schemeClr val="accent5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fr-FR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inperméable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imperméable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2" custScaleX="277778" custLinFactY="-158280" custLinFactNeighborX="-44687" custLinFactNeighborY="-200000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9A8D637-E9F7-4F11-B87D-C539F00487C8}" type="presOf" srcId="{86C8D7AF-9765-4450-A909-451D567E75F5}" destId="{69F8742C-2001-43DB-840A-6038C0CFC5E5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2F3D78CC-B48A-43CD-A89F-717C9DCE77A5}" type="presOf" srcId="{E4134405-46E7-404B-956A-6037B153B932}" destId="{975CD3BE-17FE-4751-9EFF-5080EA5FACE8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27E2BB7C-4899-46ED-9AC3-5521F29F1756}" type="presOf" srcId="{CDAA479A-1DC3-4B43-8598-458A384D7E3B}" destId="{4E1F21B2-53CD-4D95-8661-897EFD18FDDD}" srcOrd="0" destOrd="0" presId="urn:microsoft.com/office/officeart/2005/8/layout/vList5"/>
    <dgm:cxn modelId="{F921EC6C-8021-4A7D-A842-BD5113AF287D}" type="presParOf" srcId="{69F8742C-2001-43DB-840A-6038C0CFC5E5}" destId="{07FF7ABC-1077-4972-A6C4-28644AC65C7B}" srcOrd="0" destOrd="0" presId="urn:microsoft.com/office/officeart/2005/8/layout/vList5"/>
    <dgm:cxn modelId="{182DB019-1CA8-4CBD-9EAE-F778717C485D}" type="presParOf" srcId="{07FF7ABC-1077-4972-A6C4-28644AC65C7B}" destId="{975CD3BE-17FE-4751-9EFF-5080EA5FACE8}" srcOrd="0" destOrd="0" presId="urn:microsoft.com/office/officeart/2005/8/layout/vList5"/>
    <dgm:cxn modelId="{6D43A468-CAA9-487E-99E5-DC0776DA6F0F}" type="presParOf" srcId="{69F8742C-2001-43DB-840A-6038C0CFC5E5}" destId="{635468B2-EDF1-44ED-8C97-EBB417DB125E}" srcOrd="1" destOrd="0" presId="urn:microsoft.com/office/officeart/2005/8/layout/vList5"/>
    <dgm:cxn modelId="{BDC7BCCF-0C41-43F4-B42A-6BC2F8DC2F2E}" type="presParOf" srcId="{69F8742C-2001-43DB-840A-6038C0CFC5E5}" destId="{5163F987-95B4-45FF-B4FA-5D9BA428E6AE}" srcOrd="2" destOrd="0" presId="urn:microsoft.com/office/officeart/2005/8/layout/vList5"/>
    <dgm:cxn modelId="{5B183093-D8C8-4DCC-8566-F1DA6BDF9850}" type="presParOf" srcId="{5163F987-95B4-45FF-B4FA-5D9BA428E6AE}" destId="{4E1F21B2-53CD-4D95-8661-897EFD18FDD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dégonfler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desgonfler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2" custScaleX="277778" custLinFactNeighborX="19858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0210E8E1-D6A5-4297-A27D-67B17B4B19CC}" type="presOf" srcId="{CDAA479A-1DC3-4B43-8598-458A384D7E3B}" destId="{4E1F21B2-53CD-4D95-8661-897EFD18FDDD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380F493D-E4B3-42B0-815A-AB3B0BA8693C}" type="presOf" srcId="{E4134405-46E7-404B-956A-6037B153B932}" destId="{975CD3BE-17FE-4751-9EFF-5080EA5FACE8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0F2310F2-0C65-449C-865B-F0577E328D9A}" type="presOf" srcId="{86C8D7AF-9765-4450-A909-451D567E75F5}" destId="{69F8742C-2001-43DB-840A-6038C0CFC5E5}" srcOrd="0" destOrd="0" presId="urn:microsoft.com/office/officeart/2005/8/layout/vList5"/>
    <dgm:cxn modelId="{0379D62F-4B9A-4201-8A7B-6CD9D1C5F034}" type="presParOf" srcId="{69F8742C-2001-43DB-840A-6038C0CFC5E5}" destId="{07FF7ABC-1077-4972-A6C4-28644AC65C7B}" srcOrd="0" destOrd="0" presId="urn:microsoft.com/office/officeart/2005/8/layout/vList5"/>
    <dgm:cxn modelId="{E9D15E4E-67AE-4AD0-AFF9-67C27EEAB38A}" type="presParOf" srcId="{07FF7ABC-1077-4972-A6C4-28644AC65C7B}" destId="{975CD3BE-17FE-4751-9EFF-5080EA5FACE8}" srcOrd="0" destOrd="0" presId="urn:microsoft.com/office/officeart/2005/8/layout/vList5"/>
    <dgm:cxn modelId="{24D823F4-7CB6-4B47-951F-443A0D3D3CE3}" type="presParOf" srcId="{69F8742C-2001-43DB-840A-6038C0CFC5E5}" destId="{635468B2-EDF1-44ED-8C97-EBB417DB125E}" srcOrd="1" destOrd="0" presId="urn:microsoft.com/office/officeart/2005/8/layout/vList5"/>
    <dgm:cxn modelId="{6C005BD0-3E03-4587-AA14-39353764030E}" type="presParOf" srcId="{69F8742C-2001-43DB-840A-6038C0CFC5E5}" destId="{5163F987-95B4-45FF-B4FA-5D9BA428E6AE}" srcOrd="2" destOrd="0" presId="urn:microsoft.com/office/officeart/2005/8/layout/vList5"/>
    <dgm:cxn modelId="{CD4F5B78-9BA3-4FC0-9D23-E4B3A5C8E5ED}" type="presParOf" srcId="{5163F987-95B4-45FF-B4FA-5D9BA428E6AE}" destId="{4E1F21B2-53CD-4D95-8661-897EFD18FDD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fr-FR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inpur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impur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2" custScaleX="277778" custLinFactNeighborX="19858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2C01FB4-E6B0-4FAB-AA5B-BDFF61F1F761}" type="presOf" srcId="{E4134405-46E7-404B-956A-6037B153B932}" destId="{975CD3BE-17FE-4751-9EFF-5080EA5FACE8}" srcOrd="0" destOrd="0" presId="urn:microsoft.com/office/officeart/2005/8/layout/vList5"/>
    <dgm:cxn modelId="{D016F874-21C1-42AD-8948-51AC9C0A1412}" type="presOf" srcId="{86C8D7AF-9765-4450-A909-451D567E75F5}" destId="{69F8742C-2001-43DB-840A-6038C0CFC5E5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99A6F048-3A11-4B7D-8211-566A3E6A1E74}" type="presOf" srcId="{CDAA479A-1DC3-4B43-8598-458A384D7E3B}" destId="{4E1F21B2-53CD-4D95-8661-897EFD18FDDD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77E44014-BE77-4490-8D4B-1946C201F21F}" type="presParOf" srcId="{69F8742C-2001-43DB-840A-6038C0CFC5E5}" destId="{07FF7ABC-1077-4972-A6C4-28644AC65C7B}" srcOrd="0" destOrd="0" presId="urn:microsoft.com/office/officeart/2005/8/layout/vList5"/>
    <dgm:cxn modelId="{0D324AAA-0CA6-47A3-8749-737CD426AC4F}" type="presParOf" srcId="{07FF7ABC-1077-4972-A6C4-28644AC65C7B}" destId="{975CD3BE-17FE-4751-9EFF-5080EA5FACE8}" srcOrd="0" destOrd="0" presId="urn:microsoft.com/office/officeart/2005/8/layout/vList5"/>
    <dgm:cxn modelId="{AA537BD8-6C03-4CB4-A093-CE1F6814E122}" type="presParOf" srcId="{69F8742C-2001-43DB-840A-6038C0CFC5E5}" destId="{635468B2-EDF1-44ED-8C97-EBB417DB125E}" srcOrd="1" destOrd="0" presId="urn:microsoft.com/office/officeart/2005/8/layout/vList5"/>
    <dgm:cxn modelId="{7F5DDE92-5C85-4045-8B0F-7259807F4242}" type="presParOf" srcId="{69F8742C-2001-43DB-840A-6038C0CFC5E5}" destId="{5163F987-95B4-45FF-B4FA-5D9BA428E6AE}" srcOrd="2" destOrd="0" presId="urn:microsoft.com/office/officeart/2005/8/layout/vList5"/>
    <dgm:cxn modelId="{7D5C4F0B-F30B-47C3-8439-ADBECABCDAF9}" type="presParOf" srcId="{5163F987-95B4-45FF-B4FA-5D9BA428E6AE}" destId="{4E1F21B2-53CD-4D95-8661-897EFD18FDD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dégonfler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fr-FR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desgonfler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2" custScaleX="277778" custLinFactNeighborX="19858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332191A-A5CE-4CBF-BB03-3305767DC9C8}" type="presOf" srcId="{86C8D7AF-9765-4450-A909-451D567E75F5}" destId="{69F8742C-2001-43DB-840A-6038C0CFC5E5}" srcOrd="0" destOrd="0" presId="urn:microsoft.com/office/officeart/2005/8/layout/vList5"/>
    <dgm:cxn modelId="{2EFF1C53-DA7A-4504-BE86-3749150C18B7}" type="presOf" srcId="{CDAA479A-1DC3-4B43-8598-458A384D7E3B}" destId="{4E1F21B2-53CD-4D95-8661-897EFD18FDDD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5D760F6A-8FF5-4EBB-B33D-69353C728087}" type="presOf" srcId="{E4134405-46E7-404B-956A-6037B153B932}" destId="{975CD3BE-17FE-4751-9EFF-5080EA5FACE8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326D6DCD-3523-4AE7-AC13-DA7D31C61973}" type="presParOf" srcId="{69F8742C-2001-43DB-840A-6038C0CFC5E5}" destId="{07FF7ABC-1077-4972-A6C4-28644AC65C7B}" srcOrd="0" destOrd="0" presId="urn:microsoft.com/office/officeart/2005/8/layout/vList5"/>
    <dgm:cxn modelId="{C225AC33-5219-47A6-BCBE-1A4CA498300A}" type="presParOf" srcId="{07FF7ABC-1077-4972-A6C4-28644AC65C7B}" destId="{975CD3BE-17FE-4751-9EFF-5080EA5FACE8}" srcOrd="0" destOrd="0" presId="urn:microsoft.com/office/officeart/2005/8/layout/vList5"/>
    <dgm:cxn modelId="{3C332178-B59E-4DAA-9BEB-3D4B8BDEA3F6}" type="presParOf" srcId="{69F8742C-2001-43DB-840A-6038C0CFC5E5}" destId="{635468B2-EDF1-44ED-8C97-EBB417DB125E}" srcOrd="1" destOrd="0" presId="urn:microsoft.com/office/officeart/2005/8/layout/vList5"/>
    <dgm:cxn modelId="{0C6D85BD-7E64-40A1-B9D7-731C610A3012}" type="presParOf" srcId="{69F8742C-2001-43DB-840A-6038C0CFC5E5}" destId="{5163F987-95B4-45FF-B4FA-5D9BA428E6AE}" srcOrd="2" destOrd="0" presId="urn:microsoft.com/office/officeart/2005/8/layout/vList5"/>
    <dgm:cxn modelId="{D7D254DA-85B0-4A55-8BAD-9755C3E9B775}" type="presParOf" srcId="{5163F987-95B4-45FF-B4FA-5D9BA428E6AE}" destId="{4E1F21B2-53CD-4D95-8661-897EFD18FDD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déséquilibre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dééquilibre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2" custScaleX="277778" custLinFactNeighborX="19858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CC6A96D-D325-4172-B27F-30F46BB5D655}" type="presOf" srcId="{86C8D7AF-9765-4450-A909-451D567E75F5}" destId="{69F8742C-2001-43DB-840A-6038C0CFC5E5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107A3535-CDB6-46E6-8AB0-7BFBFCF059A9}" type="presOf" srcId="{E4134405-46E7-404B-956A-6037B153B932}" destId="{975CD3BE-17FE-4751-9EFF-5080EA5FACE8}" srcOrd="0" destOrd="0" presId="urn:microsoft.com/office/officeart/2005/8/layout/vList5"/>
    <dgm:cxn modelId="{5BCFCD93-6F6C-4DC6-ABD5-80958BE2ECF8}" type="presOf" srcId="{CDAA479A-1DC3-4B43-8598-458A384D7E3B}" destId="{4E1F21B2-53CD-4D95-8661-897EFD18FDDD}" srcOrd="0" destOrd="0" presId="urn:microsoft.com/office/officeart/2005/8/layout/vList5"/>
    <dgm:cxn modelId="{C4E9CF54-9B1D-4B24-807F-7C7FA129460C}" type="presParOf" srcId="{69F8742C-2001-43DB-840A-6038C0CFC5E5}" destId="{07FF7ABC-1077-4972-A6C4-28644AC65C7B}" srcOrd="0" destOrd="0" presId="urn:microsoft.com/office/officeart/2005/8/layout/vList5"/>
    <dgm:cxn modelId="{DFAA820F-FA3C-4660-A505-585AD5563EF7}" type="presParOf" srcId="{07FF7ABC-1077-4972-A6C4-28644AC65C7B}" destId="{975CD3BE-17FE-4751-9EFF-5080EA5FACE8}" srcOrd="0" destOrd="0" presId="urn:microsoft.com/office/officeart/2005/8/layout/vList5"/>
    <dgm:cxn modelId="{69F356B1-B347-4E15-9BEB-39738B3895C4}" type="presParOf" srcId="{69F8742C-2001-43DB-840A-6038C0CFC5E5}" destId="{635468B2-EDF1-44ED-8C97-EBB417DB125E}" srcOrd="1" destOrd="0" presId="urn:microsoft.com/office/officeart/2005/8/layout/vList5"/>
    <dgm:cxn modelId="{62BB52DE-8619-4388-B2E3-E34680728691}" type="presParOf" srcId="{69F8742C-2001-43DB-840A-6038C0CFC5E5}" destId="{5163F987-95B4-45FF-B4FA-5D9BA428E6AE}" srcOrd="2" destOrd="0" presId="urn:microsoft.com/office/officeart/2005/8/layout/vList5"/>
    <dgm:cxn modelId="{B6EC104F-602A-4C47-8708-160AD4E8AFE1}" type="presParOf" srcId="{5163F987-95B4-45FF-B4FA-5D9BA428E6AE}" destId="{4E1F21B2-53CD-4D95-8661-897EFD18FDDD}" srcOrd="0" destOrd="0" presId="urn:microsoft.com/office/officeart/2005/8/layout/vList5"/>
  </dgm:cxnLst>
  <dgm:bg>
    <a:solidFill>
      <a:schemeClr val="accent5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imjuste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injuste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2" custScaleX="277778" custLinFactNeighborX="19858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67392DA-12A0-4FA8-87F7-13EEE465EE3D}" type="presOf" srcId="{CDAA479A-1DC3-4B43-8598-458A384D7E3B}" destId="{4E1F21B2-53CD-4D95-8661-897EFD18FDDD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B2055C24-8747-4869-89AE-F532B0210FB9}" type="presOf" srcId="{E4134405-46E7-404B-956A-6037B153B932}" destId="{975CD3BE-17FE-4751-9EFF-5080EA5FACE8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B6B986AA-B2E1-4B4C-8779-BDA4B6253FD8}" type="presOf" srcId="{86C8D7AF-9765-4450-A909-451D567E75F5}" destId="{69F8742C-2001-43DB-840A-6038C0CFC5E5}" srcOrd="0" destOrd="0" presId="urn:microsoft.com/office/officeart/2005/8/layout/vList5"/>
    <dgm:cxn modelId="{FB3B020E-03F6-4CC0-8701-37CF47989501}" type="presParOf" srcId="{69F8742C-2001-43DB-840A-6038C0CFC5E5}" destId="{07FF7ABC-1077-4972-A6C4-28644AC65C7B}" srcOrd="0" destOrd="0" presId="urn:microsoft.com/office/officeart/2005/8/layout/vList5"/>
    <dgm:cxn modelId="{91FCCD6E-495C-4256-A517-7CF576C9E04E}" type="presParOf" srcId="{07FF7ABC-1077-4972-A6C4-28644AC65C7B}" destId="{975CD3BE-17FE-4751-9EFF-5080EA5FACE8}" srcOrd="0" destOrd="0" presId="urn:microsoft.com/office/officeart/2005/8/layout/vList5"/>
    <dgm:cxn modelId="{53497872-0064-4917-8659-490676E47D69}" type="presParOf" srcId="{69F8742C-2001-43DB-840A-6038C0CFC5E5}" destId="{635468B2-EDF1-44ED-8C97-EBB417DB125E}" srcOrd="1" destOrd="0" presId="urn:microsoft.com/office/officeart/2005/8/layout/vList5"/>
    <dgm:cxn modelId="{A07D78C6-DC1E-4D8E-AAAD-3ACA20DA4530}" type="presParOf" srcId="{69F8742C-2001-43DB-840A-6038C0CFC5E5}" destId="{5163F987-95B4-45FF-B4FA-5D9BA428E6AE}" srcOrd="2" destOrd="0" presId="urn:microsoft.com/office/officeart/2005/8/layout/vList5"/>
    <dgm:cxn modelId="{E5E9290F-CC87-4FBD-A036-34F71AD731F6}" type="presParOf" srcId="{5163F987-95B4-45FF-B4FA-5D9BA428E6AE}" destId="{4E1F21B2-53CD-4D95-8661-897EFD18FDD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déséquilibre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fr-FR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dééquilibre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2" custScaleX="277778" custLinFactNeighborX="19858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4463B83-CA4C-4B5C-A0DF-C10975CF3383}" type="presOf" srcId="{86C8D7AF-9765-4450-A909-451D567E75F5}" destId="{69F8742C-2001-43DB-840A-6038C0CFC5E5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36EC0C98-068B-4625-9FBD-3D579AF9102F}" type="presOf" srcId="{E4134405-46E7-404B-956A-6037B153B932}" destId="{975CD3BE-17FE-4751-9EFF-5080EA5FACE8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5CC38D8F-38EF-40E2-B764-277DB1346090}" type="presOf" srcId="{CDAA479A-1DC3-4B43-8598-458A384D7E3B}" destId="{4E1F21B2-53CD-4D95-8661-897EFD18FDDD}" srcOrd="0" destOrd="0" presId="urn:microsoft.com/office/officeart/2005/8/layout/vList5"/>
    <dgm:cxn modelId="{405C6F34-A97C-4043-AC35-CFB2BE3E6516}" type="presParOf" srcId="{69F8742C-2001-43DB-840A-6038C0CFC5E5}" destId="{07FF7ABC-1077-4972-A6C4-28644AC65C7B}" srcOrd="0" destOrd="0" presId="urn:microsoft.com/office/officeart/2005/8/layout/vList5"/>
    <dgm:cxn modelId="{4C1C9323-AE39-44D9-B205-0B9D5F2F4E4F}" type="presParOf" srcId="{07FF7ABC-1077-4972-A6C4-28644AC65C7B}" destId="{975CD3BE-17FE-4751-9EFF-5080EA5FACE8}" srcOrd="0" destOrd="0" presId="urn:microsoft.com/office/officeart/2005/8/layout/vList5"/>
    <dgm:cxn modelId="{BEA9A823-2510-4156-8F56-89C0A497BFCC}" type="presParOf" srcId="{69F8742C-2001-43DB-840A-6038C0CFC5E5}" destId="{635468B2-EDF1-44ED-8C97-EBB417DB125E}" srcOrd="1" destOrd="0" presId="urn:microsoft.com/office/officeart/2005/8/layout/vList5"/>
    <dgm:cxn modelId="{868C0325-4DBD-4A05-8974-8C7505F48C91}" type="presParOf" srcId="{69F8742C-2001-43DB-840A-6038C0CFC5E5}" destId="{5163F987-95B4-45FF-B4FA-5D9BA428E6AE}" srcOrd="2" destOrd="0" presId="urn:microsoft.com/office/officeart/2005/8/layout/vList5"/>
    <dgm:cxn modelId="{B9C1687B-A4C4-419C-B3AC-85393A69EA27}" type="presParOf" srcId="{5163F987-95B4-45FF-B4FA-5D9BA428E6AE}" destId="{4E1F21B2-53CD-4D95-8661-897EFD18FDDD}" srcOrd="0" destOrd="0" presId="urn:microsoft.com/office/officeart/2005/8/layout/vList5"/>
  </dgm:cxnLst>
  <dgm:bg>
    <a:solidFill>
      <a:schemeClr val="accent5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fr-FR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imjuste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injuste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2" custScaleX="277778" custLinFactNeighborX="19858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0D63198-92C5-4271-AB56-BE41E5C32E3F}" type="presOf" srcId="{86C8D7AF-9765-4450-A909-451D567E75F5}" destId="{69F8742C-2001-43DB-840A-6038C0CFC5E5}" srcOrd="0" destOrd="0" presId="urn:microsoft.com/office/officeart/2005/8/layout/vList5"/>
    <dgm:cxn modelId="{DA85BEEC-E286-47D2-BBFA-D024DFC22262}" type="presOf" srcId="{CDAA479A-1DC3-4B43-8598-458A384D7E3B}" destId="{4E1F21B2-53CD-4D95-8661-897EFD18FDDD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471B9D55-09CE-4574-9CF6-B2DE438C4FDB}" type="presOf" srcId="{E4134405-46E7-404B-956A-6037B153B932}" destId="{975CD3BE-17FE-4751-9EFF-5080EA5FACE8}" srcOrd="0" destOrd="0" presId="urn:microsoft.com/office/officeart/2005/8/layout/vList5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758D4E03-BD10-4882-920B-15F4296F1529}" type="presParOf" srcId="{69F8742C-2001-43DB-840A-6038C0CFC5E5}" destId="{07FF7ABC-1077-4972-A6C4-28644AC65C7B}" srcOrd="0" destOrd="0" presId="urn:microsoft.com/office/officeart/2005/8/layout/vList5"/>
    <dgm:cxn modelId="{3DFF3639-9924-4610-B5EB-3938E8E265AA}" type="presParOf" srcId="{07FF7ABC-1077-4972-A6C4-28644AC65C7B}" destId="{975CD3BE-17FE-4751-9EFF-5080EA5FACE8}" srcOrd="0" destOrd="0" presId="urn:microsoft.com/office/officeart/2005/8/layout/vList5"/>
    <dgm:cxn modelId="{414FFD2F-D1AF-41E7-A317-ADC1E3DB0FF7}" type="presParOf" srcId="{69F8742C-2001-43DB-840A-6038C0CFC5E5}" destId="{635468B2-EDF1-44ED-8C97-EBB417DB125E}" srcOrd="1" destOrd="0" presId="urn:microsoft.com/office/officeart/2005/8/layout/vList5"/>
    <dgm:cxn modelId="{9D48EEAF-2C31-4567-9849-B51012132863}" type="presParOf" srcId="{69F8742C-2001-43DB-840A-6038C0CFC5E5}" destId="{5163F987-95B4-45FF-B4FA-5D9BA428E6AE}" srcOrd="2" destOrd="0" presId="urn:microsoft.com/office/officeart/2005/8/layout/vList5"/>
    <dgm:cxn modelId="{63DFC2B2-DF36-4213-894A-081651A3AA84}" type="presParOf" srcId="{5163F987-95B4-45FF-B4FA-5D9BA428E6AE}" destId="{4E1F21B2-53CD-4D95-8661-897EFD18FDD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6C8D7AF-9765-4450-A909-451D567E75F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134405-46E7-404B-956A-6037B153B932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déobéir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979420-0A63-4D7E-82A1-272EFEAB01A4}" type="parTrans" cxnId="{BE58126A-34CC-4AF4-97C2-C81DA51F064E}">
      <dgm:prSet/>
      <dgm:spPr/>
      <dgm:t>
        <a:bodyPr/>
        <a:lstStyle/>
        <a:p>
          <a:endParaRPr lang="fr-FR"/>
        </a:p>
      </dgm:t>
    </dgm:pt>
    <dgm:pt modelId="{DB0A38CC-BBDA-4ED7-84C5-4920E2D86E31}" type="sibTrans" cxnId="{BE58126A-34CC-4AF4-97C2-C81DA51F064E}">
      <dgm:prSet/>
      <dgm:spPr/>
      <dgm:t>
        <a:bodyPr/>
        <a:lstStyle/>
        <a:p>
          <a:endParaRPr lang="fr-FR"/>
        </a:p>
      </dgm:t>
    </dgm:pt>
    <dgm:pt modelId="{CDAA479A-1DC3-4B43-8598-458A384D7E3B}">
      <dgm:prSet phldrT="[Texte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fr-F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désobéir</a:t>
          </a:r>
          <a:endParaRPr lang="fr-FR" sz="2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F01057-156D-4473-BCE4-90208C5A4EDB}" type="parTrans" cxnId="{2B899351-F503-46D4-8C00-9617CDC8FC0A}">
      <dgm:prSet/>
      <dgm:spPr/>
      <dgm:t>
        <a:bodyPr/>
        <a:lstStyle/>
        <a:p>
          <a:endParaRPr lang="fr-FR"/>
        </a:p>
      </dgm:t>
    </dgm:pt>
    <dgm:pt modelId="{CE0B3A7C-98B0-4A88-BF96-451AD9291BC5}" type="sibTrans" cxnId="{2B899351-F503-46D4-8C00-9617CDC8FC0A}">
      <dgm:prSet/>
      <dgm:spPr/>
      <dgm:t>
        <a:bodyPr/>
        <a:lstStyle/>
        <a:p>
          <a:endParaRPr lang="fr-FR"/>
        </a:p>
      </dgm:t>
    </dgm:pt>
    <dgm:pt modelId="{69F8742C-2001-43DB-840A-6038C0CFC5E5}" type="pres">
      <dgm:prSet presAssocID="{86C8D7AF-9765-4450-A909-451D567E75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FF7ABC-1077-4972-A6C4-28644AC65C7B}" type="pres">
      <dgm:prSet presAssocID="{E4134405-46E7-404B-956A-6037B153B932}" presName="linNode" presStyleCnt="0"/>
      <dgm:spPr/>
    </dgm:pt>
    <dgm:pt modelId="{975CD3BE-17FE-4751-9EFF-5080EA5FACE8}" type="pres">
      <dgm:prSet presAssocID="{E4134405-46E7-404B-956A-6037B153B932}" presName="parentText" presStyleLbl="node1" presStyleIdx="0" presStyleCnt="2" custScaleX="277778" custLinFactNeighborX="19858" custLinFactNeighborY="-2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5468B2-EDF1-44ED-8C97-EBB417DB125E}" type="pres">
      <dgm:prSet presAssocID="{DB0A38CC-BBDA-4ED7-84C5-4920E2D86E31}" presName="sp" presStyleCnt="0"/>
      <dgm:spPr/>
    </dgm:pt>
    <dgm:pt modelId="{5163F987-95B4-45FF-B4FA-5D9BA428E6AE}" type="pres">
      <dgm:prSet presAssocID="{CDAA479A-1DC3-4B43-8598-458A384D7E3B}" presName="linNode" presStyleCnt="0"/>
      <dgm:spPr/>
    </dgm:pt>
    <dgm:pt modelId="{4E1F21B2-53CD-4D95-8661-897EFD18FDDD}" type="pres">
      <dgm:prSet presAssocID="{CDAA479A-1DC3-4B43-8598-458A384D7E3B}" presName="parentText" presStyleLbl="node1" presStyleIdx="1" presStyleCnt="2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86798E2-DA76-4AA7-904B-E1B976C6FA7C}" type="presOf" srcId="{E4134405-46E7-404B-956A-6037B153B932}" destId="{975CD3BE-17FE-4751-9EFF-5080EA5FACE8}" srcOrd="0" destOrd="0" presId="urn:microsoft.com/office/officeart/2005/8/layout/vList5"/>
    <dgm:cxn modelId="{AB12962B-2C9D-4660-B262-246D7B2712F7}" type="presOf" srcId="{86C8D7AF-9765-4450-A909-451D567E75F5}" destId="{69F8742C-2001-43DB-840A-6038C0CFC5E5}" srcOrd="0" destOrd="0" presId="urn:microsoft.com/office/officeart/2005/8/layout/vList5"/>
    <dgm:cxn modelId="{3CA88308-3433-441E-BD60-69E11675DB9B}" type="presOf" srcId="{CDAA479A-1DC3-4B43-8598-458A384D7E3B}" destId="{4E1F21B2-53CD-4D95-8661-897EFD18FDDD}" srcOrd="0" destOrd="0" presId="urn:microsoft.com/office/officeart/2005/8/layout/vList5"/>
    <dgm:cxn modelId="{BE58126A-34CC-4AF4-97C2-C81DA51F064E}" srcId="{86C8D7AF-9765-4450-A909-451D567E75F5}" destId="{E4134405-46E7-404B-956A-6037B153B932}" srcOrd="0" destOrd="0" parTransId="{9C979420-0A63-4D7E-82A1-272EFEAB01A4}" sibTransId="{DB0A38CC-BBDA-4ED7-84C5-4920E2D86E31}"/>
    <dgm:cxn modelId="{2B899351-F503-46D4-8C00-9617CDC8FC0A}" srcId="{86C8D7AF-9765-4450-A909-451D567E75F5}" destId="{CDAA479A-1DC3-4B43-8598-458A384D7E3B}" srcOrd="1" destOrd="0" parTransId="{49F01057-156D-4473-BCE4-90208C5A4EDB}" sibTransId="{CE0B3A7C-98B0-4A88-BF96-451AD9291BC5}"/>
    <dgm:cxn modelId="{637AB045-AC2B-4597-BB2C-B9ED119B3A09}" type="presParOf" srcId="{69F8742C-2001-43DB-840A-6038C0CFC5E5}" destId="{07FF7ABC-1077-4972-A6C4-28644AC65C7B}" srcOrd="0" destOrd="0" presId="urn:microsoft.com/office/officeart/2005/8/layout/vList5"/>
    <dgm:cxn modelId="{9B14C5F4-8D42-4B3D-B85F-7454F5964B13}" type="presParOf" srcId="{07FF7ABC-1077-4972-A6C4-28644AC65C7B}" destId="{975CD3BE-17FE-4751-9EFF-5080EA5FACE8}" srcOrd="0" destOrd="0" presId="urn:microsoft.com/office/officeart/2005/8/layout/vList5"/>
    <dgm:cxn modelId="{8A893F39-E9B9-4FDC-AED3-368D216A3796}" type="presParOf" srcId="{69F8742C-2001-43DB-840A-6038C0CFC5E5}" destId="{635468B2-EDF1-44ED-8C97-EBB417DB125E}" srcOrd="1" destOrd="0" presId="urn:microsoft.com/office/officeart/2005/8/layout/vList5"/>
    <dgm:cxn modelId="{5838F61E-871D-4370-AA01-0295347B61D4}" type="presParOf" srcId="{69F8742C-2001-43DB-840A-6038C0CFC5E5}" destId="{5163F987-95B4-45FF-B4FA-5D9BA428E6AE}" srcOrd="2" destOrd="0" presId="urn:microsoft.com/office/officeart/2005/8/layout/vList5"/>
    <dgm:cxn modelId="{8D6B27D0-66C6-4E09-ACF9-9E01F8CA851C}" type="presParOf" srcId="{5163F987-95B4-45FF-B4FA-5D9BA428E6AE}" destId="{4E1F21B2-53CD-4D95-8661-897EFD18FDDD}" srcOrd="0" destOrd="0" presId="urn:microsoft.com/office/officeart/2005/8/layout/vList5"/>
  </dgm:cxnLst>
  <dgm:bg>
    <a:solidFill>
      <a:schemeClr val="accent5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29" y="2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inpur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49" y="25722"/>
        <a:ext cx="2538318" cy="475434"/>
      </dsp:txXfrm>
    </dsp:sp>
    <dsp:sp modelId="{4E1F21B2-53CD-4D95-8661-897EFD18FDDD}">
      <dsp:nvSpPr>
        <dsp:cNvPr id="0" name=""/>
        <dsp:cNvSpPr/>
      </dsp:nvSpPr>
      <dsp:spPr>
        <a:xfrm>
          <a:off x="1264" y="553231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impur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84" y="578951"/>
        <a:ext cx="2538318" cy="47543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29" y="2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inperméable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49" y="25722"/>
        <a:ext cx="2538318" cy="475434"/>
      </dsp:txXfrm>
    </dsp:sp>
    <dsp:sp modelId="{4E1F21B2-53CD-4D95-8661-897EFD18FDDD}">
      <dsp:nvSpPr>
        <dsp:cNvPr id="0" name=""/>
        <dsp:cNvSpPr/>
      </dsp:nvSpPr>
      <dsp:spPr>
        <a:xfrm>
          <a:off x="1264" y="553231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imperméable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84" y="578951"/>
        <a:ext cx="2538318" cy="47543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29" y="2"/>
          <a:ext cx="2589758" cy="526874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déobéir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49" y="25722"/>
        <a:ext cx="2538318" cy="475434"/>
      </dsp:txXfrm>
    </dsp:sp>
    <dsp:sp modelId="{4E1F21B2-53CD-4D95-8661-897EFD18FDDD}">
      <dsp:nvSpPr>
        <dsp:cNvPr id="0" name=""/>
        <dsp:cNvSpPr/>
      </dsp:nvSpPr>
      <dsp:spPr>
        <a:xfrm>
          <a:off x="1264" y="553231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désobéir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84" y="578951"/>
        <a:ext cx="2538318" cy="47543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0" y="0"/>
          <a:ext cx="2589758" cy="526874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inperméable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20" y="25720"/>
        <a:ext cx="2538318" cy="475434"/>
      </dsp:txXfrm>
    </dsp:sp>
    <dsp:sp modelId="{4E1F21B2-53CD-4D95-8661-897EFD18FDDD}">
      <dsp:nvSpPr>
        <dsp:cNvPr id="0" name=""/>
        <dsp:cNvSpPr/>
      </dsp:nvSpPr>
      <dsp:spPr>
        <a:xfrm>
          <a:off x="1264" y="553231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imperméable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84" y="578951"/>
        <a:ext cx="2538318" cy="4754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29" y="2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dégonfler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49" y="25722"/>
        <a:ext cx="2538318" cy="475434"/>
      </dsp:txXfrm>
    </dsp:sp>
    <dsp:sp modelId="{4E1F21B2-53CD-4D95-8661-897EFD18FDDD}">
      <dsp:nvSpPr>
        <dsp:cNvPr id="0" name=""/>
        <dsp:cNvSpPr/>
      </dsp:nvSpPr>
      <dsp:spPr>
        <a:xfrm>
          <a:off x="1264" y="553231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desgonfler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84" y="578951"/>
        <a:ext cx="2538318" cy="4754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29" y="2"/>
          <a:ext cx="2589758" cy="526874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inpur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49" y="25722"/>
        <a:ext cx="2538318" cy="475434"/>
      </dsp:txXfrm>
    </dsp:sp>
    <dsp:sp modelId="{4E1F21B2-53CD-4D95-8661-897EFD18FDDD}">
      <dsp:nvSpPr>
        <dsp:cNvPr id="0" name=""/>
        <dsp:cNvSpPr/>
      </dsp:nvSpPr>
      <dsp:spPr>
        <a:xfrm>
          <a:off x="1264" y="553231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impur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84" y="578951"/>
        <a:ext cx="2538318" cy="4754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29" y="2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dégonfler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49" y="25722"/>
        <a:ext cx="2538318" cy="475434"/>
      </dsp:txXfrm>
    </dsp:sp>
    <dsp:sp modelId="{4E1F21B2-53CD-4D95-8661-897EFD18FDDD}">
      <dsp:nvSpPr>
        <dsp:cNvPr id="0" name=""/>
        <dsp:cNvSpPr/>
      </dsp:nvSpPr>
      <dsp:spPr>
        <a:xfrm>
          <a:off x="1264" y="553231"/>
          <a:ext cx="2589758" cy="526874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desgonfler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84" y="578951"/>
        <a:ext cx="2538318" cy="4754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29" y="2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déséquilibre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49" y="25722"/>
        <a:ext cx="2538318" cy="475434"/>
      </dsp:txXfrm>
    </dsp:sp>
    <dsp:sp modelId="{4E1F21B2-53CD-4D95-8661-897EFD18FDDD}">
      <dsp:nvSpPr>
        <dsp:cNvPr id="0" name=""/>
        <dsp:cNvSpPr/>
      </dsp:nvSpPr>
      <dsp:spPr>
        <a:xfrm>
          <a:off x="1264" y="553231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dééquilibre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84" y="578951"/>
        <a:ext cx="2538318" cy="4754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29" y="2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imjuste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49" y="25722"/>
        <a:ext cx="2538318" cy="475434"/>
      </dsp:txXfrm>
    </dsp:sp>
    <dsp:sp modelId="{4E1F21B2-53CD-4D95-8661-897EFD18FDDD}">
      <dsp:nvSpPr>
        <dsp:cNvPr id="0" name=""/>
        <dsp:cNvSpPr/>
      </dsp:nvSpPr>
      <dsp:spPr>
        <a:xfrm>
          <a:off x="1264" y="553231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injuste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84" y="578951"/>
        <a:ext cx="2538318" cy="4754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29" y="2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déséquilibre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49" y="25722"/>
        <a:ext cx="2538318" cy="475434"/>
      </dsp:txXfrm>
    </dsp:sp>
    <dsp:sp modelId="{4E1F21B2-53CD-4D95-8661-897EFD18FDDD}">
      <dsp:nvSpPr>
        <dsp:cNvPr id="0" name=""/>
        <dsp:cNvSpPr/>
      </dsp:nvSpPr>
      <dsp:spPr>
        <a:xfrm>
          <a:off x="1264" y="553231"/>
          <a:ext cx="2589758" cy="526874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dééquilibre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84" y="578951"/>
        <a:ext cx="2538318" cy="47543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29" y="2"/>
          <a:ext cx="2589758" cy="526874"/>
        </a:xfrm>
        <a:prstGeom prst="roundRect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imjuste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49" y="25722"/>
        <a:ext cx="2538318" cy="475434"/>
      </dsp:txXfrm>
    </dsp:sp>
    <dsp:sp modelId="{4E1F21B2-53CD-4D95-8661-897EFD18FDDD}">
      <dsp:nvSpPr>
        <dsp:cNvPr id="0" name=""/>
        <dsp:cNvSpPr/>
      </dsp:nvSpPr>
      <dsp:spPr>
        <a:xfrm>
          <a:off x="1264" y="553231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injuste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84" y="578951"/>
        <a:ext cx="2538318" cy="4754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5CD3BE-17FE-4751-9EFF-5080EA5FACE8}">
      <dsp:nvSpPr>
        <dsp:cNvPr id="0" name=""/>
        <dsp:cNvSpPr/>
      </dsp:nvSpPr>
      <dsp:spPr>
        <a:xfrm>
          <a:off x="2529" y="2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déobéir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249" y="25722"/>
        <a:ext cx="2538318" cy="475434"/>
      </dsp:txXfrm>
    </dsp:sp>
    <dsp:sp modelId="{4E1F21B2-53CD-4D95-8661-897EFD18FDDD}">
      <dsp:nvSpPr>
        <dsp:cNvPr id="0" name=""/>
        <dsp:cNvSpPr/>
      </dsp:nvSpPr>
      <dsp:spPr>
        <a:xfrm>
          <a:off x="1264" y="553231"/>
          <a:ext cx="2589758" cy="52687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désobéir</a:t>
          </a:r>
          <a:endParaRPr lang="fr-FR" sz="2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984" y="578951"/>
        <a:ext cx="2538318" cy="475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FAB38032-5368-4B09-9C96-178614D67049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0013" y="749300"/>
            <a:ext cx="6665912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6594" y="4749086"/>
            <a:ext cx="5492750" cy="4499134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9109" y="9496436"/>
            <a:ext cx="2975240" cy="499904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7EB7E2C8-4172-4E3B-A82B-D2EE77AEFF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332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095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7E2C8-4172-4E3B-A82B-D2EE77AEFFB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134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265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691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658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55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811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24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731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439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08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704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DCC8F-4D11-41F8-A553-39B04FAD7D60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60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DCC8F-4D11-41F8-A553-39B04FAD7D60}" type="datetimeFigureOut">
              <a:rPr lang="fr-FR" smtClean="0"/>
              <a:t>29/04/2020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4CDC0-82AD-4F61-8DD2-E056EC901B7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857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image" Target="../media/image11.png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18" Type="http://schemas.openxmlformats.org/officeDocument/2006/relationships/diagramData" Target="../diagrams/data8.xml"/><Relationship Id="rId3" Type="http://schemas.openxmlformats.org/officeDocument/2006/relationships/diagramData" Target="../diagrams/data5.xml"/><Relationship Id="rId21" Type="http://schemas.openxmlformats.org/officeDocument/2006/relationships/diagramColors" Target="../diagrams/colors8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image" Target="../media/image11.png"/><Relationship Id="rId16" Type="http://schemas.openxmlformats.org/officeDocument/2006/relationships/diagramColors" Target="../diagrams/colors7.xml"/><Relationship Id="rId20" Type="http://schemas.openxmlformats.org/officeDocument/2006/relationships/diagramQuickStyle" Target="../diagrams/quickStyl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19" Type="http://schemas.openxmlformats.org/officeDocument/2006/relationships/diagramLayout" Target="../diagrams/layout8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Relationship Id="rId22" Type="http://schemas.microsoft.com/office/2007/relationships/diagramDrawing" Target="../diagrams/drawing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13" Type="http://schemas.openxmlformats.org/officeDocument/2006/relationships/diagramData" Target="../diagrams/data11.xml"/><Relationship Id="rId18" Type="http://schemas.openxmlformats.org/officeDocument/2006/relationships/diagramData" Target="../diagrams/data12.xml"/><Relationship Id="rId3" Type="http://schemas.openxmlformats.org/officeDocument/2006/relationships/diagramData" Target="../diagrams/data9.xml"/><Relationship Id="rId21" Type="http://schemas.openxmlformats.org/officeDocument/2006/relationships/diagramColors" Target="../diagrams/colors12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17" Type="http://schemas.microsoft.com/office/2007/relationships/diagramDrawing" Target="../diagrams/drawing11.xml"/><Relationship Id="rId2" Type="http://schemas.openxmlformats.org/officeDocument/2006/relationships/image" Target="../media/image11.png"/><Relationship Id="rId16" Type="http://schemas.openxmlformats.org/officeDocument/2006/relationships/diagramColors" Target="../diagrams/colors11.xml"/><Relationship Id="rId20" Type="http://schemas.openxmlformats.org/officeDocument/2006/relationships/diagramQuickStyle" Target="../diagrams/quickStyl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0.xml"/><Relationship Id="rId19" Type="http://schemas.openxmlformats.org/officeDocument/2006/relationships/diagramLayout" Target="../diagrams/layout12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Relationship Id="rId14" Type="http://schemas.openxmlformats.org/officeDocument/2006/relationships/diagramLayout" Target="../diagrams/layout11.xml"/><Relationship Id="rId22" Type="http://schemas.microsoft.com/office/2007/relationships/diagramDrawing" Target="../diagrams/drawing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59973" y="771550"/>
            <a:ext cx="5832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Français CE1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376752" y="1779662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Séquence  4 – séance 1 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036762" y="3086294"/>
            <a:ext cx="6640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sens des préfixes et des suffixes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96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53419" y="141473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Pour dire le contraire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577"/>
            <a:ext cx="804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661868" y="927650"/>
            <a:ext cx="16561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250218" y="911467"/>
            <a:ext cx="201622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661868" y="1549593"/>
            <a:ext cx="16561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650080" y="3269968"/>
            <a:ext cx="16561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mobile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650080" y="2577470"/>
            <a:ext cx="165618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actif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250218" y="1549593"/>
            <a:ext cx="201622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50218" y="2577469"/>
            <a:ext cx="201622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fr-FR" sz="2400" b="1" u="sng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ctif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250218" y="3269968"/>
            <a:ext cx="2016224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obile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necteur droit avec flèche 17"/>
          <p:cNvCxnSpPr/>
          <p:nvPr/>
        </p:nvCxnSpPr>
        <p:spPr>
          <a:xfrm>
            <a:off x="3573695" y="1158482"/>
            <a:ext cx="142980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3556360" y="1863754"/>
            <a:ext cx="142980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e 34"/>
          <p:cNvGrpSpPr/>
          <p:nvPr/>
        </p:nvGrpSpPr>
        <p:grpSpPr>
          <a:xfrm>
            <a:off x="7462127" y="585016"/>
            <a:ext cx="1440160" cy="1576231"/>
            <a:chOff x="7452320" y="566959"/>
            <a:chExt cx="1440160" cy="1788767"/>
          </a:xfrm>
        </p:grpSpPr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3630" y="863346"/>
              <a:ext cx="406178" cy="416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6750" y="1580527"/>
              <a:ext cx="383058" cy="527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" name="ZoneTexte 21"/>
            <p:cNvSpPr txBox="1"/>
            <p:nvPr/>
          </p:nvSpPr>
          <p:spPr>
            <a:xfrm>
              <a:off x="8079907" y="677815"/>
              <a:ext cx="5760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>
                  <a:solidFill>
                    <a:srgbClr val="0066FF"/>
                  </a:solidFill>
                </a:rPr>
                <a:t>i</a:t>
              </a:r>
              <a:r>
                <a:rPr lang="fr-FR" sz="2000" b="1" dirty="0" smtClean="0">
                  <a:solidFill>
                    <a:srgbClr val="0066FF"/>
                  </a:solidFill>
                </a:rPr>
                <a:t>n</a:t>
              </a:r>
            </a:p>
            <a:p>
              <a:r>
                <a:rPr lang="fr-FR" sz="2000" b="1" dirty="0" err="1" smtClean="0">
                  <a:solidFill>
                    <a:srgbClr val="0066FF"/>
                  </a:solidFill>
                </a:rPr>
                <a:t>im</a:t>
              </a:r>
              <a:endParaRPr lang="fr-FR" sz="2000" b="1" dirty="0">
                <a:solidFill>
                  <a:srgbClr val="0066FF"/>
                </a:solidFill>
              </a:endParaRP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8079907" y="1636105"/>
              <a:ext cx="81257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solidFill>
                    <a:srgbClr val="0066FF"/>
                  </a:solidFill>
                </a:rPr>
                <a:t>« in »</a:t>
              </a:r>
              <a:endParaRPr lang="fr-FR" b="1" dirty="0">
                <a:solidFill>
                  <a:srgbClr val="0066FF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452320" y="566959"/>
              <a:ext cx="1440160" cy="1788767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cxnSp>
        <p:nvCxnSpPr>
          <p:cNvPr id="26" name="Connecteur droit avec flèche 25"/>
          <p:cNvCxnSpPr/>
          <p:nvPr/>
        </p:nvCxnSpPr>
        <p:spPr>
          <a:xfrm>
            <a:off x="3556359" y="2808301"/>
            <a:ext cx="142980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3556358" y="3487577"/>
            <a:ext cx="142980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e 6"/>
          <p:cNvGrpSpPr/>
          <p:nvPr/>
        </p:nvGrpSpPr>
        <p:grpSpPr>
          <a:xfrm>
            <a:off x="7462127" y="2397453"/>
            <a:ext cx="1440160" cy="1541336"/>
            <a:chOff x="7452320" y="2636089"/>
            <a:chExt cx="1440160" cy="1728192"/>
          </a:xfrm>
        </p:grpSpPr>
        <p:grpSp>
          <p:nvGrpSpPr>
            <p:cNvPr id="36" name="Groupe 35"/>
            <p:cNvGrpSpPr/>
            <p:nvPr/>
          </p:nvGrpSpPr>
          <p:grpSpPr>
            <a:xfrm>
              <a:off x="7452320" y="2636089"/>
              <a:ext cx="1440160" cy="1728192"/>
              <a:chOff x="7452320" y="2636089"/>
              <a:chExt cx="1440160" cy="1728192"/>
            </a:xfrm>
          </p:grpSpPr>
          <p:pic>
            <p:nvPicPr>
              <p:cNvPr id="28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33630" y="3084161"/>
                <a:ext cx="406178" cy="4160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9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56750" y="3801342"/>
                <a:ext cx="383058" cy="527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ZoneTexte 30"/>
              <p:cNvSpPr txBox="1"/>
              <p:nvPr/>
            </p:nvSpPr>
            <p:spPr>
              <a:xfrm>
                <a:off x="8079907" y="3856920"/>
                <a:ext cx="8125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b="1" dirty="0" smtClean="0">
                    <a:solidFill>
                      <a:srgbClr val="0066FF"/>
                    </a:solidFill>
                  </a:rPr>
                  <a:t>« in »</a:t>
                </a:r>
                <a:endParaRPr lang="fr-FR" b="1" dirty="0">
                  <a:solidFill>
                    <a:srgbClr val="0066FF"/>
                  </a:solidFill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452320" y="2636089"/>
                <a:ext cx="1440160" cy="172819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cxnSp>
            <p:nvCxnSpPr>
              <p:cNvPr id="34" name="Connecteur droit 33"/>
              <p:cNvCxnSpPr/>
              <p:nvPr/>
            </p:nvCxnSpPr>
            <p:spPr>
              <a:xfrm>
                <a:off x="7556750" y="3801342"/>
                <a:ext cx="383058" cy="52776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ZoneTexte 32"/>
            <p:cNvSpPr txBox="1"/>
            <p:nvPr/>
          </p:nvSpPr>
          <p:spPr>
            <a:xfrm>
              <a:off x="8123506" y="2891836"/>
              <a:ext cx="57606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>
                  <a:solidFill>
                    <a:srgbClr val="0066FF"/>
                  </a:solidFill>
                </a:rPr>
                <a:t>i</a:t>
              </a:r>
              <a:r>
                <a:rPr lang="fr-FR" sz="2000" b="1" dirty="0" smtClean="0">
                  <a:solidFill>
                    <a:srgbClr val="0066FF"/>
                  </a:solidFill>
                </a:rPr>
                <a:t>n</a:t>
              </a:r>
            </a:p>
            <a:p>
              <a:r>
                <a:rPr lang="fr-FR" sz="2000" b="1" dirty="0" err="1" smtClean="0">
                  <a:solidFill>
                    <a:srgbClr val="0066FF"/>
                  </a:solidFill>
                </a:rPr>
                <a:t>im</a:t>
              </a:r>
              <a:endParaRPr lang="fr-FR" sz="2000" b="1" dirty="0">
                <a:solidFill>
                  <a:srgbClr val="0066FF"/>
                </a:solidFill>
              </a:endParaRPr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323526" y="4227934"/>
            <a:ext cx="8376043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préfixes «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in-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» et « </a:t>
            </a:r>
            <a:r>
              <a:rPr lang="fr-FR" sz="2400" b="1" dirty="0" err="1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» sont utiles pour construire des mots de sens contraire (des antonymes). 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18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53419" y="141473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Donne le contraire des mots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577"/>
            <a:ext cx="804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129772" y="149917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pur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076712219"/>
              </p:ext>
            </p:extLst>
          </p:nvPr>
        </p:nvGraphicFramePr>
        <p:xfrm>
          <a:off x="1043608" y="2363272"/>
          <a:ext cx="25922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5378244" y="153686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gonfler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3674029387"/>
              </p:ext>
            </p:extLst>
          </p:nvPr>
        </p:nvGraphicFramePr>
        <p:xfrm>
          <a:off x="5292080" y="2400963"/>
          <a:ext cx="25922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val="3470740754"/>
              </p:ext>
            </p:extLst>
          </p:nvPr>
        </p:nvGraphicFramePr>
        <p:xfrm>
          <a:off x="985756" y="2355726"/>
          <a:ext cx="25922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val="1136103141"/>
              </p:ext>
            </p:extLst>
          </p:nvPr>
        </p:nvGraphicFramePr>
        <p:xfrm>
          <a:off x="5234228" y="2427734"/>
          <a:ext cx="25922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17706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10" grpId="0">
        <p:bldAsOne/>
      </p:bldGraphic>
      <p:bldGraphic spid="11" grpId="0">
        <p:bldAsOne/>
      </p:bldGraphic>
      <p:bldGraphic spid="12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53419" y="141473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Donne le contraire des mots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577"/>
            <a:ext cx="804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129772" y="149917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équilibre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4167107954"/>
              </p:ext>
            </p:extLst>
          </p:nvPr>
        </p:nvGraphicFramePr>
        <p:xfrm>
          <a:off x="1043608" y="2363272"/>
          <a:ext cx="25922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5378244" y="153686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juste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183763053"/>
              </p:ext>
            </p:extLst>
          </p:nvPr>
        </p:nvGraphicFramePr>
        <p:xfrm>
          <a:off x="5292080" y="2400963"/>
          <a:ext cx="25922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3" name="Diagramme 12"/>
          <p:cNvGraphicFramePr/>
          <p:nvPr>
            <p:extLst>
              <p:ext uri="{D42A27DB-BD31-4B8C-83A1-F6EECF244321}">
                <p14:modId xmlns:p14="http://schemas.microsoft.com/office/powerpoint/2010/main" val="3046252921"/>
              </p:ext>
            </p:extLst>
          </p:nvPr>
        </p:nvGraphicFramePr>
        <p:xfrm>
          <a:off x="985756" y="2355726"/>
          <a:ext cx="25922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4" name="Diagramme 13"/>
          <p:cNvGraphicFramePr/>
          <p:nvPr>
            <p:extLst>
              <p:ext uri="{D42A27DB-BD31-4B8C-83A1-F6EECF244321}">
                <p14:modId xmlns:p14="http://schemas.microsoft.com/office/powerpoint/2010/main" val="2037378011"/>
              </p:ext>
            </p:extLst>
          </p:nvPr>
        </p:nvGraphicFramePr>
        <p:xfrm>
          <a:off x="5346074" y="2355726"/>
          <a:ext cx="25922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81830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10" grpId="0">
        <p:bldAsOne/>
      </p:bldGraphic>
      <p:bldGraphic spid="13" grpId="0">
        <p:bldAsOne/>
      </p:bldGraphic>
      <p:bldGraphic spid="1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353419" y="141473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Donne le contraire des mots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1577"/>
            <a:ext cx="804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129772" y="149917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obéir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593870549"/>
              </p:ext>
            </p:extLst>
          </p:nvPr>
        </p:nvGraphicFramePr>
        <p:xfrm>
          <a:off x="1043608" y="2363272"/>
          <a:ext cx="25922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5378244" y="153686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perméable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2102982181"/>
              </p:ext>
            </p:extLst>
          </p:nvPr>
        </p:nvGraphicFramePr>
        <p:xfrm>
          <a:off x="5292080" y="2400963"/>
          <a:ext cx="25922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1" name="Diagramme 10"/>
          <p:cNvGraphicFramePr/>
          <p:nvPr>
            <p:extLst>
              <p:ext uri="{D42A27DB-BD31-4B8C-83A1-F6EECF244321}">
                <p14:modId xmlns:p14="http://schemas.microsoft.com/office/powerpoint/2010/main" val="522562255"/>
              </p:ext>
            </p:extLst>
          </p:nvPr>
        </p:nvGraphicFramePr>
        <p:xfrm>
          <a:off x="985756" y="2355726"/>
          <a:ext cx="25922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val="1243191288"/>
              </p:ext>
            </p:extLst>
          </p:nvPr>
        </p:nvGraphicFramePr>
        <p:xfrm>
          <a:off x="5318779" y="2355726"/>
          <a:ext cx="2592288" cy="10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509519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10" grpId="0">
        <p:bldAsOne/>
      </p:bldGraphic>
      <p:bldGraphic spid="11" grpId="0">
        <p:bldAsOne/>
      </p:bldGraphic>
      <p:bldGraphic spid="12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379678" y="180329"/>
            <a:ext cx="7152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Nommer le « petit de … » ou ce qui est petit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84" y="0"/>
            <a:ext cx="804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043608" y="876292"/>
            <a:ext cx="71160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gouttelette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tombe dans le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jardinet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Où un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souriceau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grignote une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gaufrette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chaton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regarde, sur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</a:t>
            </a:r>
            <a:r>
              <a:rPr lang="fr-F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muret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20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lang="fr-FR" sz="2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oisillon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picorant les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tartelettes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sz="2400" b="1" dirty="0" smtClean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Quelle drôle de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chansonnette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!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54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84" y="0"/>
            <a:ext cx="804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075066" y="987574"/>
            <a:ext cx="30243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jardin</a:t>
            </a:r>
            <a:r>
              <a:rPr lang="fr-FR" sz="2400" b="1" u="sng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 tartel</a:t>
            </a:r>
            <a:r>
              <a:rPr lang="fr-FR" sz="2400" b="1" u="sng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ette</a:t>
            </a:r>
          </a:p>
          <a:p>
            <a:pPr algn="ctr"/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ois</a:t>
            </a:r>
            <a:r>
              <a:rPr lang="fr-FR" sz="2400" b="1" u="sng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illon</a:t>
            </a: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chat</a:t>
            </a:r>
            <a:r>
              <a:rPr lang="fr-FR" sz="2400" b="1" u="sng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</a:p>
          <a:p>
            <a:pPr algn="ctr"/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souric</a:t>
            </a:r>
            <a:r>
              <a:rPr lang="fr-FR" sz="2400" b="1" u="sng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eau</a:t>
            </a: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75066" y="3819693"/>
            <a:ext cx="7025326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suffixes «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-et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fr-FR" sz="2400" b="1" dirty="0" err="1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», « 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-on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» et « 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-eau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» sont utiles pour construire des mots désignant un </a:t>
            </a:r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petit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objet ou être vivant.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flipH="1">
            <a:off x="3491880" y="2191735"/>
            <a:ext cx="2859167" cy="1244111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 flipV="1">
            <a:off x="3491880" y="1325605"/>
            <a:ext cx="2859166" cy="86613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 flipV="1">
            <a:off x="3491880" y="1635646"/>
            <a:ext cx="2825776" cy="556089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>
            <a:off x="3707904" y="2191735"/>
            <a:ext cx="2609751" cy="134667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H="1">
            <a:off x="3491880" y="2192752"/>
            <a:ext cx="2818220" cy="466018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llipse 15"/>
          <p:cNvSpPr/>
          <p:nvPr/>
        </p:nvSpPr>
        <p:spPr>
          <a:xfrm>
            <a:off x="6196527" y="1795691"/>
            <a:ext cx="2464996" cy="79208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suffixes</a:t>
            </a:r>
            <a:endParaRPr lang="fr-F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379678" y="180329"/>
            <a:ext cx="7152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Nommer le « petit de … » ou ce qui est petit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6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84" y="0"/>
            <a:ext cx="804863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9" name="Groupe 18"/>
          <p:cNvGrpSpPr/>
          <p:nvPr/>
        </p:nvGrpSpPr>
        <p:grpSpPr>
          <a:xfrm>
            <a:off x="899592" y="996839"/>
            <a:ext cx="2608468" cy="1503400"/>
            <a:chOff x="63410" y="1310948"/>
            <a:chExt cx="2608468" cy="1503400"/>
          </a:xfrm>
        </p:grpSpPr>
        <p:sp>
          <p:nvSpPr>
            <p:cNvPr id="10" name="ZoneTexte 9"/>
            <p:cNvSpPr txBox="1"/>
            <p:nvPr/>
          </p:nvSpPr>
          <p:spPr>
            <a:xfrm>
              <a:off x="280398" y="1310948"/>
              <a:ext cx="2174492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un petit moulin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3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10" y="2022260"/>
              <a:ext cx="2608468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3" name="Groupe 22"/>
          <p:cNvGrpSpPr/>
          <p:nvPr/>
        </p:nvGrpSpPr>
        <p:grpSpPr>
          <a:xfrm>
            <a:off x="5148064" y="3058406"/>
            <a:ext cx="2817931" cy="1606904"/>
            <a:chOff x="2992758" y="3053078"/>
            <a:chExt cx="2817931" cy="1606904"/>
          </a:xfrm>
        </p:grpSpPr>
        <p:sp>
          <p:nvSpPr>
            <p:cNvPr id="5" name="ZoneTexte 4"/>
            <p:cNvSpPr txBox="1"/>
            <p:nvPr/>
          </p:nvSpPr>
          <p:spPr>
            <a:xfrm>
              <a:off x="2992758" y="3053078"/>
              <a:ext cx="2817931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un petit lion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7490" y="3867894"/>
              <a:ext cx="2608468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" name="Groupe 21"/>
          <p:cNvGrpSpPr/>
          <p:nvPr/>
        </p:nvGrpSpPr>
        <p:grpSpPr>
          <a:xfrm>
            <a:off x="899592" y="3070477"/>
            <a:ext cx="2608468" cy="1594833"/>
            <a:chOff x="63410" y="3065149"/>
            <a:chExt cx="2608468" cy="1594833"/>
          </a:xfrm>
        </p:grpSpPr>
        <p:sp>
          <p:nvSpPr>
            <p:cNvPr id="4" name="ZoneTexte 3"/>
            <p:cNvSpPr txBox="1"/>
            <p:nvPr/>
          </p:nvSpPr>
          <p:spPr>
            <a:xfrm>
              <a:off x="215516" y="3065149"/>
              <a:ext cx="2304256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un petit canard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6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10" y="3867894"/>
              <a:ext cx="2608468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1" name="Groupe 20"/>
          <p:cNvGrpSpPr/>
          <p:nvPr/>
        </p:nvGrpSpPr>
        <p:grpSpPr>
          <a:xfrm>
            <a:off x="5224881" y="971883"/>
            <a:ext cx="2664296" cy="1508088"/>
            <a:chOff x="6199047" y="1306260"/>
            <a:chExt cx="2664296" cy="1508088"/>
          </a:xfrm>
        </p:grpSpPr>
        <p:sp>
          <p:nvSpPr>
            <p:cNvPr id="9" name="ZoneTexte 8"/>
            <p:cNvSpPr txBox="1"/>
            <p:nvPr/>
          </p:nvSpPr>
          <p:spPr>
            <a:xfrm>
              <a:off x="6199047" y="1306260"/>
              <a:ext cx="2664296" cy="46166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un petit loup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6961" y="2022260"/>
              <a:ext cx="2608468" cy="792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ZoneTexte 16"/>
          <p:cNvSpPr txBox="1"/>
          <p:nvPr/>
        </p:nvSpPr>
        <p:spPr>
          <a:xfrm>
            <a:off x="1379678" y="165869"/>
            <a:ext cx="7152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Nommer le « petit de … » ou ce qui est petit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03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87" y="81052"/>
            <a:ext cx="737643" cy="729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852208" y="991904"/>
            <a:ext cx="7256965" cy="4455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petit du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renard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c’est un                            </a:t>
            </a: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petite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boule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c’est une                            </a:t>
            </a: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petite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cabane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c’est un                            </a:t>
            </a:r>
          </a:p>
          <a:p>
            <a:pPr>
              <a:lnSpc>
                <a:spcPct val="150000"/>
              </a:lnSpc>
            </a:pPr>
            <a:endParaRPr lang="fr-F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 petit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c’est un</a:t>
            </a:r>
          </a:p>
          <a:p>
            <a:pPr>
              <a:lnSpc>
                <a:spcPct val="150000"/>
              </a:lnSpc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630146" y="362422"/>
            <a:ext cx="1854622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renard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eau</a:t>
            </a:r>
            <a:endParaRPr lang="fr-FR" sz="24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9477747" y="1419622"/>
            <a:ext cx="144016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boul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ette</a:t>
            </a:r>
            <a:endParaRPr lang="fr-FR" sz="24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9630146" y="2355725"/>
            <a:ext cx="1710605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caban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endParaRPr lang="fr-FR" sz="24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9477746" y="3219822"/>
            <a:ext cx="143095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fr-FR" sz="24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endParaRPr lang="fr-FR" sz="24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379678" y="180329"/>
            <a:ext cx="7152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Nommer le « petit de … » ou ce qui est petit</a:t>
            </a:r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44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00031E-6 L -0.5276 0.1469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389" y="73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98209E-6 L -0.51267 0.1512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42" y="75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00401E-6 L -0.52864 0.1793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41" y="89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3.92405E-6 L -0.59062 0.235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31" y="11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533"/>
            <a:ext cx="497197" cy="519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/>
          <p:cNvSpPr txBox="1"/>
          <p:nvPr/>
        </p:nvSpPr>
        <p:spPr>
          <a:xfrm>
            <a:off x="1979712" y="148532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Dictée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014" y="158336"/>
            <a:ext cx="534674" cy="528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21" y="1707654"/>
            <a:ext cx="8568952" cy="3003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43097" y="922113"/>
            <a:ext cx="975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Une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77919" y="922113"/>
            <a:ext cx="12811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ogresse</a:t>
            </a:r>
          </a:p>
        </p:txBody>
      </p:sp>
      <p:sp>
        <p:nvSpPr>
          <p:cNvPr id="6" name="Rectangle 5"/>
          <p:cNvSpPr/>
          <p:nvPr/>
        </p:nvSpPr>
        <p:spPr>
          <a:xfrm>
            <a:off x="2555776" y="922113"/>
            <a:ext cx="1127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mange</a:t>
            </a:r>
          </a:p>
        </p:txBody>
      </p:sp>
      <p:sp>
        <p:nvSpPr>
          <p:cNvPr id="7" name="Rectangle 6"/>
          <p:cNvSpPr/>
          <p:nvPr/>
        </p:nvSpPr>
        <p:spPr>
          <a:xfrm>
            <a:off x="3779912" y="922113"/>
            <a:ext cx="5277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</a:p>
        </p:txBody>
      </p:sp>
      <p:sp>
        <p:nvSpPr>
          <p:cNvPr id="8" name="Rectangle 7"/>
          <p:cNvSpPr/>
          <p:nvPr/>
        </p:nvSpPr>
        <p:spPr>
          <a:xfrm>
            <a:off x="4658065" y="922112"/>
            <a:ext cx="9220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ois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88157" y="922111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658345" y="922113"/>
            <a:ext cx="699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une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504209" y="922113"/>
            <a:ext cx="1484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aufrette.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18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/>
      <p:bldP spid="4" grpId="1"/>
      <p:bldP spid="6" grpId="0"/>
      <p:bldP spid="6" grpId="1"/>
      <p:bldP spid="7" grpId="0"/>
      <p:bldP spid="7" grpId="1"/>
      <p:bldP spid="8" grpId="0"/>
      <p:bldP spid="8" grpId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31678" y="1254907"/>
            <a:ext cx="8064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Lire et comprendre un texte documentaire</a:t>
            </a:r>
          </a:p>
          <a:p>
            <a:pPr marL="285750" indent="-285750">
              <a:buFontTx/>
              <a:buChar char="-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Enrichir son vocabulaire : les préfixes</a:t>
            </a:r>
          </a:p>
          <a:p>
            <a:pPr marL="285750" indent="-285750">
              <a:buFontTx/>
              <a:buChar char="-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Enrichir son vocabulaire : les suffixes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Dictée</a:t>
            </a:r>
          </a:p>
          <a:p>
            <a:pPr marL="285750" indent="-285750">
              <a:buFontTx/>
              <a:buChar char="-"/>
            </a:pPr>
            <a:endParaRPr lang="fr-FR" sz="2400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519" y="1164893"/>
            <a:ext cx="720080" cy="711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656" y="1876732"/>
            <a:ext cx="664914" cy="65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041" y="3363838"/>
            <a:ext cx="633413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ZoneTexte 7"/>
          <p:cNvSpPr txBox="1"/>
          <p:nvPr/>
        </p:nvSpPr>
        <p:spPr>
          <a:xfrm>
            <a:off x="1506456" y="339502"/>
            <a:ext cx="6640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préfixes et les suffixes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1185" y="1853312"/>
            <a:ext cx="648072" cy="68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0656" y="2659040"/>
            <a:ext cx="664914" cy="65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852" y="2553032"/>
            <a:ext cx="648072" cy="68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352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699542"/>
            <a:ext cx="8784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 panda est un mammifère vivant dans les régions froides et montagneuses de Chine. Son pelage épais, noir et blanc, le protège du froid. Il possède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six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doigts dont « un faux pouce » qui lui sert à attraper les tiges de bambou, c’est sa nourriture préférée. Il passe près de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dix heures par jour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à mastiquer du bambou. Le panda géant est un animal solitaire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pandas ne peuvent se reproduire que quelques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jours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par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an.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femelle porte ses petits dans son ventre entre 100 et 160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jours.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Elle donne naissance jusqu’à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trois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petits par portée, mais souvent un seul survit. En captivité, les pandas ont du mal à se reproduire.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123728" y="123478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panda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70398"/>
            <a:ext cx="574397" cy="567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96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5" descr="Lion Tamer | Vecteurs publique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60312" y="538875"/>
            <a:ext cx="8892480" cy="313932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Le panda est un mammifère vivant dans les régions froides et montagneuses de Chine. Son pelage épais, noir et blanc, le protège du froid. Il possède six doigts dont « un faux pouce » qui lui sert à attraper les tiges de bambou, c’est sa nourriture préférée. Il passe près de dix heures à mastiquer du bambou. Le panda géant est un animal solitaire.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747" y="1"/>
            <a:ext cx="545179" cy="53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554468" y="77210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panda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36340" y="3761324"/>
            <a:ext cx="4309902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À quoi sert le pelage du panda ? </a:t>
            </a:r>
            <a:endParaRPr lang="fr-FR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07975" y="4371949"/>
            <a:ext cx="1440160" cy="430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rafraîchir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092076" y="4371949"/>
            <a:ext cx="1728193" cy="430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réchauffer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3008280" y="-469092"/>
            <a:ext cx="2467712" cy="430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Son pelage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épais,</a:t>
            </a:r>
            <a:endParaRPr lang="fr-FR" sz="2200" dirty="0"/>
          </a:p>
        </p:txBody>
      </p:sp>
      <p:sp>
        <p:nvSpPr>
          <p:cNvPr id="13" name="Rectangle 12"/>
          <p:cNvSpPr/>
          <p:nvPr/>
        </p:nvSpPr>
        <p:spPr>
          <a:xfrm>
            <a:off x="-3031954" y="540717"/>
            <a:ext cx="1519968" cy="430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le protège </a:t>
            </a:r>
            <a:endParaRPr lang="fr-FR" sz="2200" dirty="0"/>
          </a:p>
        </p:txBody>
      </p:sp>
      <p:sp>
        <p:nvSpPr>
          <p:cNvPr id="16" name="Rectangle 15"/>
          <p:cNvSpPr/>
          <p:nvPr/>
        </p:nvSpPr>
        <p:spPr>
          <a:xfrm>
            <a:off x="-3001390" y="1544136"/>
            <a:ext cx="1205779" cy="430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du froid.</a:t>
            </a:r>
            <a:endParaRPr lang="fr-FR" sz="2200" dirty="0"/>
          </a:p>
        </p:txBody>
      </p:sp>
      <p:sp>
        <p:nvSpPr>
          <p:cNvPr id="17" name="ZoneTexte 16"/>
          <p:cNvSpPr txBox="1"/>
          <p:nvPr/>
        </p:nvSpPr>
        <p:spPr>
          <a:xfrm>
            <a:off x="5148064" y="3758987"/>
            <a:ext cx="3552702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 panda s’alimente peu. </a:t>
            </a:r>
            <a:endParaRPr lang="fr-FR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868144" y="4371948"/>
            <a:ext cx="72008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vrai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219521" y="4360355"/>
            <a:ext cx="72008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faux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754923" y="-480824"/>
            <a:ext cx="4613764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ix heures </a:t>
            </a:r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à mastiquer du </a:t>
            </a:r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bambou.</a:t>
            </a:r>
            <a:endParaRPr lang="fr-FR" sz="2200" dirty="0"/>
          </a:p>
        </p:txBody>
      </p:sp>
      <p:sp>
        <p:nvSpPr>
          <p:cNvPr id="20" name="Rectangle 19"/>
          <p:cNvSpPr/>
          <p:nvPr/>
        </p:nvSpPr>
        <p:spPr>
          <a:xfrm>
            <a:off x="4446242" y="-2324794"/>
            <a:ext cx="4254524" cy="430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vivant dans les régions froides 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39736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7.71367E-8 L -0.01423 0.5877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2" y="294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06757E-6 L 0.70191 0.3110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87" y="15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74946E-6 L 1.1658 0.1289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281" y="64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9.00956E-7 L 0.33872 0.0280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44" y="13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2.69361E-6 L -0.16546 0.6072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81" y="30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6" grpId="0" animBg="1"/>
      <p:bldP spid="17" grpId="0" animBg="1"/>
      <p:bldP spid="14" grpId="0" animBg="1"/>
      <p:bldP spid="14" grpId="1" animBg="1"/>
      <p:bldP spid="19" grpId="0" animBg="1"/>
      <p:bldP spid="18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2003"/>
            <a:ext cx="9143999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pandas ne peuvent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reproduire que quelques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jours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par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an.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La femelle porte ses petits dans son ventre entre 100 et 160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jours.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Elle donne naissance jusqu’à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trois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petits par portée, mais souvent un seul survit. En captivité, les pandas ont du mal à se reproduire. 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0855"/>
            <a:ext cx="432048" cy="4270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619672" y="130671"/>
            <a:ext cx="65527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panda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25927" y="3602507"/>
            <a:ext cx="4309902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La femelle a plusieurs portées dans l’année. </a:t>
            </a:r>
            <a:endParaRPr lang="fr-FR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31640" y="4505166"/>
            <a:ext cx="1023665" cy="430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vrai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555776" y="4505166"/>
            <a:ext cx="1039764" cy="430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faux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148064" y="3559572"/>
            <a:ext cx="3552702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sz="2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Les pandas n’ont jamais de petits dans les zoos.</a:t>
            </a:r>
            <a:endParaRPr lang="fr-FR" sz="22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172809" y="4505165"/>
            <a:ext cx="72008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vrai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092280" y="4505164"/>
            <a:ext cx="720080" cy="430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faux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19673" y="-596602"/>
            <a:ext cx="5904655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reproduire que quelques jours par ans.</a:t>
            </a:r>
            <a:endParaRPr lang="fr-FR" sz="2400" dirty="0"/>
          </a:p>
        </p:txBody>
      </p:sp>
      <p:sp>
        <p:nvSpPr>
          <p:cNvPr id="13" name="Rectangle 12"/>
          <p:cNvSpPr/>
          <p:nvPr/>
        </p:nvSpPr>
        <p:spPr>
          <a:xfrm>
            <a:off x="9468544" y="-98558"/>
            <a:ext cx="1861407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captivité,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60778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.03581 L 0.18507 0.2491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53" y="106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80704E-6 L -0.82621 0.4745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319" y="237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9" grpId="1" animBg="1"/>
      <p:bldP spid="10" grpId="0" animBg="1"/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115616" y="176785"/>
            <a:ext cx="7277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mots de la même famille que …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28" y="36659"/>
            <a:ext cx="750699" cy="74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3634990" y="2251335"/>
            <a:ext cx="1947589" cy="11079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Je retire mes chaussures, </a:t>
            </a:r>
          </a:p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je me …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6566" y="2394907"/>
            <a:ext cx="2938712" cy="7694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Je les mets aux pieds dans la maison.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85" y="3760133"/>
            <a:ext cx="28098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428" y="3760132"/>
            <a:ext cx="28098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760135"/>
            <a:ext cx="28098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585" y="778578"/>
            <a:ext cx="28098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6274427" y="2082058"/>
            <a:ext cx="2809875" cy="14465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Vêtement que l’on enfile sur le pied et qui monte jusqu’au mollet. 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45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085692"/>
              </p:ext>
            </p:extLst>
          </p:nvPr>
        </p:nvGraphicFramePr>
        <p:xfrm>
          <a:off x="218895" y="2643758"/>
          <a:ext cx="8267529" cy="180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5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58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5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002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895" y="113419"/>
            <a:ext cx="557536" cy="574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ZoneTexte 16"/>
          <p:cNvSpPr txBox="1"/>
          <p:nvPr/>
        </p:nvSpPr>
        <p:spPr>
          <a:xfrm>
            <a:off x="4599724" y="1791681"/>
            <a:ext cx="170046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enneigement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893092" y="1059072"/>
            <a:ext cx="118601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enneiger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740964" y="1791681"/>
            <a:ext cx="151216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replanter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758075" y="1059072"/>
            <a:ext cx="1949829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 plantation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745595" y="1791681"/>
            <a:ext cx="160626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herbivore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5390262" y="1049364"/>
            <a:ext cx="145899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déplanter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88059" y="1049364"/>
            <a:ext cx="1293496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’herbage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7183444" y="1049364"/>
            <a:ext cx="1403581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déneiger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660232" y="1778313"/>
            <a:ext cx="151216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désherber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775" y="133262"/>
            <a:ext cx="595172" cy="588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805636" y="196534"/>
            <a:ext cx="69595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Classe ensemble les mots de la même famille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97663" y="4515966"/>
            <a:ext cx="220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</a:rPr>
              <a:t>neige</a:t>
            </a:r>
            <a:endParaRPr lang="fr-FR" sz="2400" b="1" dirty="0">
              <a:solidFill>
                <a:srgbClr val="0066FF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113216" y="4517329"/>
            <a:ext cx="220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</a:rPr>
              <a:t>plante</a:t>
            </a:r>
            <a:endParaRPr lang="fr-FR" sz="2400" b="1" dirty="0">
              <a:solidFill>
                <a:srgbClr val="0066FF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275856" y="4515965"/>
            <a:ext cx="220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</a:rPr>
              <a:t>herbe</a:t>
            </a:r>
            <a:endParaRPr lang="fr-FR" sz="2400" b="1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9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7277E-6 L 0.37396 0.3272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98" y="163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2995 L 0.50174 0.33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87" y="15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34918E-6 L -0.33246 0.339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32" y="169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7277E-6 L 0.09514 0.4393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57" y="219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77277E-6 L -0.70417 0.4393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208" y="219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73294E-6 L 0.29584 0.2948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92" y="14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73294E-6 L 0.38993 0.4069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97" y="203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0.02994 L -0.43455 0.40691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36" y="18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4.73294E-6 L -0.3125 0.39271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25" y="196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7" grpId="0" animBg="1"/>
      <p:bldP spid="11" grpId="0" animBg="1"/>
      <p:bldP spid="10" grpId="0" animBg="1"/>
      <p:bldP spid="20" grpId="0" animBg="1"/>
      <p:bldP spid="21" grpId="0" animBg="1"/>
      <p:bldP spid="22" grpId="0" animBg="1"/>
      <p:bldP spid="23" grpId="0" animBg="1"/>
      <p:bldP spid="28" grpId="0" animBg="1"/>
      <p:bldP spid="9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00524" y="130670"/>
            <a:ext cx="7277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Complète les phrases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28" y="36659"/>
            <a:ext cx="750699" cy="74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09227" y="2931790"/>
            <a:ext cx="8934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L’étagère ne tient plus, la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est                            .                            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88841" y="942152"/>
            <a:ext cx="9351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n’ai pas mis assez de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mon dessin s’est                          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88841" y="1851670"/>
            <a:ext cx="8934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 matin, je m’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habille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et le soir je me                            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209227" y="3867894"/>
            <a:ext cx="8934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 plaie est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infectée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le médecin la                                  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778578"/>
            <a:ext cx="20002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720076"/>
            <a:ext cx="20002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705095"/>
            <a:ext cx="20002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22488"/>
            <a:ext cx="20002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779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991872" y="50371"/>
            <a:ext cx="72778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Pour dire le contraire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28" y="36659"/>
            <a:ext cx="750699" cy="741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e 19"/>
          <p:cNvGrpSpPr/>
          <p:nvPr/>
        </p:nvGrpSpPr>
        <p:grpSpPr>
          <a:xfrm>
            <a:off x="1910387" y="2384232"/>
            <a:ext cx="4803032" cy="1082242"/>
            <a:chOff x="1910387" y="2582076"/>
            <a:chExt cx="4803032" cy="1082242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3" name="ZoneTexte 12"/>
            <p:cNvSpPr txBox="1"/>
            <p:nvPr/>
          </p:nvSpPr>
          <p:spPr>
            <a:xfrm>
              <a:off x="1926010" y="3202653"/>
              <a:ext cx="1344680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habiller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1910387" y="2582076"/>
              <a:ext cx="1360303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infecter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4625187" y="2582076"/>
              <a:ext cx="2088232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dés</a:t>
              </a:r>
              <a:r>
                <a:rPr lang="fr-FR" sz="2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nfecter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4753732" y="3202652"/>
              <a:ext cx="1800200" cy="46166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smtClean="0">
                  <a:solidFill>
                    <a:srgbClr val="00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dés</a:t>
              </a:r>
              <a:r>
                <a:rPr lang="fr-FR" sz="2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r>
                <a:rPr lang="fr-FR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abiller</a:t>
              </a:r>
              <a:endParaRPr lang="fr-FR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2031928" y="903524"/>
            <a:ext cx="115212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coller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031928" y="1517589"/>
            <a:ext cx="115212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planter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053782" y="1517589"/>
            <a:ext cx="1489820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lanter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085491" y="903524"/>
            <a:ext cx="139546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</a:t>
            </a:r>
            <a:r>
              <a:rPr lang="fr-FR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oller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Connecteur droit avec flèche 21"/>
          <p:cNvCxnSpPr/>
          <p:nvPr/>
        </p:nvCxnSpPr>
        <p:spPr>
          <a:xfrm>
            <a:off x="3347864" y="1134356"/>
            <a:ext cx="148304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3439501" y="1748421"/>
            <a:ext cx="1483042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>
            <a:off x="3439501" y="2608192"/>
            <a:ext cx="1094048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3347864" y="3221680"/>
            <a:ext cx="127732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/>
          <p:cNvSpPr txBox="1"/>
          <p:nvPr/>
        </p:nvSpPr>
        <p:spPr>
          <a:xfrm>
            <a:off x="353048" y="3939902"/>
            <a:ext cx="8361002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Les préfixes « 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dé-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 » et « </a:t>
            </a:r>
            <a:r>
              <a:rPr lang="fr-FR" sz="24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dés-</a:t>
            </a:r>
            <a:r>
              <a:rPr lang="fr-F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» sont utiles pour construire des mots de sens contraire (des antonymes).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180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3774</TotalTime>
  <Words>535</Words>
  <Application>Microsoft Office PowerPoint</Application>
  <PresentationFormat>Affichage à l'écran (16:9)</PresentationFormat>
  <Paragraphs>165</Paragraphs>
  <Slides>18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1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Hewlett-Packard Company</dc:creator>
  <cp:lastModifiedBy>ANNE SZYMCZAK</cp:lastModifiedBy>
  <cp:revision>311</cp:revision>
  <cp:lastPrinted>2020-04-07T12:24:10Z</cp:lastPrinted>
  <dcterms:created xsi:type="dcterms:W3CDTF">2020-04-07T10:38:08Z</dcterms:created>
  <dcterms:modified xsi:type="dcterms:W3CDTF">2020-04-29T14:09:35Z</dcterms:modified>
</cp:coreProperties>
</file>