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84" r:id="rId3"/>
    <p:sldId id="285" r:id="rId4"/>
    <p:sldId id="359" r:id="rId5"/>
    <p:sldId id="345" r:id="rId6"/>
    <p:sldId id="307" r:id="rId7"/>
    <p:sldId id="346" r:id="rId8"/>
    <p:sldId id="347" r:id="rId9"/>
    <p:sldId id="348" r:id="rId10"/>
    <p:sldId id="353" r:id="rId11"/>
    <p:sldId id="349" r:id="rId12"/>
    <p:sldId id="354" r:id="rId13"/>
    <p:sldId id="355" r:id="rId14"/>
    <p:sldId id="350" r:id="rId15"/>
    <p:sldId id="295" r:id="rId16"/>
    <p:sldId id="357" r:id="rId17"/>
  </p:sldIdLst>
  <p:sldSz cx="9144000" cy="5143500" type="screen16x9"/>
  <p:notesSz cx="6865938" cy="99980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32" autoAdjust="0"/>
  </p:normalViewPr>
  <p:slideViewPr>
    <p:cSldViewPr>
      <p:cViewPr varScale="1">
        <p:scale>
          <a:sx n="92" d="100"/>
          <a:sy n="92" d="100"/>
        </p:scale>
        <p:origin x="67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envoler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CDAA479A-1DC3-4B43-8598-458A384D7E3B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l’envol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F01057-156D-4473-BCE4-90208C5A4EDB}" type="parTrans" cxnId="{2B899351-F503-46D4-8C00-9617CDC8FC0A}">
      <dgm:prSet/>
      <dgm:spPr/>
      <dgm:t>
        <a:bodyPr/>
        <a:lstStyle/>
        <a:p>
          <a:endParaRPr lang="fr-FR"/>
        </a:p>
      </dgm:t>
    </dgm:pt>
    <dgm:pt modelId="{CE0B3A7C-98B0-4A88-BF96-451AD9291BC5}" type="sibTrans" cxnId="{2B899351-F503-46D4-8C00-9617CDC8FC0A}">
      <dgm:prSet/>
      <dgm:spPr/>
      <dgm:t>
        <a:bodyPr/>
        <a:lstStyle/>
        <a:p>
          <a:endParaRPr lang="fr-FR"/>
        </a:p>
      </dgm:t>
    </dgm:pt>
    <dgm:pt modelId="{2005C2AA-C603-4261-A8EB-3A4ED52BE4E3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une volière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E51679-0F2A-4396-AC6E-B0037DD0325E}" type="parTrans" cxnId="{869C40E6-99AD-4439-89A3-D885E16D3241}">
      <dgm:prSet/>
      <dgm:spPr/>
      <dgm:t>
        <a:bodyPr/>
        <a:lstStyle/>
        <a:p>
          <a:endParaRPr lang="fr-FR"/>
        </a:p>
      </dgm:t>
    </dgm:pt>
    <dgm:pt modelId="{D9131C6C-1A1E-4CFC-80D4-4B7F2D2C7444}" type="sibTrans" cxnId="{869C40E6-99AD-4439-89A3-D885E16D3241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5163F987-95B4-45FF-B4FA-5D9BA428E6AE}" type="pres">
      <dgm:prSet presAssocID="{CDAA479A-1DC3-4B43-8598-458A384D7E3B}" presName="linNode" presStyleCnt="0"/>
      <dgm:spPr/>
    </dgm:pt>
    <dgm:pt modelId="{4E1F21B2-53CD-4D95-8661-897EFD18FDDD}" type="pres">
      <dgm:prSet presAssocID="{CDAA479A-1DC3-4B43-8598-458A384D7E3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5570AC-9217-455E-99C5-42AB510A5F6B}" type="pres">
      <dgm:prSet presAssocID="{CE0B3A7C-98B0-4A88-BF96-451AD9291BC5}" presName="sp" presStyleCnt="0"/>
      <dgm:spPr/>
    </dgm:pt>
    <dgm:pt modelId="{3871DFCE-9A8D-4492-BB07-10201A0DF9B2}" type="pres">
      <dgm:prSet presAssocID="{2005C2AA-C603-4261-A8EB-3A4ED52BE4E3}" presName="linNode" presStyleCnt="0"/>
      <dgm:spPr/>
    </dgm:pt>
    <dgm:pt modelId="{7EBA4CD1-AAAC-44EB-8371-EFF3A557D1B2}" type="pres">
      <dgm:prSet presAssocID="{2005C2AA-C603-4261-A8EB-3A4ED52BE4E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5569EC2-9020-4EB6-A5C1-07820DA9690E}" type="presOf" srcId="{2005C2AA-C603-4261-A8EB-3A4ED52BE4E3}" destId="{7EBA4CD1-AAAC-44EB-8371-EFF3A557D1B2}" srcOrd="0" destOrd="0" presId="urn:microsoft.com/office/officeart/2005/8/layout/vList5"/>
    <dgm:cxn modelId="{A5C5DDA3-038D-4A4F-88E1-992C75F1B131}" type="presOf" srcId="{86C8D7AF-9765-4450-A909-451D567E75F5}" destId="{69F8742C-2001-43DB-840A-6038C0CFC5E5}" srcOrd="0" destOrd="0" presId="urn:microsoft.com/office/officeart/2005/8/layout/vList5"/>
    <dgm:cxn modelId="{2B899351-F503-46D4-8C00-9617CDC8FC0A}" srcId="{86C8D7AF-9765-4450-A909-451D567E75F5}" destId="{CDAA479A-1DC3-4B43-8598-458A384D7E3B}" srcOrd="1" destOrd="0" parTransId="{49F01057-156D-4473-BCE4-90208C5A4EDB}" sibTransId="{CE0B3A7C-98B0-4A88-BF96-451AD9291BC5}"/>
    <dgm:cxn modelId="{B0DF313C-83B6-49A4-97A0-78AD93698DDB}" type="presOf" srcId="{E4134405-46E7-404B-956A-6037B153B932}" destId="{975CD3BE-17FE-4751-9EFF-5080EA5FACE8}" srcOrd="0" destOrd="0" presId="urn:microsoft.com/office/officeart/2005/8/layout/vList5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869C40E6-99AD-4439-89A3-D885E16D3241}" srcId="{86C8D7AF-9765-4450-A909-451D567E75F5}" destId="{2005C2AA-C603-4261-A8EB-3A4ED52BE4E3}" srcOrd="2" destOrd="0" parTransId="{71E51679-0F2A-4396-AC6E-B0037DD0325E}" sibTransId="{D9131C6C-1A1E-4CFC-80D4-4B7F2D2C7444}"/>
    <dgm:cxn modelId="{7298920E-2C24-41E4-A2DC-A288F39C244C}" type="presOf" srcId="{CDAA479A-1DC3-4B43-8598-458A384D7E3B}" destId="{4E1F21B2-53CD-4D95-8661-897EFD18FDDD}" srcOrd="0" destOrd="0" presId="urn:microsoft.com/office/officeart/2005/8/layout/vList5"/>
    <dgm:cxn modelId="{5AAF85CF-6A7E-4A7C-B4FC-2D863F4BEDD1}" type="presParOf" srcId="{69F8742C-2001-43DB-840A-6038C0CFC5E5}" destId="{07FF7ABC-1077-4972-A6C4-28644AC65C7B}" srcOrd="0" destOrd="0" presId="urn:microsoft.com/office/officeart/2005/8/layout/vList5"/>
    <dgm:cxn modelId="{A218905B-5AD1-4F3B-A898-B16BE49BDA9A}" type="presParOf" srcId="{07FF7ABC-1077-4972-A6C4-28644AC65C7B}" destId="{975CD3BE-17FE-4751-9EFF-5080EA5FACE8}" srcOrd="0" destOrd="0" presId="urn:microsoft.com/office/officeart/2005/8/layout/vList5"/>
    <dgm:cxn modelId="{55420CB4-D02A-4C91-A487-27A0746058B4}" type="presParOf" srcId="{69F8742C-2001-43DB-840A-6038C0CFC5E5}" destId="{635468B2-EDF1-44ED-8C97-EBB417DB125E}" srcOrd="1" destOrd="0" presId="urn:microsoft.com/office/officeart/2005/8/layout/vList5"/>
    <dgm:cxn modelId="{7D11E85D-9F41-4FD4-A3AB-DF1D00B33A93}" type="presParOf" srcId="{69F8742C-2001-43DB-840A-6038C0CFC5E5}" destId="{5163F987-95B4-45FF-B4FA-5D9BA428E6AE}" srcOrd="2" destOrd="0" presId="urn:microsoft.com/office/officeart/2005/8/layout/vList5"/>
    <dgm:cxn modelId="{AC7F3158-D534-4109-A5CA-25EA1B360633}" type="presParOf" srcId="{5163F987-95B4-45FF-B4FA-5D9BA428E6AE}" destId="{4E1F21B2-53CD-4D95-8661-897EFD18FDDD}" srcOrd="0" destOrd="0" presId="urn:microsoft.com/office/officeart/2005/8/layout/vList5"/>
    <dgm:cxn modelId="{6E72FCD0-F3A6-47A2-ADB7-E2D1988E811C}" type="presParOf" srcId="{69F8742C-2001-43DB-840A-6038C0CFC5E5}" destId="{BE5570AC-9217-455E-99C5-42AB510A5F6B}" srcOrd="3" destOrd="0" presId="urn:microsoft.com/office/officeart/2005/8/layout/vList5"/>
    <dgm:cxn modelId="{1D99D364-D10C-4B26-BAFF-054757EE14E8}" type="presParOf" srcId="{69F8742C-2001-43DB-840A-6038C0CFC5E5}" destId="{3871DFCE-9A8D-4492-BB07-10201A0DF9B2}" srcOrd="4" destOrd="0" presId="urn:microsoft.com/office/officeart/2005/8/layout/vList5"/>
    <dgm:cxn modelId="{5A310846-AD5B-4172-976B-762E8B9A600C}" type="presParOf" srcId="{3871DFCE-9A8D-4492-BB07-10201A0DF9B2}" destId="{7EBA4CD1-AAAC-44EB-8371-EFF3A557D1B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en</a:t>
          </a:r>
          <a:r>
            <a:rPr lang="fr-FR" sz="2400" b="1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vol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CDAA479A-1DC3-4B43-8598-458A384D7E3B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l’en</a:t>
          </a:r>
          <a:r>
            <a:rPr lang="fr-FR" sz="2400" b="1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vol</a:t>
          </a:r>
          <a:endParaRPr lang="fr-FR" sz="2400" b="1" dirty="0">
            <a:solidFill>
              <a:srgbClr val="0066FF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F01057-156D-4473-BCE4-90208C5A4EDB}" type="parTrans" cxnId="{2B899351-F503-46D4-8C00-9617CDC8FC0A}">
      <dgm:prSet/>
      <dgm:spPr/>
      <dgm:t>
        <a:bodyPr/>
        <a:lstStyle/>
        <a:p>
          <a:endParaRPr lang="fr-FR"/>
        </a:p>
      </dgm:t>
    </dgm:pt>
    <dgm:pt modelId="{CE0B3A7C-98B0-4A88-BF96-451AD9291BC5}" type="sibTrans" cxnId="{2B899351-F503-46D4-8C00-9617CDC8FC0A}">
      <dgm:prSet/>
      <dgm:spPr/>
      <dgm:t>
        <a:bodyPr/>
        <a:lstStyle/>
        <a:p>
          <a:endParaRPr lang="fr-FR"/>
        </a:p>
      </dgm:t>
    </dgm:pt>
    <dgm:pt modelId="{2005C2AA-C603-4261-A8EB-3A4ED52BE4E3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    </a:t>
          </a:r>
          <a:r>
            <a:rPr lang="fr-FR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une </a:t>
          </a:r>
          <a:r>
            <a:rPr lang="fr-FR" sz="2400" b="1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vol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ière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E51679-0F2A-4396-AC6E-B0037DD0325E}" type="parTrans" cxnId="{869C40E6-99AD-4439-89A3-D885E16D3241}">
      <dgm:prSet/>
      <dgm:spPr/>
      <dgm:t>
        <a:bodyPr/>
        <a:lstStyle/>
        <a:p>
          <a:endParaRPr lang="fr-FR"/>
        </a:p>
      </dgm:t>
    </dgm:pt>
    <dgm:pt modelId="{D9131C6C-1A1E-4CFC-80D4-4B7F2D2C7444}" type="sibTrans" cxnId="{869C40E6-99AD-4439-89A3-D885E16D3241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5163F987-95B4-45FF-B4FA-5D9BA428E6AE}" type="pres">
      <dgm:prSet presAssocID="{CDAA479A-1DC3-4B43-8598-458A384D7E3B}" presName="linNode" presStyleCnt="0"/>
      <dgm:spPr/>
    </dgm:pt>
    <dgm:pt modelId="{4E1F21B2-53CD-4D95-8661-897EFD18FDDD}" type="pres">
      <dgm:prSet presAssocID="{CDAA479A-1DC3-4B43-8598-458A384D7E3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5570AC-9217-455E-99C5-42AB510A5F6B}" type="pres">
      <dgm:prSet presAssocID="{CE0B3A7C-98B0-4A88-BF96-451AD9291BC5}" presName="sp" presStyleCnt="0"/>
      <dgm:spPr/>
    </dgm:pt>
    <dgm:pt modelId="{3871DFCE-9A8D-4492-BB07-10201A0DF9B2}" type="pres">
      <dgm:prSet presAssocID="{2005C2AA-C603-4261-A8EB-3A4ED52BE4E3}" presName="linNode" presStyleCnt="0"/>
      <dgm:spPr/>
    </dgm:pt>
    <dgm:pt modelId="{7EBA4CD1-AAAC-44EB-8371-EFF3A557D1B2}" type="pres">
      <dgm:prSet presAssocID="{2005C2AA-C603-4261-A8EB-3A4ED52BE4E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9D9F409-9865-46FC-A576-3D461A76F572}" type="presOf" srcId="{86C8D7AF-9765-4450-A909-451D567E75F5}" destId="{69F8742C-2001-43DB-840A-6038C0CFC5E5}" srcOrd="0" destOrd="0" presId="urn:microsoft.com/office/officeart/2005/8/layout/vList5"/>
    <dgm:cxn modelId="{2B899351-F503-46D4-8C00-9617CDC8FC0A}" srcId="{86C8D7AF-9765-4450-A909-451D567E75F5}" destId="{CDAA479A-1DC3-4B43-8598-458A384D7E3B}" srcOrd="1" destOrd="0" parTransId="{49F01057-156D-4473-BCE4-90208C5A4EDB}" sibTransId="{CE0B3A7C-98B0-4A88-BF96-451AD9291BC5}"/>
    <dgm:cxn modelId="{E2E3D858-5DA8-47BD-BE54-0D1A73787E3D}" type="presOf" srcId="{E4134405-46E7-404B-956A-6037B153B932}" destId="{975CD3BE-17FE-4751-9EFF-5080EA5FACE8}" srcOrd="0" destOrd="0" presId="urn:microsoft.com/office/officeart/2005/8/layout/vList5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2FFD6873-2108-471E-A764-B2CEE498F788}" type="presOf" srcId="{2005C2AA-C603-4261-A8EB-3A4ED52BE4E3}" destId="{7EBA4CD1-AAAC-44EB-8371-EFF3A557D1B2}" srcOrd="0" destOrd="0" presId="urn:microsoft.com/office/officeart/2005/8/layout/vList5"/>
    <dgm:cxn modelId="{40B265A2-A243-4E2C-BF12-327AEF5F2165}" type="presOf" srcId="{CDAA479A-1DC3-4B43-8598-458A384D7E3B}" destId="{4E1F21B2-53CD-4D95-8661-897EFD18FDDD}" srcOrd="0" destOrd="0" presId="urn:microsoft.com/office/officeart/2005/8/layout/vList5"/>
    <dgm:cxn modelId="{869C40E6-99AD-4439-89A3-D885E16D3241}" srcId="{86C8D7AF-9765-4450-A909-451D567E75F5}" destId="{2005C2AA-C603-4261-A8EB-3A4ED52BE4E3}" srcOrd="2" destOrd="0" parTransId="{71E51679-0F2A-4396-AC6E-B0037DD0325E}" sibTransId="{D9131C6C-1A1E-4CFC-80D4-4B7F2D2C7444}"/>
    <dgm:cxn modelId="{6845C25D-8980-4516-8DF6-3DCD5C4C741B}" type="presParOf" srcId="{69F8742C-2001-43DB-840A-6038C0CFC5E5}" destId="{07FF7ABC-1077-4972-A6C4-28644AC65C7B}" srcOrd="0" destOrd="0" presId="urn:microsoft.com/office/officeart/2005/8/layout/vList5"/>
    <dgm:cxn modelId="{A2B568A2-248A-472D-A552-CF73F03B1237}" type="presParOf" srcId="{07FF7ABC-1077-4972-A6C4-28644AC65C7B}" destId="{975CD3BE-17FE-4751-9EFF-5080EA5FACE8}" srcOrd="0" destOrd="0" presId="urn:microsoft.com/office/officeart/2005/8/layout/vList5"/>
    <dgm:cxn modelId="{05B66ED9-1738-4314-8780-17606DFB3C52}" type="presParOf" srcId="{69F8742C-2001-43DB-840A-6038C0CFC5E5}" destId="{635468B2-EDF1-44ED-8C97-EBB417DB125E}" srcOrd="1" destOrd="0" presId="urn:microsoft.com/office/officeart/2005/8/layout/vList5"/>
    <dgm:cxn modelId="{F01FF455-2620-4077-99BA-E35C728C5FA0}" type="presParOf" srcId="{69F8742C-2001-43DB-840A-6038C0CFC5E5}" destId="{5163F987-95B4-45FF-B4FA-5D9BA428E6AE}" srcOrd="2" destOrd="0" presId="urn:microsoft.com/office/officeart/2005/8/layout/vList5"/>
    <dgm:cxn modelId="{1803157B-A142-4CFD-8DF1-7601F2573F47}" type="presParOf" srcId="{5163F987-95B4-45FF-B4FA-5D9BA428E6AE}" destId="{4E1F21B2-53CD-4D95-8661-897EFD18FDDD}" srcOrd="0" destOrd="0" presId="urn:microsoft.com/office/officeart/2005/8/layout/vList5"/>
    <dgm:cxn modelId="{EDBB78B8-CBA3-41F2-A3F7-0CB7BF35945B}" type="presParOf" srcId="{69F8742C-2001-43DB-840A-6038C0CFC5E5}" destId="{BE5570AC-9217-455E-99C5-42AB510A5F6B}" srcOrd="3" destOrd="0" presId="urn:microsoft.com/office/officeart/2005/8/layout/vList5"/>
    <dgm:cxn modelId="{B2BBB0A7-99D3-44F3-8D45-AA8A2082A837}" type="presParOf" srcId="{69F8742C-2001-43DB-840A-6038C0CFC5E5}" destId="{3871DFCE-9A8D-4492-BB07-10201A0DF9B2}" srcOrd="4" destOrd="0" presId="urn:microsoft.com/office/officeart/2005/8/layout/vList5"/>
    <dgm:cxn modelId="{3A09F560-A1F9-4064-AAC1-C89F1B14D0C5}" type="presParOf" srcId="{3871DFCE-9A8D-4492-BB07-10201A0DF9B2}" destId="{7EBA4CD1-AAAC-44EB-8371-EFF3A557D1B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agrandir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CDAA479A-1DC3-4B43-8598-458A384D7E3B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grandeur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F01057-156D-4473-BCE4-90208C5A4EDB}" type="parTrans" cxnId="{2B899351-F503-46D4-8C00-9617CDC8FC0A}">
      <dgm:prSet/>
      <dgm:spPr/>
      <dgm:t>
        <a:bodyPr/>
        <a:lstStyle/>
        <a:p>
          <a:endParaRPr lang="fr-FR"/>
        </a:p>
      </dgm:t>
    </dgm:pt>
    <dgm:pt modelId="{CE0B3A7C-98B0-4A88-BF96-451AD9291BC5}" type="sibTrans" cxnId="{2B899351-F503-46D4-8C00-9617CDC8FC0A}">
      <dgm:prSet/>
      <dgm:spPr/>
      <dgm:t>
        <a:bodyPr/>
        <a:lstStyle/>
        <a:p>
          <a:endParaRPr lang="fr-FR"/>
        </a:p>
      </dgm:t>
    </dgm:pt>
    <dgm:pt modelId="{2005C2AA-C603-4261-A8EB-3A4ED52BE4E3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agrandissement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E51679-0F2A-4396-AC6E-B0037DD0325E}" type="parTrans" cxnId="{869C40E6-99AD-4439-89A3-D885E16D3241}">
      <dgm:prSet/>
      <dgm:spPr/>
      <dgm:t>
        <a:bodyPr/>
        <a:lstStyle/>
        <a:p>
          <a:endParaRPr lang="fr-FR"/>
        </a:p>
      </dgm:t>
    </dgm:pt>
    <dgm:pt modelId="{D9131C6C-1A1E-4CFC-80D4-4B7F2D2C7444}" type="sibTrans" cxnId="{869C40E6-99AD-4439-89A3-D885E16D3241}">
      <dgm:prSet/>
      <dgm:spPr/>
      <dgm:t>
        <a:bodyPr/>
        <a:lstStyle/>
        <a:p>
          <a:endParaRPr lang="fr-FR"/>
        </a:p>
      </dgm:t>
    </dgm:pt>
    <dgm:pt modelId="{DF7D1917-7EFC-460B-94F3-61B7C19A4AF6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grande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AB0F52-A156-4D53-8DCE-B1397754C356}" type="parTrans" cxnId="{62605468-1A4F-4E81-B394-474055AE2F68}">
      <dgm:prSet/>
      <dgm:spPr/>
      <dgm:t>
        <a:bodyPr/>
        <a:lstStyle/>
        <a:p>
          <a:endParaRPr lang="fr-FR"/>
        </a:p>
      </dgm:t>
    </dgm:pt>
    <dgm:pt modelId="{33296397-204F-49F8-9825-D334D2A49BA2}" type="sibTrans" cxnId="{62605468-1A4F-4E81-B394-474055AE2F68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5163F987-95B4-45FF-B4FA-5D9BA428E6AE}" type="pres">
      <dgm:prSet presAssocID="{CDAA479A-1DC3-4B43-8598-458A384D7E3B}" presName="linNode" presStyleCnt="0"/>
      <dgm:spPr/>
    </dgm:pt>
    <dgm:pt modelId="{4E1F21B2-53CD-4D95-8661-897EFD18FDDD}" type="pres">
      <dgm:prSet presAssocID="{CDAA479A-1DC3-4B43-8598-458A384D7E3B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5570AC-9217-455E-99C5-42AB510A5F6B}" type="pres">
      <dgm:prSet presAssocID="{CE0B3A7C-98B0-4A88-BF96-451AD9291BC5}" presName="sp" presStyleCnt="0"/>
      <dgm:spPr/>
    </dgm:pt>
    <dgm:pt modelId="{3871DFCE-9A8D-4492-BB07-10201A0DF9B2}" type="pres">
      <dgm:prSet presAssocID="{2005C2AA-C603-4261-A8EB-3A4ED52BE4E3}" presName="linNode" presStyleCnt="0"/>
      <dgm:spPr/>
    </dgm:pt>
    <dgm:pt modelId="{7EBA4CD1-AAAC-44EB-8371-EFF3A557D1B2}" type="pres">
      <dgm:prSet presAssocID="{2005C2AA-C603-4261-A8EB-3A4ED52BE4E3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C5DDCE-BE32-4525-90CE-350F79C92801}" type="pres">
      <dgm:prSet presAssocID="{D9131C6C-1A1E-4CFC-80D4-4B7F2D2C7444}" presName="sp" presStyleCnt="0"/>
      <dgm:spPr/>
    </dgm:pt>
    <dgm:pt modelId="{AD09761F-444E-40C7-9CE7-EABC1ECC32A8}" type="pres">
      <dgm:prSet presAssocID="{DF7D1917-7EFC-460B-94F3-61B7C19A4AF6}" presName="linNode" presStyleCnt="0"/>
      <dgm:spPr/>
    </dgm:pt>
    <dgm:pt modelId="{66838F03-6A5A-44F7-AF68-059A8FB3F8A3}" type="pres">
      <dgm:prSet presAssocID="{DF7D1917-7EFC-460B-94F3-61B7C19A4AF6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B899351-F503-46D4-8C00-9617CDC8FC0A}" srcId="{86C8D7AF-9765-4450-A909-451D567E75F5}" destId="{CDAA479A-1DC3-4B43-8598-458A384D7E3B}" srcOrd="1" destOrd="0" parTransId="{49F01057-156D-4473-BCE4-90208C5A4EDB}" sibTransId="{CE0B3A7C-98B0-4A88-BF96-451AD9291BC5}"/>
    <dgm:cxn modelId="{62605468-1A4F-4E81-B394-474055AE2F68}" srcId="{86C8D7AF-9765-4450-A909-451D567E75F5}" destId="{DF7D1917-7EFC-460B-94F3-61B7C19A4AF6}" srcOrd="3" destOrd="0" parTransId="{91AB0F52-A156-4D53-8DCE-B1397754C356}" sibTransId="{33296397-204F-49F8-9825-D334D2A49BA2}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B743E761-0BE2-41CA-8056-D0726C8391F8}" type="presOf" srcId="{2005C2AA-C603-4261-A8EB-3A4ED52BE4E3}" destId="{7EBA4CD1-AAAC-44EB-8371-EFF3A557D1B2}" srcOrd="0" destOrd="0" presId="urn:microsoft.com/office/officeart/2005/8/layout/vList5"/>
    <dgm:cxn modelId="{75C7649F-B995-43B4-8ECE-F2338CABFB39}" type="presOf" srcId="{86C8D7AF-9765-4450-A909-451D567E75F5}" destId="{69F8742C-2001-43DB-840A-6038C0CFC5E5}" srcOrd="0" destOrd="0" presId="urn:microsoft.com/office/officeart/2005/8/layout/vList5"/>
    <dgm:cxn modelId="{E17A6D55-51DB-47FC-A548-E95EF07CE63D}" type="presOf" srcId="{DF7D1917-7EFC-460B-94F3-61B7C19A4AF6}" destId="{66838F03-6A5A-44F7-AF68-059A8FB3F8A3}" srcOrd="0" destOrd="0" presId="urn:microsoft.com/office/officeart/2005/8/layout/vList5"/>
    <dgm:cxn modelId="{869C40E6-99AD-4439-89A3-D885E16D3241}" srcId="{86C8D7AF-9765-4450-A909-451D567E75F5}" destId="{2005C2AA-C603-4261-A8EB-3A4ED52BE4E3}" srcOrd="2" destOrd="0" parTransId="{71E51679-0F2A-4396-AC6E-B0037DD0325E}" sibTransId="{D9131C6C-1A1E-4CFC-80D4-4B7F2D2C7444}"/>
    <dgm:cxn modelId="{6C30C15D-42BC-429D-A97A-F6A0C3558002}" type="presOf" srcId="{CDAA479A-1DC3-4B43-8598-458A384D7E3B}" destId="{4E1F21B2-53CD-4D95-8661-897EFD18FDDD}" srcOrd="0" destOrd="0" presId="urn:microsoft.com/office/officeart/2005/8/layout/vList5"/>
    <dgm:cxn modelId="{E82842A8-138E-44AD-98C8-9E453B42EC6D}" type="presOf" srcId="{E4134405-46E7-404B-956A-6037B153B932}" destId="{975CD3BE-17FE-4751-9EFF-5080EA5FACE8}" srcOrd="0" destOrd="0" presId="urn:microsoft.com/office/officeart/2005/8/layout/vList5"/>
    <dgm:cxn modelId="{92047689-AF55-471D-9922-21E85441CC30}" type="presParOf" srcId="{69F8742C-2001-43DB-840A-6038C0CFC5E5}" destId="{07FF7ABC-1077-4972-A6C4-28644AC65C7B}" srcOrd="0" destOrd="0" presId="urn:microsoft.com/office/officeart/2005/8/layout/vList5"/>
    <dgm:cxn modelId="{5CB5907C-398C-4301-ABC1-11AD5F9291D8}" type="presParOf" srcId="{07FF7ABC-1077-4972-A6C4-28644AC65C7B}" destId="{975CD3BE-17FE-4751-9EFF-5080EA5FACE8}" srcOrd="0" destOrd="0" presId="urn:microsoft.com/office/officeart/2005/8/layout/vList5"/>
    <dgm:cxn modelId="{800B6D3C-5F29-4EF2-9EB5-CD01731E43D7}" type="presParOf" srcId="{69F8742C-2001-43DB-840A-6038C0CFC5E5}" destId="{635468B2-EDF1-44ED-8C97-EBB417DB125E}" srcOrd="1" destOrd="0" presId="urn:microsoft.com/office/officeart/2005/8/layout/vList5"/>
    <dgm:cxn modelId="{C6539DB6-EE75-484B-9EF7-66A4010B5C82}" type="presParOf" srcId="{69F8742C-2001-43DB-840A-6038C0CFC5E5}" destId="{5163F987-95B4-45FF-B4FA-5D9BA428E6AE}" srcOrd="2" destOrd="0" presId="urn:microsoft.com/office/officeart/2005/8/layout/vList5"/>
    <dgm:cxn modelId="{7CE820D7-13E2-403D-A6A2-597212F4277F}" type="presParOf" srcId="{5163F987-95B4-45FF-B4FA-5D9BA428E6AE}" destId="{4E1F21B2-53CD-4D95-8661-897EFD18FDDD}" srcOrd="0" destOrd="0" presId="urn:microsoft.com/office/officeart/2005/8/layout/vList5"/>
    <dgm:cxn modelId="{3A6FF9BD-F5DB-4262-83DA-216E713D5960}" type="presParOf" srcId="{69F8742C-2001-43DB-840A-6038C0CFC5E5}" destId="{BE5570AC-9217-455E-99C5-42AB510A5F6B}" srcOrd="3" destOrd="0" presId="urn:microsoft.com/office/officeart/2005/8/layout/vList5"/>
    <dgm:cxn modelId="{4A47E8B2-44FD-4939-9AEF-4D32A98AF4B0}" type="presParOf" srcId="{69F8742C-2001-43DB-840A-6038C0CFC5E5}" destId="{3871DFCE-9A8D-4492-BB07-10201A0DF9B2}" srcOrd="4" destOrd="0" presId="urn:microsoft.com/office/officeart/2005/8/layout/vList5"/>
    <dgm:cxn modelId="{BE415336-067E-4CA5-A30D-0C3D556CF70F}" type="presParOf" srcId="{3871DFCE-9A8D-4492-BB07-10201A0DF9B2}" destId="{7EBA4CD1-AAAC-44EB-8371-EFF3A557D1B2}" srcOrd="0" destOrd="0" presId="urn:microsoft.com/office/officeart/2005/8/layout/vList5"/>
    <dgm:cxn modelId="{ECB6428C-6274-44B6-B63F-B7599EF73561}" type="presParOf" srcId="{69F8742C-2001-43DB-840A-6038C0CFC5E5}" destId="{FDC5DDCE-BE32-4525-90CE-350F79C92801}" srcOrd="5" destOrd="0" presId="urn:microsoft.com/office/officeart/2005/8/layout/vList5"/>
    <dgm:cxn modelId="{022D6C3A-0D47-4CBB-89A1-13B83A903A4B}" type="presParOf" srcId="{69F8742C-2001-43DB-840A-6038C0CFC5E5}" destId="{AD09761F-444E-40C7-9CE7-EABC1ECC32A8}" srcOrd="6" destOrd="0" presId="urn:microsoft.com/office/officeart/2005/8/layout/vList5"/>
    <dgm:cxn modelId="{4A0202B1-BC30-4E19-BD3D-982A9948CB9E}" type="presParOf" srcId="{AD09761F-444E-40C7-9CE7-EABC1ECC32A8}" destId="{66838F03-6A5A-44F7-AF68-059A8FB3F8A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a</a:t>
          </a:r>
          <a:r>
            <a:rPr lang="fr-FR" sz="2400" b="1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grand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CDAA479A-1DC3-4B43-8598-458A384D7E3B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la </a:t>
          </a:r>
          <a:r>
            <a:rPr lang="fr-FR" sz="2400" b="1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grand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eur</a:t>
          </a:r>
          <a:endParaRPr lang="fr-FR" sz="2400" b="1" dirty="0">
            <a:solidFill>
              <a:schemeClr val="tx2">
                <a:lumMod val="60000"/>
                <a:lumOff val="4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F01057-156D-4473-BCE4-90208C5A4EDB}" type="parTrans" cxnId="{2B899351-F503-46D4-8C00-9617CDC8FC0A}">
      <dgm:prSet/>
      <dgm:spPr/>
      <dgm:t>
        <a:bodyPr/>
        <a:lstStyle/>
        <a:p>
          <a:endParaRPr lang="fr-FR"/>
        </a:p>
      </dgm:t>
    </dgm:pt>
    <dgm:pt modelId="{CE0B3A7C-98B0-4A88-BF96-451AD9291BC5}" type="sibTrans" cxnId="{2B899351-F503-46D4-8C00-9617CDC8FC0A}">
      <dgm:prSet/>
      <dgm:spPr/>
      <dgm:t>
        <a:bodyPr/>
        <a:lstStyle/>
        <a:p>
          <a:endParaRPr lang="fr-FR"/>
        </a:p>
      </dgm:t>
    </dgm:pt>
    <dgm:pt modelId="{2005C2AA-C603-4261-A8EB-3A4ED52BE4E3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l’a</a:t>
          </a:r>
          <a:r>
            <a:rPr lang="fr-FR" sz="2400" b="1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grand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issement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E51679-0F2A-4396-AC6E-B0037DD0325E}" type="parTrans" cxnId="{869C40E6-99AD-4439-89A3-D885E16D3241}">
      <dgm:prSet/>
      <dgm:spPr/>
      <dgm:t>
        <a:bodyPr/>
        <a:lstStyle/>
        <a:p>
          <a:endParaRPr lang="fr-FR"/>
        </a:p>
      </dgm:t>
    </dgm:pt>
    <dgm:pt modelId="{D9131C6C-1A1E-4CFC-80D4-4B7F2D2C7444}" type="sibTrans" cxnId="{869C40E6-99AD-4439-89A3-D885E16D3241}">
      <dgm:prSet/>
      <dgm:spPr/>
      <dgm:t>
        <a:bodyPr/>
        <a:lstStyle/>
        <a:p>
          <a:endParaRPr lang="fr-FR"/>
        </a:p>
      </dgm:t>
    </dgm:pt>
    <dgm:pt modelId="{367AD59B-313E-4801-B063-8B19C261ECEE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 </a:t>
          </a:r>
          <a:r>
            <a:rPr lang="fr-FR" sz="2400" b="1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grand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193160-726E-45A7-87A0-9CC32DF9D7C4}" type="parTrans" cxnId="{0BDED298-9F1B-4258-AAF0-8A5932FA3F63}">
      <dgm:prSet/>
      <dgm:spPr/>
      <dgm:t>
        <a:bodyPr/>
        <a:lstStyle/>
        <a:p>
          <a:endParaRPr lang="fr-FR"/>
        </a:p>
      </dgm:t>
    </dgm:pt>
    <dgm:pt modelId="{B261CF96-456F-49A9-8E54-A17093B6236E}" type="sibTrans" cxnId="{0BDED298-9F1B-4258-AAF0-8A5932FA3F63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5163F987-95B4-45FF-B4FA-5D9BA428E6AE}" type="pres">
      <dgm:prSet presAssocID="{CDAA479A-1DC3-4B43-8598-458A384D7E3B}" presName="linNode" presStyleCnt="0"/>
      <dgm:spPr/>
    </dgm:pt>
    <dgm:pt modelId="{4E1F21B2-53CD-4D95-8661-897EFD18FDDD}" type="pres">
      <dgm:prSet presAssocID="{CDAA479A-1DC3-4B43-8598-458A384D7E3B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5570AC-9217-455E-99C5-42AB510A5F6B}" type="pres">
      <dgm:prSet presAssocID="{CE0B3A7C-98B0-4A88-BF96-451AD9291BC5}" presName="sp" presStyleCnt="0"/>
      <dgm:spPr/>
    </dgm:pt>
    <dgm:pt modelId="{3871DFCE-9A8D-4492-BB07-10201A0DF9B2}" type="pres">
      <dgm:prSet presAssocID="{2005C2AA-C603-4261-A8EB-3A4ED52BE4E3}" presName="linNode" presStyleCnt="0"/>
      <dgm:spPr/>
    </dgm:pt>
    <dgm:pt modelId="{7EBA4CD1-AAAC-44EB-8371-EFF3A557D1B2}" type="pres">
      <dgm:prSet presAssocID="{2005C2AA-C603-4261-A8EB-3A4ED52BE4E3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C5DDCE-BE32-4525-90CE-350F79C92801}" type="pres">
      <dgm:prSet presAssocID="{D9131C6C-1A1E-4CFC-80D4-4B7F2D2C7444}" presName="sp" presStyleCnt="0"/>
      <dgm:spPr/>
    </dgm:pt>
    <dgm:pt modelId="{51D2C814-8063-4967-A331-DBC81D6CAD59}" type="pres">
      <dgm:prSet presAssocID="{367AD59B-313E-4801-B063-8B19C261ECEE}" presName="linNode" presStyleCnt="0"/>
      <dgm:spPr/>
    </dgm:pt>
    <dgm:pt modelId="{2DB00F1B-4D3F-4D53-8C2B-AACE8C35DE7B}" type="pres">
      <dgm:prSet presAssocID="{367AD59B-313E-4801-B063-8B19C261ECEE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3AF8DCA-9389-4852-804D-45F40C19FC53}" type="presOf" srcId="{86C8D7AF-9765-4450-A909-451D567E75F5}" destId="{69F8742C-2001-43DB-840A-6038C0CFC5E5}" srcOrd="0" destOrd="0" presId="urn:microsoft.com/office/officeart/2005/8/layout/vList5"/>
    <dgm:cxn modelId="{81595C61-DEC8-412C-A02C-289CDB08120A}" type="presOf" srcId="{E4134405-46E7-404B-956A-6037B153B932}" destId="{975CD3BE-17FE-4751-9EFF-5080EA5FACE8}" srcOrd="0" destOrd="0" presId="urn:microsoft.com/office/officeart/2005/8/layout/vList5"/>
    <dgm:cxn modelId="{4FA028AD-CA39-471D-8624-BCD935FF51B5}" type="presOf" srcId="{367AD59B-313E-4801-B063-8B19C261ECEE}" destId="{2DB00F1B-4D3F-4D53-8C2B-AACE8C35DE7B}" srcOrd="0" destOrd="0" presId="urn:microsoft.com/office/officeart/2005/8/layout/vList5"/>
    <dgm:cxn modelId="{0BDED298-9F1B-4258-AAF0-8A5932FA3F63}" srcId="{86C8D7AF-9765-4450-A909-451D567E75F5}" destId="{367AD59B-313E-4801-B063-8B19C261ECEE}" srcOrd="3" destOrd="0" parTransId="{C0193160-726E-45A7-87A0-9CC32DF9D7C4}" sibTransId="{B261CF96-456F-49A9-8E54-A17093B6236E}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13EA1738-F0FD-4803-8178-6342321B4F9D}" type="presOf" srcId="{2005C2AA-C603-4261-A8EB-3A4ED52BE4E3}" destId="{7EBA4CD1-AAAC-44EB-8371-EFF3A557D1B2}" srcOrd="0" destOrd="0" presId="urn:microsoft.com/office/officeart/2005/8/layout/vList5"/>
    <dgm:cxn modelId="{67D0B1EF-5FF2-4155-A712-889C1ED0B316}" type="presOf" srcId="{CDAA479A-1DC3-4B43-8598-458A384D7E3B}" destId="{4E1F21B2-53CD-4D95-8661-897EFD18FDDD}" srcOrd="0" destOrd="0" presId="urn:microsoft.com/office/officeart/2005/8/layout/vList5"/>
    <dgm:cxn modelId="{2B899351-F503-46D4-8C00-9617CDC8FC0A}" srcId="{86C8D7AF-9765-4450-A909-451D567E75F5}" destId="{CDAA479A-1DC3-4B43-8598-458A384D7E3B}" srcOrd="1" destOrd="0" parTransId="{49F01057-156D-4473-BCE4-90208C5A4EDB}" sibTransId="{CE0B3A7C-98B0-4A88-BF96-451AD9291BC5}"/>
    <dgm:cxn modelId="{869C40E6-99AD-4439-89A3-D885E16D3241}" srcId="{86C8D7AF-9765-4450-A909-451D567E75F5}" destId="{2005C2AA-C603-4261-A8EB-3A4ED52BE4E3}" srcOrd="2" destOrd="0" parTransId="{71E51679-0F2A-4396-AC6E-B0037DD0325E}" sibTransId="{D9131C6C-1A1E-4CFC-80D4-4B7F2D2C7444}"/>
    <dgm:cxn modelId="{BF898AA1-018F-4D48-9746-7C8DDABD4082}" type="presParOf" srcId="{69F8742C-2001-43DB-840A-6038C0CFC5E5}" destId="{07FF7ABC-1077-4972-A6C4-28644AC65C7B}" srcOrd="0" destOrd="0" presId="urn:microsoft.com/office/officeart/2005/8/layout/vList5"/>
    <dgm:cxn modelId="{7B1F8FFC-DB56-41DF-9F35-B5D097ACE7F2}" type="presParOf" srcId="{07FF7ABC-1077-4972-A6C4-28644AC65C7B}" destId="{975CD3BE-17FE-4751-9EFF-5080EA5FACE8}" srcOrd="0" destOrd="0" presId="urn:microsoft.com/office/officeart/2005/8/layout/vList5"/>
    <dgm:cxn modelId="{8A45AF31-903F-472B-827D-2BC385824EC4}" type="presParOf" srcId="{69F8742C-2001-43DB-840A-6038C0CFC5E5}" destId="{635468B2-EDF1-44ED-8C97-EBB417DB125E}" srcOrd="1" destOrd="0" presId="urn:microsoft.com/office/officeart/2005/8/layout/vList5"/>
    <dgm:cxn modelId="{9CAF1C5F-C680-4D9B-8B12-E0A647F1BB9A}" type="presParOf" srcId="{69F8742C-2001-43DB-840A-6038C0CFC5E5}" destId="{5163F987-95B4-45FF-B4FA-5D9BA428E6AE}" srcOrd="2" destOrd="0" presId="urn:microsoft.com/office/officeart/2005/8/layout/vList5"/>
    <dgm:cxn modelId="{7FD67AB0-99B5-4B1D-BE33-2588CB4580BD}" type="presParOf" srcId="{5163F987-95B4-45FF-B4FA-5D9BA428E6AE}" destId="{4E1F21B2-53CD-4D95-8661-897EFD18FDDD}" srcOrd="0" destOrd="0" presId="urn:microsoft.com/office/officeart/2005/8/layout/vList5"/>
    <dgm:cxn modelId="{2D532936-BBD8-4A28-808A-48C6E5F1C18C}" type="presParOf" srcId="{69F8742C-2001-43DB-840A-6038C0CFC5E5}" destId="{BE5570AC-9217-455E-99C5-42AB510A5F6B}" srcOrd="3" destOrd="0" presId="urn:microsoft.com/office/officeart/2005/8/layout/vList5"/>
    <dgm:cxn modelId="{87F48593-A4DD-4B71-8317-19F1E6550AB4}" type="presParOf" srcId="{69F8742C-2001-43DB-840A-6038C0CFC5E5}" destId="{3871DFCE-9A8D-4492-BB07-10201A0DF9B2}" srcOrd="4" destOrd="0" presId="urn:microsoft.com/office/officeart/2005/8/layout/vList5"/>
    <dgm:cxn modelId="{7619F971-0199-43C6-BCFF-2B0159051249}" type="presParOf" srcId="{3871DFCE-9A8D-4492-BB07-10201A0DF9B2}" destId="{7EBA4CD1-AAAC-44EB-8371-EFF3A557D1B2}" srcOrd="0" destOrd="0" presId="urn:microsoft.com/office/officeart/2005/8/layout/vList5"/>
    <dgm:cxn modelId="{76146F17-323F-4DE8-A832-D27D8FA8A26F}" type="presParOf" srcId="{69F8742C-2001-43DB-840A-6038C0CFC5E5}" destId="{FDC5DDCE-BE32-4525-90CE-350F79C92801}" srcOrd="5" destOrd="0" presId="urn:microsoft.com/office/officeart/2005/8/layout/vList5"/>
    <dgm:cxn modelId="{AC260725-B01D-4227-9208-4EF2DA909838}" type="presParOf" srcId="{69F8742C-2001-43DB-840A-6038C0CFC5E5}" destId="{51D2C814-8063-4967-A331-DBC81D6CAD59}" srcOrd="6" destOrd="0" presId="urn:microsoft.com/office/officeart/2005/8/layout/vList5"/>
    <dgm:cxn modelId="{47396C3A-DDD1-403F-B07D-26604118A1E5}" type="presParOf" srcId="{51D2C814-8063-4967-A331-DBC81D6CAD59}" destId="{2DB00F1B-4D3F-4D53-8C2B-AACE8C35DE7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emmurer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2005C2AA-C603-4261-A8EB-3A4ED52BE4E3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le muret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E51679-0F2A-4396-AC6E-B0037DD0325E}" type="parTrans" cxnId="{869C40E6-99AD-4439-89A3-D885E16D3241}">
      <dgm:prSet/>
      <dgm:spPr/>
      <dgm:t>
        <a:bodyPr/>
        <a:lstStyle/>
        <a:p>
          <a:endParaRPr lang="fr-FR"/>
        </a:p>
      </dgm:t>
    </dgm:pt>
    <dgm:pt modelId="{D9131C6C-1A1E-4CFC-80D4-4B7F2D2C7444}" type="sibTrans" cxnId="{869C40E6-99AD-4439-89A3-D885E16D3241}">
      <dgm:prSet/>
      <dgm:spPr/>
      <dgm:t>
        <a:bodyPr/>
        <a:lstStyle/>
        <a:p>
          <a:endParaRPr lang="fr-FR"/>
        </a:p>
      </dgm:t>
    </dgm:pt>
    <dgm:pt modelId="{CDAA479A-1DC3-4B43-8598-458A384D7E3B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une muraille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0B3A7C-98B0-4A88-BF96-451AD9291BC5}" type="sibTrans" cxnId="{2B899351-F503-46D4-8C00-9617CDC8FC0A}">
      <dgm:prSet/>
      <dgm:spPr/>
      <dgm:t>
        <a:bodyPr/>
        <a:lstStyle/>
        <a:p>
          <a:endParaRPr lang="fr-FR"/>
        </a:p>
      </dgm:t>
    </dgm:pt>
    <dgm:pt modelId="{49F01057-156D-4473-BCE4-90208C5A4EDB}" type="parTrans" cxnId="{2B899351-F503-46D4-8C00-9617CDC8FC0A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5163F987-95B4-45FF-B4FA-5D9BA428E6AE}" type="pres">
      <dgm:prSet presAssocID="{CDAA479A-1DC3-4B43-8598-458A384D7E3B}" presName="linNode" presStyleCnt="0"/>
      <dgm:spPr/>
    </dgm:pt>
    <dgm:pt modelId="{4E1F21B2-53CD-4D95-8661-897EFD18FDDD}" type="pres">
      <dgm:prSet presAssocID="{CDAA479A-1DC3-4B43-8598-458A384D7E3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5570AC-9217-455E-99C5-42AB510A5F6B}" type="pres">
      <dgm:prSet presAssocID="{CE0B3A7C-98B0-4A88-BF96-451AD9291BC5}" presName="sp" presStyleCnt="0"/>
      <dgm:spPr/>
    </dgm:pt>
    <dgm:pt modelId="{3871DFCE-9A8D-4492-BB07-10201A0DF9B2}" type="pres">
      <dgm:prSet presAssocID="{2005C2AA-C603-4261-A8EB-3A4ED52BE4E3}" presName="linNode" presStyleCnt="0"/>
      <dgm:spPr/>
    </dgm:pt>
    <dgm:pt modelId="{7EBA4CD1-AAAC-44EB-8371-EFF3A557D1B2}" type="pres">
      <dgm:prSet presAssocID="{2005C2AA-C603-4261-A8EB-3A4ED52BE4E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D5F9C54-4978-4E03-92A0-198A8D75FBFE}" type="presOf" srcId="{2005C2AA-C603-4261-A8EB-3A4ED52BE4E3}" destId="{7EBA4CD1-AAAC-44EB-8371-EFF3A557D1B2}" srcOrd="0" destOrd="0" presId="urn:microsoft.com/office/officeart/2005/8/layout/vList5"/>
    <dgm:cxn modelId="{0FFFC514-D0D7-4479-9129-CE3E8E33BD6C}" type="presOf" srcId="{86C8D7AF-9765-4450-A909-451D567E75F5}" destId="{69F8742C-2001-43DB-840A-6038C0CFC5E5}" srcOrd="0" destOrd="0" presId="urn:microsoft.com/office/officeart/2005/8/layout/vList5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0B6550AA-CC4F-4438-9CFD-813F0CF41BCA}" type="presOf" srcId="{CDAA479A-1DC3-4B43-8598-458A384D7E3B}" destId="{4E1F21B2-53CD-4D95-8661-897EFD18FDDD}" srcOrd="0" destOrd="0" presId="urn:microsoft.com/office/officeart/2005/8/layout/vList5"/>
    <dgm:cxn modelId="{B0D7DDF7-9FD4-4F8A-B374-7245FC03AAA7}" type="presOf" srcId="{E4134405-46E7-404B-956A-6037B153B932}" destId="{975CD3BE-17FE-4751-9EFF-5080EA5FACE8}" srcOrd="0" destOrd="0" presId="urn:microsoft.com/office/officeart/2005/8/layout/vList5"/>
    <dgm:cxn modelId="{2B899351-F503-46D4-8C00-9617CDC8FC0A}" srcId="{86C8D7AF-9765-4450-A909-451D567E75F5}" destId="{CDAA479A-1DC3-4B43-8598-458A384D7E3B}" srcOrd="1" destOrd="0" parTransId="{49F01057-156D-4473-BCE4-90208C5A4EDB}" sibTransId="{CE0B3A7C-98B0-4A88-BF96-451AD9291BC5}"/>
    <dgm:cxn modelId="{869C40E6-99AD-4439-89A3-D885E16D3241}" srcId="{86C8D7AF-9765-4450-A909-451D567E75F5}" destId="{2005C2AA-C603-4261-A8EB-3A4ED52BE4E3}" srcOrd="2" destOrd="0" parTransId="{71E51679-0F2A-4396-AC6E-B0037DD0325E}" sibTransId="{D9131C6C-1A1E-4CFC-80D4-4B7F2D2C7444}"/>
    <dgm:cxn modelId="{0FF34D83-9700-4A9B-AFD0-0F8CA9DFC675}" type="presParOf" srcId="{69F8742C-2001-43DB-840A-6038C0CFC5E5}" destId="{07FF7ABC-1077-4972-A6C4-28644AC65C7B}" srcOrd="0" destOrd="0" presId="urn:microsoft.com/office/officeart/2005/8/layout/vList5"/>
    <dgm:cxn modelId="{81955A1E-0030-45CF-80D7-DB7E16344C39}" type="presParOf" srcId="{07FF7ABC-1077-4972-A6C4-28644AC65C7B}" destId="{975CD3BE-17FE-4751-9EFF-5080EA5FACE8}" srcOrd="0" destOrd="0" presId="urn:microsoft.com/office/officeart/2005/8/layout/vList5"/>
    <dgm:cxn modelId="{24C3AC1A-948A-4486-8B97-37F54F994BD2}" type="presParOf" srcId="{69F8742C-2001-43DB-840A-6038C0CFC5E5}" destId="{635468B2-EDF1-44ED-8C97-EBB417DB125E}" srcOrd="1" destOrd="0" presId="urn:microsoft.com/office/officeart/2005/8/layout/vList5"/>
    <dgm:cxn modelId="{AEE71A99-C5C4-40BB-8CFC-D81CB8B871E0}" type="presParOf" srcId="{69F8742C-2001-43DB-840A-6038C0CFC5E5}" destId="{5163F987-95B4-45FF-B4FA-5D9BA428E6AE}" srcOrd="2" destOrd="0" presId="urn:microsoft.com/office/officeart/2005/8/layout/vList5"/>
    <dgm:cxn modelId="{2FBE3A1B-427F-44CC-A7B7-D91DF515D42D}" type="presParOf" srcId="{5163F987-95B4-45FF-B4FA-5D9BA428E6AE}" destId="{4E1F21B2-53CD-4D95-8661-897EFD18FDDD}" srcOrd="0" destOrd="0" presId="urn:microsoft.com/office/officeart/2005/8/layout/vList5"/>
    <dgm:cxn modelId="{D323C2BC-D809-4C37-BF86-DE0C929313AE}" type="presParOf" srcId="{69F8742C-2001-43DB-840A-6038C0CFC5E5}" destId="{BE5570AC-9217-455E-99C5-42AB510A5F6B}" srcOrd="3" destOrd="0" presId="urn:microsoft.com/office/officeart/2005/8/layout/vList5"/>
    <dgm:cxn modelId="{3F5D45DD-28A5-4C2D-BF6C-F3FACCC4A844}" type="presParOf" srcId="{69F8742C-2001-43DB-840A-6038C0CFC5E5}" destId="{3871DFCE-9A8D-4492-BB07-10201A0DF9B2}" srcOrd="4" destOrd="0" presId="urn:microsoft.com/office/officeart/2005/8/layout/vList5"/>
    <dgm:cxn modelId="{6DB0CA00-5D3A-4B48-87E0-BBC3E90BD994}" type="presParOf" srcId="{3871DFCE-9A8D-4492-BB07-10201A0DF9B2}" destId="{7EBA4CD1-AAAC-44EB-8371-EFF3A557D1B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em</a:t>
          </a:r>
          <a:r>
            <a:rPr lang="fr-FR" sz="2400" b="1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mur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2005C2AA-C603-4261-A8EB-3A4ED52BE4E3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b="1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fr-FR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le</a:t>
          </a:r>
          <a:r>
            <a:rPr lang="fr-FR" sz="2400" b="1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 mur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E51679-0F2A-4396-AC6E-B0037DD0325E}" type="parTrans" cxnId="{869C40E6-99AD-4439-89A3-D885E16D3241}">
      <dgm:prSet/>
      <dgm:spPr/>
      <dgm:t>
        <a:bodyPr/>
        <a:lstStyle/>
        <a:p>
          <a:endParaRPr lang="fr-FR"/>
        </a:p>
      </dgm:t>
    </dgm:pt>
    <dgm:pt modelId="{D9131C6C-1A1E-4CFC-80D4-4B7F2D2C7444}" type="sibTrans" cxnId="{869C40E6-99AD-4439-89A3-D885E16D3241}">
      <dgm:prSet/>
      <dgm:spPr/>
      <dgm:t>
        <a:bodyPr/>
        <a:lstStyle/>
        <a:p>
          <a:endParaRPr lang="fr-FR"/>
        </a:p>
      </dgm:t>
    </dgm:pt>
    <dgm:pt modelId="{D79F0ECD-8EE8-4B7F-A0CD-F2EA20281DD8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b="1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une </a:t>
          </a:r>
          <a:r>
            <a:rPr lang="fr-FR" sz="2400" b="1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mur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aille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638079-9442-4527-8B72-03F507CD154D}" type="parTrans" cxnId="{CD739E89-34E0-405D-A15B-D1ACF4ADA52C}">
      <dgm:prSet/>
      <dgm:spPr/>
      <dgm:t>
        <a:bodyPr/>
        <a:lstStyle/>
        <a:p>
          <a:endParaRPr lang="fr-FR"/>
        </a:p>
      </dgm:t>
    </dgm:pt>
    <dgm:pt modelId="{945ADE60-07B9-4874-96C5-FF63EDD6BF18}" type="sibTrans" cxnId="{CD739E89-34E0-405D-A15B-D1ACF4ADA52C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7B01E5D8-181E-49C4-93CE-20535CC9C959}" type="pres">
      <dgm:prSet presAssocID="{D79F0ECD-8EE8-4B7F-A0CD-F2EA20281DD8}" presName="linNode" presStyleCnt="0"/>
      <dgm:spPr/>
    </dgm:pt>
    <dgm:pt modelId="{E68A7779-008E-4AB2-B953-005E419020AB}" type="pres">
      <dgm:prSet presAssocID="{D79F0ECD-8EE8-4B7F-A0CD-F2EA20281DD8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36DBE9-28CC-4D1A-9D26-8034F60BA4F0}" type="pres">
      <dgm:prSet presAssocID="{945ADE60-07B9-4874-96C5-FF63EDD6BF18}" presName="sp" presStyleCnt="0"/>
      <dgm:spPr/>
    </dgm:pt>
    <dgm:pt modelId="{3871DFCE-9A8D-4492-BB07-10201A0DF9B2}" type="pres">
      <dgm:prSet presAssocID="{2005C2AA-C603-4261-A8EB-3A4ED52BE4E3}" presName="linNode" presStyleCnt="0"/>
      <dgm:spPr/>
    </dgm:pt>
    <dgm:pt modelId="{7EBA4CD1-AAAC-44EB-8371-EFF3A557D1B2}" type="pres">
      <dgm:prSet presAssocID="{2005C2AA-C603-4261-A8EB-3A4ED52BE4E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D739E89-34E0-405D-A15B-D1ACF4ADA52C}" srcId="{86C8D7AF-9765-4450-A909-451D567E75F5}" destId="{D79F0ECD-8EE8-4B7F-A0CD-F2EA20281DD8}" srcOrd="1" destOrd="0" parTransId="{BB638079-9442-4527-8B72-03F507CD154D}" sibTransId="{945ADE60-07B9-4874-96C5-FF63EDD6BF18}"/>
    <dgm:cxn modelId="{D6A3FE57-0523-480C-B1CC-EC61F323BFD8}" type="presOf" srcId="{2005C2AA-C603-4261-A8EB-3A4ED52BE4E3}" destId="{7EBA4CD1-AAAC-44EB-8371-EFF3A557D1B2}" srcOrd="0" destOrd="0" presId="urn:microsoft.com/office/officeart/2005/8/layout/vList5"/>
    <dgm:cxn modelId="{40CFBDD6-EBE7-484B-8C2A-037FB3D0226E}" type="presOf" srcId="{86C8D7AF-9765-4450-A909-451D567E75F5}" destId="{69F8742C-2001-43DB-840A-6038C0CFC5E5}" srcOrd="0" destOrd="0" presId="urn:microsoft.com/office/officeart/2005/8/layout/vList5"/>
    <dgm:cxn modelId="{F5424686-BA4A-4601-84D8-A08D20BC16F0}" type="presOf" srcId="{D79F0ECD-8EE8-4B7F-A0CD-F2EA20281DD8}" destId="{E68A7779-008E-4AB2-B953-005E419020AB}" srcOrd="0" destOrd="0" presId="urn:microsoft.com/office/officeart/2005/8/layout/vList5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6EAE3AA7-56C7-4EF4-AE03-D4A7A4F97FFC}" type="presOf" srcId="{E4134405-46E7-404B-956A-6037B153B932}" destId="{975CD3BE-17FE-4751-9EFF-5080EA5FACE8}" srcOrd="0" destOrd="0" presId="urn:microsoft.com/office/officeart/2005/8/layout/vList5"/>
    <dgm:cxn modelId="{869C40E6-99AD-4439-89A3-D885E16D3241}" srcId="{86C8D7AF-9765-4450-A909-451D567E75F5}" destId="{2005C2AA-C603-4261-A8EB-3A4ED52BE4E3}" srcOrd="2" destOrd="0" parTransId="{71E51679-0F2A-4396-AC6E-B0037DD0325E}" sibTransId="{D9131C6C-1A1E-4CFC-80D4-4B7F2D2C7444}"/>
    <dgm:cxn modelId="{50FA4EE2-B691-4F21-B213-2BE7C31811D5}" type="presParOf" srcId="{69F8742C-2001-43DB-840A-6038C0CFC5E5}" destId="{07FF7ABC-1077-4972-A6C4-28644AC65C7B}" srcOrd="0" destOrd="0" presId="urn:microsoft.com/office/officeart/2005/8/layout/vList5"/>
    <dgm:cxn modelId="{F821BC8C-0A9C-4EBD-ADB8-4870158D5998}" type="presParOf" srcId="{07FF7ABC-1077-4972-A6C4-28644AC65C7B}" destId="{975CD3BE-17FE-4751-9EFF-5080EA5FACE8}" srcOrd="0" destOrd="0" presId="urn:microsoft.com/office/officeart/2005/8/layout/vList5"/>
    <dgm:cxn modelId="{6AB59DD8-FEC1-4EE2-8DA1-99E34C06604F}" type="presParOf" srcId="{69F8742C-2001-43DB-840A-6038C0CFC5E5}" destId="{635468B2-EDF1-44ED-8C97-EBB417DB125E}" srcOrd="1" destOrd="0" presId="urn:microsoft.com/office/officeart/2005/8/layout/vList5"/>
    <dgm:cxn modelId="{01DC502D-3649-48C3-8466-02053A150A82}" type="presParOf" srcId="{69F8742C-2001-43DB-840A-6038C0CFC5E5}" destId="{7B01E5D8-181E-49C4-93CE-20535CC9C959}" srcOrd="2" destOrd="0" presId="urn:microsoft.com/office/officeart/2005/8/layout/vList5"/>
    <dgm:cxn modelId="{6F2B044C-E4B8-4D83-B0CF-0C2B9EAE5497}" type="presParOf" srcId="{7B01E5D8-181E-49C4-93CE-20535CC9C959}" destId="{E68A7779-008E-4AB2-B953-005E419020AB}" srcOrd="0" destOrd="0" presId="urn:microsoft.com/office/officeart/2005/8/layout/vList5"/>
    <dgm:cxn modelId="{90482738-8E1E-4E1A-8D40-745AAFC2718D}" type="presParOf" srcId="{69F8742C-2001-43DB-840A-6038C0CFC5E5}" destId="{A736DBE9-28CC-4D1A-9D26-8034F60BA4F0}" srcOrd="3" destOrd="0" presId="urn:microsoft.com/office/officeart/2005/8/layout/vList5"/>
    <dgm:cxn modelId="{5152A868-A551-4DF1-9FD4-940E52E330FE}" type="presParOf" srcId="{69F8742C-2001-43DB-840A-6038C0CFC5E5}" destId="{3871DFCE-9A8D-4492-BB07-10201A0DF9B2}" srcOrd="4" destOrd="0" presId="urn:microsoft.com/office/officeart/2005/8/layout/vList5"/>
    <dgm:cxn modelId="{D659157F-C129-4E1E-81DC-5F16939FB4E6}" type="presParOf" srcId="{3871DFCE-9A8D-4492-BB07-10201A0DF9B2}" destId="{7EBA4CD1-AAAC-44EB-8371-EFF3A557D1B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le fromager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E8BD4C72-132E-4E65-B92A-B1C0E062908B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la fromagerie</a:t>
          </a:r>
          <a:endParaRPr lang="fr-FR" sz="24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6F956B-52F1-45BD-B7E1-39D4B8066EAC}" type="parTrans" cxnId="{A61C01EA-3BDE-4B48-9565-4A28416A7804}">
      <dgm:prSet/>
      <dgm:spPr/>
      <dgm:t>
        <a:bodyPr/>
        <a:lstStyle/>
        <a:p>
          <a:endParaRPr lang="fr-FR"/>
        </a:p>
      </dgm:t>
    </dgm:pt>
    <dgm:pt modelId="{9F57D134-249A-42B2-B6A2-66F667EB39A7}" type="sibTrans" cxnId="{A61C01EA-3BDE-4B48-9565-4A28416A7804}">
      <dgm:prSet/>
      <dgm:spPr/>
      <dgm:t>
        <a:bodyPr/>
        <a:lstStyle/>
        <a:p>
          <a:endParaRPr lang="fr-FR"/>
        </a:p>
      </dgm:t>
    </dgm:pt>
    <dgm:pt modelId="{3122E05F-1665-4D30-9909-925B2354CBFF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la fromagère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3A08CC-EBF8-49A0-9F77-59863A1CE3BA}" type="parTrans" cxnId="{6D829BD0-82F4-4BA7-89F8-07E4B7FF64F9}">
      <dgm:prSet/>
      <dgm:spPr/>
      <dgm:t>
        <a:bodyPr/>
        <a:lstStyle/>
        <a:p>
          <a:endParaRPr lang="fr-FR"/>
        </a:p>
      </dgm:t>
    </dgm:pt>
    <dgm:pt modelId="{C3070261-2744-4372-9B39-E3E861B18352}" type="sibTrans" cxnId="{6D829BD0-82F4-4BA7-89F8-07E4B7FF64F9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D2FF7E05-6283-474C-85EF-3E3A03847F59}" type="pres">
      <dgm:prSet presAssocID="{E8BD4C72-132E-4E65-B92A-B1C0E062908B}" presName="linNode" presStyleCnt="0"/>
      <dgm:spPr/>
    </dgm:pt>
    <dgm:pt modelId="{78B29065-9C59-43E4-AC9C-AE98D0EDA1DD}" type="pres">
      <dgm:prSet presAssocID="{E8BD4C72-132E-4E65-B92A-B1C0E062908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8FC4542-9E34-4C51-8753-56BDC026C249}" type="pres">
      <dgm:prSet presAssocID="{9F57D134-249A-42B2-B6A2-66F667EB39A7}" presName="sp" presStyleCnt="0"/>
      <dgm:spPr/>
    </dgm:pt>
    <dgm:pt modelId="{DE9CF0D0-D527-4849-839F-35BE5FC7962B}" type="pres">
      <dgm:prSet presAssocID="{3122E05F-1665-4D30-9909-925B2354CBFF}" presName="linNode" presStyleCnt="0"/>
      <dgm:spPr/>
    </dgm:pt>
    <dgm:pt modelId="{A3BD915E-68C0-46E8-8CD4-75B6D8246B5D}" type="pres">
      <dgm:prSet presAssocID="{3122E05F-1665-4D30-9909-925B2354CBF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87750A1-689C-4359-9CE0-623AD4742883}" type="presOf" srcId="{3122E05F-1665-4D30-9909-925B2354CBFF}" destId="{A3BD915E-68C0-46E8-8CD4-75B6D8246B5D}" srcOrd="0" destOrd="0" presId="urn:microsoft.com/office/officeart/2005/8/layout/vList5"/>
    <dgm:cxn modelId="{9B2B90AD-A3F6-44E1-B4E1-C615DD827B22}" type="presOf" srcId="{E4134405-46E7-404B-956A-6037B153B932}" destId="{975CD3BE-17FE-4751-9EFF-5080EA5FACE8}" srcOrd="0" destOrd="0" presId="urn:microsoft.com/office/officeart/2005/8/layout/vList5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A61C01EA-3BDE-4B48-9565-4A28416A7804}" srcId="{86C8D7AF-9765-4450-A909-451D567E75F5}" destId="{E8BD4C72-132E-4E65-B92A-B1C0E062908B}" srcOrd="1" destOrd="0" parTransId="{CC6F956B-52F1-45BD-B7E1-39D4B8066EAC}" sibTransId="{9F57D134-249A-42B2-B6A2-66F667EB39A7}"/>
    <dgm:cxn modelId="{D12210E4-C2DF-451E-9EA0-A7EA8A431BD8}" type="presOf" srcId="{E8BD4C72-132E-4E65-B92A-B1C0E062908B}" destId="{78B29065-9C59-43E4-AC9C-AE98D0EDA1DD}" srcOrd="0" destOrd="0" presId="urn:microsoft.com/office/officeart/2005/8/layout/vList5"/>
    <dgm:cxn modelId="{326AE400-C2EB-475A-9344-C73E49D70F37}" type="presOf" srcId="{86C8D7AF-9765-4450-A909-451D567E75F5}" destId="{69F8742C-2001-43DB-840A-6038C0CFC5E5}" srcOrd="0" destOrd="0" presId="urn:microsoft.com/office/officeart/2005/8/layout/vList5"/>
    <dgm:cxn modelId="{6D829BD0-82F4-4BA7-89F8-07E4B7FF64F9}" srcId="{86C8D7AF-9765-4450-A909-451D567E75F5}" destId="{3122E05F-1665-4D30-9909-925B2354CBFF}" srcOrd="2" destOrd="0" parTransId="{AA3A08CC-EBF8-49A0-9F77-59863A1CE3BA}" sibTransId="{C3070261-2744-4372-9B39-E3E861B18352}"/>
    <dgm:cxn modelId="{5DC9BAC9-87FE-44CE-AEA0-78FE9DB6DAD5}" type="presParOf" srcId="{69F8742C-2001-43DB-840A-6038C0CFC5E5}" destId="{07FF7ABC-1077-4972-A6C4-28644AC65C7B}" srcOrd="0" destOrd="0" presId="urn:microsoft.com/office/officeart/2005/8/layout/vList5"/>
    <dgm:cxn modelId="{AA4AA2C9-0683-4849-B8D3-2F64412E623E}" type="presParOf" srcId="{07FF7ABC-1077-4972-A6C4-28644AC65C7B}" destId="{975CD3BE-17FE-4751-9EFF-5080EA5FACE8}" srcOrd="0" destOrd="0" presId="urn:microsoft.com/office/officeart/2005/8/layout/vList5"/>
    <dgm:cxn modelId="{E137F8DB-7B3F-43F6-BCAA-E010A6F31A2E}" type="presParOf" srcId="{69F8742C-2001-43DB-840A-6038C0CFC5E5}" destId="{635468B2-EDF1-44ED-8C97-EBB417DB125E}" srcOrd="1" destOrd="0" presId="urn:microsoft.com/office/officeart/2005/8/layout/vList5"/>
    <dgm:cxn modelId="{3F6CE69E-7737-4CEC-AB67-8D9E41356D4C}" type="presParOf" srcId="{69F8742C-2001-43DB-840A-6038C0CFC5E5}" destId="{D2FF7E05-6283-474C-85EF-3E3A03847F59}" srcOrd="2" destOrd="0" presId="urn:microsoft.com/office/officeart/2005/8/layout/vList5"/>
    <dgm:cxn modelId="{679EBCAE-AE12-4FF3-9EE8-00EB34678E1F}" type="presParOf" srcId="{D2FF7E05-6283-474C-85EF-3E3A03847F59}" destId="{78B29065-9C59-43E4-AC9C-AE98D0EDA1DD}" srcOrd="0" destOrd="0" presId="urn:microsoft.com/office/officeart/2005/8/layout/vList5"/>
    <dgm:cxn modelId="{B0E9E79E-B4EF-4682-B407-804FB41675FD}" type="presParOf" srcId="{69F8742C-2001-43DB-840A-6038C0CFC5E5}" destId="{38FC4542-9E34-4C51-8753-56BDC026C249}" srcOrd="3" destOrd="0" presId="urn:microsoft.com/office/officeart/2005/8/layout/vList5"/>
    <dgm:cxn modelId="{48235948-E095-4426-8051-897C36E2A097}" type="presParOf" srcId="{69F8742C-2001-43DB-840A-6038C0CFC5E5}" destId="{DE9CF0D0-D527-4849-839F-35BE5FC7962B}" srcOrd="4" destOrd="0" presId="urn:microsoft.com/office/officeart/2005/8/layout/vList5"/>
    <dgm:cxn modelId="{717BEFA3-261A-4711-A704-0E4EC8C850C4}" type="presParOf" srcId="{DE9CF0D0-D527-4849-839F-35BE5FC7962B}" destId="{A3BD915E-68C0-46E8-8CD4-75B6D8246B5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le </a:t>
          </a:r>
          <a:r>
            <a:rPr lang="fr-FR" sz="2400" b="1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fromag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CDAA479A-1DC3-4B43-8598-458A384D7E3B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la </a:t>
          </a:r>
          <a:r>
            <a:rPr lang="fr-FR" sz="2400" b="1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fromag</a:t>
          </a:r>
          <a:r>
            <a:rPr lang="fr-FR" sz="24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erie</a:t>
          </a:r>
          <a:endParaRPr lang="fr-FR" sz="24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F01057-156D-4473-BCE4-90208C5A4EDB}" type="parTrans" cxnId="{2B899351-F503-46D4-8C00-9617CDC8FC0A}">
      <dgm:prSet/>
      <dgm:spPr/>
      <dgm:t>
        <a:bodyPr/>
        <a:lstStyle/>
        <a:p>
          <a:endParaRPr lang="fr-FR"/>
        </a:p>
      </dgm:t>
    </dgm:pt>
    <dgm:pt modelId="{CE0B3A7C-98B0-4A88-BF96-451AD9291BC5}" type="sibTrans" cxnId="{2B899351-F503-46D4-8C00-9617CDC8FC0A}">
      <dgm:prSet/>
      <dgm:spPr/>
      <dgm:t>
        <a:bodyPr/>
        <a:lstStyle/>
        <a:p>
          <a:endParaRPr lang="fr-FR"/>
        </a:p>
      </dgm:t>
    </dgm:pt>
    <dgm:pt modelId="{2005C2AA-C603-4261-A8EB-3A4ED52BE4E3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la </a:t>
          </a:r>
          <a:r>
            <a:rPr lang="fr-FR" sz="2400" b="1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fromag</a:t>
          </a:r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ère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E51679-0F2A-4396-AC6E-B0037DD0325E}" type="parTrans" cxnId="{869C40E6-99AD-4439-89A3-D885E16D3241}">
      <dgm:prSet/>
      <dgm:spPr/>
      <dgm:t>
        <a:bodyPr/>
        <a:lstStyle/>
        <a:p>
          <a:endParaRPr lang="fr-FR"/>
        </a:p>
      </dgm:t>
    </dgm:pt>
    <dgm:pt modelId="{D9131C6C-1A1E-4CFC-80D4-4B7F2D2C7444}" type="sibTrans" cxnId="{869C40E6-99AD-4439-89A3-D885E16D3241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5163F987-95B4-45FF-B4FA-5D9BA428E6AE}" type="pres">
      <dgm:prSet presAssocID="{CDAA479A-1DC3-4B43-8598-458A384D7E3B}" presName="linNode" presStyleCnt="0"/>
      <dgm:spPr/>
    </dgm:pt>
    <dgm:pt modelId="{4E1F21B2-53CD-4D95-8661-897EFD18FDDD}" type="pres">
      <dgm:prSet presAssocID="{CDAA479A-1DC3-4B43-8598-458A384D7E3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5570AC-9217-455E-99C5-42AB510A5F6B}" type="pres">
      <dgm:prSet presAssocID="{CE0B3A7C-98B0-4A88-BF96-451AD9291BC5}" presName="sp" presStyleCnt="0"/>
      <dgm:spPr/>
    </dgm:pt>
    <dgm:pt modelId="{3871DFCE-9A8D-4492-BB07-10201A0DF9B2}" type="pres">
      <dgm:prSet presAssocID="{2005C2AA-C603-4261-A8EB-3A4ED52BE4E3}" presName="linNode" presStyleCnt="0"/>
      <dgm:spPr/>
    </dgm:pt>
    <dgm:pt modelId="{7EBA4CD1-AAAC-44EB-8371-EFF3A557D1B2}" type="pres">
      <dgm:prSet presAssocID="{2005C2AA-C603-4261-A8EB-3A4ED52BE4E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11D7730-8686-48B0-B11B-283E83062FAF}" type="presOf" srcId="{E4134405-46E7-404B-956A-6037B153B932}" destId="{975CD3BE-17FE-4751-9EFF-5080EA5FACE8}" srcOrd="0" destOrd="0" presId="urn:microsoft.com/office/officeart/2005/8/layout/vList5"/>
    <dgm:cxn modelId="{2B899351-F503-46D4-8C00-9617CDC8FC0A}" srcId="{86C8D7AF-9765-4450-A909-451D567E75F5}" destId="{CDAA479A-1DC3-4B43-8598-458A384D7E3B}" srcOrd="1" destOrd="0" parTransId="{49F01057-156D-4473-BCE4-90208C5A4EDB}" sibTransId="{CE0B3A7C-98B0-4A88-BF96-451AD9291BC5}"/>
    <dgm:cxn modelId="{AD842429-24BB-4375-BADD-840B6356AB23}" type="presOf" srcId="{CDAA479A-1DC3-4B43-8598-458A384D7E3B}" destId="{4E1F21B2-53CD-4D95-8661-897EFD18FDDD}" srcOrd="0" destOrd="0" presId="urn:microsoft.com/office/officeart/2005/8/layout/vList5"/>
    <dgm:cxn modelId="{C0F1A39B-13A5-478D-943E-9D345AB8D980}" type="presOf" srcId="{2005C2AA-C603-4261-A8EB-3A4ED52BE4E3}" destId="{7EBA4CD1-AAAC-44EB-8371-EFF3A557D1B2}" srcOrd="0" destOrd="0" presId="urn:microsoft.com/office/officeart/2005/8/layout/vList5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C0F26CD2-86E1-4483-9827-10BBFB60531D}" type="presOf" srcId="{86C8D7AF-9765-4450-A909-451D567E75F5}" destId="{69F8742C-2001-43DB-840A-6038C0CFC5E5}" srcOrd="0" destOrd="0" presId="urn:microsoft.com/office/officeart/2005/8/layout/vList5"/>
    <dgm:cxn modelId="{869C40E6-99AD-4439-89A3-D885E16D3241}" srcId="{86C8D7AF-9765-4450-A909-451D567E75F5}" destId="{2005C2AA-C603-4261-A8EB-3A4ED52BE4E3}" srcOrd="2" destOrd="0" parTransId="{71E51679-0F2A-4396-AC6E-B0037DD0325E}" sibTransId="{D9131C6C-1A1E-4CFC-80D4-4B7F2D2C7444}"/>
    <dgm:cxn modelId="{1F005A91-1361-40A4-A98B-41117B295C5B}" type="presParOf" srcId="{69F8742C-2001-43DB-840A-6038C0CFC5E5}" destId="{07FF7ABC-1077-4972-A6C4-28644AC65C7B}" srcOrd="0" destOrd="0" presId="urn:microsoft.com/office/officeart/2005/8/layout/vList5"/>
    <dgm:cxn modelId="{69127C37-BA8D-4FF2-BA63-71AC6FB2887D}" type="presParOf" srcId="{07FF7ABC-1077-4972-A6C4-28644AC65C7B}" destId="{975CD3BE-17FE-4751-9EFF-5080EA5FACE8}" srcOrd="0" destOrd="0" presId="urn:microsoft.com/office/officeart/2005/8/layout/vList5"/>
    <dgm:cxn modelId="{AF1815DD-9125-4B27-A1AC-3E12ABC9B23E}" type="presParOf" srcId="{69F8742C-2001-43DB-840A-6038C0CFC5E5}" destId="{635468B2-EDF1-44ED-8C97-EBB417DB125E}" srcOrd="1" destOrd="0" presId="urn:microsoft.com/office/officeart/2005/8/layout/vList5"/>
    <dgm:cxn modelId="{D7082FFA-F447-4679-A9E8-D4B3C13A2068}" type="presParOf" srcId="{69F8742C-2001-43DB-840A-6038C0CFC5E5}" destId="{5163F987-95B4-45FF-B4FA-5D9BA428E6AE}" srcOrd="2" destOrd="0" presId="urn:microsoft.com/office/officeart/2005/8/layout/vList5"/>
    <dgm:cxn modelId="{7390E219-C3E0-4FAE-8808-A64CB22BFA75}" type="presParOf" srcId="{5163F987-95B4-45FF-B4FA-5D9BA428E6AE}" destId="{4E1F21B2-53CD-4D95-8661-897EFD18FDDD}" srcOrd="0" destOrd="0" presId="urn:microsoft.com/office/officeart/2005/8/layout/vList5"/>
    <dgm:cxn modelId="{A1097B77-6AC0-48E6-8161-472A8118E2E0}" type="presParOf" srcId="{69F8742C-2001-43DB-840A-6038C0CFC5E5}" destId="{BE5570AC-9217-455E-99C5-42AB510A5F6B}" srcOrd="3" destOrd="0" presId="urn:microsoft.com/office/officeart/2005/8/layout/vList5"/>
    <dgm:cxn modelId="{36FD4B7F-80ED-4B78-8F9B-7E8EE3E60B62}" type="presParOf" srcId="{69F8742C-2001-43DB-840A-6038C0CFC5E5}" destId="{3871DFCE-9A8D-4492-BB07-10201A0DF9B2}" srcOrd="4" destOrd="0" presId="urn:microsoft.com/office/officeart/2005/8/layout/vList5"/>
    <dgm:cxn modelId="{F6129B4B-0A57-4E71-AB9E-A3A1847B3F28}" type="presParOf" srcId="{3871DFCE-9A8D-4492-BB07-10201A0DF9B2}" destId="{7EBA4CD1-AAAC-44EB-8371-EFF3A557D1B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2557724" y="914"/>
          <a:ext cx="2877439" cy="60334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envoler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7177" y="30367"/>
        <a:ext cx="2818533" cy="544442"/>
      </dsp:txXfrm>
    </dsp:sp>
    <dsp:sp modelId="{4E1F21B2-53CD-4D95-8661-897EFD18FDDD}">
      <dsp:nvSpPr>
        <dsp:cNvPr id="0" name=""/>
        <dsp:cNvSpPr/>
      </dsp:nvSpPr>
      <dsp:spPr>
        <a:xfrm>
          <a:off x="2557724" y="634429"/>
          <a:ext cx="2877439" cy="60334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l’envol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7177" y="663882"/>
        <a:ext cx="2818533" cy="544442"/>
      </dsp:txXfrm>
    </dsp:sp>
    <dsp:sp modelId="{7EBA4CD1-AAAC-44EB-8371-EFF3A557D1B2}">
      <dsp:nvSpPr>
        <dsp:cNvPr id="0" name=""/>
        <dsp:cNvSpPr/>
      </dsp:nvSpPr>
      <dsp:spPr>
        <a:xfrm>
          <a:off x="2557724" y="1267945"/>
          <a:ext cx="2877439" cy="60334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une volière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7177" y="1297398"/>
        <a:ext cx="2818533" cy="5444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2557724" y="914"/>
          <a:ext cx="2877439" cy="60334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en</a:t>
          </a:r>
          <a:r>
            <a:rPr lang="fr-FR" sz="2400" b="1" kern="1200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vol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7177" y="30367"/>
        <a:ext cx="2818533" cy="544442"/>
      </dsp:txXfrm>
    </dsp:sp>
    <dsp:sp modelId="{4E1F21B2-53CD-4D95-8661-897EFD18FDDD}">
      <dsp:nvSpPr>
        <dsp:cNvPr id="0" name=""/>
        <dsp:cNvSpPr/>
      </dsp:nvSpPr>
      <dsp:spPr>
        <a:xfrm>
          <a:off x="2557724" y="634429"/>
          <a:ext cx="2877439" cy="60334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l’en</a:t>
          </a:r>
          <a:r>
            <a:rPr lang="fr-FR" sz="2400" b="1" kern="1200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vol</a:t>
          </a:r>
          <a:endParaRPr lang="fr-FR" sz="2400" b="1" kern="1200" dirty="0">
            <a:solidFill>
              <a:srgbClr val="0066FF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7177" y="663882"/>
        <a:ext cx="2818533" cy="544442"/>
      </dsp:txXfrm>
    </dsp:sp>
    <dsp:sp modelId="{7EBA4CD1-AAAC-44EB-8371-EFF3A557D1B2}">
      <dsp:nvSpPr>
        <dsp:cNvPr id="0" name=""/>
        <dsp:cNvSpPr/>
      </dsp:nvSpPr>
      <dsp:spPr>
        <a:xfrm>
          <a:off x="2557724" y="1267945"/>
          <a:ext cx="2877439" cy="60334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    </a:t>
          </a:r>
          <a:r>
            <a:rPr lang="fr-FR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une </a:t>
          </a:r>
          <a:r>
            <a:rPr lang="fr-FR" sz="2400" b="1" kern="1200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vol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ière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7177" y="1297398"/>
        <a:ext cx="2818533" cy="5444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2557724" y="937"/>
          <a:ext cx="2877439" cy="450682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agrandir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79724" y="22937"/>
        <a:ext cx="2833439" cy="406682"/>
      </dsp:txXfrm>
    </dsp:sp>
    <dsp:sp modelId="{4E1F21B2-53CD-4D95-8661-897EFD18FDDD}">
      <dsp:nvSpPr>
        <dsp:cNvPr id="0" name=""/>
        <dsp:cNvSpPr/>
      </dsp:nvSpPr>
      <dsp:spPr>
        <a:xfrm>
          <a:off x="2557724" y="474154"/>
          <a:ext cx="2877439" cy="450682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grandeur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79724" y="496154"/>
        <a:ext cx="2833439" cy="406682"/>
      </dsp:txXfrm>
    </dsp:sp>
    <dsp:sp modelId="{7EBA4CD1-AAAC-44EB-8371-EFF3A557D1B2}">
      <dsp:nvSpPr>
        <dsp:cNvPr id="0" name=""/>
        <dsp:cNvSpPr/>
      </dsp:nvSpPr>
      <dsp:spPr>
        <a:xfrm>
          <a:off x="2557724" y="947371"/>
          <a:ext cx="2877439" cy="450682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agrandissement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79724" y="969371"/>
        <a:ext cx="2833439" cy="406682"/>
      </dsp:txXfrm>
    </dsp:sp>
    <dsp:sp modelId="{66838F03-6A5A-44F7-AF68-059A8FB3F8A3}">
      <dsp:nvSpPr>
        <dsp:cNvPr id="0" name=""/>
        <dsp:cNvSpPr/>
      </dsp:nvSpPr>
      <dsp:spPr>
        <a:xfrm>
          <a:off x="2557724" y="1420588"/>
          <a:ext cx="2877439" cy="450682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grande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79724" y="1442588"/>
        <a:ext cx="2833439" cy="4066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2557724" y="937"/>
          <a:ext cx="2877439" cy="450682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a</a:t>
          </a:r>
          <a:r>
            <a:rPr lang="fr-FR" sz="2400" b="1" kern="1200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grand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79724" y="22937"/>
        <a:ext cx="2833439" cy="406682"/>
      </dsp:txXfrm>
    </dsp:sp>
    <dsp:sp modelId="{4E1F21B2-53CD-4D95-8661-897EFD18FDDD}">
      <dsp:nvSpPr>
        <dsp:cNvPr id="0" name=""/>
        <dsp:cNvSpPr/>
      </dsp:nvSpPr>
      <dsp:spPr>
        <a:xfrm>
          <a:off x="2557724" y="474154"/>
          <a:ext cx="2877439" cy="450682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la </a:t>
          </a:r>
          <a:r>
            <a:rPr lang="fr-FR" sz="2400" b="1" kern="1200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grand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eur</a:t>
          </a:r>
          <a:endParaRPr lang="fr-FR" sz="2400" b="1" kern="1200" dirty="0">
            <a:solidFill>
              <a:schemeClr val="tx2">
                <a:lumMod val="60000"/>
                <a:lumOff val="4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79724" y="496154"/>
        <a:ext cx="2833439" cy="406682"/>
      </dsp:txXfrm>
    </dsp:sp>
    <dsp:sp modelId="{7EBA4CD1-AAAC-44EB-8371-EFF3A557D1B2}">
      <dsp:nvSpPr>
        <dsp:cNvPr id="0" name=""/>
        <dsp:cNvSpPr/>
      </dsp:nvSpPr>
      <dsp:spPr>
        <a:xfrm>
          <a:off x="2557724" y="947371"/>
          <a:ext cx="2877439" cy="450682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l’a</a:t>
          </a:r>
          <a:r>
            <a:rPr lang="fr-FR" sz="2400" b="1" kern="1200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grand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issement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79724" y="969371"/>
        <a:ext cx="2833439" cy="406682"/>
      </dsp:txXfrm>
    </dsp:sp>
    <dsp:sp modelId="{2DB00F1B-4D3F-4D53-8C2B-AACE8C35DE7B}">
      <dsp:nvSpPr>
        <dsp:cNvPr id="0" name=""/>
        <dsp:cNvSpPr/>
      </dsp:nvSpPr>
      <dsp:spPr>
        <a:xfrm>
          <a:off x="2557724" y="1420588"/>
          <a:ext cx="2877439" cy="450682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 </a:t>
          </a:r>
          <a:r>
            <a:rPr lang="fr-FR" sz="2400" b="1" kern="1200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grand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79724" y="1442588"/>
        <a:ext cx="2833439" cy="4066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2557724" y="914"/>
          <a:ext cx="2877439" cy="60334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emmurer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7177" y="30367"/>
        <a:ext cx="2818533" cy="544442"/>
      </dsp:txXfrm>
    </dsp:sp>
    <dsp:sp modelId="{4E1F21B2-53CD-4D95-8661-897EFD18FDDD}">
      <dsp:nvSpPr>
        <dsp:cNvPr id="0" name=""/>
        <dsp:cNvSpPr/>
      </dsp:nvSpPr>
      <dsp:spPr>
        <a:xfrm>
          <a:off x="2557724" y="634429"/>
          <a:ext cx="2877439" cy="60334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une muraille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7177" y="663882"/>
        <a:ext cx="2818533" cy="544442"/>
      </dsp:txXfrm>
    </dsp:sp>
    <dsp:sp modelId="{7EBA4CD1-AAAC-44EB-8371-EFF3A557D1B2}">
      <dsp:nvSpPr>
        <dsp:cNvPr id="0" name=""/>
        <dsp:cNvSpPr/>
      </dsp:nvSpPr>
      <dsp:spPr>
        <a:xfrm>
          <a:off x="2557724" y="1267945"/>
          <a:ext cx="2877439" cy="60334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le muret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7177" y="1297398"/>
        <a:ext cx="2818533" cy="5444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2557724" y="914"/>
          <a:ext cx="2877439" cy="60334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em</a:t>
          </a:r>
          <a:r>
            <a:rPr lang="fr-FR" sz="2400" b="1" kern="1200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mur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7177" y="30367"/>
        <a:ext cx="2818533" cy="544442"/>
      </dsp:txXfrm>
    </dsp:sp>
    <dsp:sp modelId="{E68A7779-008E-4AB2-B953-005E419020AB}">
      <dsp:nvSpPr>
        <dsp:cNvPr id="0" name=""/>
        <dsp:cNvSpPr/>
      </dsp:nvSpPr>
      <dsp:spPr>
        <a:xfrm>
          <a:off x="2557724" y="634429"/>
          <a:ext cx="2877439" cy="60334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une </a:t>
          </a:r>
          <a:r>
            <a:rPr lang="fr-FR" sz="2400" b="1" kern="1200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mur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aille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7177" y="663882"/>
        <a:ext cx="2818533" cy="544442"/>
      </dsp:txXfrm>
    </dsp:sp>
    <dsp:sp modelId="{7EBA4CD1-AAAC-44EB-8371-EFF3A557D1B2}">
      <dsp:nvSpPr>
        <dsp:cNvPr id="0" name=""/>
        <dsp:cNvSpPr/>
      </dsp:nvSpPr>
      <dsp:spPr>
        <a:xfrm>
          <a:off x="2557724" y="1267945"/>
          <a:ext cx="2877439" cy="60334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fr-FR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le</a:t>
          </a:r>
          <a:r>
            <a:rPr lang="fr-FR" sz="2400" b="1" kern="1200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 mur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et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7177" y="1297398"/>
        <a:ext cx="2818533" cy="54444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2557724" y="914"/>
          <a:ext cx="2877439" cy="60334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le fromager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7177" y="30367"/>
        <a:ext cx="2818533" cy="544442"/>
      </dsp:txXfrm>
    </dsp:sp>
    <dsp:sp modelId="{78B29065-9C59-43E4-AC9C-AE98D0EDA1DD}">
      <dsp:nvSpPr>
        <dsp:cNvPr id="0" name=""/>
        <dsp:cNvSpPr/>
      </dsp:nvSpPr>
      <dsp:spPr>
        <a:xfrm>
          <a:off x="2557724" y="634429"/>
          <a:ext cx="2877439" cy="60334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la fromagerie</a:t>
          </a:r>
          <a:endParaRPr lang="fr-FR" sz="2400" b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7177" y="663882"/>
        <a:ext cx="2818533" cy="544442"/>
      </dsp:txXfrm>
    </dsp:sp>
    <dsp:sp modelId="{A3BD915E-68C0-46E8-8CD4-75B6D8246B5D}">
      <dsp:nvSpPr>
        <dsp:cNvPr id="0" name=""/>
        <dsp:cNvSpPr/>
      </dsp:nvSpPr>
      <dsp:spPr>
        <a:xfrm>
          <a:off x="2557724" y="1267945"/>
          <a:ext cx="2877439" cy="60334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la fromagère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7177" y="1297398"/>
        <a:ext cx="2818533" cy="54444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2557724" y="914"/>
          <a:ext cx="2877439" cy="60334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le </a:t>
          </a:r>
          <a:r>
            <a:rPr lang="fr-FR" sz="2400" b="1" kern="1200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fromag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7177" y="30367"/>
        <a:ext cx="2818533" cy="544442"/>
      </dsp:txXfrm>
    </dsp:sp>
    <dsp:sp modelId="{4E1F21B2-53CD-4D95-8661-897EFD18FDDD}">
      <dsp:nvSpPr>
        <dsp:cNvPr id="0" name=""/>
        <dsp:cNvSpPr/>
      </dsp:nvSpPr>
      <dsp:spPr>
        <a:xfrm>
          <a:off x="2557724" y="634429"/>
          <a:ext cx="2877439" cy="60334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la </a:t>
          </a:r>
          <a:r>
            <a:rPr lang="fr-FR" sz="2400" b="1" kern="1200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fromag</a:t>
          </a:r>
          <a:r>
            <a:rPr lang="fr-FR" sz="2400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erie</a:t>
          </a:r>
          <a:endParaRPr lang="fr-FR" sz="2400" b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7177" y="663882"/>
        <a:ext cx="2818533" cy="544442"/>
      </dsp:txXfrm>
    </dsp:sp>
    <dsp:sp modelId="{7EBA4CD1-AAAC-44EB-8371-EFF3A557D1B2}">
      <dsp:nvSpPr>
        <dsp:cNvPr id="0" name=""/>
        <dsp:cNvSpPr/>
      </dsp:nvSpPr>
      <dsp:spPr>
        <a:xfrm>
          <a:off x="2557724" y="1267945"/>
          <a:ext cx="2877439" cy="603348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la </a:t>
          </a:r>
          <a:r>
            <a:rPr lang="fr-FR" sz="2400" b="1" kern="1200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rPr>
            <a:t>fromag</a:t>
          </a: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ère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87177" y="1297398"/>
        <a:ext cx="2818533" cy="5444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FAB38032-5368-4B09-9C96-178614D67049}" type="datetimeFigureOut">
              <a:rPr lang="fr-FR" smtClean="0"/>
              <a:t>24/04/2020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49300"/>
            <a:ext cx="6665912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6594" y="4749086"/>
            <a:ext cx="5492750" cy="4499134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7EB7E2C8-4172-4E3B-A82B-D2EE77AEFF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332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7E2C8-4172-4E3B-A82B-D2EE77AEFFB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095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baseline="0" dirty="0" smtClean="0"/>
          </a:p>
          <a:p>
            <a:endParaRPr lang="fr-FR" baseline="0" dirty="0" smtClean="0"/>
          </a:p>
          <a:p>
            <a:endParaRPr lang="fr-FR" baseline="0" dirty="0" smtClean="0"/>
          </a:p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7E2C8-4172-4E3B-A82B-D2EE77AEFFB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134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baseline="0" dirty="0" smtClean="0"/>
          </a:p>
          <a:p>
            <a:endParaRPr lang="fr-FR" baseline="0" dirty="0" smtClean="0"/>
          </a:p>
          <a:p>
            <a:endParaRPr lang="fr-FR" baseline="0" dirty="0" smtClean="0"/>
          </a:p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7E2C8-4172-4E3B-A82B-D2EE77AEFFB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134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baseline="0" dirty="0" smtClean="0"/>
          </a:p>
          <a:p>
            <a:endParaRPr lang="fr-FR" baseline="0" dirty="0" smtClean="0"/>
          </a:p>
          <a:p>
            <a:endParaRPr lang="fr-FR" baseline="0" dirty="0" smtClean="0"/>
          </a:p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7E2C8-4172-4E3B-A82B-D2EE77AEFFB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134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baseline="0" dirty="0" smtClean="0"/>
          </a:p>
          <a:p>
            <a:endParaRPr lang="fr-FR" baseline="0" dirty="0" smtClean="0"/>
          </a:p>
          <a:p>
            <a:endParaRPr lang="fr-FR" baseline="0" dirty="0" smtClean="0"/>
          </a:p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7E2C8-4172-4E3B-A82B-D2EE77AEFFB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134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baseline="0" dirty="0" smtClean="0"/>
          </a:p>
          <a:p>
            <a:endParaRPr lang="fr-FR" baseline="0" dirty="0" smtClean="0"/>
          </a:p>
          <a:p>
            <a:endParaRPr lang="fr-FR" baseline="0" dirty="0" smtClean="0"/>
          </a:p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7E2C8-4172-4E3B-A82B-D2EE77AEFFBE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134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0265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91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658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55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118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241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24/04/2020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731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24/04/2020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439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24/04/2020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086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70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60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DCC8F-4D11-41F8-A553-39B04FAD7D60}" type="datetimeFigureOut">
              <a:rPr lang="fr-FR" smtClean="0"/>
              <a:t>24/04/2020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5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diagramDrawing" Target="../diagrams/drawing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QuickStyle" Target="../diagrams/quickStyle2.xml"/><Relationship Id="rId5" Type="http://schemas.openxmlformats.org/officeDocument/2006/relationships/diagramQuickStyle" Target="../diagrams/quickStyle1.xml"/><Relationship Id="rId10" Type="http://schemas.openxmlformats.org/officeDocument/2006/relationships/diagramLayout" Target="../diagrams/layout2.xml"/><Relationship Id="rId4" Type="http://schemas.openxmlformats.org/officeDocument/2006/relationships/diagramLayout" Target="../diagrams/layout1.xml"/><Relationship Id="rId9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diagramDrawing" Target="../diagrams/drawing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openxmlformats.org/officeDocument/2006/relationships/diagramColors" Target="../diagrams/colors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11" Type="http://schemas.openxmlformats.org/officeDocument/2006/relationships/diagramQuickStyle" Target="../diagrams/quickStyle4.xml"/><Relationship Id="rId5" Type="http://schemas.openxmlformats.org/officeDocument/2006/relationships/diagramQuickStyle" Target="../diagrams/quickStyle3.xml"/><Relationship Id="rId10" Type="http://schemas.openxmlformats.org/officeDocument/2006/relationships/diagramLayout" Target="../diagrams/layout4.xml"/><Relationship Id="rId4" Type="http://schemas.openxmlformats.org/officeDocument/2006/relationships/diagramLayout" Target="../diagrams/layout3.xml"/><Relationship Id="rId9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diagramDrawing" Target="../diagrams/drawing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openxmlformats.org/officeDocument/2006/relationships/diagramColors" Target="../diagrams/colors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11" Type="http://schemas.openxmlformats.org/officeDocument/2006/relationships/diagramQuickStyle" Target="../diagrams/quickStyle6.xml"/><Relationship Id="rId5" Type="http://schemas.openxmlformats.org/officeDocument/2006/relationships/diagramQuickStyle" Target="../diagrams/quickStyle5.xml"/><Relationship Id="rId10" Type="http://schemas.openxmlformats.org/officeDocument/2006/relationships/diagramLayout" Target="../diagrams/layout6.xml"/><Relationship Id="rId4" Type="http://schemas.openxmlformats.org/officeDocument/2006/relationships/diagramLayout" Target="../diagrams/layout5.xml"/><Relationship Id="rId9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diagramDrawing" Target="../diagrams/drawing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openxmlformats.org/officeDocument/2006/relationships/diagramColors" Target="../diagrams/colors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11" Type="http://schemas.openxmlformats.org/officeDocument/2006/relationships/diagramQuickStyle" Target="../diagrams/quickStyle8.xml"/><Relationship Id="rId5" Type="http://schemas.openxmlformats.org/officeDocument/2006/relationships/diagramQuickStyle" Target="../diagrams/quickStyle7.xml"/><Relationship Id="rId10" Type="http://schemas.openxmlformats.org/officeDocument/2006/relationships/diagramLayout" Target="../diagrams/layout8.xml"/><Relationship Id="rId4" Type="http://schemas.openxmlformats.org/officeDocument/2006/relationships/diagramLayout" Target="../diagrams/layout7.xml"/><Relationship Id="rId9" Type="http://schemas.openxmlformats.org/officeDocument/2006/relationships/diagramData" Target="../diagrams/data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59973" y="771550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Français CE1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376752" y="1779662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Séquence  3 – séance 3 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36762" y="3086294"/>
            <a:ext cx="6640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mots de la même famille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96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284180"/>
              </p:ext>
            </p:extLst>
          </p:nvPr>
        </p:nvGraphicFramePr>
        <p:xfrm>
          <a:off x="218895" y="2643758"/>
          <a:ext cx="8267529" cy="18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5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02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95" y="113419"/>
            <a:ext cx="557536" cy="574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ZoneTexte 16"/>
          <p:cNvSpPr txBox="1"/>
          <p:nvPr/>
        </p:nvSpPr>
        <p:spPr>
          <a:xfrm>
            <a:off x="4599723" y="1791681"/>
            <a:ext cx="169288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déplumer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660098" y="1059072"/>
            <a:ext cx="112792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fleurir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441795" y="1791681"/>
            <a:ext cx="190977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 jardinet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942829" y="1059072"/>
            <a:ext cx="152035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 plumage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72813" y="1791681"/>
            <a:ext cx="175091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 plumier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157966" y="1059071"/>
            <a:ext cx="150226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 jardinage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372813" y="1049364"/>
            <a:ext cx="143282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jardiner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6922736" y="1059071"/>
            <a:ext cx="156368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 fleuriste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804248" y="1786340"/>
            <a:ext cx="171155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refleurir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775" y="133262"/>
            <a:ext cx="595172" cy="588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805636" y="196534"/>
            <a:ext cx="695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Classe ensemble les mots de la même famille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97663" y="4515966"/>
            <a:ext cx="2202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</a:rPr>
              <a:t>jardin</a:t>
            </a:r>
            <a:endParaRPr lang="fr-FR" sz="2400" b="1" dirty="0">
              <a:solidFill>
                <a:srgbClr val="0066FF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113216" y="4517329"/>
            <a:ext cx="2202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</a:rPr>
              <a:t>plume</a:t>
            </a:r>
            <a:endParaRPr lang="fr-FR" sz="2400" b="1" dirty="0">
              <a:solidFill>
                <a:srgbClr val="0066FF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275856" y="4515965"/>
            <a:ext cx="2202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</a:rPr>
              <a:t>fleur</a:t>
            </a:r>
            <a:endParaRPr lang="fr-FR" sz="2400" b="1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96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7277E-6 L 0.05885 0.3411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17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34918E-6 L 0.50677 0.339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30" y="169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34918E-6 L 0.02813 0.339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6" y="169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34918E-6 L -0.47344 0.4374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81" y="218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34918E-6 L -0.33281 0.4374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49" y="218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73294E-6 L 0.60295 0.2948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139" y="14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73294E-6 L -0.2243 0.3927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15" y="196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73294E-6 L 0.19947 0.4069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65" y="203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73294E-6 L -0.3125 0.3927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25" y="196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 animBg="1"/>
      <p:bldP spid="11" grpId="0" animBg="1"/>
      <p:bldP spid="10" grpId="0" animBg="1"/>
      <p:bldP spid="20" grpId="0" animBg="1"/>
      <p:bldP spid="21" grpId="0" animBg="1"/>
      <p:bldP spid="22" grpId="0" animBg="1"/>
      <p:bldP spid="23" grpId="0" animBg="1"/>
      <p:bldP spid="28" grpId="0" animBg="1"/>
      <p:bldP spid="9" grpId="0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45" y="94786"/>
            <a:ext cx="466192" cy="460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805635" y="94786"/>
            <a:ext cx="695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Écrire des mots de la même famille que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terre</a:t>
            </a:r>
            <a:endParaRPr lang="fr-FR" sz="24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94786"/>
            <a:ext cx="438748" cy="460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6588224" y="19236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grpSp>
        <p:nvGrpSpPr>
          <p:cNvPr id="7" name="Groupe 6"/>
          <p:cNvGrpSpPr/>
          <p:nvPr/>
        </p:nvGrpSpPr>
        <p:grpSpPr>
          <a:xfrm>
            <a:off x="473537" y="708812"/>
            <a:ext cx="7388150" cy="752475"/>
            <a:chOff x="496218" y="971376"/>
            <a:chExt cx="7388150" cy="752475"/>
          </a:xfrm>
        </p:grpSpPr>
        <p:sp>
          <p:nvSpPr>
            <p:cNvPr id="6" name="ZoneTexte 5"/>
            <p:cNvSpPr txBox="1"/>
            <p:nvPr/>
          </p:nvSpPr>
          <p:spPr>
            <a:xfrm>
              <a:off x="496218" y="1116782"/>
              <a:ext cx="73881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Hier, nous avons mangé sur la                            .                      </a:t>
              </a:r>
              <a:endParaRPr lang="fr-F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048" y="971376"/>
              <a:ext cx="2000250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" name="Groupe 9"/>
          <p:cNvGrpSpPr/>
          <p:nvPr/>
        </p:nvGrpSpPr>
        <p:grpSpPr>
          <a:xfrm>
            <a:off x="516723" y="1839594"/>
            <a:ext cx="7388150" cy="752475"/>
            <a:chOff x="496218" y="1962938"/>
            <a:chExt cx="7388150" cy="752475"/>
          </a:xfrm>
        </p:grpSpPr>
        <p:sp>
          <p:nvSpPr>
            <p:cNvPr id="9" name="ZoneTexte 8"/>
            <p:cNvSpPr txBox="1"/>
            <p:nvPr/>
          </p:nvSpPr>
          <p:spPr>
            <a:xfrm>
              <a:off x="496218" y="2108344"/>
              <a:ext cx="73881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Sami joue sur le 			de football.                      </a:t>
              </a:r>
              <a:endParaRPr lang="fr-F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3798" y="1962938"/>
              <a:ext cx="2000250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Groupe 13"/>
          <p:cNvGrpSpPr/>
          <p:nvPr/>
        </p:nvGrpSpPr>
        <p:grpSpPr>
          <a:xfrm>
            <a:off x="529009" y="3834194"/>
            <a:ext cx="7388150" cy="752475"/>
            <a:chOff x="496218" y="3075488"/>
            <a:chExt cx="7388150" cy="752475"/>
          </a:xfrm>
        </p:grpSpPr>
        <p:sp>
          <p:nvSpPr>
            <p:cNvPr id="12" name="ZoneTexte 11"/>
            <p:cNvSpPr txBox="1"/>
            <p:nvPr/>
          </p:nvSpPr>
          <p:spPr>
            <a:xfrm>
              <a:off x="496218" y="3220894"/>
              <a:ext cx="73881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Le chien 			son os dans le jardin.</a:t>
              </a:r>
              <a:endParaRPr lang="fr-F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3673" y="3075488"/>
              <a:ext cx="2000250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" name="Groupe 14"/>
          <p:cNvGrpSpPr/>
          <p:nvPr/>
        </p:nvGrpSpPr>
        <p:grpSpPr>
          <a:xfrm>
            <a:off x="473537" y="2856099"/>
            <a:ext cx="7388150" cy="752475"/>
            <a:chOff x="496218" y="3995712"/>
            <a:chExt cx="7388150" cy="752475"/>
          </a:xfrm>
        </p:grpSpPr>
        <p:sp>
          <p:nvSpPr>
            <p:cNvPr id="19" name="ZoneTexte 18"/>
            <p:cNvSpPr txBox="1"/>
            <p:nvPr/>
          </p:nvSpPr>
          <p:spPr>
            <a:xfrm>
              <a:off x="496218" y="4208318"/>
              <a:ext cx="73881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Le renard pénètre dans son                            .</a:t>
              </a:r>
              <a:endParaRPr lang="fr-F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0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7974" y="3995712"/>
              <a:ext cx="2000250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7255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oneTexte 23"/>
          <p:cNvSpPr txBox="1"/>
          <p:nvPr/>
        </p:nvSpPr>
        <p:spPr>
          <a:xfrm>
            <a:off x="2925801" y="1131590"/>
            <a:ext cx="27363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terr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asse </a:t>
            </a:r>
          </a:p>
          <a:p>
            <a:pPr algn="ctr">
              <a:lnSpc>
                <a:spcPct val="150000"/>
              </a:lnSpc>
            </a:pP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terr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ain</a:t>
            </a:r>
          </a:p>
          <a:p>
            <a:pPr algn="ctr">
              <a:lnSpc>
                <a:spcPct val="150000"/>
              </a:lnSpc>
            </a:pP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terr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ier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en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terr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44" y="94785"/>
            <a:ext cx="674819" cy="666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805635" y="94786"/>
            <a:ext cx="695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 mots de la même famille que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terre</a:t>
            </a:r>
            <a:endParaRPr lang="fr-FR" sz="24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2999387" y="5633764"/>
            <a:ext cx="5837340" cy="2862322"/>
            <a:chOff x="2927848" y="5668094"/>
            <a:chExt cx="5837340" cy="2862322"/>
          </a:xfrm>
        </p:grpSpPr>
        <p:sp>
          <p:nvSpPr>
            <p:cNvPr id="4" name="ZoneTexte 3"/>
            <p:cNvSpPr txBox="1"/>
            <p:nvPr/>
          </p:nvSpPr>
          <p:spPr>
            <a:xfrm>
              <a:off x="2927848" y="5668094"/>
              <a:ext cx="273630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400" b="1" dirty="0" smtClean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terr</a:t>
              </a:r>
              <a:r>
                <a:rPr lang="fr-FR" sz="2400" b="1" u="sng" dirty="0" smtClean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asse</a:t>
              </a:r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>
                <a:lnSpc>
                  <a:spcPct val="150000"/>
                </a:lnSpc>
              </a:pPr>
              <a:r>
                <a:rPr lang="fr-FR" sz="2400" b="1" dirty="0" smtClean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terr</a:t>
              </a:r>
              <a:r>
                <a:rPr lang="fr-FR" sz="2400" b="1" u="sng" dirty="0" smtClean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ain</a:t>
              </a:r>
            </a:p>
            <a:p>
              <a:pPr algn="ctr">
                <a:lnSpc>
                  <a:spcPct val="150000"/>
                </a:lnSpc>
              </a:pPr>
              <a:r>
                <a:rPr lang="fr-FR" sz="2400" b="1" dirty="0" smtClean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terr</a:t>
              </a:r>
              <a:r>
                <a:rPr lang="fr-FR" sz="2400" b="1" u="sng" dirty="0" smtClean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ier</a:t>
              </a:r>
            </a:p>
            <a:p>
              <a:pPr>
                <a:lnSpc>
                  <a:spcPct val="150000"/>
                </a:lnSpc>
              </a:pPr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en</a:t>
              </a:r>
              <a:r>
                <a:rPr lang="fr-FR" sz="2400" b="1" dirty="0" smtClean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terr</a:t>
              </a:r>
              <a:r>
                <a:rPr lang="fr-FR" sz="2400" b="1" u="sng" dirty="0" smtClean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</a:t>
              </a:r>
            </a:p>
            <a:p>
              <a:pPr>
                <a:lnSpc>
                  <a:spcPct val="150000"/>
                </a:lnSpc>
              </a:pPr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</a:t>
              </a:r>
              <a:endParaRPr lang="fr-FR" sz="2400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5" name="Groupe 24"/>
            <p:cNvGrpSpPr/>
            <p:nvPr/>
          </p:nvGrpSpPr>
          <p:grpSpPr>
            <a:xfrm>
              <a:off x="4860032" y="6028134"/>
              <a:ext cx="3905156" cy="1656184"/>
              <a:chOff x="4860032" y="1491630"/>
              <a:chExt cx="3905156" cy="1656184"/>
            </a:xfrm>
          </p:grpSpPr>
          <p:sp>
            <p:nvSpPr>
              <p:cNvPr id="5" name="Ellipse 4"/>
              <p:cNvSpPr/>
              <p:nvPr/>
            </p:nvSpPr>
            <p:spPr>
              <a:xfrm>
                <a:off x="6300192" y="1889708"/>
                <a:ext cx="2464996" cy="792088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lang="fr-FR" sz="2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es suffixes</a:t>
                </a:r>
                <a:endParaRPr lang="fr-FR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7" name="Connecteur droit avec flèche 6"/>
              <p:cNvCxnSpPr/>
              <p:nvPr/>
            </p:nvCxnSpPr>
            <p:spPr>
              <a:xfrm flipH="1" flipV="1">
                <a:off x="5148064" y="1491630"/>
                <a:ext cx="1080120" cy="794122"/>
              </a:xfrm>
              <a:prstGeom prst="straightConnector1">
                <a:avLst/>
              </a:prstGeom>
              <a:ln w="19050"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avec flèche 7"/>
              <p:cNvCxnSpPr/>
              <p:nvPr/>
            </p:nvCxnSpPr>
            <p:spPr>
              <a:xfrm flipH="1" flipV="1">
                <a:off x="4932040" y="2139702"/>
                <a:ext cx="1262753" cy="146050"/>
              </a:xfrm>
              <a:prstGeom prst="straightConnector1">
                <a:avLst/>
              </a:prstGeom>
              <a:ln w="19050"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avec flèche 8"/>
              <p:cNvCxnSpPr/>
              <p:nvPr/>
            </p:nvCxnSpPr>
            <p:spPr>
              <a:xfrm flipH="1">
                <a:off x="4932040" y="2285752"/>
                <a:ext cx="1262754" cy="396044"/>
              </a:xfrm>
              <a:prstGeom prst="straightConnector1">
                <a:avLst/>
              </a:prstGeom>
              <a:ln w="19050"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cteur droit avec flèche 9"/>
              <p:cNvCxnSpPr/>
              <p:nvPr/>
            </p:nvCxnSpPr>
            <p:spPr>
              <a:xfrm flipH="1">
                <a:off x="4860032" y="2286769"/>
                <a:ext cx="1327206" cy="861045"/>
              </a:xfrm>
              <a:prstGeom prst="straightConnector1">
                <a:avLst/>
              </a:prstGeom>
              <a:ln w="19050">
                <a:solidFill>
                  <a:schemeClr val="accent6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" name="Groupe 10"/>
          <p:cNvGrpSpPr/>
          <p:nvPr/>
        </p:nvGrpSpPr>
        <p:grpSpPr>
          <a:xfrm>
            <a:off x="54336" y="-3812454"/>
            <a:ext cx="5544616" cy="3416320"/>
            <a:chOff x="-6517232" y="-2859869"/>
            <a:chExt cx="5544616" cy="3416320"/>
          </a:xfrm>
        </p:grpSpPr>
        <p:sp>
          <p:nvSpPr>
            <p:cNvPr id="26" name="ZoneTexte 25"/>
            <p:cNvSpPr txBox="1"/>
            <p:nvPr/>
          </p:nvSpPr>
          <p:spPr>
            <a:xfrm>
              <a:off x="-3708920" y="-2859869"/>
              <a:ext cx="2736304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fr-FR" sz="2400" b="1" dirty="0" smtClean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terr</a:t>
              </a:r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asse </a:t>
              </a:r>
            </a:p>
            <a:p>
              <a:pPr algn="ctr">
                <a:lnSpc>
                  <a:spcPct val="150000"/>
                </a:lnSpc>
              </a:pPr>
              <a:r>
                <a:rPr lang="fr-FR" sz="2400" b="1" dirty="0" smtClean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terr</a:t>
              </a:r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ain</a:t>
              </a:r>
            </a:p>
            <a:p>
              <a:pPr algn="ctr">
                <a:lnSpc>
                  <a:spcPct val="150000"/>
                </a:lnSpc>
              </a:pPr>
              <a:r>
                <a:rPr lang="fr-FR" sz="2400" b="1" dirty="0" smtClean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terr</a:t>
              </a:r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ier</a:t>
              </a:r>
            </a:p>
            <a:p>
              <a:pPr>
                <a:lnSpc>
                  <a:spcPct val="150000"/>
                </a:lnSpc>
              </a:pPr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</a:t>
              </a:r>
              <a:r>
                <a:rPr lang="fr-FR" sz="2400" b="1" u="sng" dirty="0" smtClean="0">
                  <a:solidFill>
                    <a:schemeClr val="accent4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</a:t>
              </a:r>
              <a:r>
                <a:rPr lang="fr-FR" sz="2400" b="1" dirty="0" smtClean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terr</a:t>
              </a:r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er</a:t>
              </a:r>
            </a:p>
            <a:p>
              <a:pPr>
                <a:lnSpc>
                  <a:spcPct val="150000"/>
                </a:lnSpc>
              </a:pPr>
              <a:endParaRPr lang="fr-F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50000"/>
                </a:lnSpc>
              </a:pPr>
              <a:endParaRPr lang="fr-F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" name="Groupe 5"/>
            <p:cNvGrpSpPr/>
            <p:nvPr/>
          </p:nvGrpSpPr>
          <p:grpSpPr>
            <a:xfrm>
              <a:off x="-6517232" y="-1991675"/>
              <a:ext cx="3300337" cy="1150094"/>
              <a:chOff x="191543" y="1925712"/>
              <a:chExt cx="3300337" cy="1150094"/>
            </a:xfrm>
          </p:grpSpPr>
          <p:sp>
            <p:nvSpPr>
              <p:cNvPr id="31" name="Ellipse 30"/>
              <p:cNvSpPr/>
              <p:nvPr/>
            </p:nvSpPr>
            <p:spPr>
              <a:xfrm>
                <a:off x="191543" y="1925712"/>
                <a:ext cx="2580257" cy="72008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2800" dirty="0" smtClean="0">
                    <a:solidFill>
                      <a:schemeClr val="tx1"/>
                    </a:solidFill>
                  </a:rPr>
                  <a:t>les préfixes</a:t>
                </a:r>
                <a:endParaRPr lang="fr-FR" sz="28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2" name="Connecteur droit avec flèche 31"/>
              <p:cNvCxnSpPr/>
              <p:nvPr/>
            </p:nvCxnSpPr>
            <p:spPr>
              <a:xfrm>
                <a:off x="2827112" y="2286769"/>
                <a:ext cx="664768" cy="789037"/>
              </a:xfrm>
              <a:prstGeom prst="straightConnector1">
                <a:avLst/>
              </a:prstGeom>
              <a:ln w="19050">
                <a:solidFill>
                  <a:schemeClr val="accent4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99310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9.98767E-7 L -0.00538 -0.8705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-435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62392E-6 L 0.07291 0.9361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6" y="467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 17"/>
          <p:cNvGrpSpPr/>
          <p:nvPr/>
        </p:nvGrpSpPr>
        <p:grpSpPr>
          <a:xfrm>
            <a:off x="320360" y="1131590"/>
            <a:ext cx="8567689" cy="2862322"/>
            <a:chOff x="-14064" y="1131590"/>
            <a:chExt cx="8567689" cy="2862322"/>
          </a:xfrm>
        </p:grpSpPr>
        <p:grpSp>
          <p:nvGrpSpPr>
            <p:cNvPr id="3" name="Groupe 2"/>
            <p:cNvGrpSpPr/>
            <p:nvPr/>
          </p:nvGrpSpPr>
          <p:grpSpPr>
            <a:xfrm>
              <a:off x="2716284" y="1131590"/>
              <a:ext cx="5837341" cy="2862322"/>
              <a:chOff x="2927847" y="5668094"/>
              <a:chExt cx="5837341" cy="2862322"/>
            </a:xfrm>
          </p:grpSpPr>
          <p:sp>
            <p:nvSpPr>
              <p:cNvPr id="4" name="ZoneTexte 3"/>
              <p:cNvSpPr txBox="1"/>
              <p:nvPr/>
            </p:nvSpPr>
            <p:spPr>
              <a:xfrm>
                <a:off x="2927847" y="5668094"/>
                <a:ext cx="2757809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fr-FR" sz="2400" b="1" dirty="0" smtClean="0">
                    <a:solidFill>
                      <a:srgbClr val="0066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terr</a:t>
                </a:r>
                <a:r>
                  <a:rPr lang="fr-FR" sz="2400" b="1" u="sng" dirty="0" smtClean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asse</a:t>
                </a:r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fr-FR" sz="2400" b="1" dirty="0" smtClean="0">
                    <a:solidFill>
                      <a:srgbClr val="0066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terr</a:t>
                </a:r>
                <a:r>
                  <a:rPr lang="fr-FR" sz="2400" b="1" u="sng" dirty="0" smtClean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ain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fr-FR" sz="2400" b="1" dirty="0" smtClean="0">
                    <a:solidFill>
                      <a:srgbClr val="0066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terr</a:t>
                </a:r>
                <a:r>
                  <a:rPr lang="fr-FR" sz="2400" b="1" u="sng" dirty="0" smtClean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ier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fr-FR" sz="2400" b="1" u="sng" dirty="0" smtClean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</a:t>
                </a:r>
                <a:r>
                  <a:rPr lang="fr-FR" sz="2400" b="1" dirty="0" smtClean="0">
                    <a:solidFill>
                      <a:srgbClr val="0066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terr</a:t>
                </a:r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er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endParaRPr lang="fr-FR" sz="2400" b="1" u="sng" dirty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6" name="Groupe 5"/>
              <p:cNvGrpSpPr/>
              <p:nvPr/>
            </p:nvGrpSpPr>
            <p:grpSpPr>
              <a:xfrm>
                <a:off x="4932040" y="6028134"/>
                <a:ext cx="3833148" cy="1190166"/>
                <a:chOff x="4932040" y="1491630"/>
                <a:chExt cx="3833148" cy="1190166"/>
              </a:xfrm>
            </p:grpSpPr>
            <p:sp>
              <p:nvSpPr>
                <p:cNvPr id="8" name="Ellipse 7"/>
                <p:cNvSpPr/>
                <p:nvPr/>
              </p:nvSpPr>
              <p:spPr>
                <a:xfrm>
                  <a:off x="6300192" y="1889708"/>
                  <a:ext cx="2464996" cy="792088"/>
                </a:xfrm>
                <a:prstGeom prst="ellips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24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l</a:t>
                  </a:r>
                  <a:r>
                    <a:rPr lang="fr-FR" sz="24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es suffixes</a:t>
                  </a:r>
                  <a:endParaRPr lang="fr-FR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9" name="Connecteur droit avec flèche 8"/>
                <p:cNvCxnSpPr/>
                <p:nvPr/>
              </p:nvCxnSpPr>
              <p:spPr>
                <a:xfrm flipH="1" flipV="1">
                  <a:off x="5148064" y="1491630"/>
                  <a:ext cx="1080120" cy="794122"/>
                </a:xfrm>
                <a:prstGeom prst="straightConnector1">
                  <a:avLst/>
                </a:prstGeom>
                <a:ln w="19050">
                  <a:solidFill>
                    <a:schemeClr val="accent6">
                      <a:lumMod val="7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Connecteur droit avec flèche 9"/>
                <p:cNvCxnSpPr/>
                <p:nvPr/>
              </p:nvCxnSpPr>
              <p:spPr>
                <a:xfrm flipH="1" flipV="1">
                  <a:off x="4932040" y="2139702"/>
                  <a:ext cx="1262753" cy="146050"/>
                </a:xfrm>
                <a:prstGeom prst="straightConnector1">
                  <a:avLst/>
                </a:prstGeom>
                <a:ln w="19050">
                  <a:solidFill>
                    <a:schemeClr val="accent6">
                      <a:lumMod val="7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Connecteur droit avec flèche 10"/>
                <p:cNvCxnSpPr/>
                <p:nvPr/>
              </p:nvCxnSpPr>
              <p:spPr>
                <a:xfrm flipH="1">
                  <a:off x="4932040" y="2285752"/>
                  <a:ext cx="1262754" cy="396044"/>
                </a:xfrm>
                <a:prstGeom prst="straightConnector1">
                  <a:avLst/>
                </a:prstGeom>
                <a:ln w="19050">
                  <a:solidFill>
                    <a:schemeClr val="accent6">
                      <a:lumMod val="7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3" name="Ellipse 12"/>
            <p:cNvSpPr/>
            <p:nvPr/>
          </p:nvSpPr>
          <p:spPr>
            <a:xfrm>
              <a:off x="-14064" y="1997211"/>
              <a:ext cx="2580257" cy="72008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solidFill>
                    <a:schemeClr val="tx1"/>
                  </a:solidFill>
                </a:rPr>
                <a:t>les préfixes</a:t>
              </a:r>
              <a:endParaRPr lang="fr-FR" sz="28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Connecteur droit avec flèche 13"/>
            <p:cNvCxnSpPr/>
            <p:nvPr/>
          </p:nvCxnSpPr>
          <p:spPr>
            <a:xfrm>
              <a:off x="2621505" y="2358268"/>
              <a:ext cx="664768" cy="789037"/>
            </a:xfrm>
            <a:prstGeom prst="straightConnector1">
              <a:avLst/>
            </a:prstGeom>
            <a:ln w="19050"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87" y="81052"/>
            <a:ext cx="737643" cy="729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ZoneTexte 16"/>
          <p:cNvSpPr txBox="1"/>
          <p:nvPr/>
        </p:nvSpPr>
        <p:spPr>
          <a:xfrm>
            <a:off x="1805635" y="94786"/>
            <a:ext cx="695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 mots de la même famille que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terre</a:t>
            </a:r>
            <a:endParaRPr lang="fr-FR" sz="24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475656" y="3723878"/>
            <a:ext cx="6065396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préfixes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et les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suffixes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servent à construire des mots de la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même famille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2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87" y="81052"/>
            <a:ext cx="737643" cy="729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403649" y="94786"/>
            <a:ext cx="7361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Complète chaque phrase avec un mot de la même famille que le mot en bleu.</a:t>
            </a:r>
            <a:endParaRPr lang="fr-FR" sz="24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45183" y="1419622"/>
            <a:ext cx="7256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Sur ce                   , les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pommes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ne sont pas mûres.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468544" y="362422"/>
            <a:ext cx="144016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pommier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45183" y="3219822"/>
            <a:ext cx="7256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J’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arrose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les fleurs avec un                      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45183" y="4083918"/>
            <a:ext cx="7920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Maman se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maquille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le matin et se                          le soir.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9477747" y="1419622"/>
            <a:ext cx="144016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arrosoir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9630146" y="2355725"/>
            <a:ext cx="171060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démaquille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9324528" y="3219822"/>
            <a:ext cx="158417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retard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45183" y="2355724"/>
            <a:ext cx="7920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Papa est rentré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tard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il est en                     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44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00031E-6 L -0.82691 0.202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354" y="101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07652E-6 L -0.47257 -0.170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28" y="-85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98209E-6 L -0.51267 0.3473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42" y="173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03579 L -0.42621 0.333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19" y="148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532"/>
            <a:ext cx="576981" cy="60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1979712" y="148532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Dictée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76" y="877737"/>
            <a:ext cx="8196311" cy="4070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014" y="158335"/>
            <a:ext cx="620472" cy="613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118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95" y="71854"/>
            <a:ext cx="750699" cy="741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59557" y="86082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Ce que nous avons appris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547664" y="3552567"/>
            <a:ext cx="5688632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Pour reconnaître </a:t>
            </a:r>
            <a:r>
              <a:rPr lang="fr-FR" sz="20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mots de la même famille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je repère la partie commune : </a:t>
            </a:r>
            <a:r>
              <a:rPr lang="fr-FR" sz="20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radical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qui est le même. Ici, c’est </a:t>
            </a:r>
            <a:r>
              <a:rPr lang="fr-FR" sz="20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494424" y="556091"/>
            <a:ext cx="8167099" cy="2862322"/>
            <a:chOff x="160000" y="650108"/>
            <a:chExt cx="8167099" cy="2862322"/>
          </a:xfrm>
        </p:grpSpPr>
        <p:grpSp>
          <p:nvGrpSpPr>
            <p:cNvPr id="15" name="Groupe 14"/>
            <p:cNvGrpSpPr/>
            <p:nvPr/>
          </p:nvGrpSpPr>
          <p:grpSpPr>
            <a:xfrm>
              <a:off x="2740257" y="650108"/>
              <a:ext cx="5586842" cy="2862322"/>
              <a:chOff x="2951820" y="5186612"/>
              <a:chExt cx="5586842" cy="2862322"/>
            </a:xfrm>
          </p:grpSpPr>
          <p:sp>
            <p:nvSpPr>
              <p:cNvPr id="18" name="ZoneTexte 17"/>
              <p:cNvSpPr txBox="1"/>
              <p:nvPr/>
            </p:nvSpPr>
            <p:spPr>
              <a:xfrm>
                <a:off x="2951820" y="5186612"/>
                <a:ext cx="2736304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fr-FR" sz="2000" b="1" dirty="0">
                    <a:solidFill>
                      <a:srgbClr val="0066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2000" b="1" dirty="0" smtClean="0">
                    <a:solidFill>
                      <a:srgbClr val="0066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fr-FR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une </a:t>
                </a:r>
                <a:r>
                  <a:rPr lang="fr-FR" sz="2000" b="1" dirty="0" smtClean="0">
                    <a:solidFill>
                      <a:srgbClr val="0066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dent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la </a:t>
                </a:r>
                <a:r>
                  <a:rPr lang="fr-FR" sz="2000" b="1" dirty="0" smtClean="0">
                    <a:solidFill>
                      <a:srgbClr val="0066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dent</a:t>
                </a:r>
                <a:r>
                  <a:rPr lang="fr-FR" sz="2000" b="1" u="sng" dirty="0" smtClean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ition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le </a:t>
                </a:r>
                <a:r>
                  <a:rPr lang="fr-FR" sz="2000" b="1" dirty="0" smtClean="0">
                    <a:solidFill>
                      <a:srgbClr val="0066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dent</a:t>
                </a:r>
                <a:r>
                  <a:rPr lang="fr-FR" sz="2000" b="1" u="sng" dirty="0" smtClean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ifrice</a:t>
                </a:r>
                <a:r>
                  <a:rPr lang="fr-FR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un </a:t>
                </a:r>
                <a:r>
                  <a:rPr lang="fr-FR" sz="2000" b="1" dirty="0" smtClean="0">
                    <a:solidFill>
                      <a:srgbClr val="0066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dent</a:t>
                </a:r>
                <a:r>
                  <a:rPr lang="fr-FR" sz="2000" b="1" u="sng" dirty="0" smtClean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ier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00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:r>
                  <a:rPr lang="fr-FR" sz="200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200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fr-FR" sz="2000" b="1" smtClean="0">
                    <a:solidFill>
                      <a:srgbClr val="0066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dent</a:t>
                </a:r>
                <a:r>
                  <a:rPr lang="fr-FR" sz="2000" b="1" u="sng" smtClean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elle</a:t>
                </a:r>
                <a:endParaRPr lang="fr-FR" sz="2000" b="1" u="sng" dirty="0" smtClean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fr-FR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:r>
                  <a:rPr lang="fr-FR" sz="2000" b="1" u="sng" dirty="0" smtClean="0">
                    <a:solidFill>
                      <a:schemeClr val="accent4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é</a:t>
                </a:r>
                <a:r>
                  <a:rPr lang="fr-FR" sz="2000" b="1" dirty="0" smtClean="0">
                    <a:solidFill>
                      <a:srgbClr val="0066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dent</a:t>
                </a:r>
                <a:r>
                  <a:rPr lang="fr-FR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é    </a:t>
                </a:r>
                <a:endParaRPr lang="fr-FR" sz="2000" b="1" u="sng" dirty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9" name="Groupe 18"/>
              <p:cNvGrpSpPr/>
              <p:nvPr/>
            </p:nvGrpSpPr>
            <p:grpSpPr>
              <a:xfrm>
                <a:off x="4932040" y="5956126"/>
                <a:ext cx="3606622" cy="1333164"/>
                <a:chOff x="4932040" y="1419622"/>
                <a:chExt cx="3606622" cy="1333164"/>
              </a:xfrm>
            </p:grpSpPr>
            <p:cxnSp>
              <p:nvCxnSpPr>
                <p:cNvPr id="21" name="Connecteur droit avec flèche 20"/>
                <p:cNvCxnSpPr/>
                <p:nvPr/>
              </p:nvCxnSpPr>
              <p:spPr>
                <a:xfrm flipH="1" flipV="1">
                  <a:off x="5241227" y="1419622"/>
                  <a:ext cx="986958" cy="866130"/>
                </a:xfrm>
                <a:prstGeom prst="straightConnector1">
                  <a:avLst/>
                </a:prstGeom>
                <a:ln w="19050">
                  <a:solidFill>
                    <a:schemeClr val="accent6">
                      <a:lumMod val="7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cteur droit avec flèche 21"/>
                <p:cNvCxnSpPr/>
                <p:nvPr/>
              </p:nvCxnSpPr>
              <p:spPr>
                <a:xfrm flipH="1" flipV="1">
                  <a:off x="5241227" y="1889708"/>
                  <a:ext cx="953567" cy="396044"/>
                </a:xfrm>
                <a:prstGeom prst="straightConnector1">
                  <a:avLst/>
                </a:prstGeom>
                <a:ln w="19050">
                  <a:solidFill>
                    <a:schemeClr val="accent6">
                      <a:lumMod val="7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Connecteur droit avec flèche 22"/>
                <p:cNvCxnSpPr/>
                <p:nvPr/>
              </p:nvCxnSpPr>
              <p:spPr>
                <a:xfrm flipH="1">
                  <a:off x="4932040" y="2285752"/>
                  <a:ext cx="1262754" cy="72516"/>
                </a:xfrm>
                <a:prstGeom prst="straightConnector1">
                  <a:avLst/>
                </a:prstGeom>
                <a:ln w="19050">
                  <a:solidFill>
                    <a:schemeClr val="accent6">
                      <a:lumMod val="7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Connecteur droit avec flèche 23"/>
                <p:cNvCxnSpPr/>
                <p:nvPr/>
              </p:nvCxnSpPr>
              <p:spPr>
                <a:xfrm flipH="1">
                  <a:off x="5097211" y="2286769"/>
                  <a:ext cx="1090027" cy="466017"/>
                </a:xfrm>
                <a:prstGeom prst="straightConnector1">
                  <a:avLst/>
                </a:prstGeom>
                <a:ln w="19050">
                  <a:solidFill>
                    <a:schemeClr val="accent6">
                      <a:lumMod val="7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Ellipse 19"/>
                <p:cNvSpPr/>
                <p:nvPr/>
              </p:nvSpPr>
              <p:spPr>
                <a:xfrm>
                  <a:off x="6073666" y="1889708"/>
                  <a:ext cx="2464996" cy="792088"/>
                </a:xfrm>
                <a:prstGeom prst="ellipse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24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l</a:t>
                  </a:r>
                  <a:r>
                    <a:rPr lang="fr-FR" sz="2400" dirty="0" smtClean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es suffixes</a:t>
                  </a:r>
                  <a:endParaRPr lang="fr-FR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cxnSp>
          <p:nvCxnSpPr>
            <p:cNvPr id="17" name="Connecteur droit avec flèche 16"/>
            <p:cNvCxnSpPr/>
            <p:nvPr/>
          </p:nvCxnSpPr>
          <p:spPr>
            <a:xfrm>
              <a:off x="2621505" y="2358268"/>
              <a:ext cx="895991" cy="861554"/>
            </a:xfrm>
            <a:prstGeom prst="straightConnector1">
              <a:avLst/>
            </a:prstGeom>
            <a:ln w="19050">
              <a:solidFill>
                <a:schemeClr val="accent4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Ellipse 15"/>
            <p:cNvSpPr/>
            <p:nvPr/>
          </p:nvSpPr>
          <p:spPr>
            <a:xfrm>
              <a:off x="160000" y="1987252"/>
              <a:ext cx="2580257" cy="72008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dirty="0" smtClean="0">
                  <a:solidFill>
                    <a:schemeClr val="tx1"/>
                  </a:solidFill>
                </a:rPr>
                <a:t>les préfixes</a:t>
              </a:r>
              <a:endParaRPr lang="fr-FR" sz="2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42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31678" y="1254907"/>
            <a:ext cx="8064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Lire un texte</a:t>
            </a:r>
          </a:p>
          <a:p>
            <a:pPr marL="285750" indent="-285750">
              <a:buFontTx/>
              <a:buChar char="-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Reconnaître des mots de la même famille</a:t>
            </a:r>
          </a:p>
          <a:p>
            <a:pPr marL="285750" indent="-285750">
              <a:buFontTx/>
              <a:buChar char="-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Ecrire des mots de la même famille</a:t>
            </a:r>
          </a:p>
          <a:p>
            <a:pPr marL="285750" indent="-285750">
              <a:buFontTx/>
              <a:buChar char="-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Dictée</a:t>
            </a:r>
          </a:p>
          <a:p>
            <a:pPr marL="285750" indent="-285750">
              <a:buFontTx/>
              <a:buChar char="-"/>
            </a:pPr>
            <a:endParaRPr lang="fr-FR" sz="2400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131590"/>
            <a:ext cx="720080" cy="711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63386"/>
            <a:ext cx="664914" cy="65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041" y="3363838"/>
            <a:ext cx="633413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1506456" y="339502"/>
            <a:ext cx="6640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mots de la même famille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896" y="2520523"/>
            <a:ext cx="648072" cy="68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352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Illustration D'un Ballon De Football Réaliste Clip Art Libres D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5" descr="Lion Tamer | Vecteurs publiqu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902" y="4250838"/>
            <a:ext cx="510850" cy="504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2339752" y="4227934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Un poulailler dans les étoiles</a:t>
            </a:r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, Christian </a:t>
            </a:r>
            <a:r>
              <a:rPr lang="fr-FR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Jolibois</a:t>
            </a:r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et Christian Heinrich Editions Pocket Jeunesse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5575" y="162036"/>
            <a:ext cx="888092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Dans la basse-cour, </a:t>
            </a:r>
            <a:r>
              <a:rPr lang="fr-F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Carmélito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et ses copains profitent joyeusement des dernières lueurs du jour. Bientôt il faudra aller se coucher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« On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arrête de jouer, les enfants ! Vite, vite ! Le renard arrive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! » s'écrie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la maman de </a:t>
            </a:r>
            <a:r>
              <a:rPr lang="fr-F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Carmélito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« J'aperçois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déjà son œil qui brille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… »</a:t>
            </a:r>
          </a:p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Aussitôt poulettes et poussins se précipitent vers le poulailler. </a:t>
            </a:r>
            <a:endParaRPr lang="fr-F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« -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… trente-sept …, trente-huit…,trente-neuf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…, » compte </a:t>
            </a:r>
            <a:r>
              <a:rPr lang="fr-FR" sz="2200" dirty="0" err="1">
                <a:latin typeface="Arial" panose="020B0604020202020204" pitchFamily="34" charset="0"/>
                <a:cs typeface="Arial" panose="020B0604020202020204" pitchFamily="34" charset="0"/>
              </a:rPr>
              <a:t>Carméla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« Vite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! Vite ! Je vois les dents du renard luire dans l'obscurité. Trente-neuf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?... » « Mais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il en manque un, et c'est le mien ! Où es-tu mon poussin ? Rentre vite ou tu vas te faire croquer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! »</a:t>
            </a:r>
          </a:p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« Même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pas peur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! » répond </a:t>
            </a:r>
            <a:r>
              <a:rPr lang="fr-F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Carmélito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qui regarde, émerveillé, le ciel scintiller dans la nuit. </a:t>
            </a:r>
            <a:endParaRPr lang="fr-F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« Nom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d'une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plume »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s'écrie-t-il soudain :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« Une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étoile filante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! »</a:t>
            </a:r>
          </a:p>
        </p:txBody>
      </p:sp>
    </p:spTree>
    <p:extLst>
      <p:ext uri="{BB962C8B-B14F-4D97-AF65-F5344CB8AC3E}">
        <p14:creationId xmlns:p14="http://schemas.microsoft.com/office/powerpoint/2010/main" val="39736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0"/>
            <a:ext cx="88204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Dans la basse-cour, </a:t>
            </a:r>
            <a:r>
              <a:rPr lang="fr-FR" sz="2200" dirty="0" err="1">
                <a:latin typeface="Arial" panose="020B0604020202020204" pitchFamily="34" charset="0"/>
                <a:cs typeface="Arial" panose="020B0604020202020204" pitchFamily="34" charset="0"/>
              </a:rPr>
              <a:t>Carmélito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 et ses copains profitent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joyeusement</a:t>
            </a:r>
          </a:p>
          <a:p>
            <a:pPr algn="just">
              <a:lnSpc>
                <a:spcPct val="150000"/>
              </a:lnSpc>
            </a:pP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des dernières lueurs du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jour  .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Bientôt il faudra aller se coucher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 On arrête de jouer, les enfants ! Vite, vite ! Le renard arrive ! 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s'écrie la maman de </a:t>
            </a:r>
            <a:r>
              <a:rPr lang="fr-FR" sz="2200" dirty="0" err="1">
                <a:latin typeface="Arial" panose="020B0604020202020204" pitchFamily="34" charset="0"/>
                <a:cs typeface="Arial" panose="020B0604020202020204" pitchFamily="34" charset="0"/>
              </a:rPr>
              <a:t>Carmélito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. « J'aperçois déjà son œil qui brille… 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</a:p>
          <a:p>
            <a:pPr algn="just">
              <a:lnSpc>
                <a:spcPct val="150000"/>
              </a:lnSpc>
            </a:pP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Aussitôt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poulettes et poussins se précipitent vers le poulailler. </a:t>
            </a:r>
            <a:endParaRPr lang="fr-F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 - … trente-sept …, trente-huit…,trente-neuf…, » compte </a:t>
            </a:r>
            <a:r>
              <a:rPr lang="fr-FR" sz="2200" dirty="0" err="1">
                <a:latin typeface="Arial" panose="020B0604020202020204" pitchFamily="34" charset="0"/>
                <a:cs typeface="Arial" panose="020B0604020202020204" pitchFamily="34" charset="0"/>
              </a:rPr>
              <a:t>Carméla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. « Vite ! Vite ! Je vois les dents du renard luire dans l'obscurité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 » </a:t>
            </a:r>
            <a:endParaRPr lang="fr-FR" sz="2200" dirty="0"/>
          </a:p>
        </p:txBody>
      </p:sp>
      <p:sp>
        <p:nvSpPr>
          <p:cNvPr id="3" name="ZoneTexte 2"/>
          <p:cNvSpPr txBox="1"/>
          <p:nvPr/>
        </p:nvSpPr>
        <p:spPr>
          <a:xfrm>
            <a:off x="1619672" y="4316069"/>
            <a:ext cx="359643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Ce passage se déroule : </a:t>
            </a:r>
            <a:endParaRPr lang="fr-FR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580112" y="4314750"/>
            <a:ext cx="115061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nuit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2268760" y="-956642"/>
            <a:ext cx="3687228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des dernières lueurs du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jour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75888" y="-1325974"/>
            <a:ext cx="4282391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Bientôt il faudra aller se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coucher.</a:t>
            </a:r>
            <a:endParaRPr lang="fr-FR" sz="2200" dirty="0"/>
          </a:p>
        </p:txBody>
      </p:sp>
      <p:sp>
        <p:nvSpPr>
          <p:cNvPr id="7" name="Rectangle 6"/>
          <p:cNvSpPr/>
          <p:nvPr/>
        </p:nvSpPr>
        <p:spPr>
          <a:xfrm>
            <a:off x="9324528" y="-895087"/>
            <a:ext cx="2217274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dans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l'obscurité.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58020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19753E-6 L 0.27066 0.3080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24" y="154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65205E-6 L 0.07032 0.3797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7" y="189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58246E-7 L -0.36892 0.870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55" y="435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659"/>
            <a:ext cx="750699" cy="741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223628" y="176787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mots de la même famille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87624" y="3435846"/>
            <a:ext cx="6804757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Pour reconnaître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mots de la même famille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je repère la partie commune :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radical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qui est le même. Ici c’est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poule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poussin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fr-FR" sz="24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The poussinière ! - Tahiti's fighting roos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529" y="2388782"/>
            <a:ext cx="1314450" cy="86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5035314" y="2533245"/>
            <a:ext cx="18774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poussin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ière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5292595" y="1433623"/>
            <a:ext cx="1362874" cy="1114764"/>
            <a:chOff x="4973297" y="1418481"/>
            <a:chExt cx="1362874" cy="1114764"/>
          </a:xfrm>
        </p:grpSpPr>
        <p:sp>
          <p:nvSpPr>
            <p:cNvPr id="6" name="Rectangle 5"/>
            <p:cNvSpPr/>
            <p:nvPr/>
          </p:nvSpPr>
          <p:spPr>
            <a:xfrm>
              <a:off x="4973297" y="1418481"/>
              <a:ext cx="1362874" cy="5778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fr-FR" sz="2400" b="1" dirty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poussin</a:t>
              </a:r>
            </a:p>
          </p:txBody>
        </p:sp>
        <p:cxnSp>
          <p:nvCxnSpPr>
            <p:cNvPr id="9" name="Connecteur droit avec flèche 8"/>
            <p:cNvCxnSpPr/>
            <p:nvPr/>
          </p:nvCxnSpPr>
          <p:spPr>
            <a:xfrm>
              <a:off x="5677893" y="2095130"/>
              <a:ext cx="1" cy="43811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4" name="ZoneTexte 13"/>
          <p:cNvSpPr txBox="1"/>
          <p:nvPr/>
        </p:nvSpPr>
        <p:spPr>
          <a:xfrm>
            <a:off x="-2340768" y="903965"/>
            <a:ext cx="18681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>
              <a:lnSpc>
                <a:spcPct val="150000"/>
              </a:lnSpc>
            </a:pPr>
            <a:r>
              <a:rPr lang="fr-FR" sz="2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ette</a:t>
            </a:r>
          </a:p>
          <a:p>
            <a:pPr>
              <a:lnSpc>
                <a:spcPct val="150000"/>
              </a:lnSpc>
            </a:pPr>
            <a:r>
              <a:rPr lang="fr-FR" sz="2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poul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</a:p>
          <a:p>
            <a:pPr>
              <a:lnSpc>
                <a:spcPct val="150000"/>
              </a:lnSpc>
            </a:pP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ailler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7544" y="1144883"/>
            <a:ext cx="15121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oule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poulet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poulette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poulailler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83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4187E-6 L 0.49635 0.0441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09" y="21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Diagramme 22"/>
          <p:cNvGraphicFramePr/>
          <p:nvPr>
            <p:extLst>
              <p:ext uri="{D42A27DB-BD31-4B8C-83A1-F6EECF244321}">
                <p14:modId xmlns:p14="http://schemas.microsoft.com/office/powerpoint/2010/main" val="1858487174"/>
              </p:ext>
            </p:extLst>
          </p:nvPr>
        </p:nvGraphicFramePr>
        <p:xfrm>
          <a:off x="612775" y="1563638"/>
          <a:ext cx="7992888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AutoShape 2" descr="Illustration D'un Ballon De Football Réaliste Clip Art Libres D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5" descr="Lion Tamer | Vecteurs publiqu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81" y="121076"/>
            <a:ext cx="560387" cy="57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ZoneTexte 21"/>
          <p:cNvSpPr txBox="1"/>
          <p:nvPr/>
        </p:nvSpPr>
        <p:spPr>
          <a:xfrm>
            <a:off x="1331640" y="16033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mots de la même famille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625358532"/>
              </p:ext>
            </p:extLst>
          </p:nvPr>
        </p:nvGraphicFramePr>
        <p:xfrm>
          <a:off x="612775" y="1563638"/>
          <a:ext cx="7992888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283968" y="4011909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endParaRPr lang="fr-FR" sz="28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475656" y="4011909"/>
            <a:ext cx="1656184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radical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53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Diagramme 22"/>
          <p:cNvGraphicFramePr/>
          <p:nvPr>
            <p:extLst>
              <p:ext uri="{D42A27DB-BD31-4B8C-83A1-F6EECF244321}">
                <p14:modId xmlns:p14="http://schemas.microsoft.com/office/powerpoint/2010/main" val="134641814"/>
              </p:ext>
            </p:extLst>
          </p:nvPr>
        </p:nvGraphicFramePr>
        <p:xfrm>
          <a:off x="612775" y="1563638"/>
          <a:ext cx="7992888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AutoShape 2" descr="Illustration D'un Ballon De Football Réaliste Clip Art Libres D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5" descr="Lion Tamer | Vecteurs publiqu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81" y="121076"/>
            <a:ext cx="560387" cy="57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ZoneTexte 21"/>
          <p:cNvSpPr txBox="1"/>
          <p:nvPr/>
        </p:nvSpPr>
        <p:spPr>
          <a:xfrm>
            <a:off x="1331640" y="16033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mots de la même famille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442842421"/>
              </p:ext>
            </p:extLst>
          </p:nvPr>
        </p:nvGraphicFramePr>
        <p:xfrm>
          <a:off x="612775" y="1563638"/>
          <a:ext cx="7992888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283968" y="4011909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grand</a:t>
            </a:r>
            <a:endParaRPr lang="fr-FR" sz="28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475656" y="4011909"/>
            <a:ext cx="1656184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radical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84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Diagramme 22"/>
          <p:cNvGraphicFramePr/>
          <p:nvPr>
            <p:extLst>
              <p:ext uri="{D42A27DB-BD31-4B8C-83A1-F6EECF244321}">
                <p14:modId xmlns:p14="http://schemas.microsoft.com/office/powerpoint/2010/main" val="2298020537"/>
              </p:ext>
            </p:extLst>
          </p:nvPr>
        </p:nvGraphicFramePr>
        <p:xfrm>
          <a:off x="612775" y="1563638"/>
          <a:ext cx="7992888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AutoShape 2" descr="Illustration D'un Ballon De Football Réaliste Clip Art Libres D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5" descr="Lion Tamer | Vecteurs publiqu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81" y="121076"/>
            <a:ext cx="560387" cy="57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ZoneTexte 21"/>
          <p:cNvSpPr txBox="1"/>
          <p:nvPr/>
        </p:nvSpPr>
        <p:spPr>
          <a:xfrm>
            <a:off x="1331640" y="16033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mots de la même famille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457842322"/>
              </p:ext>
            </p:extLst>
          </p:nvPr>
        </p:nvGraphicFramePr>
        <p:xfrm>
          <a:off x="612774" y="1563638"/>
          <a:ext cx="7992888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283968" y="4011909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</a:t>
            </a:r>
            <a:endParaRPr lang="fr-FR" sz="28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475656" y="4011909"/>
            <a:ext cx="1656184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radical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60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Diagramme 22"/>
          <p:cNvGraphicFramePr/>
          <p:nvPr>
            <p:extLst>
              <p:ext uri="{D42A27DB-BD31-4B8C-83A1-F6EECF244321}">
                <p14:modId xmlns:p14="http://schemas.microsoft.com/office/powerpoint/2010/main" val="1893949047"/>
              </p:ext>
            </p:extLst>
          </p:nvPr>
        </p:nvGraphicFramePr>
        <p:xfrm>
          <a:off x="612775" y="1563638"/>
          <a:ext cx="7992888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AutoShape 2" descr="Illustration D'un Ballon De Football Réaliste Clip Art Libres D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5" descr="Lion Tamer | Vecteurs publiqu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81" y="121076"/>
            <a:ext cx="560387" cy="57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ZoneTexte 21"/>
          <p:cNvSpPr txBox="1"/>
          <p:nvPr/>
        </p:nvSpPr>
        <p:spPr>
          <a:xfrm>
            <a:off x="1331640" y="160338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mots de la même famille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828416576"/>
              </p:ext>
            </p:extLst>
          </p:nvPr>
        </p:nvGraphicFramePr>
        <p:xfrm>
          <a:off x="618083" y="1563638"/>
          <a:ext cx="7992888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283968" y="4011909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fromage</a:t>
            </a:r>
            <a:endParaRPr lang="fr-FR" sz="28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475656" y="4011909"/>
            <a:ext cx="1656184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radical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73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2937</TotalTime>
  <Words>489</Words>
  <Application>Microsoft Office PowerPoint</Application>
  <PresentationFormat>Affichage à l'écran (16:9)</PresentationFormat>
  <Paragraphs>158</Paragraphs>
  <Slides>16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9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Hewlett-Packard Company</dc:creator>
  <cp:lastModifiedBy>ANNE SZYMCZAK</cp:lastModifiedBy>
  <cp:revision>241</cp:revision>
  <cp:lastPrinted>2020-04-07T12:24:10Z</cp:lastPrinted>
  <dcterms:created xsi:type="dcterms:W3CDTF">2020-04-07T10:38:08Z</dcterms:created>
  <dcterms:modified xsi:type="dcterms:W3CDTF">2020-04-24T14:44:35Z</dcterms:modified>
</cp:coreProperties>
</file>