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84" r:id="rId3"/>
    <p:sldId id="285" r:id="rId4"/>
    <p:sldId id="352" r:id="rId5"/>
    <p:sldId id="307" r:id="rId6"/>
    <p:sldId id="343" r:id="rId7"/>
    <p:sldId id="348" r:id="rId8"/>
    <p:sldId id="280" r:id="rId9"/>
    <p:sldId id="321" r:id="rId10"/>
    <p:sldId id="342" r:id="rId11"/>
    <p:sldId id="349" r:id="rId12"/>
    <p:sldId id="346" r:id="rId13"/>
    <p:sldId id="344" r:id="rId14"/>
    <p:sldId id="350" r:id="rId15"/>
    <p:sldId id="334" r:id="rId16"/>
    <p:sldId id="329" r:id="rId17"/>
    <p:sldId id="340" r:id="rId18"/>
    <p:sldId id="295" r:id="rId19"/>
    <p:sldId id="339" r:id="rId20"/>
    <p:sldId id="351" r:id="rId21"/>
    <p:sldId id="347" r:id="rId22"/>
  </p:sldIdLst>
  <p:sldSz cx="9144000" cy="5143500" type="screen16x9"/>
  <p:notesSz cx="6865938" cy="9998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32" autoAdjust="0"/>
  </p:normalViewPr>
  <p:slideViewPr>
    <p:cSldViewPr>
      <p:cViewPr varScale="1">
        <p:scale>
          <a:sx n="92" d="100"/>
          <a:sy n="92" d="100"/>
        </p:scale>
        <p:origin x="6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rail</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AEBC5109-6651-4780-AEF2-65B7922F0E1F}">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raille</a:t>
          </a:r>
          <a:endParaRPr lang="fr-FR" sz="2400" dirty="0">
            <a:solidFill>
              <a:schemeClr val="tx1"/>
            </a:solidFill>
            <a:latin typeface="Arial" panose="020B0604020202020204" pitchFamily="34" charset="0"/>
            <a:cs typeface="Arial" panose="020B0604020202020204" pitchFamily="34" charset="0"/>
          </a:endParaRPr>
        </a:p>
      </dgm:t>
    </dgm:pt>
    <dgm:pt modelId="{D2E733E4-C795-487C-AFB0-569A9F73DDC6}" type="parTrans" cxnId="{B0B92EE9-27E1-4BBE-849D-6DA8A61CB041}">
      <dgm:prSet/>
      <dgm:spPr/>
      <dgm:t>
        <a:bodyPr/>
        <a:lstStyle/>
        <a:p>
          <a:endParaRPr lang="fr-FR" sz="2400">
            <a:latin typeface="Arial" panose="020B0604020202020204" pitchFamily="34" charset="0"/>
            <a:cs typeface="Arial" panose="020B0604020202020204" pitchFamily="34" charset="0"/>
          </a:endParaRPr>
        </a:p>
      </dgm:t>
    </dgm:pt>
    <dgm:pt modelId="{A4FF9E31-9260-47B6-981E-2E33FDB1BC46}" type="sibTrans" cxnId="{B0B92EE9-27E1-4BBE-849D-6DA8A61CB041}">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1FCA3644-9A14-4484-9240-472B33F4CE7A}" type="pres">
      <dgm:prSet presAssocID="{AEBC5109-6651-4780-AEF2-65B7922F0E1F}" presName="text_2" presStyleLbl="node1" presStyleIdx="1" presStyleCnt="2">
        <dgm:presLayoutVars>
          <dgm:bulletEnabled val="1"/>
        </dgm:presLayoutVars>
      </dgm:prSet>
      <dgm:spPr/>
      <dgm:t>
        <a:bodyPr/>
        <a:lstStyle/>
        <a:p>
          <a:endParaRPr lang="fr-FR"/>
        </a:p>
      </dgm:t>
    </dgm:pt>
    <dgm:pt modelId="{DFB622E4-0C15-407F-86FB-79A11714AFB2}" type="pres">
      <dgm:prSet presAssocID="{AEBC5109-6651-4780-AEF2-65B7922F0E1F}" presName="accent_2" presStyleCnt="0"/>
      <dgm:spPr/>
    </dgm:pt>
    <dgm:pt modelId="{CD14314F-52AA-4974-9512-459275B11778}" type="pres">
      <dgm:prSet presAssocID="{AEBC5109-6651-4780-AEF2-65B7922F0E1F}" presName="accentRepeatNode" presStyleLbl="solidFgAcc1" presStyleIdx="1" presStyleCnt="2"/>
      <dgm:spPr/>
    </dgm:pt>
  </dgm:ptLst>
  <dgm:cxnLst>
    <dgm:cxn modelId="{11D36AF6-F5F5-474F-B7CA-CE85EDD3A92C}" type="presOf" srcId="{1984B352-7450-453F-AD11-F3908CE89718}" destId="{BB2AF44B-4849-40B5-AD20-BFDFCF4A647A}" srcOrd="0" destOrd="0" presId="urn:microsoft.com/office/officeart/2008/layout/VerticalCurvedList"/>
    <dgm:cxn modelId="{0405039F-42E1-4B0C-A714-79082F3E523C}" type="presOf" srcId="{40D11DA9-725B-42D4-B46C-CB80117EC503}" destId="{700D6F97-6190-4794-B22C-D49A83F7CD2B}" srcOrd="0" destOrd="0" presId="urn:microsoft.com/office/officeart/2008/layout/VerticalCurvedList"/>
    <dgm:cxn modelId="{FCAE5E4D-B905-4274-B06B-B2BF003AB327}" type="presOf" srcId="{AEBC5109-6651-4780-AEF2-65B7922F0E1F}" destId="{1FCA3644-9A14-4484-9240-472B33F4CE7A}" srcOrd="0" destOrd="0" presId="urn:microsoft.com/office/officeart/2008/layout/VerticalCurvedList"/>
    <dgm:cxn modelId="{B0B92EE9-27E1-4BBE-849D-6DA8A61CB041}" srcId="{16069253-6EF2-4792-9AC4-506B47AE1A1F}" destId="{AEBC5109-6651-4780-AEF2-65B7922F0E1F}" srcOrd="1" destOrd="0" parTransId="{D2E733E4-C795-487C-AFB0-569A9F73DDC6}" sibTransId="{A4FF9E31-9260-47B6-981E-2E33FDB1BC46}"/>
    <dgm:cxn modelId="{A2723248-89D9-43E2-8DD5-17D6B4BAAB45}" type="presOf" srcId="{16069253-6EF2-4792-9AC4-506B47AE1A1F}" destId="{E8C66106-94F5-42F0-AD13-628E379F3B44}" srcOrd="0" destOrd="0" presId="urn:microsoft.com/office/officeart/2008/layout/VerticalCurvedList"/>
    <dgm:cxn modelId="{47294BA5-9843-4941-A8F1-FF9A76BE5D5A}" srcId="{16069253-6EF2-4792-9AC4-506B47AE1A1F}" destId="{1984B352-7450-453F-AD11-F3908CE89718}" srcOrd="0" destOrd="0" parTransId="{C565C073-3B8E-44BD-A149-3D8E43269135}" sibTransId="{40D11DA9-725B-42D4-B46C-CB80117EC503}"/>
    <dgm:cxn modelId="{E46B8039-0A09-43DF-A505-E46D1EDC3F8C}" type="presParOf" srcId="{E8C66106-94F5-42F0-AD13-628E379F3B44}" destId="{006B1B91-691E-4EAB-9F19-72F0C9B86D34}" srcOrd="0" destOrd="0" presId="urn:microsoft.com/office/officeart/2008/layout/VerticalCurvedList"/>
    <dgm:cxn modelId="{8A0935FC-A6C9-43E7-A348-FFFF48CFAC77}" type="presParOf" srcId="{006B1B91-691E-4EAB-9F19-72F0C9B86D34}" destId="{1C0CA16C-FD24-4ED9-9B87-435A0D54AA73}" srcOrd="0" destOrd="0" presId="urn:microsoft.com/office/officeart/2008/layout/VerticalCurvedList"/>
    <dgm:cxn modelId="{C5DF77CE-093F-4684-92D5-CCCC167F5910}" type="presParOf" srcId="{1C0CA16C-FD24-4ED9-9B87-435A0D54AA73}" destId="{2C743D55-9FC6-4503-9A7B-F5DB134B6375}" srcOrd="0" destOrd="0" presId="urn:microsoft.com/office/officeart/2008/layout/VerticalCurvedList"/>
    <dgm:cxn modelId="{007E1D11-85F2-424D-B862-8296523BE02F}" type="presParOf" srcId="{1C0CA16C-FD24-4ED9-9B87-435A0D54AA73}" destId="{700D6F97-6190-4794-B22C-D49A83F7CD2B}" srcOrd="1" destOrd="0" presId="urn:microsoft.com/office/officeart/2008/layout/VerticalCurvedList"/>
    <dgm:cxn modelId="{E683C041-5928-4080-8CC8-9B7BAF054C8A}" type="presParOf" srcId="{1C0CA16C-FD24-4ED9-9B87-435A0D54AA73}" destId="{E750002F-E58C-4AE7-9AD4-2BD98A891BD3}" srcOrd="2" destOrd="0" presId="urn:microsoft.com/office/officeart/2008/layout/VerticalCurvedList"/>
    <dgm:cxn modelId="{707AB62A-542B-4440-A95D-EF479E18EEF9}" type="presParOf" srcId="{1C0CA16C-FD24-4ED9-9B87-435A0D54AA73}" destId="{16A2177C-5BAB-4FCC-8DC2-0471BCCC47E3}" srcOrd="3" destOrd="0" presId="urn:microsoft.com/office/officeart/2008/layout/VerticalCurvedList"/>
    <dgm:cxn modelId="{AC520E4E-A762-438C-9B3B-879F8E3C577C}" type="presParOf" srcId="{006B1B91-691E-4EAB-9F19-72F0C9B86D34}" destId="{BB2AF44B-4849-40B5-AD20-BFDFCF4A647A}" srcOrd="1" destOrd="0" presId="urn:microsoft.com/office/officeart/2008/layout/VerticalCurvedList"/>
    <dgm:cxn modelId="{C299ED3F-7723-41CF-A178-62AE06599674}" type="presParOf" srcId="{006B1B91-691E-4EAB-9F19-72F0C9B86D34}" destId="{2A8BD6E3-852B-4CDD-A767-0BA3A9DE7765}" srcOrd="2" destOrd="0" presId="urn:microsoft.com/office/officeart/2008/layout/VerticalCurvedList"/>
    <dgm:cxn modelId="{53C551B0-A49E-46CD-A5CC-457259940B37}" type="presParOf" srcId="{2A8BD6E3-852B-4CDD-A767-0BA3A9DE7765}" destId="{011D4AAC-FAFF-4983-A713-4CFFFCD6CAB8}" srcOrd="0" destOrd="0" presId="urn:microsoft.com/office/officeart/2008/layout/VerticalCurvedList"/>
    <dgm:cxn modelId="{C38EED4E-B224-431D-8A6A-42468268A4F4}" type="presParOf" srcId="{006B1B91-691E-4EAB-9F19-72F0C9B86D34}" destId="{1FCA3644-9A14-4484-9240-472B33F4CE7A}" srcOrd="3" destOrd="0" presId="urn:microsoft.com/office/officeart/2008/layout/VerticalCurvedList"/>
    <dgm:cxn modelId="{A5F3A3D1-C2B9-403A-A63E-DA0D510F8991}" type="presParOf" srcId="{006B1B91-691E-4EAB-9F19-72F0C9B86D34}" destId="{DFB622E4-0C15-407F-86FB-79A11714AFB2}" srcOrd="4" destOrd="0" presId="urn:microsoft.com/office/officeart/2008/layout/VerticalCurvedList"/>
    <dgm:cxn modelId="{6F101455-0860-4569-8FF1-BA886AD0ECFD}" type="presParOf" srcId="{DFB622E4-0C15-407F-86FB-79A11714AFB2}" destId="{CD14314F-52AA-4974-9512-459275B117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a:t>
          </a:r>
          <a:r>
            <a:rPr lang="fr-FR" sz="2400" dirty="0" err="1" smtClean="0">
              <a:solidFill>
                <a:schemeClr val="tx1"/>
              </a:solidFill>
              <a:latin typeface="Arial" panose="020B0604020202020204" pitchFamily="34" charset="0"/>
              <a:cs typeface="Arial" panose="020B0604020202020204" pitchFamily="34" charset="0"/>
            </a:rPr>
            <a:t>gribouilage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gribouillage</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47294BA5-9843-4941-A8F1-FF9A76BE5D5A}" srcId="{16069253-6EF2-4792-9AC4-506B47AE1A1F}" destId="{1984B352-7450-453F-AD11-F3908CE89718}" srcOrd="0" destOrd="0" parTransId="{C565C073-3B8E-44BD-A149-3D8E43269135}" sibTransId="{40D11DA9-725B-42D4-B46C-CB80117EC503}"/>
    <dgm:cxn modelId="{A647014B-2161-4946-AEC5-0CDBC58DEFF4}" type="presOf" srcId="{40D11DA9-725B-42D4-B46C-CB80117EC503}" destId="{700D6F97-6190-4794-B22C-D49A83F7CD2B}" srcOrd="0" destOrd="0" presId="urn:microsoft.com/office/officeart/2008/layout/VerticalCurvedList"/>
    <dgm:cxn modelId="{14AFA005-108B-489E-B9DD-1DDD33BF06D5}" type="presOf" srcId="{16069253-6EF2-4792-9AC4-506B47AE1A1F}" destId="{E8C66106-94F5-42F0-AD13-628E379F3B44}"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499BEA2-D7EA-4ECB-BACD-93700BC629FB}" type="presOf" srcId="{B9E7AFCC-F9C5-4FED-9B60-76EBC5256248}" destId="{A9C441D5-0981-414B-8CD1-E5DF2797D9FC}" srcOrd="0" destOrd="0" presId="urn:microsoft.com/office/officeart/2008/layout/VerticalCurvedList"/>
    <dgm:cxn modelId="{8104E9A1-8AA1-4159-97BD-3BDD98E8D0D1}" type="presOf" srcId="{1984B352-7450-453F-AD11-F3908CE89718}" destId="{BB2AF44B-4849-40B5-AD20-BFDFCF4A647A}" srcOrd="0" destOrd="0" presId="urn:microsoft.com/office/officeart/2008/layout/VerticalCurvedList"/>
    <dgm:cxn modelId="{9123CBBD-C794-4BFC-95B6-060FBF82EE05}" type="presParOf" srcId="{E8C66106-94F5-42F0-AD13-628E379F3B44}" destId="{006B1B91-691E-4EAB-9F19-72F0C9B86D34}" srcOrd="0" destOrd="0" presId="urn:microsoft.com/office/officeart/2008/layout/VerticalCurvedList"/>
    <dgm:cxn modelId="{96A4025D-1912-46A1-B155-DD22FE157283}" type="presParOf" srcId="{006B1B91-691E-4EAB-9F19-72F0C9B86D34}" destId="{1C0CA16C-FD24-4ED9-9B87-435A0D54AA73}" srcOrd="0" destOrd="0" presId="urn:microsoft.com/office/officeart/2008/layout/VerticalCurvedList"/>
    <dgm:cxn modelId="{E7B68AB6-0D80-4F8C-8328-48F9557527A9}" type="presParOf" srcId="{1C0CA16C-FD24-4ED9-9B87-435A0D54AA73}" destId="{2C743D55-9FC6-4503-9A7B-F5DB134B6375}" srcOrd="0" destOrd="0" presId="urn:microsoft.com/office/officeart/2008/layout/VerticalCurvedList"/>
    <dgm:cxn modelId="{0B811B5A-1E9E-47B7-B775-E96DBFC915F6}" type="presParOf" srcId="{1C0CA16C-FD24-4ED9-9B87-435A0D54AA73}" destId="{700D6F97-6190-4794-B22C-D49A83F7CD2B}" srcOrd="1" destOrd="0" presId="urn:microsoft.com/office/officeart/2008/layout/VerticalCurvedList"/>
    <dgm:cxn modelId="{6B6AFE05-1DCC-4348-82E8-1C7EC9D0587C}" type="presParOf" srcId="{1C0CA16C-FD24-4ED9-9B87-435A0D54AA73}" destId="{E750002F-E58C-4AE7-9AD4-2BD98A891BD3}" srcOrd="2" destOrd="0" presId="urn:microsoft.com/office/officeart/2008/layout/VerticalCurvedList"/>
    <dgm:cxn modelId="{08EC8963-8C2F-40FD-9A64-3E59830F7977}" type="presParOf" srcId="{1C0CA16C-FD24-4ED9-9B87-435A0D54AA73}" destId="{16A2177C-5BAB-4FCC-8DC2-0471BCCC47E3}" srcOrd="3" destOrd="0" presId="urn:microsoft.com/office/officeart/2008/layout/VerticalCurvedList"/>
    <dgm:cxn modelId="{5A7B3962-9C31-4D71-B624-1CE5404767AC}" type="presParOf" srcId="{006B1B91-691E-4EAB-9F19-72F0C9B86D34}" destId="{BB2AF44B-4849-40B5-AD20-BFDFCF4A647A}" srcOrd="1" destOrd="0" presId="urn:microsoft.com/office/officeart/2008/layout/VerticalCurvedList"/>
    <dgm:cxn modelId="{FE1199CA-1488-4A25-9685-CDF7F8F0ACED}" type="presParOf" srcId="{006B1B91-691E-4EAB-9F19-72F0C9B86D34}" destId="{2A8BD6E3-852B-4CDD-A767-0BA3A9DE7765}" srcOrd="2" destOrd="0" presId="urn:microsoft.com/office/officeart/2008/layout/VerticalCurvedList"/>
    <dgm:cxn modelId="{5E1274CC-17F0-4241-A646-B9A32FDA886E}" type="presParOf" srcId="{2A8BD6E3-852B-4CDD-A767-0BA3A9DE7765}" destId="{011D4AAC-FAFF-4983-A713-4CFFFCD6CAB8}" srcOrd="0" destOrd="0" presId="urn:microsoft.com/office/officeart/2008/layout/VerticalCurvedList"/>
    <dgm:cxn modelId="{B94A348B-66F9-45DC-9ECD-5506732ED0EE}" type="presParOf" srcId="{006B1B91-691E-4EAB-9F19-72F0C9B86D34}" destId="{A9C441D5-0981-414B-8CD1-E5DF2797D9FC}" srcOrd="3" destOrd="0" presId="urn:microsoft.com/office/officeart/2008/layout/VerticalCurvedList"/>
    <dgm:cxn modelId="{5D1784EE-8F78-4CE9-BCDE-C1AE92AFA5A8}" type="presParOf" srcId="{006B1B91-691E-4EAB-9F19-72F0C9B86D34}" destId="{8C42AA23-5513-4C66-8D19-959E6A4CA80F}" srcOrd="4" destOrd="0" presId="urn:microsoft.com/office/officeart/2008/layout/VerticalCurvedList"/>
    <dgm:cxn modelId="{C661C9A8-E040-4D62-B4DF-E6ECE8FF859F}"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une </a:t>
          </a:r>
          <a:r>
            <a:rPr lang="fr-FR" sz="2400" dirty="0" err="1" smtClean="0">
              <a:solidFill>
                <a:schemeClr val="tx1"/>
              </a:solidFill>
              <a:latin typeface="Arial" panose="020B0604020202020204" pitchFamily="34" charset="0"/>
              <a:cs typeface="Arial" panose="020B0604020202020204" pitchFamily="34" charset="0"/>
            </a:rPr>
            <a:t>grenouil</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une grenouille</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C005A4FD-A9D5-4248-9E8F-AC25C89370DE}" type="presOf" srcId="{B9E7AFCC-F9C5-4FED-9B60-76EBC5256248}" destId="{A9C441D5-0981-414B-8CD1-E5DF2797D9FC}" srcOrd="0" destOrd="0" presId="urn:microsoft.com/office/officeart/2008/layout/VerticalCurvedList"/>
    <dgm:cxn modelId="{90DD73F8-43A9-4E73-B030-EE94A567AF14}" type="presOf" srcId="{16069253-6EF2-4792-9AC4-506B47AE1A1F}" destId="{E8C66106-94F5-42F0-AD13-628E379F3B44}" srcOrd="0" destOrd="0" presId="urn:microsoft.com/office/officeart/2008/layout/VerticalCurvedList"/>
    <dgm:cxn modelId="{5FEB25D4-49A1-4488-9DF5-383AB8BBA2EF}" type="presOf" srcId="{40D11DA9-725B-42D4-B46C-CB80117EC503}" destId="{700D6F97-6190-4794-B22C-D49A83F7CD2B}" srcOrd="0" destOrd="0" presId="urn:microsoft.com/office/officeart/2008/layout/VerticalCurvedList"/>
    <dgm:cxn modelId="{96928935-D01E-4701-8625-63086047E627}" type="presOf" srcId="{1984B352-7450-453F-AD11-F3908CE89718}" destId="{BB2AF44B-4849-40B5-AD20-BFDFCF4A647A}"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7294BA5-9843-4941-A8F1-FF9A76BE5D5A}" srcId="{16069253-6EF2-4792-9AC4-506B47AE1A1F}" destId="{1984B352-7450-453F-AD11-F3908CE89718}" srcOrd="0" destOrd="0" parTransId="{C565C073-3B8E-44BD-A149-3D8E43269135}" sibTransId="{40D11DA9-725B-42D4-B46C-CB80117EC503}"/>
    <dgm:cxn modelId="{82E054A7-7E1D-42BA-8DE3-9B8DE885430C}" type="presParOf" srcId="{E8C66106-94F5-42F0-AD13-628E379F3B44}" destId="{006B1B91-691E-4EAB-9F19-72F0C9B86D34}" srcOrd="0" destOrd="0" presId="urn:microsoft.com/office/officeart/2008/layout/VerticalCurvedList"/>
    <dgm:cxn modelId="{BA42A8F7-1F3A-4B07-907E-9839314BB78D}" type="presParOf" srcId="{006B1B91-691E-4EAB-9F19-72F0C9B86D34}" destId="{1C0CA16C-FD24-4ED9-9B87-435A0D54AA73}" srcOrd="0" destOrd="0" presId="urn:microsoft.com/office/officeart/2008/layout/VerticalCurvedList"/>
    <dgm:cxn modelId="{2E2F92A6-0D3E-4BB8-A919-E59131CB0F6F}" type="presParOf" srcId="{1C0CA16C-FD24-4ED9-9B87-435A0D54AA73}" destId="{2C743D55-9FC6-4503-9A7B-F5DB134B6375}" srcOrd="0" destOrd="0" presId="urn:microsoft.com/office/officeart/2008/layout/VerticalCurvedList"/>
    <dgm:cxn modelId="{9E98F0FE-D81E-49BF-BEB3-9FEBEFACA506}" type="presParOf" srcId="{1C0CA16C-FD24-4ED9-9B87-435A0D54AA73}" destId="{700D6F97-6190-4794-B22C-D49A83F7CD2B}" srcOrd="1" destOrd="0" presId="urn:microsoft.com/office/officeart/2008/layout/VerticalCurvedList"/>
    <dgm:cxn modelId="{5639AF2C-AB46-4D19-9908-DB73A1A7DBD3}" type="presParOf" srcId="{1C0CA16C-FD24-4ED9-9B87-435A0D54AA73}" destId="{E750002F-E58C-4AE7-9AD4-2BD98A891BD3}" srcOrd="2" destOrd="0" presId="urn:microsoft.com/office/officeart/2008/layout/VerticalCurvedList"/>
    <dgm:cxn modelId="{0FD45B74-D137-442E-A5E9-A7AF4ECB14F7}" type="presParOf" srcId="{1C0CA16C-FD24-4ED9-9B87-435A0D54AA73}" destId="{16A2177C-5BAB-4FCC-8DC2-0471BCCC47E3}" srcOrd="3" destOrd="0" presId="urn:microsoft.com/office/officeart/2008/layout/VerticalCurvedList"/>
    <dgm:cxn modelId="{397680FF-4E76-480D-950F-EDA3FB399F2A}" type="presParOf" srcId="{006B1B91-691E-4EAB-9F19-72F0C9B86D34}" destId="{BB2AF44B-4849-40B5-AD20-BFDFCF4A647A}" srcOrd="1" destOrd="0" presId="urn:microsoft.com/office/officeart/2008/layout/VerticalCurvedList"/>
    <dgm:cxn modelId="{43C7198E-88C9-434F-A431-74EDBA2CB06A}" type="presParOf" srcId="{006B1B91-691E-4EAB-9F19-72F0C9B86D34}" destId="{2A8BD6E3-852B-4CDD-A767-0BA3A9DE7765}" srcOrd="2" destOrd="0" presId="urn:microsoft.com/office/officeart/2008/layout/VerticalCurvedList"/>
    <dgm:cxn modelId="{1D73BA14-C9A0-44CE-9EE4-B9C84367067A}" type="presParOf" srcId="{2A8BD6E3-852B-4CDD-A767-0BA3A9DE7765}" destId="{011D4AAC-FAFF-4983-A713-4CFFFCD6CAB8}" srcOrd="0" destOrd="0" presId="urn:microsoft.com/office/officeart/2008/layout/VerticalCurvedList"/>
    <dgm:cxn modelId="{5D69F923-4E3B-4F02-BB71-094836AFF417}" type="presParOf" srcId="{006B1B91-691E-4EAB-9F19-72F0C9B86D34}" destId="{A9C441D5-0981-414B-8CD1-E5DF2797D9FC}" srcOrd="3" destOrd="0" presId="urn:microsoft.com/office/officeart/2008/layout/VerticalCurvedList"/>
    <dgm:cxn modelId="{CBA68698-3C76-4883-8812-2406C665FF40}" type="presParOf" srcId="{006B1B91-691E-4EAB-9F19-72F0C9B86D34}" destId="{8C42AA23-5513-4C66-8D19-959E6A4CA80F}" srcOrd="4" destOrd="0" presId="urn:microsoft.com/office/officeart/2008/layout/VerticalCurvedList"/>
    <dgm:cxn modelId="{12D4776C-4A10-48BF-B451-C5A590800EB2}"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une </a:t>
          </a:r>
          <a:r>
            <a:rPr lang="fr-FR" sz="2400" dirty="0" err="1" smtClean="0">
              <a:solidFill>
                <a:schemeClr val="tx1"/>
              </a:solidFill>
              <a:latin typeface="Arial" panose="020B0604020202020204" pitchFamily="34" charset="0"/>
              <a:cs typeface="Arial" panose="020B0604020202020204" pitchFamily="34" charset="0"/>
            </a:rPr>
            <a:t>grenouil</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une grenouille</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A1ED34C0-F239-4BCF-8E06-317DE90AD4B8}" type="presOf" srcId="{B9E7AFCC-F9C5-4FED-9B60-76EBC5256248}" destId="{A9C441D5-0981-414B-8CD1-E5DF2797D9FC}" srcOrd="0" destOrd="0" presId="urn:microsoft.com/office/officeart/2008/layout/VerticalCurvedList"/>
    <dgm:cxn modelId="{F96F9431-8D61-4924-A296-521D2FB64ED2}" type="presOf" srcId="{16069253-6EF2-4792-9AC4-506B47AE1A1F}" destId="{E8C66106-94F5-42F0-AD13-628E379F3B44}" srcOrd="0" destOrd="0" presId="urn:microsoft.com/office/officeart/2008/layout/VerticalCurvedList"/>
    <dgm:cxn modelId="{98D42067-AE7A-440F-B47C-A16A6CB5CF53}" type="presOf" srcId="{40D11DA9-725B-42D4-B46C-CB80117EC503}" destId="{700D6F97-6190-4794-B22C-D49A83F7CD2B}" srcOrd="0" destOrd="0" presId="urn:microsoft.com/office/officeart/2008/layout/VerticalCurvedList"/>
    <dgm:cxn modelId="{A9F8944D-14F8-40A7-8EEF-49ECBBB4A6CE}" type="presOf" srcId="{1984B352-7450-453F-AD11-F3908CE89718}" destId="{BB2AF44B-4849-40B5-AD20-BFDFCF4A647A}"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7294BA5-9843-4941-A8F1-FF9A76BE5D5A}" srcId="{16069253-6EF2-4792-9AC4-506B47AE1A1F}" destId="{1984B352-7450-453F-AD11-F3908CE89718}" srcOrd="0" destOrd="0" parTransId="{C565C073-3B8E-44BD-A149-3D8E43269135}" sibTransId="{40D11DA9-725B-42D4-B46C-CB80117EC503}"/>
    <dgm:cxn modelId="{CDE5F540-57DB-4E09-882B-07C48B9656AA}" type="presParOf" srcId="{E8C66106-94F5-42F0-AD13-628E379F3B44}" destId="{006B1B91-691E-4EAB-9F19-72F0C9B86D34}" srcOrd="0" destOrd="0" presId="urn:microsoft.com/office/officeart/2008/layout/VerticalCurvedList"/>
    <dgm:cxn modelId="{989DF43B-C075-44CC-8944-B8461235E59A}" type="presParOf" srcId="{006B1B91-691E-4EAB-9F19-72F0C9B86D34}" destId="{1C0CA16C-FD24-4ED9-9B87-435A0D54AA73}" srcOrd="0" destOrd="0" presId="urn:microsoft.com/office/officeart/2008/layout/VerticalCurvedList"/>
    <dgm:cxn modelId="{2594B4DD-A74F-469B-A6AF-D9A90A4DC251}" type="presParOf" srcId="{1C0CA16C-FD24-4ED9-9B87-435A0D54AA73}" destId="{2C743D55-9FC6-4503-9A7B-F5DB134B6375}" srcOrd="0" destOrd="0" presId="urn:microsoft.com/office/officeart/2008/layout/VerticalCurvedList"/>
    <dgm:cxn modelId="{9551D02E-FA5F-4ABE-AF23-648FE5082751}" type="presParOf" srcId="{1C0CA16C-FD24-4ED9-9B87-435A0D54AA73}" destId="{700D6F97-6190-4794-B22C-D49A83F7CD2B}" srcOrd="1" destOrd="0" presId="urn:microsoft.com/office/officeart/2008/layout/VerticalCurvedList"/>
    <dgm:cxn modelId="{9724E6F4-4DF2-4CC0-AF61-408064C26A3A}" type="presParOf" srcId="{1C0CA16C-FD24-4ED9-9B87-435A0D54AA73}" destId="{E750002F-E58C-4AE7-9AD4-2BD98A891BD3}" srcOrd="2" destOrd="0" presId="urn:microsoft.com/office/officeart/2008/layout/VerticalCurvedList"/>
    <dgm:cxn modelId="{B8A318FD-C272-430D-B9C8-3F89BE46F040}" type="presParOf" srcId="{1C0CA16C-FD24-4ED9-9B87-435A0D54AA73}" destId="{16A2177C-5BAB-4FCC-8DC2-0471BCCC47E3}" srcOrd="3" destOrd="0" presId="urn:microsoft.com/office/officeart/2008/layout/VerticalCurvedList"/>
    <dgm:cxn modelId="{03ACF42D-EFB3-461A-9D1A-E5FDDFCD3F53}" type="presParOf" srcId="{006B1B91-691E-4EAB-9F19-72F0C9B86D34}" destId="{BB2AF44B-4849-40B5-AD20-BFDFCF4A647A}" srcOrd="1" destOrd="0" presId="urn:microsoft.com/office/officeart/2008/layout/VerticalCurvedList"/>
    <dgm:cxn modelId="{DED700FF-17B2-4E9E-A19B-5516A3F90695}" type="presParOf" srcId="{006B1B91-691E-4EAB-9F19-72F0C9B86D34}" destId="{2A8BD6E3-852B-4CDD-A767-0BA3A9DE7765}" srcOrd="2" destOrd="0" presId="urn:microsoft.com/office/officeart/2008/layout/VerticalCurvedList"/>
    <dgm:cxn modelId="{28D3941C-FBC6-4AD2-B377-CBCB29EB23EE}" type="presParOf" srcId="{2A8BD6E3-852B-4CDD-A767-0BA3A9DE7765}" destId="{011D4AAC-FAFF-4983-A713-4CFFFCD6CAB8}" srcOrd="0" destOrd="0" presId="urn:microsoft.com/office/officeart/2008/layout/VerticalCurvedList"/>
    <dgm:cxn modelId="{432FB306-1962-497A-B56D-3CCBDA47DEE8}" type="presParOf" srcId="{006B1B91-691E-4EAB-9F19-72F0C9B86D34}" destId="{A9C441D5-0981-414B-8CD1-E5DF2797D9FC}" srcOrd="3" destOrd="0" presId="urn:microsoft.com/office/officeart/2008/layout/VerticalCurvedList"/>
    <dgm:cxn modelId="{3DA59072-FF30-4580-86DF-4009C843AA59}" type="presParOf" srcId="{006B1B91-691E-4EAB-9F19-72F0C9B86D34}" destId="{8C42AA23-5513-4C66-8D19-959E6A4CA80F}" srcOrd="4" destOrd="0" presId="urn:microsoft.com/office/officeart/2008/layout/VerticalCurvedList"/>
    <dgm:cxn modelId="{7C38479C-A29D-4D8F-A7B1-57B60DB17577}"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rail</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AEBC5109-6651-4780-AEF2-65B7922F0E1F}">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raille</a:t>
          </a:r>
          <a:endParaRPr lang="fr-FR" sz="2400" dirty="0">
            <a:solidFill>
              <a:schemeClr val="tx1"/>
            </a:solidFill>
            <a:latin typeface="Arial" panose="020B0604020202020204" pitchFamily="34" charset="0"/>
            <a:cs typeface="Arial" panose="020B0604020202020204" pitchFamily="34" charset="0"/>
          </a:endParaRPr>
        </a:p>
      </dgm:t>
    </dgm:pt>
    <dgm:pt modelId="{D2E733E4-C795-487C-AFB0-569A9F73DDC6}" type="parTrans" cxnId="{B0B92EE9-27E1-4BBE-849D-6DA8A61CB041}">
      <dgm:prSet/>
      <dgm:spPr/>
      <dgm:t>
        <a:bodyPr/>
        <a:lstStyle/>
        <a:p>
          <a:endParaRPr lang="fr-FR" sz="2400">
            <a:latin typeface="Arial" panose="020B0604020202020204" pitchFamily="34" charset="0"/>
            <a:cs typeface="Arial" panose="020B0604020202020204" pitchFamily="34" charset="0"/>
          </a:endParaRPr>
        </a:p>
      </dgm:t>
    </dgm:pt>
    <dgm:pt modelId="{A4FF9E31-9260-47B6-981E-2E33FDB1BC46}" type="sibTrans" cxnId="{B0B92EE9-27E1-4BBE-849D-6DA8A61CB041}">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1FCA3644-9A14-4484-9240-472B33F4CE7A}" type="pres">
      <dgm:prSet presAssocID="{AEBC5109-6651-4780-AEF2-65B7922F0E1F}" presName="text_2" presStyleLbl="node1" presStyleIdx="1" presStyleCnt="2">
        <dgm:presLayoutVars>
          <dgm:bulletEnabled val="1"/>
        </dgm:presLayoutVars>
      </dgm:prSet>
      <dgm:spPr/>
      <dgm:t>
        <a:bodyPr/>
        <a:lstStyle/>
        <a:p>
          <a:endParaRPr lang="fr-FR"/>
        </a:p>
      </dgm:t>
    </dgm:pt>
    <dgm:pt modelId="{DFB622E4-0C15-407F-86FB-79A11714AFB2}" type="pres">
      <dgm:prSet presAssocID="{AEBC5109-6651-4780-AEF2-65B7922F0E1F}" presName="accent_2" presStyleCnt="0"/>
      <dgm:spPr/>
    </dgm:pt>
    <dgm:pt modelId="{CD14314F-52AA-4974-9512-459275B11778}" type="pres">
      <dgm:prSet presAssocID="{AEBC5109-6651-4780-AEF2-65B7922F0E1F}" presName="accentRepeatNode" presStyleLbl="solidFgAcc1" presStyleIdx="1" presStyleCnt="2"/>
      <dgm:spPr/>
    </dgm:pt>
  </dgm:ptLst>
  <dgm:cxnLst>
    <dgm:cxn modelId="{24955476-2367-42F1-9D56-B199017B3B22}" type="presOf" srcId="{AEBC5109-6651-4780-AEF2-65B7922F0E1F}" destId="{1FCA3644-9A14-4484-9240-472B33F4CE7A}" srcOrd="0" destOrd="0" presId="urn:microsoft.com/office/officeart/2008/layout/VerticalCurvedList"/>
    <dgm:cxn modelId="{FAD388E3-C9A3-4AD4-A8CF-C62C274A7F0F}" type="presOf" srcId="{16069253-6EF2-4792-9AC4-506B47AE1A1F}" destId="{E8C66106-94F5-42F0-AD13-628E379F3B44}" srcOrd="0" destOrd="0" presId="urn:microsoft.com/office/officeart/2008/layout/VerticalCurvedList"/>
    <dgm:cxn modelId="{C63B6EF0-F6A1-40EB-B3E2-4BCE55B18B7E}" type="presOf" srcId="{1984B352-7450-453F-AD11-F3908CE89718}" destId="{BB2AF44B-4849-40B5-AD20-BFDFCF4A647A}" srcOrd="0" destOrd="0" presId="urn:microsoft.com/office/officeart/2008/layout/VerticalCurvedList"/>
    <dgm:cxn modelId="{CE919992-1A5A-4AC8-B2E8-72FC8C8C17D7}" type="presOf" srcId="{40D11DA9-725B-42D4-B46C-CB80117EC503}" destId="{700D6F97-6190-4794-B22C-D49A83F7CD2B}" srcOrd="0" destOrd="0" presId="urn:microsoft.com/office/officeart/2008/layout/VerticalCurvedList"/>
    <dgm:cxn modelId="{B0B92EE9-27E1-4BBE-849D-6DA8A61CB041}" srcId="{16069253-6EF2-4792-9AC4-506B47AE1A1F}" destId="{AEBC5109-6651-4780-AEF2-65B7922F0E1F}" srcOrd="1" destOrd="0" parTransId="{D2E733E4-C795-487C-AFB0-569A9F73DDC6}" sibTransId="{A4FF9E31-9260-47B6-981E-2E33FDB1BC46}"/>
    <dgm:cxn modelId="{47294BA5-9843-4941-A8F1-FF9A76BE5D5A}" srcId="{16069253-6EF2-4792-9AC4-506B47AE1A1F}" destId="{1984B352-7450-453F-AD11-F3908CE89718}" srcOrd="0" destOrd="0" parTransId="{C565C073-3B8E-44BD-A149-3D8E43269135}" sibTransId="{40D11DA9-725B-42D4-B46C-CB80117EC503}"/>
    <dgm:cxn modelId="{EE1B265D-7D0F-4D9A-942B-AD24DD51582E}" type="presParOf" srcId="{E8C66106-94F5-42F0-AD13-628E379F3B44}" destId="{006B1B91-691E-4EAB-9F19-72F0C9B86D34}" srcOrd="0" destOrd="0" presId="urn:microsoft.com/office/officeart/2008/layout/VerticalCurvedList"/>
    <dgm:cxn modelId="{AF67DB2E-4F07-4558-BAE7-7CF9330F94F5}" type="presParOf" srcId="{006B1B91-691E-4EAB-9F19-72F0C9B86D34}" destId="{1C0CA16C-FD24-4ED9-9B87-435A0D54AA73}" srcOrd="0" destOrd="0" presId="urn:microsoft.com/office/officeart/2008/layout/VerticalCurvedList"/>
    <dgm:cxn modelId="{E2D407BC-6783-4D51-B434-ACE107CDA7A4}" type="presParOf" srcId="{1C0CA16C-FD24-4ED9-9B87-435A0D54AA73}" destId="{2C743D55-9FC6-4503-9A7B-F5DB134B6375}" srcOrd="0" destOrd="0" presId="urn:microsoft.com/office/officeart/2008/layout/VerticalCurvedList"/>
    <dgm:cxn modelId="{30417165-57C4-486C-BA90-DBE4EF814545}" type="presParOf" srcId="{1C0CA16C-FD24-4ED9-9B87-435A0D54AA73}" destId="{700D6F97-6190-4794-B22C-D49A83F7CD2B}" srcOrd="1" destOrd="0" presId="urn:microsoft.com/office/officeart/2008/layout/VerticalCurvedList"/>
    <dgm:cxn modelId="{D6657E2C-0895-4922-9E8A-A7BF7DD66AFA}" type="presParOf" srcId="{1C0CA16C-FD24-4ED9-9B87-435A0D54AA73}" destId="{E750002F-E58C-4AE7-9AD4-2BD98A891BD3}" srcOrd="2" destOrd="0" presId="urn:microsoft.com/office/officeart/2008/layout/VerticalCurvedList"/>
    <dgm:cxn modelId="{FEF22971-CE34-4CE8-AAE2-4C99DF0F9941}" type="presParOf" srcId="{1C0CA16C-FD24-4ED9-9B87-435A0D54AA73}" destId="{16A2177C-5BAB-4FCC-8DC2-0471BCCC47E3}" srcOrd="3" destOrd="0" presId="urn:microsoft.com/office/officeart/2008/layout/VerticalCurvedList"/>
    <dgm:cxn modelId="{0EBFF4B8-67CE-4A5E-BD25-7141DE2F556D}" type="presParOf" srcId="{006B1B91-691E-4EAB-9F19-72F0C9B86D34}" destId="{BB2AF44B-4849-40B5-AD20-BFDFCF4A647A}" srcOrd="1" destOrd="0" presId="urn:microsoft.com/office/officeart/2008/layout/VerticalCurvedList"/>
    <dgm:cxn modelId="{B45E2054-E32A-4128-BE80-21091D2350B1}" type="presParOf" srcId="{006B1B91-691E-4EAB-9F19-72F0C9B86D34}" destId="{2A8BD6E3-852B-4CDD-A767-0BA3A9DE7765}" srcOrd="2" destOrd="0" presId="urn:microsoft.com/office/officeart/2008/layout/VerticalCurvedList"/>
    <dgm:cxn modelId="{BB2AC565-5C1A-460F-BDFE-CA62321CF0EA}" type="presParOf" srcId="{2A8BD6E3-852B-4CDD-A767-0BA3A9DE7765}" destId="{011D4AAC-FAFF-4983-A713-4CFFFCD6CAB8}" srcOrd="0" destOrd="0" presId="urn:microsoft.com/office/officeart/2008/layout/VerticalCurvedList"/>
    <dgm:cxn modelId="{C30A0B20-0845-4DF3-9E9D-C1ABCEE3ABF5}" type="presParOf" srcId="{006B1B91-691E-4EAB-9F19-72F0C9B86D34}" destId="{1FCA3644-9A14-4484-9240-472B33F4CE7A}" srcOrd="3" destOrd="0" presId="urn:microsoft.com/office/officeart/2008/layout/VerticalCurvedList"/>
    <dgm:cxn modelId="{1B7CCE0A-10D1-4A19-867E-85B90331BE49}" type="presParOf" srcId="{006B1B91-691E-4EAB-9F19-72F0C9B86D34}" destId="{DFB622E4-0C15-407F-86FB-79A11714AFB2}" srcOrd="4" destOrd="0" presId="urn:microsoft.com/office/officeart/2008/layout/VerticalCurvedList"/>
    <dgm:cxn modelId="{EEC70CE1-B4C3-4D18-9486-0DC07A5B808D}" type="presParOf" srcId="{DFB622E4-0C15-407F-86FB-79A11714AFB2}" destId="{CD14314F-52AA-4974-9512-459275B1177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la paille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la </a:t>
          </a:r>
          <a:r>
            <a:rPr lang="fr-FR" sz="2400" dirty="0" err="1" smtClean="0">
              <a:solidFill>
                <a:schemeClr val="tx1"/>
              </a:solidFill>
              <a:latin typeface="Arial" panose="020B0604020202020204" pitchFamily="34" charset="0"/>
              <a:cs typeface="Arial" panose="020B0604020202020204" pitchFamily="34" charset="0"/>
            </a:rPr>
            <a:t>pail</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E1676303-4C34-4300-B62A-74A6CA7DA6D9}" type="presOf" srcId="{16069253-6EF2-4792-9AC4-506B47AE1A1F}" destId="{E8C66106-94F5-42F0-AD13-628E379F3B44}" srcOrd="0" destOrd="0" presId="urn:microsoft.com/office/officeart/2008/layout/VerticalCurvedList"/>
    <dgm:cxn modelId="{9CC7F5DC-A216-4AE5-A53C-961080275668}" type="presOf" srcId="{B9E7AFCC-F9C5-4FED-9B60-76EBC5256248}" destId="{A9C441D5-0981-414B-8CD1-E5DF2797D9FC}" srcOrd="0" destOrd="0" presId="urn:microsoft.com/office/officeart/2008/layout/VerticalCurvedList"/>
    <dgm:cxn modelId="{458B84BD-4C47-4F13-85CC-012D792B2326}" type="presOf" srcId="{40D11DA9-725B-42D4-B46C-CB80117EC503}" destId="{700D6F97-6190-4794-B22C-D49A83F7CD2B}" srcOrd="0" destOrd="0" presId="urn:microsoft.com/office/officeart/2008/layout/VerticalCurvedList"/>
    <dgm:cxn modelId="{63678B01-2A5A-4FBF-BE22-235216611A8C}" type="presOf" srcId="{1984B352-7450-453F-AD11-F3908CE89718}" destId="{BB2AF44B-4849-40B5-AD20-BFDFCF4A647A}"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7294BA5-9843-4941-A8F1-FF9A76BE5D5A}" srcId="{16069253-6EF2-4792-9AC4-506B47AE1A1F}" destId="{1984B352-7450-453F-AD11-F3908CE89718}" srcOrd="0" destOrd="0" parTransId="{C565C073-3B8E-44BD-A149-3D8E43269135}" sibTransId="{40D11DA9-725B-42D4-B46C-CB80117EC503}"/>
    <dgm:cxn modelId="{75EB53B1-4549-427F-91BE-E7AB3E189A40}" type="presParOf" srcId="{E8C66106-94F5-42F0-AD13-628E379F3B44}" destId="{006B1B91-691E-4EAB-9F19-72F0C9B86D34}" srcOrd="0" destOrd="0" presId="urn:microsoft.com/office/officeart/2008/layout/VerticalCurvedList"/>
    <dgm:cxn modelId="{91835F5F-104B-4576-B9BE-CDF52A2D8943}" type="presParOf" srcId="{006B1B91-691E-4EAB-9F19-72F0C9B86D34}" destId="{1C0CA16C-FD24-4ED9-9B87-435A0D54AA73}" srcOrd="0" destOrd="0" presId="urn:microsoft.com/office/officeart/2008/layout/VerticalCurvedList"/>
    <dgm:cxn modelId="{FB8B6FDD-F783-4DD4-AF58-569324BE817F}" type="presParOf" srcId="{1C0CA16C-FD24-4ED9-9B87-435A0D54AA73}" destId="{2C743D55-9FC6-4503-9A7B-F5DB134B6375}" srcOrd="0" destOrd="0" presId="urn:microsoft.com/office/officeart/2008/layout/VerticalCurvedList"/>
    <dgm:cxn modelId="{1E9500DE-CEDD-4E47-9152-05456FB293F2}" type="presParOf" srcId="{1C0CA16C-FD24-4ED9-9B87-435A0D54AA73}" destId="{700D6F97-6190-4794-B22C-D49A83F7CD2B}" srcOrd="1" destOrd="0" presId="urn:microsoft.com/office/officeart/2008/layout/VerticalCurvedList"/>
    <dgm:cxn modelId="{E3DBA8D3-C817-4195-B0AF-91CA13A889FE}" type="presParOf" srcId="{1C0CA16C-FD24-4ED9-9B87-435A0D54AA73}" destId="{E750002F-E58C-4AE7-9AD4-2BD98A891BD3}" srcOrd="2" destOrd="0" presId="urn:microsoft.com/office/officeart/2008/layout/VerticalCurvedList"/>
    <dgm:cxn modelId="{4589E48E-D150-487C-BFC4-E5ADB42AE235}" type="presParOf" srcId="{1C0CA16C-FD24-4ED9-9B87-435A0D54AA73}" destId="{16A2177C-5BAB-4FCC-8DC2-0471BCCC47E3}" srcOrd="3" destOrd="0" presId="urn:microsoft.com/office/officeart/2008/layout/VerticalCurvedList"/>
    <dgm:cxn modelId="{32A28481-2C60-4366-B394-B383CA4FBCBF}" type="presParOf" srcId="{006B1B91-691E-4EAB-9F19-72F0C9B86D34}" destId="{BB2AF44B-4849-40B5-AD20-BFDFCF4A647A}" srcOrd="1" destOrd="0" presId="urn:microsoft.com/office/officeart/2008/layout/VerticalCurvedList"/>
    <dgm:cxn modelId="{B3E95639-1C32-48CE-BB2A-30262DA27FD6}" type="presParOf" srcId="{006B1B91-691E-4EAB-9F19-72F0C9B86D34}" destId="{2A8BD6E3-852B-4CDD-A767-0BA3A9DE7765}" srcOrd="2" destOrd="0" presId="urn:microsoft.com/office/officeart/2008/layout/VerticalCurvedList"/>
    <dgm:cxn modelId="{3CA13E44-9F72-406D-AD3F-AC57407FB338}" type="presParOf" srcId="{2A8BD6E3-852B-4CDD-A767-0BA3A9DE7765}" destId="{011D4AAC-FAFF-4983-A713-4CFFFCD6CAB8}" srcOrd="0" destOrd="0" presId="urn:microsoft.com/office/officeart/2008/layout/VerticalCurvedList"/>
    <dgm:cxn modelId="{60891787-14B5-4AAD-B8A6-7888A51C89B9}" type="presParOf" srcId="{006B1B91-691E-4EAB-9F19-72F0C9B86D34}" destId="{A9C441D5-0981-414B-8CD1-E5DF2797D9FC}" srcOrd="3" destOrd="0" presId="urn:microsoft.com/office/officeart/2008/layout/VerticalCurvedList"/>
    <dgm:cxn modelId="{8D777732-DE12-4430-A8DB-9BCBDE1C6CC8}" type="presParOf" srcId="{006B1B91-691E-4EAB-9F19-72F0C9B86D34}" destId="{8C42AA23-5513-4C66-8D19-959E6A4CA80F}" srcOrd="4" destOrd="0" presId="urn:microsoft.com/office/officeart/2008/layout/VerticalCurvedList"/>
    <dgm:cxn modelId="{A163BBB2-ED1B-4A1F-9F34-3CF5A4034033}"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la paille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la </a:t>
          </a:r>
          <a:r>
            <a:rPr lang="fr-FR" sz="2400" dirty="0" err="1" smtClean="0">
              <a:solidFill>
                <a:schemeClr val="tx1"/>
              </a:solidFill>
              <a:latin typeface="Arial" panose="020B0604020202020204" pitchFamily="34" charset="0"/>
              <a:cs typeface="Arial" panose="020B0604020202020204" pitchFamily="34" charset="0"/>
            </a:rPr>
            <a:t>pail</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47294BA5-9843-4941-A8F1-FF9A76BE5D5A}" srcId="{16069253-6EF2-4792-9AC4-506B47AE1A1F}" destId="{1984B352-7450-453F-AD11-F3908CE89718}" srcOrd="0" destOrd="0" parTransId="{C565C073-3B8E-44BD-A149-3D8E43269135}" sibTransId="{40D11DA9-725B-42D4-B46C-CB80117EC503}"/>
    <dgm:cxn modelId="{74490DBE-37E4-44BB-94EE-DB48C6292861}" type="presOf" srcId="{B9E7AFCC-F9C5-4FED-9B60-76EBC5256248}" destId="{A9C441D5-0981-414B-8CD1-E5DF2797D9FC}" srcOrd="0" destOrd="0" presId="urn:microsoft.com/office/officeart/2008/layout/VerticalCurvedList"/>
    <dgm:cxn modelId="{410DFA9A-DBE9-43D5-8B00-97F2D8C985C5}" type="presOf" srcId="{1984B352-7450-453F-AD11-F3908CE89718}" destId="{BB2AF44B-4849-40B5-AD20-BFDFCF4A647A}"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2916ED2B-ECF1-44E2-BF75-39E45A626CAB}" type="presOf" srcId="{16069253-6EF2-4792-9AC4-506B47AE1A1F}" destId="{E8C66106-94F5-42F0-AD13-628E379F3B44}" srcOrd="0" destOrd="0" presId="urn:microsoft.com/office/officeart/2008/layout/VerticalCurvedList"/>
    <dgm:cxn modelId="{B6BBE3B8-5513-46BD-8795-E123F84EB0C1}" type="presOf" srcId="{40D11DA9-725B-42D4-B46C-CB80117EC503}" destId="{700D6F97-6190-4794-B22C-D49A83F7CD2B}" srcOrd="0" destOrd="0" presId="urn:microsoft.com/office/officeart/2008/layout/VerticalCurvedList"/>
    <dgm:cxn modelId="{F178BA5A-4C6F-4ABC-A3EC-B259B14DD03F}" type="presParOf" srcId="{E8C66106-94F5-42F0-AD13-628E379F3B44}" destId="{006B1B91-691E-4EAB-9F19-72F0C9B86D34}" srcOrd="0" destOrd="0" presId="urn:microsoft.com/office/officeart/2008/layout/VerticalCurvedList"/>
    <dgm:cxn modelId="{87D091FF-F475-4BE0-81B3-73116BFC18CB}" type="presParOf" srcId="{006B1B91-691E-4EAB-9F19-72F0C9B86D34}" destId="{1C0CA16C-FD24-4ED9-9B87-435A0D54AA73}" srcOrd="0" destOrd="0" presId="urn:microsoft.com/office/officeart/2008/layout/VerticalCurvedList"/>
    <dgm:cxn modelId="{5D890F3B-0ECD-4792-8F80-F875304DE8E6}" type="presParOf" srcId="{1C0CA16C-FD24-4ED9-9B87-435A0D54AA73}" destId="{2C743D55-9FC6-4503-9A7B-F5DB134B6375}" srcOrd="0" destOrd="0" presId="urn:microsoft.com/office/officeart/2008/layout/VerticalCurvedList"/>
    <dgm:cxn modelId="{1439B198-014A-49E2-9A79-4EF34085917B}" type="presParOf" srcId="{1C0CA16C-FD24-4ED9-9B87-435A0D54AA73}" destId="{700D6F97-6190-4794-B22C-D49A83F7CD2B}" srcOrd="1" destOrd="0" presId="urn:microsoft.com/office/officeart/2008/layout/VerticalCurvedList"/>
    <dgm:cxn modelId="{5C6E9ADA-C335-4BAC-B18D-5CD85E4D2545}" type="presParOf" srcId="{1C0CA16C-FD24-4ED9-9B87-435A0D54AA73}" destId="{E750002F-E58C-4AE7-9AD4-2BD98A891BD3}" srcOrd="2" destOrd="0" presId="urn:microsoft.com/office/officeart/2008/layout/VerticalCurvedList"/>
    <dgm:cxn modelId="{3B911908-DFA2-49A5-88CB-B08C707D53BD}" type="presParOf" srcId="{1C0CA16C-FD24-4ED9-9B87-435A0D54AA73}" destId="{16A2177C-5BAB-4FCC-8DC2-0471BCCC47E3}" srcOrd="3" destOrd="0" presId="urn:microsoft.com/office/officeart/2008/layout/VerticalCurvedList"/>
    <dgm:cxn modelId="{EF282A71-2BAC-434C-A802-F2EA6F6E33BF}" type="presParOf" srcId="{006B1B91-691E-4EAB-9F19-72F0C9B86D34}" destId="{BB2AF44B-4849-40B5-AD20-BFDFCF4A647A}" srcOrd="1" destOrd="0" presId="urn:microsoft.com/office/officeart/2008/layout/VerticalCurvedList"/>
    <dgm:cxn modelId="{FA44C8A0-25AD-44C7-AE57-465618C9A699}" type="presParOf" srcId="{006B1B91-691E-4EAB-9F19-72F0C9B86D34}" destId="{2A8BD6E3-852B-4CDD-A767-0BA3A9DE7765}" srcOrd="2" destOrd="0" presId="urn:microsoft.com/office/officeart/2008/layout/VerticalCurvedList"/>
    <dgm:cxn modelId="{354C7AB5-F7E4-434D-B00D-A4B0707849E7}" type="presParOf" srcId="{2A8BD6E3-852B-4CDD-A767-0BA3A9DE7765}" destId="{011D4AAC-FAFF-4983-A713-4CFFFCD6CAB8}" srcOrd="0" destOrd="0" presId="urn:microsoft.com/office/officeart/2008/layout/VerticalCurvedList"/>
    <dgm:cxn modelId="{0F6F3F5B-0B71-49DA-ABFE-9C02674800C2}" type="presParOf" srcId="{006B1B91-691E-4EAB-9F19-72F0C9B86D34}" destId="{A9C441D5-0981-414B-8CD1-E5DF2797D9FC}" srcOrd="3" destOrd="0" presId="urn:microsoft.com/office/officeart/2008/layout/VerticalCurvedList"/>
    <dgm:cxn modelId="{9E3939CA-398F-4336-B74C-937A578FB05F}" type="presParOf" srcId="{006B1B91-691E-4EAB-9F19-72F0C9B86D34}" destId="{8C42AA23-5513-4C66-8D19-959E6A4CA80F}" srcOrd="4" destOrd="0" presId="urn:microsoft.com/office/officeart/2008/layout/VerticalCurvedList"/>
    <dgm:cxn modelId="{E41B1F84-A319-4A71-A01F-634B512554FF}"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des </a:t>
          </a:r>
          <a:r>
            <a:rPr lang="fr-FR" sz="2400" dirty="0" err="1" smtClean="0">
              <a:solidFill>
                <a:schemeClr val="tx1"/>
              </a:solidFill>
              <a:latin typeface="Arial" panose="020B0604020202020204" pitchFamily="34" charset="0"/>
              <a:cs typeface="Arial" panose="020B0604020202020204" pitchFamily="34" charset="0"/>
            </a:rPr>
            <a:t>pailettes</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des paillettes</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97140BEB-232B-43E3-ABF7-E065514A33AE}" srcId="{16069253-6EF2-4792-9AC4-506B47AE1A1F}" destId="{B9E7AFCC-F9C5-4FED-9B60-76EBC5256248}" srcOrd="1" destOrd="0" parTransId="{42DD3CC8-7D75-4DF2-A73C-2BD042E00CD0}" sibTransId="{D90DD640-F781-4D87-9710-A79E382BE385}"/>
    <dgm:cxn modelId="{1901592E-3BB3-46AC-83FC-FB26600CF2AB}" type="presOf" srcId="{1984B352-7450-453F-AD11-F3908CE89718}" destId="{BB2AF44B-4849-40B5-AD20-BFDFCF4A647A}" srcOrd="0" destOrd="0" presId="urn:microsoft.com/office/officeart/2008/layout/VerticalCurvedList"/>
    <dgm:cxn modelId="{0E91DC5C-31B4-4636-8F43-CD5C027EFE52}" type="presOf" srcId="{B9E7AFCC-F9C5-4FED-9B60-76EBC5256248}" destId="{A9C441D5-0981-414B-8CD1-E5DF2797D9FC}" srcOrd="0" destOrd="0" presId="urn:microsoft.com/office/officeart/2008/layout/VerticalCurvedList"/>
    <dgm:cxn modelId="{47294BA5-9843-4941-A8F1-FF9A76BE5D5A}" srcId="{16069253-6EF2-4792-9AC4-506B47AE1A1F}" destId="{1984B352-7450-453F-AD11-F3908CE89718}" srcOrd="0" destOrd="0" parTransId="{C565C073-3B8E-44BD-A149-3D8E43269135}" sibTransId="{40D11DA9-725B-42D4-B46C-CB80117EC503}"/>
    <dgm:cxn modelId="{7A93B594-3C0B-4C4E-9D0E-19D7C61081D9}" type="presOf" srcId="{40D11DA9-725B-42D4-B46C-CB80117EC503}" destId="{700D6F97-6190-4794-B22C-D49A83F7CD2B}" srcOrd="0" destOrd="0" presId="urn:microsoft.com/office/officeart/2008/layout/VerticalCurvedList"/>
    <dgm:cxn modelId="{01527F2E-901E-47DF-8206-63A1D8A93A5F}" type="presOf" srcId="{16069253-6EF2-4792-9AC4-506B47AE1A1F}" destId="{E8C66106-94F5-42F0-AD13-628E379F3B44}" srcOrd="0" destOrd="0" presId="urn:microsoft.com/office/officeart/2008/layout/VerticalCurvedList"/>
    <dgm:cxn modelId="{F0543652-97B9-48EF-AB53-F8C71DED6ED6}" type="presParOf" srcId="{E8C66106-94F5-42F0-AD13-628E379F3B44}" destId="{006B1B91-691E-4EAB-9F19-72F0C9B86D34}" srcOrd="0" destOrd="0" presId="urn:microsoft.com/office/officeart/2008/layout/VerticalCurvedList"/>
    <dgm:cxn modelId="{EC6407A5-8A90-4CB2-9E40-DE5459A0134E}" type="presParOf" srcId="{006B1B91-691E-4EAB-9F19-72F0C9B86D34}" destId="{1C0CA16C-FD24-4ED9-9B87-435A0D54AA73}" srcOrd="0" destOrd="0" presId="urn:microsoft.com/office/officeart/2008/layout/VerticalCurvedList"/>
    <dgm:cxn modelId="{DFD75298-4C7A-4F8F-AF78-D075DE7D80AA}" type="presParOf" srcId="{1C0CA16C-FD24-4ED9-9B87-435A0D54AA73}" destId="{2C743D55-9FC6-4503-9A7B-F5DB134B6375}" srcOrd="0" destOrd="0" presId="urn:microsoft.com/office/officeart/2008/layout/VerticalCurvedList"/>
    <dgm:cxn modelId="{839934B3-6403-4342-94E5-063E34621418}" type="presParOf" srcId="{1C0CA16C-FD24-4ED9-9B87-435A0D54AA73}" destId="{700D6F97-6190-4794-B22C-D49A83F7CD2B}" srcOrd="1" destOrd="0" presId="urn:microsoft.com/office/officeart/2008/layout/VerticalCurvedList"/>
    <dgm:cxn modelId="{705DE988-4B3D-4163-A3A3-7DBB21A5D892}" type="presParOf" srcId="{1C0CA16C-FD24-4ED9-9B87-435A0D54AA73}" destId="{E750002F-E58C-4AE7-9AD4-2BD98A891BD3}" srcOrd="2" destOrd="0" presId="urn:microsoft.com/office/officeart/2008/layout/VerticalCurvedList"/>
    <dgm:cxn modelId="{54441A90-52A9-4D56-A132-F75A03EC71EB}" type="presParOf" srcId="{1C0CA16C-FD24-4ED9-9B87-435A0D54AA73}" destId="{16A2177C-5BAB-4FCC-8DC2-0471BCCC47E3}" srcOrd="3" destOrd="0" presId="urn:microsoft.com/office/officeart/2008/layout/VerticalCurvedList"/>
    <dgm:cxn modelId="{670DD215-9204-42D8-B898-61922A5970E4}" type="presParOf" srcId="{006B1B91-691E-4EAB-9F19-72F0C9B86D34}" destId="{BB2AF44B-4849-40B5-AD20-BFDFCF4A647A}" srcOrd="1" destOrd="0" presId="urn:microsoft.com/office/officeart/2008/layout/VerticalCurvedList"/>
    <dgm:cxn modelId="{021BD861-2613-4C08-B1EE-AF332CF81FAD}" type="presParOf" srcId="{006B1B91-691E-4EAB-9F19-72F0C9B86D34}" destId="{2A8BD6E3-852B-4CDD-A767-0BA3A9DE7765}" srcOrd="2" destOrd="0" presId="urn:microsoft.com/office/officeart/2008/layout/VerticalCurvedList"/>
    <dgm:cxn modelId="{F2CB5D7A-DA81-4DE7-B4E2-BB65430B63AA}" type="presParOf" srcId="{2A8BD6E3-852B-4CDD-A767-0BA3A9DE7765}" destId="{011D4AAC-FAFF-4983-A713-4CFFFCD6CAB8}" srcOrd="0" destOrd="0" presId="urn:microsoft.com/office/officeart/2008/layout/VerticalCurvedList"/>
    <dgm:cxn modelId="{4A294712-5340-4F38-ABA0-C48A2F37AB67}" type="presParOf" srcId="{006B1B91-691E-4EAB-9F19-72F0C9B86D34}" destId="{A9C441D5-0981-414B-8CD1-E5DF2797D9FC}" srcOrd="3" destOrd="0" presId="urn:microsoft.com/office/officeart/2008/layout/VerticalCurvedList"/>
    <dgm:cxn modelId="{4405EE8E-9F95-499F-8BED-9C2A7EF780A2}" type="presParOf" srcId="{006B1B91-691E-4EAB-9F19-72F0C9B86D34}" destId="{8C42AA23-5513-4C66-8D19-959E6A4CA80F}" srcOrd="4" destOrd="0" presId="urn:microsoft.com/office/officeart/2008/layout/VerticalCurvedList"/>
    <dgm:cxn modelId="{4B7E32B0-7DD6-4FF1-8E70-2F93884522AF}"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des </a:t>
          </a:r>
          <a:r>
            <a:rPr lang="fr-FR" sz="2400" dirty="0" err="1" smtClean="0">
              <a:solidFill>
                <a:schemeClr val="tx1"/>
              </a:solidFill>
              <a:latin typeface="Arial" panose="020B0604020202020204" pitchFamily="34" charset="0"/>
              <a:cs typeface="Arial" panose="020B0604020202020204" pitchFamily="34" charset="0"/>
            </a:rPr>
            <a:t>pailettes</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des paillettes</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BDD29347-240C-48CF-A5E8-A1F79B156E89}" type="presOf" srcId="{B9E7AFCC-F9C5-4FED-9B60-76EBC5256248}" destId="{A9C441D5-0981-414B-8CD1-E5DF2797D9FC}" srcOrd="0" destOrd="0" presId="urn:microsoft.com/office/officeart/2008/layout/VerticalCurvedList"/>
    <dgm:cxn modelId="{3F43EC49-F18F-4F92-AC7A-4F59EDCDE1F9}" type="presOf" srcId="{1984B352-7450-453F-AD11-F3908CE89718}" destId="{BB2AF44B-4849-40B5-AD20-BFDFCF4A647A}" srcOrd="0" destOrd="0" presId="urn:microsoft.com/office/officeart/2008/layout/VerticalCurvedList"/>
    <dgm:cxn modelId="{33FFEB5C-A5DA-43F3-90C3-0189D6B43D1D}" type="presOf" srcId="{40D11DA9-725B-42D4-B46C-CB80117EC503}" destId="{700D6F97-6190-4794-B22C-D49A83F7CD2B}"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B2F06B9C-F3C6-4F72-8516-06F10EB703E4}" type="presOf" srcId="{16069253-6EF2-4792-9AC4-506B47AE1A1F}" destId="{E8C66106-94F5-42F0-AD13-628E379F3B44}" srcOrd="0" destOrd="0" presId="urn:microsoft.com/office/officeart/2008/layout/VerticalCurvedList"/>
    <dgm:cxn modelId="{47294BA5-9843-4941-A8F1-FF9A76BE5D5A}" srcId="{16069253-6EF2-4792-9AC4-506B47AE1A1F}" destId="{1984B352-7450-453F-AD11-F3908CE89718}" srcOrd="0" destOrd="0" parTransId="{C565C073-3B8E-44BD-A149-3D8E43269135}" sibTransId="{40D11DA9-725B-42D4-B46C-CB80117EC503}"/>
    <dgm:cxn modelId="{93551023-3B40-4DAB-A666-18923827C592}" type="presParOf" srcId="{E8C66106-94F5-42F0-AD13-628E379F3B44}" destId="{006B1B91-691E-4EAB-9F19-72F0C9B86D34}" srcOrd="0" destOrd="0" presId="urn:microsoft.com/office/officeart/2008/layout/VerticalCurvedList"/>
    <dgm:cxn modelId="{B6EDB330-6363-4577-9489-C17DEE3D7E4D}" type="presParOf" srcId="{006B1B91-691E-4EAB-9F19-72F0C9B86D34}" destId="{1C0CA16C-FD24-4ED9-9B87-435A0D54AA73}" srcOrd="0" destOrd="0" presId="urn:microsoft.com/office/officeart/2008/layout/VerticalCurvedList"/>
    <dgm:cxn modelId="{61CF496F-5ADD-4432-8934-08E15FC89950}" type="presParOf" srcId="{1C0CA16C-FD24-4ED9-9B87-435A0D54AA73}" destId="{2C743D55-9FC6-4503-9A7B-F5DB134B6375}" srcOrd="0" destOrd="0" presId="urn:microsoft.com/office/officeart/2008/layout/VerticalCurvedList"/>
    <dgm:cxn modelId="{C839EDE9-449E-4485-A21C-AF4B05E9DA05}" type="presParOf" srcId="{1C0CA16C-FD24-4ED9-9B87-435A0D54AA73}" destId="{700D6F97-6190-4794-B22C-D49A83F7CD2B}" srcOrd="1" destOrd="0" presId="urn:microsoft.com/office/officeart/2008/layout/VerticalCurvedList"/>
    <dgm:cxn modelId="{65245126-2D19-453C-9CB7-3D92180D964F}" type="presParOf" srcId="{1C0CA16C-FD24-4ED9-9B87-435A0D54AA73}" destId="{E750002F-E58C-4AE7-9AD4-2BD98A891BD3}" srcOrd="2" destOrd="0" presId="urn:microsoft.com/office/officeart/2008/layout/VerticalCurvedList"/>
    <dgm:cxn modelId="{4AC57CBA-B365-4F93-8B04-85FA642224C0}" type="presParOf" srcId="{1C0CA16C-FD24-4ED9-9B87-435A0D54AA73}" destId="{16A2177C-5BAB-4FCC-8DC2-0471BCCC47E3}" srcOrd="3" destOrd="0" presId="urn:microsoft.com/office/officeart/2008/layout/VerticalCurvedList"/>
    <dgm:cxn modelId="{F5DCFA97-6A73-4860-88E0-BA6AA9925B8D}" type="presParOf" srcId="{006B1B91-691E-4EAB-9F19-72F0C9B86D34}" destId="{BB2AF44B-4849-40B5-AD20-BFDFCF4A647A}" srcOrd="1" destOrd="0" presId="urn:microsoft.com/office/officeart/2008/layout/VerticalCurvedList"/>
    <dgm:cxn modelId="{B33A2453-F4D9-415F-9B0C-4769E2F937B5}" type="presParOf" srcId="{006B1B91-691E-4EAB-9F19-72F0C9B86D34}" destId="{2A8BD6E3-852B-4CDD-A767-0BA3A9DE7765}" srcOrd="2" destOrd="0" presId="urn:microsoft.com/office/officeart/2008/layout/VerticalCurvedList"/>
    <dgm:cxn modelId="{BC96BA32-F408-45BB-A698-ACB1FBDB26D8}" type="presParOf" srcId="{2A8BD6E3-852B-4CDD-A767-0BA3A9DE7765}" destId="{011D4AAC-FAFF-4983-A713-4CFFFCD6CAB8}" srcOrd="0" destOrd="0" presId="urn:microsoft.com/office/officeart/2008/layout/VerticalCurvedList"/>
    <dgm:cxn modelId="{A2FE806B-0728-467C-A6B2-0221499735E1}" type="presParOf" srcId="{006B1B91-691E-4EAB-9F19-72F0C9B86D34}" destId="{A9C441D5-0981-414B-8CD1-E5DF2797D9FC}" srcOrd="3" destOrd="0" presId="urn:microsoft.com/office/officeart/2008/layout/VerticalCurvedList"/>
    <dgm:cxn modelId="{BAB86D0E-D6F7-4411-8DCB-808DF03804E8}" type="presParOf" srcId="{006B1B91-691E-4EAB-9F19-72F0C9B86D34}" destId="{8C42AA23-5513-4C66-8D19-959E6A4CA80F}" srcOrd="4" destOrd="0" presId="urn:microsoft.com/office/officeart/2008/layout/VerticalCurvedList"/>
    <dgm:cxn modelId="{5A90FEE8-18D8-4E52-BDA0-BFCE932BC54A}"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le </a:t>
          </a:r>
          <a:r>
            <a:rPr lang="fr-FR" sz="2400" dirty="0" err="1" smtClean="0">
              <a:solidFill>
                <a:schemeClr val="tx1"/>
              </a:solidFill>
              <a:latin typeface="Arial" panose="020B0604020202020204" pitchFamily="34" charset="0"/>
              <a:cs typeface="Arial" panose="020B0604020202020204" pitchFamily="34" charset="0"/>
            </a:rPr>
            <a:t>fenouille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le fenouil</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725FC36A-D021-4F7A-B789-1A184CA13699}" type="presOf" srcId="{B9E7AFCC-F9C5-4FED-9B60-76EBC5256248}" destId="{A9C441D5-0981-414B-8CD1-E5DF2797D9FC}" srcOrd="0" destOrd="0" presId="urn:microsoft.com/office/officeart/2008/layout/VerticalCurvedList"/>
    <dgm:cxn modelId="{AE161FDC-130C-4512-AFC0-85BE86A4C723}" type="presOf" srcId="{1984B352-7450-453F-AD11-F3908CE89718}" destId="{BB2AF44B-4849-40B5-AD20-BFDFCF4A647A}" srcOrd="0" destOrd="0" presId="urn:microsoft.com/office/officeart/2008/layout/VerticalCurvedList"/>
    <dgm:cxn modelId="{30F7B144-B119-46B6-B720-B05A485789B5}" type="presOf" srcId="{16069253-6EF2-4792-9AC4-506B47AE1A1F}" destId="{E8C66106-94F5-42F0-AD13-628E379F3B44}"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230CD8B-97A0-43BB-825E-59C36D730B20}" type="presOf" srcId="{40D11DA9-725B-42D4-B46C-CB80117EC503}" destId="{700D6F97-6190-4794-B22C-D49A83F7CD2B}" srcOrd="0" destOrd="0" presId="urn:microsoft.com/office/officeart/2008/layout/VerticalCurvedList"/>
    <dgm:cxn modelId="{47294BA5-9843-4941-A8F1-FF9A76BE5D5A}" srcId="{16069253-6EF2-4792-9AC4-506B47AE1A1F}" destId="{1984B352-7450-453F-AD11-F3908CE89718}" srcOrd="0" destOrd="0" parTransId="{C565C073-3B8E-44BD-A149-3D8E43269135}" sibTransId="{40D11DA9-725B-42D4-B46C-CB80117EC503}"/>
    <dgm:cxn modelId="{AFA1CEA3-B013-4E39-A782-AFB105582855}" type="presParOf" srcId="{E8C66106-94F5-42F0-AD13-628E379F3B44}" destId="{006B1B91-691E-4EAB-9F19-72F0C9B86D34}" srcOrd="0" destOrd="0" presId="urn:microsoft.com/office/officeart/2008/layout/VerticalCurvedList"/>
    <dgm:cxn modelId="{943168F6-D22B-4358-86E9-3471CC4D49CC}" type="presParOf" srcId="{006B1B91-691E-4EAB-9F19-72F0C9B86D34}" destId="{1C0CA16C-FD24-4ED9-9B87-435A0D54AA73}" srcOrd="0" destOrd="0" presId="urn:microsoft.com/office/officeart/2008/layout/VerticalCurvedList"/>
    <dgm:cxn modelId="{2AD4DB18-3770-4C01-8C0B-2A6B2F66E70D}" type="presParOf" srcId="{1C0CA16C-FD24-4ED9-9B87-435A0D54AA73}" destId="{2C743D55-9FC6-4503-9A7B-F5DB134B6375}" srcOrd="0" destOrd="0" presId="urn:microsoft.com/office/officeart/2008/layout/VerticalCurvedList"/>
    <dgm:cxn modelId="{80CCF2A4-1C1E-46F1-AA83-03A675EA864C}" type="presParOf" srcId="{1C0CA16C-FD24-4ED9-9B87-435A0D54AA73}" destId="{700D6F97-6190-4794-B22C-D49A83F7CD2B}" srcOrd="1" destOrd="0" presId="urn:microsoft.com/office/officeart/2008/layout/VerticalCurvedList"/>
    <dgm:cxn modelId="{23B51D4D-88E9-4B6F-9BC5-56A232C9EC7B}" type="presParOf" srcId="{1C0CA16C-FD24-4ED9-9B87-435A0D54AA73}" destId="{E750002F-E58C-4AE7-9AD4-2BD98A891BD3}" srcOrd="2" destOrd="0" presId="urn:microsoft.com/office/officeart/2008/layout/VerticalCurvedList"/>
    <dgm:cxn modelId="{9D67AC21-356A-433E-B9FB-65536347A9F8}" type="presParOf" srcId="{1C0CA16C-FD24-4ED9-9B87-435A0D54AA73}" destId="{16A2177C-5BAB-4FCC-8DC2-0471BCCC47E3}" srcOrd="3" destOrd="0" presId="urn:microsoft.com/office/officeart/2008/layout/VerticalCurvedList"/>
    <dgm:cxn modelId="{9217156B-8CFB-414B-9F1D-BEE6C61F9956}" type="presParOf" srcId="{006B1B91-691E-4EAB-9F19-72F0C9B86D34}" destId="{BB2AF44B-4849-40B5-AD20-BFDFCF4A647A}" srcOrd="1" destOrd="0" presId="urn:microsoft.com/office/officeart/2008/layout/VerticalCurvedList"/>
    <dgm:cxn modelId="{20D780DD-33EC-4799-8F78-84DBFE8F1B0F}" type="presParOf" srcId="{006B1B91-691E-4EAB-9F19-72F0C9B86D34}" destId="{2A8BD6E3-852B-4CDD-A767-0BA3A9DE7765}" srcOrd="2" destOrd="0" presId="urn:microsoft.com/office/officeart/2008/layout/VerticalCurvedList"/>
    <dgm:cxn modelId="{44046E3D-9859-4CBE-8B72-7582D874619C}" type="presParOf" srcId="{2A8BD6E3-852B-4CDD-A767-0BA3A9DE7765}" destId="{011D4AAC-FAFF-4983-A713-4CFFFCD6CAB8}" srcOrd="0" destOrd="0" presId="urn:microsoft.com/office/officeart/2008/layout/VerticalCurvedList"/>
    <dgm:cxn modelId="{AAAFF9B5-8879-44EF-86C4-1F5EF3EE365F}" type="presParOf" srcId="{006B1B91-691E-4EAB-9F19-72F0C9B86D34}" destId="{A9C441D5-0981-414B-8CD1-E5DF2797D9FC}" srcOrd="3" destOrd="0" presId="urn:microsoft.com/office/officeart/2008/layout/VerticalCurvedList"/>
    <dgm:cxn modelId="{955EE73B-4A5D-421F-A5B4-DBD251C4176F}" type="presParOf" srcId="{006B1B91-691E-4EAB-9F19-72F0C9B86D34}" destId="{8C42AA23-5513-4C66-8D19-959E6A4CA80F}" srcOrd="4" destOrd="0" presId="urn:microsoft.com/office/officeart/2008/layout/VerticalCurvedList"/>
    <dgm:cxn modelId="{9DEF4475-3698-419B-A155-C54C16627E24}"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6">
            <a:lumMod val="75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le </a:t>
          </a:r>
          <a:r>
            <a:rPr lang="fr-FR" sz="2400" dirty="0" err="1" smtClean="0">
              <a:solidFill>
                <a:schemeClr val="tx1"/>
              </a:solidFill>
              <a:latin typeface="Arial" panose="020B0604020202020204" pitchFamily="34" charset="0"/>
              <a:cs typeface="Arial" panose="020B0604020202020204" pitchFamily="34" charset="0"/>
            </a:rPr>
            <a:t>fenouille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le fenouil</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DED4CCB4-5781-4D9C-8F76-A811848E81B6}" type="presOf" srcId="{40D11DA9-725B-42D4-B46C-CB80117EC503}" destId="{700D6F97-6190-4794-B22C-D49A83F7CD2B}" srcOrd="0" destOrd="0" presId="urn:microsoft.com/office/officeart/2008/layout/VerticalCurvedList"/>
    <dgm:cxn modelId="{828E52D5-1FA7-47E5-A3A3-25B0D944F535}" type="presOf" srcId="{B9E7AFCC-F9C5-4FED-9B60-76EBC5256248}" destId="{A9C441D5-0981-414B-8CD1-E5DF2797D9FC}" srcOrd="0" destOrd="0" presId="urn:microsoft.com/office/officeart/2008/layout/VerticalCurvedList"/>
    <dgm:cxn modelId="{5953D50E-5E52-43C6-8882-49786DB8C03C}" type="presOf" srcId="{1984B352-7450-453F-AD11-F3908CE89718}" destId="{BB2AF44B-4849-40B5-AD20-BFDFCF4A647A}" srcOrd="0" destOrd="0" presId="urn:microsoft.com/office/officeart/2008/layout/VerticalCurvedList"/>
    <dgm:cxn modelId="{6D2C8D68-F414-43DD-8F6B-0CD629C722CC}" type="presOf" srcId="{16069253-6EF2-4792-9AC4-506B47AE1A1F}" destId="{E8C66106-94F5-42F0-AD13-628E379F3B44}"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47294BA5-9843-4941-A8F1-FF9A76BE5D5A}" srcId="{16069253-6EF2-4792-9AC4-506B47AE1A1F}" destId="{1984B352-7450-453F-AD11-F3908CE89718}" srcOrd="0" destOrd="0" parTransId="{C565C073-3B8E-44BD-A149-3D8E43269135}" sibTransId="{40D11DA9-725B-42D4-B46C-CB80117EC503}"/>
    <dgm:cxn modelId="{2938F1FD-99A6-4745-8D2E-0BC0895F3B4D}" type="presParOf" srcId="{E8C66106-94F5-42F0-AD13-628E379F3B44}" destId="{006B1B91-691E-4EAB-9F19-72F0C9B86D34}" srcOrd="0" destOrd="0" presId="urn:microsoft.com/office/officeart/2008/layout/VerticalCurvedList"/>
    <dgm:cxn modelId="{229384FA-8580-4572-B8F1-C5F415393492}" type="presParOf" srcId="{006B1B91-691E-4EAB-9F19-72F0C9B86D34}" destId="{1C0CA16C-FD24-4ED9-9B87-435A0D54AA73}" srcOrd="0" destOrd="0" presId="urn:microsoft.com/office/officeart/2008/layout/VerticalCurvedList"/>
    <dgm:cxn modelId="{42FAFD81-C831-44E0-A322-51EAE2328EF3}" type="presParOf" srcId="{1C0CA16C-FD24-4ED9-9B87-435A0D54AA73}" destId="{2C743D55-9FC6-4503-9A7B-F5DB134B6375}" srcOrd="0" destOrd="0" presId="urn:microsoft.com/office/officeart/2008/layout/VerticalCurvedList"/>
    <dgm:cxn modelId="{7B4A8ECB-3001-44B2-B16F-600751E6B9F4}" type="presParOf" srcId="{1C0CA16C-FD24-4ED9-9B87-435A0D54AA73}" destId="{700D6F97-6190-4794-B22C-D49A83F7CD2B}" srcOrd="1" destOrd="0" presId="urn:microsoft.com/office/officeart/2008/layout/VerticalCurvedList"/>
    <dgm:cxn modelId="{3A6124F3-6BD9-468B-BA58-9F424178139E}" type="presParOf" srcId="{1C0CA16C-FD24-4ED9-9B87-435A0D54AA73}" destId="{E750002F-E58C-4AE7-9AD4-2BD98A891BD3}" srcOrd="2" destOrd="0" presId="urn:microsoft.com/office/officeart/2008/layout/VerticalCurvedList"/>
    <dgm:cxn modelId="{8D9183ED-D8E9-415A-956B-6310E610D2C2}" type="presParOf" srcId="{1C0CA16C-FD24-4ED9-9B87-435A0D54AA73}" destId="{16A2177C-5BAB-4FCC-8DC2-0471BCCC47E3}" srcOrd="3" destOrd="0" presId="urn:microsoft.com/office/officeart/2008/layout/VerticalCurvedList"/>
    <dgm:cxn modelId="{D7D1481C-288B-4B87-87D7-805890BF022C}" type="presParOf" srcId="{006B1B91-691E-4EAB-9F19-72F0C9B86D34}" destId="{BB2AF44B-4849-40B5-AD20-BFDFCF4A647A}" srcOrd="1" destOrd="0" presId="urn:microsoft.com/office/officeart/2008/layout/VerticalCurvedList"/>
    <dgm:cxn modelId="{482ABA5F-F448-46E4-9BDA-2FB8006B66DE}" type="presParOf" srcId="{006B1B91-691E-4EAB-9F19-72F0C9B86D34}" destId="{2A8BD6E3-852B-4CDD-A767-0BA3A9DE7765}" srcOrd="2" destOrd="0" presId="urn:microsoft.com/office/officeart/2008/layout/VerticalCurvedList"/>
    <dgm:cxn modelId="{BFEB505F-496C-4181-85A1-B9B734FDD42D}" type="presParOf" srcId="{2A8BD6E3-852B-4CDD-A767-0BA3A9DE7765}" destId="{011D4AAC-FAFF-4983-A713-4CFFFCD6CAB8}" srcOrd="0" destOrd="0" presId="urn:microsoft.com/office/officeart/2008/layout/VerticalCurvedList"/>
    <dgm:cxn modelId="{B695C0B9-47F4-4EF8-B6CE-5504220FE5E1}" type="presParOf" srcId="{006B1B91-691E-4EAB-9F19-72F0C9B86D34}" destId="{A9C441D5-0981-414B-8CD1-E5DF2797D9FC}" srcOrd="3" destOrd="0" presId="urn:microsoft.com/office/officeart/2008/layout/VerticalCurvedList"/>
    <dgm:cxn modelId="{90867528-D7CA-4CF5-A76A-E0CA7E734D12}" type="presParOf" srcId="{006B1B91-691E-4EAB-9F19-72F0C9B86D34}" destId="{8C42AA23-5513-4C66-8D19-959E6A4CA80F}" srcOrd="4" destOrd="0" presId="urn:microsoft.com/office/officeart/2008/layout/VerticalCurvedList"/>
    <dgm:cxn modelId="{501D3785-8087-4B58-886A-4280F3C3B0B2}"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069253-6EF2-4792-9AC4-506B47AE1A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984B352-7450-453F-AD11-F3908CE8971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a:t>
          </a:r>
          <a:r>
            <a:rPr lang="fr-FR" sz="2400" dirty="0" err="1" smtClean="0">
              <a:solidFill>
                <a:schemeClr val="tx1"/>
              </a:solidFill>
              <a:latin typeface="Arial" panose="020B0604020202020204" pitchFamily="34" charset="0"/>
              <a:cs typeface="Arial" panose="020B0604020202020204" pitchFamily="34" charset="0"/>
            </a:rPr>
            <a:t>gribouilage</a:t>
          </a:r>
          <a:endParaRPr lang="fr-FR" sz="2400" dirty="0">
            <a:solidFill>
              <a:schemeClr val="tx1"/>
            </a:solidFill>
            <a:latin typeface="Arial" panose="020B0604020202020204" pitchFamily="34" charset="0"/>
            <a:cs typeface="Arial" panose="020B0604020202020204" pitchFamily="34" charset="0"/>
          </a:endParaRPr>
        </a:p>
      </dgm:t>
    </dgm:pt>
    <dgm:pt modelId="{C565C073-3B8E-44BD-A149-3D8E43269135}" type="par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40D11DA9-725B-42D4-B46C-CB80117EC503}" type="sibTrans" cxnId="{47294BA5-9843-4941-A8F1-FF9A76BE5D5A}">
      <dgm:prSet/>
      <dgm:spPr/>
      <dgm:t>
        <a:bodyPr/>
        <a:lstStyle/>
        <a:p>
          <a:endParaRPr lang="fr-FR" sz="2400">
            <a:latin typeface="Arial" panose="020B0604020202020204" pitchFamily="34" charset="0"/>
            <a:cs typeface="Arial" panose="020B0604020202020204" pitchFamily="34" charset="0"/>
          </a:endParaRPr>
        </a:p>
      </dgm:t>
    </dgm:pt>
    <dgm:pt modelId="{B9E7AFCC-F9C5-4FED-9B60-76EBC5256248}">
      <dgm:prSet phldrT="[Texte]" custT="1"/>
      <dgm:spPr>
        <a:solidFill>
          <a:schemeClr val="accent4">
            <a:lumMod val="40000"/>
            <a:lumOff val="60000"/>
          </a:schemeClr>
        </a:solidFill>
      </dgm:spPr>
      <dgm:t>
        <a:bodyPr/>
        <a:lstStyle/>
        <a:p>
          <a:r>
            <a:rPr lang="fr-FR" sz="2400" dirty="0" smtClean="0">
              <a:solidFill>
                <a:schemeClr val="tx1"/>
              </a:solidFill>
              <a:latin typeface="Arial" panose="020B0604020202020204" pitchFamily="34" charset="0"/>
              <a:cs typeface="Arial" panose="020B0604020202020204" pitchFamily="34" charset="0"/>
            </a:rPr>
            <a:t>un gribouillage</a:t>
          </a:r>
          <a:endParaRPr lang="fr-FR" sz="2400" dirty="0">
            <a:solidFill>
              <a:schemeClr val="tx1"/>
            </a:solidFill>
            <a:latin typeface="Arial" panose="020B0604020202020204" pitchFamily="34" charset="0"/>
            <a:cs typeface="Arial" panose="020B0604020202020204" pitchFamily="34" charset="0"/>
          </a:endParaRPr>
        </a:p>
      </dgm:t>
    </dgm:pt>
    <dgm:pt modelId="{42DD3CC8-7D75-4DF2-A73C-2BD042E00CD0}" type="par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D90DD640-F781-4D87-9710-A79E382BE385}" type="sibTrans" cxnId="{97140BEB-232B-43E3-ABF7-E065514A33AE}">
      <dgm:prSet/>
      <dgm:spPr/>
      <dgm:t>
        <a:bodyPr/>
        <a:lstStyle/>
        <a:p>
          <a:endParaRPr lang="fr-FR" sz="2400">
            <a:latin typeface="Arial" panose="020B0604020202020204" pitchFamily="34" charset="0"/>
            <a:cs typeface="Arial" panose="020B0604020202020204" pitchFamily="34" charset="0"/>
          </a:endParaRPr>
        </a:p>
      </dgm:t>
    </dgm:pt>
    <dgm:pt modelId="{E8C66106-94F5-42F0-AD13-628E379F3B44}" type="pres">
      <dgm:prSet presAssocID="{16069253-6EF2-4792-9AC4-506B47AE1A1F}" presName="Name0" presStyleCnt="0">
        <dgm:presLayoutVars>
          <dgm:chMax val="7"/>
          <dgm:chPref val="7"/>
          <dgm:dir/>
        </dgm:presLayoutVars>
      </dgm:prSet>
      <dgm:spPr/>
      <dgm:t>
        <a:bodyPr/>
        <a:lstStyle/>
        <a:p>
          <a:endParaRPr lang="fr-FR"/>
        </a:p>
      </dgm:t>
    </dgm:pt>
    <dgm:pt modelId="{006B1B91-691E-4EAB-9F19-72F0C9B86D34}" type="pres">
      <dgm:prSet presAssocID="{16069253-6EF2-4792-9AC4-506B47AE1A1F}" presName="Name1" presStyleCnt="0"/>
      <dgm:spPr/>
    </dgm:pt>
    <dgm:pt modelId="{1C0CA16C-FD24-4ED9-9B87-435A0D54AA73}" type="pres">
      <dgm:prSet presAssocID="{16069253-6EF2-4792-9AC4-506B47AE1A1F}" presName="cycle" presStyleCnt="0"/>
      <dgm:spPr/>
    </dgm:pt>
    <dgm:pt modelId="{2C743D55-9FC6-4503-9A7B-F5DB134B6375}" type="pres">
      <dgm:prSet presAssocID="{16069253-6EF2-4792-9AC4-506B47AE1A1F}" presName="srcNode" presStyleLbl="node1" presStyleIdx="0" presStyleCnt="2"/>
      <dgm:spPr/>
    </dgm:pt>
    <dgm:pt modelId="{700D6F97-6190-4794-B22C-D49A83F7CD2B}" type="pres">
      <dgm:prSet presAssocID="{16069253-6EF2-4792-9AC4-506B47AE1A1F}" presName="conn" presStyleLbl="parChTrans1D2" presStyleIdx="0" presStyleCnt="1"/>
      <dgm:spPr/>
      <dgm:t>
        <a:bodyPr/>
        <a:lstStyle/>
        <a:p>
          <a:endParaRPr lang="fr-FR"/>
        </a:p>
      </dgm:t>
    </dgm:pt>
    <dgm:pt modelId="{E750002F-E58C-4AE7-9AD4-2BD98A891BD3}" type="pres">
      <dgm:prSet presAssocID="{16069253-6EF2-4792-9AC4-506B47AE1A1F}" presName="extraNode" presStyleLbl="node1" presStyleIdx="0" presStyleCnt="2"/>
      <dgm:spPr/>
    </dgm:pt>
    <dgm:pt modelId="{16A2177C-5BAB-4FCC-8DC2-0471BCCC47E3}" type="pres">
      <dgm:prSet presAssocID="{16069253-6EF2-4792-9AC4-506B47AE1A1F}" presName="dstNode" presStyleLbl="node1" presStyleIdx="0" presStyleCnt="2"/>
      <dgm:spPr/>
    </dgm:pt>
    <dgm:pt modelId="{BB2AF44B-4849-40B5-AD20-BFDFCF4A647A}" type="pres">
      <dgm:prSet presAssocID="{1984B352-7450-453F-AD11-F3908CE89718}" presName="text_1" presStyleLbl="node1" presStyleIdx="0" presStyleCnt="2">
        <dgm:presLayoutVars>
          <dgm:bulletEnabled val="1"/>
        </dgm:presLayoutVars>
      </dgm:prSet>
      <dgm:spPr/>
      <dgm:t>
        <a:bodyPr/>
        <a:lstStyle/>
        <a:p>
          <a:endParaRPr lang="fr-FR"/>
        </a:p>
      </dgm:t>
    </dgm:pt>
    <dgm:pt modelId="{2A8BD6E3-852B-4CDD-A767-0BA3A9DE7765}" type="pres">
      <dgm:prSet presAssocID="{1984B352-7450-453F-AD11-F3908CE89718}" presName="accent_1" presStyleCnt="0"/>
      <dgm:spPr/>
    </dgm:pt>
    <dgm:pt modelId="{011D4AAC-FAFF-4983-A713-4CFFFCD6CAB8}" type="pres">
      <dgm:prSet presAssocID="{1984B352-7450-453F-AD11-F3908CE89718}" presName="accentRepeatNode" presStyleLbl="solidFgAcc1" presStyleIdx="0" presStyleCnt="2"/>
      <dgm:spPr/>
    </dgm:pt>
    <dgm:pt modelId="{A9C441D5-0981-414B-8CD1-E5DF2797D9FC}" type="pres">
      <dgm:prSet presAssocID="{B9E7AFCC-F9C5-4FED-9B60-76EBC5256248}" presName="text_2" presStyleLbl="node1" presStyleIdx="1" presStyleCnt="2">
        <dgm:presLayoutVars>
          <dgm:bulletEnabled val="1"/>
        </dgm:presLayoutVars>
      </dgm:prSet>
      <dgm:spPr/>
      <dgm:t>
        <a:bodyPr/>
        <a:lstStyle/>
        <a:p>
          <a:endParaRPr lang="fr-FR"/>
        </a:p>
      </dgm:t>
    </dgm:pt>
    <dgm:pt modelId="{8C42AA23-5513-4C66-8D19-959E6A4CA80F}" type="pres">
      <dgm:prSet presAssocID="{B9E7AFCC-F9C5-4FED-9B60-76EBC5256248}" presName="accent_2" presStyleCnt="0"/>
      <dgm:spPr/>
    </dgm:pt>
    <dgm:pt modelId="{4EC9761C-F9C8-4074-BDF0-A561520BEF78}" type="pres">
      <dgm:prSet presAssocID="{B9E7AFCC-F9C5-4FED-9B60-76EBC5256248}" presName="accentRepeatNode" presStyleLbl="solidFgAcc1" presStyleIdx="1" presStyleCnt="2"/>
      <dgm:spPr/>
    </dgm:pt>
  </dgm:ptLst>
  <dgm:cxnLst>
    <dgm:cxn modelId="{DF2581D9-F621-4B92-9158-D3D01F0BB3D1}" type="presOf" srcId="{B9E7AFCC-F9C5-4FED-9B60-76EBC5256248}" destId="{A9C441D5-0981-414B-8CD1-E5DF2797D9FC}" srcOrd="0" destOrd="0" presId="urn:microsoft.com/office/officeart/2008/layout/VerticalCurvedList"/>
    <dgm:cxn modelId="{728C30CD-1382-4E04-8BD9-1942DF742933}" type="presOf" srcId="{16069253-6EF2-4792-9AC4-506B47AE1A1F}" destId="{E8C66106-94F5-42F0-AD13-628E379F3B44}" srcOrd="0" destOrd="0" presId="urn:microsoft.com/office/officeart/2008/layout/VerticalCurvedList"/>
    <dgm:cxn modelId="{883DBE00-FC72-4B6D-B94C-79CCB7B5BC55}" type="presOf" srcId="{1984B352-7450-453F-AD11-F3908CE89718}" destId="{BB2AF44B-4849-40B5-AD20-BFDFCF4A647A}" srcOrd="0" destOrd="0" presId="urn:microsoft.com/office/officeart/2008/layout/VerticalCurvedList"/>
    <dgm:cxn modelId="{97140BEB-232B-43E3-ABF7-E065514A33AE}" srcId="{16069253-6EF2-4792-9AC4-506B47AE1A1F}" destId="{B9E7AFCC-F9C5-4FED-9B60-76EBC5256248}" srcOrd="1" destOrd="0" parTransId="{42DD3CC8-7D75-4DF2-A73C-2BD042E00CD0}" sibTransId="{D90DD640-F781-4D87-9710-A79E382BE385}"/>
    <dgm:cxn modelId="{C8E52F7B-7C6A-44EE-B2BF-FE5C409FDCCF}" type="presOf" srcId="{40D11DA9-725B-42D4-B46C-CB80117EC503}" destId="{700D6F97-6190-4794-B22C-D49A83F7CD2B}" srcOrd="0" destOrd="0" presId="urn:microsoft.com/office/officeart/2008/layout/VerticalCurvedList"/>
    <dgm:cxn modelId="{47294BA5-9843-4941-A8F1-FF9A76BE5D5A}" srcId="{16069253-6EF2-4792-9AC4-506B47AE1A1F}" destId="{1984B352-7450-453F-AD11-F3908CE89718}" srcOrd="0" destOrd="0" parTransId="{C565C073-3B8E-44BD-A149-3D8E43269135}" sibTransId="{40D11DA9-725B-42D4-B46C-CB80117EC503}"/>
    <dgm:cxn modelId="{0914F00C-E887-4108-ADEC-A4F5FACA6480}" type="presParOf" srcId="{E8C66106-94F5-42F0-AD13-628E379F3B44}" destId="{006B1B91-691E-4EAB-9F19-72F0C9B86D34}" srcOrd="0" destOrd="0" presId="urn:microsoft.com/office/officeart/2008/layout/VerticalCurvedList"/>
    <dgm:cxn modelId="{563CF963-4423-4036-B239-484B6D7F61B7}" type="presParOf" srcId="{006B1B91-691E-4EAB-9F19-72F0C9B86D34}" destId="{1C0CA16C-FD24-4ED9-9B87-435A0D54AA73}" srcOrd="0" destOrd="0" presId="urn:microsoft.com/office/officeart/2008/layout/VerticalCurvedList"/>
    <dgm:cxn modelId="{B23AD466-FF5B-4591-B529-F009C68E74C3}" type="presParOf" srcId="{1C0CA16C-FD24-4ED9-9B87-435A0D54AA73}" destId="{2C743D55-9FC6-4503-9A7B-F5DB134B6375}" srcOrd="0" destOrd="0" presId="urn:microsoft.com/office/officeart/2008/layout/VerticalCurvedList"/>
    <dgm:cxn modelId="{89014525-4B08-48A1-A7A6-6F1797418F4F}" type="presParOf" srcId="{1C0CA16C-FD24-4ED9-9B87-435A0D54AA73}" destId="{700D6F97-6190-4794-B22C-D49A83F7CD2B}" srcOrd="1" destOrd="0" presId="urn:microsoft.com/office/officeart/2008/layout/VerticalCurvedList"/>
    <dgm:cxn modelId="{0389FAF6-97A5-4229-AC11-F710FC0A53C6}" type="presParOf" srcId="{1C0CA16C-FD24-4ED9-9B87-435A0D54AA73}" destId="{E750002F-E58C-4AE7-9AD4-2BD98A891BD3}" srcOrd="2" destOrd="0" presId="urn:microsoft.com/office/officeart/2008/layout/VerticalCurvedList"/>
    <dgm:cxn modelId="{3B2B6418-A62C-4542-B886-3857CC70116B}" type="presParOf" srcId="{1C0CA16C-FD24-4ED9-9B87-435A0D54AA73}" destId="{16A2177C-5BAB-4FCC-8DC2-0471BCCC47E3}" srcOrd="3" destOrd="0" presId="urn:microsoft.com/office/officeart/2008/layout/VerticalCurvedList"/>
    <dgm:cxn modelId="{6C3AEE47-457D-4BB2-92F1-6F09AB908104}" type="presParOf" srcId="{006B1B91-691E-4EAB-9F19-72F0C9B86D34}" destId="{BB2AF44B-4849-40B5-AD20-BFDFCF4A647A}" srcOrd="1" destOrd="0" presId="urn:microsoft.com/office/officeart/2008/layout/VerticalCurvedList"/>
    <dgm:cxn modelId="{6A87C914-2B10-419D-98FC-614961504011}" type="presParOf" srcId="{006B1B91-691E-4EAB-9F19-72F0C9B86D34}" destId="{2A8BD6E3-852B-4CDD-A767-0BA3A9DE7765}" srcOrd="2" destOrd="0" presId="urn:microsoft.com/office/officeart/2008/layout/VerticalCurvedList"/>
    <dgm:cxn modelId="{B954F158-A15F-4865-9892-9A2DB9B3FF4B}" type="presParOf" srcId="{2A8BD6E3-852B-4CDD-A767-0BA3A9DE7765}" destId="{011D4AAC-FAFF-4983-A713-4CFFFCD6CAB8}" srcOrd="0" destOrd="0" presId="urn:microsoft.com/office/officeart/2008/layout/VerticalCurvedList"/>
    <dgm:cxn modelId="{7480D692-D3EE-40A2-B044-FD9BCA962B26}" type="presParOf" srcId="{006B1B91-691E-4EAB-9F19-72F0C9B86D34}" destId="{A9C441D5-0981-414B-8CD1-E5DF2797D9FC}" srcOrd="3" destOrd="0" presId="urn:microsoft.com/office/officeart/2008/layout/VerticalCurvedList"/>
    <dgm:cxn modelId="{EBC62A17-B132-4E89-B7F9-2EC09E062E94}" type="presParOf" srcId="{006B1B91-691E-4EAB-9F19-72F0C9B86D34}" destId="{8C42AA23-5513-4C66-8D19-959E6A4CA80F}" srcOrd="4" destOrd="0" presId="urn:microsoft.com/office/officeart/2008/layout/VerticalCurvedList"/>
    <dgm:cxn modelId="{88DE8994-708B-4696-AD4F-4EBC17D0D666}" type="presParOf" srcId="{8C42AA23-5513-4C66-8D19-959E6A4CA80F}" destId="{4EC9761C-F9C8-4074-BDF0-A561520BEF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3789522"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rail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3789522"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A3644-9A14-4484-9240-472B33F4CE7A}">
      <dsp:nvSpPr>
        <dsp:cNvPr id="0" name=""/>
        <dsp:cNvSpPr/>
      </dsp:nvSpPr>
      <dsp:spPr>
        <a:xfrm>
          <a:off x="446147" y="1386945"/>
          <a:ext cx="3789522"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raille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3789522" cy="693351"/>
      </dsp:txXfrm>
    </dsp:sp>
    <dsp:sp modelId="{CD14314F-52AA-4974-9512-459275B117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a:t>
          </a:r>
          <a:r>
            <a:rPr lang="fr-FR" sz="2400" kern="1200" dirty="0" err="1" smtClean="0">
              <a:solidFill>
                <a:schemeClr val="tx1"/>
              </a:solidFill>
              <a:latin typeface="Arial" panose="020B0604020202020204" pitchFamily="34" charset="0"/>
              <a:cs typeface="Arial" panose="020B0604020202020204" pitchFamily="34" charset="0"/>
            </a:rPr>
            <a:t>gribouilage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gribouillage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une </a:t>
          </a:r>
          <a:r>
            <a:rPr lang="fr-FR" sz="2400" kern="1200" dirty="0" err="1" smtClean="0">
              <a:solidFill>
                <a:schemeClr val="tx1"/>
              </a:solidFill>
              <a:latin typeface="Arial" panose="020B0604020202020204" pitchFamily="34" charset="0"/>
              <a:cs typeface="Arial" panose="020B0604020202020204" pitchFamily="34" charset="0"/>
            </a:rPr>
            <a:t>grenouil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une grenouille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une </a:t>
          </a:r>
          <a:r>
            <a:rPr lang="fr-FR" sz="2400" kern="1200" dirty="0" err="1" smtClean="0">
              <a:solidFill>
                <a:schemeClr val="tx1"/>
              </a:solidFill>
              <a:latin typeface="Arial" panose="020B0604020202020204" pitchFamily="34" charset="0"/>
              <a:cs typeface="Arial" panose="020B0604020202020204" pitchFamily="34" charset="0"/>
            </a:rPr>
            <a:t>grenouil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une grenouille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3789522"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rail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3789522"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A3644-9A14-4484-9240-472B33F4CE7A}">
      <dsp:nvSpPr>
        <dsp:cNvPr id="0" name=""/>
        <dsp:cNvSpPr/>
      </dsp:nvSpPr>
      <dsp:spPr>
        <a:xfrm>
          <a:off x="446147" y="1386945"/>
          <a:ext cx="3789522"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raille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3789522" cy="693351"/>
      </dsp:txXfrm>
    </dsp:sp>
    <dsp:sp modelId="{CD14314F-52AA-4974-9512-459275B117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la paille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la </a:t>
          </a:r>
          <a:r>
            <a:rPr lang="fr-FR" sz="2400" kern="1200" dirty="0" err="1" smtClean="0">
              <a:solidFill>
                <a:schemeClr val="tx1"/>
              </a:solidFill>
              <a:latin typeface="Arial" panose="020B0604020202020204" pitchFamily="34" charset="0"/>
              <a:cs typeface="Arial" panose="020B0604020202020204" pitchFamily="34" charset="0"/>
            </a:rPr>
            <a:t>pail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la paille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la </a:t>
          </a:r>
          <a:r>
            <a:rPr lang="fr-FR" sz="2400" kern="1200" dirty="0" err="1" smtClean="0">
              <a:solidFill>
                <a:schemeClr val="tx1"/>
              </a:solidFill>
              <a:latin typeface="Arial" panose="020B0604020202020204" pitchFamily="34" charset="0"/>
              <a:cs typeface="Arial" panose="020B0604020202020204" pitchFamily="34" charset="0"/>
            </a:rPr>
            <a:t>pail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des </a:t>
          </a:r>
          <a:r>
            <a:rPr lang="fr-FR" sz="2400" kern="1200" dirty="0" err="1" smtClean="0">
              <a:solidFill>
                <a:schemeClr val="tx1"/>
              </a:solidFill>
              <a:latin typeface="Arial" panose="020B0604020202020204" pitchFamily="34" charset="0"/>
              <a:cs typeface="Arial" panose="020B0604020202020204" pitchFamily="34" charset="0"/>
            </a:rPr>
            <a:t>pailettes</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des paillettes</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des </a:t>
          </a:r>
          <a:r>
            <a:rPr lang="fr-FR" sz="2400" kern="1200" dirty="0" err="1" smtClean="0">
              <a:solidFill>
                <a:schemeClr val="tx1"/>
              </a:solidFill>
              <a:latin typeface="Arial" panose="020B0604020202020204" pitchFamily="34" charset="0"/>
              <a:cs typeface="Arial" panose="020B0604020202020204" pitchFamily="34" charset="0"/>
            </a:rPr>
            <a:t>pailettes</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des paillettes</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le </a:t>
          </a:r>
          <a:r>
            <a:rPr lang="fr-FR" sz="2400" kern="1200" dirty="0" err="1" smtClean="0">
              <a:solidFill>
                <a:schemeClr val="tx1"/>
              </a:solidFill>
              <a:latin typeface="Arial" panose="020B0604020202020204" pitchFamily="34" charset="0"/>
              <a:cs typeface="Arial" panose="020B0604020202020204" pitchFamily="34" charset="0"/>
            </a:rPr>
            <a:t>fenouille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le fenouil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le </a:t>
          </a:r>
          <a:r>
            <a:rPr lang="fr-FR" sz="2400" kern="1200" dirty="0" err="1" smtClean="0">
              <a:solidFill>
                <a:schemeClr val="tx1"/>
              </a:solidFill>
              <a:latin typeface="Arial" panose="020B0604020202020204" pitchFamily="34" charset="0"/>
              <a:cs typeface="Arial" panose="020B0604020202020204" pitchFamily="34" charset="0"/>
            </a:rPr>
            <a:t>fenouille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le fenouil</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F97-6190-4794-B22C-D49A83F7CD2B}">
      <dsp:nvSpPr>
        <dsp:cNvPr id="0" name=""/>
        <dsp:cNvSpPr/>
      </dsp:nvSpPr>
      <dsp:spPr>
        <a:xfrm>
          <a:off x="-2725757" y="-422847"/>
          <a:ext cx="3272716" cy="3272716"/>
        </a:xfrm>
        <a:prstGeom prst="blockArc">
          <a:avLst>
            <a:gd name="adj1" fmla="val 18900000"/>
            <a:gd name="adj2" fmla="val 2700000"/>
            <a:gd name="adj3" fmla="val 6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AF44B-4849-40B5-AD20-BFDFCF4A647A}">
      <dsp:nvSpPr>
        <dsp:cNvPr id="0" name=""/>
        <dsp:cNvSpPr/>
      </dsp:nvSpPr>
      <dsp:spPr>
        <a:xfrm>
          <a:off x="446147" y="346724"/>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a:t>
          </a:r>
          <a:r>
            <a:rPr lang="fr-FR" sz="2400" kern="1200" dirty="0" err="1" smtClean="0">
              <a:solidFill>
                <a:schemeClr val="tx1"/>
              </a:solidFill>
              <a:latin typeface="Arial" panose="020B0604020202020204" pitchFamily="34" charset="0"/>
              <a:cs typeface="Arial" panose="020B0604020202020204" pitchFamily="34" charset="0"/>
            </a:rPr>
            <a:t>gribouilage</a:t>
          </a:r>
          <a:endParaRPr lang="fr-FR" sz="2400" kern="1200" dirty="0">
            <a:solidFill>
              <a:schemeClr val="tx1"/>
            </a:solidFill>
            <a:latin typeface="Arial" panose="020B0604020202020204" pitchFamily="34" charset="0"/>
            <a:cs typeface="Arial" panose="020B0604020202020204" pitchFamily="34" charset="0"/>
          </a:endParaRPr>
        </a:p>
      </dsp:txBody>
      <dsp:txXfrm>
        <a:off x="446147" y="346724"/>
        <a:ext cx="4171777" cy="693351"/>
      </dsp:txXfrm>
    </dsp:sp>
    <dsp:sp modelId="{011D4AAC-FAFF-4983-A713-4CFFFCD6CAB8}">
      <dsp:nvSpPr>
        <dsp:cNvPr id="0" name=""/>
        <dsp:cNvSpPr/>
      </dsp:nvSpPr>
      <dsp:spPr>
        <a:xfrm>
          <a:off x="12802" y="260055"/>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C441D5-0981-414B-8CD1-E5DF2797D9FC}">
      <dsp:nvSpPr>
        <dsp:cNvPr id="0" name=""/>
        <dsp:cNvSpPr/>
      </dsp:nvSpPr>
      <dsp:spPr>
        <a:xfrm>
          <a:off x="446147" y="1386945"/>
          <a:ext cx="4171777" cy="693351"/>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348" tIns="60960" rIns="60960" bIns="60960" numCol="1" spcCol="1270" anchor="ctr" anchorCtr="0">
          <a:noAutofit/>
        </a:bodyPr>
        <a:lstStyle/>
        <a:p>
          <a:pPr lvl="0" algn="l" defTabSz="1066800">
            <a:lnSpc>
              <a:spcPct val="90000"/>
            </a:lnSpc>
            <a:spcBef>
              <a:spcPct val="0"/>
            </a:spcBef>
            <a:spcAft>
              <a:spcPct val="35000"/>
            </a:spcAft>
          </a:pPr>
          <a:r>
            <a:rPr lang="fr-FR" sz="2400" kern="1200" dirty="0" smtClean="0">
              <a:solidFill>
                <a:schemeClr val="tx1"/>
              </a:solidFill>
              <a:latin typeface="Arial" panose="020B0604020202020204" pitchFamily="34" charset="0"/>
              <a:cs typeface="Arial" panose="020B0604020202020204" pitchFamily="34" charset="0"/>
            </a:rPr>
            <a:t>un gribouillage</a:t>
          </a:r>
          <a:endParaRPr lang="fr-FR" sz="2400" kern="1200" dirty="0">
            <a:solidFill>
              <a:schemeClr val="tx1"/>
            </a:solidFill>
            <a:latin typeface="Arial" panose="020B0604020202020204" pitchFamily="34" charset="0"/>
            <a:cs typeface="Arial" panose="020B0604020202020204" pitchFamily="34" charset="0"/>
          </a:endParaRPr>
        </a:p>
      </dsp:txBody>
      <dsp:txXfrm>
        <a:off x="446147" y="1386945"/>
        <a:ext cx="4171777" cy="693351"/>
      </dsp:txXfrm>
    </dsp:sp>
    <dsp:sp modelId="{4EC9761C-F9C8-4074-BDF0-A561520BEF78}">
      <dsp:nvSpPr>
        <dsp:cNvPr id="0" name=""/>
        <dsp:cNvSpPr/>
      </dsp:nvSpPr>
      <dsp:spPr>
        <a:xfrm>
          <a:off x="12802" y="1300276"/>
          <a:ext cx="866689" cy="8666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fr-FR"/>
          </a:p>
        </p:txBody>
      </p:sp>
      <p:sp>
        <p:nvSpPr>
          <p:cNvPr id="3" name="Espace réservé de la date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FAB38032-5368-4B09-9C96-178614D67049}" type="datetimeFigureOut">
              <a:rPr lang="fr-FR" smtClean="0"/>
              <a:t>24/04/2020</a:t>
            </a:fld>
            <a:endParaRPr lang="fr-FR"/>
          </a:p>
        </p:txBody>
      </p:sp>
      <p:sp>
        <p:nvSpPr>
          <p:cNvPr id="4" name="Espace réservé de l'image des diapositives 3"/>
          <p:cNvSpPr>
            <a:spLocks noGrp="1" noRot="1" noChangeAspect="1"/>
          </p:cNvSpPr>
          <p:nvPr>
            <p:ph type="sldImg" idx="2"/>
          </p:nvPr>
        </p:nvSpPr>
        <p:spPr>
          <a:xfrm>
            <a:off x="100013" y="749300"/>
            <a:ext cx="6665912" cy="3749675"/>
          </a:xfrm>
          <a:prstGeom prst="rect">
            <a:avLst/>
          </a:prstGeom>
          <a:noFill/>
          <a:ln w="12700">
            <a:solidFill>
              <a:prstClr val="black"/>
            </a:solidFill>
          </a:ln>
        </p:spPr>
        <p:txBody>
          <a:bodyPr vert="horz" lIns="96359" tIns="48180" rIns="96359" bIns="48180" rtlCol="0" anchor="ctr"/>
          <a:lstStyle/>
          <a:p>
            <a:endParaRPr lang="fr-FR"/>
          </a:p>
        </p:txBody>
      </p:sp>
      <p:sp>
        <p:nvSpPr>
          <p:cNvPr id="5" name="Espace réservé des commentaires 4"/>
          <p:cNvSpPr>
            <a:spLocks noGrp="1"/>
          </p:cNvSpPr>
          <p:nvPr>
            <p:ph type="body" sz="quarter" idx="3"/>
          </p:nvPr>
        </p:nvSpPr>
        <p:spPr>
          <a:xfrm>
            <a:off x="686594" y="4749086"/>
            <a:ext cx="5492750" cy="4499134"/>
          </a:xfrm>
          <a:prstGeom prst="rect">
            <a:avLst/>
          </a:prstGeom>
        </p:spPr>
        <p:txBody>
          <a:bodyPr vert="horz" lIns="96359" tIns="48180" rIns="96359" bIns="4818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7EB7E2C8-4172-4E3B-A82B-D2EE77AEFFBE}" type="slidenum">
              <a:rPr lang="fr-FR" smtClean="0"/>
              <a:t>‹N°›</a:t>
            </a:fld>
            <a:endParaRPr lang="fr-FR"/>
          </a:p>
        </p:txBody>
      </p:sp>
    </p:spTree>
    <p:extLst>
      <p:ext uri="{BB962C8B-B14F-4D97-AF65-F5344CB8AC3E}">
        <p14:creationId xmlns:p14="http://schemas.microsoft.com/office/powerpoint/2010/main" val="355233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B7E2C8-4172-4E3B-A82B-D2EE77AEFFBE}" type="slidenum">
              <a:rPr lang="fr-FR" smtClean="0"/>
              <a:t>1</a:t>
            </a:fld>
            <a:endParaRPr lang="fr-FR"/>
          </a:p>
        </p:txBody>
      </p:sp>
    </p:spTree>
    <p:extLst>
      <p:ext uri="{BB962C8B-B14F-4D97-AF65-F5344CB8AC3E}">
        <p14:creationId xmlns:p14="http://schemas.microsoft.com/office/powerpoint/2010/main" val="334609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baseline="0"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7EB7E2C8-4172-4E3B-A82B-D2EE77AEFFBE}" type="slidenum">
              <a:rPr lang="fr-FR" smtClean="0"/>
              <a:t>3</a:t>
            </a:fld>
            <a:endParaRPr lang="fr-FR"/>
          </a:p>
        </p:txBody>
      </p:sp>
    </p:spTree>
    <p:extLst>
      <p:ext uri="{BB962C8B-B14F-4D97-AF65-F5344CB8AC3E}">
        <p14:creationId xmlns:p14="http://schemas.microsoft.com/office/powerpoint/2010/main" val="140813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baseline="0"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7EB7E2C8-4172-4E3B-A82B-D2EE77AEFFBE}" type="slidenum">
              <a:rPr lang="fr-FR" smtClean="0"/>
              <a:t>5</a:t>
            </a:fld>
            <a:endParaRPr lang="fr-FR"/>
          </a:p>
        </p:txBody>
      </p:sp>
    </p:spTree>
    <p:extLst>
      <p:ext uri="{BB962C8B-B14F-4D97-AF65-F5344CB8AC3E}">
        <p14:creationId xmlns:p14="http://schemas.microsoft.com/office/powerpoint/2010/main" val="140813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379026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361691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226165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138155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244811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8DCC8F-4D11-41F8-A553-39B04FAD7D60}" type="datetimeFigureOut">
              <a:rPr lang="fr-FR" smtClean="0"/>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273124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8DCC8F-4D11-41F8-A553-39B04FAD7D60}" type="datetimeFigureOut">
              <a:rPr lang="fr-FR" smtClean="0"/>
              <a:t>24/04/2020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9973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8DCC8F-4D11-41F8-A553-39B04FAD7D60}" type="datetimeFigureOut">
              <a:rPr lang="fr-FR" smtClean="0"/>
              <a:t>24/04/2020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40543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8DCC8F-4D11-41F8-A553-39B04FAD7D60}" type="datetimeFigureOut">
              <a:rPr lang="fr-FR" smtClean="0"/>
              <a:t>24/04/2020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197608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8DCC8F-4D11-41F8-A553-39B04FAD7D60}" type="datetimeFigureOut">
              <a:rPr lang="fr-FR" smtClean="0"/>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350270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8DCC8F-4D11-41F8-A553-39B04FAD7D60}" type="datetimeFigureOut">
              <a:rPr lang="fr-FR" smtClean="0"/>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74CDC0-82AD-4F61-8DD2-E056EC901B7B}" type="slidenum">
              <a:rPr lang="fr-FR" smtClean="0"/>
              <a:t>‹N°›</a:t>
            </a:fld>
            <a:endParaRPr lang="fr-FR"/>
          </a:p>
        </p:txBody>
      </p:sp>
    </p:spTree>
    <p:extLst>
      <p:ext uri="{BB962C8B-B14F-4D97-AF65-F5344CB8AC3E}">
        <p14:creationId xmlns:p14="http://schemas.microsoft.com/office/powerpoint/2010/main" val="323060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8DCC8F-4D11-41F8-A553-39B04FAD7D60}" type="datetimeFigureOut">
              <a:rPr lang="fr-FR" smtClean="0"/>
              <a:t>24/04/2020</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74CDC0-82AD-4F61-8DD2-E056EC901B7B}" type="slidenum">
              <a:rPr lang="fr-FR" smtClean="0"/>
              <a:t>‹N°›</a:t>
            </a:fld>
            <a:endParaRPr lang="fr-FR"/>
          </a:p>
        </p:txBody>
      </p:sp>
    </p:spTree>
    <p:extLst>
      <p:ext uri="{BB962C8B-B14F-4D97-AF65-F5344CB8AC3E}">
        <p14:creationId xmlns:p14="http://schemas.microsoft.com/office/powerpoint/2010/main" val="8485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22.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3.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59973" y="771550"/>
            <a:ext cx="5832648" cy="523220"/>
          </a:xfrm>
          <a:prstGeom prst="rect">
            <a:avLst/>
          </a:prstGeom>
          <a:noFill/>
        </p:spPr>
        <p:txBody>
          <a:bodyPr wrap="square" rtlCol="0">
            <a:spAutoFit/>
          </a:bodyPr>
          <a:lstStyle/>
          <a:p>
            <a:pPr algn="ctr"/>
            <a:r>
              <a:rPr lang="fr-FR" sz="2800" b="1" dirty="0" smtClean="0">
                <a:latin typeface="Arial" panose="020B0604020202020204" pitchFamily="34" charset="0"/>
                <a:cs typeface="Arial" panose="020B0604020202020204" pitchFamily="34" charset="0"/>
              </a:rPr>
              <a:t>Français CE1</a:t>
            </a:r>
            <a:endParaRPr lang="fr-FR" sz="2800" b="1" dirty="0">
              <a:latin typeface="Arial" panose="020B0604020202020204" pitchFamily="34" charset="0"/>
              <a:cs typeface="Arial" panose="020B0604020202020204" pitchFamily="34" charset="0"/>
            </a:endParaRPr>
          </a:p>
        </p:txBody>
      </p:sp>
      <p:sp>
        <p:nvSpPr>
          <p:cNvPr id="3" name="ZoneTexte 2"/>
          <p:cNvSpPr txBox="1"/>
          <p:nvPr/>
        </p:nvSpPr>
        <p:spPr>
          <a:xfrm>
            <a:off x="2376752" y="1779662"/>
            <a:ext cx="396044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Séquence  3 – séance 2  </a:t>
            </a:r>
            <a:endParaRPr lang="fr-FR" sz="2400" dirty="0">
              <a:latin typeface="Arial" panose="020B0604020202020204" pitchFamily="34" charset="0"/>
              <a:cs typeface="Arial" panose="020B0604020202020204" pitchFamily="34" charset="0"/>
            </a:endParaRPr>
          </a:p>
        </p:txBody>
      </p:sp>
      <p:sp>
        <p:nvSpPr>
          <p:cNvPr id="4" name="ZoneTexte 3"/>
          <p:cNvSpPr txBox="1"/>
          <p:nvPr/>
        </p:nvSpPr>
        <p:spPr>
          <a:xfrm>
            <a:off x="1036762" y="3086294"/>
            <a:ext cx="6640419"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Les phonèmes « ail »,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96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AutoShape 2" descr="Images Gratuites : banc, bleu, grenouille, reptile, amphibi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8" name="Diagramme 7"/>
          <p:cNvGraphicFramePr/>
          <p:nvPr>
            <p:extLst>
              <p:ext uri="{D42A27DB-BD31-4B8C-83A1-F6EECF244321}">
                <p14:modId xmlns:p14="http://schemas.microsoft.com/office/powerpoint/2010/main" val="3830805057"/>
              </p:ext>
            </p:extLst>
          </p:nvPr>
        </p:nvGraphicFramePr>
        <p:xfrm>
          <a:off x="2267744" y="2355726"/>
          <a:ext cx="4630727" cy="24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La Paille Campagne Jaune - Photo gratuite sur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5252" y="1131590"/>
            <a:ext cx="1652811" cy="109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Diagramme 12"/>
          <p:cNvGraphicFramePr/>
          <p:nvPr>
            <p:extLst>
              <p:ext uri="{D42A27DB-BD31-4B8C-83A1-F6EECF244321}">
                <p14:modId xmlns:p14="http://schemas.microsoft.com/office/powerpoint/2010/main" val="2229221051"/>
              </p:ext>
            </p:extLst>
          </p:nvPr>
        </p:nvGraphicFramePr>
        <p:xfrm>
          <a:off x="2267744" y="2355726"/>
          <a:ext cx="4630727" cy="2427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2699792" y="241803"/>
            <a:ext cx="3592650"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ail »</a:t>
            </a:r>
            <a:endParaRPr lang="fr-FR" sz="2400" dirty="0"/>
          </a:p>
        </p:txBody>
      </p:sp>
    </p:spTree>
    <p:extLst>
      <p:ext uri="{BB962C8B-B14F-4D97-AF65-F5344CB8AC3E}">
        <p14:creationId xmlns:p14="http://schemas.microsoft.com/office/powerpoint/2010/main" val="24131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AutoShape 2" descr="Images Gratuites : banc, bleu, grenouille, reptile, amphibi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8" name="Diagramme 7"/>
          <p:cNvGraphicFramePr/>
          <p:nvPr>
            <p:extLst>
              <p:ext uri="{D42A27DB-BD31-4B8C-83A1-F6EECF244321}">
                <p14:modId xmlns:p14="http://schemas.microsoft.com/office/powerpoint/2010/main" val="3328623348"/>
              </p:ext>
            </p:extLst>
          </p:nvPr>
        </p:nvGraphicFramePr>
        <p:xfrm>
          <a:off x="2267744" y="2355726"/>
          <a:ext cx="4630727" cy="24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La Paille Campagne Jaune - Photo gratuite sur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2699792" y="241803"/>
            <a:ext cx="3592650"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ail »</a:t>
            </a:r>
            <a:endParaRPr lang="fr-FR" sz="2400" dirty="0"/>
          </a:p>
        </p:txBody>
      </p:sp>
      <p:sp>
        <p:nvSpPr>
          <p:cNvPr id="5" name="AutoShape 2" descr="Motif Paillette Photo stock libre - Public Domain Pictu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988" y="1055630"/>
            <a:ext cx="1640257" cy="1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Diagramme 11"/>
          <p:cNvGraphicFramePr/>
          <p:nvPr>
            <p:extLst>
              <p:ext uri="{D42A27DB-BD31-4B8C-83A1-F6EECF244321}">
                <p14:modId xmlns:p14="http://schemas.microsoft.com/office/powerpoint/2010/main" val="3160222582"/>
              </p:ext>
            </p:extLst>
          </p:nvPr>
        </p:nvGraphicFramePr>
        <p:xfrm>
          <a:off x="2267744" y="2355726"/>
          <a:ext cx="4630727" cy="2427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923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97571" y="131971"/>
            <a:ext cx="612068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Ecrire des noms  au pluriel</a:t>
            </a:r>
            <a:endParaRPr lang="fr-FR" sz="2400"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9" y="133558"/>
            <a:ext cx="653612" cy="66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4" descr="Attēls:Atl mackerel photo3 exp.jpg — Vikipēdi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5" name="Groupe 14"/>
          <p:cNvGrpSpPr/>
          <p:nvPr/>
        </p:nvGrpSpPr>
        <p:grpSpPr>
          <a:xfrm>
            <a:off x="2087724" y="3641905"/>
            <a:ext cx="3514383" cy="1154638"/>
            <a:chOff x="4802872" y="3527512"/>
            <a:chExt cx="3514383" cy="1154638"/>
          </a:xfrm>
        </p:grpSpPr>
        <p:sp>
          <p:nvSpPr>
            <p:cNvPr id="39" name="ZoneTexte 38"/>
            <p:cNvSpPr txBox="1"/>
            <p:nvPr/>
          </p:nvSpPr>
          <p:spPr>
            <a:xfrm>
              <a:off x="5112899" y="3851153"/>
              <a:ext cx="3204356" cy="830997"/>
            </a:xfrm>
            <a:prstGeom prst="rect">
              <a:avLst/>
            </a:prstGeom>
            <a:solidFill>
              <a:schemeClr val="accent5">
                <a:lumMod val="20000"/>
                <a:lumOff val="80000"/>
              </a:schemeClr>
            </a:solidFill>
          </p:spPr>
          <p:txBody>
            <a:bodyPr wrap="square" rtlCol="0">
              <a:spAutoFit/>
            </a:bodyPr>
            <a:lstStyle/>
            <a:p>
              <a:r>
                <a:rPr lang="fr-FR" sz="2400" dirty="0"/>
                <a:t>d</a:t>
              </a:r>
              <a:r>
                <a:rPr lang="fr-FR" sz="2400" dirty="0" smtClean="0"/>
                <a:t>es détail</a:t>
              </a:r>
              <a:r>
                <a:rPr lang="fr-FR" sz="2400" b="1" dirty="0" smtClean="0">
                  <a:solidFill>
                    <a:srgbClr val="0066FF"/>
                  </a:solidFill>
                </a:rPr>
                <a:t>s</a:t>
              </a:r>
              <a:r>
                <a:rPr lang="fr-FR" sz="2400" dirty="0" smtClean="0"/>
                <a:t>, les portail</a:t>
              </a:r>
              <a:r>
                <a:rPr lang="fr-FR" sz="2400" b="1" dirty="0" smtClean="0">
                  <a:solidFill>
                    <a:srgbClr val="0066FF"/>
                  </a:solidFill>
                </a:rPr>
                <a:t>s</a:t>
              </a:r>
              <a:r>
                <a:rPr lang="fr-FR" sz="2400" dirty="0" smtClean="0"/>
                <a:t> </a:t>
              </a:r>
            </a:p>
            <a:p>
              <a:r>
                <a:rPr lang="fr-FR" sz="2400" dirty="0" smtClean="0"/>
                <a:t>des rail</a:t>
              </a:r>
              <a:r>
                <a:rPr lang="fr-FR" sz="2400" b="1" dirty="0" smtClean="0">
                  <a:solidFill>
                    <a:srgbClr val="0066FF"/>
                  </a:solidFill>
                </a:rPr>
                <a:t>s</a:t>
              </a:r>
              <a:r>
                <a:rPr lang="fr-FR" sz="2400" dirty="0" smtClean="0"/>
                <a:t>, les éventail</a:t>
              </a:r>
              <a:r>
                <a:rPr lang="fr-FR" sz="2400" b="1" dirty="0" smtClean="0">
                  <a:solidFill>
                    <a:srgbClr val="0066FF"/>
                  </a:solidFill>
                </a:rPr>
                <a:t>s</a:t>
              </a:r>
              <a:endParaRPr lang="fr-FR" sz="2400" b="1" dirty="0">
                <a:solidFill>
                  <a:srgbClr val="0066FF"/>
                </a:solidFill>
              </a:endParaRPr>
            </a:p>
          </p:txBody>
        </p:sp>
        <p:pic>
          <p:nvPicPr>
            <p:cNvPr id="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21402">
              <a:off x="4802872" y="3527512"/>
              <a:ext cx="531625" cy="47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ZoneTexte 15"/>
          <p:cNvSpPr txBox="1"/>
          <p:nvPr/>
        </p:nvSpPr>
        <p:spPr>
          <a:xfrm>
            <a:off x="1838116" y="963448"/>
            <a:ext cx="1584176"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 trav</a:t>
            </a:r>
            <a:r>
              <a:rPr lang="fr-FR" sz="2400" b="1" dirty="0" smtClean="0">
                <a:solidFill>
                  <a:srgbClr val="0066FF"/>
                </a:solidFill>
                <a:latin typeface="Arial" panose="020B0604020202020204" pitchFamily="34" charset="0"/>
                <a:cs typeface="Arial" panose="020B0604020202020204" pitchFamily="34" charset="0"/>
              </a:rPr>
              <a:t>ail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
        <p:nvSpPr>
          <p:cNvPr id="17" name="ZoneTexte 16"/>
          <p:cNvSpPr txBox="1"/>
          <p:nvPr/>
        </p:nvSpPr>
        <p:spPr>
          <a:xfrm>
            <a:off x="4790444" y="963447"/>
            <a:ext cx="2448272"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les trav</a:t>
            </a:r>
            <a:r>
              <a:rPr lang="fr-FR" sz="2400" b="1" dirty="0" smtClean="0">
                <a:solidFill>
                  <a:srgbClr val="0066FF"/>
                </a:solidFill>
                <a:latin typeface="Arial" panose="020B0604020202020204" pitchFamily="34" charset="0"/>
                <a:cs typeface="Arial" panose="020B0604020202020204" pitchFamily="34" charset="0"/>
              </a:rPr>
              <a:t>aux</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cxnSp>
        <p:nvCxnSpPr>
          <p:cNvPr id="18" name="Connecteur droit avec flèche 17"/>
          <p:cNvCxnSpPr>
            <a:stCxn id="16" idx="3"/>
          </p:cNvCxnSpPr>
          <p:nvPr/>
        </p:nvCxnSpPr>
        <p:spPr>
          <a:xfrm flipV="1">
            <a:off x="3422292" y="1194280"/>
            <a:ext cx="108012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48032" y="1682200"/>
            <a:ext cx="8788464" cy="461665"/>
          </a:xfrm>
          <a:prstGeom prst="rect">
            <a:avLst/>
          </a:prstGeom>
          <a:solidFill>
            <a:schemeClr val="accent6">
              <a:lumMod val="20000"/>
              <a:lumOff val="80000"/>
            </a:schemeClr>
          </a:solidFill>
        </p:spPr>
        <p:txBody>
          <a:bodyPr wrap="square" rtlCol="0">
            <a:spAutoFit/>
          </a:bodyPr>
          <a:lstStyle/>
          <a:p>
            <a:r>
              <a:rPr lang="fr-FR" sz="2400" dirty="0" smtClean="0">
                <a:latin typeface="Arial" panose="020B0604020202020204" pitchFamily="34" charset="0"/>
                <a:cs typeface="Arial" panose="020B0604020202020204" pitchFamily="34" charset="0"/>
              </a:rPr>
              <a:t>Pour écrire le nom au pluriel, la terminaison </a:t>
            </a:r>
            <a:r>
              <a:rPr lang="fr-FR" sz="2400" b="1" dirty="0" smtClean="0">
                <a:solidFill>
                  <a:srgbClr val="0066FF"/>
                </a:solidFill>
                <a:latin typeface="Arial" panose="020B0604020202020204" pitchFamily="34" charset="0"/>
                <a:cs typeface="Arial" panose="020B0604020202020204" pitchFamily="34" charset="0"/>
              </a:rPr>
              <a:t>– ail </a:t>
            </a:r>
            <a:r>
              <a:rPr lang="fr-FR" sz="2400" dirty="0" smtClean="0">
                <a:latin typeface="Arial" panose="020B0604020202020204" pitchFamily="34" charset="0"/>
                <a:cs typeface="Arial" panose="020B0604020202020204" pitchFamily="34" charset="0"/>
              </a:rPr>
              <a:t>devient </a:t>
            </a:r>
            <a:r>
              <a:rPr lang="fr-FR" sz="2400" b="1" dirty="0" smtClean="0">
                <a:solidFill>
                  <a:srgbClr val="0066FF"/>
                </a:solidFill>
                <a:latin typeface="Arial" panose="020B0604020202020204" pitchFamily="34" charset="0"/>
                <a:cs typeface="Arial" panose="020B0604020202020204" pitchFamily="34" charset="0"/>
              </a:rPr>
              <a:t>– aux</a:t>
            </a:r>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3" name="AutoShape 2" descr="Fichier:Fujitsu-eventail.jpg — Wikipé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4" name="Groupe 3"/>
          <p:cNvGrpSpPr/>
          <p:nvPr/>
        </p:nvGrpSpPr>
        <p:grpSpPr>
          <a:xfrm>
            <a:off x="1142818" y="2339566"/>
            <a:ext cx="7718874" cy="1226883"/>
            <a:chOff x="1142818" y="2339566"/>
            <a:chExt cx="7718874" cy="1226883"/>
          </a:xfrm>
        </p:grpSpPr>
        <p:cxnSp>
          <p:nvCxnSpPr>
            <p:cNvPr id="23" name="Connecteur droit avec flèche 22"/>
            <p:cNvCxnSpPr/>
            <p:nvPr/>
          </p:nvCxnSpPr>
          <p:spPr>
            <a:xfrm>
              <a:off x="2843808" y="2857221"/>
              <a:ext cx="858242" cy="31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339566"/>
              <a:ext cx="5009772" cy="122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18" y="2339568"/>
              <a:ext cx="1390596" cy="104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67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AutoShape 2" descr="Images Gratuites : banc, bleu, grenouille, reptile, amphibi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Fenouil Légumes De - Photo gratuite sur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987574"/>
            <a:ext cx="1368152" cy="91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Diagramme 9"/>
          <p:cNvGraphicFramePr/>
          <p:nvPr>
            <p:extLst>
              <p:ext uri="{D42A27DB-BD31-4B8C-83A1-F6EECF244321}">
                <p14:modId xmlns:p14="http://schemas.microsoft.com/office/powerpoint/2010/main" val="3949641151"/>
              </p:ext>
            </p:extLst>
          </p:nvPr>
        </p:nvGraphicFramePr>
        <p:xfrm>
          <a:off x="2411760" y="1995686"/>
          <a:ext cx="4630727" cy="2427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me 7"/>
          <p:cNvGraphicFramePr/>
          <p:nvPr>
            <p:extLst>
              <p:ext uri="{D42A27DB-BD31-4B8C-83A1-F6EECF244321}">
                <p14:modId xmlns:p14="http://schemas.microsoft.com/office/powerpoint/2010/main" val="2920822271"/>
              </p:ext>
            </p:extLst>
          </p:nvPr>
        </p:nvGraphicFramePr>
        <p:xfrm>
          <a:off x="2411760" y="1995686"/>
          <a:ext cx="4630727" cy="2427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8"/>
          <p:cNvSpPr/>
          <p:nvPr/>
        </p:nvSpPr>
        <p:spPr>
          <a:xfrm>
            <a:off x="2699792" y="241803"/>
            <a:ext cx="3764172"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p>
        </p:txBody>
      </p:sp>
    </p:spTree>
    <p:extLst>
      <p:ext uri="{BB962C8B-B14F-4D97-AF65-F5344CB8AC3E}">
        <p14:creationId xmlns:p14="http://schemas.microsoft.com/office/powerpoint/2010/main" val="2679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AutoShape 2" descr="Images Gratuites : banc, bleu, grenouille, reptile, amphibi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Fenouil Légumes De - Photo gratuite sur Pixab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0" name="Diagramme 9"/>
          <p:cNvGraphicFramePr/>
          <p:nvPr>
            <p:extLst>
              <p:ext uri="{D42A27DB-BD31-4B8C-83A1-F6EECF244321}">
                <p14:modId xmlns:p14="http://schemas.microsoft.com/office/powerpoint/2010/main" val="468387069"/>
              </p:ext>
            </p:extLst>
          </p:nvPr>
        </p:nvGraphicFramePr>
        <p:xfrm>
          <a:off x="2411760" y="1995686"/>
          <a:ext cx="4630727" cy="24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699792" y="241803"/>
            <a:ext cx="3764172"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p>
        </p:txBody>
      </p:sp>
      <p:graphicFrame>
        <p:nvGraphicFramePr>
          <p:cNvPr id="11" name="Diagramme 10"/>
          <p:cNvGraphicFramePr/>
          <p:nvPr>
            <p:extLst>
              <p:ext uri="{D42A27DB-BD31-4B8C-83A1-F6EECF244321}">
                <p14:modId xmlns:p14="http://schemas.microsoft.com/office/powerpoint/2010/main" val="1781715881"/>
              </p:ext>
            </p:extLst>
          </p:nvPr>
        </p:nvGraphicFramePr>
        <p:xfrm>
          <a:off x="2411760" y="1995686"/>
          <a:ext cx="4630727" cy="2427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utoShape 2" descr="Scribble Abstraite, Modèle De Doodle Chaos. Croquis De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2323" y="880947"/>
            <a:ext cx="1287585" cy="128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me 8"/>
          <p:cNvGraphicFramePr/>
          <p:nvPr>
            <p:extLst>
              <p:ext uri="{D42A27DB-BD31-4B8C-83A1-F6EECF244321}">
                <p14:modId xmlns:p14="http://schemas.microsoft.com/office/powerpoint/2010/main" val="2480873402"/>
              </p:ext>
            </p:extLst>
          </p:nvPr>
        </p:nvGraphicFramePr>
        <p:xfrm>
          <a:off x="2267744" y="2283718"/>
          <a:ext cx="4630727" cy="24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AutoShape 2" descr="Images Gratuites : banc, bleu, grenouille, reptile, amphibi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431" y="1055630"/>
            <a:ext cx="1520861" cy="101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me 7"/>
          <p:cNvGraphicFramePr/>
          <p:nvPr>
            <p:extLst>
              <p:ext uri="{D42A27DB-BD31-4B8C-83A1-F6EECF244321}">
                <p14:modId xmlns:p14="http://schemas.microsoft.com/office/powerpoint/2010/main" val="3001737044"/>
              </p:ext>
            </p:extLst>
          </p:nvPr>
        </p:nvGraphicFramePr>
        <p:xfrm>
          <a:off x="2267744" y="2283718"/>
          <a:ext cx="4630727" cy="2427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2699792" y="241803"/>
            <a:ext cx="3764172"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p>
        </p:txBody>
      </p:sp>
    </p:spTree>
    <p:extLst>
      <p:ext uri="{BB962C8B-B14F-4D97-AF65-F5344CB8AC3E}">
        <p14:creationId xmlns:p14="http://schemas.microsoft.com/office/powerpoint/2010/main" val="30827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760635" cy="72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964973" y="251781"/>
            <a:ext cx="7992888" cy="830997"/>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Complète chaque phrase par un mot avec le « ail » ,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 ou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b="1" dirty="0">
              <a:solidFill>
                <a:srgbClr val="0066FF"/>
              </a:solidFill>
              <a:latin typeface="Arial" panose="020B0604020202020204" pitchFamily="34" charset="0"/>
              <a:cs typeface="Arial" panose="020B0604020202020204" pitchFamily="34" charset="0"/>
            </a:endParaRPr>
          </a:p>
        </p:txBody>
      </p:sp>
      <p:sp>
        <p:nvSpPr>
          <p:cNvPr id="6" name="ZoneTexte 5"/>
          <p:cNvSpPr txBox="1"/>
          <p:nvPr/>
        </p:nvSpPr>
        <p:spPr>
          <a:xfrm>
            <a:off x="236922" y="1347614"/>
            <a:ext cx="8583550"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 champion a gagné la course, il reçoit une                   d’or.</a:t>
            </a:r>
            <a:endParaRPr lang="fr-FR" sz="2400" dirty="0">
              <a:latin typeface="Arial" panose="020B0604020202020204" pitchFamily="34" charset="0"/>
              <a:cs typeface="Arial" panose="020B0604020202020204" pitchFamily="34" charset="0"/>
            </a:endParaRPr>
          </a:p>
        </p:txBody>
      </p:sp>
      <p:sp>
        <p:nvSpPr>
          <p:cNvPr id="19" name="ZoneTexte 18"/>
          <p:cNvSpPr txBox="1"/>
          <p:nvPr/>
        </p:nvSpPr>
        <p:spPr>
          <a:xfrm>
            <a:off x="236922" y="2034837"/>
            <a:ext cx="8393483"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Mon                   est moelleux.</a:t>
            </a:r>
            <a:endParaRPr lang="fr-FR" sz="2400" dirty="0">
              <a:latin typeface="Arial" panose="020B0604020202020204" pitchFamily="34" charset="0"/>
              <a:cs typeface="Arial" panose="020B0604020202020204" pitchFamily="34" charset="0"/>
            </a:endParaRPr>
          </a:p>
        </p:txBody>
      </p:sp>
      <p:sp>
        <p:nvSpPr>
          <p:cNvPr id="21" name="ZoneTexte 20"/>
          <p:cNvSpPr txBox="1"/>
          <p:nvPr/>
        </p:nvSpPr>
        <p:spPr>
          <a:xfrm>
            <a:off x="210965" y="2712759"/>
            <a:ext cx="8393483"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Ce matin, il y a du                     .</a:t>
            </a:r>
            <a:endParaRPr lang="fr-FR" sz="2400" dirty="0">
              <a:latin typeface="Arial" panose="020B0604020202020204" pitchFamily="34" charset="0"/>
              <a:cs typeface="Arial" panose="020B0604020202020204" pitchFamily="34" charset="0"/>
            </a:endParaRPr>
          </a:p>
        </p:txBody>
      </p:sp>
      <p:sp>
        <p:nvSpPr>
          <p:cNvPr id="22" name="ZoneTexte 21"/>
          <p:cNvSpPr txBox="1"/>
          <p:nvPr/>
        </p:nvSpPr>
        <p:spPr>
          <a:xfrm>
            <a:off x="224020" y="3396792"/>
            <a:ext cx="8393483"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Mon                     est confortable.</a:t>
            </a:r>
            <a:endParaRPr lang="fr-FR" sz="2400" dirty="0">
              <a:latin typeface="Arial" panose="020B0604020202020204" pitchFamily="34" charset="0"/>
              <a:cs typeface="Arial" panose="020B0604020202020204" pitchFamily="34" charset="0"/>
            </a:endParaRPr>
          </a:p>
        </p:txBody>
      </p:sp>
      <p:sp>
        <p:nvSpPr>
          <p:cNvPr id="17" name="Rectangle 16"/>
          <p:cNvSpPr/>
          <p:nvPr/>
        </p:nvSpPr>
        <p:spPr>
          <a:xfrm>
            <a:off x="9828584" y="-74141"/>
            <a:ext cx="1334020" cy="461665"/>
          </a:xfrm>
          <a:prstGeom prst="rect">
            <a:avLst/>
          </a:prstGeom>
          <a:solidFill>
            <a:schemeClr val="accent5">
              <a:lumMod val="20000"/>
              <a:lumOff val="80000"/>
            </a:schemeClr>
          </a:solidFill>
        </p:spPr>
        <p:txBody>
          <a:bodyPr wrap="none">
            <a:spAutoFit/>
          </a:bodyPr>
          <a:lstStyle/>
          <a:p>
            <a:pPr algn="ctr"/>
            <a:r>
              <a:rPr lang="fr-FR" sz="2400" dirty="0">
                <a:solidFill>
                  <a:prstClr val="black"/>
                </a:solidFill>
                <a:latin typeface="Arial" panose="020B0604020202020204" pitchFamily="34" charset="0"/>
                <a:cs typeface="Arial" panose="020B0604020202020204" pitchFamily="34" charset="0"/>
              </a:rPr>
              <a:t>médaille</a:t>
            </a:r>
            <a:endParaRPr lang="fr-FR" dirty="0"/>
          </a:p>
        </p:txBody>
      </p:sp>
      <p:sp>
        <p:nvSpPr>
          <p:cNvPr id="18" name="Rectangle 17"/>
          <p:cNvSpPr/>
          <p:nvPr/>
        </p:nvSpPr>
        <p:spPr>
          <a:xfrm>
            <a:off x="9939993" y="995832"/>
            <a:ext cx="1111202" cy="461665"/>
          </a:xfrm>
          <a:prstGeom prst="rect">
            <a:avLst/>
          </a:prstGeom>
          <a:solidFill>
            <a:schemeClr val="accent5">
              <a:lumMod val="20000"/>
              <a:lumOff val="80000"/>
            </a:schemeClr>
          </a:solidFill>
        </p:spPr>
        <p:txBody>
          <a:bodyPr wrap="none">
            <a:spAutoFit/>
          </a:bodyPr>
          <a:lstStyle/>
          <a:p>
            <a:r>
              <a:rPr lang="fr-FR" sz="2400" dirty="0">
                <a:solidFill>
                  <a:prstClr val="black"/>
                </a:solidFill>
                <a:latin typeface="Arial" panose="020B0604020202020204" pitchFamily="34" charset="0"/>
                <a:cs typeface="Arial" panose="020B0604020202020204" pitchFamily="34" charset="0"/>
              </a:rPr>
              <a:t>oreiller</a:t>
            </a:r>
            <a:endParaRPr lang="fr-FR" dirty="0"/>
          </a:p>
        </p:txBody>
      </p:sp>
      <p:sp>
        <p:nvSpPr>
          <p:cNvPr id="23" name="Rectangle 22"/>
          <p:cNvSpPr/>
          <p:nvPr/>
        </p:nvSpPr>
        <p:spPr>
          <a:xfrm>
            <a:off x="9966803" y="1915817"/>
            <a:ext cx="1454244" cy="461665"/>
          </a:xfrm>
          <a:prstGeom prst="rect">
            <a:avLst/>
          </a:prstGeom>
          <a:solidFill>
            <a:schemeClr val="accent5">
              <a:lumMod val="20000"/>
              <a:lumOff val="80000"/>
            </a:schemeClr>
          </a:solidFill>
        </p:spPr>
        <p:txBody>
          <a:bodyPr wrap="none">
            <a:spAutoFit/>
          </a:bodyPr>
          <a:lstStyle/>
          <a:p>
            <a:r>
              <a:rPr lang="fr-FR" sz="2400" dirty="0">
                <a:solidFill>
                  <a:prstClr val="black"/>
                </a:solidFill>
                <a:latin typeface="Arial" panose="020B0604020202020204" pitchFamily="34" charset="0"/>
                <a:cs typeface="Arial" panose="020B0604020202020204" pitchFamily="34" charset="0"/>
              </a:rPr>
              <a:t>brouillard</a:t>
            </a:r>
            <a:endParaRPr lang="fr-FR" dirty="0"/>
          </a:p>
        </p:txBody>
      </p:sp>
      <p:sp>
        <p:nvSpPr>
          <p:cNvPr id="25" name="Rectangle 24"/>
          <p:cNvSpPr/>
          <p:nvPr/>
        </p:nvSpPr>
        <p:spPr>
          <a:xfrm>
            <a:off x="9855394" y="2950023"/>
            <a:ext cx="1178528" cy="461665"/>
          </a:xfrm>
          <a:prstGeom prst="rect">
            <a:avLst/>
          </a:prstGeom>
          <a:solidFill>
            <a:schemeClr val="accent5">
              <a:lumMod val="20000"/>
              <a:lumOff val="80000"/>
            </a:schemeClr>
          </a:solidFill>
        </p:spPr>
        <p:txBody>
          <a:bodyPr wrap="none">
            <a:spAutoFit/>
          </a:bodyPr>
          <a:lstStyle/>
          <a:p>
            <a:r>
              <a:rPr lang="fr-FR" sz="2400" dirty="0">
                <a:solidFill>
                  <a:prstClr val="black"/>
                </a:solidFill>
                <a:latin typeface="Arial" panose="020B0604020202020204" pitchFamily="34" charset="0"/>
                <a:cs typeface="Arial" panose="020B0604020202020204" pitchFamily="34" charset="0"/>
              </a:rPr>
              <a:t>fauteuil</a:t>
            </a:r>
            <a:endParaRPr lang="fr-FR" dirty="0"/>
          </a:p>
        </p:txBody>
      </p:sp>
      <p:sp>
        <p:nvSpPr>
          <p:cNvPr id="12" name="ZoneTexte 11"/>
          <p:cNvSpPr txBox="1"/>
          <p:nvPr/>
        </p:nvSpPr>
        <p:spPr>
          <a:xfrm>
            <a:off x="236921" y="4066756"/>
            <a:ext cx="8393483"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Lucas                     dans son coffre à jouet.</a:t>
            </a:r>
            <a:endParaRPr lang="fr-FR" sz="2400" dirty="0">
              <a:latin typeface="Arial" panose="020B0604020202020204" pitchFamily="34" charset="0"/>
              <a:cs typeface="Arial" panose="020B0604020202020204" pitchFamily="34" charset="0"/>
            </a:endParaRPr>
          </a:p>
        </p:txBody>
      </p:sp>
      <p:sp>
        <p:nvSpPr>
          <p:cNvPr id="13" name="Rectangle 12"/>
          <p:cNvSpPr/>
          <p:nvPr/>
        </p:nvSpPr>
        <p:spPr>
          <a:xfrm>
            <a:off x="9756576" y="3866806"/>
            <a:ext cx="990977" cy="461665"/>
          </a:xfrm>
          <a:prstGeom prst="rect">
            <a:avLst/>
          </a:prstGeom>
          <a:solidFill>
            <a:schemeClr val="accent5">
              <a:lumMod val="20000"/>
              <a:lumOff val="80000"/>
            </a:schemeClr>
          </a:solidFill>
        </p:spPr>
        <p:txBody>
          <a:bodyPr wrap="none">
            <a:spAutoFit/>
          </a:bodyPr>
          <a:lstStyle/>
          <a:p>
            <a:r>
              <a:rPr lang="fr-FR" sz="2400" dirty="0" smtClean="0">
                <a:solidFill>
                  <a:prstClr val="black"/>
                </a:solidFill>
                <a:latin typeface="Arial" panose="020B0604020202020204" pitchFamily="34" charset="0"/>
                <a:cs typeface="Arial" panose="020B0604020202020204" pitchFamily="34" charset="0"/>
              </a:rPr>
              <a:t>fouille</a:t>
            </a:r>
            <a:endParaRPr lang="fr-FR" dirty="0"/>
          </a:p>
        </p:txBody>
      </p:sp>
    </p:spTree>
    <p:extLst>
      <p:ext uri="{BB962C8B-B14F-4D97-AF65-F5344CB8AC3E}">
        <p14:creationId xmlns:p14="http://schemas.microsoft.com/office/powerpoint/2010/main" val="38734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0.06231 L -0.37205 0.28161 " pathEditMode="relative" rAng="0" ptsTypes="AA">
                                      <p:cBhvr>
                                        <p:cTn id="6" dur="2000" fill="hold"/>
                                        <p:tgtEl>
                                          <p:spTgt spid="17"/>
                                        </p:tgtEl>
                                        <p:attrNameLst>
                                          <p:attrName>ppt_x</p:attrName>
                                          <p:attrName>ppt_y</p:attrName>
                                        </p:attrNameLst>
                                      </p:cBhvr>
                                      <p:rCtr x="-18611" y="171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4.61444E-6 L -0.97066 0.20574 " pathEditMode="relative" rAng="0" ptsTypes="AA">
                                      <p:cBhvr>
                                        <p:cTn id="10" dur="2000" fill="hold"/>
                                        <p:tgtEl>
                                          <p:spTgt spid="18"/>
                                        </p:tgtEl>
                                        <p:attrNameLst>
                                          <p:attrName>ppt_x</p:attrName>
                                          <p:attrName>ppt_y</p:attrName>
                                        </p:attrNameLst>
                                      </p:cBhvr>
                                      <p:rCtr x="-48542" y="1027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44444E-6 3.47316E-6 L -0.77187 0.15268 " pathEditMode="relative" rAng="0" ptsTypes="AA">
                                      <p:cBhvr>
                                        <p:cTn id="14" dur="2000" fill="hold"/>
                                        <p:tgtEl>
                                          <p:spTgt spid="23"/>
                                        </p:tgtEl>
                                        <p:attrNameLst>
                                          <p:attrName>ppt_x</p:attrName>
                                          <p:attrName>ppt_y</p:attrName>
                                        </p:attrNameLst>
                                      </p:cBhvr>
                                      <p:rCtr x="-38594" y="76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1.49907E-6 L -0.96511 0.09161 " pathEditMode="relative" rAng="0" ptsTypes="AA">
                                      <p:cBhvr>
                                        <p:cTn id="18" dur="2000" fill="hold"/>
                                        <p:tgtEl>
                                          <p:spTgt spid="25"/>
                                        </p:tgtEl>
                                        <p:attrNameLst>
                                          <p:attrName>ppt_x</p:attrName>
                                          <p:attrName>ppt_y</p:attrName>
                                        </p:attrNameLst>
                                      </p:cBhvr>
                                      <p:rCtr x="-48264" y="45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55556E-7 -3.51018E-6 L -0.90469 0.05337 " pathEditMode="relative" rAng="0" ptsTypes="AA">
                                      <p:cBhvr>
                                        <p:cTn id="22" dur="2000" fill="hold"/>
                                        <p:tgtEl>
                                          <p:spTgt spid="13"/>
                                        </p:tgtEl>
                                        <p:attrNameLst>
                                          <p:attrName>ppt_x</p:attrName>
                                          <p:attrName>ppt_y</p:attrName>
                                        </p:attrNameLst>
                                      </p:cBhvr>
                                      <p:rCtr x="-45243" y="2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15" y="37116"/>
            <a:ext cx="760635" cy="72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936962" y="167098"/>
            <a:ext cx="7992888"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Complète les phrases</a:t>
            </a:r>
            <a:endParaRPr lang="fr-FR" sz="2400" b="1" dirty="0">
              <a:solidFill>
                <a:srgbClr val="0066FF"/>
              </a:solidFill>
              <a:latin typeface="Arial" panose="020B0604020202020204" pitchFamily="34" charset="0"/>
              <a:cs typeface="Arial" panose="020B0604020202020204" pitchFamily="34" charset="0"/>
            </a:endParaRPr>
          </a:p>
        </p:txBody>
      </p:sp>
      <p:sp>
        <p:nvSpPr>
          <p:cNvPr id="11" name="AutoShape 6" descr="Coloriage orteil - Coloriages Gratuits à Impri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6" name="Groupe 15"/>
          <p:cNvGrpSpPr/>
          <p:nvPr/>
        </p:nvGrpSpPr>
        <p:grpSpPr>
          <a:xfrm>
            <a:off x="727570" y="771550"/>
            <a:ext cx="6832762" cy="880947"/>
            <a:chOff x="727570" y="970723"/>
            <a:chExt cx="6832762" cy="880947"/>
          </a:xfrm>
        </p:grpSpPr>
        <p:grpSp>
          <p:nvGrpSpPr>
            <p:cNvPr id="7" name="Groupe 6"/>
            <p:cNvGrpSpPr/>
            <p:nvPr/>
          </p:nvGrpSpPr>
          <p:grpSpPr>
            <a:xfrm>
              <a:off x="727570" y="1084521"/>
              <a:ext cx="6436718" cy="767149"/>
              <a:chOff x="727570" y="1397003"/>
              <a:chExt cx="6436718" cy="767149"/>
            </a:xfrm>
          </p:grpSpPr>
          <p:sp>
            <p:nvSpPr>
              <p:cNvPr id="6" name="ZoneTexte 5"/>
              <p:cNvSpPr txBox="1"/>
              <p:nvPr/>
            </p:nvSpPr>
            <p:spPr>
              <a:xfrm>
                <a:off x="727570" y="1491630"/>
                <a:ext cx="6436718"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Mes pieds ont cinq                                     .    </a:t>
                </a:r>
                <a:endParaRPr lang="fr-FR" sz="24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397003"/>
                <a:ext cx="2808312" cy="76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8244" y="970723"/>
              <a:ext cx="792088" cy="5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AutoShape 9" descr="Portails fer forgé avec portails coulissant et portails batta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7" name="Groupe 16"/>
          <p:cNvGrpSpPr/>
          <p:nvPr/>
        </p:nvGrpSpPr>
        <p:grpSpPr>
          <a:xfrm>
            <a:off x="693841" y="1491630"/>
            <a:ext cx="6943209" cy="1049902"/>
            <a:chOff x="693841" y="1737872"/>
            <a:chExt cx="6943209" cy="1049902"/>
          </a:xfrm>
        </p:grpSpPr>
        <p:grpSp>
          <p:nvGrpSpPr>
            <p:cNvPr id="8" name="Groupe 7"/>
            <p:cNvGrpSpPr/>
            <p:nvPr/>
          </p:nvGrpSpPr>
          <p:grpSpPr>
            <a:xfrm>
              <a:off x="693841" y="2020625"/>
              <a:ext cx="6436718" cy="767149"/>
              <a:chOff x="707333" y="2508992"/>
              <a:chExt cx="6436718" cy="767149"/>
            </a:xfrm>
          </p:grpSpPr>
          <p:sp>
            <p:nvSpPr>
              <p:cNvPr id="9" name="ZoneTexte 8"/>
              <p:cNvSpPr txBox="1"/>
              <p:nvPr/>
            </p:nvSpPr>
            <p:spPr>
              <a:xfrm>
                <a:off x="707333" y="2571750"/>
                <a:ext cx="6436718"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Les                                       sont verts.</a:t>
                </a:r>
                <a:endParaRPr lang="fr-FR" sz="2400" dirty="0">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08992"/>
                <a:ext cx="2808312" cy="76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525" y="1737872"/>
              <a:ext cx="945525" cy="94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e 17"/>
          <p:cNvGrpSpPr/>
          <p:nvPr/>
        </p:nvGrpSpPr>
        <p:grpSpPr>
          <a:xfrm>
            <a:off x="693841" y="2571750"/>
            <a:ext cx="8063198" cy="889011"/>
            <a:chOff x="693841" y="2834867"/>
            <a:chExt cx="8063198" cy="889011"/>
          </a:xfrm>
        </p:grpSpPr>
        <p:sp>
          <p:nvSpPr>
            <p:cNvPr id="13" name="ZoneTexte 12"/>
            <p:cNvSpPr txBox="1"/>
            <p:nvPr/>
          </p:nvSpPr>
          <p:spPr>
            <a:xfrm>
              <a:off x="693841" y="3060996"/>
              <a:ext cx="8018474"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                                      de l’église est coloré.</a:t>
              </a:r>
              <a:endParaRPr lang="fr-FR" sz="2400"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944" y="2956729"/>
              <a:ext cx="2808312" cy="76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4893" y="2834867"/>
              <a:ext cx="772146" cy="68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Groupe 18"/>
          <p:cNvGrpSpPr/>
          <p:nvPr/>
        </p:nvGrpSpPr>
        <p:grpSpPr>
          <a:xfrm>
            <a:off x="727570" y="3579862"/>
            <a:ext cx="8018474" cy="805621"/>
            <a:chOff x="707332" y="4070385"/>
            <a:chExt cx="8018474" cy="805621"/>
          </a:xfrm>
        </p:grpSpPr>
        <p:sp>
          <p:nvSpPr>
            <p:cNvPr id="15" name="ZoneTexte 14"/>
            <p:cNvSpPr txBox="1"/>
            <p:nvPr/>
          </p:nvSpPr>
          <p:spPr>
            <a:xfrm>
              <a:off x="707332" y="4227934"/>
              <a:ext cx="8018474"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Les                                     sont délicieuses.</a:t>
              </a:r>
              <a:endParaRPr lang="fr-FR" sz="24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3381" y="4107656"/>
              <a:ext cx="28098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0260" y="4070385"/>
              <a:ext cx="978880" cy="6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029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532"/>
            <a:ext cx="698080" cy="72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979712" y="148532"/>
            <a:ext cx="5472608"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Dictée : la phrase à compléter</a:t>
            </a:r>
            <a:endParaRPr lang="fr-FR" sz="2400" dirty="0">
              <a:latin typeface="Arial" panose="020B0604020202020204" pitchFamily="34" charset="0"/>
              <a:cs typeface="Arial" panose="020B0604020202020204" pitchFamily="34" charset="0"/>
            </a:endParaRPr>
          </a:p>
        </p:txBody>
      </p:sp>
      <p:sp>
        <p:nvSpPr>
          <p:cNvPr id="10" name="ZoneTexte 9"/>
          <p:cNvSpPr txBox="1"/>
          <p:nvPr/>
        </p:nvSpPr>
        <p:spPr>
          <a:xfrm>
            <a:off x="762543" y="987574"/>
            <a:ext cx="8075896" cy="523220"/>
          </a:xfrm>
          <a:prstGeom prst="rect">
            <a:avLst/>
          </a:prstGeom>
          <a:noFill/>
        </p:spPr>
        <p:txBody>
          <a:bodyPr wrap="square" rtlCol="0">
            <a:spAutoFit/>
          </a:bodyPr>
          <a:lstStyle/>
          <a:p>
            <a:r>
              <a:rPr lang="fr-FR" sz="2800" dirty="0" smtClean="0"/>
              <a:t>La                                           dort d’un </a:t>
            </a:r>
            <a:r>
              <a:rPr lang="fr-FR" sz="2800" b="1" dirty="0">
                <a:solidFill>
                  <a:srgbClr val="FF0000"/>
                </a:solidFill>
              </a:rPr>
              <a:t> </a:t>
            </a:r>
            <a:r>
              <a:rPr lang="fr-FR" sz="2800" b="1" dirty="0" smtClean="0">
                <a:solidFill>
                  <a:srgbClr val="FF0000"/>
                </a:solidFill>
              </a:rPr>
              <a:t>               </a:t>
            </a:r>
            <a:r>
              <a:rPr lang="fr-FR" sz="2800" dirty="0" smtClean="0"/>
              <a:t> profond.</a:t>
            </a:r>
            <a:endParaRPr lang="fr-FR" sz="2800" dirty="0"/>
          </a:p>
        </p:txBody>
      </p:sp>
      <p:cxnSp>
        <p:nvCxnSpPr>
          <p:cNvPr id="3" name="Connecteur droit 2"/>
          <p:cNvCxnSpPr/>
          <p:nvPr/>
        </p:nvCxnSpPr>
        <p:spPr>
          <a:xfrm>
            <a:off x="1331640" y="1369694"/>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059832" y="1369694"/>
            <a:ext cx="144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084168" y="1347614"/>
            <a:ext cx="1287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4">
            <a:extLst>
              <a:ext uri="{FF2B5EF4-FFF2-40B4-BE49-F238E27FC236}">
                <a16:creationId xmlns:a16="http://schemas.microsoft.com/office/drawing/2014/main" id="{244A6102-2260-40BA-93CC-13783C562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010"/>
          <a:stretch/>
        </p:blipFill>
        <p:spPr bwMode="auto">
          <a:xfrm>
            <a:off x="164560" y="1779662"/>
            <a:ext cx="8886896" cy="234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81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123478"/>
            <a:ext cx="688627" cy="65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259632" y="123478"/>
            <a:ext cx="7704856"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Écrire le phonème « ail »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72952787"/>
              </p:ext>
            </p:extLst>
          </p:nvPr>
        </p:nvGraphicFramePr>
        <p:xfrm>
          <a:off x="210965" y="915566"/>
          <a:ext cx="8753523" cy="3931920"/>
        </p:xfrm>
        <a:graphic>
          <a:graphicData uri="http://schemas.openxmlformats.org/drawingml/2006/table">
            <a:tbl>
              <a:tblPr firstRow="1" bandRow="1">
                <a:tableStyleId>{5C22544A-7EE6-4342-B048-85BDC9FD1C3A}</a:tableStyleId>
              </a:tblPr>
              <a:tblGrid>
                <a:gridCol w="1624731">
                  <a:extLst>
                    <a:ext uri="{9D8B030D-6E8A-4147-A177-3AD203B41FA5}">
                      <a16:colId xmlns:a16="http://schemas.microsoft.com/office/drawing/2014/main" val="20000"/>
                    </a:ext>
                  </a:extLst>
                </a:gridCol>
                <a:gridCol w="4210951">
                  <a:extLst>
                    <a:ext uri="{9D8B030D-6E8A-4147-A177-3AD203B41FA5}">
                      <a16:colId xmlns:a16="http://schemas.microsoft.com/office/drawing/2014/main" val="20001"/>
                    </a:ext>
                  </a:extLst>
                </a:gridCol>
                <a:gridCol w="2917841">
                  <a:extLst>
                    <a:ext uri="{9D8B030D-6E8A-4147-A177-3AD203B41FA5}">
                      <a16:colId xmlns:a16="http://schemas.microsoft.com/office/drawing/2014/main" val="20002"/>
                    </a:ext>
                  </a:extLst>
                </a:gridCol>
              </a:tblGrid>
              <a:tr h="1104123">
                <a:tc>
                  <a:txBody>
                    <a:bodyPr/>
                    <a:lstStyle/>
                    <a:p>
                      <a:pPr marL="0" indent="0">
                        <a:buFontTx/>
                        <a:buNone/>
                      </a:pPr>
                      <a:r>
                        <a:rPr lang="fr-FR" sz="2000" b="0" baseline="0" dirty="0" smtClean="0">
                          <a:solidFill>
                            <a:schemeClr val="tx1"/>
                          </a:solidFill>
                          <a:latin typeface="Arial" panose="020B0604020202020204" pitchFamily="34" charset="0"/>
                          <a:cs typeface="Arial" panose="020B0604020202020204" pitchFamily="34" charset="0"/>
                        </a:rPr>
                        <a:t>-ail</a:t>
                      </a:r>
                    </a:p>
                    <a:p>
                      <a:pPr marL="0" indent="0">
                        <a:buFontTx/>
                        <a:buNone/>
                      </a:pPr>
                      <a:r>
                        <a:rPr lang="fr-FR" sz="2000" b="0" baseline="0" dirty="0" smtClean="0">
                          <a:solidFill>
                            <a:schemeClr val="tx1"/>
                          </a:solidFill>
                          <a:latin typeface="Arial" panose="020B0604020202020204" pitchFamily="34" charset="0"/>
                          <a:cs typeface="Arial" panose="020B0604020202020204" pitchFamily="34" charset="0"/>
                        </a:rPr>
                        <a:t>-</a:t>
                      </a:r>
                      <a:r>
                        <a:rPr lang="fr-FR" sz="2000" b="0" baseline="0" dirty="0" err="1" smtClean="0">
                          <a:solidFill>
                            <a:schemeClr val="tx1"/>
                          </a:solidFill>
                          <a:latin typeface="Arial" panose="020B0604020202020204" pitchFamily="34" charset="0"/>
                          <a:cs typeface="Arial" panose="020B0604020202020204" pitchFamily="34" charset="0"/>
                        </a:rPr>
                        <a:t>eil</a:t>
                      </a:r>
                      <a:endParaRPr lang="fr-FR" sz="2000" b="0" baseline="0" dirty="0" smtClean="0">
                        <a:solidFill>
                          <a:schemeClr val="tx1"/>
                        </a:solidFill>
                        <a:latin typeface="Arial" panose="020B0604020202020204" pitchFamily="34" charset="0"/>
                        <a:cs typeface="Arial" panose="020B0604020202020204" pitchFamily="34" charset="0"/>
                      </a:endParaRPr>
                    </a:p>
                    <a:p>
                      <a:pPr marL="0" indent="0">
                        <a:buFontTx/>
                        <a:buNone/>
                      </a:pPr>
                      <a:r>
                        <a:rPr lang="fr-FR" sz="2000" b="0" baseline="0" dirty="0" smtClean="0">
                          <a:solidFill>
                            <a:schemeClr val="tx1"/>
                          </a:solidFill>
                          <a:latin typeface="Arial" panose="020B0604020202020204" pitchFamily="34" charset="0"/>
                          <a:cs typeface="Arial" panose="020B0604020202020204" pitchFamily="34" charset="0"/>
                        </a:rPr>
                        <a:t>-</a:t>
                      </a:r>
                      <a:r>
                        <a:rPr lang="fr-FR" sz="2000" b="0" baseline="0" dirty="0" err="1" smtClean="0">
                          <a:solidFill>
                            <a:schemeClr val="tx1"/>
                          </a:solidFill>
                          <a:latin typeface="Arial" panose="020B0604020202020204" pitchFamily="34" charset="0"/>
                          <a:cs typeface="Arial" panose="020B0604020202020204" pitchFamily="34" charset="0"/>
                        </a:rPr>
                        <a:t>euil</a:t>
                      </a:r>
                      <a:endParaRPr lang="fr-FR" sz="2000" b="0" baseline="0" dirty="0" smtClean="0">
                        <a:solidFill>
                          <a:schemeClr val="tx1"/>
                        </a:solidFill>
                        <a:latin typeface="Arial" panose="020B0604020202020204" pitchFamily="34" charset="0"/>
                        <a:cs typeface="Arial" panose="020B0604020202020204" pitchFamily="34" charset="0"/>
                      </a:endParaRPr>
                    </a:p>
                    <a:p>
                      <a:pPr marL="0" indent="0">
                        <a:buFontTx/>
                        <a:buNone/>
                      </a:pPr>
                      <a:r>
                        <a:rPr lang="fr-FR" sz="2000" b="0" baseline="0" dirty="0" smtClean="0">
                          <a:solidFill>
                            <a:schemeClr val="tx1"/>
                          </a:solidFill>
                          <a:latin typeface="Arial" panose="020B0604020202020204" pitchFamily="34" charset="0"/>
                          <a:cs typeface="Arial" panose="020B0604020202020204" pitchFamily="34" charset="0"/>
                        </a:rPr>
                        <a:t>-</a:t>
                      </a:r>
                      <a:r>
                        <a:rPr lang="fr-FR" sz="2000" b="0" baseline="0" dirty="0" err="1" smtClean="0">
                          <a:solidFill>
                            <a:schemeClr val="tx1"/>
                          </a:solidFill>
                          <a:latin typeface="Arial" panose="020B0604020202020204" pitchFamily="34" charset="0"/>
                          <a:cs typeface="Arial" panose="020B0604020202020204" pitchFamily="34" charset="0"/>
                        </a:rPr>
                        <a:t>ouil</a:t>
                      </a:r>
                      <a:endParaRPr lang="fr-FR" sz="2000" b="0" baseline="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baseline="0" dirty="0" smtClean="0">
                          <a:solidFill>
                            <a:schemeClr val="tx1"/>
                          </a:solidFill>
                          <a:latin typeface="Arial" panose="020B0604020202020204" pitchFamily="34" charset="0"/>
                          <a:cs typeface="Arial" panose="020B0604020202020204" pitchFamily="34" charset="0"/>
                        </a:rPr>
                        <a:t>à la fin des mots masculins</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dirty="0" smtClean="0">
                          <a:solidFill>
                            <a:schemeClr val="tx1"/>
                          </a:solidFill>
                          <a:latin typeface="Arial" panose="020B0604020202020204" pitchFamily="34" charset="0"/>
                          <a:cs typeface="Arial" panose="020B0604020202020204" pitchFamily="34" charset="0"/>
                        </a:rPr>
                        <a:t>le</a:t>
                      </a:r>
                      <a:r>
                        <a:rPr lang="fr-FR" sz="2000" b="0" baseline="0" dirty="0" smtClean="0">
                          <a:solidFill>
                            <a:schemeClr val="tx1"/>
                          </a:solidFill>
                          <a:latin typeface="Arial" panose="020B0604020202020204" pitchFamily="34" charset="0"/>
                          <a:cs typeface="Arial" panose="020B0604020202020204" pitchFamily="34" charset="0"/>
                        </a:rPr>
                        <a:t> trav</a:t>
                      </a:r>
                      <a:r>
                        <a:rPr lang="fr-FR" sz="2000" b="1" baseline="0" dirty="0" smtClean="0">
                          <a:solidFill>
                            <a:srgbClr val="0066FF"/>
                          </a:solidFill>
                          <a:latin typeface="Arial" panose="020B0604020202020204" pitchFamily="34" charset="0"/>
                          <a:cs typeface="Arial" panose="020B0604020202020204" pitchFamily="34" charset="0"/>
                        </a:rPr>
                        <a:t>ail</a:t>
                      </a:r>
                    </a:p>
                    <a:p>
                      <a:r>
                        <a:rPr lang="fr-FR" sz="2000" b="0" baseline="0" dirty="0" smtClean="0">
                          <a:solidFill>
                            <a:schemeClr val="tx1"/>
                          </a:solidFill>
                          <a:latin typeface="Arial" panose="020B0604020202020204" pitchFamily="34" charset="0"/>
                          <a:cs typeface="Arial" panose="020B0604020202020204" pitchFamily="34" charset="0"/>
                        </a:rPr>
                        <a:t>le rév</a:t>
                      </a:r>
                      <a:r>
                        <a:rPr lang="fr-FR" sz="2000" b="1" baseline="0" dirty="0" smtClean="0">
                          <a:solidFill>
                            <a:srgbClr val="0066FF"/>
                          </a:solidFill>
                          <a:latin typeface="Arial" panose="020B0604020202020204" pitchFamily="34" charset="0"/>
                          <a:cs typeface="Arial" panose="020B0604020202020204" pitchFamily="34" charset="0"/>
                        </a:rPr>
                        <a:t>eil</a:t>
                      </a:r>
                    </a:p>
                    <a:p>
                      <a:r>
                        <a:rPr lang="fr-FR" sz="2000" b="0" baseline="0" dirty="0" smtClean="0">
                          <a:solidFill>
                            <a:schemeClr val="tx1"/>
                          </a:solidFill>
                          <a:latin typeface="Arial" panose="020B0604020202020204" pitchFamily="34" charset="0"/>
                          <a:cs typeface="Arial" panose="020B0604020202020204" pitchFamily="34" charset="0"/>
                        </a:rPr>
                        <a:t>un chevr</a:t>
                      </a:r>
                      <a:r>
                        <a:rPr lang="fr-FR" sz="2000" b="1" baseline="0" dirty="0" smtClean="0">
                          <a:solidFill>
                            <a:srgbClr val="0066FF"/>
                          </a:solidFill>
                          <a:latin typeface="Arial" panose="020B0604020202020204" pitchFamily="34" charset="0"/>
                          <a:cs typeface="Arial" panose="020B0604020202020204" pitchFamily="34" charset="0"/>
                        </a:rPr>
                        <a:t>euil</a:t>
                      </a:r>
                    </a:p>
                    <a:p>
                      <a:r>
                        <a:rPr lang="fr-FR" sz="2000" b="0" baseline="0" dirty="0" smtClean="0">
                          <a:solidFill>
                            <a:schemeClr val="tx1"/>
                          </a:solidFill>
                          <a:latin typeface="Arial" panose="020B0604020202020204" pitchFamily="34" charset="0"/>
                          <a:cs typeface="Arial" panose="020B0604020202020204" pitchFamily="34" charset="0"/>
                        </a:rPr>
                        <a:t>le fen</a:t>
                      </a:r>
                      <a:r>
                        <a:rPr lang="fr-FR" sz="2000" b="1" baseline="0" dirty="0" smtClean="0">
                          <a:solidFill>
                            <a:srgbClr val="0066FF"/>
                          </a:solidFill>
                          <a:latin typeface="Arial" panose="020B0604020202020204" pitchFamily="34" charset="0"/>
                          <a:cs typeface="Arial" panose="020B0604020202020204" pitchFamily="34" charset="0"/>
                        </a:rPr>
                        <a:t>ouil</a:t>
                      </a:r>
                      <a:endParaRPr lang="fr-FR" sz="2000" b="1" dirty="0">
                        <a:solidFill>
                          <a:srgbClr val="0066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4123">
                <a:tc>
                  <a:txBody>
                    <a:bodyPr/>
                    <a:lstStyle/>
                    <a:p>
                      <a:r>
                        <a:rPr lang="fr-FR" sz="2000" b="0" dirty="0" smtClean="0">
                          <a:solidFill>
                            <a:schemeClr val="tx1"/>
                          </a:solidFill>
                          <a:latin typeface="Arial" panose="020B0604020202020204" pitchFamily="34" charset="0"/>
                          <a:cs typeface="Arial" panose="020B0604020202020204" pitchFamily="34" charset="0"/>
                        </a:rPr>
                        <a:t>-aille</a:t>
                      </a:r>
                    </a:p>
                    <a:p>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eille</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euille</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-ouille</a:t>
                      </a:r>
                      <a:endParaRPr lang="fr-FR"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à</a:t>
                      </a:r>
                      <a:r>
                        <a:rPr lang="fr-FR" sz="2000" b="0" baseline="0" dirty="0" smtClean="0">
                          <a:solidFill>
                            <a:schemeClr val="tx1"/>
                          </a:solidFill>
                          <a:latin typeface="Arial" panose="020B0604020202020204" pitchFamily="34" charset="0"/>
                          <a:cs typeface="Arial" panose="020B0604020202020204" pitchFamily="34" charset="0"/>
                        </a:rPr>
                        <a:t> </a:t>
                      </a:r>
                      <a:r>
                        <a:rPr lang="fr-FR" sz="2000" b="0" dirty="0" smtClean="0">
                          <a:solidFill>
                            <a:schemeClr val="tx1"/>
                          </a:solidFill>
                          <a:latin typeface="Arial" panose="020B0604020202020204" pitchFamily="34" charset="0"/>
                          <a:cs typeface="Arial" panose="020B0604020202020204" pitchFamily="34" charset="0"/>
                        </a:rPr>
                        <a:t>la fin des</a:t>
                      </a:r>
                      <a:r>
                        <a:rPr lang="fr-FR" sz="2000" b="0" baseline="0" dirty="0" smtClean="0">
                          <a:solidFill>
                            <a:schemeClr val="tx1"/>
                          </a:solidFill>
                          <a:latin typeface="Arial" panose="020B0604020202020204" pitchFamily="34" charset="0"/>
                          <a:cs typeface="Arial" panose="020B0604020202020204" pitchFamily="34" charset="0"/>
                        </a:rPr>
                        <a:t> mots féminins et des verbes conjugués au présent </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dirty="0" smtClean="0">
                          <a:solidFill>
                            <a:schemeClr val="tx1"/>
                          </a:solidFill>
                          <a:latin typeface="Arial" panose="020B0604020202020204" pitchFamily="34" charset="0"/>
                          <a:cs typeface="Arial" panose="020B0604020202020204" pitchFamily="34" charset="0"/>
                        </a:rPr>
                        <a:t>elle</a:t>
                      </a:r>
                      <a:r>
                        <a:rPr lang="fr-FR" sz="2000" b="0" baseline="0" dirty="0" smtClean="0">
                          <a:solidFill>
                            <a:schemeClr val="tx1"/>
                          </a:solidFill>
                          <a:latin typeface="Arial" panose="020B0604020202020204" pitchFamily="34" charset="0"/>
                          <a:cs typeface="Arial" panose="020B0604020202020204" pitchFamily="34" charset="0"/>
                        </a:rPr>
                        <a:t> trav</a:t>
                      </a:r>
                      <a:r>
                        <a:rPr lang="fr-FR" sz="2000" b="1" baseline="0" dirty="0" smtClean="0">
                          <a:solidFill>
                            <a:srgbClr val="0066FF"/>
                          </a:solidFill>
                          <a:latin typeface="Arial" panose="020B0604020202020204" pitchFamily="34" charset="0"/>
                          <a:cs typeface="Arial" panose="020B0604020202020204" pitchFamily="34" charset="0"/>
                        </a:rPr>
                        <a:t>aille</a:t>
                      </a:r>
                    </a:p>
                    <a:p>
                      <a:r>
                        <a:rPr lang="fr-FR" sz="2000" b="0" baseline="0" dirty="0" smtClean="0">
                          <a:solidFill>
                            <a:schemeClr val="tx1"/>
                          </a:solidFill>
                          <a:latin typeface="Arial" panose="020B0604020202020204" pitchFamily="34" charset="0"/>
                          <a:cs typeface="Arial" panose="020B0604020202020204" pitchFamily="34" charset="0"/>
                        </a:rPr>
                        <a:t>la v</a:t>
                      </a:r>
                      <a:r>
                        <a:rPr lang="fr-FR" sz="2000" b="1" baseline="0" dirty="0" smtClean="0">
                          <a:solidFill>
                            <a:srgbClr val="0066FF"/>
                          </a:solidFill>
                          <a:latin typeface="Arial" panose="020B0604020202020204" pitchFamily="34" charset="0"/>
                          <a:cs typeface="Arial" panose="020B0604020202020204" pitchFamily="34" charset="0"/>
                        </a:rPr>
                        <a:t>eille</a:t>
                      </a:r>
                    </a:p>
                    <a:p>
                      <a:r>
                        <a:rPr lang="fr-FR" sz="2000" b="0" baseline="0" dirty="0" smtClean="0">
                          <a:solidFill>
                            <a:schemeClr val="tx1"/>
                          </a:solidFill>
                          <a:latin typeface="Arial" panose="020B0604020202020204" pitchFamily="34" charset="0"/>
                          <a:cs typeface="Arial" panose="020B0604020202020204" pitchFamily="34" charset="0"/>
                        </a:rPr>
                        <a:t>la f</a:t>
                      </a:r>
                      <a:r>
                        <a:rPr lang="fr-FR" sz="2000" b="1" baseline="0" dirty="0" smtClean="0">
                          <a:solidFill>
                            <a:srgbClr val="0066FF"/>
                          </a:solidFill>
                          <a:latin typeface="Arial" panose="020B0604020202020204" pitchFamily="34" charset="0"/>
                          <a:cs typeface="Arial" panose="020B0604020202020204" pitchFamily="34" charset="0"/>
                        </a:rPr>
                        <a:t>euille</a:t>
                      </a:r>
                    </a:p>
                    <a:p>
                      <a:r>
                        <a:rPr lang="fr-FR" sz="2000" b="0" baseline="0" dirty="0" smtClean="0">
                          <a:solidFill>
                            <a:schemeClr val="tx1"/>
                          </a:solidFill>
                          <a:latin typeface="Arial" panose="020B0604020202020204" pitchFamily="34" charset="0"/>
                          <a:cs typeface="Arial" panose="020B0604020202020204" pitchFamily="34" charset="0"/>
                        </a:rPr>
                        <a:t>la gren</a:t>
                      </a:r>
                      <a:r>
                        <a:rPr lang="fr-FR" sz="2000" b="1" baseline="0" dirty="0" smtClean="0">
                          <a:solidFill>
                            <a:srgbClr val="0066FF"/>
                          </a:solidFill>
                          <a:latin typeface="Arial" panose="020B0604020202020204" pitchFamily="34" charset="0"/>
                          <a:cs typeface="Arial" panose="020B0604020202020204" pitchFamily="34" charset="0"/>
                        </a:rPr>
                        <a:t>ouille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04123">
                <a:tc>
                  <a:txBody>
                    <a:bodyPr/>
                    <a:lstStyle/>
                    <a:p>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aill</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eill</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euill</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-ouille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en</a:t>
                      </a:r>
                      <a:r>
                        <a:rPr lang="fr-FR" sz="2000" b="0" baseline="0" dirty="0" smtClean="0">
                          <a:solidFill>
                            <a:schemeClr val="tx1"/>
                          </a:solidFill>
                          <a:latin typeface="Arial" panose="020B0604020202020204" pitchFamily="34" charset="0"/>
                          <a:cs typeface="Arial" panose="020B0604020202020204" pitchFamily="34" charset="0"/>
                        </a:rPr>
                        <a:t> milieu de </a:t>
                      </a:r>
                      <a:r>
                        <a:rPr lang="fr-FR" sz="2000" b="0" baseline="0" dirty="0" smtClean="0">
                          <a:solidFill>
                            <a:schemeClr val="tx1"/>
                          </a:solidFill>
                          <a:latin typeface="Arial" panose="020B0604020202020204" pitchFamily="34" charset="0"/>
                          <a:cs typeface="Arial" panose="020B0604020202020204" pitchFamily="34" charset="0"/>
                        </a:rPr>
                        <a:t>mot</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dirty="0" smtClean="0">
                          <a:solidFill>
                            <a:schemeClr val="tx1"/>
                          </a:solidFill>
                          <a:latin typeface="Arial" panose="020B0604020202020204" pitchFamily="34" charset="0"/>
                          <a:cs typeface="Arial" panose="020B0604020202020204" pitchFamily="34" charset="0"/>
                        </a:rPr>
                        <a:t>un</a:t>
                      </a:r>
                      <a:r>
                        <a:rPr lang="fr-FR" sz="2000" b="0" baseline="0" dirty="0" smtClean="0">
                          <a:solidFill>
                            <a:schemeClr val="tx1"/>
                          </a:solidFill>
                          <a:latin typeface="Arial" panose="020B0604020202020204" pitchFamily="34" charset="0"/>
                          <a:cs typeface="Arial" panose="020B0604020202020204" pitchFamily="34" charset="0"/>
                        </a:rPr>
                        <a:t> c</a:t>
                      </a:r>
                      <a:r>
                        <a:rPr lang="fr-FR" sz="2000" b="1" baseline="0" dirty="0" smtClean="0">
                          <a:solidFill>
                            <a:srgbClr val="0066FF"/>
                          </a:solidFill>
                          <a:latin typeface="Arial" panose="020B0604020202020204" pitchFamily="34" charset="0"/>
                          <a:cs typeface="Arial" panose="020B0604020202020204" pitchFamily="34" charset="0"/>
                        </a:rPr>
                        <a:t>aill</a:t>
                      </a:r>
                      <a:r>
                        <a:rPr lang="fr-FR" sz="2000" b="0" baseline="0" dirty="0" smtClean="0">
                          <a:solidFill>
                            <a:schemeClr val="tx1"/>
                          </a:solidFill>
                          <a:latin typeface="Arial" panose="020B0604020202020204" pitchFamily="34" charset="0"/>
                          <a:cs typeface="Arial" panose="020B0604020202020204" pitchFamily="34" charset="0"/>
                        </a:rPr>
                        <a:t>ou</a:t>
                      </a:r>
                      <a:endParaRPr lang="fr-FR" sz="2000" b="0" dirty="0" smtClean="0">
                        <a:solidFill>
                          <a:schemeClr val="tx1"/>
                        </a:solidFill>
                        <a:latin typeface="Arial" panose="020B0604020202020204" pitchFamily="34" charset="0"/>
                        <a:cs typeface="Arial" panose="020B0604020202020204" pitchFamily="34" charset="0"/>
                      </a:endParaRPr>
                    </a:p>
                    <a:p>
                      <a:r>
                        <a:rPr lang="fr-FR" sz="2000" b="0" dirty="0" smtClean="0">
                          <a:solidFill>
                            <a:schemeClr val="tx1"/>
                          </a:solidFill>
                          <a:latin typeface="Arial" panose="020B0604020202020204" pitchFamily="34" charset="0"/>
                          <a:cs typeface="Arial" panose="020B0604020202020204" pitchFamily="34" charset="0"/>
                        </a:rPr>
                        <a:t>l’embout</a:t>
                      </a:r>
                      <a:r>
                        <a:rPr lang="fr-FR" sz="2000" b="1" dirty="0" smtClean="0">
                          <a:solidFill>
                            <a:srgbClr val="0066FF"/>
                          </a:solidFill>
                          <a:latin typeface="Arial" panose="020B0604020202020204" pitchFamily="34" charset="0"/>
                          <a:cs typeface="Arial" panose="020B0604020202020204" pitchFamily="34" charset="0"/>
                        </a:rPr>
                        <a:t>eill</a:t>
                      </a:r>
                      <a:r>
                        <a:rPr lang="fr-FR" sz="2000" b="0" dirty="0" smtClean="0">
                          <a:solidFill>
                            <a:schemeClr val="tx1"/>
                          </a:solidFill>
                          <a:latin typeface="Arial" panose="020B0604020202020204" pitchFamily="34" charset="0"/>
                          <a:cs typeface="Arial" panose="020B0604020202020204" pitchFamily="34" charset="0"/>
                        </a:rPr>
                        <a:t>age</a:t>
                      </a:r>
                    </a:p>
                    <a:p>
                      <a:r>
                        <a:rPr lang="fr-FR" sz="2000" b="0" dirty="0" smtClean="0">
                          <a:solidFill>
                            <a:schemeClr val="tx1"/>
                          </a:solidFill>
                          <a:latin typeface="Arial" panose="020B0604020202020204" pitchFamily="34" charset="0"/>
                          <a:cs typeface="Arial" panose="020B0604020202020204" pitchFamily="34" charset="0"/>
                        </a:rPr>
                        <a:t>le</a:t>
                      </a:r>
                      <a:r>
                        <a:rPr lang="fr-FR" sz="2000" b="0" baseline="0" dirty="0" smtClean="0">
                          <a:solidFill>
                            <a:schemeClr val="tx1"/>
                          </a:solidFill>
                          <a:latin typeface="Arial" panose="020B0604020202020204" pitchFamily="34" charset="0"/>
                          <a:cs typeface="Arial" panose="020B0604020202020204" pitchFamily="34" charset="0"/>
                        </a:rPr>
                        <a:t> f</a:t>
                      </a:r>
                      <a:r>
                        <a:rPr lang="fr-FR" sz="2000" b="1" baseline="0" dirty="0" smtClean="0">
                          <a:solidFill>
                            <a:srgbClr val="0066FF"/>
                          </a:solidFill>
                          <a:latin typeface="Arial" panose="020B0604020202020204" pitchFamily="34" charset="0"/>
                          <a:cs typeface="Arial" panose="020B0604020202020204" pitchFamily="34" charset="0"/>
                        </a:rPr>
                        <a:t>euill</a:t>
                      </a:r>
                      <a:r>
                        <a:rPr lang="fr-FR" sz="2000" b="0" baseline="0" dirty="0" smtClean="0">
                          <a:solidFill>
                            <a:schemeClr val="tx1"/>
                          </a:solidFill>
                          <a:latin typeface="Arial" panose="020B0604020202020204" pitchFamily="34" charset="0"/>
                          <a:cs typeface="Arial" panose="020B0604020202020204" pitchFamily="34" charset="0"/>
                        </a:rPr>
                        <a:t>age</a:t>
                      </a:r>
                    </a:p>
                    <a:p>
                      <a:r>
                        <a:rPr lang="fr-FR" sz="2000" b="0" baseline="0" dirty="0" smtClean="0">
                          <a:solidFill>
                            <a:schemeClr val="tx1"/>
                          </a:solidFill>
                          <a:latin typeface="Arial" panose="020B0604020202020204" pitchFamily="34" charset="0"/>
                          <a:cs typeface="Arial" panose="020B0604020202020204" pitchFamily="34" charset="0"/>
                        </a:rPr>
                        <a:t>le m</a:t>
                      </a:r>
                      <a:r>
                        <a:rPr lang="fr-FR" sz="2000" b="1" baseline="0" dirty="0" smtClean="0">
                          <a:solidFill>
                            <a:srgbClr val="0066FF"/>
                          </a:solidFill>
                          <a:latin typeface="Arial" panose="020B0604020202020204" pitchFamily="34" charset="0"/>
                          <a:cs typeface="Arial" panose="020B0604020202020204" pitchFamily="34" charset="0"/>
                        </a:rPr>
                        <a:t>ouill</a:t>
                      </a:r>
                      <a:r>
                        <a:rPr lang="fr-FR" sz="2000" b="0" baseline="0" dirty="0" smtClean="0">
                          <a:solidFill>
                            <a:schemeClr val="tx1"/>
                          </a:solidFill>
                          <a:latin typeface="Arial" panose="020B0604020202020204" pitchFamily="34" charset="0"/>
                          <a:cs typeface="Arial" panose="020B0604020202020204" pitchFamily="34" charset="0"/>
                        </a:rPr>
                        <a:t>age</a:t>
                      </a:r>
                      <a:endParaRPr lang="fr-FR"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377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901706"/>
            <a:ext cx="8208912" cy="2308324"/>
          </a:xfrm>
          <a:prstGeom prst="rect">
            <a:avLst/>
          </a:prstGeom>
          <a:noFill/>
        </p:spPr>
        <p:txBody>
          <a:bodyPr wrap="square" rtlCol="0">
            <a:spAutoFit/>
          </a:bodyPr>
          <a:lstStyle/>
          <a:p>
            <a:pPr marL="285750" indent="-285750">
              <a:buFontTx/>
              <a:buChar char="-"/>
            </a:pPr>
            <a:r>
              <a:rPr lang="fr-FR" sz="2400" dirty="0" smtClean="0">
                <a:latin typeface="Arial" panose="020B0604020202020204" pitchFamily="34" charset="0"/>
                <a:cs typeface="Arial" panose="020B0604020202020204" pitchFamily="34" charset="0"/>
              </a:rPr>
              <a:t>Lire et comprendre un texte</a:t>
            </a:r>
          </a:p>
          <a:p>
            <a:pPr marL="285750" indent="-285750">
              <a:buFontTx/>
              <a:buChar char="-"/>
            </a:pPr>
            <a:endParaRPr lang="fr-FR" sz="2400" dirty="0">
              <a:latin typeface="Arial" panose="020B0604020202020204" pitchFamily="34" charset="0"/>
              <a:cs typeface="Arial" panose="020B0604020202020204" pitchFamily="34" charset="0"/>
            </a:endParaRPr>
          </a:p>
          <a:p>
            <a:pPr marL="285750" indent="-285750">
              <a:buFontTx/>
              <a:buChar char="-"/>
            </a:pPr>
            <a:r>
              <a:rPr lang="fr-FR" sz="2400" dirty="0" smtClean="0">
                <a:latin typeface="Arial" panose="020B0604020202020204" pitchFamily="34" charset="0"/>
                <a:cs typeface="Arial" panose="020B0604020202020204" pitchFamily="34" charset="0"/>
              </a:rPr>
              <a:t>Ecrire les mots contenant les phonèmes ail/</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a:t>
            </a:r>
            <a:r>
              <a:rPr lang="fr-FR" sz="2400" dirty="0" err="1" smtClean="0">
                <a:latin typeface="Arial" panose="020B0604020202020204" pitchFamily="34" charset="0"/>
                <a:cs typeface="Arial" panose="020B0604020202020204" pitchFamily="34" charset="0"/>
              </a:rPr>
              <a:t>ouil</a:t>
            </a:r>
            <a:endParaRPr lang="fr-FR" sz="2400" dirty="0" smtClean="0">
              <a:latin typeface="Arial" panose="020B0604020202020204" pitchFamily="34" charset="0"/>
              <a:cs typeface="Arial" panose="020B0604020202020204" pitchFamily="34" charset="0"/>
            </a:endParaRPr>
          </a:p>
          <a:p>
            <a:pPr marL="285750" indent="-285750">
              <a:buFontTx/>
              <a:buChar char="-"/>
            </a:pPr>
            <a:endParaRPr lang="fr-FR" sz="2400" dirty="0">
              <a:latin typeface="Arial" panose="020B0604020202020204" pitchFamily="34" charset="0"/>
              <a:cs typeface="Arial" panose="020B0604020202020204" pitchFamily="34" charset="0"/>
            </a:endParaRPr>
          </a:p>
          <a:p>
            <a:pPr marL="285750" indent="-285750">
              <a:buFontTx/>
              <a:buChar char="-"/>
            </a:pPr>
            <a:r>
              <a:rPr lang="fr-FR" sz="2400" dirty="0" smtClean="0">
                <a:latin typeface="Arial" panose="020B0604020202020204" pitchFamily="34" charset="0"/>
                <a:cs typeface="Arial" panose="020B0604020202020204" pitchFamily="34" charset="0"/>
              </a:rPr>
              <a:t>Dictée</a:t>
            </a:r>
          </a:p>
          <a:p>
            <a:pPr marL="285750" indent="-285750">
              <a:buFontTx/>
              <a:buChar char="-"/>
            </a:pPr>
            <a:endParaRPr lang="fr-FR" sz="2400"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625" y="1597365"/>
            <a:ext cx="792088" cy="78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2499742"/>
            <a:ext cx="750699" cy="74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54174"/>
            <a:ext cx="63341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506456" y="339502"/>
            <a:ext cx="6640419"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Les phonèmes « ail »,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 « </a:t>
            </a:r>
            <a:r>
              <a:rPr lang="fr-FR" sz="2400" dirty="0" err="1" smtClean="0">
                <a:latin typeface="Arial" panose="020B0604020202020204" pitchFamily="34" charset="0"/>
                <a:cs typeface="Arial" panose="020B0604020202020204" pitchFamily="34" charset="0"/>
              </a:rPr>
              <a:t>ouil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97365"/>
            <a:ext cx="750699" cy="74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52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003" y="113606"/>
            <a:ext cx="7704856"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Lire vite</a:t>
            </a:r>
            <a:endParaRPr lang="fr-FR" sz="24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46" y="123478"/>
            <a:ext cx="665262" cy="63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899592" y="3130489"/>
            <a:ext cx="4176464" cy="563355"/>
            <a:chOff x="899592" y="3130489"/>
            <a:chExt cx="4176464" cy="563355"/>
          </a:xfrm>
        </p:grpSpPr>
        <p:sp>
          <p:nvSpPr>
            <p:cNvPr id="9" name="Rectangle 8"/>
            <p:cNvSpPr/>
            <p:nvPr/>
          </p:nvSpPr>
          <p:spPr>
            <a:xfrm>
              <a:off x="899592" y="3232179"/>
              <a:ext cx="4176464" cy="461665"/>
            </a:xfrm>
            <a:prstGeom prst="rect">
              <a:avLst/>
            </a:prstGeom>
          </p:spPr>
          <p:txBody>
            <a:bodyPr>
              <a:spAutoFit/>
            </a:bodyPr>
            <a:lstStyle/>
            <a:p>
              <a:r>
                <a:rPr lang="fr-FR" sz="2400" dirty="0" smtClean="0">
                  <a:latin typeface="Arial" panose="020B0604020202020204" pitchFamily="34" charset="0"/>
                  <a:cs typeface="Arial" panose="020B0604020202020204" pitchFamily="34" charset="0"/>
                </a:rPr>
                <a:t>un </a:t>
              </a:r>
              <a:r>
                <a:rPr lang="fr-FR" sz="2400" b="1" dirty="0" smtClean="0">
                  <a:solidFill>
                    <a:srgbClr val="FF0000"/>
                  </a:solidFill>
                  <a:latin typeface="Arial" panose="020B0604020202020204" pitchFamily="34" charset="0"/>
                  <a:cs typeface="Arial" panose="020B0604020202020204" pitchFamily="34" charset="0"/>
                </a:rPr>
                <a:t>œil</a:t>
              </a:r>
              <a:endParaRPr lang="fr-FR" sz="2400" b="1" dirty="0">
                <a:solidFill>
                  <a:srgbClr val="FF0000"/>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753" y="3130489"/>
              <a:ext cx="570047" cy="54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ZoneTexte 16"/>
          <p:cNvSpPr txBox="1"/>
          <p:nvPr/>
        </p:nvSpPr>
        <p:spPr>
          <a:xfrm>
            <a:off x="827584" y="1303510"/>
            <a:ext cx="1758635"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une feuille</a:t>
            </a:r>
            <a:endParaRPr lang="fr-FR" sz="2400" dirty="0">
              <a:latin typeface="Arial" panose="020B0604020202020204" pitchFamily="34" charset="0"/>
              <a:cs typeface="Arial" panose="020B0604020202020204" pitchFamily="34" charset="0"/>
            </a:endParaRPr>
          </a:p>
        </p:txBody>
      </p:sp>
      <p:sp>
        <p:nvSpPr>
          <p:cNvPr id="18" name="ZoneTexte 17"/>
          <p:cNvSpPr txBox="1"/>
          <p:nvPr/>
        </p:nvSpPr>
        <p:spPr>
          <a:xfrm>
            <a:off x="827584" y="2144961"/>
            <a:ext cx="1758635"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le travail</a:t>
            </a:r>
            <a:endParaRPr lang="fr-FR" sz="2400" dirty="0">
              <a:latin typeface="Arial" panose="020B0604020202020204" pitchFamily="34" charset="0"/>
              <a:cs typeface="Arial" panose="020B0604020202020204" pitchFamily="34" charset="0"/>
            </a:endParaRPr>
          </a:p>
        </p:txBody>
      </p:sp>
      <p:sp>
        <p:nvSpPr>
          <p:cNvPr id="19" name="ZoneTexte 18"/>
          <p:cNvSpPr txBox="1"/>
          <p:nvPr/>
        </p:nvSpPr>
        <p:spPr>
          <a:xfrm>
            <a:off x="5857907" y="2144960"/>
            <a:ext cx="1954453"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le feuillage</a:t>
            </a:r>
            <a:endParaRPr lang="fr-FR" sz="2400" dirty="0">
              <a:latin typeface="Arial" panose="020B0604020202020204" pitchFamily="34" charset="0"/>
              <a:cs typeface="Arial" panose="020B0604020202020204" pitchFamily="34" charset="0"/>
            </a:endParaRPr>
          </a:p>
        </p:txBody>
      </p:sp>
      <p:sp>
        <p:nvSpPr>
          <p:cNvPr id="20" name="ZoneTexte 19"/>
          <p:cNvSpPr txBox="1"/>
          <p:nvPr/>
        </p:nvSpPr>
        <p:spPr>
          <a:xfrm>
            <a:off x="3185253" y="2137271"/>
            <a:ext cx="2296507"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le gribouillage</a:t>
            </a:r>
            <a:endParaRPr lang="fr-FR" sz="2400" dirty="0">
              <a:latin typeface="Arial" panose="020B0604020202020204" pitchFamily="34" charset="0"/>
              <a:cs typeface="Arial" panose="020B0604020202020204" pitchFamily="34" charset="0"/>
            </a:endParaRPr>
          </a:p>
        </p:txBody>
      </p:sp>
      <p:sp>
        <p:nvSpPr>
          <p:cNvPr id="21" name="ZoneTexte 20"/>
          <p:cNvSpPr txBox="1"/>
          <p:nvPr/>
        </p:nvSpPr>
        <p:spPr>
          <a:xfrm>
            <a:off x="5834925" y="1281012"/>
            <a:ext cx="2118442"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la grenouille</a:t>
            </a:r>
            <a:endParaRPr lang="fr-FR" sz="2400" dirty="0">
              <a:latin typeface="Arial" panose="020B0604020202020204" pitchFamily="34" charset="0"/>
              <a:cs typeface="Arial" panose="020B0604020202020204" pitchFamily="34" charset="0"/>
            </a:endParaRPr>
          </a:p>
        </p:txBody>
      </p:sp>
      <p:sp>
        <p:nvSpPr>
          <p:cNvPr id="22" name="ZoneTexte 21"/>
          <p:cNvSpPr txBox="1"/>
          <p:nvPr/>
        </p:nvSpPr>
        <p:spPr>
          <a:xfrm>
            <a:off x="3137513" y="1270071"/>
            <a:ext cx="2380252"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une merveille</a:t>
            </a:r>
            <a:endParaRPr lang="fr-FR" sz="2400" dirty="0">
              <a:latin typeface="Arial" panose="020B0604020202020204" pitchFamily="34" charset="0"/>
              <a:cs typeface="Arial" panose="020B0604020202020204" pitchFamily="34" charset="0"/>
            </a:endParaRPr>
          </a:p>
        </p:txBody>
      </p:sp>
      <p:grpSp>
        <p:nvGrpSpPr>
          <p:cNvPr id="12" name="Groupe 11"/>
          <p:cNvGrpSpPr/>
          <p:nvPr/>
        </p:nvGrpSpPr>
        <p:grpSpPr>
          <a:xfrm>
            <a:off x="4644008" y="2992326"/>
            <a:ext cx="2442255" cy="830997"/>
            <a:chOff x="4644008" y="2992326"/>
            <a:chExt cx="2442255" cy="830997"/>
          </a:xfrm>
        </p:grpSpPr>
        <p:sp>
          <p:nvSpPr>
            <p:cNvPr id="15" name="Rectangle 14"/>
            <p:cNvSpPr/>
            <p:nvPr/>
          </p:nvSpPr>
          <p:spPr>
            <a:xfrm>
              <a:off x="4644008" y="2992326"/>
              <a:ext cx="1872208" cy="830997"/>
            </a:xfrm>
            <a:prstGeom prst="rect">
              <a:avLst/>
            </a:prstGeom>
          </p:spPr>
          <p:txBody>
            <a:bodyPr wrap="square">
              <a:spAutoFit/>
            </a:bodyPr>
            <a:lstStyle/>
            <a:p>
              <a:r>
                <a:rPr lang="fr-FR" sz="2400" dirty="0" smtClean="0">
                  <a:latin typeface="Arial" panose="020B0604020202020204" pitchFamily="34" charset="0"/>
                  <a:cs typeface="Arial" panose="020B0604020202020204" pitchFamily="34" charset="0"/>
                </a:rPr>
                <a:t>un acc</a:t>
              </a:r>
              <a:r>
                <a:rPr lang="fr-FR" sz="2400" b="1" dirty="0" smtClean="0">
                  <a:solidFill>
                    <a:srgbClr val="FF0000"/>
                  </a:solidFill>
                  <a:latin typeface="Arial" panose="020B0604020202020204" pitchFamily="34" charset="0"/>
                  <a:cs typeface="Arial" panose="020B0604020202020204" pitchFamily="34" charset="0"/>
                </a:rPr>
                <a:t>ueil</a:t>
              </a:r>
            </a:p>
            <a:p>
              <a:r>
                <a:rPr lang="fr-FR" sz="2400" dirty="0" smtClean="0">
                  <a:latin typeface="Arial" panose="020B0604020202020204" pitchFamily="34" charset="0"/>
                  <a:cs typeface="Arial" panose="020B0604020202020204" pitchFamily="34" charset="0"/>
                </a:rPr>
                <a:t>c</a:t>
              </a:r>
              <a:r>
                <a:rPr lang="fr-FR" sz="2400" b="1" dirty="0" smtClean="0">
                  <a:solidFill>
                    <a:srgbClr val="FF0000"/>
                  </a:solidFill>
                  <a:latin typeface="Arial" panose="020B0604020202020204" pitchFamily="34" charset="0"/>
                  <a:cs typeface="Arial" panose="020B0604020202020204" pitchFamily="34" charset="0"/>
                </a:rPr>
                <a:t>ueill</a:t>
              </a:r>
              <a:r>
                <a:rPr lang="fr-FR" sz="2400" dirty="0" smtClean="0">
                  <a:latin typeface="Arial" panose="020B0604020202020204" pitchFamily="34" charset="0"/>
                  <a:cs typeface="Arial" panose="020B0604020202020204" pitchFamily="34" charset="0"/>
                </a:rPr>
                <a:t>ir</a:t>
              </a:r>
              <a:endParaRPr lang="fr-FR" sz="2400" dirty="0">
                <a:latin typeface="Arial" panose="020B0604020202020204" pitchFamily="34" charset="0"/>
                <a:cs typeface="Arial" panose="020B0604020202020204" pitchFamily="34" charset="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189996"/>
              <a:ext cx="570047" cy="54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44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97571" y="131971"/>
            <a:ext cx="6120680"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Ce que nous avons appris</a:t>
            </a:r>
            <a:endParaRPr lang="fr-FR" sz="2400"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9" y="133558"/>
            <a:ext cx="653612" cy="66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4" descr="Attēls:Atl mackerel photo3 exp.jpg — Vikipēdi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5" name="Groupe 14"/>
          <p:cNvGrpSpPr/>
          <p:nvPr/>
        </p:nvGrpSpPr>
        <p:grpSpPr>
          <a:xfrm>
            <a:off x="2425769" y="3003798"/>
            <a:ext cx="4090447" cy="1154638"/>
            <a:chOff x="4802872" y="3527512"/>
            <a:chExt cx="4090447" cy="1154638"/>
          </a:xfrm>
        </p:grpSpPr>
        <p:sp>
          <p:nvSpPr>
            <p:cNvPr id="39" name="ZoneTexte 38"/>
            <p:cNvSpPr txBox="1"/>
            <p:nvPr/>
          </p:nvSpPr>
          <p:spPr>
            <a:xfrm>
              <a:off x="5112899" y="3851153"/>
              <a:ext cx="3780420" cy="830997"/>
            </a:xfrm>
            <a:prstGeom prst="rect">
              <a:avLst/>
            </a:prstGeom>
            <a:solidFill>
              <a:schemeClr val="accent5">
                <a:lumMod val="20000"/>
                <a:lumOff val="80000"/>
              </a:schemeClr>
            </a:solidFill>
          </p:spPr>
          <p:txBody>
            <a:bodyPr wrap="square" rtlCol="0">
              <a:spAutoFit/>
            </a:bodyPr>
            <a:lstStyle/>
            <a:p>
              <a:r>
                <a:rPr lang="fr-FR" sz="2400" dirty="0">
                  <a:latin typeface="Arial" panose="020B0604020202020204" pitchFamily="34" charset="0"/>
                  <a:cs typeface="Arial" panose="020B0604020202020204" pitchFamily="34" charset="0"/>
                </a:rPr>
                <a:t>d</a:t>
              </a:r>
              <a:r>
                <a:rPr lang="fr-FR" sz="2400" dirty="0" smtClean="0">
                  <a:latin typeface="Arial" panose="020B0604020202020204" pitchFamily="34" charset="0"/>
                  <a:cs typeface="Arial" panose="020B0604020202020204" pitchFamily="34" charset="0"/>
                </a:rPr>
                <a:t>es détail</a:t>
              </a:r>
              <a:r>
                <a:rPr lang="fr-FR" sz="2400" b="1" dirty="0" smtClean="0">
                  <a:solidFill>
                    <a:srgbClr val="0066FF"/>
                  </a:solidFill>
                  <a:latin typeface="Arial" panose="020B0604020202020204" pitchFamily="34" charset="0"/>
                  <a:cs typeface="Arial" panose="020B0604020202020204" pitchFamily="34" charset="0"/>
                </a:rPr>
                <a:t>s</a:t>
              </a:r>
              <a:r>
                <a:rPr lang="fr-FR" sz="2400" dirty="0" smtClean="0">
                  <a:latin typeface="Arial" panose="020B0604020202020204" pitchFamily="34" charset="0"/>
                  <a:cs typeface="Arial" panose="020B0604020202020204" pitchFamily="34" charset="0"/>
                </a:rPr>
                <a:t>, les portail</a:t>
              </a:r>
              <a:r>
                <a:rPr lang="fr-FR" sz="2400" b="1" dirty="0" smtClean="0">
                  <a:solidFill>
                    <a:srgbClr val="0066FF"/>
                  </a:solidFill>
                  <a:latin typeface="Arial" panose="020B0604020202020204" pitchFamily="34" charset="0"/>
                  <a:cs typeface="Arial" panose="020B0604020202020204" pitchFamily="34" charset="0"/>
                </a:rPr>
                <a:t>s</a:t>
              </a:r>
              <a:r>
                <a:rPr lang="fr-FR" sz="2400" dirty="0" smtClean="0">
                  <a:latin typeface="Arial" panose="020B0604020202020204" pitchFamily="34" charset="0"/>
                  <a:cs typeface="Arial" panose="020B0604020202020204" pitchFamily="34" charset="0"/>
                </a:rPr>
                <a:t> </a:t>
              </a:r>
            </a:p>
            <a:p>
              <a:r>
                <a:rPr lang="fr-FR" sz="2400" dirty="0" smtClean="0">
                  <a:latin typeface="Arial" panose="020B0604020202020204" pitchFamily="34" charset="0"/>
                  <a:cs typeface="Arial" panose="020B0604020202020204" pitchFamily="34" charset="0"/>
                </a:rPr>
                <a:t>des rail</a:t>
              </a:r>
              <a:r>
                <a:rPr lang="fr-FR" sz="2400" b="1" dirty="0" smtClean="0">
                  <a:solidFill>
                    <a:srgbClr val="0066FF"/>
                  </a:solidFill>
                  <a:latin typeface="Arial" panose="020B0604020202020204" pitchFamily="34" charset="0"/>
                  <a:cs typeface="Arial" panose="020B0604020202020204" pitchFamily="34" charset="0"/>
                </a:rPr>
                <a:t>s</a:t>
              </a:r>
              <a:r>
                <a:rPr lang="fr-FR" sz="2400" dirty="0" smtClean="0">
                  <a:latin typeface="Arial" panose="020B0604020202020204" pitchFamily="34" charset="0"/>
                  <a:cs typeface="Arial" panose="020B0604020202020204" pitchFamily="34" charset="0"/>
                </a:rPr>
                <a:t>, les éventail</a:t>
              </a:r>
              <a:r>
                <a:rPr lang="fr-FR" sz="2400" b="1" dirty="0" smtClean="0">
                  <a:solidFill>
                    <a:srgbClr val="0066FF"/>
                  </a:solidFill>
                  <a:latin typeface="Arial" panose="020B0604020202020204" pitchFamily="34" charset="0"/>
                  <a:cs typeface="Arial" panose="020B0604020202020204" pitchFamily="34" charset="0"/>
                </a:rPr>
                <a:t>s</a:t>
              </a:r>
              <a:endParaRPr lang="fr-FR" sz="2400" b="1" dirty="0">
                <a:solidFill>
                  <a:srgbClr val="0066FF"/>
                </a:solidFill>
                <a:latin typeface="Arial" panose="020B0604020202020204" pitchFamily="34" charset="0"/>
                <a:cs typeface="Arial" panose="020B0604020202020204" pitchFamily="34" charset="0"/>
              </a:endParaRPr>
            </a:p>
          </p:txBody>
        </p:sp>
        <p:pic>
          <p:nvPicPr>
            <p:cNvPr id="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21402">
              <a:off x="4802872" y="3527512"/>
              <a:ext cx="531625" cy="47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ZoneTexte 15"/>
          <p:cNvSpPr txBox="1"/>
          <p:nvPr/>
        </p:nvSpPr>
        <p:spPr>
          <a:xfrm>
            <a:off x="1780426" y="1319325"/>
            <a:ext cx="1584176"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 trav</a:t>
            </a:r>
            <a:r>
              <a:rPr lang="fr-FR" sz="2400" b="1" dirty="0" smtClean="0">
                <a:solidFill>
                  <a:srgbClr val="0066FF"/>
                </a:solidFill>
                <a:latin typeface="Arial" panose="020B0604020202020204" pitchFamily="34" charset="0"/>
                <a:cs typeface="Arial" panose="020B0604020202020204" pitchFamily="34" charset="0"/>
              </a:rPr>
              <a:t>ail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
        <p:nvSpPr>
          <p:cNvPr id="17" name="ZoneTexte 16"/>
          <p:cNvSpPr txBox="1"/>
          <p:nvPr/>
        </p:nvSpPr>
        <p:spPr>
          <a:xfrm>
            <a:off x="4732754" y="1319324"/>
            <a:ext cx="2448272"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les trav</a:t>
            </a:r>
            <a:r>
              <a:rPr lang="fr-FR" sz="2400" b="1" dirty="0" smtClean="0">
                <a:solidFill>
                  <a:srgbClr val="0066FF"/>
                </a:solidFill>
                <a:latin typeface="Arial" panose="020B0604020202020204" pitchFamily="34" charset="0"/>
                <a:cs typeface="Arial" panose="020B0604020202020204" pitchFamily="34" charset="0"/>
              </a:rPr>
              <a:t>aux</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cxnSp>
        <p:nvCxnSpPr>
          <p:cNvPr id="18" name="Connecteur droit avec flèche 17"/>
          <p:cNvCxnSpPr>
            <a:stCxn id="16" idx="3"/>
          </p:cNvCxnSpPr>
          <p:nvPr/>
        </p:nvCxnSpPr>
        <p:spPr>
          <a:xfrm flipV="1">
            <a:off x="3364602" y="1550157"/>
            <a:ext cx="108012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08234" y="2268909"/>
            <a:ext cx="8788464" cy="461665"/>
          </a:xfrm>
          <a:prstGeom prst="rect">
            <a:avLst/>
          </a:prstGeom>
          <a:solidFill>
            <a:schemeClr val="accent6">
              <a:lumMod val="20000"/>
              <a:lumOff val="80000"/>
            </a:schemeClr>
          </a:solidFill>
        </p:spPr>
        <p:txBody>
          <a:bodyPr wrap="square" rtlCol="0">
            <a:spAutoFit/>
          </a:bodyPr>
          <a:lstStyle/>
          <a:p>
            <a:r>
              <a:rPr lang="fr-FR" sz="2400" dirty="0" smtClean="0">
                <a:latin typeface="Arial" panose="020B0604020202020204" pitchFamily="34" charset="0"/>
                <a:cs typeface="Arial" panose="020B0604020202020204" pitchFamily="34" charset="0"/>
              </a:rPr>
              <a:t>Pour écrire le nom au pluriel, la terminaison </a:t>
            </a:r>
            <a:r>
              <a:rPr lang="fr-FR" sz="2400" b="1" dirty="0" smtClean="0">
                <a:solidFill>
                  <a:srgbClr val="0066FF"/>
                </a:solidFill>
                <a:latin typeface="Arial" panose="020B0604020202020204" pitchFamily="34" charset="0"/>
                <a:cs typeface="Arial" panose="020B0604020202020204" pitchFamily="34" charset="0"/>
              </a:rPr>
              <a:t>– ail </a:t>
            </a:r>
            <a:r>
              <a:rPr lang="fr-FR" sz="2400" dirty="0" smtClean="0">
                <a:latin typeface="Arial" panose="020B0604020202020204" pitchFamily="34" charset="0"/>
                <a:cs typeface="Arial" panose="020B0604020202020204" pitchFamily="34" charset="0"/>
              </a:rPr>
              <a:t>devient </a:t>
            </a:r>
            <a:r>
              <a:rPr lang="fr-FR" sz="2400" b="1" dirty="0" smtClean="0">
                <a:solidFill>
                  <a:srgbClr val="0066FF"/>
                </a:solidFill>
                <a:latin typeface="Arial" panose="020B0604020202020204" pitchFamily="34" charset="0"/>
                <a:cs typeface="Arial" panose="020B0604020202020204" pitchFamily="34" charset="0"/>
              </a:rPr>
              <a:t>– aux</a:t>
            </a:r>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3" name="AutoShape 2" descr="Fichier:Fujitsu-eventail.jpg — Wikipé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18201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llustration D'un Ballon De Football Réaliste Clip Art Libres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5" descr="Lion Tamer | Vecteurs publiqu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576787"/>
            <a:ext cx="510850" cy="50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1" y="16722"/>
            <a:ext cx="8892479" cy="4493538"/>
          </a:xfrm>
          <a:prstGeom prst="rect">
            <a:avLst/>
          </a:prstGeom>
        </p:spPr>
        <p:txBody>
          <a:bodyPr wrap="square">
            <a:spAutoFit/>
          </a:bodyPr>
          <a:lstStyle/>
          <a:p>
            <a:r>
              <a:rPr lang="fr-FR" sz="2200" dirty="0">
                <a:latin typeface="Arial" panose="020B0604020202020204" pitchFamily="34" charset="0"/>
                <a:cs typeface="Arial" panose="020B0604020202020204" pitchFamily="34" charset="0"/>
              </a:rPr>
              <a:t>Au petit matin, un souffle chaud m’a réveillé. </a:t>
            </a:r>
            <a:r>
              <a:rPr lang="fr-FR" sz="2200" dirty="0" smtClean="0">
                <a:latin typeface="Arial" panose="020B0604020202020204" pitchFamily="34" charset="0"/>
                <a:cs typeface="Arial" panose="020B0604020202020204" pitchFamily="34" charset="0"/>
              </a:rPr>
              <a:t>À quelques </a:t>
            </a:r>
            <a:r>
              <a:rPr lang="fr-FR" sz="2200" dirty="0">
                <a:latin typeface="Arial" panose="020B0604020202020204" pitchFamily="34" charset="0"/>
                <a:cs typeface="Arial" panose="020B0604020202020204" pitchFamily="34" charset="0"/>
              </a:rPr>
              <a:t>centimètres de mon visage se tenait un loup blanc qui me fixait de ses yeux dorés. </a:t>
            </a:r>
            <a:r>
              <a:rPr lang="fr-FR" sz="2200" dirty="0" smtClean="0">
                <a:latin typeface="Arial" panose="020B0604020202020204" pitchFamily="34" charset="0"/>
                <a:cs typeface="Arial" panose="020B0604020202020204" pitchFamily="34" charset="0"/>
              </a:rPr>
              <a:t>Paralysée </a:t>
            </a:r>
            <a:r>
              <a:rPr lang="fr-FR" sz="2200" dirty="0">
                <a:latin typeface="Arial" panose="020B0604020202020204" pitchFamily="34" charset="0"/>
                <a:cs typeface="Arial" panose="020B0604020202020204" pitchFamily="34" charset="0"/>
              </a:rPr>
              <a:t>par la peur, ma grand-mère assistait, impuissante, à la scène</a:t>
            </a:r>
            <a:r>
              <a:rPr lang="fr-FR" sz="2200" dirty="0" smtClean="0">
                <a:latin typeface="Arial" panose="020B0604020202020204" pitchFamily="34" charset="0"/>
                <a:cs typeface="Arial" panose="020B0604020202020204" pitchFamily="34" charset="0"/>
              </a:rPr>
              <a:t>. C’est </a:t>
            </a:r>
            <a:r>
              <a:rPr lang="fr-FR" sz="2200" dirty="0">
                <a:latin typeface="Arial" panose="020B0604020202020204" pitchFamily="34" charset="0"/>
                <a:cs typeface="Arial" panose="020B0604020202020204" pitchFamily="34" charset="0"/>
              </a:rPr>
              <a:t>alors qu’une grosse voix a </a:t>
            </a:r>
            <a:r>
              <a:rPr lang="fr-FR" sz="2200" dirty="0" smtClean="0">
                <a:latin typeface="Arial" panose="020B0604020202020204" pitchFamily="34" charset="0"/>
                <a:cs typeface="Arial" panose="020B0604020202020204" pitchFamily="34" charset="0"/>
              </a:rPr>
              <a:t>retenti : « N’ayez crainte ! </a:t>
            </a:r>
            <a:r>
              <a:rPr lang="fr-FR" sz="2200" dirty="0">
                <a:latin typeface="Arial" panose="020B0604020202020204" pitchFamily="34" charset="0"/>
                <a:cs typeface="Arial" panose="020B0604020202020204" pitchFamily="34" charset="0"/>
              </a:rPr>
              <a:t>Flocon ne vous fera pas de </a:t>
            </a:r>
            <a:r>
              <a:rPr lang="fr-FR" sz="2200" dirty="0" smtClean="0">
                <a:latin typeface="Arial" panose="020B0604020202020204" pitchFamily="34" charset="0"/>
                <a:cs typeface="Arial" panose="020B0604020202020204" pitchFamily="34" charset="0"/>
              </a:rPr>
              <a:t>mal ! » </a:t>
            </a:r>
          </a:p>
          <a:p>
            <a:r>
              <a:rPr lang="fr-FR" sz="2200" dirty="0" smtClean="0">
                <a:latin typeface="Arial" panose="020B0604020202020204" pitchFamily="34" charset="0"/>
                <a:cs typeface="Arial" panose="020B0604020202020204" pitchFamily="34" charset="0"/>
              </a:rPr>
              <a:t>J’ai </a:t>
            </a:r>
            <a:r>
              <a:rPr lang="fr-FR" sz="2200" dirty="0">
                <a:latin typeface="Arial" panose="020B0604020202020204" pitchFamily="34" charset="0"/>
                <a:cs typeface="Arial" panose="020B0604020202020204" pitchFamily="34" charset="0"/>
              </a:rPr>
              <a:t>levé la tête et j’ai distingué la silhouette d’un géant qui se découpait dans la lumière. Il s’est avancé, et j’ai aperçu son visage. L’homme paraissait sympathique, mais ses larges mains et ses grandes bottes m’inquiétaient… </a:t>
            </a:r>
            <a:endParaRPr lang="fr-FR" sz="2200" dirty="0" smtClean="0">
              <a:latin typeface="Arial" panose="020B0604020202020204" pitchFamily="34" charset="0"/>
              <a:cs typeface="Arial" panose="020B0604020202020204" pitchFamily="34" charset="0"/>
            </a:endParaRPr>
          </a:p>
          <a:p>
            <a:r>
              <a:rPr lang="fr-FR" sz="2200" dirty="0" smtClean="0">
                <a:latin typeface="Arial" panose="020B0604020202020204" pitchFamily="34" charset="0"/>
                <a:cs typeface="Arial" panose="020B0604020202020204" pitchFamily="34" charset="0"/>
              </a:rPr>
              <a:t>« Tout </a:t>
            </a:r>
            <a:r>
              <a:rPr lang="fr-FR" sz="2200" dirty="0">
                <a:latin typeface="Arial" panose="020B0604020202020204" pitchFamily="34" charset="0"/>
                <a:cs typeface="Arial" panose="020B0604020202020204" pitchFamily="34" charset="0"/>
              </a:rPr>
              <a:t>va </a:t>
            </a:r>
            <a:r>
              <a:rPr lang="fr-FR" sz="2200" dirty="0" smtClean="0">
                <a:latin typeface="Arial" panose="020B0604020202020204" pitchFamily="34" charset="0"/>
                <a:cs typeface="Arial" panose="020B0604020202020204" pitchFamily="34" charset="0"/>
              </a:rPr>
              <a:t>bien ? » </a:t>
            </a:r>
            <a:r>
              <a:rPr lang="fr-FR" sz="2200" dirty="0">
                <a:latin typeface="Arial" panose="020B0604020202020204" pitchFamily="34" charset="0"/>
                <a:cs typeface="Arial" panose="020B0604020202020204" pitchFamily="34" charset="0"/>
              </a:rPr>
              <a:t>nous </a:t>
            </a:r>
            <a:r>
              <a:rPr lang="fr-FR" sz="2200" dirty="0" err="1">
                <a:latin typeface="Arial" panose="020B0604020202020204" pitchFamily="34" charset="0"/>
                <a:cs typeface="Arial" panose="020B0604020202020204" pitchFamily="34" charset="0"/>
              </a:rPr>
              <a:t>a-t-il</a:t>
            </a:r>
            <a:r>
              <a:rPr lang="fr-FR" sz="2200" dirty="0">
                <a:latin typeface="Arial" panose="020B0604020202020204" pitchFamily="34" charset="0"/>
                <a:cs typeface="Arial" panose="020B0604020202020204" pitchFamily="34" charset="0"/>
              </a:rPr>
              <a:t> demandé dans un sourire. </a:t>
            </a:r>
            <a:endParaRPr lang="fr-FR" sz="2200" dirty="0" smtClean="0">
              <a:latin typeface="Arial" panose="020B0604020202020204" pitchFamily="34" charset="0"/>
              <a:cs typeface="Arial" panose="020B0604020202020204" pitchFamily="34" charset="0"/>
            </a:endParaRPr>
          </a:p>
          <a:p>
            <a:r>
              <a:rPr lang="fr-FR" sz="2200" dirty="0" smtClean="0">
                <a:latin typeface="Arial" panose="020B0604020202020204" pitchFamily="34" charset="0"/>
                <a:cs typeface="Arial" panose="020B0604020202020204" pitchFamily="34" charset="0"/>
              </a:rPr>
              <a:t>« Nous </a:t>
            </a:r>
            <a:r>
              <a:rPr lang="fr-FR" sz="2200" dirty="0">
                <a:latin typeface="Arial" panose="020B0604020202020204" pitchFamily="34" charset="0"/>
                <a:cs typeface="Arial" panose="020B0604020202020204" pitchFamily="34" charset="0"/>
              </a:rPr>
              <a:t>cherchons un </a:t>
            </a:r>
            <a:r>
              <a:rPr lang="fr-FR" sz="2200" dirty="0" smtClean="0">
                <a:latin typeface="Arial" panose="020B0604020202020204" pitchFamily="34" charset="0"/>
                <a:cs typeface="Arial" panose="020B0604020202020204" pitchFamily="34" charset="0"/>
              </a:rPr>
              <a:t>chalet » </a:t>
            </a:r>
            <a:r>
              <a:rPr lang="fr-FR" sz="2200" dirty="0">
                <a:latin typeface="Arial" panose="020B0604020202020204" pitchFamily="34" charset="0"/>
                <a:cs typeface="Arial" panose="020B0604020202020204" pitchFamily="34" charset="0"/>
              </a:rPr>
              <a:t>a répondu grand-mère timidement. </a:t>
            </a:r>
            <a:r>
              <a:rPr lang="fr-FR" sz="2200" dirty="0" smtClean="0">
                <a:latin typeface="Arial" panose="020B0604020202020204" pitchFamily="34" charset="0"/>
                <a:cs typeface="Arial" panose="020B0604020202020204" pitchFamily="34" charset="0"/>
              </a:rPr>
              <a:t>« Nous </a:t>
            </a:r>
            <a:r>
              <a:rPr lang="fr-FR" sz="2200" dirty="0">
                <a:latin typeface="Arial" panose="020B0604020202020204" pitchFamily="34" charset="0"/>
                <a:cs typeface="Arial" panose="020B0604020202020204" pitchFamily="34" charset="0"/>
              </a:rPr>
              <a:t>avons dû nous égarer</a:t>
            </a:r>
            <a:r>
              <a:rPr lang="fr-FR" sz="2200" dirty="0" smtClean="0">
                <a:latin typeface="Arial" panose="020B0604020202020204" pitchFamily="34" charset="0"/>
                <a:cs typeface="Arial" panose="020B0604020202020204" pitchFamily="34" charset="0"/>
              </a:rPr>
              <a:t>. »</a:t>
            </a:r>
          </a:p>
          <a:p>
            <a:r>
              <a:rPr lang="fr-FR" sz="2200" dirty="0" smtClean="0">
                <a:latin typeface="Arial" panose="020B0604020202020204" pitchFamily="34" charset="0"/>
                <a:cs typeface="Arial" panose="020B0604020202020204" pitchFamily="34" charset="0"/>
              </a:rPr>
              <a:t>« Je </a:t>
            </a:r>
            <a:r>
              <a:rPr lang="fr-FR" sz="2200" dirty="0">
                <a:latin typeface="Arial" panose="020B0604020202020204" pitchFamily="34" charset="0"/>
                <a:cs typeface="Arial" panose="020B0604020202020204" pitchFamily="34" charset="0"/>
              </a:rPr>
              <a:t>pense savoir où il se trouve. Venez, je vais vous y conduire</a:t>
            </a:r>
            <a:r>
              <a:rPr lang="fr-FR" sz="2200" dirty="0" smtClean="0">
                <a:latin typeface="Arial" panose="020B0604020202020204" pitchFamily="34" charset="0"/>
                <a:cs typeface="Arial" panose="020B0604020202020204" pitchFamily="34" charset="0"/>
              </a:rPr>
              <a:t>. »</a:t>
            </a:r>
            <a:endParaRPr lang="fr-FR" sz="2200" dirty="0">
              <a:latin typeface="Arial" panose="020B0604020202020204" pitchFamily="34" charset="0"/>
              <a:cs typeface="Arial" panose="020B0604020202020204" pitchFamily="34" charset="0"/>
            </a:endParaRPr>
          </a:p>
        </p:txBody>
      </p:sp>
      <p:sp>
        <p:nvSpPr>
          <p:cNvPr id="3" name="ZoneTexte 2"/>
          <p:cNvSpPr txBox="1"/>
          <p:nvPr/>
        </p:nvSpPr>
        <p:spPr>
          <a:xfrm>
            <a:off x="1403648" y="4659982"/>
            <a:ext cx="6624736" cy="338554"/>
          </a:xfrm>
          <a:prstGeom prst="rect">
            <a:avLst/>
          </a:prstGeom>
          <a:noFill/>
        </p:spPr>
        <p:txBody>
          <a:bodyPr wrap="square" rtlCol="0">
            <a:spAutoFit/>
          </a:bodyPr>
          <a:lstStyle/>
          <a:p>
            <a:pPr algn="r"/>
            <a:r>
              <a:rPr lang="fr-FR" sz="1600" i="1" dirty="0" smtClean="0">
                <a:latin typeface="Arial" panose="020B0604020202020204" pitchFamily="34" charset="0"/>
                <a:cs typeface="Arial" panose="020B0604020202020204" pitchFamily="34" charset="0"/>
              </a:rPr>
              <a:t>Le mystère Ferdinand</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Mim</a:t>
            </a:r>
            <a:r>
              <a:rPr lang="fr-FR" sz="1600" dirty="0" smtClean="0">
                <a:latin typeface="Arial" panose="020B0604020202020204" pitchFamily="34" charset="0"/>
                <a:cs typeface="Arial" panose="020B0604020202020204" pitchFamily="34" charset="0"/>
              </a:rPr>
              <a:t>, Editions Milan</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6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3478"/>
            <a:ext cx="8856984" cy="1785104"/>
          </a:xfrm>
          <a:prstGeom prst="rect">
            <a:avLst/>
          </a:prstGeom>
        </p:spPr>
        <p:txBody>
          <a:bodyPr wrap="square">
            <a:spAutoFit/>
          </a:bodyPr>
          <a:lstStyle/>
          <a:p>
            <a:pPr algn="just"/>
            <a:r>
              <a:rPr lang="fr-FR" sz="2200" dirty="0">
                <a:latin typeface="Arial" panose="020B0604020202020204" pitchFamily="34" charset="0"/>
                <a:cs typeface="Arial" panose="020B0604020202020204" pitchFamily="34" charset="0"/>
              </a:rPr>
              <a:t>Au petit matin, un souffle chaud m’a réveillé. </a:t>
            </a:r>
            <a:r>
              <a:rPr lang="fr-FR" sz="2200" b="1" dirty="0" smtClean="0">
                <a:solidFill>
                  <a:srgbClr val="0066FF"/>
                </a:solidFill>
                <a:latin typeface="Arial" panose="020B0604020202020204" pitchFamily="34" charset="0"/>
                <a:cs typeface="Arial" panose="020B0604020202020204" pitchFamily="34" charset="0"/>
              </a:rPr>
              <a:t>À quelques </a:t>
            </a:r>
            <a:r>
              <a:rPr lang="fr-FR" sz="2200" b="1" dirty="0">
                <a:solidFill>
                  <a:srgbClr val="0066FF"/>
                </a:solidFill>
                <a:latin typeface="Arial" panose="020B0604020202020204" pitchFamily="34" charset="0"/>
                <a:cs typeface="Arial" panose="020B0604020202020204" pitchFamily="34" charset="0"/>
              </a:rPr>
              <a:t>centimètres de mon visage</a:t>
            </a:r>
            <a:r>
              <a:rPr lang="fr-FR" sz="2200" b="1" dirty="0">
                <a:solidFill>
                  <a:srgbClr val="00B0F0"/>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se tenait </a:t>
            </a:r>
            <a:r>
              <a:rPr lang="fr-FR" sz="2200" b="1" dirty="0">
                <a:solidFill>
                  <a:srgbClr val="0066FF"/>
                </a:solidFill>
                <a:latin typeface="Arial" panose="020B0604020202020204" pitchFamily="34" charset="0"/>
                <a:cs typeface="Arial" panose="020B0604020202020204" pitchFamily="34" charset="0"/>
              </a:rPr>
              <a:t>un loup blanc </a:t>
            </a:r>
            <a:r>
              <a:rPr lang="fr-FR" sz="2200" dirty="0">
                <a:latin typeface="Arial" panose="020B0604020202020204" pitchFamily="34" charset="0"/>
                <a:cs typeface="Arial" panose="020B0604020202020204" pitchFamily="34" charset="0"/>
              </a:rPr>
              <a:t>qui me fixait de ses yeux dorés. </a:t>
            </a:r>
            <a:r>
              <a:rPr lang="fr-FR" sz="2200" b="1" dirty="0">
                <a:solidFill>
                  <a:srgbClr val="0066FF"/>
                </a:solidFill>
                <a:latin typeface="Arial" panose="020B0604020202020204" pitchFamily="34" charset="0"/>
                <a:cs typeface="Arial" panose="020B0604020202020204" pitchFamily="34" charset="0"/>
              </a:rPr>
              <a:t>Paralysée par la peur</a:t>
            </a:r>
            <a:r>
              <a:rPr lang="fr-FR" sz="2200" dirty="0">
                <a:latin typeface="Arial" panose="020B0604020202020204" pitchFamily="34" charset="0"/>
                <a:cs typeface="Arial" panose="020B0604020202020204" pitchFamily="34" charset="0"/>
              </a:rPr>
              <a:t>, ma grand-mère assistait, </a:t>
            </a:r>
            <a:r>
              <a:rPr lang="fr-FR" sz="2200" b="1" dirty="0">
                <a:solidFill>
                  <a:srgbClr val="0066FF"/>
                </a:solidFill>
                <a:latin typeface="Arial" panose="020B0604020202020204" pitchFamily="34" charset="0"/>
                <a:cs typeface="Arial" panose="020B0604020202020204" pitchFamily="34" charset="0"/>
              </a:rPr>
              <a:t>impuissante</a:t>
            </a:r>
            <a:r>
              <a:rPr lang="fr-FR" sz="2200" dirty="0">
                <a:latin typeface="Arial" panose="020B0604020202020204" pitchFamily="34" charset="0"/>
                <a:cs typeface="Arial" panose="020B0604020202020204" pitchFamily="34" charset="0"/>
              </a:rPr>
              <a:t>, à la scène. C’est alors </a:t>
            </a:r>
            <a:r>
              <a:rPr lang="fr-FR" sz="2200" b="1" dirty="0">
                <a:solidFill>
                  <a:srgbClr val="0066FF"/>
                </a:solidFill>
                <a:latin typeface="Arial" panose="020B0604020202020204" pitchFamily="34" charset="0"/>
                <a:cs typeface="Arial" panose="020B0604020202020204" pitchFamily="34" charset="0"/>
              </a:rPr>
              <a:t>qu’une grosse voix a </a:t>
            </a:r>
            <a:r>
              <a:rPr lang="fr-FR" sz="2200" b="1" dirty="0" smtClean="0">
                <a:solidFill>
                  <a:srgbClr val="0066FF"/>
                </a:solidFill>
                <a:latin typeface="Arial" panose="020B0604020202020204" pitchFamily="34" charset="0"/>
                <a:cs typeface="Arial" panose="020B0604020202020204" pitchFamily="34" charset="0"/>
              </a:rPr>
              <a:t>retenti </a:t>
            </a:r>
            <a:r>
              <a:rPr lang="fr-FR" sz="2200" dirty="0" smtClean="0">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 </a:t>
            </a:r>
            <a:r>
              <a:rPr lang="fr-FR" sz="2200" b="1" dirty="0">
                <a:solidFill>
                  <a:srgbClr val="0066FF"/>
                </a:solidFill>
                <a:latin typeface="Arial" panose="020B0604020202020204" pitchFamily="34" charset="0"/>
                <a:cs typeface="Arial" panose="020B0604020202020204" pitchFamily="34" charset="0"/>
              </a:rPr>
              <a:t>N’ayez crainte ! Flocon ne vous fera pas de mal ! </a:t>
            </a:r>
            <a:r>
              <a:rPr lang="fr-FR" sz="2200" dirty="0">
                <a:latin typeface="Arial" panose="020B0604020202020204" pitchFamily="34" charset="0"/>
                <a:cs typeface="Arial" panose="020B0604020202020204" pitchFamily="34" charset="0"/>
              </a:rPr>
              <a:t>»</a:t>
            </a:r>
            <a:r>
              <a:rPr lang="fr-FR" sz="2200" b="1" dirty="0">
                <a:solidFill>
                  <a:srgbClr val="0066FF"/>
                </a:solidFill>
                <a:latin typeface="Arial" panose="020B0604020202020204" pitchFamily="34" charset="0"/>
                <a:cs typeface="Arial" panose="020B0604020202020204" pitchFamily="34" charset="0"/>
              </a:rPr>
              <a:t> </a:t>
            </a:r>
          </a:p>
        </p:txBody>
      </p:sp>
      <p:cxnSp>
        <p:nvCxnSpPr>
          <p:cNvPr id="6" name="Connecteur droit 5"/>
          <p:cNvCxnSpPr/>
          <p:nvPr/>
        </p:nvCxnSpPr>
        <p:spPr>
          <a:xfrm>
            <a:off x="4932040" y="2095251"/>
            <a:ext cx="0" cy="2785162"/>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475656" y="2095251"/>
            <a:ext cx="2088232" cy="461665"/>
          </a:xfrm>
          <a:prstGeom prst="rect">
            <a:avLst/>
          </a:prstGeom>
          <a:solidFill>
            <a:schemeClr val="accent4">
              <a:lumMod val="60000"/>
              <a:lumOff val="40000"/>
            </a:schemeClr>
          </a:solidFill>
        </p:spPr>
        <p:txBody>
          <a:bodyPr wrap="square" rtlCol="0">
            <a:spAutoFit/>
          </a:bodyPr>
          <a:lstStyle/>
          <a:p>
            <a:pPr algn="ctr"/>
            <a:r>
              <a:rPr lang="fr-FR" sz="2400" dirty="0" smtClean="0">
                <a:latin typeface="Arial" panose="020B0604020202020204" pitchFamily="34" charset="0"/>
                <a:cs typeface="Arial" panose="020B0604020202020204" pitchFamily="34" charset="0"/>
              </a:rPr>
              <a:t>J’ai peur </a:t>
            </a:r>
            <a:endParaRPr lang="fr-FR" sz="2400" dirty="0">
              <a:latin typeface="Arial" panose="020B0604020202020204" pitchFamily="34" charset="0"/>
              <a:cs typeface="Arial" panose="020B0604020202020204" pitchFamily="34" charset="0"/>
            </a:endParaRPr>
          </a:p>
        </p:txBody>
      </p:sp>
      <p:sp>
        <p:nvSpPr>
          <p:cNvPr id="9" name="ZoneTexte 8"/>
          <p:cNvSpPr txBox="1"/>
          <p:nvPr/>
        </p:nvSpPr>
        <p:spPr>
          <a:xfrm>
            <a:off x="5796136" y="2095250"/>
            <a:ext cx="2448272" cy="461665"/>
          </a:xfrm>
          <a:prstGeom prst="rect">
            <a:avLst/>
          </a:prstGeom>
          <a:solidFill>
            <a:schemeClr val="accent4">
              <a:lumMod val="60000"/>
              <a:lumOff val="40000"/>
            </a:schemeClr>
          </a:solidFill>
        </p:spPr>
        <p:txBody>
          <a:bodyPr wrap="square" rtlCol="0">
            <a:spAutoFit/>
          </a:bodyPr>
          <a:lstStyle/>
          <a:p>
            <a:pPr algn="ctr"/>
            <a:r>
              <a:rPr lang="fr-FR" sz="2400" dirty="0" smtClean="0">
                <a:latin typeface="Arial" panose="020B0604020202020204" pitchFamily="34" charset="0"/>
                <a:cs typeface="Arial" panose="020B0604020202020204" pitchFamily="34" charset="0"/>
              </a:rPr>
              <a:t>Je suis rassuré </a:t>
            </a:r>
            <a:endParaRPr lang="fr-FR" sz="2400" dirty="0">
              <a:latin typeface="Arial" panose="020B0604020202020204" pitchFamily="34" charset="0"/>
              <a:cs typeface="Arial" panose="020B0604020202020204" pitchFamily="34" charset="0"/>
            </a:endParaRPr>
          </a:p>
        </p:txBody>
      </p:sp>
      <p:sp>
        <p:nvSpPr>
          <p:cNvPr id="10" name="ZoneTexte 9"/>
          <p:cNvSpPr txBox="1"/>
          <p:nvPr/>
        </p:nvSpPr>
        <p:spPr>
          <a:xfrm>
            <a:off x="-4965353" y="411510"/>
            <a:ext cx="4673106"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À </a:t>
            </a:r>
            <a:r>
              <a:rPr lang="fr-FR" sz="2000" dirty="0" smtClean="0">
                <a:latin typeface="Arial" panose="020B0604020202020204" pitchFamily="34" charset="0"/>
                <a:cs typeface="Arial" panose="020B0604020202020204" pitchFamily="34" charset="0"/>
              </a:rPr>
              <a:t>quelques </a:t>
            </a:r>
            <a:r>
              <a:rPr lang="fr-FR" sz="2000" dirty="0" smtClean="0">
                <a:latin typeface="Arial" panose="020B0604020202020204" pitchFamily="34" charset="0"/>
                <a:cs typeface="Arial" panose="020B0604020202020204" pitchFamily="34" charset="0"/>
              </a:rPr>
              <a:t>centimètres de mon visage</a:t>
            </a:r>
            <a:endParaRPr lang="fr-FR" sz="2000" dirty="0">
              <a:latin typeface="Arial" panose="020B0604020202020204" pitchFamily="34" charset="0"/>
              <a:cs typeface="Arial" panose="020B0604020202020204" pitchFamily="34" charset="0"/>
            </a:endParaRPr>
          </a:p>
        </p:txBody>
      </p:sp>
      <p:sp>
        <p:nvSpPr>
          <p:cNvPr id="14" name="ZoneTexte 13"/>
          <p:cNvSpPr txBox="1"/>
          <p:nvPr/>
        </p:nvSpPr>
        <p:spPr>
          <a:xfrm>
            <a:off x="-4003303" y="2095250"/>
            <a:ext cx="2238599"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un loup blanc</a:t>
            </a:r>
            <a:endParaRPr lang="fr-FR" sz="2000" dirty="0">
              <a:latin typeface="Arial" panose="020B0604020202020204" pitchFamily="34" charset="0"/>
              <a:cs typeface="Arial" panose="020B0604020202020204" pitchFamily="34" charset="0"/>
            </a:endParaRPr>
          </a:p>
        </p:txBody>
      </p:sp>
      <p:sp>
        <p:nvSpPr>
          <p:cNvPr id="15" name="ZoneTexte 14"/>
          <p:cNvSpPr txBox="1"/>
          <p:nvPr/>
        </p:nvSpPr>
        <p:spPr>
          <a:xfrm>
            <a:off x="-2628800" y="-940673"/>
            <a:ext cx="2736304"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Paralysée par la peur</a:t>
            </a:r>
            <a:endParaRPr lang="fr-FR" sz="2000" dirty="0">
              <a:latin typeface="Arial" panose="020B0604020202020204" pitchFamily="34" charset="0"/>
              <a:cs typeface="Arial" panose="020B0604020202020204" pitchFamily="34" charset="0"/>
            </a:endParaRPr>
          </a:p>
        </p:txBody>
      </p:sp>
      <p:sp>
        <p:nvSpPr>
          <p:cNvPr id="16" name="ZoneTexte 15"/>
          <p:cNvSpPr txBox="1"/>
          <p:nvPr/>
        </p:nvSpPr>
        <p:spPr>
          <a:xfrm>
            <a:off x="-3348880" y="5167425"/>
            <a:ext cx="1728192"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impuissante</a:t>
            </a:r>
            <a:endParaRPr lang="fr-FR" sz="2000" dirty="0">
              <a:latin typeface="Arial" panose="020B0604020202020204" pitchFamily="34" charset="0"/>
              <a:cs typeface="Arial" panose="020B0604020202020204" pitchFamily="34" charset="0"/>
            </a:endParaRPr>
          </a:p>
        </p:txBody>
      </p:sp>
      <p:sp>
        <p:nvSpPr>
          <p:cNvPr id="17" name="ZoneTexte 16"/>
          <p:cNvSpPr txBox="1"/>
          <p:nvPr/>
        </p:nvSpPr>
        <p:spPr>
          <a:xfrm>
            <a:off x="3041832" y="-740618"/>
            <a:ext cx="3186352"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Une grosse voix a </a:t>
            </a:r>
            <a:r>
              <a:rPr lang="fr-FR" sz="2000" dirty="0" smtClean="0">
                <a:latin typeface="Arial" panose="020B0604020202020204" pitchFamily="34" charset="0"/>
                <a:cs typeface="Arial" panose="020B0604020202020204" pitchFamily="34" charset="0"/>
              </a:rPr>
              <a:t>retenti </a:t>
            </a:r>
            <a:endParaRPr lang="fr-FR" sz="2000" dirty="0">
              <a:latin typeface="Arial" panose="020B0604020202020204" pitchFamily="34" charset="0"/>
              <a:cs typeface="Arial" panose="020B0604020202020204" pitchFamily="34" charset="0"/>
            </a:endParaRPr>
          </a:p>
        </p:txBody>
      </p:sp>
      <p:sp>
        <p:nvSpPr>
          <p:cNvPr id="18" name="ZoneTexte 17"/>
          <p:cNvSpPr txBox="1"/>
          <p:nvPr/>
        </p:nvSpPr>
        <p:spPr>
          <a:xfrm>
            <a:off x="4727841" y="5468039"/>
            <a:ext cx="3948615"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Flocon ne vous fera pas de mal</a:t>
            </a:r>
            <a:endParaRPr lang="fr-FR" sz="2000" dirty="0">
              <a:latin typeface="Arial" panose="020B0604020202020204" pitchFamily="34" charset="0"/>
              <a:cs typeface="Arial" panose="020B0604020202020204" pitchFamily="34" charset="0"/>
            </a:endParaRPr>
          </a:p>
        </p:txBody>
      </p:sp>
      <p:sp>
        <p:nvSpPr>
          <p:cNvPr id="19" name="ZoneTexte 18"/>
          <p:cNvSpPr txBox="1"/>
          <p:nvPr/>
        </p:nvSpPr>
        <p:spPr>
          <a:xfrm>
            <a:off x="-1101804" y="5472312"/>
            <a:ext cx="4673106"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N’ayez crainte</a:t>
            </a:r>
            <a:endParaRPr lang="fr-FR" sz="20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206" y="2088746"/>
            <a:ext cx="571997" cy="56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5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4.9676E-7 L 0.55122 0.4369 " pathEditMode="relative" rAng="0" ptsTypes="AA">
                                      <p:cBhvr>
                                        <p:cTn id="6" dur="2000" fill="hold"/>
                                        <p:tgtEl>
                                          <p:spTgt spid="10"/>
                                        </p:tgtEl>
                                        <p:attrNameLst>
                                          <p:attrName>ppt_x</p:attrName>
                                          <p:attrName>ppt_y</p:attrName>
                                        </p:attrNameLst>
                                      </p:cBhvr>
                                      <p:rCtr x="27569" y="2184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1.40697E-6 L 0.44531 0.19377 " pathEditMode="relative" rAng="0" ptsTypes="AA">
                                      <p:cBhvr>
                                        <p:cTn id="10" dur="2000" fill="hold"/>
                                        <p:tgtEl>
                                          <p:spTgt spid="14"/>
                                        </p:tgtEl>
                                        <p:attrNameLst>
                                          <p:attrName>ppt_x</p:attrName>
                                          <p:attrName>ppt_y</p:attrName>
                                        </p:attrNameLst>
                                      </p:cBhvr>
                                      <p:rCtr x="22274" y="968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1.32984E-6 L 0.504 0.85375 " pathEditMode="relative" rAng="0" ptsTypes="AA">
                                      <p:cBhvr>
                                        <p:cTn id="14" dur="2000" fill="hold"/>
                                        <p:tgtEl>
                                          <p:spTgt spid="15"/>
                                        </p:tgtEl>
                                        <p:attrNameLst>
                                          <p:attrName>ppt_x</p:attrName>
                                          <p:attrName>ppt_y</p:attrName>
                                        </p:attrNameLst>
                                      </p:cBhvr>
                                      <p:rCtr x="25191" y="4267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38889E-6 3.45572E-6 L 0.41736 -0.24931 " pathEditMode="relative" rAng="0" ptsTypes="AA">
                                      <p:cBhvr>
                                        <p:cTn id="18" dur="2000" fill="hold"/>
                                        <p:tgtEl>
                                          <p:spTgt spid="16"/>
                                        </p:tgtEl>
                                        <p:attrNameLst>
                                          <p:attrName>ppt_x</p:attrName>
                                          <p:attrName>ppt_y</p:attrName>
                                        </p:attrNameLst>
                                      </p:cBhvr>
                                      <p:rCtr x="20868" y="-124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8.33333E-7 -4.10676E-6 L -0.24305 1.01049 " pathEditMode="relative" rAng="0" ptsTypes="AA">
                                      <p:cBhvr>
                                        <p:cTn id="22" dur="2000" fill="hold"/>
                                        <p:tgtEl>
                                          <p:spTgt spid="17"/>
                                        </p:tgtEl>
                                        <p:attrNameLst>
                                          <p:attrName>ppt_x</p:attrName>
                                          <p:attrName>ppt_y</p:attrName>
                                        </p:attrNameLst>
                                      </p:cBhvr>
                                      <p:rCtr x="-12153" y="5050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15486 -0.00093 L 0.68785 -0.53255 " pathEditMode="relative" rAng="0" ptsTypes="AA">
                                      <p:cBhvr>
                                        <p:cTn id="26" dur="2000" fill="hold"/>
                                        <p:tgtEl>
                                          <p:spTgt spid="19"/>
                                        </p:tgtEl>
                                        <p:attrNameLst>
                                          <p:attrName>ppt_x</p:attrName>
                                          <p:attrName>ppt_y</p:attrName>
                                        </p:attrNameLst>
                                      </p:cBhvr>
                                      <p:rCtr x="42135" y="-2659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5E-6 -1.87905E-6 L 0.0507 -0.36377 " pathEditMode="relative" rAng="0" ptsTypes="AA">
                                      <p:cBhvr>
                                        <p:cTn id="30" dur="2000" fill="hold"/>
                                        <p:tgtEl>
                                          <p:spTgt spid="18"/>
                                        </p:tgtEl>
                                        <p:attrNameLst>
                                          <p:attrName>ppt_x</p:attrName>
                                          <p:attrName>ppt_y</p:attrName>
                                        </p:attrNameLst>
                                      </p:cBhvr>
                                      <p:rCtr x="2535" y="-18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llustration D'un Ballon De Football Réaliste Clip Art Libres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5" descr="Lion Tamer | Vecteurs publiqu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119514"/>
            <a:ext cx="621091" cy="61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46" y="139925"/>
            <a:ext cx="56038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39" y="874122"/>
            <a:ext cx="6912769" cy="461665"/>
          </a:xfrm>
          <a:prstGeom prst="rect">
            <a:avLst/>
          </a:prstGeom>
        </p:spPr>
        <p:txBody>
          <a:bodyPr wrap="square">
            <a:spAutoFit/>
          </a:bodyPr>
          <a:lstStyle/>
          <a:p>
            <a:r>
              <a:rPr lang="fr-FR" sz="2400" dirty="0" smtClean="0">
                <a:latin typeface="Arial" panose="020B0604020202020204" pitchFamily="34" charset="0"/>
                <a:cs typeface="Arial" panose="020B0604020202020204" pitchFamily="34" charset="0"/>
              </a:rPr>
              <a:t>Martin est réveillé par le souffle chaud du loup. </a:t>
            </a:r>
            <a:endParaRPr lang="fr-FR" sz="2400" dirty="0"/>
          </a:p>
        </p:txBody>
      </p:sp>
      <p:sp>
        <p:nvSpPr>
          <p:cNvPr id="3" name="Rectangle 2"/>
          <p:cNvSpPr/>
          <p:nvPr/>
        </p:nvSpPr>
        <p:spPr>
          <a:xfrm>
            <a:off x="2699792" y="241803"/>
            <a:ext cx="3592650"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a:t>
            </a:r>
            <a:endParaRPr lang="fr-FR" sz="2400" dirty="0"/>
          </a:p>
        </p:txBody>
      </p:sp>
      <p:sp>
        <p:nvSpPr>
          <p:cNvPr id="12" name="ZoneTexte 11"/>
          <p:cNvSpPr txBox="1"/>
          <p:nvPr/>
        </p:nvSpPr>
        <p:spPr>
          <a:xfrm>
            <a:off x="3907205" y="1419622"/>
            <a:ext cx="1800200"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rév</a:t>
            </a:r>
            <a:r>
              <a:rPr lang="fr-FR" sz="2400" b="1" dirty="0" smtClean="0">
                <a:solidFill>
                  <a:srgbClr val="0066FF"/>
                </a:solidFill>
                <a:latin typeface="Arial" panose="020B0604020202020204" pitchFamily="34" charset="0"/>
                <a:cs typeface="Arial" panose="020B0604020202020204" pitchFamily="34" charset="0"/>
              </a:rPr>
              <a:t>eill</a:t>
            </a:r>
            <a:r>
              <a:rPr lang="fr-FR" sz="2400" dirty="0" smtClean="0">
                <a:latin typeface="Arial" panose="020B0604020202020204" pitchFamily="34" charset="0"/>
                <a:cs typeface="Arial" panose="020B0604020202020204" pitchFamily="34" charset="0"/>
              </a:rPr>
              <a:t>er</a:t>
            </a:r>
            <a:endParaRPr lang="fr-FR" sz="2400" dirty="0">
              <a:latin typeface="Arial" panose="020B0604020202020204" pitchFamily="34" charset="0"/>
              <a:cs typeface="Arial" panose="020B0604020202020204" pitchFamily="34" charset="0"/>
            </a:endParaRPr>
          </a:p>
        </p:txBody>
      </p:sp>
      <p:sp>
        <p:nvSpPr>
          <p:cNvPr id="17" name="Rectangle 16"/>
          <p:cNvSpPr/>
          <p:nvPr/>
        </p:nvSpPr>
        <p:spPr>
          <a:xfrm>
            <a:off x="1331637" y="3219822"/>
            <a:ext cx="6912769" cy="461665"/>
          </a:xfrm>
          <a:prstGeom prst="rect">
            <a:avLst/>
          </a:prstGeom>
        </p:spPr>
        <p:txBody>
          <a:bodyPr wrap="square">
            <a:spAutoFit/>
          </a:bodyPr>
          <a:lstStyle/>
          <a:p>
            <a:r>
              <a:rPr lang="fr-FR" sz="2400" dirty="0" smtClean="0">
                <a:latin typeface="Arial" panose="020B0604020202020204" pitchFamily="34" charset="0"/>
                <a:cs typeface="Arial" panose="020B0604020202020204" pitchFamily="34" charset="0"/>
              </a:rPr>
              <a:t>Le souffle chaud du loup rév</a:t>
            </a:r>
            <a:r>
              <a:rPr lang="fr-FR" sz="2400" b="1" dirty="0" smtClean="0">
                <a:solidFill>
                  <a:srgbClr val="0066FF"/>
                </a:solidFill>
                <a:latin typeface="Arial" panose="020B0604020202020204" pitchFamily="34" charset="0"/>
                <a:cs typeface="Arial" panose="020B0604020202020204" pitchFamily="34" charset="0"/>
              </a:rPr>
              <a:t>eille</a:t>
            </a:r>
            <a:r>
              <a:rPr lang="fr-FR" sz="2400" dirty="0" smtClean="0">
                <a:latin typeface="Arial" panose="020B0604020202020204" pitchFamily="34" charset="0"/>
                <a:cs typeface="Arial" panose="020B0604020202020204" pitchFamily="34" charset="0"/>
              </a:rPr>
              <a:t> Martin. </a:t>
            </a:r>
            <a:endParaRPr lang="fr-FR" sz="2400" dirty="0"/>
          </a:p>
        </p:txBody>
      </p:sp>
      <p:sp>
        <p:nvSpPr>
          <p:cNvPr id="19" name="ZoneTexte 18"/>
          <p:cNvSpPr txBox="1"/>
          <p:nvPr/>
        </p:nvSpPr>
        <p:spPr>
          <a:xfrm>
            <a:off x="7775844" y="3210160"/>
            <a:ext cx="975692" cy="461665"/>
          </a:xfrm>
          <a:prstGeom prst="rect">
            <a:avLst/>
          </a:prstGeom>
          <a:solidFill>
            <a:schemeClr val="accent5">
              <a:lumMod val="20000"/>
              <a:lumOff val="80000"/>
            </a:schemeClr>
          </a:solidFill>
        </p:spPr>
        <p:txBody>
          <a:bodyPr wrap="square" rtlCol="0">
            <a:spAutoFit/>
          </a:bodyPr>
          <a:lstStyle/>
          <a:p>
            <a:pPr algn="ctr"/>
            <a:r>
              <a:rPr lang="fr-FR" sz="2400" dirty="0" smtClean="0">
                <a:latin typeface="Arial" panose="020B0604020202020204" pitchFamily="34" charset="0"/>
                <a:cs typeface="Arial" panose="020B0604020202020204" pitchFamily="34" charset="0"/>
              </a:rPr>
              <a:t>verbe</a:t>
            </a:r>
            <a:endParaRPr lang="fr-FR" sz="2400" dirty="0">
              <a:latin typeface="Arial" panose="020B0604020202020204" pitchFamily="34" charset="0"/>
              <a:cs typeface="Arial" panose="020B0604020202020204" pitchFamily="34" charset="0"/>
            </a:endParaRPr>
          </a:p>
        </p:txBody>
      </p:sp>
      <p:cxnSp>
        <p:nvCxnSpPr>
          <p:cNvPr id="20" name="Connecteur droit avec flèche 19"/>
          <p:cNvCxnSpPr/>
          <p:nvPr/>
        </p:nvCxnSpPr>
        <p:spPr>
          <a:xfrm flipH="1" flipV="1">
            <a:off x="7092280" y="3450654"/>
            <a:ext cx="504056" cy="112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460375" y="2028316"/>
            <a:ext cx="5035867" cy="752475"/>
            <a:chOff x="460375" y="2154213"/>
            <a:chExt cx="5035867" cy="752475"/>
          </a:xfrm>
        </p:grpSpPr>
        <p:sp>
          <p:nvSpPr>
            <p:cNvPr id="14" name="ZoneTexte 13"/>
            <p:cNvSpPr txBox="1"/>
            <p:nvPr/>
          </p:nvSpPr>
          <p:spPr>
            <a:xfrm>
              <a:off x="460375" y="2283718"/>
              <a:ext cx="2095401" cy="461665"/>
            </a:xfrm>
            <a:prstGeom prst="rect">
              <a:avLst/>
            </a:prstGeom>
            <a:solidFill>
              <a:schemeClr val="accent5">
                <a:lumMod val="20000"/>
                <a:lumOff val="80000"/>
              </a:schemeClr>
            </a:solidFill>
          </p:spPr>
          <p:txBody>
            <a:bodyPr wrap="square" rtlCol="0">
              <a:spAutoFit/>
            </a:bodyPr>
            <a:lstStyle/>
            <a:p>
              <a:r>
                <a:rPr lang="fr-FR" sz="2400" dirty="0" smtClean="0">
                  <a:latin typeface="Arial" panose="020B0604020202020204" pitchFamily="34" charset="0"/>
                  <a:cs typeface="Arial" panose="020B0604020202020204" pitchFamily="34" charset="0"/>
                </a:rPr>
                <a:t>nom masculin</a:t>
              </a:r>
              <a:endParaRPr lang="fr-FR" sz="2400" dirty="0">
                <a:latin typeface="Arial" panose="020B0604020202020204" pitchFamily="34" charset="0"/>
                <a:cs typeface="Arial" panose="020B0604020202020204" pitchFamily="34" charset="0"/>
              </a:endParaRPr>
            </a:p>
          </p:txBody>
        </p:sp>
        <p:cxnSp>
          <p:nvCxnSpPr>
            <p:cNvPr id="18" name="Connecteur droit avec flèche 17"/>
            <p:cNvCxnSpPr/>
            <p:nvPr/>
          </p:nvCxnSpPr>
          <p:spPr>
            <a:xfrm>
              <a:off x="2699792" y="2530450"/>
              <a:ext cx="478541"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992" y="2154213"/>
              <a:ext cx="20002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e 7"/>
          <p:cNvGrpSpPr/>
          <p:nvPr/>
        </p:nvGrpSpPr>
        <p:grpSpPr>
          <a:xfrm>
            <a:off x="460375" y="4051167"/>
            <a:ext cx="8506677" cy="752475"/>
            <a:chOff x="460375" y="4051167"/>
            <a:chExt cx="8506677" cy="752475"/>
          </a:xfrm>
        </p:grpSpPr>
        <p:sp>
          <p:nvSpPr>
            <p:cNvPr id="21" name="ZoneTexte 20"/>
            <p:cNvSpPr txBox="1"/>
            <p:nvPr/>
          </p:nvSpPr>
          <p:spPr>
            <a:xfrm>
              <a:off x="460375" y="4155926"/>
              <a:ext cx="1902624" cy="461665"/>
            </a:xfrm>
            <a:prstGeom prst="rect">
              <a:avLst/>
            </a:prstGeom>
            <a:solidFill>
              <a:schemeClr val="accent5">
                <a:lumMod val="20000"/>
                <a:lumOff val="80000"/>
              </a:schemeClr>
            </a:solidFill>
          </p:spPr>
          <p:txBody>
            <a:bodyPr wrap="square" rtlCol="0">
              <a:spAutoFit/>
            </a:bodyPr>
            <a:lstStyle/>
            <a:p>
              <a:r>
                <a:rPr lang="fr-FR" sz="2400" dirty="0" smtClean="0">
                  <a:latin typeface="Arial" panose="020B0604020202020204" pitchFamily="34" charset="0"/>
                  <a:cs typeface="Arial" panose="020B0604020202020204" pitchFamily="34" charset="0"/>
                </a:rPr>
                <a:t>nom féminin</a:t>
              </a:r>
              <a:endParaRPr lang="fr-FR" sz="2400" dirty="0">
                <a:latin typeface="Arial" panose="020B0604020202020204" pitchFamily="34" charset="0"/>
                <a:cs typeface="Arial" panose="020B0604020202020204" pitchFamily="34" charset="0"/>
              </a:endParaRPr>
            </a:p>
          </p:txBody>
        </p:sp>
        <p:grpSp>
          <p:nvGrpSpPr>
            <p:cNvPr id="5" name="Groupe 4"/>
            <p:cNvGrpSpPr/>
            <p:nvPr/>
          </p:nvGrpSpPr>
          <p:grpSpPr>
            <a:xfrm>
              <a:off x="2411760" y="4051167"/>
              <a:ext cx="6555292" cy="752475"/>
              <a:chOff x="2411760" y="4051167"/>
              <a:chExt cx="6555292" cy="752475"/>
            </a:xfrm>
          </p:grpSpPr>
          <p:sp>
            <p:nvSpPr>
              <p:cNvPr id="13" name="ZoneTexte 12"/>
              <p:cNvSpPr txBox="1"/>
              <p:nvPr/>
            </p:nvSpPr>
            <p:spPr>
              <a:xfrm>
                <a:off x="2939062" y="4196575"/>
                <a:ext cx="6027990" cy="461665"/>
              </a:xfrm>
              <a:prstGeom prst="rect">
                <a:avLst/>
              </a:prstGeom>
              <a:noFill/>
            </p:spPr>
            <p:txBody>
              <a:bodyPr wrap="square" rtlCol="0">
                <a:spAutoFit/>
              </a:bodyPr>
              <a:lstStyle/>
              <a:p>
                <a:r>
                  <a:rPr lang="fr-FR" sz="2400" dirty="0" smtClean="0"/>
                  <a:t>                                     </a:t>
                </a:r>
                <a:r>
                  <a:rPr lang="fr-FR" sz="2400" dirty="0" smtClean="0">
                    <a:latin typeface="Arial" panose="020B0604020202020204" pitchFamily="34" charset="0"/>
                    <a:cs typeface="Arial" panose="020B0604020202020204" pitchFamily="34" charset="0"/>
                  </a:rPr>
                  <a:t>butine une fleur</a:t>
                </a:r>
                <a:r>
                  <a:rPr lang="fr-FR" sz="2400" dirty="0" smtClean="0"/>
                  <a:t>.</a:t>
                </a:r>
                <a:endParaRPr lang="fr-FR" sz="2400" dirty="0"/>
              </a:p>
            </p:txBody>
          </p:sp>
          <p:cxnSp>
            <p:nvCxnSpPr>
              <p:cNvPr id="16" name="Connecteur droit avec flèche 15"/>
              <p:cNvCxnSpPr/>
              <p:nvPr/>
            </p:nvCxnSpPr>
            <p:spPr>
              <a:xfrm>
                <a:off x="2411760" y="4427405"/>
                <a:ext cx="478541"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687" y="4051167"/>
                <a:ext cx="20002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7155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123478"/>
            <a:ext cx="688627" cy="65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259632" y="123478"/>
            <a:ext cx="7704856"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eil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80888446"/>
              </p:ext>
            </p:extLst>
          </p:nvPr>
        </p:nvGraphicFramePr>
        <p:xfrm>
          <a:off x="196960" y="1347614"/>
          <a:ext cx="8753523" cy="2662024"/>
        </p:xfrm>
        <a:graphic>
          <a:graphicData uri="http://schemas.openxmlformats.org/drawingml/2006/table">
            <a:tbl>
              <a:tblPr firstRow="1" bandRow="1">
                <a:tableStyleId>{5C22544A-7EE6-4342-B048-85BDC9FD1C3A}</a:tableStyleId>
              </a:tblPr>
              <a:tblGrid>
                <a:gridCol w="1624731">
                  <a:extLst>
                    <a:ext uri="{9D8B030D-6E8A-4147-A177-3AD203B41FA5}">
                      <a16:colId xmlns:a16="http://schemas.microsoft.com/office/drawing/2014/main" val="20000"/>
                    </a:ext>
                  </a:extLst>
                </a:gridCol>
                <a:gridCol w="4210951">
                  <a:extLst>
                    <a:ext uri="{9D8B030D-6E8A-4147-A177-3AD203B41FA5}">
                      <a16:colId xmlns:a16="http://schemas.microsoft.com/office/drawing/2014/main" val="20001"/>
                    </a:ext>
                  </a:extLst>
                </a:gridCol>
                <a:gridCol w="2917841">
                  <a:extLst>
                    <a:ext uri="{9D8B030D-6E8A-4147-A177-3AD203B41FA5}">
                      <a16:colId xmlns:a16="http://schemas.microsoft.com/office/drawing/2014/main" val="20002"/>
                    </a:ext>
                  </a:extLst>
                </a:gridCol>
              </a:tblGrid>
              <a:tr h="720080">
                <a:tc>
                  <a:txBody>
                    <a:bodyPr/>
                    <a:lstStyle/>
                    <a:p>
                      <a:pPr marL="0" indent="0" algn="ctr">
                        <a:buFontTx/>
                        <a:buNone/>
                      </a:pPr>
                      <a:r>
                        <a:rPr lang="fr-FR" sz="2000" b="0" baseline="0" dirty="0" smtClean="0">
                          <a:solidFill>
                            <a:schemeClr val="tx1"/>
                          </a:solidFill>
                          <a:latin typeface="Arial" panose="020B0604020202020204" pitchFamily="34" charset="0"/>
                          <a:cs typeface="Arial" panose="020B0604020202020204" pitchFamily="34" charset="0"/>
                        </a:rPr>
                        <a:t>-</a:t>
                      </a:r>
                      <a:r>
                        <a:rPr lang="fr-FR" sz="2000" b="0" baseline="0" dirty="0" err="1" smtClean="0">
                          <a:solidFill>
                            <a:schemeClr val="tx1"/>
                          </a:solidFill>
                          <a:latin typeface="Arial" panose="020B0604020202020204" pitchFamily="34" charset="0"/>
                          <a:cs typeface="Arial" panose="020B0604020202020204" pitchFamily="34" charset="0"/>
                        </a:rPr>
                        <a:t>eil</a:t>
                      </a:r>
                      <a:endParaRPr lang="fr-FR" sz="20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baseline="0" dirty="0" smtClean="0">
                          <a:solidFill>
                            <a:schemeClr val="tx1"/>
                          </a:solidFill>
                          <a:latin typeface="Arial" panose="020B0604020202020204" pitchFamily="34" charset="0"/>
                          <a:cs typeface="Arial" panose="020B0604020202020204" pitchFamily="34" charset="0"/>
                        </a:rPr>
                        <a:t>à la fin des mots masculins</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0" baseline="0" dirty="0" smtClean="0">
                          <a:solidFill>
                            <a:schemeClr val="tx1"/>
                          </a:solidFill>
                          <a:latin typeface="Arial" panose="020B0604020202020204" pitchFamily="34" charset="0"/>
                          <a:cs typeface="Arial" panose="020B0604020202020204" pitchFamily="34" charset="0"/>
                        </a:rPr>
                        <a:t>le rév</a:t>
                      </a:r>
                      <a:r>
                        <a:rPr lang="fr-FR" sz="2000" b="1" baseline="0" dirty="0" smtClean="0">
                          <a:solidFill>
                            <a:srgbClr val="0066FF"/>
                          </a:solidFill>
                          <a:latin typeface="Arial" panose="020B0604020202020204" pitchFamily="34" charset="0"/>
                          <a:cs typeface="Arial" panose="020B0604020202020204" pitchFamily="34" charset="0"/>
                        </a:rPr>
                        <a:t>eil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36104">
                <a:tc>
                  <a:txBody>
                    <a:bodyPr/>
                    <a:lstStyle/>
                    <a:p>
                      <a:pPr algn="ctr"/>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eille</a:t>
                      </a:r>
                      <a:endParaRPr lang="fr-FR" sz="2000" b="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à</a:t>
                      </a:r>
                      <a:r>
                        <a:rPr lang="fr-FR" sz="2000" b="0" baseline="0" dirty="0" smtClean="0">
                          <a:solidFill>
                            <a:schemeClr val="tx1"/>
                          </a:solidFill>
                          <a:latin typeface="Arial" panose="020B0604020202020204" pitchFamily="34" charset="0"/>
                          <a:cs typeface="Arial" panose="020B0604020202020204" pitchFamily="34" charset="0"/>
                        </a:rPr>
                        <a:t> </a:t>
                      </a:r>
                      <a:r>
                        <a:rPr lang="fr-FR" sz="2000" b="0" dirty="0" smtClean="0">
                          <a:solidFill>
                            <a:schemeClr val="tx1"/>
                          </a:solidFill>
                          <a:latin typeface="Arial" panose="020B0604020202020204" pitchFamily="34" charset="0"/>
                          <a:cs typeface="Arial" panose="020B0604020202020204" pitchFamily="34" charset="0"/>
                        </a:rPr>
                        <a:t>la fin des</a:t>
                      </a:r>
                      <a:r>
                        <a:rPr lang="fr-FR" sz="2000" b="0" baseline="0" dirty="0" smtClean="0">
                          <a:solidFill>
                            <a:schemeClr val="tx1"/>
                          </a:solidFill>
                          <a:latin typeface="Arial" panose="020B0604020202020204" pitchFamily="34" charset="0"/>
                          <a:cs typeface="Arial" panose="020B0604020202020204" pitchFamily="34" charset="0"/>
                        </a:rPr>
                        <a:t> mots féminins et des verbes conjugués au présent </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il se rév</a:t>
                      </a:r>
                      <a:r>
                        <a:rPr lang="fr-FR" sz="2000" b="1" dirty="0" smtClean="0">
                          <a:solidFill>
                            <a:srgbClr val="0066FF"/>
                          </a:solidFill>
                          <a:latin typeface="Arial" panose="020B0604020202020204" pitchFamily="34" charset="0"/>
                          <a:cs typeface="Arial" panose="020B0604020202020204" pitchFamily="34" charset="0"/>
                        </a:rPr>
                        <a:t>eille</a:t>
                      </a:r>
                      <a:endParaRPr lang="fr-FR" sz="2000" b="1" baseline="0" dirty="0" smtClean="0">
                        <a:solidFill>
                          <a:srgbClr val="0066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94360">
                <a:tc>
                  <a:txBody>
                    <a:bodyPr/>
                    <a:lstStyle/>
                    <a:p>
                      <a:pPr algn="ctr"/>
                      <a:endParaRPr lang="fr-FR" sz="2000" b="0" dirty="0" smtClean="0">
                        <a:solidFill>
                          <a:schemeClr val="tx1"/>
                        </a:solidFill>
                        <a:latin typeface="Arial" panose="020B0604020202020204" pitchFamily="34" charset="0"/>
                        <a:cs typeface="Arial" panose="020B0604020202020204" pitchFamily="34" charset="0"/>
                      </a:endParaRPr>
                    </a:p>
                    <a:p>
                      <a:pPr algn="ctr"/>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eill</a:t>
                      </a:r>
                      <a:endParaRPr lang="fr-FR" sz="2000" b="0" dirty="0" smtClean="0">
                        <a:solidFill>
                          <a:schemeClr val="tx1"/>
                        </a:solidFill>
                        <a:latin typeface="Arial" panose="020B0604020202020204" pitchFamily="34" charset="0"/>
                        <a:cs typeface="Arial" panose="020B0604020202020204" pitchFamily="34" charset="0"/>
                      </a:endParaRPr>
                    </a:p>
                    <a:p>
                      <a:pPr algn="ctr"/>
                      <a:endParaRPr lang="fr-FR" sz="2000" b="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en</a:t>
                      </a:r>
                      <a:r>
                        <a:rPr lang="fr-FR" sz="2000" b="0" baseline="0" dirty="0" smtClean="0">
                          <a:solidFill>
                            <a:schemeClr val="tx1"/>
                          </a:solidFill>
                          <a:latin typeface="Arial" panose="020B0604020202020204" pitchFamily="34" charset="0"/>
                          <a:cs typeface="Arial" panose="020B0604020202020204" pitchFamily="34" charset="0"/>
                        </a:rPr>
                        <a:t> milieu de </a:t>
                      </a:r>
                      <a:r>
                        <a:rPr lang="fr-FR" sz="2000" b="0" baseline="0" dirty="0" smtClean="0">
                          <a:solidFill>
                            <a:schemeClr val="tx1"/>
                          </a:solidFill>
                          <a:latin typeface="Arial" panose="020B0604020202020204" pitchFamily="34" charset="0"/>
                          <a:cs typeface="Arial" panose="020B0604020202020204" pitchFamily="34" charset="0"/>
                        </a:rPr>
                        <a:t>mot</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l’embout</a:t>
                      </a:r>
                      <a:r>
                        <a:rPr lang="fr-FR" sz="2000" b="1" dirty="0" smtClean="0">
                          <a:solidFill>
                            <a:srgbClr val="0066FF"/>
                          </a:solidFill>
                          <a:latin typeface="Arial" panose="020B0604020202020204" pitchFamily="34" charset="0"/>
                          <a:cs typeface="Arial" panose="020B0604020202020204" pitchFamily="34" charset="0"/>
                        </a:rPr>
                        <a:t>eill</a:t>
                      </a:r>
                      <a:r>
                        <a:rPr lang="fr-FR" sz="2000" b="0" dirty="0" smtClean="0">
                          <a:solidFill>
                            <a:schemeClr val="tx1"/>
                          </a:solidFill>
                          <a:latin typeface="Arial" panose="020B0604020202020204" pitchFamily="34" charset="0"/>
                          <a:cs typeface="Arial" panose="020B0604020202020204" pitchFamily="34" charset="0"/>
                        </a:rPr>
                        <a:t>age</a:t>
                      </a:r>
                      <a:endParaRPr lang="fr-FR" sz="20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6727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123478"/>
            <a:ext cx="688627" cy="65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259632" y="123478"/>
            <a:ext cx="7704856" cy="461665"/>
          </a:xfrm>
          <a:prstGeom prst="rect">
            <a:avLst/>
          </a:prstGeom>
          <a:noFill/>
        </p:spPr>
        <p:txBody>
          <a:bodyPr wrap="square" rtlCol="0">
            <a:spAutoFit/>
          </a:bodyPr>
          <a:lstStyle/>
          <a:p>
            <a:pPr algn="ctr"/>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24187939"/>
              </p:ext>
            </p:extLst>
          </p:nvPr>
        </p:nvGraphicFramePr>
        <p:xfrm>
          <a:off x="185374" y="915566"/>
          <a:ext cx="8753523" cy="2592288"/>
        </p:xfrm>
        <a:graphic>
          <a:graphicData uri="http://schemas.openxmlformats.org/drawingml/2006/table">
            <a:tbl>
              <a:tblPr firstRow="1" bandRow="1">
                <a:tableStyleId>{5C22544A-7EE6-4342-B048-85BDC9FD1C3A}</a:tableStyleId>
              </a:tblPr>
              <a:tblGrid>
                <a:gridCol w="1624731">
                  <a:extLst>
                    <a:ext uri="{9D8B030D-6E8A-4147-A177-3AD203B41FA5}">
                      <a16:colId xmlns:a16="http://schemas.microsoft.com/office/drawing/2014/main" val="20000"/>
                    </a:ext>
                  </a:extLst>
                </a:gridCol>
                <a:gridCol w="4210951">
                  <a:extLst>
                    <a:ext uri="{9D8B030D-6E8A-4147-A177-3AD203B41FA5}">
                      <a16:colId xmlns:a16="http://schemas.microsoft.com/office/drawing/2014/main" val="20001"/>
                    </a:ext>
                  </a:extLst>
                </a:gridCol>
                <a:gridCol w="2917841">
                  <a:extLst>
                    <a:ext uri="{9D8B030D-6E8A-4147-A177-3AD203B41FA5}">
                      <a16:colId xmlns:a16="http://schemas.microsoft.com/office/drawing/2014/main" val="20002"/>
                    </a:ext>
                  </a:extLst>
                </a:gridCol>
              </a:tblGrid>
              <a:tr h="792088">
                <a:tc>
                  <a:txBody>
                    <a:bodyPr/>
                    <a:lstStyle/>
                    <a:p>
                      <a:pPr marL="0" indent="0" algn="ctr">
                        <a:buFontTx/>
                        <a:buNone/>
                      </a:pPr>
                      <a:r>
                        <a:rPr lang="fr-FR" sz="2000" b="0" baseline="0" dirty="0" smtClean="0">
                          <a:solidFill>
                            <a:schemeClr val="tx1"/>
                          </a:solidFill>
                          <a:latin typeface="Arial" panose="020B0604020202020204" pitchFamily="34" charset="0"/>
                          <a:cs typeface="Arial" panose="020B0604020202020204" pitchFamily="34" charset="0"/>
                        </a:rPr>
                        <a:t>-</a:t>
                      </a:r>
                      <a:r>
                        <a:rPr lang="fr-FR" sz="2000" b="0" baseline="0" dirty="0" err="1" smtClean="0">
                          <a:solidFill>
                            <a:schemeClr val="tx1"/>
                          </a:solidFill>
                          <a:latin typeface="Arial" panose="020B0604020202020204" pitchFamily="34" charset="0"/>
                          <a:cs typeface="Arial" panose="020B0604020202020204" pitchFamily="34" charset="0"/>
                        </a:rPr>
                        <a:t>euil</a:t>
                      </a:r>
                      <a:endParaRPr lang="fr-FR" sz="2000" b="0" baseline="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baseline="0" dirty="0" smtClean="0">
                          <a:solidFill>
                            <a:schemeClr val="tx1"/>
                          </a:solidFill>
                          <a:latin typeface="Arial" panose="020B0604020202020204" pitchFamily="34" charset="0"/>
                          <a:cs typeface="Arial" panose="020B0604020202020204" pitchFamily="34" charset="0"/>
                        </a:rPr>
                        <a:t>à la fin des mots masculins</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baseline="0" dirty="0" smtClean="0">
                          <a:solidFill>
                            <a:schemeClr val="tx1"/>
                          </a:solidFill>
                          <a:latin typeface="Arial" panose="020B0604020202020204" pitchFamily="34" charset="0"/>
                          <a:cs typeface="Arial" panose="020B0604020202020204" pitchFamily="34" charset="0"/>
                        </a:rPr>
                        <a:t>un faut</a:t>
                      </a:r>
                      <a:r>
                        <a:rPr lang="fr-FR" sz="2000" b="1" baseline="0" dirty="0" smtClean="0">
                          <a:solidFill>
                            <a:srgbClr val="0066FF"/>
                          </a:solidFill>
                          <a:latin typeface="Arial" panose="020B0604020202020204" pitchFamily="34" charset="0"/>
                          <a:cs typeface="Arial" panose="020B0604020202020204" pitchFamily="34" charset="0"/>
                        </a:rPr>
                        <a:t>euil</a:t>
                      </a:r>
                    </a:p>
                    <a:p>
                      <a:r>
                        <a:rPr lang="fr-FR" sz="2000" b="0" baseline="0" dirty="0" smtClean="0">
                          <a:solidFill>
                            <a:schemeClr val="tx1"/>
                          </a:solidFill>
                          <a:latin typeface="Arial" panose="020B0604020202020204" pitchFamily="34" charset="0"/>
                          <a:cs typeface="Arial" panose="020B0604020202020204" pitchFamily="34" charset="0"/>
                        </a:rPr>
                        <a:t>un chevr</a:t>
                      </a:r>
                      <a:r>
                        <a:rPr lang="fr-FR" sz="2000" b="1" baseline="0" dirty="0" smtClean="0">
                          <a:solidFill>
                            <a:srgbClr val="0066FF"/>
                          </a:solidFill>
                          <a:latin typeface="Arial" panose="020B0604020202020204" pitchFamily="34" charset="0"/>
                          <a:cs typeface="Arial" panose="020B0604020202020204" pitchFamily="34" charset="0"/>
                        </a:rPr>
                        <a:t>euil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36104">
                <a:tc>
                  <a:txBody>
                    <a:bodyPr/>
                    <a:lstStyle/>
                    <a:p>
                      <a:pPr algn="ctr"/>
                      <a:endParaRPr lang="fr-FR" sz="2000" b="0" dirty="0" smtClean="0">
                        <a:solidFill>
                          <a:schemeClr val="tx1"/>
                        </a:solidFill>
                        <a:latin typeface="Arial" panose="020B0604020202020204" pitchFamily="34" charset="0"/>
                        <a:cs typeface="Arial" panose="020B0604020202020204" pitchFamily="34" charset="0"/>
                      </a:endParaRPr>
                    </a:p>
                    <a:p>
                      <a:pPr algn="ctr"/>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euille</a:t>
                      </a:r>
                      <a:endParaRPr lang="fr-FR" sz="2000" b="0" dirty="0" smtClean="0">
                        <a:solidFill>
                          <a:schemeClr val="tx1"/>
                        </a:solidFill>
                        <a:latin typeface="Arial" panose="020B0604020202020204" pitchFamily="34" charset="0"/>
                        <a:cs typeface="Arial" panose="020B0604020202020204" pitchFamily="34" charset="0"/>
                      </a:endParaRPr>
                    </a:p>
                    <a:p>
                      <a:pPr algn="ct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à</a:t>
                      </a:r>
                      <a:r>
                        <a:rPr lang="fr-FR" sz="2000" b="0" baseline="0" dirty="0" smtClean="0">
                          <a:solidFill>
                            <a:schemeClr val="tx1"/>
                          </a:solidFill>
                          <a:latin typeface="Arial" panose="020B0604020202020204" pitchFamily="34" charset="0"/>
                          <a:cs typeface="Arial" panose="020B0604020202020204" pitchFamily="34" charset="0"/>
                        </a:rPr>
                        <a:t> </a:t>
                      </a:r>
                      <a:r>
                        <a:rPr lang="fr-FR" sz="2000" b="0" dirty="0" smtClean="0">
                          <a:solidFill>
                            <a:schemeClr val="tx1"/>
                          </a:solidFill>
                          <a:latin typeface="Arial" panose="020B0604020202020204" pitchFamily="34" charset="0"/>
                          <a:cs typeface="Arial" panose="020B0604020202020204" pitchFamily="34" charset="0"/>
                        </a:rPr>
                        <a:t>la fin des</a:t>
                      </a:r>
                      <a:r>
                        <a:rPr lang="fr-FR" sz="2000" b="0" baseline="0" dirty="0" smtClean="0">
                          <a:solidFill>
                            <a:schemeClr val="tx1"/>
                          </a:solidFill>
                          <a:latin typeface="Arial" panose="020B0604020202020204" pitchFamily="34" charset="0"/>
                          <a:cs typeface="Arial" panose="020B0604020202020204" pitchFamily="34" charset="0"/>
                        </a:rPr>
                        <a:t> mots féminins et des verbes conjugués au présent </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baseline="0" dirty="0" smtClean="0">
                          <a:solidFill>
                            <a:schemeClr val="tx1"/>
                          </a:solidFill>
                          <a:latin typeface="Arial" panose="020B0604020202020204" pitchFamily="34" charset="0"/>
                          <a:cs typeface="Arial" panose="020B0604020202020204" pitchFamily="34" charset="0"/>
                        </a:rPr>
                        <a:t>la f</a:t>
                      </a:r>
                      <a:r>
                        <a:rPr lang="fr-FR" sz="2000" b="1" baseline="0" dirty="0" smtClean="0">
                          <a:solidFill>
                            <a:srgbClr val="0066FF"/>
                          </a:solidFill>
                          <a:latin typeface="Arial" panose="020B0604020202020204" pitchFamily="34" charset="0"/>
                          <a:cs typeface="Arial" panose="020B0604020202020204" pitchFamily="34" charset="0"/>
                        </a:rPr>
                        <a:t>euille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94360">
                <a:tc>
                  <a:txBody>
                    <a:bodyPr/>
                    <a:lstStyle/>
                    <a:p>
                      <a:pPr algn="ctr"/>
                      <a:r>
                        <a:rPr lang="fr-FR" sz="2000" b="0" dirty="0" smtClean="0">
                          <a:solidFill>
                            <a:schemeClr val="tx1"/>
                          </a:solidFill>
                          <a:latin typeface="Arial" panose="020B0604020202020204" pitchFamily="34" charset="0"/>
                          <a:cs typeface="Arial" panose="020B0604020202020204" pitchFamily="34" charset="0"/>
                        </a:rPr>
                        <a:t>-</a:t>
                      </a:r>
                      <a:r>
                        <a:rPr lang="fr-FR" sz="2000" b="0" dirty="0" err="1" smtClean="0">
                          <a:solidFill>
                            <a:schemeClr val="tx1"/>
                          </a:solidFill>
                          <a:latin typeface="Arial" panose="020B0604020202020204" pitchFamily="34" charset="0"/>
                          <a:cs typeface="Arial" panose="020B0604020202020204" pitchFamily="34" charset="0"/>
                        </a:rPr>
                        <a:t>euill</a:t>
                      </a:r>
                      <a:endParaRPr lang="fr-FR" sz="2000" b="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fr-FR" sz="2000" b="0" dirty="0" smtClean="0">
                          <a:solidFill>
                            <a:schemeClr val="tx1"/>
                          </a:solidFill>
                          <a:latin typeface="Arial" panose="020B0604020202020204" pitchFamily="34" charset="0"/>
                          <a:cs typeface="Arial" panose="020B0604020202020204" pitchFamily="34" charset="0"/>
                        </a:rPr>
                        <a:t>en</a:t>
                      </a:r>
                      <a:r>
                        <a:rPr lang="fr-FR" sz="2000" b="0" baseline="0" dirty="0" smtClean="0">
                          <a:solidFill>
                            <a:schemeClr val="tx1"/>
                          </a:solidFill>
                          <a:latin typeface="Arial" panose="020B0604020202020204" pitchFamily="34" charset="0"/>
                          <a:cs typeface="Arial" panose="020B0604020202020204" pitchFamily="34" charset="0"/>
                        </a:rPr>
                        <a:t> milieu de </a:t>
                      </a:r>
                      <a:r>
                        <a:rPr lang="fr-FR" sz="2000" b="0" baseline="0" dirty="0" smtClean="0">
                          <a:solidFill>
                            <a:schemeClr val="tx1"/>
                          </a:solidFill>
                          <a:latin typeface="Arial" panose="020B0604020202020204" pitchFamily="34" charset="0"/>
                          <a:cs typeface="Arial" panose="020B0604020202020204" pitchFamily="34" charset="0"/>
                        </a:rPr>
                        <a:t>mot</a:t>
                      </a:r>
                      <a:endParaRPr lang="fr-FR"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2000" b="0" dirty="0" smtClean="0">
                          <a:solidFill>
                            <a:schemeClr val="tx1"/>
                          </a:solidFill>
                          <a:latin typeface="Arial" panose="020B0604020202020204" pitchFamily="34" charset="0"/>
                          <a:cs typeface="Arial" panose="020B0604020202020204" pitchFamily="34" charset="0"/>
                        </a:rPr>
                        <a:t>le</a:t>
                      </a:r>
                      <a:r>
                        <a:rPr lang="fr-FR" sz="2000" b="0" baseline="0" dirty="0" smtClean="0">
                          <a:solidFill>
                            <a:schemeClr val="tx1"/>
                          </a:solidFill>
                          <a:latin typeface="Arial" panose="020B0604020202020204" pitchFamily="34" charset="0"/>
                          <a:cs typeface="Arial" panose="020B0604020202020204" pitchFamily="34" charset="0"/>
                        </a:rPr>
                        <a:t> f</a:t>
                      </a:r>
                      <a:r>
                        <a:rPr lang="fr-FR" sz="2000" b="1" baseline="0" dirty="0" smtClean="0">
                          <a:solidFill>
                            <a:srgbClr val="0066FF"/>
                          </a:solidFill>
                          <a:latin typeface="Arial" panose="020B0604020202020204" pitchFamily="34" charset="0"/>
                          <a:cs typeface="Arial" panose="020B0604020202020204" pitchFamily="34" charset="0"/>
                        </a:rPr>
                        <a:t>euill</a:t>
                      </a:r>
                      <a:r>
                        <a:rPr lang="fr-FR" sz="2000" b="0" baseline="0" dirty="0" smtClean="0">
                          <a:solidFill>
                            <a:schemeClr val="tx1"/>
                          </a:solidFill>
                          <a:latin typeface="Arial" panose="020B0604020202020204" pitchFamily="34" charset="0"/>
                          <a:cs typeface="Arial" panose="020B0604020202020204" pitchFamily="34" charset="0"/>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7" name="Groupe 6"/>
          <p:cNvGrpSpPr/>
          <p:nvPr/>
        </p:nvGrpSpPr>
        <p:grpSpPr>
          <a:xfrm>
            <a:off x="1072183" y="4133441"/>
            <a:ext cx="4176464" cy="546030"/>
            <a:chOff x="2276834" y="4143569"/>
            <a:chExt cx="4572000" cy="546030"/>
          </a:xfrm>
        </p:grpSpPr>
        <p:sp>
          <p:nvSpPr>
            <p:cNvPr id="4" name="Rectangle 3"/>
            <p:cNvSpPr/>
            <p:nvPr/>
          </p:nvSpPr>
          <p:spPr>
            <a:xfrm>
              <a:off x="2276834" y="4227934"/>
              <a:ext cx="4572000" cy="461665"/>
            </a:xfrm>
            <a:prstGeom prst="rect">
              <a:avLst/>
            </a:prstGeom>
          </p:spPr>
          <p:txBody>
            <a:bodyPr>
              <a:spAutoFit/>
            </a:bodyPr>
            <a:lstStyle/>
            <a:p>
              <a:r>
                <a:rPr lang="fr-FR" sz="2400" dirty="0" smtClean="0">
                  <a:latin typeface="Arial" panose="020B0604020202020204" pitchFamily="34" charset="0"/>
                  <a:cs typeface="Arial" panose="020B0604020202020204" pitchFamily="34" charset="0"/>
                </a:rPr>
                <a:t>un </a:t>
              </a:r>
              <a:r>
                <a:rPr lang="fr-FR" sz="2400" b="1" dirty="0" smtClean="0">
                  <a:solidFill>
                    <a:srgbClr val="FF0000"/>
                  </a:solidFill>
                  <a:latin typeface="Arial" panose="020B0604020202020204" pitchFamily="34" charset="0"/>
                  <a:cs typeface="Arial" panose="020B0604020202020204" pitchFamily="34" charset="0"/>
                </a:rPr>
                <a:t>œil</a:t>
              </a:r>
              <a:endParaRPr lang="fr-FR" sz="2400" b="1" dirty="0">
                <a:solidFill>
                  <a:srgbClr val="FF0000"/>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143569"/>
              <a:ext cx="624034" cy="54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4309992" y="3943171"/>
            <a:ext cx="4176464" cy="1200329"/>
          </a:xfrm>
          <a:prstGeom prst="rect">
            <a:avLst/>
          </a:prstGeom>
        </p:spPr>
        <p:txBody>
          <a:bodyPr>
            <a:spAutoFit/>
          </a:bodyPr>
          <a:lstStyle/>
          <a:p>
            <a:r>
              <a:rPr lang="fr-FR" sz="2400" dirty="0" smtClean="0">
                <a:latin typeface="Arial" panose="020B0604020202020204" pitchFamily="34" charset="0"/>
                <a:cs typeface="Arial" panose="020B0604020202020204" pitchFamily="34" charset="0"/>
              </a:rPr>
              <a:t>un acc</a:t>
            </a:r>
            <a:r>
              <a:rPr lang="fr-FR" sz="2400" b="1" dirty="0" smtClean="0">
                <a:solidFill>
                  <a:srgbClr val="FF0000"/>
                </a:solidFill>
                <a:latin typeface="Arial" panose="020B0604020202020204" pitchFamily="34" charset="0"/>
                <a:cs typeface="Arial" panose="020B0604020202020204" pitchFamily="34" charset="0"/>
              </a:rPr>
              <a:t>ueil</a:t>
            </a:r>
          </a:p>
          <a:p>
            <a:r>
              <a:rPr lang="fr-FR" sz="2400" dirty="0" smtClean="0">
                <a:latin typeface="Arial" panose="020B0604020202020204" pitchFamily="34" charset="0"/>
                <a:cs typeface="Arial" panose="020B0604020202020204" pitchFamily="34" charset="0"/>
              </a:rPr>
              <a:t>c</a:t>
            </a:r>
            <a:r>
              <a:rPr lang="fr-FR" sz="2400" b="1" dirty="0" smtClean="0">
                <a:solidFill>
                  <a:srgbClr val="FF0000"/>
                </a:solidFill>
                <a:latin typeface="Arial" panose="020B0604020202020204" pitchFamily="34" charset="0"/>
                <a:cs typeface="Arial" panose="020B0604020202020204" pitchFamily="34" charset="0"/>
              </a:rPr>
              <a:t>ueill</a:t>
            </a:r>
            <a:r>
              <a:rPr lang="fr-FR" sz="2400" dirty="0">
                <a:latin typeface="Arial" panose="020B0604020202020204" pitchFamily="34" charset="0"/>
                <a:cs typeface="Arial" panose="020B0604020202020204" pitchFamily="34" charset="0"/>
              </a:rPr>
              <a:t>ir</a:t>
            </a:r>
          </a:p>
          <a:p>
            <a:endParaRPr lang="fr-FR" sz="2400" b="1" dirty="0">
              <a:solidFill>
                <a:srgbClr val="FF000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271" y="4133441"/>
            <a:ext cx="570047" cy="54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774" y="160337"/>
            <a:ext cx="534398" cy="54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9982" y="160338"/>
            <a:ext cx="534397" cy="55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descr="Fichier:NAO Robot (bleu et rouge) .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8" descr="Fichier:Tuyaux de plomb romains retirés du Rhône..jpg — Wikipé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2" descr="Cueillir - Réseau Canopé – Direction territoriale académies d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Rectangle 28"/>
          <p:cNvSpPr/>
          <p:nvPr/>
        </p:nvSpPr>
        <p:spPr>
          <a:xfrm>
            <a:off x="2699792" y="241803"/>
            <a:ext cx="3764172"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t>
            </a:r>
            <a:r>
              <a:rPr lang="fr-FR" sz="2400" dirty="0" err="1" smtClean="0">
                <a:latin typeface="Arial" panose="020B0604020202020204" pitchFamily="34" charset="0"/>
                <a:cs typeface="Arial" panose="020B0604020202020204" pitchFamily="34" charset="0"/>
              </a:rPr>
              <a:t>euil</a:t>
            </a:r>
            <a:r>
              <a:rPr lang="fr-FR" sz="2400" dirty="0" smtClean="0">
                <a:latin typeface="Arial" panose="020B0604020202020204" pitchFamily="34" charset="0"/>
                <a:cs typeface="Arial" panose="020B0604020202020204" pitchFamily="34" charset="0"/>
              </a:rPr>
              <a:t> »</a:t>
            </a:r>
            <a:endParaRPr lang="fr-FR" sz="2400" dirty="0"/>
          </a:p>
        </p:txBody>
      </p:sp>
      <p:sp>
        <p:nvSpPr>
          <p:cNvPr id="22" name="AutoShape 6" descr="L'Écureuil Un Écureuil Appelé Cap - Photo gratuite sur Pixaba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AutoShape 9" descr="Des films en feuilles de papi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4" name="Groupe 3"/>
          <p:cNvGrpSpPr/>
          <p:nvPr/>
        </p:nvGrpSpPr>
        <p:grpSpPr>
          <a:xfrm>
            <a:off x="1954982" y="2758878"/>
            <a:ext cx="7084799" cy="1192606"/>
            <a:chOff x="665183" y="3723878"/>
            <a:chExt cx="7084799" cy="1192606"/>
          </a:xfrm>
        </p:grpSpPr>
        <p:pic>
          <p:nvPicPr>
            <p:cNvPr id="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83" y="3723878"/>
              <a:ext cx="943600" cy="119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ZoneTexte 38"/>
            <p:cNvSpPr txBox="1"/>
            <p:nvPr/>
          </p:nvSpPr>
          <p:spPr>
            <a:xfrm>
              <a:off x="1979712" y="4089348"/>
              <a:ext cx="5770270"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u</a:t>
              </a:r>
              <a:r>
                <a:rPr lang="fr-FR" sz="2400" dirty="0" smtClean="0">
                  <a:latin typeface="Arial" panose="020B0604020202020204" pitchFamily="34" charset="0"/>
                  <a:cs typeface="Arial" panose="020B0604020202020204" pitchFamily="34" charset="0"/>
                </a:rPr>
                <a:t>ne                            de papier </a:t>
              </a:r>
              <a:endParaRPr lang="fr-FR" sz="2400" dirty="0">
                <a:latin typeface="Arial" panose="020B0604020202020204" pitchFamily="34" charset="0"/>
                <a:cs typeface="Arial" panose="020B0604020202020204" pitchFamily="34" charset="0"/>
              </a:endParaRPr>
            </a:p>
          </p:txBody>
        </p:sp>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550" y="3942356"/>
              <a:ext cx="20002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AutoShape 2" descr="L'écureuil roux fait son retour vers Saint-Omer… mais il est déjà ..."/>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6" name="Groupe 5"/>
          <p:cNvGrpSpPr/>
          <p:nvPr/>
        </p:nvGrpSpPr>
        <p:grpSpPr>
          <a:xfrm>
            <a:off x="1954982" y="1491630"/>
            <a:ext cx="4217025" cy="752475"/>
            <a:chOff x="612775" y="2642368"/>
            <a:chExt cx="4217025" cy="752475"/>
          </a:xfrm>
        </p:grpSpPr>
        <p:sp>
          <p:nvSpPr>
            <p:cNvPr id="23" name="ZoneTexte 22"/>
            <p:cNvSpPr txBox="1"/>
            <p:nvPr/>
          </p:nvSpPr>
          <p:spPr>
            <a:xfrm>
              <a:off x="1979712" y="2787774"/>
              <a:ext cx="2808312"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un </a:t>
              </a:r>
              <a:endParaRPr lang="fr-FR" sz="2400" dirty="0">
                <a:latin typeface="Arial" panose="020B0604020202020204" pitchFamily="34" charset="0"/>
                <a:cs typeface="Arial" panose="020B0604020202020204" pitchFamily="34" charset="0"/>
              </a:endParaRPr>
            </a:p>
          </p:txBody>
        </p:sp>
        <p:pic>
          <p:nvPicPr>
            <p:cNvPr id="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9550" y="2642368"/>
              <a:ext cx="20002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775" y="2642368"/>
              <a:ext cx="1084055" cy="60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99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65" y="265688"/>
            <a:ext cx="832643" cy="78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me 8"/>
          <p:cNvGraphicFramePr/>
          <p:nvPr>
            <p:extLst>
              <p:ext uri="{D42A27DB-BD31-4B8C-83A1-F6EECF244321}">
                <p14:modId xmlns:p14="http://schemas.microsoft.com/office/powerpoint/2010/main" val="1420399458"/>
              </p:ext>
            </p:extLst>
          </p:nvPr>
        </p:nvGraphicFramePr>
        <p:xfrm>
          <a:off x="2270056" y="2499742"/>
          <a:ext cx="4248472" cy="24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4" descr="Fichier:Rail track.jpg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1131590"/>
            <a:ext cx="144201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me 6"/>
          <p:cNvGraphicFramePr/>
          <p:nvPr>
            <p:extLst>
              <p:ext uri="{D42A27DB-BD31-4B8C-83A1-F6EECF244321}">
                <p14:modId xmlns:p14="http://schemas.microsoft.com/office/powerpoint/2010/main" val="804155426"/>
              </p:ext>
            </p:extLst>
          </p:nvPr>
        </p:nvGraphicFramePr>
        <p:xfrm>
          <a:off x="2270056" y="2499742"/>
          <a:ext cx="4248472" cy="2427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p:cNvSpPr/>
          <p:nvPr/>
        </p:nvSpPr>
        <p:spPr>
          <a:xfrm>
            <a:off x="2699792" y="241803"/>
            <a:ext cx="3592650" cy="461665"/>
          </a:xfrm>
          <a:prstGeom prst="rect">
            <a:avLst/>
          </a:prstGeom>
        </p:spPr>
        <p:txBody>
          <a:bodyPr wrap="none">
            <a:spAutoFit/>
          </a:bodyPr>
          <a:lstStyle/>
          <a:p>
            <a:r>
              <a:rPr lang="fr-FR" sz="2400" dirty="0" smtClean="0">
                <a:latin typeface="Arial" panose="020B0604020202020204" pitchFamily="34" charset="0"/>
                <a:cs typeface="Arial" panose="020B0604020202020204" pitchFamily="34" charset="0"/>
              </a:rPr>
              <a:t>Écrire le phonème « ail »</a:t>
            </a:r>
            <a:endParaRPr lang="fr-FR" sz="2400" dirty="0"/>
          </a:p>
        </p:txBody>
      </p:sp>
    </p:spTree>
    <p:extLst>
      <p:ext uri="{BB962C8B-B14F-4D97-AF65-F5344CB8AC3E}">
        <p14:creationId xmlns:p14="http://schemas.microsoft.com/office/powerpoint/2010/main" val="15272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2602</TotalTime>
  <Words>614</Words>
  <Application>Microsoft Office PowerPoint</Application>
  <PresentationFormat>Affichage à l'écran (16:9)</PresentationFormat>
  <Paragraphs>167</Paragraphs>
  <Slides>21</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Hewlett-Packard Company</dc:creator>
  <cp:lastModifiedBy>ANNE SZYMCZAK</cp:lastModifiedBy>
  <cp:revision>217</cp:revision>
  <cp:lastPrinted>2020-04-07T12:24:10Z</cp:lastPrinted>
  <dcterms:created xsi:type="dcterms:W3CDTF">2020-04-07T10:38:08Z</dcterms:created>
  <dcterms:modified xsi:type="dcterms:W3CDTF">2020-04-24T14:43:13Z</dcterms:modified>
</cp:coreProperties>
</file>