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78" r:id="rId13"/>
    <p:sldId id="266" r:id="rId14"/>
    <p:sldId id="279" r:id="rId15"/>
    <p:sldId id="280" r:id="rId16"/>
    <p:sldId id="281" r:id="rId17"/>
    <p:sldId id="268" r:id="rId18"/>
    <p:sldId id="290" r:id="rId19"/>
    <p:sldId id="270" r:id="rId20"/>
    <p:sldId id="282" r:id="rId21"/>
    <p:sldId id="283" r:id="rId22"/>
    <p:sldId id="285" r:id="rId23"/>
    <p:sldId id="284" r:id="rId24"/>
    <p:sldId id="287" r:id="rId25"/>
    <p:sldId id="286" r:id="rId26"/>
    <p:sldId id="292" r:id="rId27"/>
    <p:sldId id="293" r:id="rId28"/>
    <p:sldId id="276" r:id="rId29"/>
    <p:sldId id="289" r:id="rId30"/>
  </p:sldIdLst>
  <p:sldSz cx="9144000" cy="5143500" type="screen16x9"/>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1224" y="-31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3</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5</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FF7FD8B1-CF09-4D6D-B1F4-BCF2C871BEEA}" type="presOf" srcId="{04D1682D-527C-479C-9D64-5968A6AC6F31}" destId="{AFDD0E0C-48EF-4650-8CD4-5342FCD802A5}" srcOrd="0" destOrd="0" presId="urn:microsoft.com/office/officeart/2005/8/layout/matrix3"/>
    <dgm:cxn modelId="{C8C93E8A-3744-4AD4-AEDB-4BBE9106EFCB}" srcId="{5DE07056-2EA7-4D22-8EF2-EE547050C301}" destId="{DF0E4A58-C766-47C9-A1C7-B1F146D59A9D}" srcOrd="0" destOrd="0" parTransId="{2198CEE6-99BA-493C-9BE9-449E6123137B}" sibTransId="{0BCCB675-952C-4183-8951-7A74ED39204D}"/>
    <dgm:cxn modelId="{A70F9E32-5A36-4F18-B777-7B8C292956D9}" type="presOf" srcId="{113A100D-6AAD-4D11-B014-949EF7803463}" destId="{E6A5FB3D-716E-4D66-B40B-7A0AE339F06F}"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B2F22EB6-AE11-41E7-B507-E9FF199FBDF3}" type="presOf" srcId="{5DE07056-2EA7-4D22-8EF2-EE547050C301}" destId="{727EC45C-35A9-4A38-8DFB-F917F09A3120}"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D4A5B0C3-958F-4FC8-8E66-45634019F5A7}" type="presOf" srcId="{DF0E4A58-C766-47C9-A1C7-B1F146D59A9D}" destId="{6F14DA0D-ED77-4A44-BD68-C29FBFFACE63}" srcOrd="0" destOrd="0" presId="urn:microsoft.com/office/officeart/2005/8/layout/matrix3"/>
    <dgm:cxn modelId="{2B2A14BB-AD1E-4032-91F7-D1A4A38DEC65}" type="presOf" srcId="{A8A031E9-5D48-4FCA-BFE6-7D585C9F8980}" destId="{FA915A91-1BB6-4D0B-8562-878ABA12074B}" srcOrd="0" destOrd="0" presId="urn:microsoft.com/office/officeart/2005/8/layout/matrix3"/>
    <dgm:cxn modelId="{48AE9B50-2627-4663-BDE8-148964AB4E9A}" type="presParOf" srcId="{727EC45C-35A9-4A38-8DFB-F917F09A3120}" destId="{103D05D9-8320-477B-BE9A-E69D138381FD}" srcOrd="0" destOrd="0" presId="urn:microsoft.com/office/officeart/2005/8/layout/matrix3"/>
    <dgm:cxn modelId="{BFB64357-4241-4087-B92C-5B2D0465A595}" type="presParOf" srcId="{727EC45C-35A9-4A38-8DFB-F917F09A3120}" destId="{6F14DA0D-ED77-4A44-BD68-C29FBFFACE63}" srcOrd="1" destOrd="0" presId="urn:microsoft.com/office/officeart/2005/8/layout/matrix3"/>
    <dgm:cxn modelId="{AAEC9AFC-E197-411F-BE91-225DC5AF18B4}" type="presParOf" srcId="{727EC45C-35A9-4A38-8DFB-F917F09A3120}" destId="{E6A5FB3D-716E-4D66-B40B-7A0AE339F06F}" srcOrd="2" destOrd="0" presId="urn:microsoft.com/office/officeart/2005/8/layout/matrix3"/>
    <dgm:cxn modelId="{F17797AB-DBB3-41DD-9FF9-D8F840A6C109}" type="presParOf" srcId="{727EC45C-35A9-4A38-8DFB-F917F09A3120}" destId="{AFDD0E0C-48EF-4650-8CD4-5342FCD802A5}" srcOrd="3" destOrd="0" presId="urn:microsoft.com/office/officeart/2005/8/layout/matrix3"/>
    <dgm:cxn modelId="{1620D404-1E31-40B5-8445-D3F6AC0C1FA7}"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rgbClr val="FF5050">
            <a:alpha val="90000"/>
          </a:srgbClr>
        </a:solidFill>
      </dgm:spPr>
      <dgm:t>
        <a:bodyPr/>
        <a:lstStyle/>
        <a:p>
          <a:pPr algn="ctr">
            <a:buNone/>
          </a:pPr>
          <a:r>
            <a:rPr lang="fr-FR" sz="1600" b="0" strike="noStrike" spc="-1" dirty="0">
              <a:solidFill>
                <a:srgbClr val="000000"/>
              </a:solidFill>
              <a:latin typeface="Arial"/>
              <a:ea typeface="DejaVu Sans"/>
            </a:rPr>
            <a:t>Parce qu’il a faim </a:t>
          </a:r>
          <a:endParaRPr lang="fr-FR" sz="16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chemeClr val="accent1">
            <a:lumMod val="60000"/>
            <a:lumOff val="40000"/>
            <a:alpha val="90000"/>
          </a:schemeClr>
        </a:solidFill>
      </dgm:spPr>
      <dgm:t>
        <a:bodyPr/>
        <a:lstStyle/>
        <a:p>
          <a:pPr algn="ctr">
            <a:buNone/>
          </a:pPr>
          <a:r>
            <a:rPr lang="fr-FR" sz="1800" b="0" strike="noStrike" spc="-1" dirty="0">
              <a:solidFill>
                <a:srgbClr val="000000"/>
              </a:solidFill>
              <a:latin typeface="Arial"/>
              <a:ea typeface="DejaVu Sans"/>
            </a:rPr>
            <a:t>Parce qu’il pleut à Paris </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1800" b="1" dirty="0"/>
            <a:t> </a:t>
          </a:r>
          <a:r>
            <a:rPr lang="fr-FR" sz="1800" b="0" strike="noStrike" spc="-1" dirty="0">
              <a:solidFill>
                <a:srgbClr val="000000"/>
              </a:solidFill>
              <a:latin typeface="Arial"/>
              <a:ea typeface="DejaVu Sans"/>
            </a:rPr>
            <a:t>Parce que Paris est trop grand</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26514B5C-E4AC-D045-BD76-2A427C25A6C9}" srcId="{39104730-2024-374C-98E0-3A4CE7ED9881}" destId="{D865DF60-6A8A-1346-86CF-ADC5241F7441}" srcOrd="1" destOrd="0" parTransId="{806608CC-D2DF-374E-A47A-AC1E4E471D34}" sibTransId="{752CCB7B-ADC2-E04D-8F22-DB13BC887169}"/>
    <dgm:cxn modelId="{262A1B6F-81F2-4BCE-961C-5EAE3D6DE8BC}" type="presOf" srcId="{39104730-2024-374C-98E0-3A4CE7ED9881}" destId="{82B71E07-46A9-1F4C-9980-576B2FA3ADD8}" srcOrd="0" destOrd="0" presId="urn:microsoft.com/office/officeart/2005/8/layout/vList5"/>
    <dgm:cxn modelId="{F2912E28-547B-4801-9FA9-213CBCCC1C8B}" type="presOf" srcId="{5A256FE1-617A-F64B-AAA5-E71BA3D8E71B}" destId="{5131D196-118F-ED4B-8F8C-9F861CEE6268}" srcOrd="0" destOrd="0" presId="urn:microsoft.com/office/officeart/2005/8/layout/vList5"/>
    <dgm:cxn modelId="{7449F20F-0A95-4FBC-B739-68DFE8F990D5}" type="presOf" srcId="{D865DF60-6A8A-1346-86CF-ADC5241F7441}" destId="{C3381103-080C-D746-8B27-46B2DEE4028C}"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4756AB3-E593-45F2-85E0-7F386525D7F9}" type="presOf" srcId="{2C8EC395-066D-984E-8F48-1D03BBA365D6}" destId="{FBE9ED35-B856-174C-8737-A32D2C924CA6}"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A3B8B4B6-4D70-4E10-A546-F1E20E5E71D0}" type="presOf" srcId="{DD6BBC1B-D149-744A-A30E-EFE273F02222}" destId="{B2E2EFB5-3D81-DA40-B0AB-7277103CCFA5}" srcOrd="0" destOrd="0" presId="urn:microsoft.com/office/officeart/2005/8/layout/vList5"/>
    <dgm:cxn modelId="{D27F2BA9-5420-423E-A972-965F51871D10}" type="presOf" srcId="{C98D5B68-7884-6648-A6A0-2E344EE2F2C1}" destId="{70B8D9E0-4A6D-2F44-B595-4E51FB1CC510}" srcOrd="0" destOrd="0" presId="urn:microsoft.com/office/officeart/2005/8/layout/vList5"/>
    <dgm:cxn modelId="{C54273EE-C0A8-4BEB-952D-7694F4D3BC05}" type="presOf" srcId="{31427C3A-E33A-4C40-B6A8-DF440F9FA9C2}" destId="{09F84ED2-5430-D348-8351-1C588DA968EF}"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BB76332-05A7-BD4A-AEE7-B327FE3E9402}" srcId="{5A256FE1-617A-F64B-AAA5-E71BA3D8E71B}" destId="{DD6BBC1B-D149-744A-A30E-EFE273F02222}" srcOrd="0" destOrd="0" parTransId="{58BA337C-5D18-7648-9FBC-E3DFEE45FE39}" sibTransId="{FA359944-C295-7C49-BDAC-C5B8B15CDFE7}"/>
    <dgm:cxn modelId="{357A8156-85C1-45A5-B5F9-CE00ED78C8AB}" type="presParOf" srcId="{82B71E07-46A9-1F4C-9980-576B2FA3ADD8}" destId="{A3A8D8DA-067B-EC42-9EAF-7E4FD8AA6489}" srcOrd="0" destOrd="0" presId="urn:microsoft.com/office/officeart/2005/8/layout/vList5"/>
    <dgm:cxn modelId="{5128BF82-1C5E-4BA1-9D5B-96CD273BC194}" type="presParOf" srcId="{A3A8D8DA-067B-EC42-9EAF-7E4FD8AA6489}" destId="{5131D196-118F-ED4B-8F8C-9F861CEE6268}" srcOrd="0" destOrd="0" presId="urn:microsoft.com/office/officeart/2005/8/layout/vList5"/>
    <dgm:cxn modelId="{831F80CC-ADA5-48AB-9145-E6B974984590}" type="presParOf" srcId="{A3A8D8DA-067B-EC42-9EAF-7E4FD8AA6489}" destId="{B2E2EFB5-3D81-DA40-B0AB-7277103CCFA5}" srcOrd="1" destOrd="0" presId="urn:microsoft.com/office/officeart/2005/8/layout/vList5"/>
    <dgm:cxn modelId="{D9423A9B-063C-4AA5-B8FB-B5A66DD642CE}" type="presParOf" srcId="{82B71E07-46A9-1F4C-9980-576B2FA3ADD8}" destId="{86757E5C-20F4-E745-A720-B10E686939A4}" srcOrd="1" destOrd="0" presId="urn:microsoft.com/office/officeart/2005/8/layout/vList5"/>
    <dgm:cxn modelId="{1467D7DC-24E9-4007-93EA-2858766B4FA2}" type="presParOf" srcId="{82B71E07-46A9-1F4C-9980-576B2FA3ADD8}" destId="{0760AE06-7B56-494A-A0E8-36B594643D8E}" srcOrd="2" destOrd="0" presId="urn:microsoft.com/office/officeart/2005/8/layout/vList5"/>
    <dgm:cxn modelId="{DECAA2C3-1337-4577-A756-EA1E776E450E}" type="presParOf" srcId="{0760AE06-7B56-494A-A0E8-36B594643D8E}" destId="{C3381103-080C-D746-8B27-46B2DEE4028C}" srcOrd="0" destOrd="0" presId="urn:microsoft.com/office/officeart/2005/8/layout/vList5"/>
    <dgm:cxn modelId="{45A5B59E-2212-48A7-AC8B-0C34C05807DB}" type="presParOf" srcId="{0760AE06-7B56-494A-A0E8-36B594643D8E}" destId="{FBE9ED35-B856-174C-8737-A32D2C924CA6}" srcOrd="1" destOrd="0" presId="urn:microsoft.com/office/officeart/2005/8/layout/vList5"/>
    <dgm:cxn modelId="{5A42F86A-2E55-4D65-B801-F14336DFB6CD}" type="presParOf" srcId="{82B71E07-46A9-1F4C-9980-576B2FA3ADD8}" destId="{42D27948-8160-FF47-9116-9786F5E669CE}" srcOrd="3" destOrd="0" presId="urn:microsoft.com/office/officeart/2005/8/layout/vList5"/>
    <dgm:cxn modelId="{50CDEB92-4864-4BB8-89F7-FCB307428660}" type="presParOf" srcId="{82B71E07-46A9-1F4C-9980-576B2FA3ADD8}" destId="{39BBA486-03BD-2144-ABBF-AE369E5400B7}" srcOrd="4" destOrd="0" presId="urn:microsoft.com/office/officeart/2005/8/layout/vList5"/>
    <dgm:cxn modelId="{3D95A958-30CE-4755-B18F-36E0BF6F23D0}" type="presParOf" srcId="{39BBA486-03BD-2144-ABBF-AE369E5400B7}" destId="{70B8D9E0-4A6D-2F44-B595-4E51FB1CC510}" srcOrd="0" destOrd="0" presId="urn:microsoft.com/office/officeart/2005/8/layout/vList5"/>
    <dgm:cxn modelId="{A8F3D72A-352C-4577-9FC3-E6D2D9328711}"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1800" b="0" dirty="0"/>
            <a:t>Le centre Pompidou</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1800" b="0" strike="noStrike" spc="-1" dirty="0">
              <a:solidFill>
                <a:srgbClr val="000000"/>
              </a:solidFill>
              <a:latin typeface="Arial"/>
              <a:ea typeface="DejaVu Sans"/>
            </a:rPr>
            <a:t>L’Arc de Triomphe</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1800" b="1" dirty="0"/>
            <a:t> </a:t>
          </a:r>
          <a:r>
            <a:rPr lang="fr-FR" sz="1800" b="0" strike="noStrike" spc="-1" dirty="0">
              <a:solidFill>
                <a:srgbClr val="000000"/>
              </a:solidFill>
              <a:latin typeface="Arial"/>
              <a:ea typeface="DejaVu Sans"/>
            </a:rPr>
            <a:t>La Tour Eiffel</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126524BC-6595-467A-B498-57EC8931174A}" type="presOf" srcId="{D865DF60-6A8A-1346-86CF-ADC5241F7441}" destId="{C3381103-080C-D746-8B27-46B2DEE4028C}" srcOrd="0" destOrd="0" presId="urn:microsoft.com/office/officeart/2005/8/layout/vList5"/>
    <dgm:cxn modelId="{914188EF-0161-411C-A4E2-285B9CB7399C}" type="presOf" srcId="{31427C3A-E33A-4C40-B6A8-DF440F9FA9C2}" destId="{09F84ED2-5430-D348-8351-1C588DA968EF}" srcOrd="0" destOrd="0" presId="urn:microsoft.com/office/officeart/2005/8/layout/vList5"/>
    <dgm:cxn modelId="{FD2FDD41-99D4-47A8-B323-C9F59C1CDACC}" type="presOf" srcId="{39104730-2024-374C-98E0-3A4CE7ED9881}" destId="{82B71E07-46A9-1F4C-9980-576B2FA3ADD8}" srcOrd="0" destOrd="0" presId="urn:microsoft.com/office/officeart/2005/8/layout/vList5"/>
    <dgm:cxn modelId="{26A336B0-41D8-4B33-9F95-F8AA572C92ED}" type="presOf" srcId="{5A256FE1-617A-F64B-AAA5-E71BA3D8E71B}" destId="{5131D196-118F-ED4B-8F8C-9F861CEE6268}"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F36B6E42-8994-436E-BA2F-0DC8073C868F}" type="presOf" srcId="{C98D5B68-7884-6648-A6A0-2E344EE2F2C1}" destId="{70B8D9E0-4A6D-2F44-B595-4E51FB1CC510}" srcOrd="0" destOrd="0" presId="urn:microsoft.com/office/officeart/2005/8/layout/vList5"/>
    <dgm:cxn modelId="{F71A7366-E2A5-4F75-9A32-ECA9275F3D13}" type="presOf" srcId="{2C8EC395-066D-984E-8F48-1D03BBA365D6}" destId="{FBE9ED35-B856-174C-8737-A32D2C924CA6}"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66D5BC7A-A562-4A6C-B545-D28F15FFD12F}" type="presOf" srcId="{DD6BBC1B-D149-744A-A30E-EFE273F02222}" destId="{B2E2EFB5-3D81-DA40-B0AB-7277103CCFA5}" srcOrd="0" destOrd="0" presId="urn:microsoft.com/office/officeart/2005/8/layout/vList5"/>
    <dgm:cxn modelId="{F2D62179-9A53-48CE-9B5F-5CB046955FCB}" type="presParOf" srcId="{82B71E07-46A9-1F4C-9980-576B2FA3ADD8}" destId="{A3A8D8DA-067B-EC42-9EAF-7E4FD8AA6489}" srcOrd="0" destOrd="0" presId="urn:microsoft.com/office/officeart/2005/8/layout/vList5"/>
    <dgm:cxn modelId="{1C504B31-1976-41F7-B570-A6BAFD00CC8C}" type="presParOf" srcId="{A3A8D8DA-067B-EC42-9EAF-7E4FD8AA6489}" destId="{5131D196-118F-ED4B-8F8C-9F861CEE6268}" srcOrd="0" destOrd="0" presId="urn:microsoft.com/office/officeart/2005/8/layout/vList5"/>
    <dgm:cxn modelId="{14E0FC29-BF64-430B-9029-F01CB0C6987D}" type="presParOf" srcId="{A3A8D8DA-067B-EC42-9EAF-7E4FD8AA6489}" destId="{B2E2EFB5-3D81-DA40-B0AB-7277103CCFA5}" srcOrd="1" destOrd="0" presId="urn:microsoft.com/office/officeart/2005/8/layout/vList5"/>
    <dgm:cxn modelId="{75122224-B952-40BF-B5B7-DABDCA1B7E0D}" type="presParOf" srcId="{82B71E07-46A9-1F4C-9980-576B2FA3ADD8}" destId="{86757E5C-20F4-E745-A720-B10E686939A4}" srcOrd="1" destOrd="0" presId="urn:microsoft.com/office/officeart/2005/8/layout/vList5"/>
    <dgm:cxn modelId="{A491643E-F437-4FC3-B1FD-C1E216B087FE}" type="presParOf" srcId="{82B71E07-46A9-1F4C-9980-576B2FA3ADD8}" destId="{0760AE06-7B56-494A-A0E8-36B594643D8E}" srcOrd="2" destOrd="0" presId="urn:microsoft.com/office/officeart/2005/8/layout/vList5"/>
    <dgm:cxn modelId="{578B4C50-7C27-4216-932D-85B3E7653D33}" type="presParOf" srcId="{0760AE06-7B56-494A-A0E8-36B594643D8E}" destId="{C3381103-080C-D746-8B27-46B2DEE4028C}" srcOrd="0" destOrd="0" presId="urn:microsoft.com/office/officeart/2005/8/layout/vList5"/>
    <dgm:cxn modelId="{4A6B8918-3F1C-43C1-B187-3D664EF67002}" type="presParOf" srcId="{0760AE06-7B56-494A-A0E8-36B594643D8E}" destId="{FBE9ED35-B856-174C-8737-A32D2C924CA6}" srcOrd="1" destOrd="0" presId="urn:microsoft.com/office/officeart/2005/8/layout/vList5"/>
    <dgm:cxn modelId="{2B41CDA8-9E9B-4BD1-B63D-FFA6994D1F4C}" type="presParOf" srcId="{82B71E07-46A9-1F4C-9980-576B2FA3ADD8}" destId="{42D27948-8160-FF47-9116-9786F5E669CE}" srcOrd="3" destOrd="0" presId="urn:microsoft.com/office/officeart/2005/8/layout/vList5"/>
    <dgm:cxn modelId="{0D02C87B-E671-4A7B-ACD2-7F39AE4ED2D5}" type="presParOf" srcId="{82B71E07-46A9-1F4C-9980-576B2FA3ADD8}" destId="{39BBA486-03BD-2144-ABBF-AE369E5400B7}" srcOrd="4" destOrd="0" presId="urn:microsoft.com/office/officeart/2005/8/layout/vList5"/>
    <dgm:cxn modelId="{B5A0E30C-7541-43FC-A34D-90A5481B903A}" type="presParOf" srcId="{39BBA486-03BD-2144-ABBF-AE369E5400B7}" destId="{70B8D9E0-4A6D-2F44-B595-4E51FB1CC510}" srcOrd="0" destOrd="0" presId="urn:microsoft.com/office/officeart/2005/8/layout/vList5"/>
    <dgm:cxn modelId="{914CE692-350B-45D4-B7CF-9E5A3CF318C4}"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chemeClr val="tx2">
            <a:lumMod val="40000"/>
            <a:lumOff val="60000"/>
            <a:alpha val="90000"/>
          </a:schemeClr>
        </a:solidFill>
      </dgm:spPr>
      <dgm:t>
        <a:bodyPr/>
        <a:lstStyle/>
        <a:p>
          <a:pPr algn="ctr">
            <a:buNone/>
          </a:pPr>
          <a:r>
            <a:rPr lang="fr-FR" sz="1800" b="0" dirty="0"/>
            <a:t>Le centre Pompidou</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1800" b="0" strike="noStrike" spc="-1" dirty="0">
              <a:solidFill>
                <a:srgbClr val="000000"/>
              </a:solidFill>
              <a:latin typeface="Arial"/>
              <a:ea typeface="DejaVu Sans"/>
            </a:rPr>
            <a:t>L’Arc de Triomphe</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1800" b="1" dirty="0"/>
            <a:t> </a:t>
          </a:r>
          <a:r>
            <a:rPr lang="fr-FR" sz="1800" b="0" strike="noStrike" spc="-1" dirty="0">
              <a:solidFill>
                <a:srgbClr val="000000"/>
              </a:solidFill>
              <a:latin typeface="Arial"/>
              <a:ea typeface="DejaVu Sans"/>
            </a:rPr>
            <a:t>La Tour Eiffel</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411E76E3-1F6C-40BE-94E9-2AC0B56FCFCF}" type="presOf" srcId="{DD6BBC1B-D149-744A-A30E-EFE273F02222}" destId="{B2E2EFB5-3D81-DA40-B0AB-7277103CCFA5}"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CFE1142F-E1E9-4D06-BC13-E14BB5329D0B}" type="presOf" srcId="{D865DF60-6A8A-1346-86CF-ADC5241F7441}" destId="{C3381103-080C-D746-8B27-46B2DEE4028C}" srcOrd="0" destOrd="0" presId="urn:microsoft.com/office/officeart/2005/8/layout/vList5"/>
    <dgm:cxn modelId="{059D4FB7-36B6-4FCF-86B2-E3E740BE66BB}" type="presOf" srcId="{39104730-2024-374C-98E0-3A4CE7ED9881}" destId="{82B71E07-46A9-1F4C-9980-576B2FA3ADD8}" srcOrd="0" destOrd="0" presId="urn:microsoft.com/office/officeart/2005/8/layout/vList5"/>
    <dgm:cxn modelId="{3DD726E5-4FF5-4463-988F-24089BEED75D}" type="presOf" srcId="{2C8EC395-066D-984E-8F48-1D03BBA365D6}" destId="{FBE9ED35-B856-174C-8737-A32D2C924CA6}" srcOrd="0" destOrd="0" presId="urn:microsoft.com/office/officeart/2005/8/layout/vList5"/>
    <dgm:cxn modelId="{38DB00A6-4103-413C-80F2-1DC9444FB1F9}" type="presOf" srcId="{C98D5B68-7884-6648-A6A0-2E344EE2F2C1}" destId="{70B8D9E0-4A6D-2F44-B595-4E51FB1CC510}"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2A6E9CD6-E0F0-4EB6-B2F2-CD6B83BEC93C}" type="presOf" srcId="{31427C3A-E33A-4C40-B6A8-DF440F9FA9C2}" destId="{09F84ED2-5430-D348-8351-1C588DA968EF}" srcOrd="0" destOrd="0" presId="urn:microsoft.com/office/officeart/2005/8/layout/vList5"/>
    <dgm:cxn modelId="{4EC8700B-3B85-4C93-AAA2-46A8C7AA9C8D}" type="presOf" srcId="{5A256FE1-617A-F64B-AAA5-E71BA3D8E71B}" destId="{5131D196-118F-ED4B-8F8C-9F861CEE6268}" srcOrd="0" destOrd="0" presId="urn:microsoft.com/office/officeart/2005/8/layout/vList5"/>
    <dgm:cxn modelId="{0515B128-6C6B-455A-AC96-83F81EA55FDA}" type="presParOf" srcId="{82B71E07-46A9-1F4C-9980-576B2FA3ADD8}" destId="{A3A8D8DA-067B-EC42-9EAF-7E4FD8AA6489}" srcOrd="0" destOrd="0" presId="urn:microsoft.com/office/officeart/2005/8/layout/vList5"/>
    <dgm:cxn modelId="{BE1E9F90-2A85-46CF-AF0B-4657034DE878}" type="presParOf" srcId="{A3A8D8DA-067B-EC42-9EAF-7E4FD8AA6489}" destId="{5131D196-118F-ED4B-8F8C-9F861CEE6268}" srcOrd="0" destOrd="0" presId="urn:microsoft.com/office/officeart/2005/8/layout/vList5"/>
    <dgm:cxn modelId="{68DC33FC-6729-4632-97CC-06E1B6EEF186}" type="presParOf" srcId="{A3A8D8DA-067B-EC42-9EAF-7E4FD8AA6489}" destId="{B2E2EFB5-3D81-DA40-B0AB-7277103CCFA5}" srcOrd="1" destOrd="0" presId="urn:microsoft.com/office/officeart/2005/8/layout/vList5"/>
    <dgm:cxn modelId="{AC9B284F-FEF0-4338-96D5-35A8A2D41E66}" type="presParOf" srcId="{82B71E07-46A9-1F4C-9980-576B2FA3ADD8}" destId="{86757E5C-20F4-E745-A720-B10E686939A4}" srcOrd="1" destOrd="0" presId="urn:microsoft.com/office/officeart/2005/8/layout/vList5"/>
    <dgm:cxn modelId="{DAD71375-4236-4F2A-9D63-B123BF4539A1}" type="presParOf" srcId="{82B71E07-46A9-1F4C-9980-576B2FA3ADD8}" destId="{0760AE06-7B56-494A-A0E8-36B594643D8E}" srcOrd="2" destOrd="0" presId="urn:microsoft.com/office/officeart/2005/8/layout/vList5"/>
    <dgm:cxn modelId="{D83F5675-4D63-467D-BA0B-ED283AFBBBBF}" type="presParOf" srcId="{0760AE06-7B56-494A-A0E8-36B594643D8E}" destId="{C3381103-080C-D746-8B27-46B2DEE4028C}" srcOrd="0" destOrd="0" presId="urn:microsoft.com/office/officeart/2005/8/layout/vList5"/>
    <dgm:cxn modelId="{6409C199-790B-4A2B-8DE8-9D07CCBDEBE7}" type="presParOf" srcId="{0760AE06-7B56-494A-A0E8-36B594643D8E}" destId="{FBE9ED35-B856-174C-8737-A32D2C924CA6}" srcOrd="1" destOrd="0" presId="urn:microsoft.com/office/officeart/2005/8/layout/vList5"/>
    <dgm:cxn modelId="{DF4EC144-9EF6-4156-A788-5D5F4FADC84E}" type="presParOf" srcId="{82B71E07-46A9-1F4C-9980-576B2FA3ADD8}" destId="{42D27948-8160-FF47-9116-9786F5E669CE}" srcOrd="3" destOrd="0" presId="urn:microsoft.com/office/officeart/2005/8/layout/vList5"/>
    <dgm:cxn modelId="{0C3359C9-09D6-4EED-A821-829CC3AF3A4C}" type="presParOf" srcId="{82B71E07-46A9-1F4C-9980-576B2FA3ADD8}" destId="{39BBA486-03BD-2144-ABBF-AE369E5400B7}" srcOrd="4" destOrd="0" presId="urn:microsoft.com/office/officeart/2005/8/layout/vList5"/>
    <dgm:cxn modelId="{A995BB08-1803-4BBF-AF9C-10313B1F5FA6}" type="presParOf" srcId="{39BBA486-03BD-2144-ABBF-AE369E5400B7}" destId="{70B8D9E0-4A6D-2F44-B595-4E51FB1CC510}" srcOrd="0" destOrd="0" presId="urn:microsoft.com/office/officeart/2005/8/layout/vList5"/>
    <dgm:cxn modelId="{D7DF827C-7159-456D-B573-43930C3534E5}"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3</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5</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custLinFactNeighborX="-2273" custLinFactNeighborY="703">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E1D5619D-3DA9-4978-BB1D-50C98F3FEA0F}" type="presOf" srcId="{5DE07056-2EA7-4D22-8EF2-EE547050C301}" destId="{727EC45C-35A9-4A38-8DFB-F917F09A3120}" srcOrd="0" destOrd="0" presId="urn:microsoft.com/office/officeart/2005/8/layout/matrix3"/>
    <dgm:cxn modelId="{69D563FA-FED9-4D52-A244-E97A784C7D68}" type="presOf" srcId="{04D1682D-527C-479C-9D64-5968A6AC6F31}" destId="{AFDD0E0C-48EF-4650-8CD4-5342FCD802A5}" srcOrd="0" destOrd="0" presId="urn:microsoft.com/office/officeart/2005/8/layout/matrix3"/>
    <dgm:cxn modelId="{CF3F9B99-7F7B-4649-999C-D0E8CC63B50C}" type="presOf" srcId="{DF0E4A58-C766-47C9-A1C7-B1F146D59A9D}" destId="{6F14DA0D-ED77-4A44-BD68-C29FBFFACE63}"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73D2541C-4485-4BB0-9BFA-E3CD56AF6CE9}" type="presOf" srcId="{A8A031E9-5D48-4FCA-BFE6-7D585C9F8980}" destId="{FA915A91-1BB6-4D0B-8562-878ABA12074B}" srcOrd="0" destOrd="0" presId="urn:microsoft.com/office/officeart/2005/8/layout/matrix3"/>
    <dgm:cxn modelId="{9E530B40-5635-4EE0-BD3E-A9DDB662EC31}" type="presOf" srcId="{113A100D-6AAD-4D11-B014-949EF7803463}" destId="{E6A5FB3D-716E-4D66-B40B-7A0AE339F06F}" srcOrd="0" destOrd="0" presId="urn:microsoft.com/office/officeart/2005/8/layout/matrix3"/>
    <dgm:cxn modelId="{DC1D51D9-2A96-485E-A21A-185A0ABFEE17}" type="presParOf" srcId="{727EC45C-35A9-4A38-8DFB-F917F09A3120}" destId="{103D05D9-8320-477B-BE9A-E69D138381FD}" srcOrd="0" destOrd="0" presId="urn:microsoft.com/office/officeart/2005/8/layout/matrix3"/>
    <dgm:cxn modelId="{5F17A15C-19D0-47B0-AACB-739EA53610FF}" type="presParOf" srcId="{727EC45C-35A9-4A38-8DFB-F917F09A3120}" destId="{6F14DA0D-ED77-4A44-BD68-C29FBFFACE63}" srcOrd="1" destOrd="0" presId="urn:microsoft.com/office/officeart/2005/8/layout/matrix3"/>
    <dgm:cxn modelId="{9F549FF9-4ADB-4963-BA07-002773355C1F}" type="presParOf" srcId="{727EC45C-35A9-4A38-8DFB-F917F09A3120}" destId="{E6A5FB3D-716E-4D66-B40B-7A0AE339F06F}" srcOrd="2" destOrd="0" presId="urn:microsoft.com/office/officeart/2005/8/layout/matrix3"/>
    <dgm:cxn modelId="{7B794334-E3F4-4E84-9AEA-BA1B583732DB}" type="presParOf" srcId="{727EC45C-35A9-4A38-8DFB-F917F09A3120}" destId="{AFDD0E0C-48EF-4650-8CD4-5342FCD802A5}" srcOrd="3" destOrd="0" presId="urn:microsoft.com/office/officeart/2005/8/layout/matrix3"/>
    <dgm:cxn modelId="{EE0A3795-2B2A-4DE2-859F-4E54B8F99629}"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2</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3</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FF7FD8B1-CF09-4D6D-B1F4-BCF2C871BEEA}" type="presOf" srcId="{04D1682D-527C-479C-9D64-5968A6AC6F31}" destId="{AFDD0E0C-48EF-4650-8CD4-5342FCD802A5}" srcOrd="0" destOrd="0" presId="urn:microsoft.com/office/officeart/2005/8/layout/matrix3"/>
    <dgm:cxn modelId="{C8C93E8A-3744-4AD4-AEDB-4BBE9106EFCB}" srcId="{5DE07056-2EA7-4D22-8EF2-EE547050C301}" destId="{DF0E4A58-C766-47C9-A1C7-B1F146D59A9D}" srcOrd="0" destOrd="0" parTransId="{2198CEE6-99BA-493C-9BE9-449E6123137B}" sibTransId="{0BCCB675-952C-4183-8951-7A74ED39204D}"/>
    <dgm:cxn modelId="{A70F9E32-5A36-4F18-B777-7B8C292956D9}" type="presOf" srcId="{113A100D-6AAD-4D11-B014-949EF7803463}" destId="{E6A5FB3D-716E-4D66-B40B-7A0AE339F06F}"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B2F22EB6-AE11-41E7-B507-E9FF199FBDF3}" type="presOf" srcId="{5DE07056-2EA7-4D22-8EF2-EE547050C301}" destId="{727EC45C-35A9-4A38-8DFB-F917F09A3120}"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D4A5B0C3-958F-4FC8-8E66-45634019F5A7}" type="presOf" srcId="{DF0E4A58-C766-47C9-A1C7-B1F146D59A9D}" destId="{6F14DA0D-ED77-4A44-BD68-C29FBFFACE63}" srcOrd="0" destOrd="0" presId="urn:microsoft.com/office/officeart/2005/8/layout/matrix3"/>
    <dgm:cxn modelId="{2B2A14BB-AD1E-4032-91F7-D1A4A38DEC65}" type="presOf" srcId="{A8A031E9-5D48-4FCA-BFE6-7D585C9F8980}" destId="{FA915A91-1BB6-4D0B-8562-878ABA12074B}" srcOrd="0" destOrd="0" presId="urn:microsoft.com/office/officeart/2005/8/layout/matrix3"/>
    <dgm:cxn modelId="{48AE9B50-2627-4663-BDE8-148964AB4E9A}" type="presParOf" srcId="{727EC45C-35A9-4A38-8DFB-F917F09A3120}" destId="{103D05D9-8320-477B-BE9A-E69D138381FD}" srcOrd="0" destOrd="0" presId="urn:microsoft.com/office/officeart/2005/8/layout/matrix3"/>
    <dgm:cxn modelId="{BFB64357-4241-4087-B92C-5B2D0465A595}" type="presParOf" srcId="{727EC45C-35A9-4A38-8DFB-F917F09A3120}" destId="{6F14DA0D-ED77-4A44-BD68-C29FBFFACE63}" srcOrd="1" destOrd="0" presId="urn:microsoft.com/office/officeart/2005/8/layout/matrix3"/>
    <dgm:cxn modelId="{AAEC9AFC-E197-411F-BE91-225DC5AF18B4}" type="presParOf" srcId="{727EC45C-35A9-4A38-8DFB-F917F09A3120}" destId="{E6A5FB3D-716E-4D66-B40B-7A0AE339F06F}" srcOrd="2" destOrd="0" presId="urn:microsoft.com/office/officeart/2005/8/layout/matrix3"/>
    <dgm:cxn modelId="{F17797AB-DBB3-41DD-9FF9-D8F840A6C109}" type="presParOf" srcId="{727EC45C-35A9-4A38-8DFB-F917F09A3120}" destId="{AFDD0E0C-48EF-4650-8CD4-5342FCD802A5}" srcOrd="3" destOrd="0" presId="urn:microsoft.com/office/officeart/2005/8/layout/matrix3"/>
    <dgm:cxn modelId="{1620D404-1E31-40B5-8445-D3F6AC0C1FA7}"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0</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1</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2</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3</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C8C93E8A-3744-4AD4-AEDB-4BBE9106EFCB}" srcId="{5DE07056-2EA7-4D22-8EF2-EE547050C301}" destId="{DF0E4A58-C766-47C9-A1C7-B1F146D59A9D}" srcOrd="0" destOrd="0" parTransId="{2198CEE6-99BA-493C-9BE9-449E6123137B}" sibTransId="{0BCCB675-952C-4183-8951-7A74ED39204D}"/>
    <dgm:cxn modelId="{B46BD0C7-D958-45DE-B162-20CA2CA78D9E}" type="presOf" srcId="{113A100D-6AAD-4D11-B014-949EF7803463}" destId="{E6A5FB3D-716E-4D66-B40B-7A0AE339F06F}" srcOrd="0" destOrd="0" presId="urn:microsoft.com/office/officeart/2005/8/layout/matrix3"/>
    <dgm:cxn modelId="{68D85C0E-09B5-441D-ADB1-1AEB02EA8DA1}" type="presOf" srcId="{DF0E4A58-C766-47C9-A1C7-B1F146D59A9D}" destId="{6F14DA0D-ED77-4A44-BD68-C29FBFFACE63}"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CF803EB8-5035-43A5-974A-408B29CDC0F5}" type="presOf" srcId="{5DE07056-2EA7-4D22-8EF2-EE547050C301}" destId="{727EC45C-35A9-4A38-8DFB-F917F09A3120}"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4DDE4974-E4C7-45EB-991B-50BED08A6741}" type="presOf" srcId="{04D1682D-527C-479C-9D64-5968A6AC6F31}" destId="{AFDD0E0C-48EF-4650-8CD4-5342FCD802A5}" srcOrd="0" destOrd="0" presId="urn:microsoft.com/office/officeart/2005/8/layout/matrix3"/>
    <dgm:cxn modelId="{A0D224FF-B1B8-4B41-9D23-E2F0C4481D3A}" type="presOf" srcId="{A8A031E9-5D48-4FCA-BFE6-7D585C9F8980}" destId="{FA915A91-1BB6-4D0B-8562-878ABA12074B}" srcOrd="0" destOrd="0" presId="urn:microsoft.com/office/officeart/2005/8/layout/matrix3"/>
    <dgm:cxn modelId="{8BD8533E-978D-4957-BC93-2B0B639386D1}" type="presParOf" srcId="{727EC45C-35A9-4A38-8DFB-F917F09A3120}" destId="{103D05D9-8320-477B-BE9A-E69D138381FD}" srcOrd="0" destOrd="0" presId="urn:microsoft.com/office/officeart/2005/8/layout/matrix3"/>
    <dgm:cxn modelId="{A7FDB080-4ADF-4BB2-BBE6-199F2222D433}" type="presParOf" srcId="{727EC45C-35A9-4A38-8DFB-F917F09A3120}" destId="{6F14DA0D-ED77-4A44-BD68-C29FBFFACE63}" srcOrd="1" destOrd="0" presId="urn:microsoft.com/office/officeart/2005/8/layout/matrix3"/>
    <dgm:cxn modelId="{846E4244-2159-4248-AA88-FF80DCB1F1C4}" type="presParOf" srcId="{727EC45C-35A9-4A38-8DFB-F917F09A3120}" destId="{E6A5FB3D-716E-4D66-B40B-7A0AE339F06F}" srcOrd="2" destOrd="0" presId="urn:microsoft.com/office/officeart/2005/8/layout/matrix3"/>
    <dgm:cxn modelId="{7D46B320-5D5B-499A-81AB-1129D42D631C}" type="presParOf" srcId="{727EC45C-35A9-4A38-8DFB-F917F09A3120}" destId="{AFDD0E0C-48EF-4650-8CD4-5342FCD802A5}" srcOrd="3" destOrd="0" presId="urn:microsoft.com/office/officeart/2005/8/layout/matrix3"/>
    <dgm:cxn modelId="{FEB87EE1-23D7-4F8E-8179-DDB08ABAF4AD}"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0070C0"/>
        </a:solidFill>
      </dgm:spPr>
      <dgm:t>
        <a:bodyPr/>
        <a:lstStyle/>
        <a:p>
          <a:r>
            <a:rPr lang="fr-FR" dirty="0"/>
            <a:t>1</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3</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0070C0"/>
        </a:solidFill>
      </dgm:spPr>
      <dgm:t>
        <a:bodyPr/>
        <a:lstStyle/>
        <a:p>
          <a:r>
            <a:rPr lang="fr-FR" dirty="0"/>
            <a:t>5</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0070C0"/>
        </a:solidFill>
      </dgm:spPr>
      <dgm:t>
        <a:bodyPr/>
        <a:lstStyle/>
        <a:p>
          <a:r>
            <a:rPr lang="fr-FR" dirty="0"/>
            <a:t>7</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F301A51E-C463-41A0-93FC-E53DEFCCBDCE}" type="presOf" srcId="{DF0E4A58-C766-47C9-A1C7-B1F146D59A9D}" destId="{6F14DA0D-ED77-4A44-BD68-C29FBFFACE63}" srcOrd="0" destOrd="0" presId="urn:microsoft.com/office/officeart/2005/8/layout/matrix3"/>
    <dgm:cxn modelId="{72F3F4B2-2E2B-4728-862B-E84F5E8AA2EA}" srcId="{5DE07056-2EA7-4D22-8EF2-EE547050C301}" destId="{113A100D-6AAD-4D11-B014-949EF7803463}" srcOrd="1" destOrd="0" parTransId="{14F9430D-7584-47B8-964C-AE0DDD9E583F}" sibTransId="{F2F44FD8-111A-4621-ACBC-98026BDF143D}"/>
    <dgm:cxn modelId="{B535C927-B73D-4BE2-B774-E8444B069C50}" type="presOf" srcId="{113A100D-6AAD-4D11-B014-949EF7803463}" destId="{E6A5FB3D-716E-4D66-B40B-7A0AE339F06F}" srcOrd="0" destOrd="0" presId="urn:microsoft.com/office/officeart/2005/8/layout/matrix3"/>
    <dgm:cxn modelId="{AB2AD9F6-F417-43E7-9BCD-CF65599880BC}" type="presOf" srcId="{04D1682D-527C-479C-9D64-5968A6AC6F31}" destId="{AFDD0E0C-48EF-4650-8CD4-5342FCD802A5}" srcOrd="0" destOrd="0" presId="urn:microsoft.com/office/officeart/2005/8/layout/matrix3"/>
    <dgm:cxn modelId="{C8C93E8A-3744-4AD4-AEDB-4BBE9106EFCB}" srcId="{5DE07056-2EA7-4D22-8EF2-EE547050C301}" destId="{DF0E4A58-C766-47C9-A1C7-B1F146D59A9D}" srcOrd="0" destOrd="0" parTransId="{2198CEE6-99BA-493C-9BE9-449E6123137B}" sibTransId="{0BCCB675-952C-4183-8951-7A74ED39204D}"/>
    <dgm:cxn modelId="{476C5D85-7A0C-4E1C-8DC9-C12198CA2F04}" srcId="{5DE07056-2EA7-4D22-8EF2-EE547050C301}" destId="{04D1682D-527C-479C-9D64-5968A6AC6F31}" srcOrd="2" destOrd="0" parTransId="{5E9B82C9-8C8B-45E0-AEF6-29BE3246B81C}" sibTransId="{9FCA7EA8-4F3D-4DFD-B3A3-3EA32A841B49}"/>
    <dgm:cxn modelId="{2EE34646-31D6-4F43-BAEF-06187D85AD63}" type="presOf" srcId="{5DE07056-2EA7-4D22-8EF2-EE547050C301}" destId="{727EC45C-35A9-4A38-8DFB-F917F09A3120}" srcOrd="0" destOrd="0" presId="urn:microsoft.com/office/officeart/2005/8/layout/matrix3"/>
    <dgm:cxn modelId="{D67C7E75-6B59-4657-9231-64BE0804F2FD}" type="presOf" srcId="{A8A031E9-5D48-4FCA-BFE6-7D585C9F8980}" destId="{FA915A91-1BB6-4D0B-8562-878ABA12074B}" srcOrd="0" destOrd="0" presId="urn:microsoft.com/office/officeart/2005/8/layout/matrix3"/>
    <dgm:cxn modelId="{D926CA7A-BEA9-4F1B-BC5B-A5BF49C06853}" srcId="{5DE07056-2EA7-4D22-8EF2-EE547050C301}" destId="{A8A031E9-5D48-4FCA-BFE6-7D585C9F8980}" srcOrd="3" destOrd="0" parTransId="{20B0E70D-1D84-4A96-BF2F-D70C0E213854}" sibTransId="{76B5FF1B-2285-4047-8B6D-7B10C0AEEA30}"/>
    <dgm:cxn modelId="{9CD2639A-BF78-4A64-A0D3-9555592C40D1}" type="presParOf" srcId="{727EC45C-35A9-4A38-8DFB-F917F09A3120}" destId="{103D05D9-8320-477B-BE9A-E69D138381FD}" srcOrd="0" destOrd="0" presId="urn:microsoft.com/office/officeart/2005/8/layout/matrix3"/>
    <dgm:cxn modelId="{A380D8A5-D95F-4643-AF24-F9747E0CCE75}" type="presParOf" srcId="{727EC45C-35A9-4A38-8DFB-F917F09A3120}" destId="{6F14DA0D-ED77-4A44-BD68-C29FBFFACE63}" srcOrd="1" destOrd="0" presId="urn:microsoft.com/office/officeart/2005/8/layout/matrix3"/>
    <dgm:cxn modelId="{FCE2A1F6-805E-44FF-8ED5-95C5884B00D1}" type="presParOf" srcId="{727EC45C-35A9-4A38-8DFB-F917F09A3120}" destId="{E6A5FB3D-716E-4D66-B40B-7A0AE339F06F}" srcOrd="2" destOrd="0" presId="urn:microsoft.com/office/officeart/2005/8/layout/matrix3"/>
    <dgm:cxn modelId="{A3B7C241-24A9-4685-A4D3-F0C21BB8C035}" type="presParOf" srcId="{727EC45C-35A9-4A38-8DFB-F917F09A3120}" destId="{AFDD0E0C-48EF-4650-8CD4-5342FCD802A5}" srcOrd="3" destOrd="0" presId="urn:microsoft.com/office/officeart/2005/8/layout/matrix3"/>
    <dgm:cxn modelId="{134AFD2A-3876-430D-8F6F-FE05D598C6E3}"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07056-2EA7-4D22-8EF2-EE547050C30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DF0E4A58-C766-47C9-A1C7-B1F146D59A9D}">
      <dgm:prSet phldrT="[Texte]"/>
      <dgm:spPr>
        <a:solidFill>
          <a:srgbClr val="FF0000"/>
        </a:solidFill>
      </dgm:spPr>
      <dgm:t>
        <a:bodyPr/>
        <a:lstStyle/>
        <a:p>
          <a:r>
            <a:rPr lang="fr-FR" dirty="0"/>
            <a:t>1</a:t>
          </a:r>
        </a:p>
      </dgm:t>
    </dgm:pt>
    <dgm:pt modelId="{2198CEE6-99BA-493C-9BE9-449E6123137B}" type="parTrans" cxnId="{C8C93E8A-3744-4AD4-AEDB-4BBE9106EFCB}">
      <dgm:prSet/>
      <dgm:spPr/>
      <dgm:t>
        <a:bodyPr/>
        <a:lstStyle/>
        <a:p>
          <a:endParaRPr lang="fr-FR"/>
        </a:p>
      </dgm:t>
    </dgm:pt>
    <dgm:pt modelId="{0BCCB675-952C-4183-8951-7A74ED39204D}" type="sibTrans" cxnId="{C8C93E8A-3744-4AD4-AEDB-4BBE9106EFCB}">
      <dgm:prSet/>
      <dgm:spPr/>
      <dgm:t>
        <a:bodyPr/>
        <a:lstStyle/>
        <a:p>
          <a:endParaRPr lang="fr-FR"/>
        </a:p>
      </dgm:t>
    </dgm:pt>
    <dgm:pt modelId="{113A100D-6AAD-4D11-B014-949EF7803463}">
      <dgm:prSet phldrT="[Texte]"/>
      <dgm:spPr>
        <a:solidFill>
          <a:srgbClr val="0070C0"/>
        </a:solidFill>
      </dgm:spPr>
      <dgm:t>
        <a:bodyPr/>
        <a:lstStyle/>
        <a:p>
          <a:r>
            <a:rPr lang="fr-FR" dirty="0"/>
            <a:t>3</a:t>
          </a:r>
        </a:p>
      </dgm:t>
    </dgm:pt>
    <dgm:pt modelId="{14F9430D-7584-47B8-964C-AE0DDD9E583F}" type="parTrans" cxnId="{72F3F4B2-2E2B-4728-862B-E84F5E8AA2EA}">
      <dgm:prSet/>
      <dgm:spPr/>
      <dgm:t>
        <a:bodyPr/>
        <a:lstStyle/>
        <a:p>
          <a:endParaRPr lang="fr-FR"/>
        </a:p>
      </dgm:t>
    </dgm:pt>
    <dgm:pt modelId="{F2F44FD8-111A-4621-ACBC-98026BDF143D}" type="sibTrans" cxnId="{72F3F4B2-2E2B-4728-862B-E84F5E8AA2EA}">
      <dgm:prSet/>
      <dgm:spPr/>
      <dgm:t>
        <a:bodyPr/>
        <a:lstStyle/>
        <a:p>
          <a:endParaRPr lang="fr-FR"/>
        </a:p>
      </dgm:t>
    </dgm:pt>
    <dgm:pt modelId="{04D1682D-527C-479C-9D64-5968A6AC6F31}">
      <dgm:prSet phldrT="[Texte]"/>
      <dgm:spPr>
        <a:solidFill>
          <a:srgbClr val="FF0000"/>
        </a:solidFill>
      </dgm:spPr>
      <dgm:t>
        <a:bodyPr/>
        <a:lstStyle/>
        <a:p>
          <a:r>
            <a:rPr lang="fr-FR" dirty="0"/>
            <a:t>5</a:t>
          </a:r>
        </a:p>
      </dgm:t>
    </dgm:pt>
    <dgm:pt modelId="{5E9B82C9-8C8B-45E0-AEF6-29BE3246B81C}" type="parTrans" cxnId="{476C5D85-7A0C-4E1C-8DC9-C12198CA2F04}">
      <dgm:prSet/>
      <dgm:spPr/>
      <dgm:t>
        <a:bodyPr/>
        <a:lstStyle/>
        <a:p>
          <a:endParaRPr lang="fr-FR"/>
        </a:p>
      </dgm:t>
    </dgm:pt>
    <dgm:pt modelId="{9FCA7EA8-4F3D-4DFD-B3A3-3EA32A841B49}" type="sibTrans" cxnId="{476C5D85-7A0C-4E1C-8DC9-C12198CA2F04}">
      <dgm:prSet/>
      <dgm:spPr/>
      <dgm:t>
        <a:bodyPr/>
        <a:lstStyle/>
        <a:p>
          <a:endParaRPr lang="fr-FR"/>
        </a:p>
      </dgm:t>
    </dgm:pt>
    <dgm:pt modelId="{A8A031E9-5D48-4FCA-BFE6-7D585C9F8980}">
      <dgm:prSet phldrT="[Texte]"/>
      <dgm:spPr>
        <a:solidFill>
          <a:srgbClr val="FF0000"/>
        </a:solidFill>
      </dgm:spPr>
      <dgm:t>
        <a:bodyPr/>
        <a:lstStyle/>
        <a:p>
          <a:r>
            <a:rPr lang="fr-FR" dirty="0"/>
            <a:t>7</a:t>
          </a:r>
        </a:p>
      </dgm:t>
    </dgm:pt>
    <dgm:pt modelId="{20B0E70D-1D84-4A96-BF2F-D70C0E213854}" type="parTrans" cxnId="{D926CA7A-BEA9-4F1B-BC5B-A5BF49C06853}">
      <dgm:prSet/>
      <dgm:spPr/>
      <dgm:t>
        <a:bodyPr/>
        <a:lstStyle/>
        <a:p>
          <a:endParaRPr lang="fr-FR"/>
        </a:p>
      </dgm:t>
    </dgm:pt>
    <dgm:pt modelId="{76B5FF1B-2285-4047-8B6D-7B10C0AEEA30}" type="sibTrans" cxnId="{D926CA7A-BEA9-4F1B-BC5B-A5BF49C06853}">
      <dgm:prSet/>
      <dgm:spPr/>
      <dgm:t>
        <a:bodyPr/>
        <a:lstStyle/>
        <a:p>
          <a:endParaRPr lang="fr-FR"/>
        </a:p>
      </dgm:t>
    </dgm:pt>
    <dgm:pt modelId="{727EC45C-35A9-4A38-8DFB-F917F09A3120}" type="pres">
      <dgm:prSet presAssocID="{5DE07056-2EA7-4D22-8EF2-EE547050C301}" presName="matrix" presStyleCnt="0">
        <dgm:presLayoutVars>
          <dgm:chMax val="1"/>
          <dgm:dir/>
          <dgm:resizeHandles val="exact"/>
        </dgm:presLayoutVars>
      </dgm:prSet>
      <dgm:spPr/>
      <dgm:t>
        <a:bodyPr/>
        <a:lstStyle/>
        <a:p>
          <a:endParaRPr lang="fr-FR"/>
        </a:p>
      </dgm:t>
    </dgm:pt>
    <dgm:pt modelId="{103D05D9-8320-477B-BE9A-E69D138381FD}" type="pres">
      <dgm:prSet presAssocID="{5DE07056-2EA7-4D22-8EF2-EE547050C301}" presName="diamond" presStyleLbl="bgShp" presStyleIdx="0" presStyleCnt="1"/>
      <dgm:spPr>
        <a:solidFill>
          <a:schemeClr val="bg1">
            <a:lumMod val="65000"/>
          </a:schemeClr>
        </a:solidFill>
      </dgm:spPr>
    </dgm:pt>
    <dgm:pt modelId="{6F14DA0D-ED77-4A44-BD68-C29FBFFACE63}" type="pres">
      <dgm:prSet presAssocID="{5DE07056-2EA7-4D22-8EF2-EE547050C301}" presName="quad1" presStyleLbl="node1" presStyleIdx="0" presStyleCnt="4">
        <dgm:presLayoutVars>
          <dgm:chMax val="0"/>
          <dgm:chPref val="0"/>
          <dgm:bulletEnabled val="1"/>
        </dgm:presLayoutVars>
      </dgm:prSet>
      <dgm:spPr/>
      <dgm:t>
        <a:bodyPr/>
        <a:lstStyle/>
        <a:p>
          <a:endParaRPr lang="fr-FR"/>
        </a:p>
      </dgm:t>
    </dgm:pt>
    <dgm:pt modelId="{E6A5FB3D-716E-4D66-B40B-7A0AE339F06F}" type="pres">
      <dgm:prSet presAssocID="{5DE07056-2EA7-4D22-8EF2-EE547050C301}" presName="quad2" presStyleLbl="node1" presStyleIdx="1" presStyleCnt="4">
        <dgm:presLayoutVars>
          <dgm:chMax val="0"/>
          <dgm:chPref val="0"/>
          <dgm:bulletEnabled val="1"/>
        </dgm:presLayoutVars>
      </dgm:prSet>
      <dgm:spPr/>
      <dgm:t>
        <a:bodyPr/>
        <a:lstStyle/>
        <a:p>
          <a:endParaRPr lang="fr-FR"/>
        </a:p>
      </dgm:t>
    </dgm:pt>
    <dgm:pt modelId="{AFDD0E0C-48EF-4650-8CD4-5342FCD802A5}" type="pres">
      <dgm:prSet presAssocID="{5DE07056-2EA7-4D22-8EF2-EE547050C301}" presName="quad3" presStyleLbl="node1" presStyleIdx="2" presStyleCnt="4">
        <dgm:presLayoutVars>
          <dgm:chMax val="0"/>
          <dgm:chPref val="0"/>
          <dgm:bulletEnabled val="1"/>
        </dgm:presLayoutVars>
      </dgm:prSet>
      <dgm:spPr/>
      <dgm:t>
        <a:bodyPr/>
        <a:lstStyle/>
        <a:p>
          <a:endParaRPr lang="fr-FR"/>
        </a:p>
      </dgm:t>
    </dgm:pt>
    <dgm:pt modelId="{FA915A91-1BB6-4D0B-8562-878ABA12074B}" type="pres">
      <dgm:prSet presAssocID="{5DE07056-2EA7-4D22-8EF2-EE547050C301}" presName="quad4" presStyleLbl="node1" presStyleIdx="3" presStyleCnt="4">
        <dgm:presLayoutVars>
          <dgm:chMax val="0"/>
          <dgm:chPref val="0"/>
          <dgm:bulletEnabled val="1"/>
        </dgm:presLayoutVars>
      </dgm:prSet>
      <dgm:spPr/>
      <dgm:t>
        <a:bodyPr/>
        <a:lstStyle/>
        <a:p>
          <a:endParaRPr lang="fr-FR"/>
        </a:p>
      </dgm:t>
    </dgm:pt>
  </dgm:ptLst>
  <dgm:cxnLst>
    <dgm:cxn modelId="{72F3F4B2-2E2B-4728-862B-E84F5E8AA2EA}" srcId="{5DE07056-2EA7-4D22-8EF2-EE547050C301}" destId="{113A100D-6AAD-4D11-B014-949EF7803463}" srcOrd="1" destOrd="0" parTransId="{14F9430D-7584-47B8-964C-AE0DDD9E583F}" sibTransId="{F2F44FD8-111A-4621-ACBC-98026BDF143D}"/>
    <dgm:cxn modelId="{9A87C2CD-57B0-4C1D-B2BF-96A7628015E3}" type="presOf" srcId="{DF0E4A58-C766-47C9-A1C7-B1F146D59A9D}" destId="{6F14DA0D-ED77-4A44-BD68-C29FBFFACE63}" srcOrd="0" destOrd="0" presId="urn:microsoft.com/office/officeart/2005/8/layout/matrix3"/>
    <dgm:cxn modelId="{C8C93E8A-3744-4AD4-AEDB-4BBE9106EFCB}" srcId="{5DE07056-2EA7-4D22-8EF2-EE547050C301}" destId="{DF0E4A58-C766-47C9-A1C7-B1F146D59A9D}" srcOrd="0" destOrd="0" parTransId="{2198CEE6-99BA-493C-9BE9-449E6123137B}" sibTransId="{0BCCB675-952C-4183-8951-7A74ED39204D}"/>
    <dgm:cxn modelId="{8F555EDE-9654-4333-80ED-38EAAA54F8B4}" type="presOf" srcId="{113A100D-6AAD-4D11-B014-949EF7803463}" destId="{E6A5FB3D-716E-4D66-B40B-7A0AE339F06F}" srcOrd="0" destOrd="0" presId="urn:microsoft.com/office/officeart/2005/8/layout/matrix3"/>
    <dgm:cxn modelId="{46EC4A85-2D40-4C10-9766-7690718CFA10}" type="presOf" srcId="{5DE07056-2EA7-4D22-8EF2-EE547050C301}" destId="{727EC45C-35A9-4A38-8DFB-F917F09A3120}" srcOrd="0" destOrd="0" presId="urn:microsoft.com/office/officeart/2005/8/layout/matrix3"/>
    <dgm:cxn modelId="{476C5D85-7A0C-4E1C-8DC9-C12198CA2F04}" srcId="{5DE07056-2EA7-4D22-8EF2-EE547050C301}" destId="{04D1682D-527C-479C-9D64-5968A6AC6F31}" srcOrd="2" destOrd="0" parTransId="{5E9B82C9-8C8B-45E0-AEF6-29BE3246B81C}" sibTransId="{9FCA7EA8-4F3D-4DFD-B3A3-3EA32A841B49}"/>
    <dgm:cxn modelId="{D926CA7A-BEA9-4F1B-BC5B-A5BF49C06853}" srcId="{5DE07056-2EA7-4D22-8EF2-EE547050C301}" destId="{A8A031E9-5D48-4FCA-BFE6-7D585C9F8980}" srcOrd="3" destOrd="0" parTransId="{20B0E70D-1D84-4A96-BF2F-D70C0E213854}" sibTransId="{76B5FF1B-2285-4047-8B6D-7B10C0AEEA30}"/>
    <dgm:cxn modelId="{7C54B6D7-5FBE-4833-9FB0-817C530671CE}" type="presOf" srcId="{A8A031E9-5D48-4FCA-BFE6-7D585C9F8980}" destId="{FA915A91-1BB6-4D0B-8562-878ABA12074B}" srcOrd="0" destOrd="0" presId="urn:microsoft.com/office/officeart/2005/8/layout/matrix3"/>
    <dgm:cxn modelId="{AA5CF700-1C20-4D7D-93D4-3A25526366AD}" type="presOf" srcId="{04D1682D-527C-479C-9D64-5968A6AC6F31}" destId="{AFDD0E0C-48EF-4650-8CD4-5342FCD802A5}" srcOrd="0" destOrd="0" presId="urn:microsoft.com/office/officeart/2005/8/layout/matrix3"/>
    <dgm:cxn modelId="{F93C1950-0B8C-4399-AAA3-03F72BE48445}" type="presParOf" srcId="{727EC45C-35A9-4A38-8DFB-F917F09A3120}" destId="{103D05D9-8320-477B-BE9A-E69D138381FD}" srcOrd="0" destOrd="0" presId="urn:microsoft.com/office/officeart/2005/8/layout/matrix3"/>
    <dgm:cxn modelId="{50218C8C-690A-40CE-B86F-3E7316B996CE}" type="presParOf" srcId="{727EC45C-35A9-4A38-8DFB-F917F09A3120}" destId="{6F14DA0D-ED77-4A44-BD68-C29FBFFACE63}" srcOrd="1" destOrd="0" presId="urn:microsoft.com/office/officeart/2005/8/layout/matrix3"/>
    <dgm:cxn modelId="{41E3DCE6-261D-415F-B287-4B1F503331C6}" type="presParOf" srcId="{727EC45C-35A9-4A38-8DFB-F917F09A3120}" destId="{E6A5FB3D-716E-4D66-B40B-7A0AE339F06F}" srcOrd="2" destOrd="0" presId="urn:microsoft.com/office/officeart/2005/8/layout/matrix3"/>
    <dgm:cxn modelId="{7A4CD6C3-7694-4343-8228-1AE80D45A398}" type="presParOf" srcId="{727EC45C-35A9-4A38-8DFB-F917F09A3120}" destId="{AFDD0E0C-48EF-4650-8CD4-5342FCD802A5}" srcOrd="3" destOrd="0" presId="urn:microsoft.com/office/officeart/2005/8/layout/matrix3"/>
    <dgm:cxn modelId="{1A749F4C-990C-4027-9B41-05CF4607BD7A}" type="presParOf" srcId="{727EC45C-35A9-4A38-8DFB-F917F09A3120}" destId="{FA915A91-1BB6-4D0B-8562-878ABA12074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1600" b="0" strike="noStrike" spc="-1" dirty="0">
              <a:solidFill>
                <a:srgbClr val="000000"/>
              </a:solidFill>
              <a:latin typeface="Arial"/>
              <a:ea typeface="DejaVu Sans"/>
            </a:rPr>
            <a:t>Être surpris à ne plus pouvoir parler</a:t>
          </a:r>
          <a:endParaRPr lang="fr-FR" sz="16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1800" b="0" strike="noStrike" spc="-1" dirty="0">
              <a:solidFill>
                <a:srgbClr val="000000"/>
              </a:solidFill>
              <a:latin typeface="Arial"/>
              <a:ea typeface="DejaVu Sans"/>
            </a:rPr>
            <a:t>Parler la bouche fermée </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1800" b="1" dirty="0"/>
            <a:t> </a:t>
          </a:r>
          <a:r>
            <a:rPr lang="fr-FR" sz="1800" b="0" strike="noStrike" spc="-1" dirty="0">
              <a:solidFill>
                <a:srgbClr val="000000"/>
              </a:solidFill>
              <a:latin typeface="Arial"/>
              <a:ea typeface="DejaVu Sans"/>
            </a:rPr>
            <a:t>Dire l’alphabet</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5161A503-CDF3-40AD-8E28-A50B3DEE4679}" type="presOf" srcId="{DD6BBC1B-D149-744A-A30E-EFE273F02222}" destId="{B2E2EFB5-3D81-DA40-B0AB-7277103CCFA5}" srcOrd="0" destOrd="0" presId="urn:microsoft.com/office/officeart/2005/8/layout/vList5"/>
    <dgm:cxn modelId="{42A4A474-325A-4970-B857-A48A64A206CD}" type="presOf" srcId="{C98D5B68-7884-6648-A6A0-2E344EE2F2C1}" destId="{70B8D9E0-4A6D-2F44-B595-4E51FB1CC510}" srcOrd="0" destOrd="0" presId="urn:microsoft.com/office/officeart/2005/8/layout/vList5"/>
    <dgm:cxn modelId="{BDE58EDF-1554-4253-9830-222FD8DA2C0E}" type="presOf" srcId="{D865DF60-6A8A-1346-86CF-ADC5241F7441}" destId="{C3381103-080C-D746-8B27-46B2DEE4028C}" srcOrd="0" destOrd="0" presId="urn:microsoft.com/office/officeart/2005/8/layout/vList5"/>
    <dgm:cxn modelId="{D9F46695-DAB5-447A-BC5E-7D34A89BC828}"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A402E9A3-9D93-4191-9838-34BDDD3828C5}" type="presOf" srcId="{5A256FE1-617A-F64B-AAA5-E71BA3D8E71B}" destId="{5131D196-118F-ED4B-8F8C-9F861CEE6268}" srcOrd="0" destOrd="0" presId="urn:microsoft.com/office/officeart/2005/8/layout/vList5"/>
    <dgm:cxn modelId="{19B117D8-1130-42B8-9522-0F781DF520F2}" type="presOf" srcId="{31427C3A-E33A-4C40-B6A8-DF440F9FA9C2}" destId="{09F84ED2-5430-D348-8351-1C588DA968EF}"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E4533A9D-DE6B-4FD7-9017-FC620F628E52}"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6F5F25BA-86B3-4B93-BFF2-698C14C9D9AB}" type="presParOf" srcId="{82B71E07-46A9-1F4C-9980-576B2FA3ADD8}" destId="{A3A8D8DA-067B-EC42-9EAF-7E4FD8AA6489}" srcOrd="0" destOrd="0" presId="urn:microsoft.com/office/officeart/2005/8/layout/vList5"/>
    <dgm:cxn modelId="{5AC4B6F4-C23E-4E33-8BF4-3CDFFDA9EBC7}" type="presParOf" srcId="{A3A8D8DA-067B-EC42-9EAF-7E4FD8AA6489}" destId="{5131D196-118F-ED4B-8F8C-9F861CEE6268}" srcOrd="0" destOrd="0" presId="urn:microsoft.com/office/officeart/2005/8/layout/vList5"/>
    <dgm:cxn modelId="{D07D8AB3-D471-48E5-8B35-4AE831AEC910}" type="presParOf" srcId="{A3A8D8DA-067B-EC42-9EAF-7E4FD8AA6489}" destId="{B2E2EFB5-3D81-DA40-B0AB-7277103CCFA5}" srcOrd="1" destOrd="0" presId="urn:microsoft.com/office/officeart/2005/8/layout/vList5"/>
    <dgm:cxn modelId="{5FDD41BE-6DBE-4BA7-9B2D-52CBEBE38BBD}" type="presParOf" srcId="{82B71E07-46A9-1F4C-9980-576B2FA3ADD8}" destId="{86757E5C-20F4-E745-A720-B10E686939A4}" srcOrd="1" destOrd="0" presId="urn:microsoft.com/office/officeart/2005/8/layout/vList5"/>
    <dgm:cxn modelId="{255D014C-381A-428F-99FC-72AD810DF1A8}" type="presParOf" srcId="{82B71E07-46A9-1F4C-9980-576B2FA3ADD8}" destId="{0760AE06-7B56-494A-A0E8-36B594643D8E}" srcOrd="2" destOrd="0" presId="urn:microsoft.com/office/officeart/2005/8/layout/vList5"/>
    <dgm:cxn modelId="{7EDD67F2-EAE2-4D5D-A009-71FDE72B6A2E}" type="presParOf" srcId="{0760AE06-7B56-494A-A0E8-36B594643D8E}" destId="{C3381103-080C-D746-8B27-46B2DEE4028C}" srcOrd="0" destOrd="0" presId="urn:microsoft.com/office/officeart/2005/8/layout/vList5"/>
    <dgm:cxn modelId="{5336DCF9-5F5D-47CB-BE69-8E598D4F7487}" type="presParOf" srcId="{0760AE06-7B56-494A-A0E8-36B594643D8E}" destId="{FBE9ED35-B856-174C-8737-A32D2C924CA6}" srcOrd="1" destOrd="0" presId="urn:microsoft.com/office/officeart/2005/8/layout/vList5"/>
    <dgm:cxn modelId="{A92DEBC8-4966-47FD-B946-A11803B976B9}" type="presParOf" srcId="{82B71E07-46A9-1F4C-9980-576B2FA3ADD8}" destId="{42D27948-8160-FF47-9116-9786F5E669CE}" srcOrd="3" destOrd="0" presId="urn:microsoft.com/office/officeart/2005/8/layout/vList5"/>
    <dgm:cxn modelId="{25655CA9-23F9-4E2E-93C6-C616BCC65DD2}" type="presParOf" srcId="{82B71E07-46A9-1F4C-9980-576B2FA3ADD8}" destId="{39BBA486-03BD-2144-ABBF-AE369E5400B7}" srcOrd="4" destOrd="0" presId="urn:microsoft.com/office/officeart/2005/8/layout/vList5"/>
    <dgm:cxn modelId="{A73828BB-B7FD-4BCE-9449-244F7E0388CB}" type="presParOf" srcId="{39BBA486-03BD-2144-ABBF-AE369E5400B7}" destId="{70B8D9E0-4A6D-2F44-B595-4E51FB1CC510}" srcOrd="0" destOrd="0" presId="urn:microsoft.com/office/officeart/2005/8/layout/vList5"/>
    <dgm:cxn modelId="{EE29D884-041A-4D8B-9CC2-71C12B20A714}"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a:solidFill>
          <a:schemeClr val="accent1">
            <a:lumMod val="60000"/>
            <a:lumOff val="40000"/>
            <a:alpha val="90000"/>
          </a:schemeClr>
        </a:solidFill>
      </dgm:spPr>
      <dgm:t>
        <a:bodyPr/>
        <a:lstStyle/>
        <a:p>
          <a:pPr algn="ctr">
            <a:buNone/>
          </a:pPr>
          <a:r>
            <a:rPr lang="fr-FR" sz="1600" b="0" strike="noStrike" spc="-1" dirty="0">
              <a:solidFill>
                <a:srgbClr val="000000"/>
              </a:solidFill>
              <a:latin typeface="Arial"/>
              <a:ea typeface="DejaVu Sans"/>
            </a:rPr>
            <a:t>Être surpris à ne plus pouvoir parler</a:t>
          </a:r>
          <a:endParaRPr lang="fr-FR" sz="16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5050">
            <a:alpha val="90000"/>
          </a:srgbClr>
        </a:solidFill>
      </dgm:spPr>
      <dgm:t>
        <a:bodyPr/>
        <a:lstStyle/>
        <a:p>
          <a:pPr algn="ctr">
            <a:buNone/>
          </a:pPr>
          <a:r>
            <a:rPr lang="fr-FR" sz="1800" b="0" strike="noStrike" spc="-1" dirty="0">
              <a:solidFill>
                <a:srgbClr val="000000"/>
              </a:solidFill>
              <a:latin typeface="Arial"/>
              <a:ea typeface="DejaVu Sans"/>
            </a:rPr>
            <a:t>Parler la bouche fermée </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5050">
            <a:alpha val="90000"/>
          </a:srgbClr>
        </a:solidFill>
      </dgm:spPr>
      <dgm:t>
        <a:bodyPr/>
        <a:lstStyle/>
        <a:p>
          <a:pPr algn="ctr">
            <a:buNone/>
          </a:pPr>
          <a:r>
            <a:rPr lang="fr-FR" sz="1800" b="1" dirty="0"/>
            <a:t> </a:t>
          </a:r>
          <a:r>
            <a:rPr lang="fr-FR" sz="1800" b="0" strike="noStrike" spc="-1" dirty="0">
              <a:solidFill>
                <a:srgbClr val="000000"/>
              </a:solidFill>
              <a:latin typeface="Arial"/>
              <a:ea typeface="DejaVu Sans"/>
            </a:rPr>
            <a:t>Dire l’alphabet</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26514B5C-E4AC-D045-BD76-2A427C25A6C9}" srcId="{39104730-2024-374C-98E0-3A4CE7ED9881}" destId="{D865DF60-6A8A-1346-86CF-ADC5241F7441}" srcOrd="1" destOrd="0" parTransId="{806608CC-D2DF-374E-A47A-AC1E4E471D34}" sibTransId="{752CCB7B-ADC2-E04D-8F22-DB13BC887169}"/>
    <dgm:cxn modelId="{C1C44960-2A07-45FB-82AC-D5513D2A4CFE}" type="presOf" srcId="{DD6BBC1B-D149-744A-A30E-EFE273F02222}" destId="{B2E2EFB5-3D81-DA40-B0AB-7277103CCFA5}" srcOrd="0" destOrd="0" presId="urn:microsoft.com/office/officeart/2005/8/layout/vList5"/>
    <dgm:cxn modelId="{339E4A6C-A018-4D58-8972-D98C02848973}" type="presOf" srcId="{39104730-2024-374C-98E0-3A4CE7ED9881}" destId="{82B71E07-46A9-1F4C-9980-576B2FA3ADD8}" srcOrd="0" destOrd="0" presId="urn:microsoft.com/office/officeart/2005/8/layout/vList5"/>
    <dgm:cxn modelId="{E8BAC25F-2DB4-4872-9C26-63CEB4D15521}" type="presOf" srcId="{2C8EC395-066D-984E-8F48-1D03BBA365D6}" destId="{FBE9ED35-B856-174C-8737-A32D2C924CA6}"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AA466539-72A6-4943-972A-61C8143CE944}" type="presOf" srcId="{5A256FE1-617A-F64B-AAA5-E71BA3D8E71B}" destId="{5131D196-118F-ED4B-8F8C-9F861CEE6268}"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9261129E-D049-4B2A-BCA7-7EC5BEEDAEBD}" type="presOf" srcId="{31427C3A-E33A-4C40-B6A8-DF440F9FA9C2}" destId="{09F84ED2-5430-D348-8351-1C588DA968EF}"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895D39E0-7723-4BE4-B9C0-8DE5F201427A}" type="presOf" srcId="{D865DF60-6A8A-1346-86CF-ADC5241F7441}" destId="{C3381103-080C-D746-8B27-46B2DEE4028C}"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A6DE4CF4-D26B-402B-B0A1-F2056A48F320}" type="presOf" srcId="{C98D5B68-7884-6648-A6A0-2E344EE2F2C1}" destId="{70B8D9E0-4A6D-2F44-B595-4E51FB1CC510}" srcOrd="0" destOrd="0" presId="urn:microsoft.com/office/officeart/2005/8/layout/vList5"/>
    <dgm:cxn modelId="{4AE1AFE9-8E91-444C-A7ED-0078EB8A3822}" type="presParOf" srcId="{82B71E07-46A9-1F4C-9980-576B2FA3ADD8}" destId="{A3A8D8DA-067B-EC42-9EAF-7E4FD8AA6489}" srcOrd="0" destOrd="0" presId="urn:microsoft.com/office/officeart/2005/8/layout/vList5"/>
    <dgm:cxn modelId="{E021AEC8-0DF4-48FD-A80C-0157B63E6334}" type="presParOf" srcId="{A3A8D8DA-067B-EC42-9EAF-7E4FD8AA6489}" destId="{5131D196-118F-ED4B-8F8C-9F861CEE6268}" srcOrd="0" destOrd="0" presId="urn:microsoft.com/office/officeart/2005/8/layout/vList5"/>
    <dgm:cxn modelId="{EE2D1757-BD34-4EBC-8168-F08D07D1D2D3}" type="presParOf" srcId="{A3A8D8DA-067B-EC42-9EAF-7E4FD8AA6489}" destId="{B2E2EFB5-3D81-DA40-B0AB-7277103CCFA5}" srcOrd="1" destOrd="0" presId="urn:microsoft.com/office/officeart/2005/8/layout/vList5"/>
    <dgm:cxn modelId="{278F4BA5-428C-4332-A62C-8BA883E29AF6}" type="presParOf" srcId="{82B71E07-46A9-1F4C-9980-576B2FA3ADD8}" destId="{86757E5C-20F4-E745-A720-B10E686939A4}" srcOrd="1" destOrd="0" presId="urn:microsoft.com/office/officeart/2005/8/layout/vList5"/>
    <dgm:cxn modelId="{D37AF2ED-DA26-4589-92A2-54163DB3706B}" type="presParOf" srcId="{82B71E07-46A9-1F4C-9980-576B2FA3ADD8}" destId="{0760AE06-7B56-494A-A0E8-36B594643D8E}" srcOrd="2" destOrd="0" presId="urn:microsoft.com/office/officeart/2005/8/layout/vList5"/>
    <dgm:cxn modelId="{49881F63-9572-40F3-938E-056AC4CC4376}" type="presParOf" srcId="{0760AE06-7B56-494A-A0E8-36B594643D8E}" destId="{C3381103-080C-D746-8B27-46B2DEE4028C}" srcOrd="0" destOrd="0" presId="urn:microsoft.com/office/officeart/2005/8/layout/vList5"/>
    <dgm:cxn modelId="{E64E4854-7751-41D9-A391-D91744CA0141}" type="presParOf" srcId="{0760AE06-7B56-494A-A0E8-36B594643D8E}" destId="{FBE9ED35-B856-174C-8737-A32D2C924CA6}" srcOrd="1" destOrd="0" presId="urn:microsoft.com/office/officeart/2005/8/layout/vList5"/>
    <dgm:cxn modelId="{51C92D69-6199-470D-AEA1-6E4775DF5967}" type="presParOf" srcId="{82B71E07-46A9-1F4C-9980-576B2FA3ADD8}" destId="{42D27948-8160-FF47-9116-9786F5E669CE}" srcOrd="3" destOrd="0" presId="urn:microsoft.com/office/officeart/2005/8/layout/vList5"/>
    <dgm:cxn modelId="{BA3032FD-6DB3-4595-ADF9-9B014E95FD99}" type="presParOf" srcId="{82B71E07-46A9-1F4C-9980-576B2FA3ADD8}" destId="{39BBA486-03BD-2144-ABBF-AE369E5400B7}" srcOrd="4" destOrd="0" presId="urn:microsoft.com/office/officeart/2005/8/layout/vList5"/>
    <dgm:cxn modelId="{07A26598-5320-423E-8C3C-F08AA107E2C9}" type="presParOf" srcId="{39BBA486-03BD-2144-ABBF-AE369E5400B7}" destId="{70B8D9E0-4A6D-2F44-B595-4E51FB1CC510}" srcOrd="0" destOrd="0" presId="urn:microsoft.com/office/officeart/2005/8/layout/vList5"/>
    <dgm:cxn modelId="{A62E6E87-E0BD-4678-8B6D-B226F70060E0}"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custT="1"/>
      <dgm:spPr/>
      <dgm:t>
        <a:bodyPr/>
        <a:lstStyle/>
        <a:p>
          <a:pPr algn="ctr">
            <a:buNone/>
          </a:pPr>
          <a:r>
            <a:rPr lang="fr-FR" sz="1600" b="0" strike="noStrike" spc="-1" dirty="0">
              <a:solidFill>
                <a:srgbClr val="000000"/>
              </a:solidFill>
              <a:latin typeface="Arial"/>
              <a:ea typeface="DejaVu Sans"/>
            </a:rPr>
            <a:t>Parce qu’il a faim </a:t>
          </a:r>
          <a:endParaRPr lang="fr-FR" sz="1600" b="1" dirty="0"/>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dgm:t>
        <a:bodyPr/>
        <a:lstStyle/>
        <a:p>
          <a:pPr algn="ctr">
            <a:buNone/>
          </a:pPr>
          <a:r>
            <a:rPr lang="fr-FR" sz="1800" b="0" strike="noStrike" spc="-1" dirty="0">
              <a:solidFill>
                <a:srgbClr val="000000"/>
              </a:solidFill>
              <a:latin typeface="Arial"/>
              <a:ea typeface="DejaVu Sans"/>
            </a:rPr>
            <a:t>Parce qu’il pleut à Paris </a:t>
          </a:r>
          <a:endParaRPr lang="fr-FR" sz="1800" b="1" dirty="0"/>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dgm:t>
        <a:bodyPr/>
        <a:lstStyle/>
        <a:p>
          <a:pPr algn="ctr">
            <a:buNone/>
          </a:pPr>
          <a:r>
            <a:rPr lang="fr-FR" sz="1800" b="1" dirty="0"/>
            <a:t> </a:t>
          </a:r>
          <a:r>
            <a:rPr lang="fr-FR" sz="1800" b="0" strike="noStrike" spc="-1" dirty="0">
              <a:solidFill>
                <a:srgbClr val="000000"/>
              </a:solidFill>
              <a:latin typeface="Arial"/>
              <a:ea typeface="DejaVu Sans"/>
            </a:rPr>
            <a:t>Parce que Paris est trop grand</a:t>
          </a:r>
          <a:endParaRPr lang="fr-FR" sz="1800" b="1" dirty="0"/>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7776C610-D98F-438C-886E-3D5FB1DC9B44}" type="presOf" srcId="{C98D5B68-7884-6648-A6A0-2E344EE2F2C1}" destId="{70B8D9E0-4A6D-2F44-B595-4E51FB1CC510}" srcOrd="0" destOrd="0" presId="urn:microsoft.com/office/officeart/2005/8/layout/vList5"/>
    <dgm:cxn modelId="{A6750AC2-08A1-43B3-95BC-A30556302E93}" type="presOf" srcId="{5A256FE1-617A-F64B-AAA5-E71BA3D8E71B}" destId="{5131D196-118F-ED4B-8F8C-9F861CEE6268}"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3654D711-F10C-4FAD-BAF3-F870D0937BC5}" type="presOf" srcId="{31427C3A-E33A-4C40-B6A8-DF440F9FA9C2}" destId="{09F84ED2-5430-D348-8351-1C588DA968EF}" srcOrd="0" destOrd="0" presId="urn:microsoft.com/office/officeart/2005/8/layout/vList5"/>
    <dgm:cxn modelId="{6290AA31-A5A5-49FA-B098-9C82642767AC}" type="presOf" srcId="{DD6BBC1B-D149-744A-A30E-EFE273F02222}" destId="{B2E2EFB5-3D81-DA40-B0AB-7277103CCFA5}"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78D0248B-05EB-4917-9816-A14448C708D3}" type="presOf" srcId="{39104730-2024-374C-98E0-3A4CE7ED9881}" destId="{82B71E07-46A9-1F4C-9980-576B2FA3ADD8}" srcOrd="0" destOrd="0" presId="urn:microsoft.com/office/officeart/2005/8/layout/vList5"/>
    <dgm:cxn modelId="{BA6F748C-6453-41E3-A8F1-5EA5A3C7E4CB}" type="presOf" srcId="{2C8EC395-066D-984E-8F48-1D03BBA365D6}" destId="{FBE9ED35-B856-174C-8737-A32D2C924CA6}"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BBB76332-05A7-BD4A-AEE7-B327FE3E9402}" srcId="{5A256FE1-617A-F64B-AAA5-E71BA3D8E71B}" destId="{DD6BBC1B-D149-744A-A30E-EFE273F02222}" srcOrd="0" destOrd="0" parTransId="{58BA337C-5D18-7648-9FBC-E3DFEE45FE39}" sibTransId="{FA359944-C295-7C49-BDAC-C5B8B15CDFE7}"/>
    <dgm:cxn modelId="{AA9BAAD4-7418-4ECB-BDEE-6CFC84A6CAFF}" type="presOf" srcId="{D865DF60-6A8A-1346-86CF-ADC5241F7441}" destId="{C3381103-080C-D746-8B27-46B2DEE4028C}" srcOrd="0" destOrd="0" presId="urn:microsoft.com/office/officeart/2005/8/layout/vList5"/>
    <dgm:cxn modelId="{1F9F43C1-BD34-4E6A-B285-825AEBF18462}" type="presParOf" srcId="{82B71E07-46A9-1F4C-9980-576B2FA3ADD8}" destId="{A3A8D8DA-067B-EC42-9EAF-7E4FD8AA6489}" srcOrd="0" destOrd="0" presId="urn:microsoft.com/office/officeart/2005/8/layout/vList5"/>
    <dgm:cxn modelId="{1DDCB001-9C24-4E74-AC29-D1D4079600CF}" type="presParOf" srcId="{A3A8D8DA-067B-EC42-9EAF-7E4FD8AA6489}" destId="{5131D196-118F-ED4B-8F8C-9F861CEE6268}" srcOrd="0" destOrd="0" presId="urn:microsoft.com/office/officeart/2005/8/layout/vList5"/>
    <dgm:cxn modelId="{227616AC-6BD5-4D10-896D-E55D58E7B272}" type="presParOf" srcId="{A3A8D8DA-067B-EC42-9EAF-7E4FD8AA6489}" destId="{B2E2EFB5-3D81-DA40-B0AB-7277103CCFA5}" srcOrd="1" destOrd="0" presId="urn:microsoft.com/office/officeart/2005/8/layout/vList5"/>
    <dgm:cxn modelId="{FF89BBC6-6E6A-4D72-8EF4-188BF06F1240}" type="presParOf" srcId="{82B71E07-46A9-1F4C-9980-576B2FA3ADD8}" destId="{86757E5C-20F4-E745-A720-B10E686939A4}" srcOrd="1" destOrd="0" presId="urn:microsoft.com/office/officeart/2005/8/layout/vList5"/>
    <dgm:cxn modelId="{3E3F8241-5EC5-4783-ACAD-F0706CAF8B45}" type="presParOf" srcId="{82B71E07-46A9-1F4C-9980-576B2FA3ADD8}" destId="{0760AE06-7B56-494A-A0E8-36B594643D8E}" srcOrd="2" destOrd="0" presId="urn:microsoft.com/office/officeart/2005/8/layout/vList5"/>
    <dgm:cxn modelId="{7981EFD5-7C12-4426-B3A8-15F8740AC742}" type="presParOf" srcId="{0760AE06-7B56-494A-A0E8-36B594643D8E}" destId="{C3381103-080C-D746-8B27-46B2DEE4028C}" srcOrd="0" destOrd="0" presId="urn:microsoft.com/office/officeart/2005/8/layout/vList5"/>
    <dgm:cxn modelId="{94C10A03-2E15-4F9A-9DBC-E128BF4C8708}" type="presParOf" srcId="{0760AE06-7B56-494A-A0E8-36B594643D8E}" destId="{FBE9ED35-B856-174C-8737-A32D2C924CA6}" srcOrd="1" destOrd="0" presId="urn:microsoft.com/office/officeart/2005/8/layout/vList5"/>
    <dgm:cxn modelId="{356BAF34-EACB-43F5-BD32-4945D906686F}" type="presParOf" srcId="{82B71E07-46A9-1F4C-9980-576B2FA3ADD8}" destId="{42D27948-8160-FF47-9116-9786F5E669CE}" srcOrd="3" destOrd="0" presId="urn:microsoft.com/office/officeart/2005/8/layout/vList5"/>
    <dgm:cxn modelId="{3F737622-C542-4F2E-B7EA-2B802813CFD3}" type="presParOf" srcId="{82B71E07-46A9-1F4C-9980-576B2FA3ADD8}" destId="{39BBA486-03BD-2144-ABBF-AE369E5400B7}" srcOrd="4" destOrd="0" presId="urn:microsoft.com/office/officeart/2005/8/layout/vList5"/>
    <dgm:cxn modelId="{E35B1861-69A2-40A4-A21B-3537E5ECD1CD}" type="presParOf" srcId="{39BBA486-03BD-2144-ABBF-AE369E5400B7}" destId="{70B8D9E0-4A6D-2F44-B595-4E51FB1CC510}" srcOrd="0" destOrd="0" presId="urn:microsoft.com/office/officeart/2005/8/layout/vList5"/>
    <dgm:cxn modelId="{96B7DBC0-DF59-4CFC-A6DB-8D8E5D611FAD}" type="presParOf" srcId="{39BBA486-03BD-2144-ABBF-AE369E5400B7}" destId="{09F84ED2-5430-D348-8351-1C588DA968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35445"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0</a:t>
          </a:r>
        </a:p>
      </dsp:txBody>
      <dsp:txXfrm>
        <a:off x="277507" y="251947"/>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5</a:t>
          </a:r>
        </a:p>
      </dsp:txBody>
      <dsp:txXfrm>
        <a:off x="1205421" y="1179861"/>
        <a:ext cx="777510" cy="7775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00468" y="-2069740"/>
          <a:ext cx="723751"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Parce que Paris est trop grand</a:t>
          </a:r>
          <a:endParaRPr lang="fr-FR" sz="1800" b="1" kern="1200" dirty="0"/>
        </a:p>
      </dsp:txBody>
      <dsp:txXfrm rot="-5400000">
        <a:off x="2838888" y="127171"/>
        <a:ext cx="5011581" cy="653089"/>
      </dsp:txXfrm>
    </dsp:sp>
    <dsp:sp modelId="{5131D196-118F-ED4B-8F8C-9F861CEE6268}">
      <dsp:nvSpPr>
        <dsp:cNvPr id="0" name=""/>
        <dsp:cNvSpPr/>
      </dsp:nvSpPr>
      <dsp:spPr>
        <a:xfrm>
          <a:off x="0" y="1370"/>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a</a:t>
          </a:r>
        </a:p>
      </dsp:txBody>
      <dsp:txXfrm>
        <a:off x="44163" y="45533"/>
        <a:ext cx="2750562" cy="816363"/>
      </dsp:txXfrm>
    </dsp:sp>
    <dsp:sp modelId="{FBE9ED35-B856-174C-8737-A32D2C924CA6}">
      <dsp:nvSpPr>
        <dsp:cNvPr id="0" name=""/>
        <dsp:cNvSpPr/>
      </dsp:nvSpPr>
      <dsp:spPr>
        <a:xfrm rot="5400000">
          <a:off x="5000468" y="-1119816"/>
          <a:ext cx="723751" cy="5046912"/>
        </a:xfrm>
        <a:prstGeom prst="round2SameRect">
          <a:avLst/>
        </a:prstGeom>
        <a:solidFill>
          <a:schemeClr val="accent1">
            <a:lumMod val="60000"/>
            <a:lumOff val="4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Parce qu’il pleut à Paris </a:t>
          </a:r>
          <a:endParaRPr lang="fr-FR" sz="1800" b="1" kern="1200" dirty="0"/>
        </a:p>
      </dsp:txBody>
      <dsp:txXfrm rot="-5400000">
        <a:off x="2838888" y="1077095"/>
        <a:ext cx="5011581" cy="653089"/>
      </dsp:txXfrm>
    </dsp:sp>
    <dsp:sp modelId="{C3381103-080C-D746-8B27-46B2DEE4028C}">
      <dsp:nvSpPr>
        <dsp:cNvPr id="0" name=""/>
        <dsp:cNvSpPr/>
      </dsp:nvSpPr>
      <dsp:spPr>
        <a:xfrm>
          <a:off x="0" y="951295"/>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b</a:t>
          </a:r>
        </a:p>
      </dsp:txBody>
      <dsp:txXfrm>
        <a:off x="44163" y="995458"/>
        <a:ext cx="2750562" cy="816363"/>
      </dsp:txXfrm>
    </dsp:sp>
    <dsp:sp modelId="{09F84ED2-5430-D348-8351-1C588DA968EF}">
      <dsp:nvSpPr>
        <dsp:cNvPr id="0" name=""/>
        <dsp:cNvSpPr/>
      </dsp:nvSpPr>
      <dsp:spPr>
        <a:xfrm rot="5400000">
          <a:off x="5000468" y="-169891"/>
          <a:ext cx="723751"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fr-FR" sz="1600" b="0" strike="noStrike" kern="1200" spc="-1" dirty="0">
              <a:solidFill>
                <a:srgbClr val="000000"/>
              </a:solidFill>
              <a:latin typeface="Arial"/>
              <a:ea typeface="DejaVu Sans"/>
            </a:rPr>
            <a:t>Parce qu’il a faim </a:t>
          </a:r>
          <a:endParaRPr lang="fr-FR" sz="1600" b="1" kern="1200" dirty="0"/>
        </a:p>
      </dsp:txBody>
      <dsp:txXfrm rot="-5400000">
        <a:off x="2838888" y="2027020"/>
        <a:ext cx="5011581" cy="653089"/>
      </dsp:txXfrm>
    </dsp:sp>
    <dsp:sp modelId="{70B8D9E0-4A6D-2F44-B595-4E51FB1CC510}">
      <dsp:nvSpPr>
        <dsp:cNvPr id="0" name=""/>
        <dsp:cNvSpPr/>
      </dsp:nvSpPr>
      <dsp:spPr>
        <a:xfrm>
          <a:off x="0" y="1901219"/>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c</a:t>
          </a:r>
        </a:p>
      </dsp:txBody>
      <dsp:txXfrm>
        <a:off x="44163" y="1945382"/>
        <a:ext cx="2750562" cy="8163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3216918" y="-1281207"/>
          <a:ext cx="594066" cy="3307248"/>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La Tour Eiffel</a:t>
          </a:r>
          <a:endParaRPr lang="fr-FR" sz="1800" b="1" kern="1200" dirty="0"/>
        </a:p>
      </dsp:txBody>
      <dsp:txXfrm rot="-5400000">
        <a:off x="1860327" y="104384"/>
        <a:ext cx="3278248" cy="536066"/>
      </dsp:txXfrm>
    </dsp:sp>
    <dsp:sp modelId="{5131D196-118F-ED4B-8F8C-9F861CEE6268}">
      <dsp:nvSpPr>
        <dsp:cNvPr id="0" name=""/>
        <dsp:cNvSpPr/>
      </dsp:nvSpPr>
      <dsp:spPr>
        <a:xfrm>
          <a:off x="0" y="1125"/>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a</a:t>
          </a:r>
        </a:p>
      </dsp:txBody>
      <dsp:txXfrm>
        <a:off x="36250" y="37375"/>
        <a:ext cx="1787827" cy="670082"/>
      </dsp:txXfrm>
    </dsp:sp>
    <dsp:sp modelId="{FBE9ED35-B856-174C-8737-A32D2C924CA6}">
      <dsp:nvSpPr>
        <dsp:cNvPr id="0" name=""/>
        <dsp:cNvSpPr/>
      </dsp:nvSpPr>
      <dsp:spPr>
        <a:xfrm rot="5400000">
          <a:off x="3216918" y="-501496"/>
          <a:ext cx="594066" cy="3307248"/>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L’Arc de Triomphe</a:t>
          </a:r>
          <a:endParaRPr lang="fr-FR" sz="1800" b="1" kern="1200" dirty="0"/>
        </a:p>
      </dsp:txBody>
      <dsp:txXfrm rot="-5400000">
        <a:off x="1860327" y="884095"/>
        <a:ext cx="3278248" cy="536066"/>
      </dsp:txXfrm>
    </dsp:sp>
    <dsp:sp modelId="{C3381103-080C-D746-8B27-46B2DEE4028C}">
      <dsp:nvSpPr>
        <dsp:cNvPr id="0" name=""/>
        <dsp:cNvSpPr/>
      </dsp:nvSpPr>
      <dsp:spPr>
        <a:xfrm>
          <a:off x="0" y="780836"/>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b</a:t>
          </a:r>
        </a:p>
      </dsp:txBody>
      <dsp:txXfrm>
        <a:off x="36250" y="817086"/>
        <a:ext cx="1787827" cy="670082"/>
      </dsp:txXfrm>
    </dsp:sp>
    <dsp:sp modelId="{09F84ED2-5430-D348-8351-1C588DA968EF}">
      <dsp:nvSpPr>
        <dsp:cNvPr id="0" name=""/>
        <dsp:cNvSpPr/>
      </dsp:nvSpPr>
      <dsp:spPr>
        <a:xfrm rot="5400000">
          <a:off x="3216918" y="278215"/>
          <a:ext cx="594066" cy="3307248"/>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kern="1200" dirty="0"/>
            <a:t>Le centre Pompidou</a:t>
          </a:r>
        </a:p>
      </dsp:txBody>
      <dsp:txXfrm rot="-5400000">
        <a:off x="1860327" y="1663806"/>
        <a:ext cx="3278248" cy="536066"/>
      </dsp:txXfrm>
    </dsp:sp>
    <dsp:sp modelId="{70B8D9E0-4A6D-2F44-B595-4E51FB1CC510}">
      <dsp:nvSpPr>
        <dsp:cNvPr id="0" name=""/>
        <dsp:cNvSpPr/>
      </dsp:nvSpPr>
      <dsp:spPr>
        <a:xfrm>
          <a:off x="0" y="1560548"/>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c</a:t>
          </a:r>
        </a:p>
      </dsp:txBody>
      <dsp:txXfrm>
        <a:off x="36250" y="1596798"/>
        <a:ext cx="1787827" cy="6700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3216918" y="-1281207"/>
          <a:ext cx="594066" cy="3307248"/>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La Tour Eiffel</a:t>
          </a:r>
          <a:endParaRPr lang="fr-FR" sz="1800" b="1" kern="1200" dirty="0"/>
        </a:p>
      </dsp:txBody>
      <dsp:txXfrm rot="-5400000">
        <a:off x="1860327" y="104384"/>
        <a:ext cx="3278248" cy="536066"/>
      </dsp:txXfrm>
    </dsp:sp>
    <dsp:sp modelId="{5131D196-118F-ED4B-8F8C-9F861CEE6268}">
      <dsp:nvSpPr>
        <dsp:cNvPr id="0" name=""/>
        <dsp:cNvSpPr/>
      </dsp:nvSpPr>
      <dsp:spPr>
        <a:xfrm>
          <a:off x="0" y="1125"/>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a</a:t>
          </a:r>
        </a:p>
      </dsp:txBody>
      <dsp:txXfrm>
        <a:off x="36250" y="37375"/>
        <a:ext cx="1787827" cy="670082"/>
      </dsp:txXfrm>
    </dsp:sp>
    <dsp:sp modelId="{FBE9ED35-B856-174C-8737-A32D2C924CA6}">
      <dsp:nvSpPr>
        <dsp:cNvPr id="0" name=""/>
        <dsp:cNvSpPr/>
      </dsp:nvSpPr>
      <dsp:spPr>
        <a:xfrm rot="5400000">
          <a:off x="3216918" y="-501496"/>
          <a:ext cx="594066" cy="3307248"/>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L’Arc de Triomphe</a:t>
          </a:r>
          <a:endParaRPr lang="fr-FR" sz="1800" b="1" kern="1200" dirty="0"/>
        </a:p>
      </dsp:txBody>
      <dsp:txXfrm rot="-5400000">
        <a:off x="1860327" y="884095"/>
        <a:ext cx="3278248" cy="536066"/>
      </dsp:txXfrm>
    </dsp:sp>
    <dsp:sp modelId="{C3381103-080C-D746-8B27-46B2DEE4028C}">
      <dsp:nvSpPr>
        <dsp:cNvPr id="0" name=""/>
        <dsp:cNvSpPr/>
      </dsp:nvSpPr>
      <dsp:spPr>
        <a:xfrm>
          <a:off x="0" y="780836"/>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b</a:t>
          </a:r>
        </a:p>
      </dsp:txBody>
      <dsp:txXfrm>
        <a:off x="36250" y="817086"/>
        <a:ext cx="1787827" cy="670082"/>
      </dsp:txXfrm>
    </dsp:sp>
    <dsp:sp modelId="{09F84ED2-5430-D348-8351-1C588DA968EF}">
      <dsp:nvSpPr>
        <dsp:cNvPr id="0" name=""/>
        <dsp:cNvSpPr/>
      </dsp:nvSpPr>
      <dsp:spPr>
        <a:xfrm rot="5400000">
          <a:off x="3216918" y="278215"/>
          <a:ext cx="594066" cy="3307248"/>
        </a:xfrm>
        <a:prstGeom prst="round2SameRect">
          <a:avLst/>
        </a:prstGeom>
        <a:solidFill>
          <a:schemeClr val="tx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kern="1200" dirty="0"/>
            <a:t>Le centre Pompidou</a:t>
          </a:r>
        </a:p>
      </dsp:txBody>
      <dsp:txXfrm rot="-5400000">
        <a:off x="1860327" y="1663806"/>
        <a:ext cx="3278248" cy="536066"/>
      </dsp:txXfrm>
    </dsp:sp>
    <dsp:sp modelId="{70B8D9E0-4A6D-2F44-B595-4E51FB1CC510}">
      <dsp:nvSpPr>
        <dsp:cNvPr id="0" name=""/>
        <dsp:cNvSpPr/>
      </dsp:nvSpPr>
      <dsp:spPr>
        <a:xfrm>
          <a:off x="0" y="1560548"/>
          <a:ext cx="1860327" cy="742582"/>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a:t>c</a:t>
          </a:r>
        </a:p>
      </dsp:txBody>
      <dsp:txXfrm>
        <a:off x="36250" y="1596798"/>
        <a:ext cx="1787827" cy="670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15860" y="215942"/>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0</a:t>
          </a:r>
        </a:p>
      </dsp:txBody>
      <dsp:txXfrm>
        <a:off x="257922" y="258004"/>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5</a:t>
          </a:r>
        </a:p>
      </dsp:txBody>
      <dsp:txXfrm>
        <a:off x="1205421" y="1179861"/>
        <a:ext cx="777510" cy="777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35445"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0</a:t>
          </a:r>
        </a:p>
      </dsp:txBody>
      <dsp:txXfrm>
        <a:off x="277507" y="251947"/>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2</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1205421" y="1179861"/>
        <a:ext cx="777510" cy="777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35445" y="209885"/>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0</a:t>
          </a:r>
        </a:p>
      </dsp:txBody>
      <dsp:txXfrm>
        <a:off x="277507" y="251947"/>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2</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1205421" y="1179861"/>
        <a:ext cx="777510" cy="777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35445"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277507" y="251947"/>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5</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7</a:t>
          </a:r>
        </a:p>
      </dsp:txBody>
      <dsp:txXfrm>
        <a:off x="1205421" y="1179861"/>
        <a:ext cx="777510" cy="777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05D9-8320-477B-BE9A-E69D138381FD}">
      <dsp:nvSpPr>
        <dsp:cNvPr id="0" name=""/>
        <dsp:cNvSpPr/>
      </dsp:nvSpPr>
      <dsp:spPr>
        <a:xfrm>
          <a:off x="25560" y="0"/>
          <a:ext cx="2209320" cy="2209320"/>
        </a:xfrm>
        <a:prstGeom prst="diamond">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6F14DA0D-ED77-4A44-BD68-C29FBFFACE63}">
      <dsp:nvSpPr>
        <dsp:cNvPr id="0" name=""/>
        <dsp:cNvSpPr/>
      </dsp:nvSpPr>
      <dsp:spPr>
        <a:xfrm>
          <a:off x="235445" y="209885"/>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1</a:t>
          </a:r>
        </a:p>
      </dsp:txBody>
      <dsp:txXfrm>
        <a:off x="277507" y="251947"/>
        <a:ext cx="777510" cy="777510"/>
      </dsp:txXfrm>
    </dsp:sp>
    <dsp:sp modelId="{E6A5FB3D-716E-4D66-B40B-7A0AE339F06F}">
      <dsp:nvSpPr>
        <dsp:cNvPr id="0" name=""/>
        <dsp:cNvSpPr/>
      </dsp:nvSpPr>
      <dsp:spPr>
        <a:xfrm>
          <a:off x="1163359" y="209885"/>
          <a:ext cx="861634" cy="861634"/>
        </a:xfrm>
        <a:prstGeom prst="roundRect">
          <a:avLst/>
        </a:prstGeom>
        <a:solidFill>
          <a:srgbClr val="0070C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3</a:t>
          </a:r>
        </a:p>
      </dsp:txBody>
      <dsp:txXfrm>
        <a:off x="1205421" y="251947"/>
        <a:ext cx="777510" cy="777510"/>
      </dsp:txXfrm>
    </dsp:sp>
    <dsp:sp modelId="{AFDD0E0C-48EF-4650-8CD4-5342FCD802A5}">
      <dsp:nvSpPr>
        <dsp:cNvPr id="0" name=""/>
        <dsp:cNvSpPr/>
      </dsp:nvSpPr>
      <dsp:spPr>
        <a:xfrm>
          <a:off x="235445"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5</a:t>
          </a:r>
        </a:p>
      </dsp:txBody>
      <dsp:txXfrm>
        <a:off x="277507" y="1179861"/>
        <a:ext cx="777510" cy="777510"/>
      </dsp:txXfrm>
    </dsp:sp>
    <dsp:sp modelId="{FA915A91-1BB6-4D0B-8562-878ABA12074B}">
      <dsp:nvSpPr>
        <dsp:cNvPr id="0" name=""/>
        <dsp:cNvSpPr/>
      </dsp:nvSpPr>
      <dsp:spPr>
        <a:xfrm>
          <a:off x="1163359" y="1137799"/>
          <a:ext cx="861634" cy="861634"/>
        </a:xfrm>
        <a:prstGeom prst="roundRect">
          <a:avLst/>
        </a:prstGeom>
        <a:solidFill>
          <a:srgbClr val="FF0000"/>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t>7</a:t>
          </a:r>
        </a:p>
      </dsp:txBody>
      <dsp:txXfrm>
        <a:off x="1205421" y="1179861"/>
        <a:ext cx="777510" cy="7775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00468" y="-2069740"/>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Dire l’alphabet</a:t>
          </a:r>
          <a:endParaRPr lang="fr-FR" sz="1800" b="1" kern="1200" dirty="0"/>
        </a:p>
      </dsp:txBody>
      <dsp:txXfrm rot="-5400000">
        <a:off x="2838888" y="127171"/>
        <a:ext cx="5011581" cy="653089"/>
      </dsp:txXfrm>
    </dsp:sp>
    <dsp:sp modelId="{5131D196-118F-ED4B-8F8C-9F861CEE6268}">
      <dsp:nvSpPr>
        <dsp:cNvPr id="0" name=""/>
        <dsp:cNvSpPr/>
      </dsp:nvSpPr>
      <dsp:spPr>
        <a:xfrm>
          <a:off x="0" y="1370"/>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a</a:t>
          </a:r>
        </a:p>
      </dsp:txBody>
      <dsp:txXfrm>
        <a:off x="44163" y="45533"/>
        <a:ext cx="2750562" cy="816363"/>
      </dsp:txXfrm>
    </dsp:sp>
    <dsp:sp modelId="{FBE9ED35-B856-174C-8737-A32D2C924CA6}">
      <dsp:nvSpPr>
        <dsp:cNvPr id="0" name=""/>
        <dsp:cNvSpPr/>
      </dsp:nvSpPr>
      <dsp:spPr>
        <a:xfrm rot="5400000">
          <a:off x="5000468" y="-1119816"/>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Parler la bouche fermée </a:t>
          </a:r>
          <a:endParaRPr lang="fr-FR" sz="1800" b="1" kern="1200" dirty="0"/>
        </a:p>
      </dsp:txBody>
      <dsp:txXfrm rot="-5400000">
        <a:off x="2838888" y="1077095"/>
        <a:ext cx="5011581" cy="653089"/>
      </dsp:txXfrm>
    </dsp:sp>
    <dsp:sp modelId="{C3381103-080C-D746-8B27-46B2DEE4028C}">
      <dsp:nvSpPr>
        <dsp:cNvPr id="0" name=""/>
        <dsp:cNvSpPr/>
      </dsp:nvSpPr>
      <dsp:spPr>
        <a:xfrm>
          <a:off x="0" y="951295"/>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b</a:t>
          </a:r>
        </a:p>
      </dsp:txBody>
      <dsp:txXfrm>
        <a:off x="44163" y="995458"/>
        <a:ext cx="2750562" cy="816363"/>
      </dsp:txXfrm>
    </dsp:sp>
    <dsp:sp modelId="{09F84ED2-5430-D348-8351-1C588DA968EF}">
      <dsp:nvSpPr>
        <dsp:cNvPr id="0" name=""/>
        <dsp:cNvSpPr/>
      </dsp:nvSpPr>
      <dsp:spPr>
        <a:xfrm rot="5400000">
          <a:off x="5000468" y="-169891"/>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fr-FR" sz="1600" b="0" strike="noStrike" kern="1200" spc="-1" dirty="0">
              <a:solidFill>
                <a:srgbClr val="000000"/>
              </a:solidFill>
              <a:latin typeface="Arial"/>
              <a:ea typeface="DejaVu Sans"/>
            </a:rPr>
            <a:t>Être surpris à ne plus pouvoir parler</a:t>
          </a:r>
          <a:endParaRPr lang="fr-FR" sz="1600" b="1" kern="1200" dirty="0"/>
        </a:p>
      </dsp:txBody>
      <dsp:txXfrm rot="-5400000">
        <a:off x="2838888" y="2027020"/>
        <a:ext cx="5011581" cy="653089"/>
      </dsp:txXfrm>
    </dsp:sp>
    <dsp:sp modelId="{70B8D9E0-4A6D-2F44-B595-4E51FB1CC510}">
      <dsp:nvSpPr>
        <dsp:cNvPr id="0" name=""/>
        <dsp:cNvSpPr/>
      </dsp:nvSpPr>
      <dsp:spPr>
        <a:xfrm>
          <a:off x="0" y="1901219"/>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c</a:t>
          </a:r>
        </a:p>
      </dsp:txBody>
      <dsp:txXfrm>
        <a:off x="44163" y="1945382"/>
        <a:ext cx="2750562" cy="816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00468" y="-2069740"/>
          <a:ext cx="723751"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Dire l’alphabet</a:t>
          </a:r>
          <a:endParaRPr lang="fr-FR" sz="1800" b="1" kern="1200" dirty="0"/>
        </a:p>
      </dsp:txBody>
      <dsp:txXfrm rot="-5400000">
        <a:off x="2838888" y="127171"/>
        <a:ext cx="5011581" cy="653089"/>
      </dsp:txXfrm>
    </dsp:sp>
    <dsp:sp modelId="{5131D196-118F-ED4B-8F8C-9F861CEE6268}">
      <dsp:nvSpPr>
        <dsp:cNvPr id="0" name=""/>
        <dsp:cNvSpPr/>
      </dsp:nvSpPr>
      <dsp:spPr>
        <a:xfrm>
          <a:off x="0" y="1370"/>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a</a:t>
          </a:r>
        </a:p>
      </dsp:txBody>
      <dsp:txXfrm>
        <a:off x="44163" y="45533"/>
        <a:ext cx="2750562" cy="816363"/>
      </dsp:txXfrm>
    </dsp:sp>
    <dsp:sp modelId="{FBE9ED35-B856-174C-8737-A32D2C924CA6}">
      <dsp:nvSpPr>
        <dsp:cNvPr id="0" name=""/>
        <dsp:cNvSpPr/>
      </dsp:nvSpPr>
      <dsp:spPr>
        <a:xfrm rot="5400000">
          <a:off x="5000468" y="-1119816"/>
          <a:ext cx="723751" cy="5046912"/>
        </a:xfrm>
        <a:prstGeom prst="round2SameRect">
          <a:avLst/>
        </a:prstGeom>
        <a:solidFill>
          <a:srgbClr val="FF505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Parler la bouche fermée </a:t>
          </a:r>
          <a:endParaRPr lang="fr-FR" sz="1800" b="1" kern="1200" dirty="0"/>
        </a:p>
      </dsp:txBody>
      <dsp:txXfrm rot="-5400000">
        <a:off x="2838888" y="1077095"/>
        <a:ext cx="5011581" cy="653089"/>
      </dsp:txXfrm>
    </dsp:sp>
    <dsp:sp modelId="{C3381103-080C-D746-8B27-46B2DEE4028C}">
      <dsp:nvSpPr>
        <dsp:cNvPr id="0" name=""/>
        <dsp:cNvSpPr/>
      </dsp:nvSpPr>
      <dsp:spPr>
        <a:xfrm>
          <a:off x="0" y="951295"/>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b</a:t>
          </a:r>
        </a:p>
      </dsp:txBody>
      <dsp:txXfrm>
        <a:off x="44163" y="995458"/>
        <a:ext cx="2750562" cy="816363"/>
      </dsp:txXfrm>
    </dsp:sp>
    <dsp:sp modelId="{09F84ED2-5430-D348-8351-1C588DA968EF}">
      <dsp:nvSpPr>
        <dsp:cNvPr id="0" name=""/>
        <dsp:cNvSpPr/>
      </dsp:nvSpPr>
      <dsp:spPr>
        <a:xfrm rot="5400000">
          <a:off x="5000468" y="-169891"/>
          <a:ext cx="723751" cy="5046912"/>
        </a:xfrm>
        <a:prstGeom prst="round2SameRect">
          <a:avLst/>
        </a:prstGeom>
        <a:solidFill>
          <a:schemeClr val="accent1">
            <a:lumMod val="60000"/>
            <a:lumOff val="4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fr-FR" sz="1600" b="0" strike="noStrike" kern="1200" spc="-1" dirty="0">
              <a:solidFill>
                <a:srgbClr val="000000"/>
              </a:solidFill>
              <a:latin typeface="Arial"/>
              <a:ea typeface="DejaVu Sans"/>
            </a:rPr>
            <a:t>Être surpris à ne plus pouvoir parler</a:t>
          </a:r>
          <a:endParaRPr lang="fr-FR" sz="1600" b="1" kern="1200" dirty="0"/>
        </a:p>
      </dsp:txBody>
      <dsp:txXfrm rot="-5400000">
        <a:off x="2838888" y="2027020"/>
        <a:ext cx="5011581" cy="653089"/>
      </dsp:txXfrm>
    </dsp:sp>
    <dsp:sp modelId="{70B8D9E0-4A6D-2F44-B595-4E51FB1CC510}">
      <dsp:nvSpPr>
        <dsp:cNvPr id="0" name=""/>
        <dsp:cNvSpPr/>
      </dsp:nvSpPr>
      <dsp:spPr>
        <a:xfrm>
          <a:off x="0" y="1901219"/>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c</a:t>
          </a:r>
        </a:p>
      </dsp:txBody>
      <dsp:txXfrm>
        <a:off x="44163" y="1945382"/>
        <a:ext cx="2750562" cy="816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5000468" y="-2069740"/>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1" kern="1200" dirty="0"/>
            <a:t> </a:t>
          </a:r>
          <a:r>
            <a:rPr lang="fr-FR" sz="1800" b="0" strike="noStrike" kern="1200" spc="-1" dirty="0">
              <a:solidFill>
                <a:srgbClr val="000000"/>
              </a:solidFill>
              <a:latin typeface="Arial"/>
              <a:ea typeface="DejaVu Sans"/>
            </a:rPr>
            <a:t>Parce que Paris est trop grand</a:t>
          </a:r>
          <a:endParaRPr lang="fr-FR" sz="1800" b="1" kern="1200" dirty="0"/>
        </a:p>
      </dsp:txBody>
      <dsp:txXfrm rot="-5400000">
        <a:off x="2838888" y="127171"/>
        <a:ext cx="5011581" cy="653089"/>
      </dsp:txXfrm>
    </dsp:sp>
    <dsp:sp modelId="{5131D196-118F-ED4B-8F8C-9F861CEE6268}">
      <dsp:nvSpPr>
        <dsp:cNvPr id="0" name=""/>
        <dsp:cNvSpPr/>
      </dsp:nvSpPr>
      <dsp:spPr>
        <a:xfrm>
          <a:off x="0" y="1370"/>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a</a:t>
          </a:r>
        </a:p>
      </dsp:txBody>
      <dsp:txXfrm>
        <a:off x="44163" y="45533"/>
        <a:ext cx="2750562" cy="816363"/>
      </dsp:txXfrm>
    </dsp:sp>
    <dsp:sp modelId="{FBE9ED35-B856-174C-8737-A32D2C924CA6}">
      <dsp:nvSpPr>
        <dsp:cNvPr id="0" name=""/>
        <dsp:cNvSpPr/>
      </dsp:nvSpPr>
      <dsp:spPr>
        <a:xfrm rot="5400000">
          <a:off x="5000468" y="-1119816"/>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a:lnSpc>
              <a:spcPct val="90000"/>
            </a:lnSpc>
            <a:spcBef>
              <a:spcPct val="0"/>
            </a:spcBef>
            <a:spcAft>
              <a:spcPct val="15000"/>
            </a:spcAft>
            <a:buChar char="••"/>
          </a:pPr>
          <a:r>
            <a:rPr lang="fr-FR" sz="1800" b="0" strike="noStrike" kern="1200" spc="-1" dirty="0">
              <a:solidFill>
                <a:srgbClr val="000000"/>
              </a:solidFill>
              <a:latin typeface="Arial"/>
              <a:ea typeface="DejaVu Sans"/>
            </a:rPr>
            <a:t>Parce qu’il pleut à Paris </a:t>
          </a:r>
          <a:endParaRPr lang="fr-FR" sz="1800" b="1" kern="1200" dirty="0"/>
        </a:p>
      </dsp:txBody>
      <dsp:txXfrm rot="-5400000">
        <a:off x="2838888" y="1077095"/>
        <a:ext cx="5011581" cy="653089"/>
      </dsp:txXfrm>
    </dsp:sp>
    <dsp:sp modelId="{C3381103-080C-D746-8B27-46B2DEE4028C}">
      <dsp:nvSpPr>
        <dsp:cNvPr id="0" name=""/>
        <dsp:cNvSpPr/>
      </dsp:nvSpPr>
      <dsp:spPr>
        <a:xfrm>
          <a:off x="0" y="951295"/>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b</a:t>
          </a:r>
        </a:p>
      </dsp:txBody>
      <dsp:txXfrm>
        <a:off x="44163" y="995458"/>
        <a:ext cx="2750562" cy="816363"/>
      </dsp:txXfrm>
    </dsp:sp>
    <dsp:sp modelId="{09F84ED2-5430-D348-8351-1C588DA968EF}">
      <dsp:nvSpPr>
        <dsp:cNvPr id="0" name=""/>
        <dsp:cNvSpPr/>
      </dsp:nvSpPr>
      <dsp:spPr>
        <a:xfrm rot="5400000">
          <a:off x="5000468" y="-169891"/>
          <a:ext cx="723751" cy="5046912"/>
        </a:xfrm>
        <a:prstGeom prst="round2SameRect">
          <a:avLst/>
        </a:prstGeom>
        <a:solidFill>
          <a:schemeClr val="accent1">
            <a:alpha val="90000"/>
            <a:tint val="4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Char char="••"/>
          </a:pPr>
          <a:r>
            <a:rPr lang="fr-FR" sz="1600" b="0" strike="noStrike" kern="1200" spc="-1" dirty="0">
              <a:solidFill>
                <a:srgbClr val="000000"/>
              </a:solidFill>
              <a:latin typeface="Arial"/>
              <a:ea typeface="DejaVu Sans"/>
            </a:rPr>
            <a:t>Parce qu’il a faim </a:t>
          </a:r>
          <a:endParaRPr lang="fr-FR" sz="1600" b="1" kern="1200" dirty="0"/>
        </a:p>
      </dsp:txBody>
      <dsp:txXfrm rot="-5400000">
        <a:off x="2838888" y="2027020"/>
        <a:ext cx="5011581" cy="653089"/>
      </dsp:txXfrm>
    </dsp:sp>
    <dsp:sp modelId="{70B8D9E0-4A6D-2F44-B595-4E51FB1CC510}">
      <dsp:nvSpPr>
        <dsp:cNvPr id="0" name=""/>
        <dsp:cNvSpPr/>
      </dsp:nvSpPr>
      <dsp:spPr>
        <a:xfrm>
          <a:off x="0" y="1901219"/>
          <a:ext cx="2838888" cy="904689"/>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fr-FR" sz="4800" kern="1200" dirty="0"/>
            <a:t>c</a:t>
          </a:r>
        </a:p>
      </dsp:txBody>
      <dsp:txXfrm>
        <a:off x="44163" y="1945382"/>
        <a:ext cx="2750562" cy="81636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46" cy="501308"/>
          </a:xfrm>
          <a:prstGeom prst="rect">
            <a:avLst/>
          </a:prstGeom>
        </p:spPr>
        <p:txBody>
          <a:bodyPr vert="horz" lIns="84701" tIns="42350" rIns="84701" bIns="42350" rtlCol="0"/>
          <a:lstStyle>
            <a:lvl1pPr algn="l">
              <a:defRPr sz="1100"/>
            </a:lvl1pPr>
          </a:lstStyle>
          <a:p>
            <a:endParaRPr lang="fr-FR"/>
          </a:p>
        </p:txBody>
      </p:sp>
      <p:sp>
        <p:nvSpPr>
          <p:cNvPr id="3" name="Espace réservé de la date 2"/>
          <p:cNvSpPr>
            <a:spLocks noGrp="1"/>
          </p:cNvSpPr>
          <p:nvPr>
            <p:ph type="dt" idx="1"/>
          </p:nvPr>
        </p:nvSpPr>
        <p:spPr>
          <a:xfrm>
            <a:off x="3901171" y="0"/>
            <a:ext cx="2985546" cy="501308"/>
          </a:xfrm>
          <a:prstGeom prst="rect">
            <a:avLst/>
          </a:prstGeom>
        </p:spPr>
        <p:txBody>
          <a:bodyPr vert="horz" lIns="84701" tIns="42350" rIns="84701" bIns="42350" rtlCol="0"/>
          <a:lstStyle>
            <a:lvl1pPr algn="r">
              <a:defRPr sz="1100"/>
            </a:lvl1pPr>
          </a:lstStyle>
          <a:p>
            <a:fld id="{088008C8-96FE-4F82-8DD6-13612C136982}"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84701" tIns="42350" rIns="84701" bIns="42350" rtlCol="0" anchor="ctr"/>
          <a:lstStyle/>
          <a:p>
            <a:endParaRPr lang="fr-FR"/>
          </a:p>
        </p:txBody>
      </p:sp>
      <p:sp>
        <p:nvSpPr>
          <p:cNvPr id="5" name="Espace réservé des commentaires 4"/>
          <p:cNvSpPr>
            <a:spLocks noGrp="1"/>
          </p:cNvSpPr>
          <p:nvPr>
            <p:ph type="body" sz="quarter" idx="3"/>
          </p:nvPr>
        </p:nvSpPr>
        <p:spPr>
          <a:xfrm>
            <a:off x="688527" y="4758703"/>
            <a:ext cx="5511109" cy="4508792"/>
          </a:xfrm>
          <a:prstGeom prst="rect">
            <a:avLst/>
          </a:prstGeom>
        </p:spPr>
        <p:txBody>
          <a:bodyPr vert="horz" lIns="84701" tIns="42350" rIns="84701" bIns="4235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5918"/>
            <a:ext cx="2985546" cy="501307"/>
          </a:xfrm>
          <a:prstGeom prst="rect">
            <a:avLst/>
          </a:prstGeom>
        </p:spPr>
        <p:txBody>
          <a:bodyPr vert="horz" lIns="84701" tIns="42350" rIns="84701" bIns="42350"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901171" y="9515918"/>
            <a:ext cx="2985546" cy="501307"/>
          </a:xfrm>
          <a:prstGeom prst="rect">
            <a:avLst/>
          </a:prstGeom>
        </p:spPr>
        <p:txBody>
          <a:bodyPr vert="horz" lIns="84701" tIns="42350" rIns="84701" bIns="42350" rtlCol="0" anchor="b"/>
          <a:lstStyle>
            <a:lvl1pPr algn="r">
              <a:defRPr sz="1100"/>
            </a:lvl1pPr>
          </a:lstStyle>
          <a:p>
            <a:fld id="{F5929D06-47B5-456F-B2EA-AEBAA4B64D48}" type="slidenum">
              <a:rPr lang="fr-FR" smtClean="0"/>
              <a:t>‹N°›</a:t>
            </a:fld>
            <a:endParaRPr lang="fr-FR"/>
          </a:p>
        </p:txBody>
      </p:sp>
    </p:spTree>
    <p:extLst>
      <p:ext uri="{BB962C8B-B14F-4D97-AF65-F5344CB8AC3E}">
        <p14:creationId xmlns:p14="http://schemas.microsoft.com/office/powerpoint/2010/main" val="428112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19</a:t>
            </a:fld>
            <a:endParaRPr lang="fr-FR" sz="1100"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20</a:t>
            </a:fld>
            <a:endParaRPr lang="fr-FR" sz="1100"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22</a:t>
            </a:fld>
            <a:endParaRPr lang="fr-FR" sz="1100"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23</a:t>
            </a:fld>
            <a:endParaRPr lang="fr-FR" sz="1100"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25</a:t>
            </a:fld>
            <a:endParaRPr lang="fr-FR" sz="1100"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04775" y="750888"/>
            <a:ext cx="6678613" cy="3757612"/>
          </a:xfrm>
          <a:prstGeom prst="rect">
            <a:avLst/>
          </a:prstGeom>
        </p:spPr>
      </p:sp>
      <p:sp>
        <p:nvSpPr>
          <p:cNvPr id="156" name="PlaceHolder 2"/>
          <p:cNvSpPr>
            <a:spLocks noGrp="1"/>
          </p:cNvSpPr>
          <p:nvPr>
            <p:ph type="body"/>
          </p:nvPr>
        </p:nvSpPr>
        <p:spPr>
          <a:xfrm>
            <a:off x="688518" y="4758803"/>
            <a:ext cx="5510111" cy="4507825"/>
          </a:xfrm>
          <a:prstGeom prst="rect">
            <a:avLst/>
          </a:prstGeom>
        </p:spPr>
        <p:txBody>
          <a:bodyPr lIns="0" tIns="0" rIns="0" bIns="0">
            <a:noAutofit/>
          </a:bodyPr>
          <a:lstStyle/>
          <a:p>
            <a:pPr marL="200081" indent="-199414"/>
            <a:r>
              <a:rPr lang="fr-FR" sz="1900" spc="-1">
                <a:latin typeface="Arial"/>
              </a:rPr>
              <a:t>4+2</a:t>
            </a:r>
          </a:p>
        </p:txBody>
      </p:sp>
      <p:sp>
        <p:nvSpPr>
          <p:cNvPr id="157" name="CustomShape 3"/>
          <p:cNvSpPr/>
          <p:nvPr/>
        </p:nvSpPr>
        <p:spPr>
          <a:xfrm>
            <a:off x="3901164" y="9515920"/>
            <a:ext cx="2984671" cy="500270"/>
          </a:xfrm>
          <a:prstGeom prst="rect">
            <a:avLst/>
          </a:prstGeom>
          <a:noFill/>
          <a:ln>
            <a:noFill/>
          </a:ln>
        </p:spPr>
        <p:style>
          <a:lnRef idx="0">
            <a:scrgbClr r="0" g="0" b="0"/>
          </a:lnRef>
          <a:fillRef idx="0">
            <a:scrgbClr r="0" g="0" b="0"/>
          </a:fillRef>
          <a:effectRef idx="0">
            <a:scrgbClr r="0" g="0" b="0"/>
          </a:effectRef>
          <a:fontRef idx="minor"/>
        </p:style>
        <p:txBody>
          <a:bodyPr lIns="83367" tIns="41684" rIns="83367" bIns="41684" anchor="b">
            <a:noAutofit/>
          </a:bodyPr>
          <a:lstStyle/>
          <a:p>
            <a:pPr algn="r">
              <a:lnSpc>
                <a:spcPct val="100000"/>
              </a:lnSpc>
            </a:pPr>
            <a:fld id="{DB1C7E50-D738-450E-8E3C-5897598DB33C}" type="slidenum">
              <a:rPr lang="fr-FR" sz="1100" spc="-1">
                <a:solidFill>
                  <a:srgbClr val="000000"/>
                </a:solidFill>
                <a:latin typeface="Times New Roman"/>
              </a:rPr>
              <a:t>26</a:t>
            </a:fld>
            <a:endParaRPr lang="fr-FR" sz="1100"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457200" y="1203480"/>
            <a:ext cx="8229240" cy="2982960"/>
          </a:xfrm>
          <a:prstGeom prst="rect">
            <a:avLst/>
          </a:prstGeom>
        </p:spPr>
        <p:txBody>
          <a:bodyPr lIns="0" tIns="0" rIns="0" bIns="0">
            <a:normAutofit fontScale="80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jpeg"/><Relationship Id="rId4" Type="http://schemas.openxmlformats.org/officeDocument/2006/relationships/diagramLayout" Target="../diagrams/layout11.xml"/><Relationship Id="rId9"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jpeg"/><Relationship Id="rId4" Type="http://schemas.openxmlformats.org/officeDocument/2006/relationships/diagramLayout" Target="../diagrams/layout12.xml"/><Relationship Id="rId9"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slideLayout" Target="../slideLayouts/slideLayout1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image" Target="../media/image8.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tags" Target="../tags/tag4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image" Target="../media/image7.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image" Target="../media/image6.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1442520" y="1708560"/>
            <a:ext cx="6032880" cy="2094840"/>
          </a:xfrm>
          <a:prstGeom prst="rect">
            <a:avLst/>
          </a:prstGeom>
          <a:noFill/>
          <a:ln>
            <a:noFill/>
          </a:ln>
          <a:effectLst>
            <a:outerShdw blurRad="40000" dist="20160" dir="5400000" rotWithShape="0">
              <a:srgbClr val="000000">
                <a:alpha val="38000"/>
              </a:srgbClr>
            </a:outerShdw>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0">
            <a:scrgbClr r="0" g="0" b="0"/>
          </a:effectRef>
          <a:fontRef idx="minor"/>
        </p:style>
        <p:txBody>
          <a:bodyPr lIns="90000" tIns="45000" rIns="90000" bIns="45000" anchor="ctr">
            <a:normAutofit fontScale="82000" lnSpcReduction="20000"/>
          </a:bodyPr>
          <a:lstStyle/>
          <a:p>
            <a:pPr algn="ctr">
              <a:lnSpc>
                <a:spcPct val="100000"/>
              </a:lnSpc>
            </a:pPr>
            <a:r>
              <a:rPr lang="fr-FR" sz="9600" b="1" strike="noStrike" spc="-1">
                <a:solidFill>
                  <a:srgbClr val="000000"/>
                </a:solidFill>
                <a:latin typeface="Calibri"/>
                <a:ea typeface="DejaVu Sans"/>
              </a:rPr>
              <a:t>Français</a:t>
            </a:r>
            <a:r>
              <a:t/>
            </a:r>
            <a:br/>
            <a:endParaRPr lang="fr-FR" sz="9600" b="0" strike="noStrike" spc="-1">
              <a:latin typeface="Arial"/>
            </a:endParaRPr>
          </a:p>
        </p:txBody>
      </p:sp>
      <p:sp>
        <p:nvSpPr>
          <p:cNvPr id="77" name="CustomShape 2"/>
          <p:cNvSpPr/>
          <p:nvPr/>
        </p:nvSpPr>
        <p:spPr>
          <a:xfrm>
            <a:off x="1371600" y="2914560"/>
            <a:ext cx="6384960" cy="1298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360000" y="1178640"/>
            <a:ext cx="79884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p:txBody>
      </p:sp>
      <p:sp>
        <p:nvSpPr>
          <p:cNvPr id="109" name="CustomShape 2"/>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On en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end du brui</a:t>
            </a:r>
            <a:r>
              <a:rPr lang="fr-FR" sz="3200" b="0" strike="noStrike" spc="-1" dirty="0">
                <a:solidFill>
                  <a:srgbClr val="0070C0"/>
                </a:solidFill>
                <a:latin typeface="Arial"/>
                <a:ea typeface="DejaVu Sans"/>
              </a:rPr>
              <a:t>t </a:t>
            </a:r>
            <a:r>
              <a:rPr lang="fr-FR" sz="3200" b="0" strike="noStrike" spc="-1" dirty="0">
                <a:solidFill>
                  <a:srgbClr val="000000"/>
                </a:solidFill>
                <a:latin typeface="Arial"/>
                <a:ea typeface="DejaVu Sans"/>
              </a:rPr>
              <a:t>sous le capo</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avan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du cabriole</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a:t>
            </a:r>
            <a:endParaRPr lang="fr-FR" sz="3200" b="0" strike="noStrike" spc="-1" dirty="0">
              <a:latin typeface="Arial"/>
            </a:endParaRPr>
          </a:p>
        </p:txBody>
      </p:sp>
      <p:graphicFrame>
        <p:nvGraphicFramePr>
          <p:cNvPr id="2" name="Diagram1"/>
          <p:cNvGraphicFramePr/>
          <p:nvPr>
            <p:extLst>
              <p:ext uri="{D42A27DB-BD31-4B8C-83A1-F6EECF244321}">
                <p14:modId xmlns:p14="http://schemas.microsoft.com/office/powerpoint/2010/main" val="3670611516"/>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 name="CustomShape 3"/>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360000" y="1178640"/>
            <a:ext cx="7988400" cy="19691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p:txBody>
      </p:sp>
      <p:sp>
        <p:nvSpPr>
          <p:cNvPr id="109" name="CustomShape 2"/>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On en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end du brui</a:t>
            </a:r>
            <a:r>
              <a:rPr lang="fr-FR" sz="3200" b="0" u="sng" strike="noStrike" spc="-1" dirty="0">
                <a:solidFill>
                  <a:srgbClr val="FF0000"/>
                </a:solidFill>
                <a:latin typeface="Arial"/>
                <a:ea typeface="DejaVu Sans"/>
              </a:rPr>
              <a:t>t</a:t>
            </a:r>
            <a:r>
              <a:rPr lang="fr-FR" sz="3200" b="0" strike="noStrike" spc="-1" dirty="0">
                <a:solidFill>
                  <a:srgbClr val="0070C0"/>
                </a:solidFill>
                <a:latin typeface="Arial"/>
                <a:ea typeface="DejaVu Sans"/>
              </a:rPr>
              <a:t> </a:t>
            </a:r>
            <a:r>
              <a:rPr lang="fr-FR" sz="3200" b="0" strike="noStrike" spc="-1" dirty="0">
                <a:solidFill>
                  <a:srgbClr val="000000"/>
                </a:solidFill>
                <a:latin typeface="Arial"/>
                <a:ea typeface="DejaVu Sans"/>
              </a:rPr>
              <a:t>sous le capo</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avan</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du cabriol</a:t>
            </a:r>
            <a:r>
              <a:rPr lang="fr-FR" sz="3200" b="0" strike="noStrike" spc="-1" dirty="0">
                <a:solidFill>
                  <a:srgbClr val="FF0000"/>
                </a:solidFill>
                <a:latin typeface="Arial"/>
                <a:ea typeface="DejaVu Sans"/>
              </a:rPr>
              <a:t>et</a:t>
            </a:r>
            <a:r>
              <a:rPr lang="fr-FR" sz="3200" b="0" strike="noStrike" spc="-1" dirty="0">
                <a:solidFill>
                  <a:srgbClr val="000000"/>
                </a:solidFill>
                <a:latin typeface="Arial"/>
                <a:ea typeface="DejaVu Sans"/>
              </a:rPr>
              <a:t>. </a:t>
            </a:r>
            <a:endParaRPr lang="fr-FR" sz="3200" b="0" strike="noStrike" spc="-1" dirty="0">
              <a:latin typeface="Arial"/>
            </a:endParaRPr>
          </a:p>
        </p:txBody>
      </p:sp>
      <p:graphicFrame>
        <p:nvGraphicFramePr>
          <p:cNvPr id="2" name="Diagram1"/>
          <p:cNvGraphicFramePr/>
          <p:nvPr>
            <p:extLst>
              <p:ext uri="{D42A27DB-BD31-4B8C-83A1-F6EECF244321}">
                <p14:modId xmlns:p14="http://schemas.microsoft.com/office/powerpoint/2010/main" val="3860710615"/>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 name="CustomShape 3"/>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Tree>
    <p:extLst>
      <p:ext uri="{BB962C8B-B14F-4D97-AF65-F5344CB8AC3E}">
        <p14:creationId xmlns:p14="http://schemas.microsoft.com/office/powerpoint/2010/main" val="271777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60000" y="1178640"/>
            <a:ext cx="79884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p:txBody>
      </p:sp>
      <p:sp>
        <p:nvSpPr>
          <p:cNvPr id="112" name="CustomShape 2"/>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
        <p:nvSpPr>
          <p:cNvPr id="113" name="CustomShape 3"/>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D’un bond guillere</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elle </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raverse une forê</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a:t>
            </a:r>
            <a:endParaRPr lang="fr-FR" sz="3200" b="0" strike="noStrike" spc="-1" dirty="0">
              <a:latin typeface="Arial"/>
            </a:endParaRPr>
          </a:p>
        </p:txBody>
      </p:sp>
      <p:graphicFrame>
        <p:nvGraphicFramePr>
          <p:cNvPr id="2" name="Diagram2"/>
          <p:cNvGraphicFramePr/>
          <p:nvPr>
            <p:extLst>
              <p:ext uri="{D42A27DB-BD31-4B8C-83A1-F6EECF244321}">
                <p14:modId xmlns:p14="http://schemas.microsoft.com/office/powerpoint/2010/main" val="3149660032"/>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60000" y="1178640"/>
            <a:ext cx="79884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p:txBody>
      </p:sp>
      <p:sp>
        <p:nvSpPr>
          <p:cNvPr id="112" name="CustomShape 2"/>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
        <p:nvSpPr>
          <p:cNvPr id="113" name="CustomShape 3"/>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D’un bond guiller</a:t>
            </a:r>
            <a:r>
              <a:rPr lang="fr-FR" sz="3200" b="0" strike="noStrike" spc="-1" dirty="0">
                <a:solidFill>
                  <a:srgbClr val="FF0000"/>
                </a:solidFill>
                <a:latin typeface="Arial"/>
                <a:ea typeface="DejaVu Sans"/>
              </a:rPr>
              <a:t>et</a:t>
            </a:r>
            <a:r>
              <a:rPr lang="fr-FR" sz="3200" b="0" strike="noStrike" spc="-1" dirty="0">
                <a:solidFill>
                  <a:srgbClr val="000000"/>
                </a:solidFill>
                <a:latin typeface="Arial"/>
                <a:ea typeface="DejaVu Sans"/>
              </a:rPr>
              <a:t> elle </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raverse une forê</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a:t>
            </a:r>
            <a:endParaRPr lang="fr-FR" sz="3200" b="0" strike="noStrike" spc="-1" dirty="0">
              <a:latin typeface="Arial"/>
            </a:endParaRPr>
          </a:p>
        </p:txBody>
      </p:sp>
      <p:graphicFrame>
        <p:nvGraphicFramePr>
          <p:cNvPr id="2" name="Diagram2"/>
          <p:cNvGraphicFramePr/>
          <p:nvPr>
            <p:extLst>
              <p:ext uri="{D42A27DB-BD31-4B8C-83A1-F6EECF244321}">
                <p14:modId xmlns:p14="http://schemas.microsoft.com/office/powerpoint/2010/main" val="1386180973"/>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50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360000" y="1178640"/>
            <a:ext cx="79884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p:txBody>
      </p:sp>
      <p:sp>
        <p:nvSpPr>
          <p:cNvPr id="115" name="CustomShape 2"/>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
        <p:nvSpPr>
          <p:cNvPr id="116" name="CustomShape 3"/>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Le bleue</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et l’œille</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poussen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en forê</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ou</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 près de ravissan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es plan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es.</a:t>
            </a:r>
            <a:endParaRPr lang="fr-FR" sz="3200" b="0" strike="noStrike" spc="-1" dirty="0">
              <a:latin typeface="Arial"/>
            </a:endParaRPr>
          </a:p>
        </p:txBody>
      </p:sp>
      <p:graphicFrame>
        <p:nvGraphicFramePr>
          <p:cNvPr id="3" name="Diagram3"/>
          <p:cNvGraphicFramePr/>
          <p:nvPr>
            <p:extLst>
              <p:ext uri="{D42A27DB-BD31-4B8C-83A1-F6EECF244321}">
                <p14:modId xmlns:p14="http://schemas.microsoft.com/office/powerpoint/2010/main" val="4258206175"/>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33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360000" y="1178640"/>
            <a:ext cx="79884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Combien de fois entends tu le son « t » dans le texte ?</a:t>
            </a:r>
            <a:endParaRPr lang="fr-FR" sz="2600" b="0" strike="noStrike" spc="-1" dirty="0">
              <a:latin typeface="Arial"/>
            </a:endParaRPr>
          </a:p>
        </p:txBody>
      </p:sp>
      <p:sp>
        <p:nvSpPr>
          <p:cNvPr id="115" name="CustomShape 2"/>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lettre t</a:t>
            </a:r>
            <a:endParaRPr lang="fr-FR" sz="4800" b="0" strike="noStrike" spc="-1">
              <a:latin typeface="Arial"/>
            </a:endParaRPr>
          </a:p>
        </p:txBody>
      </p:sp>
      <p:sp>
        <p:nvSpPr>
          <p:cNvPr id="116" name="CustomShape 3"/>
          <p:cNvSpPr/>
          <p:nvPr/>
        </p:nvSpPr>
        <p:spPr>
          <a:xfrm>
            <a:off x="504000" y="1944000"/>
            <a:ext cx="8348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3200" b="0" strike="noStrike" spc="-1" dirty="0">
                <a:solidFill>
                  <a:srgbClr val="000000"/>
                </a:solidFill>
                <a:latin typeface="Arial"/>
                <a:ea typeface="DejaVu Sans"/>
              </a:rPr>
              <a:t>Le bleu</a:t>
            </a:r>
            <a:r>
              <a:rPr lang="fr-FR" sz="3200" b="0" strike="noStrike" spc="-1" dirty="0">
                <a:solidFill>
                  <a:srgbClr val="FF0000"/>
                </a:solidFill>
                <a:latin typeface="Arial"/>
                <a:ea typeface="DejaVu Sans"/>
              </a:rPr>
              <a:t>et</a:t>
            </a:r>
            <a:r>
              <a:rPr lang="fr-FR" sz="3200" b="0" strike="noStrike" spc="-1" dirty="0">
                <a:solidFill>
                  <a:srgbClr val="000000"/>
                </a:solidFill>
                <a:latin typeface="Arial"/>
                <a:ea typeface="DejaVu Sans"/>
              </a:rPr>
              <a:t> et l’œill</a:t>
            </a:r>
            <a:r>
              <a:rPr lang="fr-FR" sz="3200" b="0" strike="noStrike" spc="-1" dirty="0">
                <a:solidFill>
                  <a:srgbClr val="FF0000"/>
                </a:solidFill>
                <a:latin typeface="Arial"/>
                <a:ea typeface="DejaVu Sans"/>
              </a:rPr>
              <a:t>et</a:t>
            </a:r>
            <a:r>
              <a:rPr lang="fr-FR" sz="3200" b="0" strike="noStrike" spc="-1" dirty="0">
                <a:solidFill>
                  <a:srgbClr val="000000"/>
                </a:solidFill>
                <a:latin typeface="Arial"/>
                <a:ea typeface="DejaVu Sans"/>
              </a:rPr>
              <a:t> poussen</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en forê</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ou</a:t>
            </a:r>
            <a:r>
              <a:rPr lang="fr-FR" sz="3200" b="0" u="sng" strike="noStrike" spc="-1" dirty="0">
                <a:solidFill>
                  <a:srgbClr val="FF0000"/>
                </a:solidFill>
                <a:latin typeface="Arial"/>
                <a:ea typeface="DejaVu Sans"/>
              </a:rPr>
              <a:t>t</a:t>
            </a:r>
            <a:r>
              <a:rPr lang="fr-FR" sz="3200" b="0" strike="noStrike" spc="-1" dirty="0">
                <a:solidFill>
                  <a:srgbClr val="000000"/>
                </a:solidFill>
                <a:latin typeface="Arial"/>
                <a:ea typeface="DejaVu Sans"/>
              </a:rPr>
              <a:t> près de ravissan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es plan</a:t>
            </a:r>
            <a:r>
              <a:rPr lang="fr-FR" sz="3200" b="0" strike="noStrike" spc="-1" dirty="0">
                <a:solidFill>
                  <a:srgbClr val="0070C0"/>
                </a:solidFill>
                <a:latin typeface="Arial"/>
                <a:ea typeface="DejaVu Sans"/>
              </a:rPr>
              <a:t>t</a:t>
            </a:r>
            <a:r>
              <a:rPr lang="fr-FR" sz="3200" b="0" strike="noStrike" spc="-1" dirty="0">
                <a:solidFill>
                  <a:srgbClr val="000000"/>
                </a:solidFill>
                <a:latin typeface="Arial"/>
                <a:ea typeface="DejaVu Sans"/>
              </a:rPr>
              <a:t>es.</a:t>
            </a:r>
            <a:endParaRPr lang="fr-FR" sz="3200" b="0" strike="noStrike" spc="-1" dirty="0">
              <a:latin typeface="Arial"/>
            </a:endParaRPr>
          </a:p>
        </p:txBody>
      </p:sp>
      <p:graphicFrame>
        <p:nvGraphicFramePr>
          <p:cNvPr id="3" name="Diagram3"/>
          <p:cNvGraphicFramePr/>
          <p:nvPr>
            <p:extLst>
              <p:ext uri="{D42A27DB-BD31-4B8C-83A1-F6EECF244321}">
                <p14:modId xmlns:p14="http://schemas.microsoft.com/office/powerpoint/2010/main" val="958802969"/>
              </p:ext>
            </p:extLst>
          </p:nvPr>
        </p:nvGraphicFramePr>
        <p:xfrm>
          <a:off x="6372360" y="2643840"/>
          <a:ext cx="2260440" cy="22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74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000" b="1" strike="noStrike" spc="-1">
                <a:solidFill>
                  <a:srgbClr val="000000"/>
                </a:solidFill>
                <a:latin typeface="Calibri"/>
                <a:ea typeface="DejaVu Sans"/>
              </a:rPr>
              <a:t>La lettre l</a:t>
            </a:r>
            <a:endParaRPr lang="fr-FR" sz="4000" b="0" strike="noStrike" spc="-1">
              <a:latin typeface="Arial"/>
            </a:endParaRPr>
          </a:p>
        </p:txBody>
      </p:sp>
      <p:sp>
        <p:nvSpPr>
          <p:cNvPr id="118" name="CustomShape 2"/>
          <p:cNvSpPr/>
          <p:nvPr/>
        </p:nvSpPr>
        <p:spPr>
          <a:xfrm>
            <a:off x="216000" y="747720"/>
            <a:ext cx="863748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600" b="0" strike="noStrike" spc="-1" dirty="0">
                <a:solidFill>
                  <a:srgbClr val="000000"/>
                </a:solidFill>
                <a:latin typeface="Calibri"/>
                <a:ea typeface="PingFang SC"/>
              </a:rPr>
              <a:t>Trouve quand tu entends « l » et quand tu ne l’entends pas : </a:t>
            </a:r>
            <a:endParaRPr lang="fr-FR" sz="26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p:txBody>
      </p:sp>
      <p:graphicFrame>
        <p:nvGraphicFramePr>
          <p:cNvPr id="119" name="Table 3"/>
          <p:cNvGraphicFramePr/>
          <p:nvPr>
            <p:extLst>
              <p:ext uri="{D42A27DB-BD31-4B8C-83A1-F6EECF244321}">
                <p14:modId xmlns:p14="http://schemas.microsoft.com/office/powerpoint/2010/main" val="1952899196"/>
              </p:ext>
            </p:extLst>
          </p:nvPr>
        </p:nvGraphicFramePr>
        <p:xfrm>
          <a:off x="420480" y="2492280"/>
          <a:ext cx="8347320" cy="2088720"/>
        </p:xfrm>
        <a:graphic>
          <a:graphicData uri="http://schemas.openxmlformats.org/drawingml/2006/table">
            <a:tbl>
              <a:tblPr/>
              <a:tblGrid>
                <a:gridCol w="4173120">
                  <a:extLst>
                    <a:ext uri="{9D8B030D-6E8A-4147-A177-3AD203B41FA5}">
                      <a16:colId xmlns:a16="http://schemas.microsoft.com/office/drawing/2014/main" xmlns="" val="20000"/>
                    </a:ext>
                  </a:extLst>
                </a:gridCol>
                <a:gridCol w="4174200">
                  <a:extLst>
                    <a:ext uri="{9D8B030D-6E8A-4147-A177-3AD203B41FA5}">
                      <a16:colId xmlns:a16="http://schemas.microsoft.com/office/drawing/2014/main" xmlns="" val="20001"/>
                    </a:ext>
                  </a:extLst>
                </a:gridCol>
              </a:tblGrid>
              <a:tr h="527400">
                <a:tc>
                  <a:txBody>
                    <a:bodyPr/>
                    <a:lstStyle/>
                    <a:p>
                      <a:pPr algn="ctr">
                        <a:lnSpc>
                          <a:spcPct val="100000"/>
                        </a:lnSpc>
                      </a:pPr>
                      <a:r>
                        <a:rPr lang="fr-FR" sz="1800" b="0" strike="noStrike" spc="-1" dirty="0">
                          <a:latin typeface="Arial"/>
                        </a:rPr>
                        <a:t>L</a:t>
                      </a:r>
                    </a:p>
                  </a:txBody>
                  <a:tcPr marL="90000" marR="90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B3B3"/>
                    </a:solidFill>
                  </a:tcPr>
                </a:tc>
                <a:tc>
                  <a:txBody>
                    <a:bodyPr/>
                    <a:lstStyle/>
                    <a:p>
                      <a:pPr algn="ctr">
                        <a:lnSpc>
                          <a:spcPct val="100000"/>
                        </a:lnSpc>
                      </a:pPr>
                      <a:r>
                        <a:rPr lang="fr-FR" sz="1800" b="0" strike="sngStrike" spc="-1" dirty="0">
                          <a:latin typeface="Arial"/>
                        </a:rPr>
                        <a:t>L</a:t>
                      </a:r>
                      <a:endParaRPr lang="fr-FR" sz="1800" b="0" strike="noStrike" spc="-1" dirty="0">
                        <a:latin typeface="Arial"/>
                      </a:endParaRPr>
                    </a:p>
                  </a:txBody>
                  <a:tcPr marL="90000" marR="90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B3B3"/>
                    </a:solidFill>
                  </a:tcPr>
                </a:tc>
                <a:extLst>
                  <a:ext uri="{0D108BD9-81ED-4DB2-BD59-A6C34878D82A}">
                    <a16:rowId xmlns:a16="http://schemas.microsoft.com/office/drawing/2014/main" xmlns="" val="10000"/>
                  </a:ext>
                </a:extLst>
              </a:tr>
              <a:tr h="1561320">
                <a:tc>
                  <a:txBody>
                    <a:bodyPr/>
                    <a:lstStyle/>
                    <a:p>
                      <a:endParaRPr lang="fr-FR"/>
                    </a:p>
                  </a:txBody>
                  <a:tcPr marL="90000" marR="90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CCCC"/>
                    </a:solidFill>
                  </a:tcPr>
                </a:tc>
                <a:tc>
                  <a:txBody>
                    <a:bodyPr/>
                    <a:lstStyle/>
                    <a:p>
                      <a:endParaRPr lang="fr-FR" dirty="0"/>
                    </a:p>
                  </a:txBody>
                  <a:tcPr marL="90000" marR="90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CCCC"/>
                    </a:solidFill>
                  </a:tcPr>
                </a:tc>
                <a:extLst>
                  <a:ext uri="{0D108BD9-81ED-4DB2-BD59-A6C34878D82A}">
                    <a16:rowId xmlns:a16="http://schemas.microsoft.com/office/drawing/2014/main" xmlns="" val="10001"/>
                  </a:ext>
                </a:extLst>
              </a:tr>
            </a:tbl>
          </a:graphicData>
        </a:graphic>
      </p:graphicFrame>
      <p:sp>
        <p:nvSpPr>
          <p:cNvPr id="120" name="CustomShape 4"/>
          <p:cNvSpPr/>
          <p:nvPr/>
        </p:nvSpPr>
        <p:spPr>
          <a:xfrm>
            <a:off x="1512000" y="181548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un chenil</a:t>
            </a:r>
            <a:r>
              <a:rPr lang="fr-FR" sz="1800" b="0" strike="noStrike" spc="-1" dirty="0">
                <a:solidFill>
                  <a:srgbClr val="000000"/>
                </a:solidFill>
                <a:latin typeface="Arial"/>
                <a:ea typeface="DejaVu Sans"/>
              </a:rPr>
              <a:t> </a:t>
            </a:r>
            <a:endParaRPr lang="fr-FR" sz="1800" b="0" strike="noStrike" spc="-1" dirty="0">
              <a:latin typeface="Arial"/>
            </a:endParaRPr>
          </a:p>
        </p:txBody>
      </p:sp>
      <p:sp>
        <p:nvSpPr>
          <p:cNvPr id="121" name="CustomShape 5"/>
          <p:cNvSpPr/>
          <p:nvPr/>
        </p:nvSpPr>
        <p:spPr>
          <a:xfrm>
            <a:off x="2736000" y="132516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une pile</a:t>
            </a:r>
            <a:endParaRPr lang="fr-FR" sz="2200" b="0" strike="noStrike" spc="-1" dirty="0">
              <a:latin typeface="Arial"/>
            </a:endParaRPr>
          </a:p>
        </p:txBody>
      </p:sp>
      <p:sp>
        <p:nvSpPr>
          <p:cNvPr id="122" name="CustomShape 6"/>
          <p:cNvSpPr/>
          <p:nvPr/>
        </p:nvSpPr>
        <p:spPr>
          <a:xfrm>
            <a:off x="3744000" y="175716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un cil</a:t>
            </a:r>
            <a:endParaRPr lang="fr-FR" sz="2200" b="0" strike="noStrike" spc="-1" dirty="0">
              <a:latin typeface="Arial"/>
            </a:endParaRPr>
          </a:p>
        </p:txBody>
      </p:sp>
      <p:sp>
        <p:nvSpPr>
          <p:cNvPr id="123" name="CustomShape 7"/>
          <p:cNvSpPr/>
          <p:nvPr/>
        </p:nvSpPr>
        <p:spPr>
          <a:xfrm>
            <a:off x="4898520" y="129600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gentil</a:t>
            </a:r>
            <a:endParaRPr lang="fr-FR" sz="2200" b="0" strike="noStrike" spc="-1" dirty="0">
              <a:latin typeface="Arial"/>
            </a:endParaRPr>
          </a:p>
        </p:txBody>
      </p:sp>
      <p:sp>
        <p:nvSpPr>
          <p:cNvPr id="124" name="CustomShape 8"/>
          <p:cNvSpPr/>
          <p:nvPr/>
        </p:nvSpPr>
        <p:spPr>
          <a:xfrm>
            <a:off x="6120000" y="175716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le soleil</a:t>
            </a:r>
            <a:endParaRPr lang="fr-FR" sz="2200" b="0" strike="noStrike" spc="-1" dirty="0">
              <a:latin typeface="Arial"/>
            </a:endParaRPr>
          </a:p>
        </p:txBody>
      </p:sp>
      <p:sp>
        <p:nvSpPr>
          <p:cNvPr id="125" name="CustomShape 9"/>
          <p:cNvSpPr/>
          <p:nvPr/>
        </p:nvSpPr>
        <p:spPr>
          <a:xfrm>
            <a:off x="432000" y="129600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un fusil</a:t>
            </a:r>
            <a:endParaRPr lang="fr-FR" sz="2200" b="0" strike="noStrike" spc="-1" dirty="0">
              <a:latin typeface="Arial"/>
            </a:endParaRPr>
          </a:p>
        </p:txBody>
      </p:sp>
      <p:sp>
        <p:nvSpPr>
          <p:cNvPr id="126" name="CustomShape 10"/>
          <p:cNvSpPr/>
          <p:nvPr/>
        </p:nvSpPr>
        <p:spPr>
          <a:xfrm>
            <a:off x="6986520" y="1255680"/>
            <a:ext cx="1581480" cy="4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fr-FR" sz="2200" b="0" strike="noStrike" spc="-1" dirty="0">
                <a:solidFill>
                  <a:srgbClr val="000000"/>
                </a:solidFill>
                <a:latin typeface="Arial"/>
                <a:ea typeface="DejaVu Sans"/>
              </a:rPr>
              <a:t>un outil</a:t>
            </a:r>
            <a:endParaRPr lang="fr-FR" sz="2200" b="0" strike="noStrike" spc="-1" dirty="0">
              <a:latin typeface="Arial"/>
            </a:endParaRPr>
          </a:p>
        </p:txBody>
      </p:sp>
      <p:sp>
        <p:nvSpPr>
          <p:cNvPr id="2" name="SMARTInkShape-216">
            <a:extLst>
              <a:ext uri="{FF2B5EF4-FFF2-40B4-BE49-F238E27FC236}">
                <a16:creationId xmlns:a16="http://schemas.microsoft.com/office/drawing/2014/main" xmlns="" id="{397A4447-17C1-4E05-A638-AA0513CC5AEC}"/>
              </a:ext>
            </a:extLst>
          </p:cNvPr>
          <p:cNvSpPr/>
          <p:nvPr>
            <p:custDataLst>
              <p:tags r:id="rId1"/>
            </p:custDataLst>
          </p:nvPr>
        </p:nvSpPr>
        <p:spPr>
          <a:xfrm>
            <a:off x="1352550" y="1607344"/>
            <a:ext cx="85726" cy="4045"/>
          </a:xfrm>
          <a:custGeom>
            <a:avLst/>
            <a:gdLst/>
            <a:ahLst/>
            <a:cxnLst/>
            <a:rect l="0" t="0" r="0" b="0"/>
            <a:pathLst>
              <a:path w="85726" h="4045">
                <a:moveTo>
                  <a:pt x="0" y="2381"/>
                </a:moveTo>
                <a:lnTo>
                  <a:pt x="0" y="2381"/>
                </a:lnTo>
                <a:lnTo>
                  <a:pt x="33145" y="4044"/>
                </a:lnTo>
                <a:lnTo>
                  <a:pt x="65079" y="2709"/>
                </a:lnTo>
                <a:lnTo>
                  <a:pt x="80099" y="1245"/>
                </a:lnTo>
                <a:lnTo>
                  <a:pt x="83225" y="1612"/>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217">
            <a:extLst>
              <a:ext uri="{FF2B5EF4-FFF2-40B4-BE49-F238E27FC236}">
                <a16:creationId xmlns:a16="http://schemas.microsoft.com/office/drawing/2014/main" xmlns="" id="{AF06006A-2893-45CD-97C7-E8F779516B00}"/>
              </a:ext>
            </a:extLst>
          </p:cNvPr>
          <p:cNvSpPr/>
          <p:nvPr>
            <p:custDataLst>
              <p:tags r:id="rId2"/>
            </p:custDataLst>
          </p:nvPr>
        </p:nvSpPr>
        <p:spPr>
          <a:xfrm>
            <a:off x="5584031" y="1597819"/>
            <a:ext cx="80633" cy="16670"/>
          </a:xfrm>
          <a:custGeom>
            <a:avLst/>
            <a:gdLst/>
            <a:ahLst/>
            <a:cxnLst/>
            <a:rect l="0" t="0" r="0" b="0"/>
            <a:pathLst>
              <a:path w="80633" h="16670">
                <a:moveTo>
                  <a:pt x="78582" y="0"/>
                </a:moveTo>
                <a:lnTo>
                  <a:pt x="78582" y="0"/>
                </a:lnTo>
                <a:lnTo>
                  <a:pt x="80632" y="2050"/>
                </a:lnTo>
                <a:lnTo>
                  <a:pt x="80478" y="2160"/>
                </a:lnTo>
                <a:lnTo>
                  <a:pt x="48136" y="7555"/>
                </a:lnTo>
                <a:lnTo>
                  <a:pt x="25338" y="12334"/>
                </a:lnTo>
                <a:lnTo>
                  <a:pt x="24036" y="12985"/>
                </a:lnTo>
                <a:lnTo>
                  <a:pt x="0" y="166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7.40741E-7 L 0.49236 0.53117 " pathEditMode="relative" rAng="0" ptsTypes="AA">
                                      <p:cBhvr>
                                        <p:cTn id="6" dur="2000" fill="hold"/>
                                        <p:tgtEl>
                                          <p:spTgt spid="125"/>
                                        </p:tgtEl>
                                        <p:attrNameLst>
                                          <p:attrName>ppt_x</p:attrName>
                                          <p:attrName>ppt_y</p:attrName>
                                        </p:attrNameLst>
                                      </p:cBhvr>
                                      <p:rCtr x="24618" y="2654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88889E-6 4.69136E-6 L -0.12188 0.42993 " pathEditMode="relative" rAng="0" ptsTypes="AA">
                                      <p:cBhvr>
                                        <p:cTn id="10" dur="2000" fill="hold"/>
                                        <p:tgtEl>
                                          <p:spTgt spid="120"/>
                                        </p:tgtEl>
                                        <p:attrNameLst>
                                          <p:attrName>ppt_x</p:attrName>
                                          <p:attrName>ppt_y</p:attrName>
                                        </p:attrNameLst>
                                      </p:cBhvr>
                                      <p:rCtr x="-6094" y="2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7 -4.93827E-6 L -0.05104 0.51142 " pathEditMode="relative" rAng="0" ptsTypes="AA">
                                      <p:cBhvr>
                                        <p:cTn id="14" dur="2000" fill="hold"/>
                                        <p:tgtEl>
                                          <p:spTgt spid="121"/>
                                        </p:tgtEl>
                                        <p:attrNameLst>
                                          <p:attrName>ppt_x</p:attrName>
                                          <p:attrName>ppt_y</p:attrName>
                                        </p:attrNameLst>
                                      </p:cBhvr>
                                      <p:rCtr x="-2552" y="255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33333E-6 4.44444E-6 L -0.26354 0.31543 " pathEditMode="relative" rAng="0" ptsTypes="AA">
                                      <p:cBhvr>
                                        <p:cTn id="18" dur="2000" fill="hold"/>
                                        <p:tgtEl>
                                          <p:spTgt spid="122"/>
                                        </p:tgtEl>
                                        <p:attrNameLst>
                                          <p:attrName>ppt_x</p:attrName>
                                          <p:attrName>ppt_y</p:attrName>
                                        </p:attrNameLst>
                                      </p:cBhvr>
                                      <p:rCtr x="-13177" y="1577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22222E-6 -7.40741E-7 L -0.00416 0.40525 " pathEditMode="relative" rAng="0" ptsTypes="AA">
                                      <p:cBhvr>
                                        <p:cTn id="22" dur="2000" fill="hold"/>
                                        <p:tgtEl>
                                          <p:spTgt spid="123"/>
                                        </p:tgtEl>
                                        <p:attrNameLst>
                                          <p:attrName>ppt_x</p:attrName>
                                          <p:attrName>ppt_y</p:attrName>
                                        </p:attrNameLst>
                                      </p:cBhvr>
                                      <p:rCtr x="-208" y="2024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8.33333E-7 4.44444E-6 L -0.35816 0.30154 " pathEditMode="relative" rAng="0" ptsTypes="AA">
                                      <p:cBhvr>
                                        <p:cTn id="26" dur="2000" fill="hold"/>
                                        <p:tgtEl>
                                          <p:spTgt spid="124"/>
                                        </p:tgtEl>
                                        <p:attrNameLst>
                                          <p:attrName>ppt_x</p:attrName>
                                          <p:attrName>ppt_y</p:attrName>
                                        </p:attrNameLst>
                                      </p:cBhvr>
                                      <p:rCtr x="-17917" y="1506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4.69136E-6 L -0.0434 0.46883 " pathEditMode="relative" rAng="0" ptsTypes="AA">
                                      <p:cBhvr>
                                        <p:cTn id="30" dur="2000" fill="hold"/>
                                        <p:tgtEl>
                                          <p:spTgt spid="126"/>
                                        </p:tgtEl>
                                        <p:attrNameLst>
                                          <p:attrName>ppt_x</p:attrName>
                                          <p:attrName>ppt_y</p:attrName>
                                        </p:attrNameLst>
                                      </p:cBhvr>
                                      <p:rCtr x="-2170"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P spid="122" grpId="0"/>
      <p:bldP spid="123" grpId="0"/>
      <p:bldP spid="124" grpId="0"/>
      <p:bldP spid="125" grpId="0"/>
      <p:bldP spid="1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2017440" y="72000"/>
            <a:ext cx="6044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800" b="1" strike="noStrike" spc="-1">
                <a:solidFill>
                  <a:srgbClr val="000000"/>
                </a:solidFill>
                <a:latin typeface="Calibri"/>
                <a:ea typeface="DejaVu Sans"/>
              </a:rPr>
              <a:t>La lecture du jour </a:t>
            </a:r>
            <a:endParaRPr lang="fr-FR" sz="4800" b="0" strike="noStrike" spc="-1">
              <a:latin typeface="Arial"/>
            </a:endParaRPr>
          </a:p>
        </p:txBody>
      </p:sp>
      <p:sp>
        <p:nvSpPr>
          <p:cNvPr id="128" name="CustomShape 2"/>
          <p:cNvSpPr/>
          <p:nvPr/>
        </p:nvSpPr>
        <p:spPr>
          <a:xfrm>
            <a:off x="1512000" y="2016000"/>
            <a:ext cx="5471640" cy="162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600" b="0" strike="noStrike" spc="-1">
                <a:latin typeface="Arial"/>
              </a:rPr>
              <a:t>Un lion à Paris</a:t>
            </a:r>
          </a:p>
          <a:p>
            <a:pPr algn="ctr">
              <a:lnSpc>
                <a:spcPct val="100000"/>
              </a:lnSpc>
            </a:pPr>
            <a:endParaRPr lang="fr-FR" sz="3600" b="0" strike="noStrike" spc="-1">
              <a:latin typeface="Arial"/>
            </a:endParaRPr>
          </a:p>
          <a:p>
            <a:pPr algn="ctr">
              <a:lnSpc>
                <a:spcPct val="100000"/>
              </a:lnSpc>
            </a:pPr>
            <a:r>
              <a:rPr lang="fr-FR" sz="1800" b="0" strike="noStrike" spc="-1">
                <a:latin typeface="Arial"/>
              </a:rPr>
              <a:t>Béatrice Alemagna</a:t>
            </a:r>
          </a:p>
          <a:p>
            <a:pPr algn="ctr">
              <a:lnSpc>
                <a:spcPct val="100000"/>
              </a:lnSpc>
            </a:pPr>
            <a:endParaRPr lang="fr-FR" sz="1800" b="0" strike="noStrike" spc="-1">
              <a:latin typeface="Arial"/>
            </a:endParaRPr>
          </a:p>
          <a:p>
            <a:pPr algn="ctr">
              <a:lnSpc>
                <a:spcPct val="100000"/>
              </a:lnSpc>
            </a:pPr>
            <a:r>
              <a:rPr lang="fr-FR" sz="1800" b="0" strike="noStrike" spc="-1">
                <a:latin typeface="Arial"/>
              </a:rPr>
              <a:t>Casterman</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8" y="1269585"/>
            <a:ext cx="2387893" cy="2057262"/>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377330"/>
            <a:ext cx="2785934" cy="1866576"/>
          </a:xfrm>
          <a:prstGeom prst="rect">
            <a:avLst/>
          </a:prstGeom>
        </p:spPr>
      </p:pic>
    </p:spTree>
    <p:extLst>
      <p:ext uri="{BB962C8B-B14F-4D97-AF65-F5344CB8AC3E}">
        <p14:creationId xmlns:p14="http://schemas.microsoft.com/office/powerpoint/2010/main" val="118311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2000" y="0"/>
            <a:ext cx="8999640" cy="515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30000"/>
              </a:lnSpc>
            </a:pPr>
            <a:r>
              <a:rPr lang="fr-FR" sz="2000" b="0" strike="noStrike" spc="-1" dirty="0">
                <a:solidFill>
                  <a:srgbClr val="000000"/>
                </a:solidFill>
                <a:latin typeface="TrebuchetMS"/>
              </a:rPr>
              <a:t>Perplexe, le lion descendit dans le métro. Sur le quai aussi, les gens le regardèrent à peine. Alors il rugit très fort pour qu’ils se retournent vers lui. Le lion aimait par-dessus tout se faire remarquer, et il trouva bien triste de passer inaperçu. </a:t>
            </a:r>
            <a:endParaRPr lang="fr-FR" sz="2000" b="0" strike="noStrike" spc="-1" dirty="0">
              <a:latin typeface="Arial"/>
            </a:endParaRPr>
          </a:p>
          <a:p>
            <a:pPr>
              <a:lnSpc>
                <a:spcPct val="130000"/>
              </a:lnSpc>
            </a:pPr>
            <a:r>
              <a:rPr lang="fr-FR" sz="2000" b="0" strike="noStrike" spc="-1" dirty="0">
                <a:solidFill>
                  <a:srgbClr val="000000"/>
                </a:solidFill>
                <a:latin typeface="TrebuchetMS"/>
              </a:rPr>
              <a:t>Quand il sortit dans la rue, il commença à pleuvoir. Alors l’animal pensa à sa douce savane ensoleillée et il se sentit triste. Il devint gris et luisant comme les toits autour de lui. </a:t>
            </a:r>
            <a:endParaRPr lang="fr-FR" sz="2000" b="0" strike="noStrike" spc="-1" dirty="0">
              <a:latin typeface="Arial"/>
            </a:endParaRPr>
          </a:p>
          <a:p>
            <a:pPr>
              <a:lnSpc>
                <a:spcPct val="130000"/>
              </a:lnSpc>
            </a:pPr>
            <a:r>
              <a:rPr lang="fr-FR" sz="2000" b="0" strike="noStrike" spc="-1" dirty="0">
                <a:solidFill>
                  <a:srgbClr val="000000"/>
                </a:solidFill>
                <a:latin typeface="TrebuchetMS"/>
              </a:rPr>
              <a:t>Au milieu d’une place, il vit une gigantesque usine où les ouvriers montaient et descendaient dans un tuyau transparent. Le soleil réapparaissait en faisant exploser l’immeuble de mille feux de lumière. Là, il resta bouche bée.</a:t>
            </a:r>
            <a:r>
              <a:rPr lang="fr-FR" sz="2400" b="0" strike="noStrike" spc="-1" dirty="0">
                <a:solidFill>
                  <a:srgbClr val="000000"/>
                </a:solidFill>
                <a:latin typeface="TrebuchetMS"/>
              </a:rPr>
              <a:t>  </a:t>
            </a:r>
          </a:p>
          <a:p>
            <a:pPr>
              <a:lnSpc>
                <a:spcPct val="130000"/>
              </a:lnSpc>
              <a:spcBef>
                <a:spcPts val="1200"/>
              </a:spcBef>
            </a:pPr>
            <a:r>
              <a:rPr lang="fr-FR" sz="2400" b="0" strike="noStrike" spc="-1" dirty="0">
                <a:solidFill>
                  <a:srgbClr val="000000"/>
                </a:solidFill>
                <a:latin typeface="Arial"/>
              </a:rPr>
              <a:t>							</a:t>
            </a:r>
            <a:r>
              <a:rPr lang="fr-FR" sz="1100" b="0" strike="noStrike" spc="-1" dirty="0">
                <a:solidFill>
                  <a:srgbClr val="000000"/>
                </a:solidFill>
                <a:latin typeface="TrebuchetMS"/>
              </a:rPr>
              <a:t>Un lion à Paris, Beatrice </a:t>
            </a:r>
            <a:r>
              <a:rPr lang="fr-FR" sz="1100" b="0" strike="noStrike" spc="-1" dirty="0" err="1">
                <a:solidFill>
                  <a:srgbClr val="000000"/>
                </a:solidFill>
                <a:latin typeface="TrebuchetMS"/>
              </a:rPr>
              <a:t>Alemagna</a:t>
            </a:r>
            <a:endParaRPr lang="fr-FR" sz="1100" b="0" strike="noStrike" spc="-1" dirty="0">
              <a:latin typeface="Arial"/>
            </a:endParaRPr>
          </a:p>
          <a:p>
            <a:pPr>
              <a:lnSpc>
                <a:spcPct val="130000"/>
              </a:lnSpc>
            </a:pPr>
            <a:r>
              <a:rPr lang="fr-FR" sz="1100" b="0" strike="noStrike" spc="-1" dirty="0">
                <a:latin typeface="Arial"/>
              </a:rPr>
              <a:t>							© Casterman, 2016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3774776564"/>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460211"/>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spc="-1" dirty="0">
                <a:solidFill>
                  <a:srgbClr val="000000"/>
                </a:solidFill>
              </a:rPr>
              <a:t>Que veut dire rester bouche bée ? </a:t>
            </a:r>
            <a:endParaRPr lang="fr-FR" sz="2400" spc="-1" dirty="0"/>
          </a:p>
        </p:txBody>
      </p:sp>
    </p:spTree>
    <p:extLst>
      <p:ext uri="{BB962C8B-B14F-4D97-AF65-F5344CB8AC3E}">
        <p14:creationId xmlns:p14="http://schemas.microsoft.com/office/powerpoint/2010/main" val="338227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395536" y="1009080"/>
            <a:ext cx="8136904" cy="244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4000"/>
          </a:bodyPr>
          <a:lstStyle/>
          <a:p>
            <a:pPr algn="ctr">
              <a:lnSpc>
                <a:spcPct val="100000"/>
              </a:lnSpc>
            </a:pPr>
            <a:r>
              <a:rPr lang="fr-FR" sz="4000" b="1" strike="noStrike" spc="-1" dirty="0">
                <a:solidFill>
                  <a:srgbClr val="000000"/>
                </a:solidFill>
                <a:latin typeface="Calibri"/>
                <a:ea typeface="DejaVu Sans"/>
              </a:rPr>
              <a:t>Révisions </a:t>
            </a:r>
            <a:endParaRPr lang="fr-FR" sz="4000" b="0" strike="noStrike" spc="-1" dirty="0">
              <a:latin typeface="Arial"/>
            </a:endParaRPr>
          </a:p>
          <a:p>
            <a:pPr algn="ctr">
              <a:lnSpc>
                <a:spcPct val="100000"/>
              </a:lnSpc>
            </a:pPr>
            <a:r>
              <a:rPr lang="fr-FR" sz="4000" b="1" strike="noStrike" spc="-1" dirty="0">
                <a:solidFill>
                  <a:srgbClr val="000000"/>
                </a:solidFill>
                <a:latin typeface="Calibri"/>
                <a:ea typeface="DejaVu Sans"/>
              </a:rPr>
              <a:t>le son « </a:t>
            </a:r>
            <a:r>
              <a:rPr lang="fr-FR" sz="4000" b="1" strike="noStrike" spc="-1" dirty="0" err="1">
                <a:solidFill>
                  <a:srgbClr val="000000"/>
                </a:solidFill>
                <a:latin typeface="Calibri"/>
                <a:ea typeface="DejaVu Sans"/>
              </a:rPr>
              <a:t>ss</a:t>
            </a:r>
            <a:r>
              <a:rPr lang="fr-FR" sz="4000" b="1" strike="noStrike" spc="-1" dirty="0">
                <a:solidFill>
                  <a:srgbClr val="000000"/>
                </a:solidFill>
                <a:latin typeface="Calibri"/>
                <a:ea typeface="DejaVu Sans"/>
              </a:rPr>
              <a:t> » </a:t>
            </a:r>
            <a:endParaRPr lang="fr-FR" sz="4000" b="0" strike="noStrike" spc="-1" dirty="0">
              <a:latin typeface="Arial"/>
            </a:endParaRPr>
          </a:p>
          <a:p>
            <a:pPr algn="ctr">
              <a:lnSpc>
                <a:spcPct val="100000"/>
              </a:lnSpc>
            </a:pPr>
            <a:r>
              <a:rPr lang="fr-FR" sz="4000" b="1" strike="noStrike" spc="-1" dirty="0">
                <a:solidFill>
                  <a:srgbClr val="000000"/>
                </a:solidFill>
                <a:latin typeface="Calibri"/>
                <a:ea typeface="DejaVu Sans"/>
              </a:rPr>
              <a:t>les lettres </a:t>
            </a:r>
            <a:r>
              <a:rPr lang="fr-FR" sz="4000" b="1" strike="noStrike" spc="-1" dirty="0">
                <a:solidFill>
                  <a:srgbClr val="0070C0"/>
                </a:solidFill>
                <a:latin typeface="Calibri"/>
                <a:ea typeface="DejaVu Sans"/>
              </a:rPr>
              <a:t>t</a:t>
            </a:r>
            <a:r>
              <a:rPr lang="fr-FR" sz="4000" b="1" strike="noStrike" spc="-1" dirty="0">
                <a:solidFill>
                  <a:srgbClr val="000000"/>
                </a:solidFill>
                <a:latin typeface="Calibri"/>
                <a:ea typeface="DejaVu Sans"/>
              </a:rPr>
              <a:t>, </a:t>
            </a:r>
            <a:r>
              <a:rPr lang="fr-FR" sz="4000" b="1" strike="noStrike" spc="-1" dirty="0">
                <a:solidFill>
                  <a:srgbClr val="0070C0"/>
                </a:solidFill>
                <a:latin typeface="Calibri"/>
                <a:ea typeface="DejaVu Sans"/>
              </a:rPr>
              <a:t>g</a:t>
            </a:r>
            <a:r>
              <a:rPr lang="fr-FR" sz="4000" b="1" strike="noStrike" spc="-1" dirty="0">
                <a:solidFill>
                  <a:srgbClr val="000000"/>
                </a:solidFill>
                <a:latin typeface="Calibri"/>
                <a:ea typeface="DejaVu Sans"/>
              </a:rPr>
              <a:t>, </a:t>
            </a:r>
            <a:r>
              <a:rPr lang="fr-FR" sz="4000" b="1" strike="noStrike" spc="-1" dirty="0">
                <a:solidFill>
                  <a:srgbClr val="0070C0"/>
                </a:solidFill>
                <a:latin typeface="Calibri"/>
                <a:ea typeface="DejaVu Sans"/>
              </a:rPr>
              <a:t>l</a:t>
            </a:r>
            <a:r>
              <a:rPr lang="fr-FR" sz="4000" b="1" strike="noStrike" spc="-1" dirty="0">
                <a:solidFill>
                  <a:srgbClr val="000000"/>
                </a:solidFill>
                <a:latin typeface="Calibri"/>
                <a:ea typeface="DejaVu Sans"/>
              </a:rPr>
              <a:t>, </a:t>
            </a:r>
            <a:r>
              <a:rPr lang="fr-FR" sz="4000" b="1" strike="noStrike" spc="-1" dirty="0">
                <a:solidFill>
                  <a:srgbClr val="0070C0"/>
                </a:solidFill>
                <a:latin typeface="Calibri"/>
                <a:ea typeface="DejaVu Sans"/>
              </a:rPr>
              <a:t>p</a:t>
            </a:r>
            <a:r>
              <a:rPr lang="fr-FR" sz="4000" b="1" strike="noStrike" spc="-1" dirty="0">
                <a:solidFill>
                  <a:srgbClr val="000000"/>
                </a:solidFill>
                <a:latin typeface="Calibri"/>
                <a:ea typeface="DejaVu Sans"/>
              </a:rPr>
              <a:t> et </a:t>
            </a:r>
            <a:r>
              <a:rPr lang="fr-FR" sz="4000" b="1" strike="noStrike" spc="-1" dirty="0">
                <a:solidFill>
                  <a:srgbClr val="0070C0"/>
                </a:solidFill>
                <a:latin typeface="Calibri"/>
                <a:ea typeface="DejaVu Sans"/>
              </a:rPr>
              <a:t>z </a:t>
            </a:r>
            <a:r>
              <a:rPr lang="fr-FR" sz="4000" b="1" strike="noStrike" spc="-1" dirty="0">
                <a:solidFill>
                  <a:srgbClr val="000000"/>
                </a:solidFill>
                <a:latin typeface="Calibri"/>
                <a:ea typeface="DejaVu Sans"/>
              </a:rPr>
              <a:t>en fin de mot </a:t>
            </a:r>
            <a:endParaRPr lang="fr-FR" sz="40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2620228038"/>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460211"/>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spc="-1" dirty="0">
                <a:solidFill>
                  <a:srgbClr val="000000"/>
                </a:solidFill>
              </a:rPr>
              <a:t>Que veut dire rester bouche bée ? </a:t>
            </a:r>
            <a:endParaRPr lang="fr-FR" sz="2400" spc="-1" dirty="0"/>
          </a:p>
        </p:txBody>
      </p:sp>
    </p:spTree>
    <p:extLst>
      <p:ext uri="{BB962C8B-B14F-4D97-AF65-F5344CB8AC3E}">
        <p14:creationId xmlns:p14="http://schemas.microsoft.com/office/powerpoint/2010/main" val="51607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2000" y="0"/>
            <a:ext cx="8999640" cy="515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30000"/>
              </a:lnSpc>
            </a:pPr>
            <a:r>
              <a:rPr lang="fr-FR" sz="2000" b="0" strike="noStrike" spc="-1" dirty="0">
                <a:solidFill>
                  <a:srgbClr val="000000"/>
                </a:solidFill>
                <a:latin typeface="TrebuchetMS"/>
              </a:rPr>
              <a:t>Perplexe, le lion descendit dans le métro. Sur le quai aussi, les gens le regardèrent à peine. Alors il rugit très fort pour qu’ils se retournent vers lui. Le lion aimait par-dessus tout se faire remarquer, et il trouva bien triste de passer inaperçu. </a:t>
            </a:r>
            <a:endParaRPr lang="fr-FR" sz="2000" b="0" strike="noStrike" spc="-1" dirty="0">
              <a:latin typeface="Arial"/>
            </a:endParaRPr>
          </a:p>
          <a:p>
            <a:pPr>
              <a:lnSpc>
                <a:spcPct val="130000"/>
              </a:lnSpc>
            </a:pPr>
            <a:r>
              <a:rPr lang="fr-FR" sz="2000" b="0" strike="noStrike" spc="-1" dirty="0">
                <a:solidFill>
                  <a:srgbClr val="000000"/>
                </a:solidFill>
                <a:latin typeface="TrebuchetMS"/>
              </a:rPr>
              <a:t>Quand il sortit dans la rue, il commença à pleuvoir. Alors l’animal pensa à sa douce savane ensoleillée et il se sentit triste. Il devint gris et luisant comme les toits autour de lui. </a:t>
            </a:r>
            <a:endParaRPr lang="fr-FR" sz="2000" b="0" strike="noStrike" spc="-1" dirty="0">
              <a:latin typeface="Arial"/>
            </a:endParaRPr>
          </a:p>
          <a:p>
            <a:pPr>
              <a:lnSpc>
                <a:spcPct val="130000"/>
              </a:lnSpc>
            </a:pPr>
            <a:r>
              <a:rPr lang="fr-FR" sz="2000" b="0" strike="noStrike" spc="-1" dirty="0">
                <a:solidFill>
                  <a:srgbClr val="000000"/>
                </a:solidFill>
                <a:latin typeface="TrebuchetMS"/>
              </a:rPr>
              <a:t>Au milieu d’une place, il vit une gigantesque usine où les ouvriers montaient et descendaient dans un tuyau transparent. </a:t>
            </a:r>
            <a:r>
              <a:rPr lang="fr-FR" sz="2000" b="0" strike="noStrike" spc="-1" dirty="0">
                <a:solidFill>
                  <a:srgbClr val="FF0000"/>
                </a:solidFill>
                <a:latin typeface="TrebuchetMS"/>
              </a:rPr>
              <a:t>Le soleil réapparaissait en faisant exploser l’immeuble de mille feux de lumière. Là, il resta bouche bée.</a:t>
            </a:r>
            <a:r>
              <a:rPr lang="fr-FR" sz="2400" b="0" strike="noStrike" spc="-1" dirty="0">
                <a:solidFill>
                  <a:srgbClr val="FF0000"/>
                </a:solidFill>
                <a:latin typeface="TrebuchetMS"/>
              </a:rPr>
              <a:t>  </a:t>
            </a:r>
          </a:p>
          <a:p>
            <a:pPr>
              <a:lnSpc>
                <a:spcPct val="130000"/>
              </a:lnSpc>
              <a:spcBef>
                <a:spcPts val="1200"/>
              </a:spcBef>
            </a:pPr>
            <a:r>
              <a:rPr lang="fr-FR" sz="2400" b="0" strike="noStrike" spc="-1" dirty="0">
                <a:solidFill>
                  <a:srgbClr val="000000"/>
                </a:solidFill>
                <a:latin typeface="Arial"/>
              </a:rPr>
              <a:t>							</a:t>
            </a:r>
            <a:r>
              <a:rPr lang="fr-FR" sz="1100" b="0" strike="noStrike" spc="-1" dirty="0">
                <a:solidFill>
                  <a:srgbClr val="000000"/>
                </a:solidFill>
                <a:latin typeface="TrebuchetMS"/>
              </a:rPr>
              <a:t>Un lion à Paris, Beatrice </a:t>
            </a:r>
            <a:r>
              <a:rPr lang="fr-FR" sz="1100" b="0" strike="noStrike" spc="-1" dirty="0" err="1">
                <a:solidFill>
                  <a:srgbClr val="000000"/>
                </a:solidFill>
                <a:latin typeface="TrebuchetMS"/>
              </a:rPr>
              <a:t>Alemagna</a:t>
            </a:r>
            <a:endParaRPr lang="fr-FR" sz="1100" b="0" strike="noStrike" spc="-1" dirty="0">
              <a:latin typeface="Arial"/>
            </a:endParaRPr>
          </a:p>
          <a:p>
            <a:pPr>
              <a:lnSpc>
                <a:spcPct val="130000"/>
              </a:lnSpc>
            </a:pPr>
            <a:r>
              <a:rPr lang="fr-FR" sz="1100" b="0" strike="noStrike" spc="-1" dirty="0">
                <a:latin typeface="Arial"/>
              </a:rPr>
              <a:t>							© Casterman, 2016 </a:t>
            </a:r>
          </a:p>
        </p:txBody>
      </p:sp>
    </p:spTree>
    <p:extLst>
      <p:ext uri="{BB962C8B-B14F-4D97-AF65-F5344CB8AC3E}">
        <p14:creationId xmlns:p14="http://schemas.microsoft.com/office/powerpoint/2010/main" val="403673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1911295820"/>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460211"/>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spc="-1" dirty="0">
                <a:solidFill>
                  <a:srgbClr val="000000"/>
                </a:solidFill>
              </a:rPr>
              <a:t>Pourquoi penser à sa douce savane le rend triste ? </a:t>
            </a:r>
            <a:endParaRPr lang="fr-FR" sz="2400" spc="-1" dirty="0"/>
          </a:p>
        </p:txBody>
      </p:sp>
    </p:spTree>
    <p:extLst>
      <p:ext uri="{BB962C8B-B14F-4D97-AF65-F5344CB8AC3E}">
        <p14:creationId xmlns:p14="http://schemas.microsoft.com/office/powerpoint/2010/main" val="247732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945277984"/>
              </p:ext>
            </p:extLst>
          </p:nvPr>
        </p:nvGraphicFramePr>
        <p:xfrm>
          <a:off x="628560" y="1824120"/>
          <a:ext cx="7885800" cy="280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51640" y="1275480"/>
            <a:ext cx="8208000" cy="460211"/>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lIns="90000" tIns="45000" rIns="90000" bIns="45000">
            <a:spAutoFit/>
          </a:bodyPr>
          <a:lstStyle/>
          <a:p>
            <a:pPr>
              <a:lnSpc>
                <a:spcPct val="100000"/>
              </a:lnSpc>
            </a:pPr>
            <a:r>
              <a:rPr lang="fr-FR" sz="2400" spc="-1" dirty="0">
                <a:solidFill>
                  <a:srgbClr val="000000"/>
                </a:solidFill>
              </a:rPr>
              <a:t>Pourquoi penser à sa douce savane le rend triste ? </a:t>
            </a:r>
            <a:endParaRPr lang="fr-FR" sz="2400" spc="-1" dirty="0"/>
          </a:p>
        </p:txBody>
      </p:sp>
    </p:spTree>
    <p:extLst>
      <p:ext uri="{BB962C8B-B14F-4D97-AF65-F5344CB8AC3E}">
        <p14:creationId xmlns:p14="http://schemas.microsoft.com/office/powerpoint/2010/main" val="121102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2000" y="0"/>
            <a:ext cx="8999640" cy="515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30000"/>
              </a:lnSpc>
            </a:pPr>
            <a:r>
              <a:rPr lang="fr-FR" sz="2000" b="0" strike="noStrike" spc="-1" dirty="0">
                <a:solidFill>
                  <a:srgbClr val="000000"/>
                </a:solidFill>
                <a:latin typeface="TrebuchetMS"/>
              </a:rPr>
              <a:t>Perplexe, le lion descendit dans le métro. Sur le quai aussi, les gens le regardèrent à peine. Alors il rugit très fort pour qu’ils se retournent vers lui. Le lion aimait par-dessus tout se faire remarquer, et il trouva bien triste de passer inaperçu. </a:t>
            </a:r>
            <a:endParaRPr lang="fr-FR" sz="2000" b="0" strike="noStrike" spc="-1" dirty="0">
              <a:latin typeface="Arial"/>
            </a:endParaRPr>
          </a:p>
          <a:p>
            <a:pPr>
              <a:lnSpc>
                <a:spcPct val="130000"/>
              </a:lnSpc>
            </a:pPr>
            <a:r>
              <a:rPr lang="fr-FR" sz="2000" b="0" strike="noStrike" spc="-1" dirty="0">
                <a:solidFill>
                  <a:srgbClr val="FF0000"/>
                </a:solidFill>
                <a:latin typeface="TrebuchetMS"/>
              </a:rPr>
              <a:t>Quand il sortit dans la rue, il commença à pleuvoir. Alors l’animal pensa à sa douce savane ensoleillée et il se sentit triste. </a:t>
            </a:r>
            <a:r>
              <a:rPr lang="fr-FR" sz="2000" b="0" strike="noStrike" spc="-1" dirty="0">
                <a:solidFill>
                  <a:srgbClr val="000000"/>
                </a:solidFill>
                <a:latin typeface="TrebuchetMS"/>
              </a:rPr>
              <a:t>Il devint gris et luisant comme les toits autour de lui. </a:t>
            </a:r>
            <a:endParaRPr lang="fr-FR" sz="2000" b="0" strike="noStrike" spc="-1" dirty="0">
              <a:latin typeface="Arial"/>
            </a:endParaRPr>
          </a:p>
          <a:p>
            <a:pPr>
              <a:lnSpc>
                <a:spcPct val="130000"/>
              </a:lnSpc>
            </a:pPr>
            <a:r>
              <a:rPr lang="fr-FR" sz="2000" b="0" strike="noStrike" spc="-1" dirty="0">
                <a:solidFill>
                  <a:srgbClr val="000000"/>
                </a:solidFill>
                <a:latin typeface="TrebuchetMS"/>
              </a:rPr>
              <a:t>Au milieu d’une place, il vit une gigantesque usine où les ouvriers montaient et descendaient dans un tuyau transparent. Le soleil réapparaissait en faisant exploser l’immeuble de mille feux de lumière. Là, il resta bouche bée.</a:t>
            </a:r>
            <a:r>
              <a:rPr lang="fr-FR" sz="2400" b="0" strike="noStrike" spc="-1" dirty="0">
                <a:solidFill>
                  <a:srgbClr val="000000"/>
                </a:solidFill>
                <a:latin typeface="TrebuchetMS"/>
              </a:rPr>
              <a:t>  </a:t>
            </a:r>
          </a:p>
          <a:p>
            <a:pPr>
              <a:lnSpc>
                <a:spcPct val="130000"/>
              </a:lnSpc>
              <a:spcBef>
                <a:spcPts val="1200"/>
              </a:spcBef>
            </a:pPr>
            <a:r>
              <a:rPr lang="fr-FR" sz="2400" b="0" strike="noStrike" spc="-1" dirty="0">
                <a:solidFill>
                  <a:srgbClr val="000000"/>
                </a:solidFill>
                <a:latin typeface="Arial"/>
              </a:rPr>
              <a:t>							</a:t>
            </a:r>
            <a:r>
              <a:rPr lang="fr-FR" sz="1100" b="0" strike="noStrike" spc="-1" dirty="0">
                <a:solidFill>
                  <a:srgbClr val="000000"/>
                </a:solidFill>
                <a:latin typeface="TrebuchetMS"/>
              </a:rPr>
              <a:t>Un lion à Paris, Beatrice </a:t>
            </a:r>
            <a:r>
              <a:rPr lang="fr-FR" sz="1100" b="0" strike="noStrike" spc="-1" dirty="0" err="1">
                <a:solidFill>
                  <a:srgbClr val="000000"/>
                </a:solidFill>
                <a:latin typeface="TrebuchetMS"/>
              </a:rPr>
              <a:t>Alemagna</a:t>
            </a:r>
            <a:endParaRPr lang="fr-FR" sz="1100" b="0" strike="noStrike" spc="-1" dirty="0">
              <a:latin typeface="Arial"/>
            </a:endParaRPr>
          </a:p>
          <a:p>
            <a:pPr>
              <a:lnSpc>
                <a:spcPct val="130000"/>
              </a:lnSpc>
            </a:pPr>
            <a:r>
              <a:rPr lang="fr-FR" sz="1100" b="0" strike="noStrike" spc="-1" dirty="0">
                <a:latin typeface="Arial"/>
              </a:rPr>
              <a:t>							© Casterman, 2016 </a:t>
            </a:r>
          </a:p>
        </p:txBody>
      </p:sp>
    </p:spTree>
    <p:extLst>
      <p:ext uri="{BB962C8B-B14F-4D97-AF65-F5344CB8AC3E}">
        <p14:creationId xmlns:p14="http://schemas.microsoft.com/office/powerpoint/2010/main" val="403673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2295262437"/>
              </p:ext>
            </p:extLst>
          </p:nvPr>
        </p:nvGraphicFramePr>
        <p:xfrm>
          <a:off x="0" y="1563638"/>
          <a:ext cx="516757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051720" y="195486"/>
            <a:ext cx="7092280" cy="706432"/>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wrap="square" lIns="90000" tIns="45000" rIns="90000" bIns="45000">
            <a:spAutoFit/>
          </a:bodyPr>
          <a:lstStyle/>
          <a:p>
            <a:pPr>
              <a:lnSpc>
                <a:spcPct val="100000"/>
              </a:lnSpc>
            </a:pPr>
            <a:r>
              <a:rPr lang="fr-FR" sz="2000" spc="-1" dirty="0">
                <a:solidFill>
                  <a:srgbClr val="000000"/>
                </a:solidFill>
              </a:rPr>
              <a:t>À ton avis à quoi correspond cette « usine gigantesque aux tuyaux transparents » ?</a:t>
            </a:r>
            <a:endParaRPr lang="fr-FR" sz="2000" spc="-1" dirty="0"/>
          </a:p>
        </p:txBody>
      </p:sp>
      <p:pic>
        <p:nvPicPr>
          <p:cNvPr id="8" name="Image 7"/>
          <p:cNvPicPr>
            <a:picLocks noChangeAspect="1"/>
          </p:cNvPicPr>
          <p:nvPr/>
        </p:nvPicPr>
        <p:blipFill rotWithShape="1">
          <a:blip r:embed="rId8" cstate="print">
            <a:extLst>
              <a:ext uri="{28A0092B-C50C-407E-A947-70E740481C1C}">
                <a14:useLocalDpi xmlns:a14="http://schemas.microsoft.com/office/drawing/2010/main" val="0"/>
              </a:ext>
            </a:extLst>
          </a:blip>
          <a:srcRect l="19733"/>
          <a:stretch/>
        </p:blipFill>
        <p:spPr>
          <a:xfrm>
            <a:off x="6744385" y="899512"/>
            <a:ext cx="2327242" cy="1932916"/>
          </a:xfrm>
          <a:prstGeom prst="rect">
            <a:avLst/>
          </a:prstGeom>
        </p:spPr>
      </p:pic>
      <p:pic>
        <p:nvPicPr>
          <p:cNvPr id="9" name="Image 8"/>
          <p:cNvPicPr>
            <a:picLocks noChangeAspect="1"/>
          </p:cNvPicPr>
          <p:nvPr/>
        </p:nvPicPr>
        <p:blipFill rotWithShape="1">
          <a:blip r:embed="rId9" cstate="print">
            <a:extLst>
              <a:ext uri="{28A0092B-C50C-407E-A947-70E740481C1C}">
                <a14:useLocalDpi xmlns:a14="http://schemas.microsoft.com/office/drawing/2010/main" val="0"/>
              </a:ext>
            </a:extLst>
          </a:blip>
          <a:srcRect l="31423" r="27093"/>
          <a:stretch/>
        </p:blipFill>
        <p:spPr>
          <a:xfrm>
            <a:off x="5292080" y="640620"/>
            <a:ext cx="1368152" cy="2209708"/>
          </a:xfrm>
          <a:prstGeom prst="rect">
            <a:avLst/>
          </a:prstGeom>
        </p:spPr>
      </p:pic>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2931790"/>
            <a:ext cx="3672991" cy="2097686"/>
          </a:xfrm>
          <a:prstGeom prst="rect">
            <a:avLst/>
          </a:prstGeom>
        </p:spPr>
      </p:pic>
    </p:spTree>
    <p:extLst>
      <p:ext uri="{BB962C8B-B14F-4D97-AF65-F5344CB8AC3E}">
        <p14:creationId xmlns:p14="http://schemas.microsoft.com/office/powerpoint/2010/main" val="2943313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09840" y="144000"/>
            <a:ext cx="7885800" cy="99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fr-FR" sz="4100" b="0" strike="noStrike" spc="-1" dirty="0">
                <a:solidFill>
                  <a:srgbClr val="7030A0"/>
                </a:solidFill>
                <a:latin typeface="Century Gothic"/>
                <a:ea typeface="DejaVu Sans"/>
              </a:rPr>
              <a:t>Quiz </a:t>
            </a:r>
            <a:endParaRPr lang="fr-FR" sz="4100" b="0" strike="noStrike" spc="-1" dirty="0">
              <a:latin typeface="Arial"/>
            </a:endParaRPr>
          </a:p>
        </p:txBody>
      </p:sp>
      <p:graphicFrame>
        <p:nvGraphicFramePr>
          <p:cNvPr id="2" name="Diagram1"/>
          <p:cNvGraphicFramePr/>
          <p:nvPr>
            <p:extLst>
              <p:ext uri="{D42A27DB-BD31-4B8C-83A1-F6EECF244321}">
                <p14:modId xmlns:p14="http://schemas.microsoft.com/office/powerpoint/2010/main" val="3722305091"/>
              </p:ext>
            </p:extLst>
          </p:nvPr>
        </p:nvGraphicFramePr>
        <p:xfrm>
          <a:off x="0" y="1563638"/>
          <a:ext cx="516757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CustomShape 2"/>
          <p:cNvSpPr/>
          <p:nvPr/>
        </p:nvSpPr>
        <p:spPr>
          <a:xfrm>
            <a:off x="2267744" y="195486"/>
            <a:ext cx="6768752" cy="706432"/>
          </a:xfrm>
          <a:prstGeom prst="rect">
            <a:avLst/>
          </a:prstGeom>
          <a:noFill/>
          <a:ln>
            <a:noFill/>
          </a:ln>
          <a:effectLst/>
          <a:scene3d>
            <a:camera prst="orthographicFront"/>
            <a:lightRig rig="threePt" dir="t"/>
          </a:scene3d>
          <a:sp3d extrusionH="50600" prstMaterial="metal">
            <a:bevelT w="101600" h="80600" prst="relaxedInset"/>
            <a:bevelB w="80600" h="80600" prst="relaxedInset"/>
          </a:sp3d>
        </p:spPr>
        <p:style>
          <a:lnRef idx="0">
            <a:scrgbClr r="0" g="0" b="0"/>
          </a:lnRef>
          <a:fillRef idx="0">
            <a:scrgbClr r="0" g="0" b="0"/>
          </a:fillRef>
          <a:effectRef idx="1">
            <a:scrgbClr r="0" g="0" b="0"/>
          </a:effectRef>
          <a:fontRef idx="minor"/>
        </p:style>
        <p:txBody>
          <a:bodyPr wrap="square" lIns="90000" tIns="45000" rIns="90000" bIns="45000">
            <a:spAutoFit/>
          </a:bodyPr>
          <a:lstStyle/>
          <a:p>
            <a:pPr>
              <a:lnSpc>
                <a:spcPct val="100000"/>
              </a:lnSpc>
            </a:pPr>
            <a:r>
              <a:rPr lang="fr-FR" sz="2000" spc="-1" dirty="0">
                <a:solidFill>
                  <a:srgbClr val="000000"/>
                </a:solidFill>
              </a:rPr>
              <a:t>À ton avis à quoi correspond cette usine gigantesque aux tuyaux transparents?</a:t>
            </a:r>
            <a:endParaRPr lang="fr-FR" sz="2000" spc="-1" dirty="0"/>
          </a:p>
        </p:txBody>
      </p:sp>
      <p:pic>
        <p:nvPicPr>
          <p:cNvPr id="8" name="Image 7"/>
          <p:cNvPicPr>
            <a:picLocks noChangeAspect="1"/>
          </p:cNvPicPr>
          <p:nvPr/>
        </p:nvPicPr>
        <p:blipFill rotWithShape="1">
          <a:blip r:embed="rId8" cstate="print">
            <a:extLst>
              <a:ext uri="{28A0092B-C50C-407E-A947-70E740481C1C}">
                <a14:useLocalDpi xmlns:a14="http://schemas.microsoft.com/office/drawing/2010/main" val="0"/>
              </a:ext>
            </a:extLst>
          </a:blip>
          <a:srcRect l="19733"/>
          <a:stretch/>
        </p:blipFill>
        <p:spPr>
          <a:xfrm>
            <a:off x="6744385" y="899512"/>
            <a:ext cx="2327242" cy="1932916"/>
          </a:xfrm>
          <a:prstGeom prst="rect">
            <a:avLst/>
          </a:prstGeom>
        </p:spPr>
      </p:pic>
      <p:pic>
        <p:nvPicPr>
          <p:cNvPr id="9" name="Image 8"/>
          <p:cNvPicPr>
            <a:picLocks noChangeAspect="1"/>
          </p:cNvPicPr>
          <p:nvPr/>
        </p:nvPicPr>
        <p:blipFill rotWithShape="1">
          <a:blip r:embed="rId9" cstate="print">
            <a:extLst>
              <a:ext uri="{28A0092B-C50C-407E-A947-70E740481C1C}">
                <a14:useLocalDpi xmlns:a14="http://schemas.microsoft.com/office/drawing/2010/main" val="0"/>
              </a:ext>
            </a:extLst>
          </a:blip>
          <a:srcRect l="31423" r="27093"/>
          <a:stretch/>
        </p:blipFill>
        <p:spPr>
          <a:xfrm>
            <a:off x="5292080" y="640620"/>
            <a:ext cx="1368152" cy="2209708"/>
          </a:xfrm>
          <a:prstGeom prst="rect">
            <a:avLst/>
          </a:prstGeom>
        </p:spPr>
      </p:pic>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2080" y="2931790"/>
            <a:ext cx="3672991" cy="2097686"/>
          </a:xfrm>
          <a:prstGeom prst="rect">
            <a:avLst/>
          </a:prstGeom>
        </p:spPr>
      </p:pic>
    </p:spTree>
    <p:extLst>
      <p:ext uri="{BB962C8B-B14F-4D97-AF65-F5344CB8AC3E}">
        <p14:creationId xmlns:p14="http://schemas.microsoft.com/office/powerpoint/2010/main" val="1196092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398880" y="7200"/>
            <a:ext cx="8483400" cy="1060200"/>
          </a:xfrm>
          <a:prstGeom prst="rect">
            <a:avLst/>
          </a:prstGeom>
          <a:noFill/>
          <a:ln>
            <a:noFill/>
          </a:ln>
        </p:spPr>
        <p:style>
          <a:lnRef idx="0">
            <a:scrgbClr r="0" g="0" b="0"/>
          </a:lnRef>
          <a:fillRef idx="0">
            <a:scrgbClr r="0" g="0" b="0"/>
          </a:fillRef>
          <a:effectRef idx="0">
            <a:scrgbClr r="0" g="0" b="0"/>
          </a:effectRef>
          <a:fontRef idx="minor"/>
        </p:style>
      </p:sp>
      <p:pic>
        <p:nvPicPr>
          <p:cNvPr id="143" name="Image 3_6"/>
          <p:cNvPicPr/>
          <p:nvPr/>
        </p:nvPicPr>
        <p:blipFill>
          <a:blip r:embed="rId43"/>
          <a:srcRect l="8725" t="30340" r="22758" b="13677"/>
          <a:stretch/>
        </p:blipFill>
        <p:spPr>
          <a:xfrm>
            <a:off x="899640" y="1203480"/>
            <a:ext cx="7563960" cy="3823560"/>
          </a:xfrm>
          <a:prstGeom prst="rect">
            <a:avLst/>
          </a:prstGeom>
          <a:ln>
            <a:noFill/>
          </a:ln>
        </p:spPr>
      </p:pic>
      <p:pic>
        <p:nvPicPr>
          <p:cNvPr id="144" name="Image 2_0"/>
          <p:cNvPicPr/>
          <p:nvPr/>
        </p:nvPicPr>
        <p:blipFill>
          <a:blip r:embed="rId44"/>
          <a:srcRect l="20294" r="26741"/>
          <a:stretch/>
        </p:blipFill>
        <p:spPr>
          <a:xfrm>
            <a:off x="395640" y="251640"/>
            <a:ext cx="781920" cy="653760"/>
          </a:xfrm>
          <a:prstGeom prst="rect">
            <a:avLst/>
          </a:prstGeom>
          <a:ln>
            <a:noFill/>
          </a:ln>
        </p:spPr>
      </p:pic>
      <p:pic>
        <p:nvPicPr>
          <p:cNvPr id="145" name="Image 8"/>
          <p:cNvPicPr/>
          <p:nvPr/>
        </p:nvPicPr>
        <p:blipFill>
          <a:blip r:embed="rId45"/>
          <a:stretch/>
        </p:blipFill>
        <p:spPr>
          <a:xfrm>
            <a:off x="8114400" y="170640"/>
            <a:ext cx="705240" cy="815760"/>
          </a:xfrm>
          <a:prstGeom prst="rect">
            <a:avLst/>
          </a:prstGeom>
          <a:ln>
            <a:noFill/>
          </a:ln>
        </p:spPr>
      </p:pic>
      <p:pic>
        <p:nvPicPr>
          <p:cNvPr id="146" name="Image 17"/>
          <p:cNvPicPr/>
          <p:nvPr/>
        </p:nvPicPr>
        <p:blipFill>
          <a:blip r:embed="rId46"/>
          <a:srcRect l="11781" t="4651" r="11781" b="4257"/>
          <a:stretch/>
        </p:blipFill>
        <p:spPr>
          <a:xfrm>
            <a:off x="-4861080" y="3165840"/>
            <a:ext cx="2941200" cy="2791080"/>
          </a:xfrm>
          <a:prstGeom prst="rect">
            <a:avLst/>
          </a:prstGeom>
          <a:ln>
            <a:solidFill>
              <a:srgbClr val="3465A4"/>
            </a:solidFill>
          </a:ln>
        </p:spPr>
      </p:pic>
      <p:pic>
        <p:nvPicPr>
          <p:cNvPr id="147" name="Image 107"/>
          <p:cNvPicPr/>
          <p:nvPr/>
        </p:nvPicPr>
        <p:blipFill>
          <a:blip r:embed="rId45"/>
          <a:stretch/>
        </p:blipFill>
        <p:spPr>
          <a:xfrm>
            <a:off x="3783600" y="1563480"/>
            <a:ext cx="2074680" cy="2396520"/>
          </a:xfrm>
          <a:prstGeom prst="rect">
            <a:avLst/>
          </a:prstGeom>
          <a:ln>
            <a:noFill/>
          </a:ln>
        </p:spPr>
      </p:pic>
      <p:pic>
        <p:nvPicPr>
          <p:cNvPr id="148" name="Image 2_0"/>
          <p:cNvPicPr/>
          <p:nvPr/>
        </p:nvPicPr>
        <p:blipFill>
          <a:blip r:embed="rId44"/>
          <a:srcRect l="20294" r="26741"/>
          <a:stretch/>
        </p:blipFill>
        <p:spPr>
          <a:xfrm>
            <a:off x="3208680" y="1563480"/>
            <a:ext cx="2864160" cy="2399040"/>
          </a:xfrm>
          <a:prstGeom prst="rect">
            <a:avLst/>
          </a:prstGeom>
          <a:ln>
            <a:noFill/>
          </a:ln>
        </p:spPr>
      </p:pic>
      <p:grpSp>
        <p:nvGrpSpPr>
          <p:cNvPr id="163" name="SMARTInkShape-Group220">
            <a:extLst>
              <a:ext uri="{FF2B5EF4-FFF2-40B4-BE49-F238E27FC236}">
                <a16:creationId xmlns:a16="http://schemas.microsoft.com/office/drawing/2014/main" xmlns="" id="{79FDCDD6-8E46-414C-AD79-1D97DDF9ACA5}"/>
              </a:ext>
            </a:extLst>
          </p:cNvPr>
          <p:cNvGrpSpPr/>
          <p:nvPr/>
        </p:nvGrpSpPr>
        <p:grpSpPr>
          <a:xfrm>
            <a:off x="2403235" y="3034071"/>
            <a:ext cx="502873" cy="130218"/>
            <a:chOff x="2403235" y="3034071"/>
            <a:chExt cx="502873" cy="130218"/>
          </a:xfrm>
        </p:grpSpPr>
        <p:sp>
          <p:nvSpPr>
            <p:cNvPr id="161" name="SMARTInkShape-287">
              <a:extLst>
                <a:ext uri="{FF2B5EF4-FFF2-40B4-BE49-F238E27FC236}">
                  <a16:creationId xmlns:a16="http://schemas.microsoft.com/office/drawing/2014/main" xmlns="" id="{995B710F-423A-43C7-8214-BF87011111B5}"/>
                </a:ext>
              </a:extLst>
            </p:cNvPr>
            <p:cNvSpPr/>
            <p:nvPr>
              <p:custDataLst>
                <p:tags r:id="rId40"/>
              </p:custDataLst>
            </p:nvPr>
          </p:nvSpPr>
          <p:spPr>
            <a:xfrm>
              <a:off x="2403235" y="3034071"/>
              <a:ext cx="351840" cy="125249"/>
            </a:xfrm>
            <a:custGeom>
              <a:avLst/>
              <a:gdLst/>
              <a:ahLst/>
              <a:cxnLst/>
              <a:rect l="0" t="0" r="0" b="0"/>
              <a:pathLst>
                <a:path w="351840" h="125249">
                  <a:moveTo>
                    <a:pt x="66121" y="25835"/>
                  </a:moveTo>
                  <a:lnTo>
                    <a:pt x="66121" y="25835"/>
                  </a:lnTo>
                  <a:lnTo>
                    <a:pt x="68172" y="25835"/>
                  </a:lnTo>
                  <a:lnTo>
                    <a:pt x="70338" y="24199"/>
                  </a:lnTo>
                  <a:lnTo>
                    <a:pt x="71788" y="23785"/>
                  </a:lnTo>
                  <a:lnTo>
                    <a:pt x="72280" y="23410"/>
                  </a:lnTo>
                  <a:lnTo>
                    <a:pt x="73227" y="21180"/>
                  </a:lnTo>
                  <a:lnTo>
                    <a:pt x="73254" y="19840"/>
                  </a:lnTo>
                  <a:lnTo>
                    <a:pt x="72554" y="18497"/>
                  </a:lnTo>
                  <a:lnTo>
                    <a:pt x="62150" y="7578"/>
                  </a:lnTo>
                  <a:lnTo>
                    <a:pt x="56077" y="3669"/>
                  </a:lnTo>
                  <a:lnTo>
                    <a:pt x="50592" y="2511"/>
                  </a:lnTo>
                  <a:lnTo>
                    <a:pt x="40277" y="2087"/>
                  </a:lnTo>
                  <a:lnTo>
                    <a:pt x="32035" y="4570"/>
                  </a:lnTo>
                  <a:lnTo>
                    <a:pt x="21200" y="12051"/>
                  </a:lnTo>
                  <a:lnTo>
                    <a:pt x="11416" y="22583"/>
                  </a:lnTo>
                  <a:lnTo>
                    <a:pt x="1316" y="40263"/>
                  </a:lnTo>
                  <a:lnTo>
                    <a:pt x="0" y="47308"/>
                  </a:lnTo>
                  <a:lnTo>
                    <a:pt x="1721" y="66883"/>
                  </a:lnTo>
                  <a:lnTo>
                    <a:pt x="6177" y="80197"/>
                  </a:lnTo>
                  <a:lnTo>
                    <a:pt x="10966" y="86657"/>
                  </a:lnTo>
                  <a:lnTo>
                    <a:pt x="27949" y="103621"/>
                  </a:lnTo>
                  <a:lnTo>
                    <a:pt x="43408" y="112896"/>
                  </a:lnTo>
                  <a:lnTo>
                    <a:pt x="55111" y="115819"/>
                  </a:lnTo>
                  <a:lnTo>
                    <a:pt x="90437" y="116320"/>
                  </a:lnTo>
                  <a:lnTo>
                    <a:pt x="95257" y="116057"/>
                  </a:lnTo>
                  <a:lnTo>
                    <a:pt x="98890" y="114686"/>
                  </a:lnTo>
                  <a:lnTo>
                    <a:pt x="105287" y="113368"/>
                  </a:lnTo>
                  <a:lnTo>
                    <a:pt x="135778" y="95584"/>
                  </a:lnTo>
                  <a:lnTo>
                    <a:pt x="164717" y="73465"/>
                  </a:lnTo>
                  <a:lnTo>
                    <a:pt x="167533" y="68612"/>
                  </a:lnTo>
                  <a:lnTo>
                    <a:pt x="177430" y="34242"/>
                  </a:lnTo>
                  <a:lnTo>
                    <a:pt x="177505" y="30101"/>
                  </a:lnTo>
                  <a:lnTo>
                    <a:pt x="173955" y="15159"/>
                  </a:lnTo>
                  <a:lnTo>
                    <a:pt x="171391" y="10531"/>
                  </a:lnTo>
                  <a:lnTo>
                    <a:pt x="167662" y="6454"/>
                  </a:lnTo>
                  <a:lnTo>
                    <a:pt x="165667" y="5315"/>
                  </a:lnTo>
                  <a:lnTo>
                    <a:pt x="162486" y="5515"/>
                  </a:lnTo>
                  <a:lnTo>
                    <a:pt x="147488" y="10811"/>
                  </a:lnTo>
                  <a:lnTo>
                    <a:pt x="145235" y="12632"/>
                  </a:lnTo>
                  <a:lnTo>
                    <a:pt x="141633" y="18112"/>
                  </a:lnTo>
                  <a:lnTo>
                    <a:pt x="140442" y="21460"/>
                  </a:lnTo>
                  <a:lnTo>
                    <a:pt x="140234" y="36311"/>
                  </a:lnTo>
                  <a:lnTo>
                    <a:pt x="145248" y="70943"/>
                  </a:lnTo>
                  <a:lnTo>
                    <a:pt x="146268" y="74458"/>
                  </a:lnTo>
                  <a:lnTo>
                    <a:pt x="150366" y="92549"/>
                  </a:lnTo>
                  <a:lnTo>
                    <a:pt x="158498" y="107567"/>
                  </a:lnTo>
                  <a:lnTo>
                    <a:pt x="160623" y="110050"/>
                  </a:lnTo>
                  <a:lnTo>
                    <a:pt x="165594" y="114506"/>
                  </a:lnTo>
                  <a:lnTo>
                    <a:pt x="166568" y="115905"/>
                  </a:lnTo>
                  <a:lnTo>
                    <a:pt x="174259" y="120403"/>
                  </a:lnTo>
                  <a:lnTo>
                    <a:pt x="194710" y="125248"/>
                  </a:lnTo>
                  <a:lnTo>
                    <a:pt x="211564" y="123178"/>
                  </a:lnTo>
                  <a:lnTo>
                    <a:pt x="223468" y="118970"/>
                  </a:lnTo>
                  <a:lnTo>
                    <a:pt x="233422" y="110787"/>
                  </a:lnTo>
                  <a:lnTo>
                    <a:pt x="248997" y="89836"/>
                  </a:lnTo>
                  <a:lnTo>
                    <a:pt x="263294" y="54349"/>
                  </a:lnTo>
                  <a:lnTo>
                    <a:pt x="273487" y="21710"/>
                  </a:lnTo>
                  <a:lnTo>
                    <a:pt x="276089" y="10479"/>
                  </a:lnTo>
                  <a:lnTo>
                    <a:pt x="276743" y="9248"/>
                  </a:lnTo>
                  <a:lnTo>
                    <a:pt x="278059" y="2362"/>
                  </a:lnTo>
                  <a:lnTo>
                    <a:pt x="278586" y="1455"/>
                  </a:lnTo>
                  <a:lnTo>
                    <a:pt x="280069" y="0"/>
                  </a:lnTo>
                  <a:lnTo>
                    <a:pt x="280455" y="145"/>
                  </a:lnTo>
                  <a:lnTo>
                    <a:pt x="281590" y="1012"/>
                  </a:lnTo>
                  <a:lnTo>
                    <a:pt x="282270" y="2279"/>
                  </a:lnTo>
                  <a:lnTo>
                    <a:pt x="282452" y="2987"/>
                  </a:lnTo>
                  <a:lnTo>
                    <a:pt x="293722" y="20946"/>
                  </a:lnTo>
                  <a:lnTo>
                    <a:pt x="310116" y="34581"/>
                  </a:lnTo>
                  <a:lnTo>
                    <a:pt x="313364" y="38775"/>
                  </a:lnTo>
                  <a:lnTo>
                    <a:pt x="342920" y="61047"/>
                  </a:lnTo>
                  <a:lnTo>
                    <a:pt x="345750" y="66343"/>
                  </a:lnTo>
                  <a:lnTo>
                    <a:pt x="351324" y="86535"/>
                  </a:lnTo>
                  <a:lnTo>
                    <a:pt x="351839" y="96739"/>
                  </a:lnTo>
                  <a:lnTo>
                    <a:pt x="351152" y="99064"/>
                  </a:lnTo>
                  <a:lnTo>
                    <a:pt x="345229" y="109778"/>
                  </a:lnTo>
                  <a:lnTo>
                    <a:pt x="336970" y="115869"/>
                  </a:lnTo>
                  <a:lnTo>
                    <a:pt x="325293" y="119719"/>
                  </a:lnTo>
                  <a:lnTo>
                    <a:pt x="307551" y="121050"/>
                  </a:lnTo>
                  <a:lnTo>
                    <a:pt x="276968" y="118459"/>
                  </a:lnTo>
                  <a:lnTo>
                    <a:pt x="275101" y="117448"/>
                  </a:lnTo>
                  <a:lnTo>
                    <a:pt x="274095" y="113295"/>
                  </a:lnTo>
                  <a:lnTo>
                    <a:pt x="273912" y="107833"/>
                  </a:lnTo>
                  <a:lnTo>
                    <a:pt x="275671" y="996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2" name="SMARTInkShape-288">
              <a:extLst>
                <a:ext uri="{FF2B5EF4-FFF2-40B4-BE49-F238E27FC236}">
                  <a16:creationId xmlns:a16="http://schemas.microsoft.com/office/drawing/2014/main" xmlns="" id="{E9220122-B6D8-4A9C-A46D-35A464D2E39C}"/>
                </a:ext>
              </a:extLst>
            </p:cNvPr>
            <p:cNvSpPr/>
            <p:nvPr>
              <p:custDataLst>
                <p:tags r:id="rId41"/>
              </p:custDataLst>
            </p:nvPr>
          </p:nvSpPr>
          <p:spPr>
            <a:xfrm>
              <a:off x="2874169" y="3136158"/>
              <a:ext cx="31939" cy="28131"/>
            </a:xfrm>
            <a:custGeom>
              <a:avLst/>
              <a:gdLst/>
              <a:ahLst/>
              <a:cxnLst/>
              <a:rect l="0" t="0" r="0" b="0"/>
              <a:pathLst>
                <a:path w="31939" h="28131">
                  <a:moveTo>
                    <a:pt x="0" y="7092"/>
                  </a:moveTo>
                  <a:lnTo>
                    <a:pt x="0" y="7092"/>
                  </a:lnTo>
                  <a:lnTo>
                    <a:pt x="1264" y="12148"/>
                  </a:lnTo>
                  <a:lnTo>
                    <a:pt x="1901" y="13373"/>
                  </a:lnTo>
                  <a:lnTo>
                    <a:pt x="2590" y="13925"/>
                  </a:lnTo>
                  <a:lnTo>
                    <a:pt x="15905" y="14236"/>
                  </a:lnTo>
                  <a:lnTo>
                    <a:pt x="16159" y="13971"/>
                  </a:lnTo>
                  <a:lnTo>
                    <a:pt x="16442" y="12972"/>
                  </a:lnTo>
                  <a:lnTo>
                    <a:pt x="16782" y="12599"/>
                  </a:lnTo>
                  <a:lnTo>
                    <a:pt x="19019" y="11863"/>
                  </a:lnTo>
                  <a:lnTo>
                    <a:pt x="17776" y="10593"/>
                  </a:lnTo>
                  <a:lnTo>
                    <a:pt x="17161" y="9265"/>
                  </a:lnTo>
                  <a:lnTo>
                    <a:pt x="16997" y="8541"/>
                  </a:lnTo>
                  <a:lnTo>
                    <a:pt x="16358" y="8058"/>
                  </a:lnTo>
                  <a:lnTo>
                    <a:pt x="14237" y="7521"/>
                  </a:lnTo>
                  <a:lnTo>
                    <a:pt x="13196" y="7643"/>
                  </a:lnTo>
                  <a:lnTo>
                    <a:pt x="5471" y="11498"/>
                  </a:lnTo>
                  <a:lnTo>
                    <a:pt x="3708" y="13013"/>
                  </a:lnTo>
                  <a:lnTo>
                    <a:pt x="2971" y="14398"/>
                  </a:lnTo>
                  <a:lnTo>
                    <a:pt x="2459" y="18226"/>
                  </a:lnTo>
                  <a:lnTo>
                    <a:pt x="2391" y="20912"/>
                  </a:lnTo>
                  <a:lnTo>
                    <a:pt x="3648" y="23769"/>
                  </a:lnTo>
                  <a:lnTo>
                    <a:pt x="4284" y="24560"/>
                  </a:lnTo>
                  <a:lnTo>
                    <a:pt x="9243" y="27198"/>
                  </a:lnTo>
                  <a:lnTo>
                    <a:pt x="12381" y="28130"/>
                  </a:lnTo>
                  <a:lnTo>
                    <a:pt x="14851" y="27643"/>
                  </a:lnTo>
                  <a:lnTo>
                    <a:pt x="29461" y="22068"/>
                  </a:lnTo>
                  <a:lnTo>
                    <a:pt x="31777" y="19055"/>
                  </a:lnTo>
                  <a:lnTo>
                    <a:pt x="31938" y="15584"/>
                  </a:lnTo>
                  <a:lnTo>
                    <a:pt x="31150" y="9416"/>
                  </a:lnTo>
                  <a:lnTo>
                    <a:pt x="29631" y="6714"/>
                  </a:lnTo>
                  <a:lnTo>
                    <a:pt x="25608" y="1931"/>
                  </a:lnTo>
                  <a:lnTo>
                    <a:pt x="23199" y="830"/>
                  </a:lnTo>
                  <a:lnTo>
                    <a:pt x="15500" y="0"/>
                  </a:lnTo>
                  <a:lnTo>
                    <a:pt x="10443" y="1228"/>
                  </a:lnTo>
                  <a:lnTo>
                    <a:pt x="9343" y="1860"/>
                  </a:lnTo>
                  <a:lnTo>
                    <a:pt x="6169" y="5547"/>
                  </a:lnTo>
                  <a:lnTo>
                    <a:pt x="5387" y="7111"/>
                  </a:lnTo>
                  <a:lnTo>
                    <a:pt x="5179" y="7898"/>
                  </a:lnTo>
                  <a:lnTo>
                    <a:pt x="6359" y="10184"/>
                  </a:lnTo>
                  <a:lnTo>
                    <a:pt x="10163" y="14700"/>
                  </a:lnTo>
                  <a:lnTo>
                    <a:pt x="13918" y="17313"/>
                  </a:lnTo>
                  <a:lnTo>
                    <a:pt x="18477" y="18850"/>
                  </a:lnTo>
                  <a:lnTo>
                    <a:pt x="19501" y="18227"/>
                  </a:lnTo>
                  <a:lnTo>
                    <a:pt x="21050" y="16935"/>
                  </a:lnTo>
                  <a:lnTo>
                    <a:pt x="21397" y="10016"/>
                  </a:lnTo>
                  <a:lnTo>
                    <a:pt x="20711" y="7686"/>
                  </a:lnTo>
                  <a:lnTo>
                    <a:pt x="20157" y="6694"/>
                  </a:lnTo>
                  <a:lnTo>
                    <a:pt x="16849" y="4034"/>
                  </a:lnTo>
                  <a:lnTo>
                    <a:pt x="7144" y="2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64" name="SMARTInkShape-289">
            <a:extLst>
              <a:ext uri="{FF2B5EF4-FFF2-40B4-BE49-F238E27FC236}">
                <a16:creationId xmlns:a16="http://schemas.microsoft.com/office/drawing/2014/main" xmlns="" id="{7BE387C0-5EBA-40E8-A076-FA6C0A8BB101}"/>
              </a:ext>
            </a:extLst>
          </p:cNvPr>
          <p:cNvSpPr/>
          <p:nvPr>
            <p:custDataLst>
              <p:tags r:id="rId1"/>
            </p:custDataLst>
          </p:nvPr>
        </p:nvSpPr>
        <p:spPr>
          <a:xfrm>
            <a:off x="2035975" y="3038653"/>
            <a:ext cx="352420" cy="120705"/>
          </a:xfrm>
          <a:custGeom>
            <a:avLst/>
            <a:gdLst/>
            <a:ahLst/>
            <a:cxnLst/>
            <a:rect l="0" t="0" r="0" b="0"/>
            <a:pathLst>
              <a:path w="352420" h="120705">
                <a:moveTo>
                  <a:pt x="50000" y="28397"/>
                </a:moveTo>
                <a:lnTo>
                  <a:pt x="50000" y="28397"/>
                </a:lnTo>
                <a:lnTo>
                  <a:pt x="56850" y="26114"/>
                </a:lnTo>
                <a:lnTo>
                  <a:pt x="68764" y="26017"/>
                </a:lnTo>
                <a:lnTo>
                  <a:pt x="67701" y="26016"/>
                </a:lnTo>
                <a:lnTo>
                  <a:pt x="66422" y="25310"/>
                </a:lnTo>
                <a:lnTo>
                  <a:pt x="64709" y="23965"/>
                </a:lnTo>
                <a:lnTo>
                  <a:pt x="63148" y="23733"/>
                </a:lnTo>
                <a:lnTo>
                  <a:pt x="54191" y="12935"/>
                </a:lnTo>
                <a:lnTo>
                  <a:pt x="51598" y="9618"/>
                </a:lnTo>
                <a:lnTo>
                  <a:pt x="43400" y="3351"/>
                </a:lnTo>
                <a:lnTo>
                  <a:pt x="35282" y="220"/>
                </a:lnTo>
                <a:lnTo>
                  <a:pt x="26377" y="165"/>
                </a:lnTo>
                <a:lnTo>
                  <a:pt x="15570" y="3147"/>
                </a:lnTo>
                <a:lnTo>
                  <a:pt x="7908" y="6986"/>
                </a:lnTo>
                <a:lnTo>
                  <a:pt x="6857" y="7773"/>
                </a:lnTo>
                <a:lnTo>
                  <a:pt x="2851" y="13937"/>
                </a:lnTo>
                <a:lnTo>
                  <a:pt x="840" y="19938"/>
                </a:lnTo>
                <a:lnTo>
                  <a:pt x="0" y="55650"/>
                </a:lnTo>
                <a:lnTo>
                  <a:pt x="524" y="67039"/>
                </a:lnTo>
                <a:lnTo>
                  <a:pt x="11975" y="95000"/>
                </a:lnTo>
                <a:lnTo>
                  <a:pt x="21430" y="106219"/>
                </a:lnTo>
                <a:lnTo>
                  <a:pt x="34083" y="116256"/>
                </a:lnTo>
                <a:lnTo>
                  <a:pt x="42740" y="120002"/>
                </a:lnTo>
                <a:lnTo>
                  <a:pt x="46421" y="120704"/>
                </a:lnTo>
                <a:lnTo>
                  <a:pt x="53996" y="118571"/>
                </a:lnTo>
                <a:lnTo>
                  <a:pt x="59151" y="115852"/>
                </a:lnTo>
                <a:lnTo>
                  <a:pt x="63618" y="110842"/>
                </a:lnTo>
                <a:lnTo>
                  <a:pt x="72713" y="91806"/>
                </a:lnTo>
                <a:lnTo>
                  <a:pt x="75853" y="75423"/>
                </a:lnTo>
                <a:lnTo>
                  <a:pt x="76193" y="41330"/>
                </a:lnTo>
                <a:lnTo>
                  <a:pt x="76194" y="28900"/>
                </a:lnTo>
                <a:lnTo>
                  <a:pt x="75929" y="28732"/>
                </a:lnTo>
                <a:lnTo>
                  <a:pt x="73911" y="28410"/>
                </a:lnTo>
                <a:lnTo>
                  <a:pt x="73842" y="29665"/>
                </a:lnTo>
                <a:lnTo>
                  <a:pt x="74096" y="30036"/>
                </a:lnTo>
                <a:lnTo>
                  <a:pt x="74531" y="30284"/>
                </a:lnTo>
                <a:lnTo>
                  <a:pt x="76096" y="30749"/>
                </a:lnTo>
                <a:lnTo>
                  <a:pt x="76185" y="27461"/>
                </a:lnTo>
                <a:lnTo>
                  <a:pt x="74927" y="23916"/>
                </a:lnTo>
                <a:lnTo>
                  <a:pt x="74291" y="23028"/>
                </a:lnTo>
                <a:lnTo>
                  <a:pt x="72396" y="21515"/>
                </a:lnTo>
                <a:lnTo>
                  <a:pt x="71435" y="18882"/>
                </a:lnTo>
                <a:lnTo>
                  <a:pt x="73592" y="52499"/>
                </a:lnTo>
                <a:lnTo>
                  <a:pt x="74474" y="64751"/>
                </a:lnTo>
                <a:lnTo>
                  <a:pt x="82552" y="89943"/>
                </a:lnTo>
                <a:lnTo>
                  <a:pt x="86513" y="95608"/>
                </a:lnTo>
                <a:lnTo>
                  <a:pt x="91422" y="98171"/>
                </a:lnTo>
                <a:lnTo>
                  <a:pt x="95376" y="99342"/>
                </a:lnTo>
                <a:lnTo>
                  <a:pt x="105629" y="99791"/>
                </a:lnTo>
                <a:lnTo>
                  <a:pt x="127311" y="96791"/>
                </a:lnTo>
                <a:lnTo>
                  <a:pt x="130241" y="95412"/>
                </a:lnTo>
                <a:lnTo>
                  <a:pt x="137227" y="88051"/>
                </a:lnTo>
                <a:lnTo>
                  <a:pt x="141108" y="80338"/>
                </a:lnTo>
                <a:lnTo>
                  <a:pt x="142521" y="72808"/>
                </a:lnTo>
                <a:lnTo>
                  <a:pt x="147692" y="41003"/>
                </a:lnTo>
                <a:lnTo>
                  <a:pt x="157217" y="8299"/>
                </a:lnTo>
                <a:lnTo>
                  <a:pt x="159476" y="5265"/>
                </a:lnTo>
                <a:lnTo>
                  <a:pt x="164987" y="1846"/>
                </a:lnTo>
                <a:lnTo>
                  <a:pt x="169119" y="422"/>
                </a:lnTo>
                <a:lnTo>
                  <a:pt x="173283" y="0"/>
                </a:lnTo>
                <a:lnTo>
                  <a:pt x="177024" y="2018"/>
                </a:lnTo>
                <a:lnTo>
                  <a:pt x="180538" y="5031"/>
                </a:lnTo>
                <a:lnTo>
                  <a:pt x="192462" y="25299"/>
                </a:lnTo>
                <a:lnTo>
                  <a:pt x="205805" y="60878"/>
                </a:lnTo>
                <a:lnTo>
                  <a:pt x="212613" y="95449"/>
                </a:lnTo>
                <a:lnTo>
                  <a:pt x="213972" y="100232"/>
                </a:lnTo>
                <a:lnTo>
                  <a:pt x="214287" y="105632"/>
                </a:lnTo>
                <a:lnTo>
                  <a:pt x="214042" y="79893"/>
                </a:lnTo>
                <a:lnTo>
                  <a:pt x="211716" y="70662"/>
                </a:lnTo>
                <a:lnTo>
                  <a:pt x="201372" y="42134"/>
                </a:lnTo>
                <a:lnTo>
                  <a:pt x="200420" y="36642"/>
                </a:lnTo>
                <a:lnTo>
                  <a:pt x="202104" y="28101"/>
                </a:lnTo>
                <a:lnTo>
                  <a:pt x="204841" y="22841"/>
                </a:lnTo>
                <a:lnTo>
                  <a:pt x="213778" y="13406"/>
                </a:lnTo>
                <a:lnTo>
                  <a:pt x="222811" y="8670"/>
                </a:lnTo>
                <a:lnTo>
                  <a:pt x="244757" y="4835"/>
                </a:lnTo>
                <a:lnTo>
                  <a:pt x="248876" y="4923"/>
                </a:lnTo>
                <a:lnTo>
                  <a:pt x="256433" y="7909"/>
                </a:lnTo>
                <a:lnTo>
                  <a:pt x="259890" y="10185"/>
                </a:lnTo>
                <a:lnTo>
                  <a:pt x="271916" y="30521"/>
                </a:lnTo>
                <a:lnTo>
                  <a:pt x="283361" y="65423"/>
                </a:lnTo>
                <a:lnTo>
                  <a:pt x="284685" y="69459"/>
                </a:lnTo>
                <a:lnTo>
                  <a:pt x="289017" y="87951"/>
                </a:lnTo>
                <a:lnTo>
                  <a:pt x="293750" y="95292"/>
                </a:lnTo>
                <a:lnTo>
                  <a:pt x="296906" y="98636"/>
                </a:lnTo>
                <a:lnTo>
                  <a:pt x="304111" y="102956"/>
                </a:lnTo>
                <a:lnTo>
                  <a:pt x="310060" y="104111"/>
                </a:lnTo>
                <a:lnTo>
                  <a:pt x="342400" y="98927"/>
                </a:lnTo>
                <a:lnTo>
                  <a:pt x="347363" y="96626"/>
                </a:lnTo>
                <a:lnTo>
                  <a:pt x="352419" y="903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68" name="SMARTInkShape-Group222">
            <a:extLst>
              <a:ext uri="{FF2B5EF4-FFF2-40B4-BE49-F238E27FC236}">
                <a16:creationId xmlns:a16="http://schemas.microsoft.com/office/drawing/2014/main" xmlns="" id="{492A0993-F69F-4A51-8079-2C7815D4FC27}"/>
              </a:ext>
            </a:extLst>
          </p:cNvPr>
          <p:cNvGrpSpPr/>
          <p:nvPr/>
        </p:nvGrpSpPr>
        <p:grpSpPr>
          <a:xfrm>
            <a:off x="1531144" y="3034305"/>
            <a:ext cx="490538" cy="113989"/>
            <a:chOff x="1531144" y="3034305"/>
            <a:chExt cx="490538" cy="113989"/>
          </a:xfrm>
        </p:grpSpPr>
        <p:sp>
          <p:nvSpPr>
            <p:cNvPr id="165" name="SMARTInkShape-290">
              <a:extLst>
                <a:ext uri="{FF2B5EF4-FFF2-40B4-BE49-F238E27FC236}">
                  <a16:creationId xmlns:a16="http://schemas.microsoft.com/office/drawing/2014/main" xmlns="" id="{2925B1B8-885B-43D4-BBDD-D030BBD21AB7}"/>
                </a:ext>
              </a:extLst>
            </p:cNvPr>
            <p:cNvSpPr/>
            <p:nvPr>
              <p:custDataLst>
                <p:tags r:id="rId37"/>
              </p:custDataLst>
            </p:nvPr>
          </p:nvSpPr>
          <p:spPr>
            <a:xfrm>
              <a:off x="1531144" y="3034305"/>
              <a:ext cx="195263" cy="105196"/>
            </a:xfrm>
            <a:custGeom>
              <a:avLst/>
              <a:gdLst/>
              <a:ahLst/>
              <a:cxnLst/>
              <a:rect l="0" t="0" r="0" b="0"/>
              <a:pathLst>
                <a:path w="195263" h="105196">
                  <a:moveTo>
                    <a:pt x="0" y="49414"/>
                  </a:moveTo>
                  <a:lnTo>
                    <a:pt x="0" y="49414"/>
                  </a:lnTo>
                  <a:lnTo>
                    <a:pt x="3547" y="49414"/>
                  </a:lnTo>
                  <a:lnTo>
                    <a:pt x="3952" y="49149"/>
                  </a:lnTo>
                  <a:lnTo>
                    <a:pt x="4222" y="48708"/>
                  </a:lnTo>
                  <a:lnTo>
                    <a:pt x="4656" y="47363"/>
                  </a:lnTo>
                  <a:lnTo>
                    <a:pt x="33393" y="11810"/>
                  </a:lnTo>
                  <a:lnTo>
                    <a:pt x="46802" y="1407"/>
                  </a:lnTo>
                  <a:lnTo>
                    <a:pt x="52849" y="0"/>
                  </a:lnTo>
                  <a:lnTo>
                    <a:pt x="59668" y="847"/>
                  </a:lnTo>
                  <a:lnTo>
                    <a:pt x="64187" y="2774"/>
                  </a:lnTo>
                  <a:lnTo>
                    <a:pt x="72729" y="9068"/>
                  </a:lnTo>
                  <a:lnTo>
                    <a:pt x="74657" y="11462"/>
                  </a:lnTo>
                  <a:lnTo>
                    <a:pt x="76160" y="35229"/>
                  </a:lnTo>
                  <a:lnTo>
                    <a:pt x="71987" y="68682"/>
                  </a:lnTo>
                  <a:lnTo>
                    <a:pt x="74394" y="87838"/>
                  </a:lnTo>
                  <a:lnTo>
                    <a:pt x="80195" y="99431"/>
                  </a:lnTo>
                  <a:lnTo>
                    <a:pt x="82738" y="101454"/>
                  </a:lnTo>
                  <a:lnTo>
                    <a:pt x="88310" y="104907"/>
                  </a:lnTo>
                  <a:lnTo>
                    <a:pt x="89829" y="105195"/>
                  </a:lnTo>
                  <a:lnTo>
                    <a:pt x="97971" y="103755"/>
                  </a:lnTo>
                  <a:lnTo>
                    <a:pt x="105959" y="100923"/>
                  </a:lnTo>
                  <a:lnTo>
                    <a:pt x="115852" y="92923"/>
                  </a:lnTo>
                  <a:lnTo>
                    <a:pt x="126195" y="79432"/>
                  </a:lnTo>
                  <a:lnTo>
                    <a:pt x="130407" y="67892"/>
                  </a:lnTo>
                  <a:lnTo>
                    <a:pt x="130372" y="35858"/>
                  </a:lnTo>
                  <a:lnTo>
                    <a:pt x="127676" y="21277"/>
                  </a:lnTo>
                  <a:lnTo>
                    <a:pt x="118920" y="5017"/>
                  </a:lnTo>
                  <a:lnTo>
                    <a:pt x="115560" y="2518"/>
                  </a:lnTo>
                  <a:lnTo>
                    <a:pt x="109463" y="22"/>
                  </a:lnTo>
                  <a:lnTo>
                    <a:pt x="108429" y="82"/>
                  </a:lnTo>
                  <a:lnTo>
                    <a:pt x="106575" y="854"/>
                  </a:lnTo>
                  <a:lnTo>
                    <a:pt x="106240" y="1695"/>
                  </a:lnTo>
                  <a:lnTo>
                    <a:pt x="106572" y="4040"/>
                  </a:lnTo>
                  <a:lnTo>
                    <a:pt x="110419" y="10909"/>
                  </a:lnTo>
                  <a:lnTo>
                    <a:pt x="113369" y="13162"/>
                  </a:lnTo>
                  <a:lnTo>
                    <a:pt x="125652" y="18966"/>
                  </a:lnTo>
                  <a:lnTo>
                    <a:pt x="148049" y="20674"/>
                  </a:lnTo>
                  <a:lnTo>
                    <a:pt x="183448" y="17518"/>
                  </a:lnTo>
                  <a:lnTo>
                    <a:pt x="195262" y="16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6" name="SMARTInkShape-291">
              <a:extLst>
                <a:ext uri="{FF2B5EF4-FFF2-40B4-BE49-F238E27FC236}">
                  <a16:creationId xmlns:a16="http://schemas.microsoft.com/office/drawing/2014/main" xmlns="" id="{3F17DDD4-B8B7-464F-8F68-D2C27C8E0FBD}"/>
                </a:ext>
              </a:extLst>
            </p:cNvPr>
            <p:cNvSpPr/>
            <p:nvPr>
              <p:custDataLst>
                <p:tags r:id="rId38"/>
              </p:custDataLst>
            </p:nvPr>
          </p:nvSpPr>
          <p:spPr>
            <a:xfrm>
              <a:off x="1743587" y="3036211"/>
              <a:ext cx="149508" cy="111680"/>
            </a:xfrm>
            <a:custGeom>
              <a:avLst/>
              <a:gdLst/>
              <a:ahLst/>
              <a:cxnLst/>
              <a:rect l="0" t="0" r="0" b="0"/>
              <a:pathLst>
                <a:path w="149508" h="111680">
                  <a:moveTo>
                    <a:pt x="63782" y="26077"/>
                  </a:moveTo>
                  <a:lnTo>
                    <a:pt x="63782" y="26077"/>
                  </a:lnTo>
                  <a:lnTo>
                    <a:pt x="70816" y="26077"/>
                  </a:lnTo>
                  <a:lnTo>
                    <a:pt x="72157" y="22284"/>
                  </a:lnTo>
                  <a:lnTo>
                    <a:pt x="72276" y="21167"/>
                  </a:lnTo>
                  <a:lnTo>
                    <a:pt x="72090" y="20422"/>
                  </a:lnTo>
                  <a:lnTo>
                    <a:pt x="71702" y="19926"/>
                  </a:lnTo>
                  <a:lnTo>
                    <a:pt x="68896" y="8008"/>
                  </a:lnTo>
                  <a:lnTo>
                    <a:pt x="66120" y="4789"/>
                  </a:lnTo>
                  <a:lnTo>
                    <a:pt x="64115" y="3386"/>
                  </a:lnTo>
                  <a:lnTo>
                    <a:pt x="56055" y="775"/>
                  </a:lnTo>
                  <a:lnTo>
                    <a:pt x="45919" y="0"/>
                  </a:lnTo>
                  <a:lnTo>
                    <a:pt x="34771" y="3208"/>
                  </a:lnTo>
                  <a:lnTo>
                    <a:pt x="17258" y="11934"/>
                  </a:lnTo>
                  <a:lnTo>
                    <a:pt x="9554" y="18903"/>
                  </a:lnTo>
                  <a:lnTo>
                    <a:pt x="7233" y="22951"/>
                  </a:lnTo>
                  <a:lnTo>
                    <a:pt x="2911" y="34638"/>
                  </a:lnTo>
                  <a:lnTo>
                    <a:pt x="0" y="62520"/>
                  </a:lnTo>
                  <a:lnTo>
                    <a:pt x="6654" y="91116"/>
                  </a:lnTo>
                  <a:lnTo>
                    <a:pt x="8759" y="95464"/>
                  </a:lnTo>
                  <a:lnTo>
                    <a:pt x="14935" y="102375"/>
                  </a:lnTo>
                  <a:lnTo>
                    <a:pt x="24379" y="108656"/>
                  </a:lnTo>
                  <a:lnTo>
                    <a:pt x="32439" y="110869"/>
                  </a:lnTo>
                  <a:lnTo>
                    <a:pt x="43417" y="111679"/>
                  </a:lnTo>
                  <a:lnTo>
                    <a:pt x="51822" y="108240"/>
                  </a:lnTo>
                  <a:lnTo>
                    <a:pt x="63023" y="101389"/>
                  </a:lnTo>
                  <a:lnTo>
                    <a:pt x="69437" y="93606"/>
                  </a:lnTo>
                  <a:lnTo>
                    <a:pt x="75815" y="81494"/>
                  </a:lnTo>
                  <a:lnTo>
                    <a:pt x="82377" y="51757"/>
                  </a:lnTo>
                  <a:lnTo>
                    <a:pt x="80476" y="30251"/>
                  </a:lnTo>
                  <a:lnTo>
                    <a:pt x="79756" y="28549"/>
                  </a:lnTo>
                  <a:lnTo>
                    <a:pt x="78168" y="26221"/>
                  </a:lnTo>
                  <a:lnTo>
                    <a:pt x="78099" y="28648"/>
                  </a:lnTo>
                  <a:lnTo>
                    <a:pt x="78353" y="29378"/>
                  </a:lnTo>
                  <a:lnTo>
                    <a:pt x="78788" y="29865"/>
                  </a:lnTo>
                  <a:lnTo>
                    <a:pt x="79342" y="30190"/>
                  </a:lnTo>
                  <a:lnTo>
                    <a:pt x="79712" y="30935"/>
                  </a:lnTo>
                  <a:lnTo>
                    <a:pt x="80122" y="33175"/>
                  </a:lnTo>
                  <a:lnTo>
                    <a:pt x="78393" y="52376"/>
                  </a:lnTo>
                  <a:lnTo>
                    <a:pt x="85262" y="85689"/>
                  </a:lnTo>
                  <a:lnTo>
                    <a:pt x="92570" y="97025"/>
                  </a:lnTo>
                  <a:lnTo>
                    <a:pt x="97182" y="101426"/>
                  </a:lnTo>
                  <a:lnTo>
                    <a:pt x="101116" y="103486"/>
                  </a:lnTo>
                  <a:lnTo>
                    <a:pt x="113122" y="106519"/>
                  </a:lnTo>
                  <a:lnTo>
                    <a:pt x="124808" y="104771"/>
                  </a:lnTo>
                  <a:lnTo>
                    <a:pt x="137582" y="98898"/>
                  </a:lnTo>
                  <a:lnTo>
                    <a:pt x="143149" y="94690"/>
                  </a:lnTo>
                  <a:lnTo>
                    <a:pt x="149507" y="856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7" name="SMARTInkShape-292">
              <a:extLst>
                <a:ext uri="{FF2B5EF4-FFF2-40B4-BE49-F238E27FC236}">
                  <a16:creationId xmlns:a16="http://schemas.microsoft.com/office/drawing/2014/main" xmlns="" id="{4660250A-E871-4437-96C3-464A673B25A2}"/>
                </a:ext>
              </a:extLst>
            </p:cNvPr>
            <p:cNvSpPr/>
            <p:nvPr>
              <p:custDataLst>
                <p:tags r:id="rId39"/>
              </p:custDataLst>
            </p:nvPr>
          </p:nvSpPr>
          <p:spPr>
            <a:xfrm>
              <a:off x="1905802" y="3043243"/>
              <a:ext cx="115880" cy="105051"/>
            </a:xfrm>
            <a:custGeom>
              <a:avLst/>
              <a:gdLst/>
              <a:ahLst/>
              <a:cxnLst/>
              <a:rect l="0" t="0" r="0" b="0"/>
              <a:pathLst>
                <a:path w="115880" h="105051">
                  <a:moveTo>
                    <a:pt x="56348" y="4757"/>
                  </a:moveTo>
                  <a:lnTo>
                    <a:pt x="56348" y="4757"/>
                  </a:lnTo>
                  <a:lnTo>
                    <a:pt x="58721" y="4757"/>
                  </a:lnTo>
                  <a:lnTo>
                    <a:pt x="56198" y="2229"/>
                  </a:lnTo>
                  <a:lnTo>
                    <a:pt x="52842" y="987"/>
                  </a:lnTo>
                  <a:lnTo>
                    <a:pt x="29690" y="0"/>
                  </a:lnTo>
                  <a:lnTo>
                    <a:pt x="24137" y="1260"/>
                  </a:lnTo>
                  <a:lnTo>
                    <a:pt x="19140" y="3309"/>
                  </a:lnTo>
                  <a:lnTo>
                    <a:pt x="11339" y="11546"/>
                  </a:lnTo>
                  <a:lnTo>
                    <a:pt x="1906" y="27293"/>
                  </a:lnTo>
                  <a:lnTo>
                    <a:pt x="0" y="35864"/>
                  </a:lnTo>
                  <a:lnTo>
                    <a:pt x="493" y="65944"/>
                  </a:lnTo>
                  <a:lnTo>
                    <a:pt x="2522" y="74010"/>
                  </a:lnTo>
                  <a:lnTo>
                    <a:pt x="14132" y="90220"/>
                  </a:lnTo>
                  <a:lnTo>
                    <a:pt x="22521" y="99338"/>
                  </a:lnTo>
                  <a:lnTo>
                    <a:pt x="32126" y="104013"/>
                  </a:lnTo>
                  <a:lnTo>
                    <a:pt x="38439" y="105050"/>
                  </a:lnTo>
                  <a:lnTo>
                    <a:pt x="60691" y="102204"/>
                  </a:lnTo>
                  <a:lnTo>
                    <a:pt x="92907" y="90333"/>
                  </a:lnTo>
                  <a:lnTo>
                    <a:pt x="115879" y="761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69" name="SMARTInkShape-293">
            <a:extLst>
              <a:ext uri="{FF2B5EF4-FFF2-40B4-BE49-F238E27FC236}">
                <a16:creationId xmlns:a16="http://schemas.microsoft.com/office/drawing/2014/main" xmlns="" id="{13B783CC-2E75-4490-964D-9C60705D0974}"/>
              </a:ext>
            </a:extLst>
          </p:cNvPr>
          <p:cNvSpPr/>
          <p:nvPr>
            <p:custDataLst>
              <p:tags r:id="rId2"/>
            </p:custDataLst>
          </p:nvPr>
        </p:nvSpPr>
        <p:spPr>
          <a:xfrm>
            <a:off x="6584156" y="2305827"/>
            <a:ext cx="416719" cy="358033"/>
          </a:xfrm>
          <a:custGeom>
            <a:avLst/>
            <a:gdLst/>
            <a:ahLst/>
            <a:cxnLst/>
            <a:rect l="0" t="0" r="0" b="0"/>
            <a:pathLst>
              <a:path w="416719" h="358033">
                <a:moveTo>
                  <a:pt x="0" y="354029"/>
                </a:moveTo>
                <a:lnTo>
                  <a:pt x="0" y="354029"/>
                </a:lnTo>
                <a:lnTo>
                  <a:pt x="5667" y="354029"/>
                </a:lnTo>
                <a:lnTo>
                  <a:pt x="24752" y="347068"/>
                </a:lnTo>
                <a:lnTo>
                  <a:pt x="27854" y="345382"/>
                </a:lnTo>
                <a:lnTo>
                  <a:pt x="32536" y="343970"/>
                </a:lnTo>
                <a:lnTo>
                  <a:pt x="50642" y="332405"/>
                </a:lnTo>
                <a:lnTo>
                  <a:pt x="84944" y="298591"/>
                </a:lnTo>
                <a:lnTo>
                  <a:pt x="113457" y="263906"/>
                </a:lnTo>
                <a:lnTo>
                  <a:pt x="134618" y="230820"/>
                </a:lnTo>
                <a:lnTo>
                  <a:pt x="149135" y="197105"/>
                </a:lnTo>
                <a:lnTo>
                  <a:pt x="162179" y="163920"/>
                </a:lnTo>
                <a:lnTo>
                  <a:pt x="166799" y="130684"/>
                </a:lnTo>
                <a:lnTo>
                  <a:pt x="168770" y="98791"/>
                </a:lnTo>
                <a:lnTo>
                  <a:pt x="167142" y="67279"/>
                </a:lnTo>
                <a:lnTo>
                  <a:pt x="160940" y="41003"/>
                </a:lnTo>
                <a:lnTo>
                  <a:pt x="146765" y="14249"/>
                </a:lnTo>
                <a:lnTo>
                  <a:pt x="133752" y="1816"/>
                </a:lnTo>
                <a:lnTo>
                  <a:pt x="129384" y="375"/>
                </a:lnTo>
                <a:lnTo>
                  <a:pt x="124444" y="0"/>
                </a:lnTo>
                <a:lnTo>
                  <a:pt x="120484" y="715"/>
                </a:lnTo>
                <a:lnTo>
                  <a:pt x="116961" y="4031"/>
                </a:lnTo>
                <a:lnTo>
                  <a:pt x="112707" y="11848"/>
                </a:lnTo>
                <a:lnTo>
                  <a:pt x="108900" y="25235"/>
                </a:lnTo>
                <a:lnTo>
                  <a:pt x="107259" y="59975"/>
                </a:lnTo>
                <a:lnTo>
                  <a:pt x="108573" y="93434"/>
                </a:lnTo>
                <a:lnTo>
                  <a:pt x="112331" y="124469"/>
                </a:lnTo>
                <a:lnTo>
                  <a:pt x="116718" y="158738"/>
                </a:lnTo>
                <a:lnTo>
                  <a:pt x="120190" y="193483"/>
                </a:lnTo>
                <a:lnTo>
                  <a:pt x="127592" y="226311"/>
                </a:lnTo>
                <a:lnTo>
                  <a:pt x="131400" y="261410"/>
                </a:lnTo>
                <a:lnTo>
                  <a:pt x="136076" y="285049"/>
                </a:lnTo>
                <a:lnTo>
                  <a:pt x="151881" y="316477"/>
                </a:lnTo>
                <a:lnTo>
                  <a:pt x="169851" y="338815"/>
                </a:lnTo>
                <a:lnTo>
                  <a:pt x="176445" y="342407"/>
                </a:lnTo>
                <a:lnTo>
                  <a:pt x="190740" y="344228"/>
                </a:lnTo>
                <a:lnTo>
                  <a:pt x="199390" y="343717"/>
                </a:lnTo>
                <a:lnTo>
                  <a:pt x="210689" y="341174"/>
                </a:lnTo>
                <a:lnTo>
                  <a:pt x="224749" y="332420"/>
                </a:lnTo>
                <a:lnTo>
                  <a:pt x="242906" y="315847"/>
                </a:lnTo>
                <a:lnTo>
                  <a:pt x="247097" y="307909"/>
                </a:lnTo>
                <a:lnTo>
                  <a:pt x="251530" y="289042"/>
                </a:lnTo>
                <a:lnTo>
                  <a:pt x="251445" y="279299"/>
                </a:lnTo>
                <a:lnTo>
                  <a:pt x="248745" y="260793"/>
                </a:lnTo>
                <a:lnTo>
                  <a:pt x="244888" y="252938"/>
                </a:lnTo>
                <a:lnTo>
                  <a:pt x="240107" y="246807"/>
                </a:lnTo>
                <a:lnTo>
                  <a:pt x="237595" y="245521"/>
                </a:lnTo>
                <a:lnTo>
                  <a:pt x="236184" y="245178"/>
                </a:lnTo>
                <a:lnTo>
                  <a:pt x="234979" y="245214"/>
                </a:lnTo>
                <a:lnTo>
                  <a:pt x="226503" y="249130"/>
                </a:lnTo>
                <a:lnTo>
                  <a:pt x="222288" y="253344"/>
                </a:lnTo>
                <a:lnTo>
                  <a:pt x="216535" y="263409"/>
                </a:lnTo>
                <a:lnTo>
                  <a:pt x="216006" y="269656"/>
                </a:lnTo>
                <a:lnTo>
                  <a:pt x="221232" y="292542"/>
                </a:lnTo>
                <a:lnTo>
                  <a:pt x="236101" y="327635"/>
                </a:lnTo>
                <a:lnTo>
                  <a:pt x="245329" y="338957"/>
                </a:lnTo>
                <a:lnTo>
                  <a:pt x="259199" y="350281"/>
                </a:lnTo>
                <a:lnTo>
                  <a:pt x="277052" y="357083"/>
                </a:lnTo>
                <a:lnTo>
                  <a:pt x="281531" y="358032"/>
                </a:lnTo>
                <a:lnTo>
                  <a:pt x="292257" y="356741"/>
                </a:lnTo>
                <a:lnTo>
                  <a:pt x="300114" y="354156"/>
                </a:lnTo>
                <a:lnTo>
                  <a:pt x="318106" y="341661"/>
                </a:lnTo>
                <a:lnTo>
                  <a:pt x="336173" y="321324"/>
                </a:lnTo>
                <a:lnTo>
                  <a:pt x="349589" y="288532"/>
                </a:lnTo>
                <a:lnTo>
                  <a:pt x="359853" y="255225"/>
                </a:lnTo>
                <a:lnTo>
                  <a:pt x="362242" y="246063"/>
                </a:lnTo>
                <a:lnTo>
                  <a:pt x="362939" y="244746"/>
                </a:lnTo>
                <a:lnTo>
                  <a:pt x="363138" y="243867"/>
                </a:lnTo>
                <a:lnTo>
                  <a:pt x="363007" y="243282"/>
                </a:lnTo>
                <a:lnTo>
                  <a:pt x="362655" y="242891"/>
                </a:lnTo>
                <a:lnTo>
                  <a:pt x="362420" y="242896"/>
                </a:lnTo>
                <a:lnTo>
                  <a:pt x="362263" y="243163"/>
                </a:lnTo>
                <a:lnTo>
                  <a:pt x="362012" y="244229"/>
                </a:lnTo>
                <a:lnTo>
                  <a:pt x="372862" y="256928"/>
                </a:lnTo>
                <a:lnTo>
                  <a:pt x="378746" y="261589"/>
                </a:lnTo>
                <a:lnTo>
                  <a:pt x="396876" y="283198"/>
                </a:lnTo>
                <a:lnTo>
                  <a:pt x="400521" y="289210"/>
                </a:lnTo>
                <a:lnTo>
                  <a:pt x="413301" y="307981"/>
                </a:lnTo>
                <a:lnTo>
                  <a:pt x="415589" y="314015"/>
                </a:lnTo>
                <a:lnTo>
                  <a:pt x="416718" y="336523"/>
                </a:lnTo>
                <a:lnTo>
                  <a:pt x="412618" y="341388"/>
                </a:lnTo>
                <a:lnTo>
                  <a:pt x="409624" y="343169"/>
                </a:lnTo>
                <a:lnTo>
                  <a:pt x="394012" y="346520"/>
                </a:lnTo>
                <a:lnTo>
                  <a:pt x="381949" y="346876"/>
                </a:lnTo>
                <a:lnTo>
                  <a:pt x="376014" y="344983"/>
                </a:lnTo>
                <a:lnTo>
                  <a:pt x="371039" y="341355"/>
                </a:lnTo>
                <a:lnTo>
                  <a:pt x="365173" y="337133"/>
                </a:lnTo>
                <a:lnTo>
                  <a:pt x="354341" y="329549"/>
                </a:lnTo>
                <a:lnTo>
                  <a:pt x="352425" y="3254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73" name="SMARTInkShape-Group224">
            <a:extLst>
              <a:ext uri="{FF2B5EF4-FFF2-40B4-BE49-F238E27FC236}">
                <a16:creationId xmlns:a16="http://schemas.microsoft.com/office/drawing/2014/main" xmlns="" id="{DAF8816F-F187-4B12-BEA4-8D373563FA84}"/>
              </a:ext>
            </a:extLst>
          </p:cNvPr>
          <p:cNvGrpSpPr/>
          <p:nvPr/>
        </p:nvGrpSpPr>
        <p:grpSpPr>
          <a:xfrm>
            <a:off x="5818663" y="2419398"/>
            <a:ext cx="460694" cy="311897"/>
            <a:chOff x="5818663" y="2419398"/>
            <a:chExt cx="460694" cy="311897"/>
          </a:xfrm>
        </p:grpSpPr>
        <p:sp>
          <p:nvSpPr>
            <p:cNvPr id="170" name="SMARTInkShape-294">
              <a:extLst>
                <a:ext uri="{FF2B5EF4-FFF2-40B4-BE49-F238E27FC236}">
                  <a16:creationId xmlns:a16="http://schemas.microsoft.com/office/drawing/2014/main" xmlns="" id="{60CF7DB3-7A9C-4AA7-88C3-0538D2733D8D}"/>
                </a:ext>
              </a:extLst>
            </p:cNvPr>
            <p:cNvSpPr/>
            <p:nvPr>
              <p:custDataLst>
                <p:tags r:id="rId34"/>
              </p:custDataLst>
            </p:nvPr>
          </p:nvSpPr>
          <p:spPr>
            <a:xfrm>
              <a:off x="5818663" y="2419398"/>
              <a:ext cx="460694" cy="245160"/>
            </a:xfrm>
            <a:custGeom>
              <a:avLst/>
              <a:gdLst/>
              <a:ahLst/>
              <a:cxnLst/>
              <a:rect l="0" t="0" r="0" b="0"/>
              <a:pathLst>
                <a:path w="460694" h="245160">
                  <a:moveTo>
                    <a:pt x="79693" y="164258"/>
                  </a:moveTo>
                  <a:lnTo>
                    <a:pt x="79693" y="164258"/>
                  </a:lnTo>
                  <a:lnTo>
                    <a:pt x="78429" y="164258"/>
                  </a:lnTo>
                  <a:lnTo>
                    <a:pt x="78057" y="163994"/>
                  </a:lnTo>
                  <a:lnTo>
                    <a:pt x="77808" y="163553"/>
                  </a:lnTo>
                  <a:lnTo>
                    <a:pt x="77410" y="160944"/>
                  </a:lnTo>
                  <a:lnTo>
                    <a:pt x="77315" y="157250"/>
                  </a:lnTo>
                  <a:lnTo>
                    <a:pt x="73510" y="150331"/>
                  </a:lnTo>
                  <a:lnTo>
                    <a:pt x="70683" y="147661"/>
                  </a:lnTo>
                  <a:lnTo>
                    <a:pt x="67663" y="146298"/>
                  </a:lnTo>
                  <a:lnTo>
                    <a:pt x="64822" y="145428"/>
                  </a:lnTo>
                  <a:lnTo>
                    <a:pt x="46946" y="139108"/>
                  </a:lnTo>
                  <a:lnTo>
                    <a:pt x="33139" y="136055"/>
                  </a:lnTo>
                  <a:lnTo>
                    <a:pt x="18783" y="139030"/>
                  </a:lnTo>
                  <a:lnTo>
                    <a:pt x="8946" y="143636"/>
                  </a:lnTo>
                  <a:lnTo>
                    <a:pt x="6534" y="147332"/>
                  </a:lnTo>
                  <a:lnTo>
                    <a:pt x="2257" y="156453"/>
                  </a:lnTo>
                  <a:lnTo>
                    <a:pt x="0" y="177491"/>
                  </a:lnTo>
                  <a:lnTo>
                    <a:pt x="3143" y="211560"/>
                  </a:lnTo>
                  <a:lnTo>
                    <a:pt x="5918" y="220195"/>
                  </a:lnTo>
                  <a:lnTo>
                    <a:pt x="10091" y="226928"/>
                  </a:lnTo>
                  <a:lnTo>
                    <a:pt x="21583" y="236766"/>
                  </a:lnTo>
                  <a:lnTo>
                    <a:pt x="32496" y="242257"/>
                  </a:lnTo>
                  <a:lnTo>
                    <a:pt x="50138" y="244960"/>
                  </a:lnTo>
                  <a:lnTo>
                    <a:pt x="54828" y="242989"/>
                  </a:lnTo>
                  <a:lnTo>
                    <a:pt x="62669" y="237783"/>
                  </a:lnTo>
                  <a:lnTo>
                    <a:pt x="72581" y="225150"/>
                  </a:lnTo>
                  <a:lnTo>
                    <a:pt x="76430" y="211079"/>
                  </a:lnTo>
                  <a:lnTo>
                    <a:pt x="76786" y="203443"/>
                  </a:lnTo>
                  <a:lnTo>
                    <a:pt x="72787" y="167983"/>
                  </a:lnTo>
                  <a:lnTo>
                    <a:pt x="72884" y="161834"/>
                  </a:lnTo>
                  <a:lnTo>
                    <a:pt x="74716" y="154054"/>
                  </a:lnTo>
                  <a:lnTo>
                    <a:pt x="74788" y="154016"/>
                  </a:lnTo>
                  <a:lnTo>
                    <a:pt x="74928" y="155985"/>
                  </a:lnTo>
                  <a:lnTo>
                    <a:pt x="73558" y="162065"/>
                  </a:lnTo>
                  <a:lnTo>
                    <a:pt x="77512" y="196168"/>
                  </a:lnTo>
                  <a:lnTo>
                    <a:pt x="86194" y="218759"/>
                  </a:lnTo>
                  <a:lnTo>
                    <a:pt x="95581" y="233413"/>
                  </a:lnTo>
                  <a:lnTo>
                    <a:pt x="100335" y="237959"/>
                  </a:lnTo>
                  <a:lnTo>
                    <a:pt x="104213" y="239347"/>
                  </a:lnTo>
                  <a:lnTo>
                    <a:pt x="111906" y="240239"/>
                  </a:lnTo>
                  <a:lnTo>
                    <a:pt x="125047" y="237125"/>
                  </a:lnTo>
                  <a:lnTo>
                    <a:pt x="130849" y="234855"/>
                  </a:lnTo>
                  <a:lnTo>
                    <a:pt x="134267" y="231177"/>
                  </a:lnTo>
                  <a:lnTo>
                    <a:pt x="140473" y="220431"/>
                  </a:lnTo>
                  <a:lnTo>
                    <a:pt x="145522" y="196266"/>
                  </a:lnTo>
                  <a:lnTo>
                    <a:pt x="147730" y="176862"/>
                  </a:lnTo>
                  <a:lnTo>
                    <a:pt x="155510" y="159345"/>
                  </a:lnTo>
                  <a:lnTo>
                    <a:pt x="168661" y="145508"/>
                  </a:lnTo>
                  <a:lnTo>
                    <a:pt x="174669" y="142063"/>
                  </a:lnTo>
                  <a:lnTo>
                    <a:pt x="178625" y="140925"/>
                  </a:lnTo>
                  <a:lnTo>
                    <a:pt x="184859" y="140509"/>
                  </a:lnTo>
                  <a:lnTo>
                    <a:pt x="187376" y="142591"/>
                  </a:lnTo>
                  <a:lnTo>
                    <a:pt x="191768" y="146814"/>
                  </a:lnTo>
                  <a:lnTo>
                    <a:pt x="193303" y="147866"/>
                  </a:lnTo>
                  <a:lnTo>
                    <a:pt x="205198" y="162827"/>
                  </a:lnTo>
                  <a:lnTo>
                    <a:pt x="214118" y="185809"/>
                  </a:lnTo>
                  <a:lnTo>
                    <a:pt x="216682" y="200252"/>
                  </a:lnTo>
                  <a:lnTo>
                    <a:pt x="213393" y="224498"/>
                  </a:lnTo>
                  <a:lnTo>
                    <a:pt x="213541" y="225320"/>
                  </a:lnTo>
                  <a:lnTo>
                    <a:pt x="215225" y="228498"/>
                  </a:lnTo>
                  <a:lnTo>
                    <a:pt x="215336" y="229675"/>
                  </a:lnTo>
                  <a:lnTo>
                    <a:pt x="215100" y="229829"/>
                  </a:lnTo>
                  <a:lnTo>
                    <a:pt x="214680" y="229668"/>
                  </a:lnTo>
                  <a:lnTo>
                    <a:pt x="214134" y="229296"/>
                  </a:lnTo>
                  <a:lnTo>
                    <a:pt x="213770" y="228784"/>
                  </a:lnTo>
                  <a:lnTo>
                    <a:pt x="213366" y="227508"/>
                  </a:lnTo>
                  <a:lnTo>
                    <a:pt x="214479" y="222633"/>
                  </a:lnTo>
                  <a:lnTo>
                    <a:pt x="213851" y="217861"/>
                  </a:lnTo>
                  <a:lnTo>
                    <a:pt x="216120" y="182560"/>
                  </a:lnTo>
                  <a:lnTo>
                    <a:pt x="217584" y="169667"/>
                  </a:lnTo>
                  <a:lnTo>
                    <a:pt x="218467" y="160329"/>
                  </a:lnTo>
                  <a:lnTo>
                    <a:pt x="219952" y="156691"/>
                  </a:lnTo>
                  <a:lnTo>
                    <a:pt x="225451" y="149696"/>
                  </a:lnTo>
                  <a:lnTo>
                    <a:pt x="235845" y="142410"/>
                  </a:lnTo>
                  <a:lnTo>
                    <a:pt x="247035" y="140704"/>
                  </a:lnTo>
                  <a:lnTo>
                    <a:pt x="248404" y="140618"/>
                  </a:lnTo>
                  <a:lnTo>
                    <a:pt x="250632" y="141228"/>
                  </a:lnTo>
                  <a:lnTo>
                    <a:pt x="254078" y="143764"/>
                  </a:lnTo>
                  <a:lnTo>
                    <a:pt x="256417" y="146154"/>
                  </a:lnTo>
                  <a:lnTo>
                    <a:pt x="258262" y="148987"/>
                  </a:lnTo>
                  <a:lnTo>
                    <a:pt x="261660" y="151767"/>
                  </a:lnTo>
                  <a:lnTo>
                    <a:pt x="264461" y="156088"/>
                  </a:lnTo>
                  <a:lnTo>
                    <a:pt x="269119" y="167768"/>
                  </a:lnTo>
                  <a:lnTo>
                    <a:pt x="275603" y="203215"/>
                  </a:lnTo>
                  <a:lnTo>
                    <a:pt x="280231" y="218282"/>
                  </a:lnTo>
                  <a:lnTo>
                    <a:pt x="280854" y="219324"/>
                  </a:lnTo>
                  <a:lnTo>
                    <a:pt x="288141" y="225326"/>
                  </a:lnTo>
                  <a:lnTo>
                    <a:pt x="289459" y="225795"/>
                  </a:lnTo>
                  <a:lnTo>
                    <a:pt x="293725" y="226097"/>
                  </a:lnTo>
                  <a:lnTo>
                    <a:pt x="303102" y="223571"/>
                  </a:lnTo>
                  <a:lnTo>
                    <a:pt x="309775" y="221164"/>
                  </a:lnTo>
                  <a:lnTo>
                    <a:pt x="314587" y="217345"/>
                  </a:lnTo>
                  <a:lnTo>
                    <a:pt x="323380" y="203035"/>
                  </a:lnTo>
                  <a:lnTo>
                    <a:pt x="331289" y="168454"/>
                  </a:lnTo>
                  <a:lnTo>
                    <a:pt x="332074" y="146586"/>
                  </a:lnTo>
                  <a:lnTo>
                    <a:pt x="329768" y="113135"/>
                  </a:lnTo>
                  <a:lnTo>
                    <a:pt x="329023" y="92458"/>
                  </a:lnTo>
                  <a:lnTo>
                    <a:pt x="327441" y="73294"/>
                  </a:lnTo>
                  <a:lnTo>
                    <a:pt x="326651" y="58738"/>
                  </a:lnTo>
                  <a:lnTo>
                    <a:pt x="325110" y="42772"/>
                  </a:lnTo>
                  <a:lnTo>
                    <a:pt x="324699" y="19872"/>
                  </a:lnTo>
                  <a:lnTo>
                    <a:pt x="320560" y="7926"/>
                  </a:lnTo>
                  <a:lnTo>
                    <a:pt x="322281" y="1804"/>
                  </a:lnTo>
                  <a:lnTo>
                    <a:pt x="322116" y="1187"/>
                  </a:lnTo>
                  <a:lnTo>
                    <a:pt x="321742" y="775"/>
                  </a:lnTo>
                  <a:lnTo>
                    <a:pt x="321228" y="501"/>
                  </a:lnTo>
                  <a:lnTo>
                    <a:pt x="321150" y="318"/>
                  </a:lnTo>
                  <a:lnTo>
                    <a:pt x="321362" y="196"/>
                  </a:lnTo>
                  <a:lnTo>
                    <a:pt x="322340" y="0"/>
                  </a:lnTo>
                  <a:lnTo>
                    <a:pt x="322575" y="13677"/>
                  </a:lnTo>
                  <a:lnTo>
                    <a:pt x="321872" y="17341"/>
                  </a:lnTo>
                  <a:lnTo>
                    <a:pt x="320943" y="20645"/>
                  </a:lnTo>
                  <a:lnTo>
                    <a:pt x="320219" y="52486"/>
                  </a:lnTo>
                  <a:lnTo>
                    <a:pt x="322625" y="87131"/>
                  </a:lnTo>
                  <a:lnTo>
                    <a:pt x="324855" y="121609"/>
                  </a:lnTo>
                  <a:lnTo>
                    <a:pt x="327192" y="154253"/>
                  </a:lnTo>
                  <a:lnTo>
                    <a:pt x="327342" y="189570"/>
                  </a:lnTo>
                  <a:lnTo>
                    <a:pt x="330980" y="217364"/>
                  </a:lnTo>
                  <a:lnTo>
                    <a:pt x="333036" y="221474"/>
                  </a:lnTo>
                  <a:lnTo>
                    <a:pt x="338729" y="229352"/>
                  </a:lnTo>
                  <a:lnTo>
                    <a:pt x="343005" y="232287"/>
                  </a:lnTo>
                  <a:lnTo>
                    <a:pt x="360643" y="239749"/>
                  </a:lnTo>
                  <a:lnTo>
                    <a:pt x="392475" y="245159"/>
                  </a:lnTo>
                  <a:lnTo>
                    <a:pt x="400293" y="242674"/>
                  </a:lnTo>
                  <a:lnTo>
                    <a:pt x="424526" y="227614"/>
                  </a:lnTo>
                  <a:lnTo>
                    <a:pt x="448808" y="205451"/>
                  </a:lnTo>
                  <a:lnTo>
                    <a:pt x="460693" y="183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1" name="SMARTInkShape-295">
              <a:extLst>
                <a:ext uri="{FF2B5EF4-FFF2-40B4-BE49-F238E27FC236}">
                  <a16:creationId xmlns:a16="http://schemas.microsoft.com/office/drawing/2014/main" xmlns="" id="{A2DAFA4A-C609-4AFC-A368-AEA3163C4454}"/>
                </a:ext>
              </a:extLst>
            </p:cNvPr>
            <p:cNvSpPr/>
            <p:nvPr>
              <p:custDataLst>
                <p:tags r:id="rId35"/>
              </p:custDataLst>
            </p:nvPr>
          </p:nvSpPr>
          <p:spPr>
            <a:xfrm>
              <a:off x="6141244" y="2483644"/>
              <a:ext cx="78582" cy="1"/>
            </a:xfrm>
            <a:custGeom>
              <a:avLst/>
              <a:gdLst/>
              <a:ahLst/>
              <a:cxnLst/>
              <a:rect l="0" t="0" r="0" b="0"/>
              <a:pathLst>
                <a:path w="78582" h="1">
                  <a:moveTo>
                    <a:pt x="0" y="0"/>
                  </a:moveTo>
                  <a:lnTo>
                    <a:pt x="0" y="0"/>
                  </a:lnTo>
                  <a:lnTo>
                    <a:pt x="34543" y="0"/>
                  </a:lnTo>
                  <a:lnTo>
                    <a:pt x="68808" y="0"/>
                  </a:lnTo>
                  <a:lnTo>
                    <a:pt x="785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2" name="SMARTInkShape-296">
              <a:extLst>
                <a:ext uri="{FF2B5EF4-FFF2-40B4-BE49-F238E27FC236}">
                  <a16:creationId xmlns:a16="http://schemas.microsoft.com/office/drawing/2014/main" xmlns="" id="{2643049C-A802-4729-9972-F93DADBDF879}"/>
                </a:ext>
              </a:extLst>
            </p:cNvPr>
            <p:cNvSpPr/>
            <p:nvPr>
              <p:custDataLst>
                <p:tags r:id="rId36"/>
              </p:custDataLst>
            </p:nvPr>
          </p:nvSpPr>
          <p:spPr>
            <a:xfrm>
              <a:off x="6157913" y="2725163"/>
              <a:ext cx="119063" cy="6132"/>
            </a:xfrm>
            <a:custGeom>
              <a:avLst/>
              <a:gdLst/>
              <a:ahLst/>
              <a:cxnLst/>
              <a:rect l="0" t="0" r="0" b="0"/>
              <a:pathLst>
                <a:path w="119063" h="6132">
                  <a:moveTo>
                    <a:pt x="0" y="1368"/>
                  </a:moveTo>
                  <a:lnTo>
                    <a:pt x="0" y="1368"/>
                  </a:lnTo>
                  <a:lnTo>
                    <a:pt x="1263" y="1368"/>
                  </a:lnTo>
                  <a:lnTo>
                    <a:pt x="2590" y="2074"/>
                  </a:lnTo>
                  <a:lnTo>
                    <a:pt x="3314" y="2632"/>
                  </a:lnTo>
                  <a:lnTo>
                    <a:pt x="6941" y="2547"/>
                  </a:lnTo>
                  <a:lnTo>
                    <a:pt x="41309" y="0"/>
                  </a:lnTo>
                  <a:lnTo>
                    <a:pt x="76621" y="1374"/>
                  </a:lnTo>
                  <a:lnTo>
                    <a:pt x="119062" y="6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76" name="SMARTInkShape-Group225">
            <a:extLst>
              <a:ext uri="{FF2B5EF4-FFF2-40B4-BE49-F238E27FC236}">
                <a16:creationId xmlns:a16="http://schemas.microsoft.com/office/drawing/2014/main" xmlns="" id="{96F3A282-3F25-4A12-A4E3-4E7A3A38249B}"/>
              </a:ext>
            </a:extLst>
          </p:cNvPr>
          <p:cNvGrpSpPr/>
          <p:nvPr/>
        </p:nvGrpSpPr>
        <p:grpSpPr>
          <a:xfrm>
            <a:off x="5253038" y="2436144"/>
            <a:ext cx="569119" cy="232582"/>
            <a:chOff x="5253038" y="2436144"/>
            <a:chExt cx="569119" cy="232582"/>
          </a:xfrm>
        </p:grpSpPr>
        <p:sp>
          <p:nvSpPr>
            <p:cNvPr id="174" name="SMARTInkShape-297">
              <a:extLst>
                <a:ext uri="{FF2B5EF4-FFF2-40B4-BE49-F238E27FC236}">
                  <a16:creationId xmlns:a16="http://schemas.microsoft.com/office/drawing/2014/main" xmlns="" id="{1A0881A6-6516-43D6-9484-13446C0C40FB}"/>
                </a:ext>
              </a:extLst>
            </p:cNvPr>
            <p:cNvSpPr/>
            <p:nvPr>
              <p:custDataLst>
                <p:tags r:id="rId32"/>
              </p:custDataLst>
            </p:nvPr>
          </p:nvSpPr>
          <p:spPr>
            <a:xfrm>
              <a:off x="5253038" y="2541162"/>
              <a:ext cx="390526" cy="120886"/>
            </a:xfrm>
            <a:custGeom>
              <a:avLst/>
              <a:gdLst/>
              <a:ahLst/>
              <a:cxnLst/>
              <a:rect l="0" t="0" r="0" b="0"/>
              <a:pathLst>
                <a:path w="390526" h="120886">
                  <a:moveTo>
                    <a:pt x="0" y="42494"/>
                  </a:moveTo>
                  <a:lnTo>
                    <a:pt x="0" y="42494"/>
                  </a:lnTo>
                  <a:lnTo>
                    <a:pt x="2352" y="42494"/>
                  </a:lnTo>
                  <a:lnTo>
                    <a:pt x="2378" y="44545"/>
                  </a:lnTo>
                  <a:lnTo>
                    <a:pt x="2644" y="44655"/>
                  </a:lnTo>
                  <a:lnTo>
                    <a:pt x="3644" y="44777"/>
                  </a:lnTo>
                  <a:lnTo>
                    <a:pt x="4017" y="44545"/>
                  </a:lnTo>
                  <a:lnTo>
                    <a:pt x="4265" y="44126"/>
                  </a:lnTo>
                  <a:lnTo>
                    <a:pt x="4615" y="42272"/>
                  </a:lnTo>
                  <a:lnTo>
                    <a:pt x="4664" y="41553"/>
                  </a:lnTo>
                  <a:lnTo>
                    <a:pt x="5424" y="40047"/>
                  </a:lnTo>
                  <a:lnTo>
                    <a:pt x="19513" y="23010"/>
                  </a:lnTo>
                  <a:lnTo>
                    <a:pt x="34028" y="13583"/>
                  </a:lnTo>
                  <a:lnTo>
                    <a:pt x="42293" y="11942"/>
                  </a:lnTo>
                  <a:lnTo>
                    <a:pt x="47836" y="11618"/>
                  </a:lnTo>
                  <a:lnTo>
                    <a:pt x="50452" y="12985"/>
                  </a:lnTo>
                  <a:lnTo>
                    <a:pt x="52850" y="15091"/>
                  </a:lnTo>
                  <a:lnTo>
                    <a:pt x="55780" y="20685"/>
                  </a:lnTo>
                  <a:lnTo>
                    <a:pt x="59080" y="32667"/>
                  </a:lnTo>
                  <a:lnTo>
                    <a:pt x="59177" y="41896"/>
                  </a:lnTo>
                  <a:lnTo>
                    <a:pt x="58132" y="48432"/>
                  </a:lnTo>
                  <a:lnTo>
                    <a:pt x="61560" y="81244"/>
                  </a:lnTo>
                  <a:lnTo>
                    <a:pt x="66341" y="93948"/>
                  </a:lnTo>
                  <a:lnTo>
                    <a:pt x="69784" y="99783"/>
                  </a:lnTo>
                  <a:lnTo>
                    <a:pt x="73475" y="102625"/>
                  </a:lnTo>
                  <a:lnTo>
                    <a:pt x="101719" y="112872"/>
                  </a:lnTo>
                  <a:lnTo>
                    <a:pt x="104563" y="113461"/>
                  </a:lnTo>
                  <a:lnTo>
                    <a:pt x="121419" y="111279"/>
                  </a:lnTo>
                  <a:lnTo>
                    <a:pt x="144752" y="105579"/>
                  </a:lnTo>
                  <a:lnTo>
                    <a:pt x="153127" y="100063"/>
                  </a:lnTo>
                  <a:lnTo>
                    <a:pt x="159858" y="92389"/>
                  </a:lnTo>
                  <a:lnTo>
                    <a:pt x="169859" y="64721"/>
                  </a:lnTo>
                  <a:lnTo>
                    <a:pt x="173720" y="36992"/>
                  </a:lnTo>
                  <a:lnTo>
                    <a:pt x="173544" y="28590"/>
                  </a:lnTo>
                  <a:lnTo>
                    <a:pt x="172557" y="25907"/>
                  </a:lnTo>
                  <a:lnTo>
                    <a:pt x="166182" y="18296"/>
                  </a:lnTo>
                  <a:lnTo>
                    <a:pt x="163729" y="17187"/>
                  </a:lnTo>
                  <a:lnTo>
                    <a:pt x="162333" y="16892"/>
                  </a:lnTo>
                  <a:lnTo>
                    <a:pt x="159372" y="17269"/>
                  </a:lnTo>
                  <a:lnTo>
                    <a:pt x="154424" y="18403"/>
                  </a:lnTo>
                  <a:lnTo>
                    <a:pt x="153484" y="19289"/>
                  </a:lnTo>
                  <a:lnTo>
                    <a:pt x="151163" y="23801"/>
                  </a:lnTo>
                  <a:lnTo>
                    <a:pt x="150357" y="27577"/>
                  </a:lnTo>
                  <a:lnTo>
                    <a:pt x="146953" y="56140"/>
                  </a:lnTo>
                  <a:lnTo>
                    <a:pt x="155500" y="91429"/>
                  </a:lnTo>
                  <a:lnTo>
                    <a:pt x="162381" y="109530"/>
                  </a:lnTo>
                  <a:lnTo>
                    <a:pt x="166272" y="113387"/>
                  </a:lnTo>
                  <a:lnTo>
                    <a:pt x="175266" y="119632"/>
                  </a:lnTo>
                  <a:lnTo>
                    <a:pt x="184662" y="120885"/>
                  </a:lnTo>
                  <a:lnTo>
                    <a:pt x="203079" y="116737"/>
                  </a:lnTo>
                  <a:lnTo>
                    <a:pt x="207987" y="109322"/>
                  </a:lnTo>
                  <a:lnTo>
                    <a:pt x="210002" y="105621"/>
                  </a:lnTo>
                  <a:lnTo>
                    <a:pt x="211897" y="74685"/>
                  </a:lnTo>
                  <a:lnTo>
                    <a:pt x="215244" y="44109"/>
                  </a:lnTo>
                  <a:lnTo>
                    <a:pt x="223943" y="23700"/>
                  </a:lnTo>
                  <a:lnTo>
                    <a:pt x="231129" y="14313"/>
                  </a:lnTo>
                  <a:lnTo>
                    <a:pt x="246108" y="874"/>
                  </a:lnTo>
                  <a:lnTo>
                    <a:pt x="247670" y="184"/>
                  </a:lnTo>
                  <a:lnTo>
                    <a:pt x="248457" y="0"/>
                  </a:lnTo>
                  <a:lnTo>
                    <a:pt x="249246" y="142"/>
                  </a:lnTo>
                  <a:lnTo>
                    <a:pt x="255735" y="4243"/>
                  </a:lnTo>
                  <a:lnTo>
                    <a:pt x="268827" y="20184"/>
                  </a:lnTo>
                  <a:lnTo>
                    <a:pt x="275659" y="33366"/>
                  </a:lnTo>
                  <a:lnTo>
                    <a:pt x="282507" y="66245"/>
                  </a:lnTo>
                  <a:lnTo>
                    <a:pt x="283367" y="101355"/>
                  </a:lnTo>
                  <a:lnTo>
                    <a:pt x="283368" y="104367"/>
                  </a:lnTo>
                  <a:lnTo>
                    <a:pt x="283368" y="101089"/>
                  </a:lnTo>
                  <a:lnTo>
                    <a:pt x="285419" y="95671"/>
                  </a:lnTo>
                  <a:lnTo>
                    <a:pt x="281058" y="60640"/>
                  </a:lnTo>
                  <a:lnTo>
                    <a:pt x="281697" y="41091"/>
                  </a:lnTo>
                  <a:lnTo>
                    <a:pt x="282873" y="34229"/>
                  </a:lnTo>
                  <a:lnTo>
                    <a:pt x="283038" y="31428"/>
                  </a:lnTo>
                  <a:lnTo>
                    <a:pt x="290360" y="15345"/>
                  </a:lnTo>
                  <a:lnTo>
                    <a:pt x="294523" y="10076"/>
                  </a:lnTo>
                  <a:lnTo>
                    <a:pt x="300300" y="7702"/>
                  </a:lnTo>
                  <a:lnTo>
                    <a:pt x="302623" y="7187"/>
                  </a:lnTo>
                  <a:lnTo>
                    <a:pt x="303614" y="7315"/>
                  </a:lnTo>
                  <a:lnTo>
                    <a:pt x="305419" y="8162"/>
                  </a:lnTo>
                  <a:lnTo>
                    <a:pt x="311424" y="12795"/>
                  </a:lnTo>
                  <a:lnTo>
                    <a:pt x="312391" y="13170"/>
                  </a:lnTo>
                  <a:lnTo>
                    <a:pt x="314171" y="15703"/>
                  </a:lnTo>
                  <a:lnTo>
                    <a:pt x="318008" y="22787"/>
                  </a:lnTo>
                  <a:lnTo>
                    <a:pt x="319614" y="58381"/>
                  </a:lnTo>
                  <a:lnTo>
                    <a:pt x="328137" y="90136"/>
                  </a:lnTo>
                  <a:lnTo>
                    <a:pt x="333844" y="100764"/>
                  </a:lnTo>
                  <a:lnTo>
                    <a:pt x="338434" y="104199"/>
                  </a:lnTo>
                  <a:lnTo>
                    <a:pt x="350896" y="109452"/>
                  </a:lnTo>
                  <a:lnTo>
                    <a:pt x="357851" y="110929"/>
                  </a:lnTo>
                  <a:lnTo>
                    <a:pt x="370848" y="108838"/>
                  </a:lnTo>
                  <a:lnTo>
                    <a:pt x="377194" y="105582"/>
                  </a:lnTo>
                  <a:lnTo>
                    <a:pt x="381425" y="100431"/>
                  </a:lnTo>
                  <a:lnTo>
                    <a:pt x="390525" y="8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5" name="SMARTInkShape-298">
              <a:extLst>
                <a:ext uri="{FF2B5EF4-FFF2-40B4-BE49-F238E27FC236}">
                  <a16:creationId xmlns:a16="http://schemas.microsoft.com/office/drawing/2014/main" xmlns="" id="{BCF9DD52-768C-4966-A295-FE38A5EFBC04}"/>
                </a:ext>
              </a:extLst>
            </p:cNvPr>
            <p:cNvSpPr/>
            <p:nvPr>
              <p:custDataLst>
                <p:tags r:id="rId33"/>
              </p:custDataLst>
            </p:nvPr>
          </p:nvSpPr>
          <p:spPr>
            <a:xfrm>
              <a:off x="5650720" y="2436144"/>
              <a:ext cx="171437" cy="232582"/>
            </a:xfrm>
            <a:custGeom>
              <a:avLst/>
              <a:gdLst/>
              <a:ahLst/>
              <a:cxnLst/>
              <a:rect l="0" t="0" r="0" b="0"/>
              <a:pathLst>
                <a:path w="171437" h="232582">
                  <a:moveTo>
                    <a:pt x="64280" y="145131"/>
                  </a:moveTo>
                  <a:lnTo>
                    <a:pt x="64280" y="145131"/>
                  </a:lnTo>
                  <a:lnTo>
                    <a:pt x="64280" y="136922"/>
                  </a:lnTo>
                  <a:lnTo>
                    <a:pt x="63575" y="135485"/>
                  </a:lnTo>
                  <a:lnTo>
                    <a:pt x="55368" y="126728"/>
                  </a:lnTo>
                  <a:lnTo>
                    <a:pt x="52999" y="125046"/>
                  </a:lnTo>
                  <a:lnTo>
                    <a:pt x="41306" y="120048"/>
                  </a:lnTo>
                  <a:lnTo>
                    <a:pt x="22324" y="118956"/>
                  </a:lnTo>
                  <a:lnTo>
                    <a:pt x="15883" y="120842"/>
                  </a:lnTo>
                  <a:lnTo>
                    <a:pt x="11105" y="123265"/>
                  </a:lnTo>
                  <a:lnTo>
                    <a:pt x="4426" y="128937"/>
                  </a:lnTo>
                  <a:lnTo>
                    <a:pt x="1713" y="136599"/>
                  </a:lnTo>
                  <a:lnTo>
                    <a:pt x="0" y="169244"/>
                  </a:lnTo>
                  <a:lnTo>
                    <a:pt x="3302" y="193631"/>
                  </a:lnTo>
                  <a:lnTo>
                    <a:pt x="11277" y="219302"/>
                  </a:lnTo>
                  <a:lnTo>
                    <a:pt x="16472" y="226462"/>
                  </a:lnTo>
                  <a:lnTo>
                    <a:pt x="20278" y="229168"/>
                  </a:lnTo>
                  <a:lnTo>
                    <a:pt x="28371" y="231914"/>
                  </a:lnTo>
                  <a:lnTo>
                    <a:pt x="37471" y="232581"/>
                  </a:lnTo>
                  <a:lnTo>
                    <a:pt x="43722" y="231799"/>
                  </a:lnTo>
                  <a:lnTo>
                    <a:pt x="53191" y="227343"/>
                  </a:lnTo>
                  <a:lnTo>
                    <a:pt x="60171" y="219732"/>
                  </a:lnTo>
                  <a:lnTo>
                    <a:pt x="62454" y="212418"/>
                  </a:lnTo>
                  <a:lnTo>
                    <a:pt x="66369" y="178120"/>
                  </a:lnTo>
                  <a:lnTo>
                    <a:pt x="66644" y="143305"/>
                  </a:lnTo>
                  <a:lnTo>
                    <a:pt x="65954" y="112237"/>
                  </a:lnTo>
                  <a:lnTo>
                    <a:pt x="64611" y="82071"/>
                  </a:lnTo>
                  <a:lnTo>
                    <a:pt x="64564" y="46480"/>
                  </a:lnTo>
                  <a:lnTo>
                    <a:pt x="66632" y="11335"/>
                  </a:lnTo>
                  <a:lnTo>
                    <a:pt x="66659" y="3297"/>
                  </a:lnTo>
                  <a:lnTo>
                    <a:pt x="67365" y="2013"/>
                  </a:lnTo>
                  <a:lnTo>
                    <a:pt x="67924" y="1300"/>
                  </a:lnTo>
                  <a:lnTo>
                    <a:pt x="68032" y="825"/>
                  </a:lnTo>
                  <a:lnTo>
                    <a:pt x="67840" y="508"/>
                  </a:lnTo>
                  <a:lnTo>
                    <a:pt x="66894" y="0"/>
                  </a:lnTo>
                  <a:lnTo>
                    <a:pt x="66765" y="636"/>
                  </a:lnTo>
                  <a:lnTo>
                    <a:pt x="66940" y="6109"/>
                  </a:lnTo>
                  <a:lnTo>
                    <a:pt x="68567" y="11688"/>
                  </a:lnTo>
                  <a:lnTo>
                    <a:pt x="69977" y="14209"/>
                  </a:lnTo>
                  <a:lnTo>
                    <a:pt x="73035" y="48022"/>
                  </a:lnTo>
                  <a:lnTo>
                    <a:pt x="74561" y="82869"/>
                  </a:lnTo>
                  <a:lnTo>
                    <a:pt x="77186" y="116219"/>
                  </a:lnTo>
                  <a:lnTo>
                    <a:pt x="81104" y="150702"/>
                  </a:lnTo>
                  <a:lnTo>
                    <a:pt x="89632" y="186107"/>
                  </a:lnTo>
                  <a:lnTo>
                    <a:pt x="94017" y="195284"/>
                  </a:lnTo>
                  <a:lnTo>
                    <a:pt x="97869" y="200494"/>
                  </a:lnTo>
                  <a:lnTo>
                    <a:pt x="101346" y="202810"/>
                  </a:lnTo>
                  <a:lnTo>
                    <a:pt x="116336" y="205668"/>
                  </a:lnTo>
                  <a:lnTo>
                    <a:pt x="122606" y="205286"/>
                  </a:lnTo>
                  <a:lnTo>
                    <a:pt x="148244" y="191937"/>
                  </a:lnTo>
                  <a:lnTo>
                    <a:pt x="171436" y="171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77" name="SMARTInkShape-299">
            <a:extLst>
              <a:ext uri="{FF2B5EF4-FFF2-40B4-BE49-F238E27FC236}">
                <a16:creationId xmlns:a16="http://schemas.microsoft.com/office/drawing/2014/main" xmlns="" id="{9E016076-65A8-49C3-9212-93A0FB0F949F}"/>
              </a:ext>
            </a:extLst>
          </p:cNvPr>
          <p:cNvSpPr/>
          <p:nvPr>
            <p:custDataLst>
              <p:tags r:id="rId3"/>
            </p:custDataLst>
          </p:nvPr>
        </p:nvSpPr>
        <p:spPr>
          <a:xfrm>
            <a:off x="5166049" y="2543520"/>
            <a:ext cx="93803" cy="293769"/>
          </a:xfrm>
          <a:custGeom>
            <a:avLst/>
            <a:gdLst/>
            <a:ahLst/>
            <a:cxnLst/>
            <a:rect l="0" t="0" r="0" b="0"/>
            <a:pathLst>
              <a:path w="93803" h="293769">
                <a:moveTo>
                  <a:pt x="1264" y="125861"/>
                </a:moveTo>
                <a:lnTo>
                  <a:pt x="1264" y="125861"/>
                </a:lnTo>
                <a:lnTo>
                  <a:pt x="0" y="124597"/>
                </a:lnTo>
                <a:lnTo>
                  <a:pt x="156" y="124225"/>
                </a:lnTo>
                <a:lnTo>
                  <a:pt x="10445" y="121206"/>
                </a:lnTo>
                <a:lnTo>
                  <a:pt x="11951" y="118602"/>
                </a:lnTo>
                <a:lnTo>
                  <a:pt x="45974" y="98542"/>
                </a:lnTo>
                <a:lnTo>
                  <a:pt x="70184" y="65260"/>
                </a:lnTo>
                <a:lnTo>
                  <a:pt x="72906" y="59769"/>
                </a:lnTo>
                <a:lnTo>
                  <a:pt x="79430" y="40193"/>
                </a:lnTo>
                <a:lnTo>
                  <a:pt x="82103" y="33979"/>
                </a:lnTo>
                <a:lnTo>
                  <a:pt x="91641" y="0"/>
                </a:lnTo>
                <a:lnTo>
                  <a:pt x="91718" y="1021"/>
                </a:lnTo>
                <a:lnTo>
                  <a:pt x="93802" y="33843"/>
                </a:lnTo>
                <a:lnTo>
                  <a:pt x="91894" y="65340"/>
                </a:lnTo>
                <a:lnTo>
                  <a:pt x="92469" y="100659"/>
                </a:lnTo>
                <a:lnTo>
                  <a:pt x="92277" y="130108"/>
                </a:lnTo>
                <a:lnTo>
                  <a:pt x="91820" y="165197"/>
                </a:lnTo>
                <a:lnTo>
                  <a:pt x="89170" y="196364"/>
                </a:lnTo>
                <a:lnTo>
                  <a:pt x="85639" y="229073"/>
                </a:lnTo>
                <a:lnTo>
                  <a:pt x="84698" y="262724"/>
                </a:lnTo>
                <a:lnTo>
                  <a:pt x="85318" y="288117"/>
                </a:lnTo>
                <a:lnTo>
                  <a:pt x="86659" y="293584"/>
                </a:lnTo>
                <a:lnTo>
                  <a:pt x="86768" y="293768"/>
                </a:lnTo>
                <a:lnTo>
                  <a:pt x="86989" y="2925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81" name="SMARTInkShape-Group227">
            <a:extLst>
              <a:ext uri="{FF2B5EF4-FFF2-40B4-BE49-F238E27FC236}">
                <a16:creationId xmlns:a16="http://schemas.microsoft.com/office/drawing/2014/main" xmlns="" id="{5875CCB8-4BEC-4E4C-A07C-8417C8B10A1D}"/>
              </a:ext>
            </a:extLst>
          </p:cNvPr>
          <p:cNvGrpSpPr/>
          <p:nvPr/>
        </p:nvGrpSpPr>
        <p:grpSpPr>
          <a:xfrm>
            <a:off x="4415310" y="2454081"/>
            <a:ext cx="409104" cy="212420"/>
            <a:chOff x="4415310" y="2454081"/>
            <a:chExt cx="409104" cy="212420"/>
          </a:xfrm>
        </p:grpSpPr>
        <p:sp>
          <p:nvSpPr>
            <p:cNvPr id="178" name="SMARTInkShape-300">
              <a:extLst>
                <a:ext uri="{FF2B5EF4-FFF2-40B4-BE49-F238E27FC236}">
                  <a16:creationId xmlns:a16="http://schemas.microsoft.com/office/drawing/2014/main" xmlns="" id="{493D80CD-25E8-4841-BB96-A664184DA26D}"/>
                </a:ext>
              </a:extLst>
            </p:cNvPr>
            <p:cNvSpPr/>
            <p:nvPr>
              <p:custDataLst>
                <p:tags r:id="rId29"/>
              </p:custDataLst>
            </p:nvPr>
          </p:nvSpPr>
          <p:spPr>
            <a:xfrm>
              <a:off x="4611109" y="2552741"/>
              <a:ext cx="213305" cy="113760"/>
            </a:xfrm>
            <a:custGeom>
              <a:avLst/>
              <a:gdLst/>
              <a:ahLst/>
              <a:cxnLst/>
              <a:rect l="0" t="0" r="0" b="0"/>
              <a:pathLst>
                <a:path w="213305" h="113760">
                  <a:moveTo>
                    <a:pt x="1372" y="23772"/>
                  </a:moveTo>
                  <a:lnTo>
                    <a:pt x="1372" y="23772"/>
                  </a:lnTo>
                  <a:lnTo>
                    <a:pt x="108" y="23772"/>
                  </a:lnTo>
                  <a:lnTo>
                    <a:pt x="0" y="24036"/>
                  </a:lnTo>
                  <a:lnTo>
                    <a:pt x="586" y="25036"/>
                  </a:lnTo>
                  <a:lnTo>
                    <a:pt x="1113" y="25408"/>
                  </a:lnTo>
                  <a:lnTo>
                    <a:pt x="2404" y="25822"/>
                  </a:lnTo>
                  <a:lnTo>
                    <a:pt x="6001" y="26144"/>
                  </a:lnTo>
                  <a:lnTo>
                    <a:pt x="12981" y="21586"/>
                  </a:lnTo>
                  <a:lnTo>
                    <a:pt x="13253" y="19357"/>
                  </a:lnTo>
                  <a:lnTo>
                    <a:pt x="19764" y="12807"/>
                  </a:lnTo>
                  <a:lnTo>
                    <a:pt x="37925" y="1547"/>
                  </a:lnTo>
                  <a:lnTo>
                    <a:pt x="43508" y="273"/>
                  </a:lnTo>
                  <a:lnTo>
                    <a:pt x="53978" y="0"/>
                  </a:lnTo>
                  <a:lnTo>
                    <a:pt x="57913" y="1389"/>
                  </a:lnTo>
                  <a:lnTo>
                    <a:pt x="62399" y="3734"/>
                  </a:lnTo>
                  <a:lnTo>
                    <a:pt x="63488" y="4063"/>
                  </a:lnTo>
                  <a:lnTo>
                    <a:pt x="65404" y="5840"/>
                  </a:lnTo>
                  <a:lnTo>
                    <a:pt x="66872" y="8394"/>
                  </a:lnTo>
                  <a:lnTo>
                    <a:pt x="70177" y="23250"/>
                  </a:lnTo>
                  <a:lnTo>
                    <a:pt x="71953" y="44504"/>
                  </a:lnTo>
                  <a:lnTo>
                    <a:pt x="69726" y="70653"/>
                  </a:lnTo>
                  <a:lnTo>
                    <a:pt x="69167" y="71695"/>
                  </a:lnTo>
                  <a:lnTo>
                    <a:pt x="69250" y="74969"/>
                  </a:lnTo>
                  <a:lnTo>
                    <a:pt x="72283" y="86652"/>
                  </a:lnTo>
                  <a:lnTo>
                    <a:pt x="76020" y="93174"/>
                  </a:lnTo>
                  <a:lnTo>
                    <a:pt x="84233" y="99152"/>
                  </a:lnTo>
                  <a:lnTo>
                    <a:pt x="90041" y="101287"/>
                  </a:lnTo>
                  <a:lnTo>
                    <a:pt x="106598" y="104750"/>
                  </a:lnTo>
                  <a:lnTo>
                    <a:pt x="108817" y="105888"/>
                  </a:lnTo>
                  <a:lnTo>
                    <a:pt x="112802" y="105864"/>
                  </a:lnTo>
                  <a:lnTo>
                    <a:pt x="121455" y="103693"/>
                  </a:lnTo>
                  <a:lnTo>
                    <a:pt x="128260" y="98815"/>
                  </a:lnTo>
                  <a:lnTo>
                    <a:pt x="136295" y="89929"/>
                  </a:lnTo>
                  <a:lnTo>
                    <a:pt x="144996" y="72635"/>
                  </a:lnTo>
                  <a:lnTo>
                    <a:pt x="148429" y="60917"/>
                  </a:lnTo>
                  <a:lnTo>
                    <a:pt x="149238" y="26660"/>
                  </a:lnTo>
                  <a:lnTo>
                    <a:pt x="147766" y="12574"/>
                  </a:lnTo>
                  <a:lnTo>
                    <a:pt x="145701" y="7460"/>
                  </a:lnTo>
                  <a:lnTo>
                    <a:pt x="142150" y="3005"/>
                  </a:lnTo>
                  <a:lnTo>
                    <a:pt x="139964" y="1313"/>
                  </a:lnTo>
                  <a:lnTo>
                    <a:pt x="139010" y="861"/>
                  </a:lnTo>
                  <a:lnTo>
                    <a:pt x="129856" y="38"/>
                  </a:lnTo>
                  <a:lnTo>
                    <a:pt x="122854" y="1876"/>
                  </a:lnTo>
                  <a:lnTo>
                    <a:pt x="118375" y="4787"/>
                  </a:lnTo>
                  <a:lnTo>
                    <a:pt x="117474" y="5559"/>
                  </a:lnTo>
                  <a:lnTo>
                    <a:pt x="114942" y="10438"/>
                  </a:lnTo>
                  <a:lnTo>
                    <a:pt x="113780" y="15646"/>
                  </a:lnTo>
                  <a:lnTo>
                    <a:pt x="114700" y="21805"/>
                  </a:lnTo>
                  <a:lnTo>
                    <a:pt x="124142" y="56514"/>
                  </a:lnTo>
                  <a:lnTo>
                    <a:pt x="130004" y="80936"/>
                  </a:lnTo>
                  <a:lnTo>
                    <a:pt x="139700" y="101447"/>
                  </a:lnTo>
                  <a:lnTo>
                    <a:pt x="143898" y="105417"/>
                  </a:lnTo>
                  <a:lnTo>
                    <a:pt x="147353" y="109955"/>
                  </a:lnTo>
                  <a:lnTo>
                    <a:pt x="152311" y="112572"/>
                  </a:lnTo>
                  <a:lnTo>
                    <a:pt x="156279" y="113759"/>
                  </a:lnTo>
                  <a:lnTo>
                    <a:pt x="168967" y="111995"/>
                  </a:lnTo>
                  <a:lnTo>
                    <a:pt x="204486" y="97394"/>
                  </a:lnTo>
                  <a:lnTo>
                    <a:pt x="213304" y="92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9" name="SMARTInkShape-301">
              <a:extLst>
                <a:ext uri="{FF2B5EF4-FFF2-40B4-BE49-F238E27FC236}">
                  <a16:creationId xmlns:a16="http://schemas.microsoft.com/office/drawing/2014/main" xmlns="" id="{2141E18B-CC52-4716-9BE0-9E75CE51BA74}"/>
                </a:ext>
              </a:extLst>
            </p:cNvPr>
            <p:cNvSpPr/>
            <p:nvPr>
              <p:custDataLst>
                <p:tags r:id="rId30"/>
              </p:custDataLst>
            </p:nvPr>
          </p:nvSpPr>
          <p:spPr>
            <a:xfrm>
              <a:off x="4415310" y="2550351"/>
              <a:ext cx="218604" cy="114198"/>
            </a:xfrm>
            <a:custGeom>
              <a:avLst/>
              <a:gdLst/>
              <a:ahLst/>
              <a:cxnLst/>
              <a:rect l="0" t="0" r="0" b="0"/>
              <a:pathLst>
                <a:path w="218604" h="114198">
                  <a:moveTo>
                    <a:pt x="44771" y="9493"/>
                  </a:moveTo>
                  <a:lnTo>
                    <a:pt x="44771" y="9493"/>
                  </a:lnTo>
                  <a:lnTo>
                    <a:pt x="42488" y="11776"/>
                  </a:lnTo>
                  <a:lnTo>
                    <a:pt x="42419" y="10581"/>
                  </a:lnTo>
                  <a:lnTo>
                    <a:pt x="42145" y="10218"/>
                  </a:lnTo>
                  <a:lnTo>
                    <a:pt x="37567" y="7650"/>
                  </a:lnTo>
                  <a:lnTo>
                    <a:pt x="36793" y="7471"/>
                  </a:lnTo>
                  <a:lnTo>
                    <a:pt x="33386" y="5546"/>
                  </a:lnTo>
                  <a:lnTo>
                    <a:pt x="20292" y="4740"/>
                  </a:lnTo>
                  <a:lnTo>
                    <a:pt x="11528" y="8278"/>
                  </a:lnTo>
                  <a:lnTo>
                    <a:pt x="8522" y="10397"/>
                  </a:lnTo>
                  <a:lnTo>
                    <a:pt x="3519" y="18373"/>
                  </a:lnTo>
                  <a:lnTo>
                    <a:pt x="0" y="28548"/>
                  </a:lnTo>
                  <a:lnTo>
                    <a:pt x="2603" y="63477"/>
                  </a:lnTo>
                  <a:lnTo>
                    <a:pt x="16082" y="96119"/>
                  </a:lnTo>
                  <a:lnTo>
                    <a:pt x="16914" y="97406"/>
                  </a:lnTo>
                  <a:lnTo>
                    <a:pt x="19955" y="99542"/>
                  </a:lnTo>
                  <a:lnTo>
                    <a:pt x="47328" y="113065"/>
                  </a:lnTo>
                  <a:lnTo>
                    <a:pt x="61781" y="114197"/>
                  </a:lnTo>
                  <a:lnTo>
                    <a:pt x="67421" y="112983"/>
                  </a:lnTo>
                  <a:lnTo>
                    <a:pt x="81282" y="107104"/>
                  </a:lnTo>
                  <a:lnTo>
                    <a:pt x="89346" y="98130"/>
                  </a:lnTo>
                  <a:lnTo>
                    <a:pt x="93548" y="91501"/>
                  </a:lnTo>
                  <a:lnTo>
                    <a:pt x="106724" y="56353"/>
                  </a:lnTo>
                  <a:lnTo>
                    <a:pt x="108603" y="48059"/>
                  </a:lnTo>
                  <a:lnTo>
                    <a:pt x="106436" y="27286"/>
                  </a:lnTo>
                  <a:lnTo>
                    <a:pt x="105052" y="24408"/>
                  </a:lnTo>
                  <a:lnTo>
                    <a:pt x="104401" y="19832"/>
                  </a:lnTo>
                  <a:lnTo>
                    <a:pt x="105052" y="18674"/>
                  </a:lnTo>
                  <a:lnTo>
                    <a:pt x="105959" y="17278"/>
                  </a:lnTo>
                  <a:lnTo>
                    <a:pt x="106362" y="15775"/>
                  </a:lnTo>
                  <a:lnTo>
                    <a:pt x="106204" y="15533"/>
                  </a:lnTo>
                  <a:lnTo>
                    <a:pt x="105835" y="15636"/>
                  </a:lnTo>
                  <a:lnTo>
                    <a:pt x="104605" y="16439"/>
                  </a:lnTo>
                  <a:lnTo>
                    <a:pt x="104504" y="16240"/>
                  </a:lnTo>
                  <a:lnTo>
                    <a:pt x="104311" y="14348"/>
                  </a:lnTo>
                  <a:lnTo>
                    <a:pt x="104304" y="15645"/>
                  </a:lnTo>
                  <a:lnTo>
                    <a:pt x="104303" y="11962"/>
                  </a:lnTo>
                  <a:lnTo>
                    <a:pt x="104038" y="11139"/>
                  </a:lnTo>
                  <a:lnTo>
                    <a:pt x="103597" y="10590"/>
                  </a:lnTo>
                  <a:lnTo>
                    <a:pt x="103039" y="10224"/>
                  </a:lnTo>
                  <a:lnTo>
                    <a:pt x="102930" y="9451"/>
                  </a:lnTo>
                  <a:lnTo>
                    <a:pt x="103514" y="6364"/>
                  </a:lnTo>
                  <a:lnTo>
                    <a:pt x="103248" y="5820"/>
                  </a:lnTo>
                  <a:lnTo>
                    <a:pt x="102805" y="5456"/>
                  </a:lnTo>
                  <a:lnTo>
                    <a:pt x="102314" y="4348"/>
                  </a:lnTo>
                  <a:lnTo>
                    <a:pt x="102183" y="3681"/>
                  </a:lnTo>
                  <a:lnTo>
                    <a:pt x="102360" y="3237"/>
                  </a:lnTo>
                  <a:lnTo>
                    <a:pt x="102743" y="2941"/>
                  </a:lnTo>
                  <a:lnTo>
                    <a:pt x="104211" y="2384"/>
                  </a:lnTo>
                  <a:lnTo>
                    <a:pt x="104300" y="7947"/>
                  </a:lnTo>
                  <a:lnTo>
                    <a:pt x="102019" y="22145"/>
                  </a:lnTo>
                  <a:lnTo>
                    <a:pt x="107375" y="56317"/>
                  </a:lnTo>
                  <a:lnTo>
                    <a:pt x="108050" y="59672"/>
                  </a:lnTo>
                  <a:lnTo>
                    <a:pt x="107471" y="63313"/>
                  </a:lnTo>
                  <a:lnTo>
                    <a:pt x="108180" y="66133"/>
                  </a:lnTo>
                  <a:lnTo>
                    <a:pt x="113277" y="78037"/>
                  </a:lnTo>
                  <a:lnTo>
                    <a:pt x="114519" y="89798"/>
                  </a:lnTo>
                  <a:lnTo>
                    <a:pt x="117119" y="93347"/>
                  </a:lnTo>
                  <a:lnTo>
                    <a:pt x="119259" y="95974"/>
                  </a:lnTo>
                  <a:lnTo>
                    <a:pt x="122722" y="102867"/>
                  </a:lnTo>
                  <a:lnTo>
                    <a:pt x="130609" y="107851"/>
                  </a:lnTo>
                  <a:lnTo>
                    <a:pt x="134293" y="109015"/>
                  </a:lnTo>
                  <a:lnTo>
                    <a:pt x="147182" y="109486"/>
                  </a:lnTo>
                  <a:lnTo>
                    <a:pt x="151374" y="108235"/>
                  </a:lnTo>
                  <a:lnTo>
                    <a:pt x="154703" y="106189"/>
                  </a:lnTo>
                  <a:lnTo>
                    <a:pt x="155366" y="105178"/>
                  </a:lnTo>
                  <a:lnTo>
                    <a:pt x="156827" y="101226"/>
                  </a:lnTo>
                  <a:lnTo>
                    <a:pt x="161087" y="93739"/>
                  </a:lnTo>
                  <a:lnTo>
                    <a:pt x="163291" y="84754"/>
                  </a:lnTo>
                  <a:lnTo>
                    <a:pt x="167784" y="50843"/>
                  </a:lnTo>
                  <a:lnTo>
                    <a:pt x="171908" y="21061"/>
                  </a:lnTo>
                  <a:lnTo>
                    <a:pt x="174193" y="16684"/>
                  </a:lnTo>
                  <a:lnTo>
                    <a:pt x="180969" y="9104"/>
                  </a:lnTo>
                  <a:lnTo>
                    <a:pt x="185779" y="5604"/>
                  </a:lnTo>
                  <a:lnTo>
                    <a:pt x="187358" y="3431"/>
                  </a:lnTo>
                  <a:lnTo>
                    <a:pt x="192438" y="528"/>
                  </a:lnTo>
                  <a:lnTo>
                    <a:pt x="197967" y="0"/>
                  </a:lnTo>
                  <a:lnTo>
                    <a:pt x="198760" y="519"/>
                  </a:lnTo>
                  <a:lnTo>
                    <a:pt x="201140" y="3247"/>
                  </a:lnTo>
                  <a:lnTo>
                    <a:pt x="202728" y="4071"/>
                  </a:lnTo>
                  <a:lnTo>
                    <a:pt x="204315" y="6554"/>
                  </a:lnTo>
                  <a:lnTo>
                    <a:pt x="205638" y="10303"/>
                  </a:lnTo>
                  <a:lnTo>
                    <a:pt x="212832" y="45983"/>
                  </a:lnTo>
                  <a:lnTo>
                    <a:pt x="216187" y="79310"/>
                  </a:lnTo>
                  <a:lnTo>
                    <a:pt x="216221" y="104203"/>
                  </a:lnTo>
                  <a:lnTo>
                    <a:pt x="216486" y="104119"/>
                  </a:lnTo>
                  <a:lnTo>
                    <a:pt x="218603" y="1023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0" name="SMARTInkShape-302">
              <a:extLst>
                <a:ext uri="{FF2B5EF4-FFF2-40B4-BE49-F238E27FC236}">
                  <a16:creationId xmlns:a16="http://schemas.microsoft.com/office/drawing/2014/main" xmlns="" id="{E9EF7A79-CBA7-44A1-A679-30F9971AC3B0}"/>
                </a:ext>
              </a:extLst>
            </p:cNvPr>
            <p:cNvSpPr/>
            <p:nvPr>
              <p:custDataLst>
                <p:tags r:id="rId31"/>
              </p:custDataLst>
            </p:nvPr>
          </p:nvSpPr>
          <p:spPr>
            <a:xfrm>
              <a:off x="4495800" y="2454081"/>
              <a:ext cx="14150" cy="21941"/>
            </a:xfrm>
            <a:custGeom>
              <a:avLst/>
              <a:gdLst/>
              <a:ahLst/>
              <a:cxnLst/>
              <a:rect l="0" t="0" r="0" b="0"/>
              <a:pathLst>
                <a:path w="14150" h="21941">
                  <a:moveTo>
                    <a:pt x="7144" y="5750"/>
                  </a:moveTo>
                  <a:lnTo>
                    <a:pt x="7144" y="5750"/>
                  </a:lnTo>
                  <a:lnTo>
                    <a:pt x="7144" y="8102"/>
                  </a:lnTo>
                  <a:lnTo>
                    <a:pt x="5880" y="6859"/>
                  </a:lnTo>
                  <a:lnTo>
                    <a:pt x="5259" y="5537"/>
                  </a:lnTo>
                  <a:lnTo>
                    <a:pt x="4861" y="3797"/>
                  </a:lnTo>
                  <a:lnTo>
                    <a:pt x="5093" y="3654"/>
                  </a:lnTo>
                  <a:lnTo>
                    <a:pt x="6154" y="3453"/>
                  </a:lnTo>
                  <a:lnTo>
                    <a:pt x="5557" y="3407"/>
                  </a:lnTo>
                  <a:lnTo>
                    <a:pt x="5292" y="3659"/>
                  </a:lnTo>
                  <a:lnTo>
                    <a:pt x="4655" y="5277"/>
                  </a:lnTo>
                  <a:lnTo>
                    <a:pt x="3568" y="6687"/>
                  </a:lnTo>
                  <a:lnTo>
                    <a:pt x="3437" y="7433"/>
                  </a:lnTo>
                  <a:lnTo>
                    <a:pt x="3614" y="8195"/>
                  </a:lnTo>
                  <a:lnTo>
                    <a:pt x="4252" y="10012"/>
                  </a:lnTo>
                  <a:lnTo>
                    <a:pt x="5014" y="19179"/>
                  </a:lnTo>
                  <a:lnTo>
                    <a:pt x="6021" y="20803"/>
                  </a:lnTo>
                  <a:lnTo>
                    <a:pt x="7350" y="21701"/>
                  </a:lnTo>
                  <a:lnTo>
                    <a:pt x="8075" y="21940"/>
                  </a:lnTo>
                  <a:lnTo>
                    <a:pt x="8823" y="21835"/>
                  </a:lnTo>
                  <a:lnTo>
                    <a:pt x="10359" y="21013"/>
                  </a:lnTo>
                  <a:lnTo>
                    <a:pt x="12712" y="19063"/>
                  </a:lnTo>
                  <a:lnTo>
                    <a:pt x="13587" y="17576"/>
                  </a:lnTo>
                  <a:lnTo>
                    <a:pt x="14080" y="14546"/>
                  </a:lnTo>
                  <a:lnTo>
                    <a:pt x="14149" y="13202"/>
                  </a:lnTo>
                  <a:lnTo>
                    <a:pt x="13520" y="11002"/>
                  </a:lnTo>
                  <a:lnTo>
                    <a:pt x="12624" y="8878"/>
                  </a:lnTo>
                  <a:lnTo>
                    <a:pt x="12225" y="6170"/>
                  </a:lnTo>
                  <a:lnTo>
                    <a:pt x="11590" y="4972"/>
                  </a:lnTo>
                  <a:lnTo>
                    <a:pt x="6570" y="301"/>
                  </a:lnTo>
                  <a:lnTo>
                    <a:pt x="5438" y="0"/>
                  </a:lnTo>
                  <a:lnTo>
                    <a:pt x="0" y="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86" name="SMARTInkShape-Group228">
            <a:extLst>
              <a:ext uri="{FF2B5EF4-FFF2-40B4-BE49-F238E27FC236}">
                <a16:creationId xmlns:a16="http://schemas.microsoft.com/office/drawing/2014/main" xmlns="" id="{7FA435BB-00BE-4BD1-9708-AA217514F92B}"/>
              </a:ext>
            </a:extLst>
          </p:cNvPr>
          <p:cNvGrpSpPr/>
          <p:nvPr/>
        </p:nvGrpSpPr>
        <p:grpSpPr>
          <a:xfrm>
            <a:off x="4031456" y="2443163"/>
            <a:ext cx="381001" cy="395112"/>
            <a:chOff x="4031456" y="2443163"/>
            <a:chExt cx="381001" cy="395112"/>
          </a:xfrm>
        </p:grpSpPr>
        <p:sp>
          <p:nvSpPr>
            <p:cNvPr id="182" name="SMARTInkShape-303">
              <a:extLst>
                <a:ext uri="{FF2B5EF4-FFF2-40B4-BE49-F238E27FC236}">
                  <a16:creationId xmlns:a16="http://schemas.microsoft.com/office/drawing/2014/main" xmlns="" id="{FF5D3594-224C-43F8-A23A-25A47B1A76CC}"/>
                </a:ext>
              </a:extLst>
            </p:cNvPr>
            <p:cNvSpPr/>
            <p:nvPr>
              <p:custDataLst>
                <p:tags r:id="rId25"/>
              </p:custDataLst>
            </p:nvPr>
          </p:nvSpPr>
          <p:spPr>
            <a:xfrm>
              <a:off x="4374385" y="2605088"/>
              <a:ext cx="38072" cy="19051"/>
            </a:xfrm>
            <a:custGeom>
              <a:avLst/>
              <a:gdLst/>
              <a:ahLst/>
              <a:cxnLst/>
              <a:rect l="0" t="0" r="0" b="0"/>
              <a:pathLst>
                <a:path w="38072" h="19051">
                  <a:moveTo>
                    <a:pt x="2353" y="19050"/>
                  </a:moveTo>
                  <a:lnTo>
                    <a:pt x="2353" y="19050"/>
                  </a:lnTo>
                  <a:lnTo>
                    <a:pt x="0" y="19050"/>
                  </a:lnTo>
                  <a:lnTo>
                    <a:pt x="10695" y="17785"/>
                  </a:lnTo>
                  <a:lnTo>
                    <a:pt x="15409" y="15754"/>
                  </a:lnTo>
                  <a:lnTo>
                    <a:pt x="380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3" name="SMARTInkShape-304">
              <a:extLst>
                <a:ext uri="{FF2B5EF4-FFF2-40B4-BE49-F238E27FC236}">
                  <a16:creationId xmlns:a16="http://schemas.microsoft.com/office/drawing/2014/main" xmlns="" id="{D354EEC0-4947-41D4-99C1-E2BE63318BAD}"/>
                </a:ext>
              </a:extLst>
            </p:cNvPr>
            <p:cNvSpPr/>
            <p:nvPr>
              <p:custDataLst>
                <p:tags r:id="rId26"/>
              </p:custDataLst>
            </p:nvPr>
          </p:nvSpPr>
          <p:spPr>
            <a:xfrm>
              <a:off x="4210050" y="2443163"/>
              <a:ext cx="21432" cy="14149"/>
            </a:xfrm>
            <a:custGeom>
              <a:avLst/>
              <a:gdLst/>
              <a:ahLst/>
              <a:cxnLst/>
              <a:rect l="0" t="0" r="0" b="0"/>
              <a:pathLst>
                <a:path w="21432" h="14149">
                  <a:moveTo>
                    <a:pt x="0" y="0"/>
                  </a:moveTo>
                  <a:lnTo>
                    <a:pt x="0" y="0"/>
                  </a:lnTo>
                  <a:lnTo>
                    <a:pt x="3547" y="0"/>
                  </a:lnTo>
                  <a:lnTo>
                    <a:pt x="3952" y="264"/>
                  </a:lnTo>
                  <a:lnTo>
                    <a:pt x="4223" y="705"/>
                  </a:lnTo>
                  <a:lnTo>
                    <a:pt x="4402" y="1264"/>
                  </a:lnTo>
                  <a:lnTo>
                    <a:pt x="4787" y="1636"/>
                  </a:lnTo>
                  <a:lnTo>
                    <a:pt x="7036" y="2352"/>
                  </a:lnTo>
                  <a:lnTo>
                    <a:pt x="9424" y="2380"/>
                  </a:lnTo>
                  <a:lnTo>
                    <a:pt x="5986" y="2381"/>
                  </a:lnTo>
                  <a:lnTo>
                    <a:pt x="6453" y="2381"/>
                  </a:lnTo>
                  <a:lnTo>
                    <a:pt x="6419" y="2645"/>
                  </a:lnTo>
                  <a:lnTo>
                    <a:pt x="5371" y="4282"/>
                  </a:lnTo>
                  <a:lnTo>
                    <a:pt x="5033" y="5695"/>
                  </a:lnTo>
                  <a:lnTo>
                    <a:pt x="5207" y="6442"/>
                  </a:lnTo>
                  <a:lnTo>
                    <a:pt x="6683" y="9543"/>
                  </a:lnTo>
                  <a:lnTo>
                    <a:pt x="6836" y="10330"/>
                  </a:lnTo>
                  <a:lnTo>
                    <a:pt x="9124" y="11911"/>
                  </a:lnTo>
                  <a:lnTo>
                    <a:pt x="14169" y="13583"/>
                  </a:lnTo>
                  <a:lnTo>
                    <a:pt x="18086" y="14148"/>
                  </a:lnTo>
                  <a:lnTo>
                    <a:pt x="18672" y="13665"/>
                  </a:lnTo>
                  <a:lnTo>
                    <a:pt x="20496" y="10722"/>
                  </a:lnTo>
                  <a:lnTo>
                    <a:pt x="21431" y="71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4" name="SMARTInkShape-305">
              <a:extLst>
                <a:ext uri="{FF2B5EF4-FFF2-40B4-BE49-F238E27FC236}">
                  <a16:creationId xmlns:a16="http://schemas.microsoft.com/office/drawing/2014/main" xmlns="" id="{14CE2C1D-CA34-4E47-9346-1583DB47057D}"/>
                </a:ext>
              </a:extLst>
            </p:cNvPr>
            <p:cNvSpPr/>
            <p:nvPr>
              <p:custDataLst>
                <p:tags r:id="rId27"/>
              </p:custDataLst>
            </p:nvPr>
          </p:nvSpPr>
          <p:spPr>
            <a:xfrm>
              <a:off x="4093700" y="2551674"/>
              <a:ext cx="284153" cy="112866"/>
            </a:xfrm>
            <a:custGeom>
              <a:avLst/>
              <a:gdLst/>
              <a:ahLst/>
              <a:cxnLst/>
              <a:rect l="0" t="0" r="0" b="0"/>
              <a:pathLst>
                <a:path w="284153" h="112866">
                  <a:moveTo>
                    <a:pt x="2050" y="39126"/>
                  </a:moveTo>
                  <a:lnTo>
                    <a:pt x="2050" y="39126"/>
                  </a:lnTo>
                  <a:lnTo>
                    <a:pt x="786" y="39126"/>
                  </a:lnTo>
                  <a:lnTo>
                    <a:pt x="414" y="39391"/>
                  </a:lnTo>
                  <a:lnTo>
                    <a:pt x="165" y="39832"/>
                  </a:lnTo>
                  <a:lnTo>
                    <a:pt x="0" y="40390"/>
                  </a:lnTo>
                  <a:lnTo>
                    <a:pt x="154" y="40763"/>
                  </a:lnTo>
                  <a:lnTo>
                    <a:pt x="521" y="41011"/>
                  </a:lnTo>
                  <a:lnTo>
                    <a:pt x="6958" y="42879"/>
                  </a:lnTo>
                  <a:lnTo>
                    <a:pt x="7703" y="42686"/>
                  </a:lnTo>
                  <a:lnTo>
                    <a:pt x="8200" y="42293"/>
                  </a:lnTo>
                  <a:lnTo>
                    <a:pt x="8752" y="41151"/>
                  </a:lnTo>
                  <a:lnTo>
                    <a:pt x="8899" y="40476"/>
                  </a:lnTo>
                  <a:lnTo>
                    <a:pt x="9262" y="40026"/>
                  </a:lnTo>
                  <a:lnTo>
                    <a:pt x="10371" y="39526"/>
                  </a:lnTo>
                  <a:lnTo>
                    <a:pt x="11745" y="37893"/>
                  </a:lnTo>
                  <a:lnTo>
                    <a:pt x="16048" y="32532"/>
                  </a:lnTo>
                  <a:lnTo>
                    <a:pt x="20455" y="29205"/>
                  </a:lnTo>
                  <a:lnTo>
                    <a:pt x="56018" y="9766"/>
                  </a:lnTo>
                  <a:lnTo>
                    <a:pt x="59521" y="8643"/>
                  </a:lnTo>
                  <a:lnTo>
                    <a:pt x="67551" y="10261"/>
                  </a:lnTo>
                  <a:lnTo>
                    <a:pt x="70905" y="11729"/>
                  </a:lnTo>
                  <a:lnTo>
                    <a:pt x="77887" y="19505"/>
                  </a:lnTo>
                  <a:lnTo>
                    <a:pt x="82798" y="29140"/>
                  </a:lnTo>
                  <a:lnTo>
                    <a:pt x="85052" y="42626"/>
                  </a:lnTo>
                  <a:lnTo>
                    <a:pt x="87761" y="76799"/>
                  </a:lnTo>
                  <a:lnTo>
                    <a:pt x="88477" y="82568"/>
                  </a:lnTo>
                  <a:lnTo>
                    <a:pt x="92108" y="94113"/>
                  </a:lnTo>
                  <a:lnTo>
                    <a:pt x="93758" y="96020"/>
                  </a:lnTo>
                  <a:lnTo>
                    <a:pt x="103443" y="103413"/>
                  </a:lnTo>
                  <a:lnTo>
                    <a:pt x="109332" y="105329"/>
                  </a:lnTo>
                  <a:lnTo>
                    <a:pt x="118805" y="105760"/>
                  </a:lnTo>
                  <a:lnTo>
                    <a:pt x="120792" y="105077"/>
                  </a:lnTo>
                  <a:lnTo>
                    <a:pt x="132801" y="94052"/>
                  </a:lnTo>
                  <a:lnTo>
                    <a:pt x="137158" y="85945"/>
                  </a:lnTo>
                  <a:lnTo>
                    <a:pt x="143908" y="57895"/>
                  </a:lnTo>
                  <a:lnTo>
                    <a:pt x="144634" y="28582"/>
                  </a:lnTo>
                  <a:lnTo>
                    <a:pt x="142329" y="17542"/>
                  </a:lnTo>
                  <a:lnTo>
                    <a:pt x="141126" y="13923"/>
                  </a:lnTo>
                  <a:lnTo>
                    <a:pt x="139983" y="2833"/>
                  </a:lnTo>
                  <a:lnTo>
                    <a:pt x="139513" y="2231"/>
                  </a:lnTo>
                  <a:lnTo>
                    <a:pt x="138936" y="1829"/>
                  </a:lnTo>
                  <a:lnTo>
                    <a:pt x="138551" y="1297"/>
                  </a:lnTo>
                  <a:lnTo>
                    <a:pt x="138123" y="0"/>
                  </a:lnTo>
                  <a:lnTo>
                    <a:pt x="138274" y="77"/>
                  </a:lnTo>
                  <a:lnTo>
                    <a:pt x="139147" y="1575"/>
                  </a:lnTo>
                  <a:lnTo>
                    <a:pt x="142499" y="35597"/>
                  </a:lnTo>
                  <a:lnTo>
                    <a:pt x="144443" y="63731"/>
                  </a:lnTo>
                  <a:lnTo>
                    <a:pt x="151498" y="87197"/>
                  </a:lnTo>
                  <a:lnTo>
                    <a:pt x="155793" y="94637"/>
                  </a:lnTo>
                  <a:lnTo>
                    <a:pt x="156788" y="97613"/>
                  </a:lnTo>
                  <a:lnTo>
                    <a:pt x="157959" y="99340"/>
                  </a:lnTo>
                  <a:lnTo>
                    <a:pt x="164467" y="104204"/>
                  </a:lnTo>
                  <a:lnTo>
                    <a:pt x="166928" y="105091"/>
                  </a:lnTo>
                  <a:lnTo>
                    <a:pt x="178694" y="105789"/>
                  </a:lnTo>
                  <a:lnTo>
                    <a:pt x="192807" y="99970"/>
                  </a:lnTo>
                  <a:lnTo>
                    <a:pt x="213720" y="79862"/>
                  </a:lnTo>
                  <a:lnTo>
                    <a:pt x="220489" y="67917"/>
                  </a:lnTo>
                  <a:lnTo>
                    <a:pt x="232165" y="34084"/>
                  </a:lnTo>
                  <a:lnTo>
                    <a:pt x="235093" y="20922"/>
                  </a:lnTo>
                  <a:lnTo>
                    <a:pt x="235409" y="3595"/>
                  </a:lnTo>
                  <a:lnTo>
                    <a:pt x="234705" y="1462"/>
                  </a:lnTo>
                  <a:lnTo>
                    <a:pt x="234147" y="523"/>
                  </a:lnTo>
                  <a:lnTo>
                    <a:pt x="233511" y="162"/>
                  </a:lnTo>
                  <a:lnTo>
                    <a:pt x="232822" y="185"/>
                  </a:lnTo>
                  <a:lnTo>
                    <a:pt x="231079" y="860"/>
                  </a:lnTo>
                  <a:lnTo>
                    <a:pt x="232041" y="3505"/>
                  </a:lnTo>
                  <a:lnTo>
                    <a:pt x="239867" y="21025"/>
                  </a:lnTo>
                  <a:lnTo>
                    <a:pt x="248088" y="29517"/>
                  </a:lnTo>
                  <a:lnTo>
                    <a:pt x="257425" y="37792"/>
                  </a:lnTo>
                  <a:lnTo>
                    <a:pt x="262534" y="45066"/>
                  </a:lnTo>
                  <a:lnTo>
                    <a:pt x="263019" y="46261"/>
                  </a:lnTo>
                  <a:lnTo>
                    <a:pt x="281336" y="73091"/>
                  </a:lnTo>
                  <a:lnTo>
                    <a:pt x="283519" y="81157"/>
                  </a:lnTo>
                  <a:lnTo>
                    <a:pt x="284152" y="82228"/>
                  </a:lnTo>
                  <a:lnTo>
                    <a:pt x="284150" y="86240"/>
                  </a:lnTo>
                  <a:lnTo>
                    <a:pt x="281993" y="94911"/>
                  </a:lnTo>
                  <a:lnTo>
                    <a:pt x="279839" y="97698"/>
                  </a:lnTo>
                  <a:lnTo>
                    <a:pt x="261686" y="109892"/>
                  </a:lnTo>
                  <a:lnTo>
                    <a:pt x="255750" y="112040"/>
                  </a:lnTo>
                  <a:lnTo>
                    <a:pt x="242938" y="112865"/>
                  </a:lnTo>
                  <a:lnTo>
                    <a:pt x="235937" y="109129"/>
                  </a:lnTo>
                  <a:lnTo>
                    <a:pt x="230953" y="105523"/>
                  </a:lnTo>
                  <a:lnTo>
                    <a:pt x="227800" y="100251"/>
                  </a:lnTo>
                  <a:lnTo>
                    <a:pt x="226265" y="95160"/>
                  </a:lnTo>
                  <a:lnTo>
                    <a:pt x="225888" y="91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5" name="SMARTInkShape-306">
              <a:extLst>
                <a:ext uri="{FF2B5EF4-FFF2-40B4-BE49-F238E27FC236}">
                  <a16:creationId xmlns:a16="http://schemas.microsoft.com/office/drawing/2014/main" xmlns="" id="{FB3839E6-C9F0-4945-8A8E-0C7693DD3C75}"/>
                </a:ext>
              </a:extLst>
            </p:cNvPr>
            <p:cNvSpPr/>
            <p:nvPr>
              <p:custDataLst>
                <p:tags r:id="rId28"/>
              </p:custDataLst>
            </p:nvPr>
          </p:nvSpPr>
          <p:spPr>
            <a:xfrm>
              <a:off x="4031456" y="2546066"/>
              <a:ext cx="76196" cy="292209"/>
            </a:xfrm>
            <a:custGeom>
              <a:avLst/>
              <a:gdLst/>
              <a:ahLst/>
              <a:cxnLst/>
              <a:rect l="0" t="0" r="0" b="0"/>
              <a:pathLst>
                <a:path w="76196" h="292209">
                  <a:moveTo>
                    <a:pt x="0" y="104265"/>
                  </a:moveTo>
                  <a:lnTo>
                    <a:pt x="0" y="104265"/>
                  </a:lnTo>
                  <a:lnTo>
                    <a:pt x="1264" y="105529"/>
                  </a:lnTo>
                  <a:lnTo>
                    <a:pt x="1901" y="105637"/>
                  </a:lnTo>
                  <a:lnTo>
                    <a:pt x="2590" y="105444"/>
                  </a:lnTo>
                  <a:lnTo>
                    <a:pt x="23164" y="92345"/>
                  </a:lnTo>
                  <a:lnTo>
                    <a:pt x="36814" y="78614"/>
                  </a:lnTo>
                  <a:lnTo>
                    <a:pt x="55250" y="43223"/>
                  </a:lnTo>
                  <a:lnTo>
                    <a:pt x="68276" y="11883"/>
                  </a:lnTo>
                  <a:lnTo>
                    <a:pt x="68004" y="8879"/>
                  </a:lnTo>
                  <a:lnTo>
                    <a:pt x="66792" y="2069"/>
                  </a:lnTo>
                  <a:lnTo>
                    <a:pt x="66698" y="0"/>
                  </a:lnTo>
                  <a:lnTo>
                    <a:pt x="66675" y="31685"/>
                  </a:lnTo>
                  <a:lnTo>
                    <a:pt x="67381" y="63895"/>
                  </a:lnTo>
                  <a:lnTo>
                    <a:pt x="70794" y="99117"/>
                  </a:lnTo>
                  <a:lnTo>
                    <a:pt x="71381" y="134505"/>
                  </a:lnTo>
                  <a:lnTo>
                    <a:pt x="71433" y="167836"/>
                  </a:lnTo>
                  <a:lnTo>
                    <a:pt x="71437" y="202860"/>
                  </a:lnTo>
                  <a:lnTo>
                    <a:pt x="74711" y="236907"/>
                  </a:lnTo>
                  <a:lnTo>
                    <a:pt x="76113" y="272587"/>
                  </a:lnTo>
                  <a:lnTo>
                    <a:pt x="76195" y="291723"/>
                  </a:lnTo>
                  <a:lnTo>
                    <a:pt x="75932" y="292208"/>
                  </a:lnTo>
                  <a:lnTo>
                    <a:pt x="75493" y="292002"/>
                  </a:lnTo>
                  <a:lnTo>
                    <a:pt x="74935" y="291336"/>
                  </a:lnTo>
                  <a:lnTo>
                    <a:pt x="73819" y="28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89" name="SMARTInkShape-Group229">
            <a:extLst>
              <a:ext uri="{FF2B5EF4-FFF2-40B4-BE49-F238E27FC236}">
                <a16:creationId xmlns:a16="http://schemas.microsoft.com/office/drawing/2014/main" xmlns="" id="{5D8819B5-E6C1-44E4-8F58-A45D37E2641B}"/>
              </a:ext>
            </a:extLst>
          </p:cNvPr>
          <p:cNvGrpSpPr/>
          <p:nvPr/>
        </p:nvGrpSpPr>
        <p:grpSpPr>
          <a:xfrm>
            <a:off x="3483769" y="2315342"/>
            <a:ext cx="338138" cy="347804"/>
            <a:chOff x="3483769" y="2315342"/>
            <a:chExt cx="338138" cy="347804"/>
          </a:xfrm>
        </p:grpSpPr>
        <p:sp>
          <p:nvSpPr>
            <p:cNvPr id="187" name="SMARTInkShape-307">
              <a:extLst>
                <a:ext uri="{FF2B5EF4-FFF2-40B4-BE49-F238E27FC236}">
                  <a16:creationId xmlns:a16="http://schemas.microsoft.com/office/drawing/2014/main" xmlns="" id="{605A2FCC-E74E-4607-9B7E-873470E19604}"/>
                </a:ext>
              </a:extLst>
            </p:cNvPr>
            <p:cNvSpPr/>
            <p:nvPr>
              <p:custDataLst>
                <p:tags r:id="rId23"/>
              </p:custDataLst>
            </p:nvPr>
          </p:nvSpPr>
          <p:spPr>
            <a:xfrm>
              <a:off x="3483769" y="2315342"/>
              <a:ext cx="180976" cy="334990"/>
            </a:xfrm>
            <a:custGeom>
              <a:avLst/>
              <a:gdLst/>
              <a:ahLst/>
              <a:cxnLst/>
              <a:rect l="0" t="0" r="0" b="0"/>
              <a:pathLst>
                <a:path w="180976" h="334990">
                  <a:moveTo>
                    <a:pt x="0" y="334989"/>
                  </a:moveTo>
                  <a:lnTo>
                    <a:pt x="0" y="334989"/>
                  </a:lnTo>
                  <a:lnTo>
                    <a:pt x="3547" y="334989"/>
                  </a:lnTo>
                  <a:lnTo>
                    <a:pt x="4928" y="334284"/>
                  </a:lnTo>
                  <a:lnTo>
                    <a:pt x="12161" y="330109"/>
                  </a:lnTo>
                  <a:lnTo>
                    <a:pt x="22632" y="326342"/>
                  </a:lnTo>
                  <a:lnTo>
                    <a:pt x="28666" y="325195"/>
                  </a:lnTo>
                  <a:lnTo>
                    <a:pt x="62443" y="307124"/>
                  </a:lnTo>
                  <a:lnTo>
                    <a:pt x="86042" y="286267"/>
                  </a:lnTo>
                  <a:lnTo>
                    <a:pt x="111457" y="250684"/>
                  </a:lnTo>
                  <a:lnTo>
                    <a:pt x="115809" y="242247"/>
                  </a:lnTo>
                  <a:lnTo>
                    <a:pt x="127083" y="210988"/>
                  </a:lnTo>
                  <a:lnTo>
                    <a:pt x="138451" y="180175"/>
                  </a:lnTo>
                  <a:lnTo>
                    <a:pt x="145077" y="150405"/>
                  </a:lnTo>
                  <a:lnTo>
                    <a:pt x="149538" y="115121"/>
                  </a:lnTo>
                  <a:lnTo>
                    <a:pt x="147926" y="82739"/>
                  </a:lnTo>
                  <a:lnTo>
                    <a:pt x="138742" y="50442"/>
                  </a:lnTo>
                  <a:lnTo>
                    <a:pt x="123338" y="19800"/>
                  </a:lnTo>
                  <a:lnTo>
                    <a:pt x="118846" y="14195"/>
                  </a:lnTo>
                  <a:lnTo>
                    <a:pt x="97819" y="1820"/>
                  </a:lnTo>
                  <a:lnTo>
                    <a:pt x="90543" y="0"/>
                  </a:lnTo>
                  <a:lnTo>
                    <a:pt x="87161" y="279"/>
                  </a:lnTo>
                  <a:lnTo>
                    <a:pt x="80305" y="3879"/>
                  </a:lnTo>
                  <a:lnTo>
                    <a:pt x="76152" y="6901"/>
                  </a:lnTo>
                  <a:lnTo>
                    <a:pt x="74856" y="9344"/>
                  </a:lnTo>
                  <a:lnTo>
                    <a:pt x="73955" y="23319"/>
                  </a:lnTo>
                  <a:lnTo>
                    <a:pt x="76417" y="46113"/>
                  </a:lnTo>
                  <a:lnTo>
                    <a:pt x="80133" y="76501"/>
                  </a:lnTo>
                  <a:lnTo>
                    <a:pt x="84210" y="111928"/>
                  </a:lnTo>
                  <a:lnTo>
                    <a:pt x="90354" y="145792"/>
                  </a:lnTo>
                  <a:lnTo>
                    <a:pt x="96832" y="180082"/>
                  </a:lnTo>
                  <a:lnTo>
                    <a:pt x="103187" y="214013"/>
                  </a:lnTo>
                  <a:lnTo>
                    <a:pt x="104946" y="246927"/>
                  </a:lnTo>
                  <a:lnTo>
                    <a:pt x="107353" y="280411"/>
                  </a:lnTo>
                  <a:lnTo>
                    <a:pt x="113861" y="299988"/>
                  </a:lnTo>
                  <a:lnTo>
                    <a:pt x="124280" y="327184"/>
                  </a:lnTo>
                  <a:lnTo>
                    <a:pt x="130692" y="331853"/>
                  </a:lnTo>
                  <a:lnTo>
                    <a:pt x="138030" y="334060"/>
                  </a:lnTo>
                  <a:lnTo>
                    <a:pt x="147760" y="333450"/>
                  </a:lnTo>
                  <a:lnTo>
                    <a:pt x="157757" y="330329"/>
                  </a:lnTo>
                  <a:lnTo>
                    <a:pt x="180975" y="3159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8" name="SMARTInkShape-308">
              <a:extLst>
                <a:ext uri="{FF2B5EF4-FFF2-40B4-BE49-F238E27FC236}">
                  <a16:creationId xmlns:a16="http://schemas.microsoft.com/office/drawing/2014/main" xmlns="" id="{7920FA08-6092-4DD1-94F9-6BA744BF2F88}"/>
                </a:ext>
              </a:extLst>
            </p:cNvPr>
            <p:cNvSpPr/>
            <p:nvPr>
              <p:custDataLst>
                <p:tags r:id="rId24"/>
              </p:custDataLst>
            </p:nvPr>
          </p:nvSpPr>
          <p:spPr>
            <a:xfrm>
              <a:off x="3679046" y="2549250"/>
              <a:ext cx="142861" cy="113896"/>
            </a:xfrm>
            <a:custGeom>
              <a:avLst/>
              <a:gdLst/>
              <a:ahLst/>
              <a:cxnLst/>
              <a:rect l="0" t="0" r="0" b="0"/>
              <a:pathLst>
                <a:path w="142861" h="113896">
                  <a:moveTo>
                    <a:pt x="57135" y="32025"/>
                  </a:moveTo>
                  <a:lnTo>
                    <a:pt x="57135" y="32025"/>
                  </a:lnTo>
                  <a:lnTo>
                    <a:pt x="52130" y="14114"/>
                  </a:lnTo>
                  <a:lnTo>
                    <a:pt x="48655" y="9932"/>
                  </a:lnTo>
                  <a:lnTo>
                    <a:pt x="38253" y="2953"/>
                  </a:lnTo>
                  <a:lnTo>
                    <a:pt x="28968" y="53"/>
                  </a:lnTo>
                  <a:lnTo>
                    <a:pt x="24685" y="0"/>
                  </a:lnTo>
                  <a:lnTo>
                    <a:pt x="16359" y="2122"/>
                  </a:lnTo>
                  <a:lnTo>
                    <a:pt x="12466" y="4976"/>
                  </a:lnTo>
                  <a:lnTo>
                    <a:pt x="4302" y="14808"/>
                  </a:lnTo>
                  <a:lnTo>
                    <a:pt x="1264" y="21632"/>
                  </a:lnTo>
                  <a:lnTo>
                    <a:pt x="0" y="56336"/>
                  </a:lnTo>
                  <a:lnTo>
                    <a:pt x="1251" y="71840"/>
                  </a:lnTo>
                  <a:lnTo>
                    <a:pt x="4312" y="80263"/>
                  </a:lnTo>
                  <a:lnTo>
                    <a:pt x="11854" y="90707"/>
                  </a:lnTo>
                  <a:lnTo>
                    <a:pt x="20792" y="100296"/>
                  </a:lnTo>
                  <a:lnTo>
                    <a:pt x="31915" y="106110"/>
                  </a:lnTo>
                  <a:lnTo>
                    <a:pt x="41764" y="107947"/>
                  </a:lnTo>
                  <a:lnTo>
                    <a:pt x="51355" y="106269"/>
                  </a:lnTo>
                  <a:lnTo>
                    <a:pt x="54390" y="104886"/>
                  </a:lnTo>
                  <a:lnTo>
                    <a:pt x="56621" y="101979"/>
                  </a:lnTo>
                  <a:lnTo>
                    <a:pt x="66150" y="78341"/>
                  </a:lnTo>
                  <a:lnTo>
                    <a:pt x="69019" y="45259"/>
                  </a:lnTo>
                  <a:lnTo>
                    <a:pt x="68330" y="37886"/>
                  </a:lnTo>
                  <a:lnTo>
                    <a:pt x="64470" y="24413"/>
                  </a:lnTo>
                  <a:lnTo>
                    <a:pt x="64317" y="20967"/>
                  </a:lnTo>
                  <a:lnTo>
                    <a:pt x="64304" y="20949"/>
                  </a:lnTo>
                  <a:lnTo>
                    <a:pt x="64015" y="28972"/>
                  </a:lnTo>
                  <a:lnTo>
                    <a:pt x="62394" y="35293"/>
                  </a:lnTo>
                  <a:lnTo>
                    <a:pt x="62383" y="39563"/>
                  </a:lnTo>
                  <a:lnTo>
                    <a:pt x="65454" y="56184"/>
                  </a:lnTo>
                  <a:lnTo>
                    <a:pt x="73206" y="80275"/>
                  </a:lnTo>
                  <a:lnTo>
                    <a:pt x="73406" y="81654"/>
                  </a:lnTo>
                  <a:lnTo>
                    <a:pt x="80268" y="94535"/>
                  </a:lnTo>
                  <a:lnTo>
                    <a:pt x="86595" y="101042"/>
                  </a:lnTo>
                  <a:lnTo>
                    <a:pt x="101167" y="110927"/>
                  </a:lnTo>
                  <a:lnTo>
                    <a:pt x="108752" y="113641"/>
                  </a:lnTo>
                  <a:lnTo>
                    <a:pt x="113943" y="113895"/>
                  </a:lnTo>
                  <a:lnTo>
                    <a:pt x="120483" y="112333"/>
                  </a:lnTo>
                  <a:lnTo>
                    <a:pt x="142860" y="103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93" name="SMARTInkShape-Group230">
            <a:extLst>
              <a:ext uri="{FF2B5EF4-FFF2-40B4-BE49-F238E27FC236}">
                <a16:creationId xmlns:a16="http://schemas.microsoft.com/office/drawing/2014/main" xmlns="" id="{356B0575-64EC-47A7-9FF8-2DA7796366E2}"/>
              </a:ext>
            </a:extLst>
          </p:cNvPr>
          <p:cNvGrpSpPr/>
          <p:nvPr/>
        </p:nvGrpSpPr>
        <p:grpSpPr>
          <a:xfrm>
            <a:off x="3078956" y="2352675"/>
            <a:ext cx="209551" cy="306938"/>
            <a:chOff x="3078956" y="2352675"/>
            <a:chExt cx="209551" cy="306938"/>
          </a:xfrm>
        </p:grpSpPr>
        <p:sp>
          <p:nvSpPr>
            <p:cNvPr id="190" name="SMARTInkShape-309">
              <a:extLst>
                <a:ext uri="{FF2B5EF4-FFF2-40B4-BE49-F238E27FC236}">
                  <a16:creationId xmlns:a16="http://schemas.microsoft.com/office/drawing/2014/main" xmlns="" id="{559CE3D5-FF9E-4AE8-922F-C869FB16D39C}"/>
                </a:ext>
              </a:extLst>
            </p:cNvPr>
            <p:cNvSpPr/>
            <p:nvPr>
              <p:custDataLst>
                <p:tags r:id="rId20"/>
              </p:custDataLst>
            </p:nvPr>
          </p:nvSpPr>
          <p:spPr>
            <a:xfrm>
              <a:off x="3109913" y="2352675"/>
              <a:ext cx="109538" cy="71439"/>
            </a:xfrm>
            <a:custGeom>
              <a:avLst/>
              <a:gdLst/>
              <a:ahLst/>
              <a:cxnLst/>
              <a:rect l="0" t="0" r="0" b="0"/>
              <a:pathLst>
                <a:path w="109538" h="71439">
                  <a:moveTo>
                    <a:pt x="2381" y="0"/>
                  </a:moveTo>
                  <a:lnTo>
                    <a:pt x="2381" y="0"/>
                  </a:lnTo>
                  <a:lnTo>
                    <a:pt x="0" y="0"/>
                  </a:lnTo>
                  <a:lnTo>
                    <a:pt x="0" y="14757"/>
                  </a:lnTo>
                  <a:lnTo>
                    <a:pt x="529" y="15659"/>
                  </a:lnTo>
                  <a:lnTo>
                    <a:pt x="3273" y="18457"/>
                  </a:lnTo>
                  <a:lnTo>
                    <a:pt x="5830" y="24267"/>
                  </a:lnTo>
                  <a:lnTo>
                    <a:pt x="24505" y="46968"/>
                  </a:lnTo>
                  <a:lnTo>
                    <a:pt x="27295" y="49450"/>
                  </a:lnTo>
                  <a:lnTo>
                    <a:pt x="36539" y="59907"/>
                  </a:lnTo>
                  <a:lnTo>
                    <a:pt x="41547" y="63141"/>
                  </a:lnTo>
                  <a:lnTo>
                    <a:pt x="50586" y="66039"/>
                  </a:lnTo>
                  <a:lnTo>
                    <a:pt x="83867" y="70622"/>
                  </a:lnTo>
                  <a:lnTo>
                    <a:pt x="109537" y="71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1" name="SMARTInkShape-310">
              <a:extLst>
                <a:ext uri="{FF2B5EF4-FFF2-40B4-BE49-F238E27FC236}">
                  <a16:creationId xmlns:a16="http://schemas.microsoft.com/office/drawing/2014/main" xmlns="" id="{0C5EFB4C-5C12-4152-9931-64CC6F4841FA}"/>
                </a:ext>
              </a:extLst>
            </p:cNvPr>
            <p:cNvSpPr/>
            <p:nvPr>
              <p:custDataLst>
                <p:tags r:id="rId21"/>
              </p:custDataLst>
            </p:nvPr>
          </p:nvSpPr>
          <p:spPr>
            <a:xfrm>
              <a:off x="3139503" y="2548048"/>
              <a:ext cx="149004" cy="111565"/>
            </a:xfrm>
            <a:custGeom>
              <a:avLst/>
              <a:gdLst/>
              <a:ahLst/>
              <a:cxnLst/>
              <a:rect l="0" t="0" r="0" b="0"/>
              <a:pathLst>
                <a:path w="149004" h="111565">
                  <a:moveTo>
                    <a:pt x="70422" y="26083"/>
                  </a:moveTo>
                  <a:lnTo>
                    <a:pt x="70422" y="26083"/>
                  </a:lnTo>
                  <a:lnTo>
                    <a:pt x="72802" y="23703"/>
                  </a:lnTo>
                  <a:lnTo>
                    <a:pt x="72539" y="18528"/>
                  </a:lnTo>
                  <a:lnTo>
                    <a:pt x="71539" y="16287"/>
                  </a:lnTo>
                  <a:lnTo>
                    <a:pt x="68225" y="12274"/>
                  </a:lnTo>
                  <a:lnTo>
                    <a:pt x="66094" y="10685"/>
                  </a:lnTo>
                  <a:lnTo>
                    <a:pt x="47797" y="2968"/>
                  </a:lnTo>
                  <a:lnTo>
                    <a:pt x="31598" y="0"/>
                  </a:lnTo>
                  <a:lnTo>
                    <a:pt x="21547" y="1812"/>
                  </a:lnTo>
                  <a:lnTo>
                    <a:pt x="16988" y="4222"/>
                  </a:lnTo>
                  <a:lnTo>
                    <a:pt x="9595" y="11055"/>
                  </a:lnTo>
                  <a:lnTo>
                    <a:pt x="6186" y="17431"/>
                  </a:lnTo>
                  <a:lnTo>
                    <a:pt x="4470" y="23255"/>
                  </a:lnTo>
                  <a:lnTo>
                    <a:pt x="675" y="57780"/>
                  </a:lnTo>
                  <a:lnTo>
                    <a:pt x="0" y="63983"/>
                  </a:lnTo>
                  <a:lnTo>
                    <a:pt x="1108" y="73855"/>
                  </a:lnTo>
                  <a:lnTo>
                    <a:pt x="6943" y="91293"/>
                  </a:lnTo>
                  <a:lnTo>
                    <a:pt x="11838" y="97792"/>
                  </a:lnTo>
                  <a:lnTo>
                    <a:pt x="17051" y="102217"/>
                  </a:lnTo>
                  <a:lnTo>
                    <a:pt x="34040" y="109955"/>
                  </a:lnTo>
                  <a:lnTo>
                    <a:pt x="43994" y="111564"/>
                  </a:lnTo>
                  <a:lnTo>
                    <a:pt x="49627" y="109208"/>
                  </a:lnTo>
                  <a:lnTo>
                    <a:pt x="53795" y="106422"/>
                  </a:lnTo>
                  <a:lnTo>
                    <a:pt x="59243" y="99454"/>
                  </a:lnTo>
                  <a:lnTo>
                    <a:pt x="66452" y="75734"/>
                  </a:lnTo>
                  <a:lnTo>
                    <a:pt x="68029" y="46577"/>
                  </a:lnTo>
                  <a:lnTo>
                    <a:pt x="63278" y="14228"/>
                  </a:lnTo>
                  <a:lnTo>
                    <a:pt x="63278" y="17496"/>
                  </a:lnTo>
                  <a:lnTo>
                    <a:pt x="69857" y="37938"/>
                  </a:lnTo>
                  <a:lnTo>
                    <a:pt x="74146" y="47469"/>
                  </a:lnTo>
                  <a:lnTo>
                    <a:pt x="75048" y="54120"/>
                  </a:lnTo>
                  <a:lnTo>
                    <a:pt x="75422" y="61637"/>
                  </a:lnTo>
                  <a:lnTo>
                    <a:pt x="79925" y="72648"/>
                  </a:lnTo>
                  <a:lnTo>
                    <a:pt x="81775" y="76037"/>
                  </a:lnTo>
                  <a:lnTo>
                    <a:pt x="85866" y="89857"/>
                  </a:lnTo>
                  <a:lnTo>
                    <a:pt x="86539" y="90824"/>
                  </a:lnTo>
                  <a:lnTo>
                    <a:pt x="89520" y="93787"/>
                  </a:lnTo>
                  <a:lnTo>
                    <a:pt x="92981" y="98566"/>
                  </a:lnTo>
                  <a:lnTo>
                    <a:pt x="94383" y="99308"/>
                  </a:lnTo>
                  <a:lnTo>
                    <a:pt x="110609" y="102175"/>
                  </a:lnTo>
                  <a:lnTo>
                    <a:pt x="129621" y="95645"/>
                  </a:lnTo>
                  <a:lnTo>
                    <a:pt x="149003" y="80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2" name="SMARTInkShape-311">
              <a:extLst>
                <a:ext uri="{FF2B5EF4-FFF2-40B4-BE49-F238E27FC236}">
                  <a16:creationId xmlns:a16="http://schemas.microsoft.com/office/drawing/2014/main" xmlns="" id="{DEC6997C-A377-4427-B703-C4C822B48B35}"/>
                </a:ext>
              </a:extLst>
            </p:cNvPr>
            <p:cNvSpPr/>
            <p:nvPr>
              <p:custDataLst>
                <p:tags r:id="rId22"/>
              </p:custDataLst>
            </p:nvPr>
          </p:nvSpPr>
          <p:spPr>
            <a:xfrm>
              <a:off x="3078956" y="2602706"/>
              <a:ext cx="57151" cy="56820"/>
            </a:xfrm>
            <a:custGeom>
              <a:avLst/>
              <a:gdLst/>
              <a:ahLst/>
              <a:cxnLst/>
              <a:rect l="0" t="0" r="0" b="0"/>
              <a:pathLst>
                <a:path w="57151" h="56820">
                  <a:moveTo>
                    <a:pt x="0" y="54769"/>
                  </a:moveTo>
                  <a:lnTo>
                    <a:pt x="0" y="54769"/>
                  </a:lnTo>
                  <a:lnTo>
                    <a:pt x="0" y="56819"/>
                  </a:lnTo>
                  <a:lnTo>
                    <a:pt x="6171" y="53507"/>
                  </a:lnTo>
                  <a:lnTo>
                    <a:pt x="18350" y="49102"/>
                  </a:lnTo>
                  <a:lnTo>
                    <a:pt x="50382" y="22186"/>
                  </a:lnTo>
                  <a:lnTo>
                    <a:pt x="55167" y="15231"/>
                  </a:lnTo>
                  <a:lnTo>
                    <a:pt x="56562" y="10363"/>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96" name="SMARTInkShape-Group231">
            <a:extLst>
              <a:ext uri="{FF2B5EF4-FFF2-40B4-BE49-F238E27FC236}">
                <a16:creationId xmlns:a16="http://schemas.microsoft.com/office/drawing/2014/main" xmlns="" id="{14DFBC43-E58C-4EBC-952C-D305AC8F7B76}"/>
              </a:ext>
            </a:extLst>
          </p:cNvPr>
          <p:cNvGrpSpPr/>
          <p:nvPr/>
        </p:nvGrpSpPr>
        <p:grpSpPr>
          <a:xfrm>
            <a:off x="2364581" y="2431733"/>
            <a:ext cx="490539" cy="411400"/>
            <a:chOff x="2364581" y="2431733"/>
            <a:chExt cx="490539" cy="411400"/>
          </a:xfrm>
        </p:grpSpPr>
        <p:sp>
          <p:nvSpPr>
            <p:cNvPr id="194" name="SMARTInkShape-312">
              <a:extLst>
                <a:ext uri="{FF2B5EF4-FFF2-40B4-BE49-F238E27FC236}">
                  <a16:creationId xmlns:a16="http://schemas.microsoft.com/office/drawing/2014/main" xmlns="" id="{EAB0D01C-7A18-4FD2-B4A7-1CA305110F61}"/>
                </a:ext>
              </a:extLst>
            </p:cNvPr>
            <p:cNvSpPr/>
            <p:nvPr>
              <p:custDataLst>
                <p:tags r:id="rId18"/>
              </p:custDataLst>
            </p:nvPr>
          </p:nvSpPr>
          <p:spPr>
            <a:xfrm>
              <a:off x="2430343" y="2431733"/>
              <a:ext cx="19796" cy="17545"/>
            </a:xfrm>
            <a:custGeom>
              <a:avLst/>
              <a:gdLst/>
              <a:ahLst/>
              <a:cxnLst/>
              <a:rect l="0" t="0" r="0" b="0"/>
              <a:pathLst>
                <a:path w="19796" h="17545">
                  <a:moveTo>
                    <a:pt x="8057" y="13811"/>
                  </a:moveTo>
                  <a:lnTo>
                    <a:pt x="8057" y="13811"/>
                  </a:lnTo>
                  <a:lnTo>
                    <a:pt x="6793" y="15075"/>
                  </a:lnTo>
                  <a:lnTo>
                    <a:pt x="6685" y="15447"/>
                  </a:lnTo>
                  <a:lnTo>
                    <a:pt x="6878" y="15696"/>
                  </a:lnTo>
                  <a:lnTo>
                    <a:pt x="7798" y="15971"/>
                  </a:lnTo>
                  <a:lnTo>
                    <a:pt x="9088" y="16094"/>
                  </a:lnTo>
                  <a:lnTo>
                    <a:pt x="10544" y="16854"/>
                  </a:lnTo>
                  <a:lnTo>
                    <a:pt x="11302" y="17427"/>
                  </a:lnTo>
                  <a:lnTo>
                    <a:pt x="12337" y="17544"/>
                  </a:lnTo>
                  <a:lnTo>
                    <a:pt x="14898" y="16969"/>
                  </a:lnTo>
                  <a:lnTo>
                    <a:pt x="17095" y="15126"/>
                  </a:lnTo>
                  <a:lnTo>
                    <a:pt x="19397" y="12160"/>
                  </a:lnTo>
                  <a:lnTo>
                    <a:pt x="19795" y="9118"/>
                  </a:lnTo>
                  <a:lnTo>
                    <a:pt x="19322" y="8036"/>
                  </a:lnTo>
                  <a:lnTo>
                    <a:pt x="16172" y="4400"/>
                  </a:lnTo>
                  <a:lnTo>
                    <a:pt x="15848" y="3568"/>
                  </a:lnTo>
                  <a:lnTo>
                    <a:pt x="14077" y="1938"/>
                  </a:lnTo>
                  <a:lnTo>
                    <a:pt x="12864" y="1133"/>
                  </a:lnTo>
                  <a:lnTo>
                    <a:pt x="7365" y="0"/>
                  </a:lnTo>
                  <a:lnTo>
                    <a:pt x="4398" y="441"/>
                  </a:lnTo>
                  <a:lnTo>
                    <a:pt x="1240" y="2176"/>
                  </a:lnTo>
                  <a:lnTo>
                    <a:pt x="338" y="2879"/>
                  </a:lnTo>
                  <a:lnTo>
                    <a:pt x="0" y="3613"/>
                  </a:lnTo>
                  <a:lnTo>
                    <a:pt x="40" y="4366"/>
                  </a:lnTo>
                  <a:lnTo>
                    <a:pt x="913" y="6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5" name="SMARTInkShape-313">
              <a:extLst>
                <a:ext uri="{FF2B5EF4-FFF2-40B4-BE49-F238E27FC236}">
                  <a16:creationId xmlns:a16="http://schemas.microsoft.com/office/drawing/2014/main" xmlns="" id="{157E67AA-3609-4B92-B514-8647E7AEB3C5}"/>
                </a:ext>
              </a:extLst>
            </p:cNvPr>
            <p:cNvSpPr/>
            <p:nvPr>
              <p:custDataLst>
                <p:tags r:id="rId19"/>
              </p:custDataLst>
            </p:nvPr>
          </p:nvSpPr>
          <p:spPr>
            <a:xfrm>
              <a:off x="2364581" y="2536317"/>
              <a:ext cx="490539" cy="306816"/>
            </a:xfrm>
            <a:custGeom>
              <a:avLst/>
              <a:gdLst/>
              <a:ahLst/>
              <a:cxnLst/>
              <a:rect l="0" t="0" r="0" b="0"/>
              <a:pathLst>
                <a:path w="490539" h="306816">
                  <a:moveTo>
                    <a:pt x="0" y="128302"/>
                  </a:moveTo>
                  <a:lnTo>
                    <a:pt x="0" y="128302"/>
                  </a:lnTo>
                  <a:lnTo>
                    <a:pt x="1264" y="128302"/>
                  </a:lnTo>
                  <a:lnTo>
                    <a:pt x="1637" y="128037"/>
                  </a:lnTo>
                  <a:lnTo>
                    <a:pt x="1885" y="127596"/>
                  </a:lnTo>
                  <a:lnTo>
                    <a:pt x="2283" y="126251"/>
                  </a:lnTo>
                  <a:lnTo>
                    <a:pt x="3043" y="126773"/>
                  </a:lnTo>
                  <a:lnTo>
                    <a:pt x="3617" y="127283"/>
                  </a:lnTo>
                  <a:lnTo>
                    <a:pt x="14127" y="126162"/>
                  </a:lnTo>
                  <a:lnTo>
                    <a:pt x="25513" y="122990"/>
                  </a:lnTo>
                  <a:lnTo>
                    <a:pt x="46301" y="107106"/>
                  </a:lnTo>
                  <a:lnTo>
                    <a:pt x="58224" y="93245"/>
                  </a:lnTo>
                  <a:lnTo>
                    <a:pt x="67913" y="71296"/>
                  </a:lnTo>
                  <a:lnTo>
                    <a:pt x="72669" y="37287"/>
                  </a:lnTo>
                  <a:lnTo>
                    <a:pt x="73819" y="14003"/>
                  </a:lnTo>
                  <a:lnTo>
                    <a:pt x="71769" y="16052"/>
                  </a:lnTo>
                  <a:lnTo>
                    <a:pt x="71923" y="16427"/>
                  </a:lnTo>
                  <a:lnTo>
                    <a:pt x="72800" y="17549"/>
                  </a:lnTo>
                  <a:lnTo>
                    <a:pt x="72875" y="18219"/>
                  </a:lnTo>
                  <a:lnTo>
                    <a:pt x="71679" y="21972"/>
                  </a:lnTo>
                  <a:lnTo>
                    <a:pt x="71750" y="28394"/>
                  </a:lnTo>
                  <a:lnTo>
                    <a:pt x="72723" y="30805"/>
                  </a:lnTo>
                  <a:lnTo>
                    <a:pt x="72626" y="34170"/>
                  </a:lnTo>
                  <a:lnTo>
                    <a:pt x="71672" y="41534"/>
                  </a:lnTo>
                  <a:lnTo>
                    <a:pt x="73792" y="74913"/>
                  </a:lnTo>
                  <a:lnTo>
                    <a:pt x="75081" y="91378"/>
                  </a:lnTo>
                  <a:lnTo>
                    <a:pt x="80507" y="107823"/>
                  </a:lnTo>
                  <a:lnTo>
                    <a:pt x="85959" y="115966"/>
                  </a:lnTo>
                  <a:lnTo>
                    <a:pt x="99053" y="124835"/>
                  </a:lnTo>
                  <a:lnTo>
                    <a:pt x="104932" y="127157"/>
                  </a:lnTo>
                  <a:lnTo>
                    <a:pt x="114687" y="128151"/>
                  </a:lnTo>
                  <a:lnTo>
                    <a:pt x="118529" y="126824"/>
                  </a:lnTo>
                  <a:lnTo>
                    <a:pt x="125307" y="121660"/>
                  </a:lnTo>
                  <a:lnTo>
                    <a:pt x="132849" y="112271"/>
                  </a:lnTo>
                  <a:lnTo>
                    <a:pt x="143570" y="84510"/>
                  </a:lnTo>
                  <a:lnTo>
                    <a:pt x="146288" y="62306"/>
                  </a:lnTo>
                  <a:lnTo>
                    <a:pt x="143936" y="40177"/>
                  </a:lnTo>
                  <a:lnTo>
                    <a:pt x="136351" y="22417"/>
                  </a:lnTo>
                  <a:lnTo>
                    <a:pt x="120665" y="1881"/>
                  </a:lnTo>
                  <a:lnTo>
                    <a:pt x="118628" y="677"/>
                  </a:lnTo>
                  <a:lnTo>
                    <a:pt x="115994" y="0"/>
                  </a:lnTo>
                  <a:lnTo>
                    <a:pt x="115694" y="434"/>
                  </a:lnTo>
                  <a:lnTo>
                    <a:pt x="116066" y="2327"/>
                  </a:lnTo>
                  <a:lnTo>
                    <a:pt x="121206" y="12181"/>
                  </a:lnTo>
                  <a:lnTo>
                    <a:pt x="125577" y="17666"/>
                  </a:lnTo>
                  <a:lnTo>
                    <a:pt x="139053" y="26205"/>
                  </a:lnTo>
                  <a:lnTo>
                    <a:pt x="167915" y="28235"/>
                  </a:lnTo>
                  <a:lnTo>
                    <a:pt x="189986" y="25861"/>
                  </a:lnTo>
                  <a:lnTo>
                    <a:pt x="201073" y="21173"/>
                  </a:lnTo>
                  <a:lnTo>
                    <a:pt x="201517" y="20634"/>
                  </a:lnTo>
                  <a:lnTo>
                    <a:pt x="202231" y="19134"/>
                  </a:lnTo>
                  <a:lnTo>
                    <a:pt x="199077" y="22111"/>
                  </a:lnTo>
                  <a:lnTo>
                    <a:pt x="194455" y="28767"/>
                  </a:lnTo>
                  <a:lnTo>
                    <a:pt x="191058" y="47536"/>
                  </a:lnTo>
                  <a:lnTo>
                    <a:pt x="191051" y="71243"/>
                  </a:lnTo>
                  <a:lnTo>
                    <a:pt x="199646" y="100338"/>
                  </a:lnTo>
                  <a:lnTo>
                    <a:pt x="204027" y="107746"/>
                  </a:lnTo>
                  <a:lnTo>
                    <a:pt x="209983" y="114348"/>
                  </a:lnTo>
                  <a:lnTo>
                    <a:pt x="216410" y="117053"/>
                  </a:lnTo>
                  <a:lnTo>
                    <a:pt x="225849" y="118436"/>
                  </a:lnTo>
                  <a:lnTo>
                    <a:pt x="242217" y="118004"/>
                  </a:lnTo>
                  <a:lnTo>
                    <a:pt x="249833" y="115461"/>
                  </a:lnTo>
                  <a:lnTo>
                    <a:pt x="256989" y="111125"/>
                  </a:lnTo>
                  <a:lnTo>
                    <a:pt x="259121" y="107262"/>
                  </a:lnTo>
                  <a:lnTo>
                    <a:pt x="261381" y="98687"/>
                  </a:lnTo>
                  <a:lnTo>
                    <a:pt x="261641" y="79729"/>
                  </a:lnTo>
                  <a:lnTo>
                    <a:pt x="257603" y="67161"/>
                  </a:lnTo>
                  <a:lnTo>
                    <a:pt x="256931" y="65846"/>
                  </a:lnTo>
                  <a:lnTo>
                    <a:pt x="253112" y="62235"/>
                  </a:lnTo>
                  <a:lnTo>
                    <a:pt x="252018" y="61897"/>
                  </a:lnTo>
                  <a:lnTo>
                    <a:pt x="250148" y="61642"/>
                  </a:lnTo>
                  <a:lnTo>
                    <a:pt x="272421" y="61362"/>
                  </a:lnTo>
                  <a:lnTo>
                    <a:pt x="275505" y="60363"/>
                  </a:lnTo>
                  <a:lnTo>
                    <a:pt x="276539" y="59726"/>
                  </a:lnTo>
                  <a:lnTo>
                    <a:pt x="277687" y="58312"/>
                  </a:lnTo>
                  <a:lnTo>
                    <a:pt x="282130" y="48543"/>
                  </a:lnTo>
                  <a:lnTo>
                    <a:pt x="283124" y="43236"/>
                  </a:lnTo>
                  <a:lnTo>
                    <a:pt x="283032" y="37569"/>
                  </a:lnTo>
                  <a:lnTo>
                    <a:pt x="277769" y="22292"/>
                  </a:lnTo>
                  <a:lnTo>
                    <a:pt x="274100" y="17031"/>
                  </a:lnTo>
                  <a:lnTo>
                    <a:pt x="266567" y="9158"/>
                  </a:lnTo>
                  <a:lnTo>
                    <a:pt x="261193" y="6275"/>
                  </a:lnTo>
                  <a:lnTo>
                    <a:pt x="255803" y="4832"/>
                  </a:lnTo>
                  <a:lnTo>
                    <a:pt x="252949" y="4635"/>
                  </a:lnTo>
                  <a:lnTo>
                    <a:pt x="249917" y="5958"/>
                  </a:lnTo>
                  <a:lnTo>
                    <a:pt x="247070" y="8310"/>
                  </a:lnTo>
                  <a:lnTo>
                    <a:pt x="244923" y="11119"/>
                  </a:lnTo>
                  <a:lnTo>
                    <a:pt x="243491" y="18204"/>
                  </a:lnTo>
                  <a:lnTo>
                    <a:pt x="242891" y="51313"/>
                  </a:lnTo>
                  <a:lnTo>
                    <a:pt x="244152" y="76931"/>
                  </a:lnTo>
                  <a:lnTo>
                    <a:pt x="252888" y="98194"/>
                  </a:lnTo>
                  <a:lnTo>
                    <a:pt x="256757" y="104741"/>
                  </a:lnTo>
                  <a:lnTo>
                    <a:pt x="261135" y="107952"/>
                  </a:lnTo>
                  <a:lnTo>
                    <a:pt x="287916" y="122633"/>
                  </a:lnTo>
                  <a:lnTo>
                    <a:pt x="310619" y="123524"/>
                  </a:lnTo>
                  <a:lnTo>
                    <a:pt x="315756" y="122271"/>
                  </a:lnTo>
                  <a:lnTo>
                    <a:pt x="323868" y="117576"/>
                  </a:lnTo>
                  <a:lnTo>
                    <a:pt x="339364" y="101167"/>
                  </a:lnTo>
                  <a:lnTo>
                    <a:pt x="347111" y="89124"/>
                  </a:lnTo>
                  <a:lnTo>
                    <a:pt x="357891" y="53516"/>
                  </a:lnTo>
                  <a:lnTo>
                    <a:pt x="359206" y="28429"/>
                  </a:lnTo>
                  <a:lnTo>
                    <a:pt x="357639" y="21716"/>
                  </a:lnTo>
                  <a:lnTo>
                    <a:pt x="352704" y="12081"/>
                  </a:lnTo>
                  <a:lnTo>
                    <a:pt x="349109" y="8474"/>
                  </a:lnTo>
                  <a:lnTo>
                    <a:pt x="341599" y="4002"/>
                  </a:lnTo>
                  <a:lnTo>
                    <a:pt x="337559" y="3649"/>
                  </a:lnTo>
                  <a:lnTo>
                    <a:pt x="329957" y="4632"/>
                  </a:lnTo>
                  <a:lnTo>
                    <a:pt x="327188" y="6345"/>
                  </a:lnTo>
                  <a:lnTo>
                    <a:pt x="325510" y="7777"/>
                  </a:lnTo>
                  <a:lnTo>
                    <a:pt x="324588" y="10000"/>
                  </a:lnTo>
                  <a:lnTo>
                    <a:pt x="324342" y="11334"/>
                  </a:lnTo>
                  <a:lnTo>
                    <a:pt x="324774" y="13522"/>
                  </a:lnTo>
                  <a:lnTo>
                    <a:pt x="326505" y="16241"/>
                  </a:lnTo>
                  <a:lnTo>
                    <a:pt x="328205" y="17907"/>
                  </a:lnTo>
                  <a:lnTo>
                    <a:pt x="332667" y="20333"/>
                  </a:lnTo>
                  <a:lnTo>
                    <a:pt x="342682" y="22817"/>
                  </a:lnTo>
                  <a:lnTo>
                    <a:pt x="378059" y="22919"/>
                  </a:lnTo>
                  <a:lnTo>
                    <a:pt x="409403" y="16395"/>
                  </a:lnTo>
                  <a:lnTo>
                    <a:pt x="409560" y="19698"/>
                  </a:lnTo>
                  <a:lnTo>
                    <a:pt x="408307" y="23245"/>
                  </a:lnTo>
                  <a:lnTo>
                    <a:pt x="403571" y="32623"/>
                  </a:lnTo>
                  <a:lnTo>
                    <a:pt x="402409" y="36301"/>
                  </a:lnTo>
                  <a:lnTo>
                    <a:pt x="399309" y="42834"/>
                  </a:lnTo>
                  <a:lnTo>
                    <a:pt x="392597" y="66964"/>
                  </a:lnTo>
                  <a:lnTo>
                    <a:pt x="387348" y="77155"/>
                  </a:lnTo>
                  <a:lnTo>
                    <a:pt x="377123" y="103837"/>
                  </a:lnTo>
                  <a:lnTo>
                    <a:pt x="369490" y="115885"/>
                  </a:lnTo>
                  <a:lnTo>
                    <a:pt x="369623" y="116320"/>
                  </a:lnTo>
                  <a:lnTo>
                    <a:pt x="371387" y="118665"/>
                  </a:lnTo>
                  <a:lnTo>
                    <a:pt x="373359" y="117118"/>
                  </a:lnTo>
                  <a:lnTo>
                    <a:pt x="374782" y="116717"/>
                  </a:lnTo>
                  <a:lnTo>
                    <a:pt x="376296" y="115127"/>
                  </a:lnTo>
                  <a:lnTo>
                    <a:pt x="379424" y="111059"/>
                  </a:lnTo>
                  <a:lnTo>
                    <a:pt x="384962" y="107360"/>
                  </a:lnTo>
                  <a:lnTo>
                    <a:pt x="395735" y="105527"/>
                  </a:lnTo>
                  <a:lnTo>
                    <a:pt x="411059" y="108726"/>
                  </a:lnTo>
                  <a:lnTo>
                    <a:pt x="437466" y="121855"/>
                  </a:lnTo>
                  <a:lnTo>
                    <a:pt x="448372" y="132268"/>
                  </a:lnTo>
                  <a:lnTo>
                    <a:pt x="460096" y="153916"/>
                  </a:lnTo>
                  <a:lnTo>
                    <a:pt x="471473" y="189095"/>
                  </a:lnTo>
                  <a:lnTo>
                    <a:pt x="473159" y="199143"/>
                  </a:lnTo>
                  <a:lnTo>
                    <a:pt x="473145" y="230393"/>
                  </a:lnTo>
                  <a:lnTo>
                    <a:pt x="465809" y="264002"/>
                  </a:lnTo>
                  <a:lnTo>
                    <a:pt x="455500" y="287676"/>
                  </a:lnTo>
                  <a:lnTo>
                    <a:pt x="441191" y="303812"/>
                  </a:lnTo>
                  <a:lnTo>
                    <a:pt x="435974" y="305525"/>
                  </a:lnTo>
                  <a:lnTo>
                    <a:pt x="412770" y="306815"/>
                  </a:lnTo>
                  <a:lnTo>
                    <a:pt x="394904" y="302788"/>
                  </a:lnTo>
                  <a:lnTo>
                    <a:pt x="391060" y="300308"/>
                  </a:lnTo>
                  <a:lnTo>
                    <a:pt x="385545" y="294776"/>
                  </a:lnTo>
                  <a:lnTo>
                    <a:pt x="378207" y="280019"/>
                  </a:lnTo>
                  <a:lnTo>
                    <a:pt x="376821" y="272092"/>
                  </a:lnTo>
                  <a:lnTo>
                    <a:pt x="378939" y="263040"/>
                  </a:lnTo>
                  <a:lnTo>
                    <a:pt x="391404" y="233962"/>
                  </a:lnTo>
                  <a:lnTo>
                    <a:pt x="414261" y="201957"/>
                  </a:lnTo>
                  <a:lnTo>
                    <a:pt x="441093" y="167383"/>
                  </a:lnTo>
                  <a:lnTo>
                    <a:pt x="463185" y="140930"/>
                  </a:lnTo>
                  <a:lnTo>
                    <a:pt x="490538" y="1235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97" name="SMARTInkShape-314">
            <a:extLst>
              <a:ext uri="{FF2B5EF4-FFF2-40B4-BE49-F238E27FC236}">
                <a16:creationId xmlns:a16="http://schemas.microsoft.com/office/drawing/2014/main" xmlns="" id="{B9B0263E-28A9-48F0-9318-87380C84C690}"/>
              </a:ext>
            </a:extLst>
          </p:cNvPr>
          <p:cNvSpPr/>
          <p:nvPr>
            <p:custDataLst>
              <p:tags r:id="rId4"/>
            </p:custDataLst>
          </p:nvPr>
        </p:nvSpPr>
        <p:spPr>
          <a:xfrm>
            <a:off x="1815050" y="2536444"/>
            <a:ext cx="358813" cy="122808"/>
          </a:xfrm>
          <a:custGeom>
            <a:avLst/>
            <a:gdLst/>
            <a:ahLst/>
            <a:cxnLst/>
            <a:rect l="0" t="0" r="0" b="0"/>
            <a:pathLst>
              <a:path w="358813" h="122808">
                <a:moveTo>
                  <a:pt x="68519" y="35306"/>
                </a:moveTo>
                <a:lnTo>
                  <a:pt x="68519" y="35306"/>
                </a:lnTo>
                <a:lnTo>
                  <a:pt x="67255" y="35306"/>
                </a:lnTo>
                <a:lnTo>
                  <a:pt x="65928" y="34600"/>
                </a:lnTo>
                <a:lnTo>
                  <a:pt x="65204" y="34042"/>
                </a:lnTo>
                <a:lnTo>
                  <a:pt x="64400" y="32716"/>
                </a:lnTo>
                <a:lnTo>
                  <a:pt x="63778" y="31244"/>
                </a:lnTo>
                <a:lnTo>
                  <a:pt x="56682" y="22294"/>
                </a:lnTo>
                <a:lnTo>
                  <a:pt x="54278" y="20281"/>
                </a:lnTo>
                <a:lnTo>
                  <a:pt x="48784" y="18045"/>
                </a:lnTo>
                <a:lnTo>
                  <a:pt x="37898" y="16609"/>
                </a:lnTo>
                <a:lnTo>
                  <a:pt x="20061" y="19210"/>
                </a:lnTo>
                <a:lnTo>
                  <a:pt x="13503" y="21894"/>
                </a:lnTo>
                <a:lnTo>
                  <a:pt x="9672" y="24318"/>
                </a:lnTo>
                <a:lnTo>
                  <a:pt x="7010" y="27604"/>
                </a:lnTo>
                <a:lnTo>
                  <a:pt x="672" y="46008"/>
                </a:lnTo>
                <a:lnTo>
                  <a:pt x="0" y="50293"/>
                </a:lnTo>
                <a:lnTo>
                  <a:pt x="3106" y="63637"/>
                </a:lnTo>
                <a:lnTo>
                  <a:pt x="14104" y="90861"/>
                </a:lnTo>
                <a:lnTo>
                  <a:pt x="29400" y="109171"/>
                </a:lnTo>
                <a:lnTo>
                  <a:pt x="45572" y="118976"/>
                </a:lnTo>
                <a:lnTo>
                  <a:pt x="56568" y="122262"/>
                </a:lnTo>
                <a:lnTo>
                  <a:pt x="66330" y="122807"/>
                </a:lnTo>
                <a:lnTo>
                  <a:pt x="70015" y="121997"/>
                </a:lnTo>
                <a:lnTo>
                  <a:pt x="81674" y="115751"/>
                </a:lnTo>
                <a:lnTo>
                  <a:pt x="86675" y="110647"/>
                </a:lnTo>
                <a:lnTo>
                  <a:pt x="92977" y="97143"/>
                </a:lnTo>
                <a:lnTo>
                  <a:pt x="94198" y="88788"/>
                </a:lnTo>
                <a:lnTo>
                  <a:pt x="92445" y="73211"/>
                </a:lnTo>
                <a:lnTo>
                  <a:pt x="85078" y="50854"/>
                </a:lnTo>
                <a:lnTo>
                  <a:pt x="73249" y="34424"/>
                </a:lnTo>
                <a:lnTo>
                  <a:pt x="63103" y="26224"/>
                </a:lnTo>
                <a:lnTo>
                  <a:pt x="34914" y="15272"/>
                </a:lnTo>
                <a:lnTo>
                  <a:pt x="25604" y="14151"/>
                </a:lnTo>
                <a:lnTo>
                  <a:pt x="19761" y="15221"/>
                </a:lnTo>
                <a:lnTo>
                  <a:pt x="14678" y="17213"/>
                </a:lnTo>
                <a:lnTo>
                  <a:pt x="12134" y="19415"/>
                </a:lnTo>
                <a:lnTo>
                  <a:pt x="10386" y="22158"/>
                </a:lnTo>
                <a:lnTo>
                  <a:pt x="9609" y="25141"/>
                </a:lnTo>
                <a:lnTo>
                  <a:pt x="10675" y="28936"/>
                </a:lnTo>
                <a:lnTo>
                  <a:pt x="11700" y="31059"/>
                </a:lnTo>
                <a:lnTo>
                  <a:pt x="20727" y="37840"/>
                </a:lnTo>
                <a:lnTo>
                  <a:pt x="42395" y="46624"/>
                </a:lnTo>
                <a:lnTo>
                  <a:pt x="76598" y="51566"/>
                </a:lnTo>
                <a:lnTo>
                  <a:pt x="94708" y="53100"/>
                </a:lnTo>
                <a:lnTo>
                  <a:pt x="112769" y="50662"/>
                </a:lnTo>
                <a:lnTo>
                  <a:pt x="123637" y="45501"/>
                </a:lnTo>
                <a:lnTo>
                  <a:pt x="128183" y="41649"/>
                </a:lnTo>
                <a:lnTo>
                  <a:pt x="130030" y="38185"/>
                </a:lnTo>
                <a:lnTo>
                  <a:pt x="137019" y="11316"/>
                </a:lnTo>
                <a:lnTo>
                  <a:pt x="138116" y="6678"/>
                </a:lnTo>
                <a:lnTo>
                  <a:pt x="139714" y="2324"/>
                </a:lnTo>
                <a:lnTo>
                  <a:pt x="139924" y="0"/>
                </a:lnTo>
                <a:lnTo>
                  <a:pt x="145876" y="34696"/>
                </a:lnTo>
                <a:lnTo>
                  <a:pt x="151308" y="69266"/>
                </a:lnTo>
                <a:lnTo>
                  <a:pt x="155931" y="91213"/>
                </a:lnTo>
                <a:lnTo>
                  <a:pt x="162715" y="102720"/>
                </a:lnTo>
                <a:lnTo>
                  <a:pt x="170900" y="107575"/>
                </a:lnTo>
                <a:lnTo>
                  <a:pt x="179730" y="110651"/>
                </a:lnTo>
                <a:lnTo>
                  <a:pt x="190440" y="111337"/>
                </a:lnTo>
                <a:lnTo>
                  <a:pt x="202114" y="108894"/>
                </a:lnTo>
                <a:lnTo>
                  <a:pt x="207674" y="106675"/>
                </a:lnTo>
                <a:lnTo>
                  <a:pt x="208914" y="105904"/>
                </a:lnTo>
                <a:lnTo>
                  <a:pt x="216541" y="93769"/>
                </a:lnTo>
                <a:lnTo>
                  <a:pt x="220412" y="75569"/>
                </a:lnTo>
                <a:lnTo>
                  <a:pt x="220913" y="41730"/>
                </a:lnTo>
                <a:lnTo>
                  <a:pt x="220654" y="19592"/>
                </a:lnTo>
                <a:lnTo>
                  <a:pt x="218546" y="13897"/>
                </a:lnTo>
                <a:lnTo>
                  <a:pt x="220589" y="13877"/>
                </a:lnTo>
                <a:lnTo>
                  <a:pt x="218627" y="13875"/>
                </a:lnTo>
                <a:lnTo>
                  <a:pt x="219828" y="13875"/>
                </a:lnTo>
                <a:lnTo>
                  <a:pt x="220192" y="14139"/>
                </a:lnTo>
                <a:lnTo>
                  <a:pt x="220596" y="15139"/>
                </a:lnTo>
                <a:lnTo>
                  <a:pt x="221582" y="21290"/>
                </a:lnTo>
                <a:lnTo>
                  <a:pt x="222536" y="24579"/>
                </a:lnTo>
                <a:lnTo>
                  <a:pt x="225530" y="58734"/>
                </a:lnTo>
                <a:lnTo>
                  <a:pt x="226143" y="65297"/>
                </a:lnTo>
                <a:lnTo>
                  <a:pt x="234147" y="86504"/>
                </a:lnTo>
                <a:lnTo>
                  <a:pt x="245471" y="104484"/>
                </a:lnTo>
                <a:lnTo>
                  <a:pt x="257940" y="113382"/>
                </a:lnTo>
                <a:lnTo>
                  <a:pt x="269458" y="117531"/>
                </a:lnTo>
                <a:lnTo>
                  <a:pt x="273712" y="117888"/>
                </a:lnTo>
                <a:lnTo>
                  <a:pt x="282206" y="115961"/>
                </a:lnTo>
                <a:lnTo>
                  <a:pt x="284002" y="115270"/>
                </a:lnTo>
                <a:lnTo>
                  <a:pt x="287408" y="111679"/>
                </a:lnTo>
                <a:lnTo>
                  <a:pt x="290157" y="107085"/>
                </a:lnTo>
                <a:lnTo>
                  <a:pt x="298671" y="76683"/>
                </a:lnTo>
                <a:lnTo>
                  <a:pt x="301728" y="41714"/>
                </a:lnTo>
                <a:lnTo>
                  <a:pt x="301881" y="16266"/>
                </a:lnTo>
                <a:lnTo>
                  <a:pt x="304410" y="16259"/>
                </a:lnTo>
                <a:lnTo>
                  <a:pt x="305154" y="16522"/>
                </a:lnTo>
                <a:lnTo>
                  <a:pt x="305651" y="16963"/>
                </a:lnTo>
                <a:lnTo>
                  <a:pt x="306642" y="18635"/>
                </a:lnTo>
                <a:lnTo>
                  <a:pt x="312008" y="21951"/>
                </a:lnTo>
                <a:lnTo>
                  <a:pt x="325271" y="41816"/>
                </a:lnTo>
                <a:lnTo>
                  <a:pt x="347395" y="76207"/>
                </a:lnTo>
                <a:lnTo>
                  <a:pt x="357370" y="98661"/>
                </a:lnTo>
                <a:lnTo>
                  <a:pt x="358812" y="110118"/>
                </a:lnTo>
                <a:lnTo>
                  <a:pt x="358228" y="112918"/>
                </a:lnTo>
                <a:lnTo>
                  <a:pt x="357702" y="114035"/>
                </a:lnTo>
                <a:lnTo>
                  <a:pt x="355001" y="115981"/>
                </a:lnTo>
                <a:lnTo>
                  <a:pt x="349328" y="118123"/>
                </a:lnTo>
                <a:lnTo>
                  <a:pt x="327475" y="118354"/>
                </a:lnTo>
                <a:lnTo>
                  <a:pt x="303877" y="113051"/>
                </a:lnTo>
                <a:lnTo>
                  <a:pt x="297119" y="109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00" name="SMARTInkShape-Group233">
            <a:extLst>
              <a:ext uri="{FF2B5EF4-FFF2-40B4-BE49-F238E27FC236}">
                <a16:creationId xmlns:a16="http://schemas.microsoft.com/office/drawing/2014/main" xmlns="" id="{E9AE6D90-4A74-4590-AB9D-6D19F1001D72}"/>
              </a:ext>
            </a:extLst>
          </p:cNvPr>
          <p:cNvGrpSpPr/>
          <p:nvPr/>
        </p:nvGrpSpPr>
        <p:grpSpPr>
          <a:xfrm>
            <a:off x="1512425" y="2309874"/>
            <a:ext cx="349714" cy="314115"/>
            <a:chOff x="1512425" y="2309874"/>
            <a:chExt cx="349714" cy="314115"/>
          </a:xfrm>
        </p:grpSpPr>
        <p:sp>
          <p:nvSpPr>
            <p:cNvPr id="198" name="SMARTInkShape-315">
              <a:extLst>
                <a:ext uri="{FF2B5EF4-FFF2-40B4-BE49-F238E27FC236}">
                  <a16:creationId xmlns:a16="http://schemas.microsoft.com/office/drawing/2014/main" xmlns="" id="{747DF63D-F8BA-458F-9DB2-E335AB0C9AE2}"/>
                </a:ext>
              </a:extLst>
            </p:cNvPr>
            <p:cNvSpPr/>
            <p:nvPr>
              <p:custDataLst>
                <p:tags r:id="rId16"/>
              </p:custDataLst>
            </p:nvPr>
          </p:nvSpPr>
          <p:spPr>
            <a:xfrm>
              <a:off x="1714500" y="2595563"/>
              <a:ext cx="71439" cy="16061"/>
            </a:xfrm>
            <a:custGeom>
              <a:avLst/>
              <a:gdLst/>
              <a:ahLst/>
              <a:cxnLst/>
              <a:rect l="0" t="0" r="0" b="0"/>
              <a:pathLst>
                <a:path w="71439" h="16061">
                  <a:moveTo>
                    <a:pt x="0" y="2381"/>
                  </a:moveTo>
                  <a:lnTo>
                    <a:pt x="0" y="2381"/>
                  </a:lnTo>
                  <a:lnTo>
                    <a:pt x="0" y="4753"/>
                  </a:lnTo>
                  <a:lnTo>
                    <a:pt x="26765" y="15506"/>
                  </a:lnTo>
                  <a:lnTo>
                    <a:pt x="36358" y="16060"/>
                  </a:lnTo>
                  <a:lnTo>
                    <a:pt x="44228" y="14136"/>
                  </a:lnTo>
                  <a:lnTo>
                    <a:pt x="65290" y="5696"/>
                  </a:lnTo>
                  <a:lnTo>
                    <a:pt x="714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9" name="SMARTInkShape-316">
              <a:extLst>
                <a:ext uri="{FF2B5EF4-FFF2-40B4-BE49-F238E27FC236}">
                  <a16:creationId xmlns:a16="http://schemas.microsoft.com/office/drawing/2014/main" xmlns="" id="{BBB1BC80-190A-4E05-8E55-3449499F269C}"/>
                </a:ext>
              </a:extLst>
            </p:cNvPr>
            <p:cNvSpPr/>
            <p:nvPr>
              <p:custDataLst>
                <p:tags r:id="rId17"/>
              </p:custDataLst>
            </p:nvPr>
          </p:nvSpPr>
          <p:spPr>
            <a:xfrm>
              <a:off x="1512425" y="2309874"/>
              <a:ext cx="349714" cy="314115"/>
            </a:xfrm>
            <a:custGeom>
              <a:avLst/>
              <a:gdLst/>
              <a:ahLst/>
              <a:cxnLst/>
              <a:rect l="0" t="0" r="0" b="0"/>
              <a:pathLst>
                <a:path w="349714" h="314115">
                  <a:moveTo>
                    <a:pt x="2050" y="140432"/>
                  </a:moveTo>
                  <a:lnTo>
                    <a:pt x="2050" y="140432"/>
                  </a:lnTo>
                  <a:lnTo>
                    <a:pt x="0" y="142483"/>
                  </a:lnTo>
                  <a:lnTo>
                    <a:pt x="154" y="142593"/>
                  </a:lnTo>
                  <a:lnTo>
                    <a:pt x="1031" y="142715"/>
                  </a:lnTo>
                  <a:lnTo>
                    <a:pt x="1371" y="142483"/>
                  </a:lnTo>
                  <a:lnTo>
                    <a:pt x="1597" y="142064"/>
                  </a:lnTo>
                  <a:lnTo>
                    <a:pt x="2024" y="140528"/>
                  </a:lnTo>
                  <a:lnTo>
                    <a:pt x="3306" y="139196"/>
                  </a:lnTo>
                  <a:lnTo>
                    <a:pt x="8735" y="116967"/>
                  </a:lnTo>
                  <a:lnTo>
                    <a:pt x="11876" y="94054"/>
                  </a:lnTo>
                  <a:lnTo>
                    <a:pt x="22158" y="65780"/>
                  </a:lnTo>
                  <a:lnTo>
                    <a:pt x="28794" y="38662"/>
                  </a:lnTo>
                  <a:lnTo>
                    <a:pt x="42560" y="15290"/>
                  </a:lnTo>
                  <a:lnTo>
                    <a:pt x="49102" y="8576"/>
                  </a:lnTo>
                  <a:lnTo>
                    <a:pt x="58732" y="984"/>
                  </a:lnTo>
                  <a:lnTo>
                    <a:pt x="61373" y="403"/>
                  </a:lnTo>
                  <a:lnTo>
                    <a:pt x="72144" y="0"/>
                  </a:lnTo>
                  <a:lnTo>
                    <a:pt x="78557" y="2485"/>
                  </a:lnTo>
                  <a:lnTo>
                    <a:pt x="91982" y="12430"/>
                  </a:lnTo>
                  <a:lnTo>
                    <a:pt x="94578" y="16310"/>
                  </a:lnTo>
                  <a:lnTo>
                    <a:pt x="101926" y="32762"/>
                  </a:lnTo>
                  <a:lnTo>
                    <a:pt x="106612" y="60658"/>
                  </a:lnTo>
                  <a:lnTo>
                    <a:pt x="105557" y="94857"/>
                  </a:lnTo>
                  <a:lnTo>
                    <a:pt x="106514" y="128894"/>
                  </a:lnTo>
                  <a:lnTo>
                    <a:pt x="104508" y="162179"/>
                  </a:lnTo>
                  <a:lnTo>
                    <a:pt x="102396" y="195207"/>
                  </a:lnTo>
                  <a:lnTo>
                    <a:pt x="97738" y="228441"/>
                  </a:lnTo>
                  <a:lnTo>
                    <a:pt x="97308" y="263778"/>
                  </a:lnTo>
                  <a:lnTo>
                    <a:pt x="99202" y="283042"/>
                  </a:lnTo>
                  <a:lnTo>
                    <a:pt x="102125" y="293201"/>
                  </a:lnTo>
                  <a:lnTo>
                    <a:pt x="102898" y="294666"/>
                  </a:lnTo>
                  <a:lnTo>
                    <a:pt x="107778" y="299255"/>
                  </a:lnTo>
                  <a:lnTo>
                    <a:pt x="131307" y="312566"/>
                  </a:lnTo>
                  <a:lnTo>
                    <a:pt x="142456" y="314114"/>
                  </a:lnTo>
                  <a:lnTo>
                    <a:pt x="157488" y="312200"/>
                  </a:lnTo>
                  <a:lnTo>
                    <a:pt x="166698" y="306920"/>
                  </a:lnTo>
                  <a:lnTo>
                    <a:pt x="186928" y="289905"/>
                  </a:lnTo>
                  <a:lnTo>
                    <a:pt x="203001" y="268144"/>
                  </a:lnTo>
                  <a:lnTo>
                    <a:pt x="216208" y="234949"/>
                  </a:lnTo>
                  <a:lnTo>
                    <a:pt x="224695" y="205818"/>
                  </a:lnTo>
                  <a:lnTo>
                    <a:pt x="230833" y="174734"/>
                  </a:lnTo>
                  <a:lnTo>
                    <a:pt x="232742" y="143205"/>
                  </a:lnTo>
                  <a:lnTo>
                    <a:pt x="233006" y="111995"/>
                  </a:lnTo>
                  <a:lnTo>
                    <a:pt x="229491" y="82918"/>
                  </a:lnTo>
                  <a:lnTo>
                    <a:pt x="221907" y="58915"/>
                  </a:lnTo>
                  <a:lnTo>
                    <a:pt x="202150" y="29567"/>
                  </a:lnTo>
                  <a:lnTo>
                    <a:pt x="196511" y="23769"/>
                  </a:lnTo>
                  <a:lnTo>
                    <a:pt x="186492" y="17806"/>
                  </a:lnTo>
                  <a:lnTo>
                    <a:pt x="181519" y="16765"/>
                  </a:lnTo>
                  <a:lnTo>
                    <a:pt x="180327" y="17383"/>
                  </a:lnTo>
                  <a:lnTo>
                    <a:pt x="179639" y="17918"/>
                  </a:lnTo>
                  <a:lnTo>
                    <a:pt x="179445" y="19069"/>
                  </a:lnTo>
                  <a:lnTo>
                    <a:pt x="180433" y="26309"/>
                  </a:lnTo>
                  <a:lnTo>
                    <a:pt x="185990" y="39049"/>
                  </a:lnTo>
                  <a:lnTo>
                    <a:pt x="204533" y="61546"/>
                  </a:lnTo>
                  <a:lnTo>
                    <a:pt x="218906" y="69150"/>
                  </a:lnTo>
                  <a:lnTo>
                    <a:pt x="240960" y="77234"/>
                  </a:lnTo>
                  <a:lnTo>
                    <a:pt x="262817" y="77821"/>
                  </a:lnTo>
                  <a:lnTo>
                    <a:pt x="294132" y="71925"/>
                  </a:lnTo>
                  <a:lnTo>
                    <a:pt x="318099" y="60296"/>
                  </a:lnTo>
                  <a:lnTo>
                    <a:pt x="349713" y="28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01" name="SMARTInkShape-317">
            <a:extLst>
              <a:ext uri="{FF2B5EF4-FFF2-40B4-BE49-F238E27FC236}">
                <a16:creationId xmlns:a16="http://schemas.microsoft.com/office/drawing/2014/main" xmlns="" id="{B94E9112-0678-4834-999A-80BD6047E9CA}"/>
              </a:ext>
            </a:extLst>
          </p:cNvPr>
          <p:cNvSpPr/>
          <p:nvPr>
            <p:custDataLst>
              <p:tags r:id="rId5"/>
            </p:custDataLst>
          </p:nvPr>
        </p:nvSpPr>
        <p:spPr>
          <a:xfrm>
            <a:off x="8165306" y="1702594"/>
            <a:ext cx="4568" cy="1"/>
          </a:xfrm>
          <a:custGeom>
            <a:avLst/>
            <a:gdLst/>
            <a:ahLst/>
            <a:cxnLst/>
            <a:rect l="0" t="0" r="0" b="0"/>
            <a:pathLst>
              <a:path w="4568" h="1">
                <a:moveTo>
                  <a:pt x="0" y="0"/>
                </a:moveTo>
                <a:lnTo>
                  <a:pt x="0" y="0"/>
                </a:lnTo>
                <a:lnTo>
                  <a:pt x="4567" y="0"/>
                </a:lnTo>
                <a:lnTo>
                  <a:pt x="2382"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2" name="SMARTInkShape-318">
            <a:extLst>
              <a:ext uri="{FF2B5EF4-FFF2-40B4-BE49-F238E27FC236}">
                <a16:creationId xmlns:a16="http://schemas.microsoft.com/office/drawing/2014/main" xmlns="" id="{BDC51561-096D-43F7-BD5E-7AA7F6F5EAF0}"/>
              </a:ext>
            </a:extLst>
          </p:cNvPr>
          <p:cNvSpPr/>
          <p:nvPr>
            <p:custDataLst>
              <p:tags r:id="rId6"/>
            </p:custDataLst>
          </p:nvPr>
        </p:nvSpPr>
        <p:spPr>
          <a:xfrm>
            <a:off x="7522369" y="1695450"/>
            <a:ext cx="4763" cy="7145"/>
          </a:xfrm>
          <a:custGeom>
            <a:avLst/>
            <a:gdLst/>
            <a:ahLst/>
            <a:cxnLst/>
            <a:rect l="0" t="0" r="0" b="0"/>
            <a:pathLst>
              <a:path w="4763" h="7145">
                <a:moveTo>
                  <a:pt x="4762" y="7144"/>
                </a:moveTo>
                <a:lnTo>
                  <a:pt x="4762" y="7144"/>
                </a:lnTo>
                <a:lnTo>
                  <a:pt x="3498" y="5880"/>
                </a:lnTo>
                <a:lnTo>
                  <a:pt x="2878" y="4553"/>
                </a:lnTo>
                <a:lnTo>
                  <a:pt x="2712" y="3829"/>
                </a:lnTo>
                <a:lnTo>
                  <a:pt x="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3" name="SMARTInkShape-319">
            <a:extLst>
              <a:ext uri="{FF2B5EF4-FFF2-40B4-BE49-F238E27FC236}">
                <a16:creationId xmlns:a16="http://schemas.microsoft.com/office/drawing/2014/main" xmlns="" id="{F11FF785-D34E-4C7B-B9A6-9F905EEC0002}"/>
              </a:ext>
            </a:extLst>
          </p:cNvPr>
          <p:cNvSpPr/>
          <p:nvPr>
            <p:custDataLst>
              <p:tags r:id="rId7"/>
            </p:custDataLst>
          </p:nvPr>
        </p:nvSpPr>
        <p:spPr>
          <a:xfrm>
            <a:off x="6931819" y="1695450"/>
            <a:ext cx="7145" cy="1"/>
          </a:xfrm>
          <a:custGeom>
            <a:avLst/>
            <a:gdLst/>
            <a:ahLst/>
            <a:cxnLst/>
            <a:rect l="0" t="0" r="0" b="0"/>
            <a:pathLst>
              <a:path w="7145" h="1">
                <a:moveTo>
                  <a:pt x="0" y="0"/>
                </a:moveTo>
                <a:lnTo>
                  <a:pt x="0" y="0"/>
                </a:lnTo>
                <a:lnTo>
                  <a:pt x="7144"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4" name="SMARTInkShape-320">
            <a:extLst>
              <a:ext uri="{FF2B5EF4-FFF2-40B4-BE49-F238E27FC236}">
                <a16:creationId xmlns:a16="http://schemas.microsoft.com/office/drawing/2014/main" xmlns="" id="{441A4A61-6137-4519-978A-2CFB5FA598EE}"/>
              </a:ext>
            </a:extLst>
          </p:cNvPr>
          <p:cNvSpPr/>
          <p:nvPr>
            <p:custDataLst>
              <p:tags r:id="rId8"/>
            </p:custDataLst>
          </p:nvPr>
        </p:nvSpPr>
        <p:spPr>
          <a:xfrm>
            <a:off x="6319838" y="1709738"/>
            <a:ext cx="4763" cy="7144"/>
          </a:xfrm>
          <a:custGeom>
            <a:avLst/>
            <a:gdLst/>
            <a:ahLst/>
            <a:cxnLst/>
            <a:rect l="0" t="0" r="0" b="0"/>
            <a:pathLst>
              <a:path w="4763" h="7144">
                <a:moveTo>
                  <a:pt x="0" y="0"/>
                </a:moveTo>
                <a:lnTo>
                  <a:pt x="0" y="0"/>
                </a:lnTo>
                <a:lnTo>
                  <a:pt x="4762" y="714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5" name="SMARTInkShape-321">
            <a:extLst>
              <a:ext uri="{FF2B5EF4-FFF2-40B4-BE49-F238E27FC236}">
                <a16:creationId xmlns:a16="http://schemas.microsoft.com/office/drawing/2014/main" xmlns="" id="{98F3960E-2175-456B-AD07-6C61587E21F4}"/>
              </a:ext>
            </a:extLst>
          </p:cNvPr>
          <p:cNvSpPr/>
          <p:nvPr>
            <p:custDataLst>
              <p:tags r:id="rId9"/>
            </p:custDataLst>
          </p:nvPr>
        </p:nvSpPr>
        <p:spPr>
          <a:xfrm>
            <a:off x="5095875" y="1695450"/>
            <a:ext cx="9526" cy="4764"/>
          </a:xfrm>
          <a:custGeom>
            <a:avLst/>
            <a:gdLst/>
            <a:ahLst/>
            <a:cxnLst/>
            <a:rect l="0" t="0" r="0" b="0"/>
            <a:pathLst>
              <a:path w="9526" h="4764">
                <a:moveTo>
                  <a:pt x="0" y="4763"/>
                </a:moveTo>
                <a:lnTo>
                  <a:pt x="0" y="4763"/>
                </a:lnTo>
                <a:lnTo>
                  <a:pt x="0" y="3498"/>
                </a:lnTo>
                <a:lnTo>
                  <a:pt x="705" y="2172"/>
                </a:lnTo>
                <a:lnTo>
                  <a:pt x="1264" y="1448"/>
                </a:lnTo>
                <a:lnTo>
                  <a:pt x="2590" y="644"/>
                </a:lnTo>
                <a:lnTo>
                  <a:pt x="5530" y="191"/>
                </a:lnTo>
                <a:lnTo>
                  <a:pt x="9525"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6" name="SMARTInkShape-322">
            <a:extLst>
              <a:ext uri="{FF2B5EF4-FFF2-40B4-BE49-F238E27FC236}">
                <a16:creationId xmlns:a16="http://schemas.microsoft.com/office/drawing/2014/main" xmlns="" id="{84C193E9-2154-443E-8004-6FCD7471A09B}"/>
              </a:ext>
            </a:extLst>
          </p:cNvPr>
          <p:cNvSpPr/>
          <p:nvPr>
            <p:custDataLst>
              <p:tags r:id="rId10"/>
            </p:custDataLst>
          </p:nvPr>
        </p:nvSpPr>
        <p:spPr>
          <a:xfrm>
            <a:off x="4469606" y="1693069"/>
            <a:ext cx="7145" cy="7145"/>
          </a:xfrm>
          <a:custGeom>
            <a:avLst/>
            <a:gdLst/>
            <a:ahLst/>
            <a:cxnLst/>
            <a:rect l="0" t="0" r="0" b="0"/>
            <a:pathLst>
              <a:path w="7145" h="7145">
                <a:moveTo>
                  <a:pt x="0" y="7144"/>
                </a:moveTo>
                <a:lnTo>
                  <a:pt x="0" y="7144"/>
                </a:lnTo>
                <a:lnTo>
                  <a:pt x="0" y="5879"/>
                </a:lnTo>
                <a:lnTo>
                  <a:pt x="706" y="4553"/>
                </a:lnTo>
                <a:lnTo>
                  <a:pt x="3314" y="1546"/>
                </a:lnTo>
                <a:lnTo>
                  <a:pt x="7144"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7" name="SMARTInkShape-323">
            <a:extLst>
              <a:ext uri="{FF2B5EF4-FFF2-40B4-BE49-F238E27FC236}">
                <a16:creationId xmlns:a16="http://schemas.microsoft.com/office/drawing/2014/main" xmlns="" id="{CF04A3F2-E0CA-468E-9CB6-A78EC6DB6C1F}"/>
              </a:ext>
            </a:extLst>
          </p:cNvPr>
          <p:cNvSpPr/>
          <p:nvPr>
            <p:custDataLst>
              <p:tags r:id="rId11"/>
            </p:custDataLst>
          </p:nvPr>
        </p:nvSpPr>
        <p:spPr>
          <a:xfrm>
            <a:off x="3883819" y="1685925"/>
            <a:ext cx="2382" cy="7145"/>
          </a:xfrm>
          <a:custGeom>
            <a:avLst/>
            <a:gdLst/>
            <a:ahLst/>
            <a:cxnLst/>
            <a:rect l="0" t="0" r="0" b="0"/>
            <a:pathLst>
              <a:path w="2382" h="7145">
                <a:moveTo>
                  <a:pt x="0" y="7144"/>
                </a:moveTo>
                <a:lnTo>
                  <a:pt x="0" y="7144"/>
                </a:lnTo>
                <a:lnTo>
                  <a:pt x="0" y="1779"/>
                </a:lnTo>
                <a:lnTo>
                  <a:pt x="264" y="1186"/>
                </a:lnTo>
                <a:lnTo>
                  <a:pt x="705" y="791"/>
                </a:lnTo>
                <a:lnTo>
                  <a:pt x="2381"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8" name="SMARTInkShape-324">
            <a:extLst>
              <a:ext uri="{FF2B5EF4-FFF2-40B4-BE49-F238E27FC236}">
                <a16:creationId xmlns:a16="http://schemas.microsoft.com/office/drawing/2014/main" xmlns="" id="{B15F1B8A-7469-4354-B0FC-9CDE824DA127}"/>
              </a:ext>
            </a:extLst>
          </p:cNvPr>
          <p:cNvSpPr/>
          <p:nvPr>
            <p:custDataLst>
              <p:tags r:id="rId12"/>
            </p:custDataLst>
          </p:nvPr>
        </p:nvSpPr>
        <p:spPr>
          <a:xfrm>
            <a:off x="3290888" y="1581164"/>
            <a:ext cx="202407" cy="352073"/>
          </a:xfrm>
          <a:custGeom>
            <a:avLst/>
            <a:gdLst/>
            <a:ahLst/>
            <a:cxnLst/>
            <a:rect l="0" t="0" r="0" b="0"/>
            <a:pathLst>
              <a:path w="202407" h="352073">
                <a:moveTo>
                  <a:pt x="0" y="104761"/>
                </a:moveTo>
                <a:lnTo>
                  <a:pt x="0" y="104761"/>
                </a:lnTo>
                <a:lnTo>
                  <a:pt x="0" y="102382"/>
                </a:lnTo>
                <a:lnTo>
                  <a:pt x="13816" y="98318"/>
                </a:lnTo>
                <a:lnTo>
                  <a:pt x="18439" y="95208"/>
                </a:lnTo>
                <a:lnTo>
                  <a:pt x="51809" y="60590"/>
                </a:lnTo>
                <a:lnTo>
                  <a:pt x="63466" y="45153"/>
                </a:lnTo>
                <a:lnTo>
                  <a:pt x="67657" y="32986"/>
                </a:lnTo>
                <a:lnTo>
                  <a:pt x="69019" y="16462"/>
                </a:lnTo>
                <a:lnTo>
                  <a:pt x="68334" y="14541"/>
                </a:lnTo>
                <a:lnTo>
                  <a:pt x="67412" y="12805"/>
                </a:lnTo>
                <a:lnTo>
                  <a:pt x="67002" y="11151"/>
                </a:lnTo>
                <a:lnTo>
                  <a:pt x="65409" y="9534"/>
                </a:lnTo>
                <a:lnTo>
                  <a:pt x="54942" y="2507"/>
                </a:lnTo>
                <a:lnTo>
                  <a:pt x="56676" y="6861"/>
                </a:lnTo>
                <a:lnTo>
                  <a:pt x="56834" y="7744"/>
                </a:lnTo>
                <a:lnTo>
                  <a:pt x="65323" y="13456"/>
                </a:lnTo>
                <a:lnTo>
                  <a:pt x="81470" y="18023"/>
                </a:lnTo>
                <a:lnTo>
                  <a:pt x="94252" y="18130"/>
                </a:lnTo>
                <a:lnTo>
                  <a:pt x="125540" y="12346"/>
                </a:lnTo>
                <a:lnTo>
                  <a:pt x="136633" y="7128"/>
                </a:lnTo>
                <a:lnTo>
                  <a:pt x="142727" y="148"/>
                </a:lnTo>
                <a:lnTo>
                  <a:pt x="140944" y="18"/>
                </a:lnTo>
                <a:lnTo>
                  <a:pt x="139547" y="0"/>
                </a:lnTo>
                <a:lnTo>
                  <a:pt x="139069" y="260"/>
                </a:lnTo>
                <a:lnTo>
                  <a:pt x="138750" y="698"/>
                </a:lnTo>
                <a:lnTo>
                  <a:pt x="138131" y="1890"/>
                </a:lnTo>
                <a:lnTo>
                  <a:pt x="134835" y="6848"/>
                </a:lnTo>
                <a:lnTo>
                  <a:pt x="122064" y="40203"/>
                </a:lnTo>
                <a:lnTo>
                  <a:pt x="110669" y="65009"/>
                </a:lnTo>
                <a:lnTo>
                  <a:pt x="101603" y="89350"/>
                </a:lnTo>
                <a:lnTo>
                  <a:pt x="98337" y="94983"/>
                </a:lnTo>
                <a:lnTo>
                  <a:pt x="97459" y="99171"/>
                </a:lnTo>
                <a:lnTo>
                  <a:pt x="95765" y="102373"/>
                </a:lnTo>
                <a:lnTo>
                  <a:pt x="95351" y="104289"/>
                </a:lnTo>
                <a:lnTo>
                  <a:pt x="94015" y="105885"/>
                </a:lnTo>
                <a:lnTo>
                  <a:pt x="92673" y="106584"/>
                </a:lnTo>
                <a:lnTo>
                  <a:pt x="91944" y="106770"/>
                </a:lnTo>
                <a:lnTo>
                  <a:pt x="91458" y="107159"/>
                </a:lnTo>
                <a:lnTo>
                  <a:pt x="90525" y="109416"/>
                </a:lnTo>
                <a:lnTo>
                  <a:pt x="90487" y="113925"/>
                </a:lnTo>
                <a:lnTo>
                  <a:pt x="90223" y="114046"/>
                </a:lnTo>
                <a:lnTo>
                  <a:pt x="88204" y="114277"/>
                </a:lnTo>
                <a:lnTo>
                  <a:pt x="88114" y="117600"/>
                </a:lnTo>
                <a:lnTo>
                  <a:pt x="88376" y="117818"/>
                </a:lnTo>
                <a:lnTo>
                  <a:pt x="88815" y="117699"/>
                </a:lnTo>
                <a:lnTo>
                  <a:pt x="92508" y="114635"/>
                </a:lnTo>
                <a:lnTo>
                  <a:pt x="96335" y="114090"/>
                </a:lnTo>
                <a:lnTo>
                  <a:pt x="99913" y="112415"/>
                </a:lnTo>
                <a:lnTo>
                  <a:pt x="112281" y="111913"/>
                </a:lnTo>
                <a:lnTo>
                  <a:pt x="125837" y="115967"/>
                </a:lnTo>
                <a:lnTo>
                  <a:pt x="128511" y="117502"/>
                </a:lnTo>
                <a:lnTo>
                  <a:pt x="136117" y="126328"/>
                </a:lnTo>
                <a:lnTo>
                  <a:pt x="148315" y="146745"/>
                </a:lnTo>
                <a:lnTo>
                  <a:pt x="148883" y="148625"/>
                </a:lnTo>
                <a:lnTo>
                  <a:pt x="170313" y="184215"/>
                </a:lnTo>
                <a:lnTo>
                  <a:pt x="179234" y="219297"/>
                </a:lnTo>
                <a:lnTo>
                  <a:pt x="184009" y="254928"/>
                </a:lnTo>
                <a:lnTo>
                  <a:pt x="185405" y="287378"/>
                </a:lnTo>
                <a:lnTo>
                  <a:pt x="179031" y="322309"/>
                </a:lnTo>
                <a:lnTo>
                  <a:pt x="173769" y="334636"/>
                </a:lnTo>
                <a:lnTo>
                  <a:pt x="163918" y="345609"/>
                </a:lnTo>
                <a:lnTo>
                  <a:pt x="159987" y="348308"/>
                </a:lnTo>
                <a:lnTo>
                  <a:pt x="147304" y="352035"/>
                </a:lnTo>
                <a:lnTo>
                  <a:pt x="140222" y="352072"/>
                </a:lnTo>
                <a:lnTo>
                  <a:pt x="133095" y="350351"/>
                </a:lnTo>
                <a:lnTo>
                  <a:pt x="117143" y="339705"/>
                </a:lnTo>
                <a:lnTo>
                  <a:pt x="112146" y="332524"/>
                </a:lnTo>
                <a:lnTo>
                  <a:pt x="106452" y="317736"/>
                </a:lnTo>
                <a:lnTo>
                  <a:pt x="104794" y="286056"/>
                </a:lnTo>
                <a:lnTo>
                  <a:pt x="107367" y="261478"/>
                </a:lnTo>
                <a:lnTo>
                  <a:pt x="114311" y="227172"/>
                </a:lnTo>
                <a:lnTo>
                  <a:pt x="128038" y="192060"/>
                </a:lnTo>
                <a:lnTo>
                  <a:pt x="130460" y="187746"/>
                </a:lnTo>
                <a:lnTo>
                  <a:pt x="155351" y="154083"/>
                </a:lnTo>
                <a:lnTo>
                  <a:pt x="178044" y="118449"/>
                </a:lnTo>
                <a:lnTo>
                  <a:pt x="193515" y="101760"/>
                </a:lnTo>
                <a:lnTo>
                  <a:pt x="202406" y="95236"/>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9" name="SMARTInkShape-325">
            <a:extLst>
              <a:ext uri="{FF2B5EF4-FFF2-40B4-BE49-F238E27FC236}">
                <a16:creationId xmlns:a16="http://schemas.microsoft.com/office/drawing/2014/main" xmlns="" id="{09B8D36A-DBB2-40AD-B83A-D08928A38A0F}"/>
              </a:ext>
            </a:extLst>
          </p:cNvPr>
          <p:cNvSpPr/>
          <p:nvPr>
            <p:custDataLst>
              <p:tags r:id="rId13"/>
            </p:custDataLst>
          </p:nvPr>
        </p:nvSpPr>
        <p:spPr>
          <a:xfrm>
            <a:off x="2664619" y="1578790"/>
            <a:ext cx="240507" cy="357125"/>
          </a:xfrm>
          <a:custGeom>
            <a:avLst/>
            <a:gdLst/>
            <a:ahLst/>
            <a:cxnLst/>
            <a:rect l="0" t="0" r="0" b="0"/>
            <a:pathLst>
              <a:path w="240507" h="357125">
                <a:moveTo>
                  <a:pt x="0" y="111898"/>
                </a:moveTo>
                <a:lnTo>
                  <a:pt x="0" y="111898"/>
                </a:lnTo>
                <a:lnTo>
                  <a:pt x="2166" y="109996"/>
                </a:lnTo>
                <a:lnTo>
                  <a:pt x="5698" y="108100"/>
                </a:lnTo>
                <a:lnTo>
                  <a:pt x="40652" y="95859"/>
                </a:lnTo>
                <a:lnTo>
                  <a:pt x="46970" y="92329"/>
                </a:lnTo>
                <a:lnTo>
                  <a:pt x="52899" y="88637"/>
                </a:lnTo>
                <a:lnTo>
                  <a:pt x="57377" y="86214"/>
                </a:lnTo>
                <a:lnTo>
                  <a:pt x="82082" y="65650"/>
                </a:lnTo>
                <a:lnTo>
                  <a:pt x="93278" y="47958"/>
                </a:lnTo>
                <a:lnTo>
                  <a:pt x="96497" y="38688"/>
                </a:lnTo>
                <a:lnTo>
                  <a:pt x="97482" y="28268"/>
                </a:lnTo>
                <a:lnTo>
                  <a:pt x="96859" y="25075"/>
                </a:lnTo>
                <a:lnTo>
                  <a:pt x="92095" y="14666"/>
                </a:lnTo>
                <a:lnTo>
                  <a:pt x="86995" y="8283"/>
                </a:lnTo>
                <a:lnTo>
                  <a:pt x="85572" y="5379"/>
                </a:lnTo>
                <a:lnTo>
                  <a:pt x="82299" y="1814"/>
                </a:lnTo>
                <a:lnTo>
                  <a:pt x="80410" y="794"/>
                </a:lnTo>
                <a:lnTo>
                  <a:pt x="77041" y="140"/>
                </a:lnTo>
                <a:lnTo>
                  <a:pt x="73031" y="0"/>
                </a:lnTo>
                <a:lnTo>
                  <a:pt x="72500" y="257"/>
                </a:lnTo>
                <a:lnTo>
                  <a:pt x="72146" y="694"/>
                </a:lnTo>
                <a:lnTo>
                  <a:pt x="71910" y="1249"/>
                </a:lnTo>
                <a:lnTo>
                  <a:pt x="71479" y="7627"/>
                </a:lnTo>
                <a:lnTo>
                  <a:pt x="72161" y="9375"/>
                </a:lnTo>
                <a:lnTo>
                  <a:pt x="72714" y="10212"/>
                </a:lnTo>
                <a:lnTo>
                  <a:pt x="85771" y="19489"/>
                </a:lnTo>
                <a:lnTo>
                  <a:pt x="89890" y="20556"/>
                </a:lnTo>
                <a:lnTo>
                  <a:pt x="123098" y="23716"/>
                </a:lnTo>
                <a:lnTo>
                  <a:pt x="143515" y="23081"/>
                </a:lnTo>
                <a:lnTo>
                  <a:pt x="156039" y="21557"/>
                </a:lnTo>
                <a:lnTo>
                  <a:pt x="166465" y="20175"/>
                </a:lnTo>
                <a:lnTo>
                  <a:pt x="185475" y="12003"/>
                </a:lnTo>
                <a:lnTo>
                  <a:pt x="187057" y="11908"/>
                </a:lnTo>
                <a:lnTo>
                  <a:pt x="186500" y="11895"/>
                </a:lnTo>
                <a:lnTo>
                  <a:pt x="185371" y="12595"/>
                </a:lnTo>
                <a:lnTo>
                  <a:pt x="175365" y="21154"/>
                </a:lnTo>
                <a:lnTo>
                  <a:pt x="172198" y="26273"/>
                </a:lnTo>
                <a:lnTo>
                  <a:pt x="157615" y="43336"/>
                </a:lnTo>
                <a:lnTo>
                  <a:pt x="135476" y="75984"/>
                </a:lnTo>
                <a:lnTo>
                  <a:pt x="119897" y="92229"/>
                </a:lnTo>
                <a:lnTo>
                  <a:pt x="115008" y="99839"/>
                </a:lnTo>
                <a:lnTo>
                  <a:pt x="114350" y="101511"/>
                </a:lnTo>
                <a:lnTo>
                  <a:pt x="112756" y="103940"/>
                </a:lnTo>
                <a:lnTo>
                  <a:pt x="112029" y="106662"/>
                </a:lnTo>
                <a:lnTo>
                  <a:pt x="109638" y="109406"/>
                </a:lnTo>
                <a:lnTo>
                  <a:pt x="109537" y="114278"/>
                </a:lnTo>
                <a:lnTo>
                  <a:pt x="123557" y="114014"/>
                </a:lnTo>
                <a:lnTo>
                  <a:pt x="134466" y="112045"/>
                </a:lnTo>
                <a:lnTo>
                  <a:pt x="138079" y="111698"/>
                </a:lnTo>
                <a:lnTo>
                  <a:pt x="140567" y="110662"/>
                </a:lnTo>
                <a:lnTo>
                  <a:pt x="143260" y="110731"/>
                </a:lnTo>
                <a:lnTo>
                  <a:pt x="158522" y="114319"/>
                </a:lnTo>
                <a:lnTo>
                  <a:pt x="160236" y="115443"/>
                </a:lnTo>
                <a:lnTo>
                  <a:pt x="164998" y="120975"/>
                </a:lnTo>
                <a:lnTo>
                  <a:pt x="169529" y="124509"/>
                </a:lnTo>
                <a:lnTo>
                  <a:pt x="190826" y="149683"/>
                </a:lnTo>
                <a:lnTo>
                  <a:pt x="191968" y="153297"/>
                </a:lnTo>
                <a:lnTo>
                  <a:pt x="193965" y="160821"/>
                </a:lnTo>
                <a:lnTo>
                  <a:pt x="198861" y="171600"/>
                </a:lnTo>
                <a:lnTo>
                  <a:pt x="204752" y="193143"/>
                </a:lnTo>
                <a:lnTo>
                  <a:pt x="206613" y="198070"/>
                </a:lnTo>
                <a:lnTo>
                  <a:pt x="213724" y="232262"/>
                </a:lnTo>
                <a:lnTo>
                  <a:pt x="215397" y="267303"/>
                </a:lnTo>
                <a:lnTo>
                  <a:pt x="209577" y="302801"/>
                </a:lnTo>
                <a:lnTo>
                  <a:pt x="201603" y="325049"/>
                </a:lnTo>
                <a:lnTo>
                  <a:pt x="196463" y="333305"/>
                </a:lnTo>
                <a:lnTo>
                  <a:pt x="194235" y="340958"/>
                </a:lnTo>
                <a:lnTo>
                  <a:pt x="190661" y="344759"/>
                </a:lnTo>
                <a:lnTo>
                  <a:pt x="175105" y="353029"/>
                </a:lnTo>
                <a:lnTo>
                  <a:pt x="164356" y="356681"/>
                </a:lnTo>
                <a:lnTo>
                  <a:pt x="155509" y="357124"/>
                </a:lnTo>
                <a:lnTo>
                  <a:pt x="145744" y="354570"/>
                </a:lnTo>
                <a:lnTo>
                  <a:pt x="137383" y="350523"/>
                </a:lnTo>
                <a:lnTo>
                  <a:pt x="128064" y="341989"/>
                </a:lnTo>
                <a:lnTo>
                  <a:pt x="123171" y="335399"/>
                </a:lnTo>
                <a:lnTo>
                  <a:pt x="119438" y="312759"/>
                </a:lnTo>
                <a:lnTo>
                  <a:pt x="120951" y="278468"/>
                </a:lnTo>
                <a:lnTo>
                  <a:pt x="124696" y="257222"/>
                </a:lnTo>
                <a:lnTo>
                  <a:pt x="137432" y="226612"/>
                </a:lnTo>
                <a:lnTo>
                  <a:pt x="145745" y="213167"/>
                </a:lnTo>
                <a:lnTo>
                  <a:pt x="147590" y="208764"/>
                </a:lnTo>
                <a:lnTo>
                  <a:pt x="165646" y="182474"/>
                </a:lnTo>
                <a:lnTo>
                  <a:pt x="199941" y="152357"/>
                </a:lnTo>
                <a:lnTo>
                  <a:pt x="228576" y="117333"/>
                </a:lnTo>
                <a:lnTo>
                  <a:pt x="240000" y="103214"/>
                </a:lnTo>
                <a:lnTo>
                  <a:pt x="240506" y="99991"/>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0" name="SMARTInkShape-326">
            <a:extLst>
              <a:ext uri="{FF2B5EF4-FFF2-40B4-BE49-F238E27FC236}">
                <a16:creationId xmlns:a16="http://schemas.microsoft.com/office/drawing/2014/main" xmlns="" id="{27C37934-EBA7-4823-9633-75B99825CCEE}"/>
              </a:ext>
            </a:extLst>
          </p:cNvPr>
          <p:cNvSpPr/>
          <p:nvPr>
            <p:custDataLst>
              <p:tags r:id="rId14"/>
            </p:custDataLst>
          </p:nvPr>
        </p:nvSpPr>
        <p:spPr>
          <a:xfrm>
            <a:off x="2059781" y="1576912"/>
            <a:ext cx="209551" cy="356654"/>
          </a:xfrm>
          <a:custGeom>
            <a:avLst/>
            <a:gdLst/>
            <a:ahLst/>
            <a:cxnLst/>
            <a:rect l="0" t="0" r="0" b="0"/>
            <a:pathLst>
              <a:path w="209551" h="356654">
                <a:moveTo>
                  <a:pt x="0" y="113776"/>
                </a:moveTo>
                <a:lnTo>
                  <a:pt x="0" y="113776"/>
                </a:lnTo>
                <a:lnTo>
                  <a:pt x="1264" y="112511"/>
                </a:lnTo>
                <a:lnTo>
                  <a:pt x="36040" y="89604"/>
                </a:lnTo>
                <a:lnTo>
                  <a:pt x="43370" y="83977"/>
                </a:lnTo>
                <a:lnTo>
                  <a:pt x="74214" y="48405"/>
                </a:lnTo>
                <a:lnTo>
                  <a:pt x="78228" y="42653"/>
                </a:lnTo>
                <a:lnTo>
                  <a:pt x="81711" y="33730"/>
                </a:lnTo>
                <a:lnTo>
                  <a:pt x="83129" y="21027"/>
                </a:lnTo>
                <a:lnTo>
                  <a:pt x="81837" y="16198"/>
                </a:lnTo>
                <a:lnTo>
                  <a:pt x="75458" y="4057"/>
                </a:lnTo>
                <a:lnTo>
                  <a:pt x="73040" y="1245"/>
                </a:lnTo>
                <a:lnTo>
                  <a:pt x="71445" y="262"/>
                </a:lnTo>
                <a:lnTo>
                  <a:pt x="70648" y="0"/>
                </a:lnTo>
                <a:lnTo>
                  <a:pt x="69853" y="90"/>
                </a:lnTo>
                <a:lnTo>
                  <a:pt x="67146" y="1572"/>
                </a:lnTo>
                <a:lnTo>
                  <a:pt x="65551" y="4300"/>
                </a:lnTo>
                <a:lnTo>
                  <a:pt x="65396" y="5338"/>
                </a:lnTo>
                <a:lnTo>
                  <a:pt x="66793" y="12182"/>
                </a:lnTo>
                <a:lnTo>
                  <a:pt x="67874" y="14207"/>
                </a:lnTo>
                <a:lnTo>
                  <a:pt x="73763" y="18098"/>
                </a:lnTo>
                <a:lnTo>
                  <a:pt x="90152" y="23975"/>
                </a:lnTo>
                <a:lnTo>
                  <a:pt x="109632" y="25521"/>
                </a:lnTo>
                <a:lnTo>
                  <a:pt x="143043" y="21450"/>
                </a:lnTo>
                <a:lnTo>
                  <a:pt x="155474" y="15424"/>
                </a:lnTo>
                <a:lnTo>
                  <a:pt x="160719" y="12579"/>
                </a:lnTo>
                <a:lnTo>
                  <a:pt x="163598" y="11618"/>
                </a:lnTo>
                <a:lnTo>
                  <a:pt x="163834" y="11275"/>
                </a:lnTo>
                <a:lnTo>
                  <a:pt x="164167" y="10057"/>
                </a:lnTo>
                <a:lnTo>
                  <a:pt x="164288" y="11155"/>
                </a:lnTo>
                <a:lnTo>
                  <a:pt x="163593" y="11281"/>
                </a:lnTo>
                <a:lnTo>
                  <a:pt x="163037" y="11315"/>
                </a:lnTo>
                <a:lnTo>
                  <a:pt x="161714" y="12763"/>
                </a:lnTo>
                <a:lnTo>
                  <a:pt x="139873" y="45828"/>
                </a:lnTo>
                <a:lnTo>
                  <a:pt x="114170" y="79773"/>
                </a:lnTo>
                <a:lnTo>
                  <a:pt x="100527" y="97722"/>
                </a:lnTo>
                <a:lnTo>
                  <a:pt x="99562" y="98311"/>
                </a:lnTo>
                <a:lnTo>
                  <a:pt x="95295" y="103103"/>
                </a:lnTo>
                <a:lnTo>
                  <a:pt x="93348" y="104024"/>
                </a:lnTo>
                <a:lnTo>
                  <a:pt x="90861" y="104231"/>
                </a:lnTo>
                <a:lnTo>
                  <a:pt x="90737" y="104502"/>
                </a:lnTo>
                <a:lnTo>
                  <a:pt x="90488" y="106629"/>
                </a:lnTo>
                <a:lnTo>
                  <a:pt x="94035" y="106632"/>
                </a:lnTo>
                <a:lnTo>
                  <a:pt x="94440" y="106896"/>
                </a:lnTo>
                <a:lnTo>
                  <a:pt x="94710" y="107337"/>
                </a:lnTo>
                <a:lnTo>
                  <a:pt x="94890" y="107896"/>
                </a:lnTo>
                <a:lnTo>
                  <a:pt x="95275" y="108268"/>
                </a:lnTo>
                <a:lnTo>
                  <a:pt x="96408" y="108682"/>
                </a:lnTo>
                <a:lnTo>
                  <a:pt x="119124" y="109718"/>
                </a:lnTo>
                <a:lnTo>
                  <a:pt x="131823" y="113235"/>
                </a:lnTo>
                <a:lnTo>
                  <a:pt x="135582" y="113800"/>
                </a:lnTo>
                <a:lnTo>
                  <a:pt x="140856" y="115613"/>
                </a:lnTo>
                <a:lnTo>
                  <a:pt x="143566" y="116180"/>
                </a:lnTo>
                <a:lnTo>
                  <a:pt x="145651" y="117313"/>
                </a:lnTo>
                <a:lnTo>
                  <a:pt x="149411" y="121569"/>
                </a:lnTo>
                <a:lnTo>
                  <a:pt x="152042" y="122531"/>
                </a:lnTo>
                <a:lnTo>
                  <a:pt x="152955" y="123317"/>
                </a:lnTo>
                <a:lnTo>
                  <a:pt x="156258" y="131114"/>
                </a:lnTo>
                <a:lnTo>
                  <a:pt x="156760" y="133212"/>
                </a:lnTo>
                <a:lnTo>
                  <a:pt x="174538" y="168162"/>
                </a:lnTo>
                <a:lnTo>
                  <a:pt x="177392" y="172488"/>
                </a:lnTo>
                <a:lnTo>
                  <a:pt x="181079" y="181767"/>
                </a:lnTo>
                <a:lnTo>
                  <a:pt x="188122" y="197712"/>
                </a:lnTo>
                <a:lnTo>
                  <a:pt x="189795" y="205144"/>
                </a:lnTo>
                <a:lnTo>
                  <a:pt x="190997" y="212638"/>
                </a:lnTo>
                <a:lnTo>
                  <a:pt x="194821" y="230984"/>
                </a:lnTo>
                <a:lnTo>
                  <a:pt x="195259" y="264463"/>
                </a:lnTo>
                <a:lnTo>
                  <a:pt x="193362" y="297039"/>
                </a:lnTo>
                <a:lnTo>
                  <a:pt x="190056" y="316808"/>
                </a:lnTo>
                <a:lnTo>
                  <a:pt x="177232" y="336261"/>
                </a:lnTo>
                <a:lnTo>
                  <a:pt x="165317" y="346071"/>
                </a:lnTo>
                <a:lnTo>
                  <a:pt x="152599" y="353572"/>
                </a:lnTo>
                <a:lnTo>
                  <a:pt x="138203" y="356497"/>
                </a:lnTo>
                <a:lnTo>
                  <a:pt x="126219" y="356653"/>
                </a:lnTo>
                <a:lnTo>
                  <a:pt x="122006" y="355396"/>
                </a:lnTo>
                <a:lnTo>
                  <a:pt x="118671" y="353348"/>
                </a:lnTo>
                <a:lnTo>
                  <a:pt x="103081" y="338295"/>
                </a:lnTo>
                <a:lnTo>
                  <a:pt x="101376" y="335182"/>
                </a:lnTo>
                <a:lnTo>
                  <a:pt x="95580" y="316948"/>
                </a:lnTo>
                <a:lnTo>
                  <a:pt x="94642" y="309971"/>
                </a:lnTo>
                <a:lnTo>
                  <a:pt x="93394" y="303141"/>
                </a:lnTo>
                <a:lnTo>
                  <a:pt x="93730" y="294414"/>
                </a:lnTo>
                <a:lnTo>
                  <a:pt x="101090" y="259115"/>
                </a:lnTo>
                <a:lnTo>
                  <a:pt x="116279" y="225472"/>
                </a:lnTo>
                <a:lnTo>
                  <a:pt x="125260" y="206631"/>
                </a:lnTo>
                <a:lnTo>
                  <a:pt x="149076" y="173395"/>
                </a:lnTo>
                <a:lnTo>
                  <a:pt x="174916" y="139265"/>
                </a:lnTo>
                <a:lnTo>
                  <a:pt x="198151" y="113709"/>
                </a:lnTo>
                <a:lnTo>
                  <a:pt x="204725" y="109645"/>
                </a:lnTo>
                <a:lnTo>
                  <a:pt x="206347" y="109029"/>
                </a:lnTo>
                <a:lnTo>
                  <a:pt x="209550" y="106632"/>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1" name="SMARTInkShape-327">
            <a:extLst>
              <a:ext uri="{FF2B5EF4-FFF2-40B4-BE49-F238E27FC236}">
                <a16:creationId xmlns:a16="http://schemas.microsoft.com/office/drawing/2014/main" xmlns="" id="{7A978229-6A86-4D49-B0A6-C3A892259EFD}"/>
              </a:ext>
            </a:extLst>
          </p:cNvPr>
          <p:cNvSpPr/>
          <p:nvPr>
            <p:custDataLst>
              <p:tags r:id="rId15"/>
            </p:custDataLst>
          </p:nvPr>
        </p:nvSpPr>
        <p:spPr>
          <a:xfrm>
            <a:off x="1433513" y="1571625"/>
            <a:ext cx="259557" cy="365596"/>
          </a:xfrm>
          <a:custGeom>
            <a:avLst/>
            <a:gdLst/>
            <a:ahLst/>
            <a:cxnLst/>
            <a:rect l="0" t="0" r="0" b="0"/>
            <a:pathLst>
              <a:path w="259557" h="365596">
                <a:moveTo>
                  <a:pt x="0" y="123825"/>
                </a:moveTo>
                <a:lnTo>
                  <a:pt x="0" y="123825"/>
                </a:lnTo>
                <a:lnTo>
                  <a:pt x="9818" y="120287"/>
                </a:lnTo>
                <a:lnTo>
                  <a:pt x="14113" y="116837"/>
                </a:lnTo>
                <a:lnTo>
                  <a:pt x="18951" y="116681"/>
                </a:lnTo>
                <a:lnTo>
                  <a:pt x="19020" y="117945"/>
                </a:lnTo>
                <a:lnTo>
                  <a:pt x="19295" y="118318"/>
                </a:lnTo>
                <a:lnTo>
                  <a:pt x="21401" y="119054"/>
                </a:lnTo>
                <a:lnTo>
                  <a:pt x="27351" y="119063"/>
                </a:lnTo>
                <a:lnTo>
                  <a:pt x="28736" y="118357"/>
                </a:lnTo>
                <a:lnTo>
                  <a:pt x="30517" y="117012"/>
                </a:lnTo>
                <a:lnTo>
                  <a:pt x="32770" y="116482"/>
                </a:lnTo>
                <a:lnTo>
                  <a:pt x="34992" y="115064"/>
                </a:lnTo>
                <a:lnTo>
                  <a:pt x="37326" y="114262"/>
                </a:lnTo>
                <a:lnTo>
                  <a:pt x="42863" y="110194"/>
                </a:lnTo>
                <a:lnTo>
                  <a:pt x="44450" y="109565"/>
                </a:lnTo>
                <a:lnTo>
                  <a:pt x="50849" y="105766"/>
                </a:lnTo>
                <a:lnTo>
                  <a:pt x="53754" y="104804"/>
                </a:lnTo>
                <a:lnTo>
                  <a:pt x="55464" y="103641"/>
                </a:lnTo>
                <a:lnTo>
                  <a:pt x="56400" y="102243"/>
                </a:lnTo>
                <a:lnTo>
                  <a:pt x="56650" y="101499"/>
                </a:lnTo>
                <a:lnTo>
                  <a:pt x="60794" y="97925"/>
                </a:lnTo>
                <a:lnTo>
                  <a:pt x="65239" y="95514"/>
                </a:lnTo>
                <a:lnTo>
                  <a:pt x="67750" y="92005"/>
                </a:lnTo>
                <a:lnTo>
                  <a:pt x="77727" y="84401"/>
                </a:lnTo>
                <a:lnTo>
                  <a:pt x="79348" y="83814"/>
                </a:lnTo>
                <a:lnTo>
                  <a:pt x="79886" y="83392"/>
                </a:lnTo>
                <a:lnTo>
                  <a:pt x="87296" y="73953"/>
                </a:lnTo>
                <a:lnTo>
                  <a:pt x="87566" y="73114"/>
                </a:lnTo>
                <a:lnTo>
                  <a:pt x="88011" y="72555"/>
                </a:lnTo>
                <a:lnTo>
                  <a:pt x="95262" y="67338"/>
                </a:lnTo>
                <a:lnTo>
                  <a:pt x="96051" y="67117"/>
                </a:lnTo>
                <a:lnTo>
                  <a:pt x="97634" y="65460"/>
                </a:lnTo>
                <a:lnTo>
                  <a:pt x="113675" y="44503"/>
                </a:lnTo>
                <a:lnTo>
                  <a:pt x="115937" y="42819"/>
                </a:lnTo>
                <a:lnTo>
                  <a:pt x="118018" y="39469"/>
                </a:lnTo>
                <a:lnTo>
                  <a:pt x="118753" y="36418"/>
                </a:lnTo>
                <a:lnTo>
                  <a:pt x="119299" y="29340"/>
                </a:lnTo>
                <a:lnTo>
                  <a:pt x="121220" y="22466"/>
                </a:lnTo>
                <a:lnTo>
                  <a:pt x="121442" y="9616"/>
                </a:lnTo>
                <a:lnTo>
                  <a:pt x="121178" y="8792"/>
                </a:lnTo>
                <a:lnTo>
                  <a:pt x="120737" y="8243"/>
                </a:lnTo>
                <a:lnTo>
                  <a:pt x="120179" y="7876"/>
                </a:lnTo>
                <a:lnTo>
                  <a:pt x="119807" y="7368"/>
                </a:lnTo>
                <a:lnTo>
                  <a:pt x="119071" y="4797"/>
                </a:lnTo>
                <a:lnTo>
                  <a:pt x="114729" y="430"/>
                </a:lnTo>
                <a:lnTo>
                  <a:pt x="113785" y="191"/>
                </a:lnTo>
                <a:lnTo>
                  <a:pt x="102441" y="0"/>
                </a:lnTo>
                <a:lnTo>
                  <a:pt x="102393" y="7141"/>
                </a:lnTo>
                <a:lnTo>
                  <a:pt x="106960" y="9427"/>
                </a:lnTo>
                <a:lnTo>
                  <a:pt x="108362" y="9496"/>
                </a:lnTo>
                <a:lnTo>
                  <a:pt x="109720" y="10218"/>
                </a:lnTo>
                <a:lnTo>
                  <a:pt x="116623" y="14258"/>
                </a:lnTo>
                <a:lnTo>
                  <a:pt x="120776" y="14285"/>
                </a:lnTo>
                <a:lnTo>
                  <a:pt x="123946" y="16172"/>
                </a:lnTo>
                <a:lnTo>
                  <a:pt x="134990" y="16933"/>
                </a:lnTo>
                <a:lnTo>
                  <a:pt x="138123" y="18554"/>
                </a:lnTo>
                <a:lnTo>
                  <a:pt x="167119" y="19050"/>
                </a:lnTo>
                <a:lnTo>
                  <a:pt x="168907" y="18344"/>
                </a:lnTo>
                <a:lnTo>
                  <a:pt x="170584" y="17413"/>
                </a:lnTo>
                <a:lnTo>
                  <a:pt x="172211" y="17000"/>
                </a:lnTo>
                <a:lnTo>
                  <a:pt x="172751" y="17154"/>
                </a:lnTo>
                <a:lnTo>
                  <a:pt x="173111" y="17521"/>
                </a:lnTo>
                <a:lnTo>
                  <a:pt x="173351" y="18031"/>
                </a:lnTo>
                <a:lnTo>
                  <a:pt x="174040" y="18371"/>
                </a:lnTo>
                <a:lnTo>
                  <a:pt x="186179" y="19042"/>
                </a:lnTo>
                <a:lnTo>
                  <a:pt x="221346" y="14353"/>
                </a:lnTo>
                <a:lnTo>
                  <a:pt x="235731" y="14288"/>
                </a:lnTo>
                <a:lnTo>
                  <a:pt x="245193" y="9563"/>
                </a:lnTo>
                <a:lnTo>
                  <a:pt x="247550" y="9526"/>
                </a:lnTo>
                <a:lnTo>
                  <a:pt x="246258" y="9525"/>
                </a:lnTo>
                <a:lnTo>
                  <a:pt x="246855" y="9525"/>
                </a:lnTo>
                <a:lnTo>
                  <a:pt x="242740" y="9525"/>
                </a:lnTo>
                <a:lnTo>
                  <a:pt x="241995" y="9790"/>
                </a:lnTo>
                <a:lnTo>
                  <a:pt x="241499" y="10231"/>
                </a:lnTo>
                <a:lnTo>
                  <a:pt x="240506" y="11906"/>
                </a:lnTo>
                <a:lnTo>
                  <a:pt x="238223" y="14189"/>
                </a:lnTo>
                <a:lnTo>
                  <a:pt x="235743" y="14288"/>
                </a:lnTo>
                <a:lnTo>
                  <a:pt x="233365" y="16666"/>
                </a:lnTo>
                <a:lnTo>
                  <a:pt x="231010" y="16669"/>
                </a:lnTo>
                <a:lnTo>
                  <a:pt x="230983" y="18719"/>
                </a:lnTo>
                <a:lnTo>
                  <a:pt x="230718" y="18829"/>
                </a:lnTo>
                <a:lnTo>
                  <a:pt x="229609" y="18985"/>
                </a:lnTo>
                <a:lnTo>
                  <a:pt x="230195" y="19021"/>
                </a:lnTo>
                <a:lnTo>
                  <a:pt x="230192" y="19031"/>
                </a:lnTo>
                <a:lnTo>
                  <a:pt x="229454" y="19044"/>
                </a:lnTo>
                <a:lnTo>
                  <a:pt x="230906" y="19050"/>
                </a:lnTo>
                <a:lnTo>
                  <a:pt x="228696" y="21333"/>
                </a:lnTo>
                <a:lnTo>
                  <a:pt x="226218" y="21431"/>
                </a:lnTo>
                <a:lnTo>
                  <a:pt x="222945" y="24969"/>
                </a:lnTo>
                <a:lnTo>
                  <a:pt x="221514" y="28419"/>
                </a:lnTo>
                <a:lnTo>
                  <a:pt x="219174" y="28571"/>
                </a:lnTo>
                <a:lnTo>
                  <a:pt x="219083" y="30625"/>
                </a:lnTo>
                <a:lnTo>
                  <a:pt x="218816" y="30735"/>
                </a:lnTo>
                <a:lnTo>
                  <a:pt x="217813" y="30858"/>
                </a:lnTo>
                <a:lnTo>
                  <a:pt x="217440" y="31155"/>
                </a:lnTo>
                <a:lnTo>
                  <a:pt x="215527" y="34262"/>
                </a:lnTo>
                <a:lnTo>
                  <a:pt x="214147" y="35071"/>
                </a:lnTo>
                <a:lnTo>
                  <a:pt x="213408" y="35287"/>
                </a:lnTo>
                <a:lnTo>
                  <a:pt x="212916" y="35696"/>
                </a:lnTo>
                <a:lnTo>
                  <a:pt x="209651" y="40374"/>
                </a:lnTo>
                <a:lnTo>
                  <a:pt x="206005" y="44026"/>
                </a:lnTo>
                <a:lnTo>
                  <a:pt x="205328" y="45408"/>
                </a:lnTo>
                <a:lnTo>
                  <a:pt x="204894" y="47187"/>
                </a:lnTo>
                <a:lnTo>
                  <a:pt x="190275" y="57713"/>
                </a:lnTo>
                <a:lnTo>
                  <a:pt x="189077" y="59429"/>
                </a:lnTo>
                <a:lnTo>
                  <a:pt x="188280" y="61073"/>
                </a:lnTo>
                <a:lnTo>
                  <a:pt x="187044" y="62686"/>
                </a:lnTo>
                <a:lnTo>
                  <a:pt x="185612" y="63579"/>
                </a:lnTo>
                <a:lnTo>
                  <a:pt x="181273" y="65417"/>
                </a:lnTo>
                <a:lnTo>
                  <a:pt x="179079" y="67527"/>
                </a:lnTo>
                <a:lnTo>
                  <a:pt x="177486" y="69964"/>
                </a:lnTo>
                <a:lnTo>
                  <a:pt x="175758" y="73684"/>
                </a:lnTo>
                <a:lnTo>
                  <a:pt x="174687" y="75347"/>
                </a:lnTo>
                <a:lnTo>
                  <a:pt x="174212" y="76967"/>
                </a:lnTo>
                <a:lnTo>
                  <a:pt x="173820" y="77505"/>
                </a:lnTo>
                <a:lnTo>
                  <a:pt x="173294" y="77864"/>
                </a:lnTo>
                <a:lnTo>
                  <a:pt x="172679" y="78103"/>
                </a:lnTo>
                <a:lnTo>
                  <a:pt x="172270" y="78527"/>
                </a:lnTo>
                <a:lnTo>
                  <a:pt x="170906" y="81109"/>
                </a:lnTo>
                <a:lnTo>
                  <a:pt x="169885" y="82615"/>
                </a:lnTo>
                <a:lnTo>
                  <a:pt x="169431" y="84166"/>
                </a:lnTo>
                <a:lnTo>
                  <a:pt x="169046" y="84686"/>
                </a:lnTo>
                <a:lnTo>
                  <a:pt x="168524" y="85032"/>
                </a:lnTo>
                <a:lnTo>
                  <a:pt x="167912" y="85263"/>
                </a:lnTo>
                <a:lnTo>
                  <a:pt x="167503" y="85682"/>
                </a:lnTo>
                <a:lnTo>
                  <a:pt x="167050" y="86852"/>
                </a:lnTo>
                <a:lnTo>
                  <a:pt x="166664" y="87270"/>
                </a:lnTo>
                <a:lnTo>
                  <a:pt x="165530" y="87735"/>
                </a:lnTo>
                <a:lnTo>
                  <a:pt x="164145" y="89352"/>
                </a:lnTo>
                <a:lnTo>
                  <a:pt x="138446" y="116347"/>
                </a:lnTo>
                <a:lnTo>
                  <a:pt x="137913" y="118516"/>
                </a:lnTo>
                <a:lnTo>
                  <a:pt x="136877" y="119966"/>
                </a:lnTo>
                <a:lnTo>
                  <a:pt x="136495" y="120194"/>
                </a:lnTo>
                <a:lnTo>
                  <a:pt x="136240" y="120082"/>
                </a:lnTo>
                <a:lnTo>
                  <a:pt x="136070" y="119742"/>
                </a:lnTo>
                <a:lnTo>
                  <a:pt x="135957" y="119780"/>
                </a:lnTo>
                <a:lnTo>
                  <a:pt x="135731" y="121444"/>
                </a:lnTo>
                <a:lnTo>
                  <a:pt x="134467" y="122708"/>
                </a:lnTo>
                <a:lnTo>
                  <a:pt x="134359" y="123080"/>
                </a:lnTo>
                <a:lnTo>
                  <a:pt x="134552" y="123329"/>
                </a:lnTo>
                <a:lnTo>
                  <a:pt x="135710" y="123816"/>
                </a:lnTo>
                <a:lnTo>
                  <a:pt x="133679" y="123824"/>
                </a:lnTo>
                <a:lnTo>
                  <a:pt x="136905" y="123825"/>
                </a:lnTo>
                <a:lnTo>
                  <a:pt x="137308" y="123560"/>
                </a:lnTo>
                <a:lnTo>
                  <a:pt x="137576" y="123119"/>
                </a:lnTo>
                <a:lnTo>
                  <a:pt x="137754" y="122561"/>
                </a:lnTo>
                <a:lnTo>
                  <a:pt x="137874" y="122453"/>
                </a:lnTo>
                <a:lnTo>
                  <a:pt x="137953" y="122646"/>
                </a:lnTo>
                <a:lnTo>
                  <a:pt x="138006" y="123039"/>
                </a:lnTo>
                <a:lnTo>
                  <a:pt x="138041" y="123036"/>
                </a:lnTo>
                <a:lnTo>
                  <a:pt x="138081" y="122328"/>
                </a:lnTo>
                <a:lnTo>
                  <a:pt x="138356" y="122033"/>
                </a:lnTo>
                <a:lnTo>
                  <a:pt x="140485" y="121446"/>
                </a:lnTo>
                <a:lnTo>
                  <a:pt x="143019" y="121444"/>
                </a:lnTo>
                <a:lnTo>
                  <a:pt x="144967" y="120739"/>
                </a:lnTo>
                <a:lnTo>
                  <a:pt x="147110" y="119394"/>
                </a:lnTo>
                <a:lnTo>
                  <a:pt x="151691" y="121142"/>
                </a:lnTo>
                <a:lnTo>
                  <a:pt x="152192" y="120978"/>
                </a:lnTo>
                <a:lnTo>
                  <a:pt x="153454" y="120090"/>
                </a:lnTo>
                <a:lnTo>
                  <a:pt x="154161" y="120012"/>
                </a:lnTo>
                <a:lnTo>
                  <a:pt x="159080" y="121372"/>
                </a:lnTo>
                <a:lnTo>
                  <a:pt x="169961" y="121444"/>
                </a:lnTo>
                <a:lnTo>
                  <a:pt x="171493" y="122149"/>
                </a:lnTo>
                <a:lnTo>
                  <a:pt x="173694" y="123727"/>
                </a:lnTo>
                <a:lnTo>
                  <a:pt x="177133" y="123816"/>
                </a:lnTo>
                <a:lnTo>
                  <a:pt x="177620" y="124084"/>
                </a:lnTo>
                <a:lnTo>
                  <a:pt x="177944" y="124527"/>
                </a:lnTo>
                <a:lnTo>
                  <a:pt x="178305" y="125724"/>
                </a:lnTo>
                <a:lnTo>
                  <a:pt x="178465" y="127139"/>
                </a:lnTo>
                <a:lnTo>
                  <a:pt x="178772" y="127621"/>
                </a:lnTo>
                <a:lnTo>
                  <a:pt x="179242" y="127944"/>
                </a:lnTo>
                <a:lnTo>
                  <a:pt x="180632" y="128460"/>
                </a:lnTo>
                <a:lnTo>
                  <a:pt x="180822" y="129236"/>
                </a:lnTo>
                <a:lnTo>
                  <a:pt x="180873" y="129814"/>
                </a:lnTo>
                <a:lnTo>
                  <a:pt x="181436" y="130199"/>
                </a:lnTo>
                <a:lnTo>
                  <a:pt x="186926" y="131166"/>
                </a:lnTo>
                <a:lnTo>
                  <a:pt x="187324" y="131629"/>
                </a:lnTo>
                <a:lnTo>
                  <a:pt x="187961" y="133010"/>
                </a:lnTo>
                <a:lnTo>
                  <a:pt x="189336" y="134513"/>
                </a:lnTo>
                <a:lnTo>
                  <a:pt x="190688" y="135190"/>
                </a:lnTo>
                <a:lnTo>
                  <a:pt x="191419" y="135370"/>
                </a:lnTo>
                <a:lnTo>
                  <a:pt x="191906" y="135755"/>
                </a:lnTo>
                <a:lnTo>
                  <a:pt x="194708" y="140542"/>
                </a:lnTo>
                <a:lnTo>
                  <a:pt x="194893" y="141319"/>
                </a:lnTo>
                <a:lnTo>
                  <a:pt x="195281" y="141838"/>
                </a:lnTo>
                <a:lnTo>
                  <a:pt x="195803" y="142184"/>
                </a:lnTo>
                <a:lnTo>
                  <a:pt x="199808" y="144003"/>
                </a:lnTo>
                <a:lnTo>
                  <a:pt x="201957" y="146110"/>
                </a:lnTo>
                <a:lnTo>
                  <a:pt x="209106" y="154332"/>
                </a:lnTo>
                <a:lnTo>
                  <a:pt x="209352" y="155287"/>
                </a:lnTo>
                <a:lnTo>
                  <a:pt x="209546" y="159413"/>
                </a:lnTo>
                <a:lnTo>
                  <a:pt x="212139" y="164002"/>
                </a:lnTo>
                <a:lnTo>
                  <a:pt x="216324" y="168691"/>
                </a:lnTo>
                <a:lnTo>
                  <a:pt x="216885" y="172267"/>
                </a:lnTo>
                <a:lnTo>
                  <a:pt x="217350" y="172788"/>
                </a:lnTo>
                <a:lnTo>
                  <a:pt x="219629" y="174445"/>
                </a:lnTo>
                <a:lnTo>
                  <a:pt x="221095" y="175863"/>
                </a:lnTo>
                <a:lnTo>
                  <a:pt x="221649" y="178045"/>
                </a:lnTo>
                <a:lnTo>
                  <a:pt x="225857" y="182987"/>
                </a:lnTo>
                <a:lnTo>
                  <a:pt x="226187" y="187424"/>
                </a:lnTo>
                <a:lnTo>
                  <a:pt x="228266" y="190108"/>
                </a:lnTo>
                <a:lnTo>
                  <a:pt x="228591" y="192773"/>
                </a:lnTo>
                <a:lnTo>
                  <a:pt x="229861" y="194113"/>
                </a:lnTo>
                <a:lnTo>
                  <a:pt x="232933" y="201312"/>
                </a:lnTo>
                <a:lnTo>
                  <a:pt x="233235" y="203346"/>
                </a:lnTo>
                <a:lnTo>
                  <a:pt x="233542" y="203827"/>
                </a:lnTo>
                <a:lnTo>
                  <a:pt x="234011" y="204147"/>
                </a:lnTo>
                <a:lnTo>
                  <a:pt x="235401" y="204661"/>
                </a:lnTo>
                <a:lnTo>
                  <a:pt x="240505" y="214311"/>
                </a:lnTo>
                <a:lnTo>
                  <a:pt x="245141" y="232319"/>
                </a:lnTo>
                <a:lnTo>
                  <a:pt x="245532" y="244723"/>
                </a:lnTo>
                <a:lnTo>
                  <a:pt x="247318" y="250492"/>
                </a:lnTo>
                <a:lnTo>
                  <a:pt x="247849" y="255571"/>
                </a:lnTo>
                <a:lnTo>
                  <a:pt x="249691" y="260243"/>
                </a:lnTo>
                <a:lnTo>
                  <a:pt x="250031" y="280838"/>
                </a:lnTo>
                <a:lnTo>
                  <a:pt x="248767" y="280943"/>
                </a:lnTo>
                <a:lnTo>
                  <a:pt x="248394" y="281752"/>
                </a:lnTo>
                <a:lnTo>
                  <a:pt x="247652" y="297445"/>
                </a:lnTo>
                <a:lnTo>
                  <a:pt x="245765" y="302103"/>
                </a:lnTo>
                <a:lnTo>
                  <a:pt x="244576" y="315907"/>
                </a:lnTo>
                <a:lnTo>
                  <a:pt x="242845" y="318933"/>
                </a:lnTo>
                <a:lnTo>
                  <a:pt x="241316" y="320865"/>
                </a:lnTo>
                <a:lnTo>
                  <a:pt x="240481" y="323112"/>
                </a:lnTo>
                <a:lnTo>
                  <a:pt x="231753" y="336289"/>
                </a:lnTo>
                <a:lnTo>
                  <a:pt x="225424" y="341380"/>
                </a:lnTo>
                <a:lnTo>
                  <a:pt x="224542" y="342930"/>
                </a:lnTo>
                <a:lnTo>
                  <a:pt x="224307" y="343714"/>
                </a:lnTo>
                <a:lnTo>
                  <a:pt x="223886" y="344236"/>
                </a:lnTo>
                <a:lnTo>
                  <a:pt x="215539" y="351200"/>
                </a:lnTo>
                <a:lnTo>
                  <a:pt x="212653" y="355456"/>
                </a:lnTo>
                <a:lnTo>
                  <a:pt x="207956" y="358672"/>
                </a:lnTo>
                <a:lnTo>
                  <a:pt x="205579" y="359568"/>
                </a:lnTo>
                <a:lnTo>
                  <a:pt x="203199" y="361127"/>
                </a:lnTo>
                <a:lnTo>
                  <a:pt x="201612" y="361584"/>
                </a:lnTo>
                <a:lnTo>
                  <a:pt x="201083" y="361971"/>
                </a:lnTo>
                <a:lnTo>
                  <a:pt x="200730" y="362493"/>
                </a:lnTo>
                <a:lnTo>
                  <a:pt x="200164" y="363968"/>
                </a:lnTo>
                <a:lnTo>
                  <a:pt x="199381" y="364170"/>
                </a:lnTo>
                <a:lnTo>
                  <a:pt x="190665" y="364330"/>
                </a:lnTo>
                <a:lnTo>
                  <a:pt x="189284" y="365595"/>
                </a:lnTo>
                <a:lnTo>
                  <a:pt x="186520" y="365510"/>
                </a:lnTo>
                <a:lnTo>
                  <a:pt x="165882" y="364067"/>
                </a:lnTo>
                <a:lnTo>
                  <a:pt x="165357" y="363626"/>
                </a:lnTo>
                <a:lnTo>
                  <a:pt x="164367" y="362048"/>
                </a:lnTo>
                <a:lnTo>
                  <a:pt x="159144" y="361705"/>
                </a:lnTo>
                <a:lnTo>
                  <a:pt x="152438" y="358404"/>
                </a:lnTo>
                <a:lnTo>
                  <a:pt x="151632" y="357734"/>
                </a:lnTo>
                <a:lnTo>
                  <a:pt x="150735" y="356284"/>
                </a:lnTo>
                <a:lnTo>
                  <a:pt x="149967" y="355791"/>
                </a:lnTo>
                <a:lnTo>
                  <a:pt x="146887" y="354833"/>
                </a:lnTo>
                <a:lnTo>
                  <a:pt x="146343" y="354295"/>
                </a:lnTo>
                <a:lnTo>
                  <a:pt x="145981" y="353672"/>
                </a:lnTo>
                <a:lnTo>
                  <a:pt x="145475" y="353256"/>
                </a:lnTo>
                <a:lnTo>
                  <a:pt x="144206" y="352795"/>
                </a:lnTo>
                <a:lnTo>
                  <a:pt x="142761" y="351178"/>
                </a:lnTo>
                <a:lnTo>
                  <a:pt x="138883" y="344166"/>
                </a:lnTo>
                <a:lnTo>
                  <a:pt x="137915" y="338973"/>
                </a:lnTo>
                <a:lnTo>
                  <a:pt x="133781" y="331797"/>
                </a:lnTo>
                <a:lnTo>
                  <a:pt x="130977" y="300428"/>
                </a:lnTo>
                <a:lnTo>
                  <a:pt x="137984" y="264984"/>
                </a:lnTo>
                <a:lnTo>
                  <a:pt x="138074" y="261576"/>
                </a:lnTo>
                <a:lnTo>
                  <a:pt x="138801" y="259748"/>
                </a:lnTo>
                <a:lnTo>
                  <a:pt x="139741" y="258054"/>
                </a:lnTo>
                <a:lnTo>
                  <a:pt x="142899" y="248667"/>
                </a:lnTo>
                <a:lnTo>
                  <a:pt x="145417" y="243196"/>
                </a:lnTo>
                <a:lnTo>
                  <a:pt x="147874" y="235931"/>
                </a:lnTo>
                <a:lnTo>
                  <a:pt x="151349" y="229578"/>
                </a:lnTo>
                <a:lnTo>
                  <a:pt x="151699" y="228458"/>
                </a:lnTo>
                <a:lnTo>
                  <a:pt x="156077" y="221333"/>
                </a:lnTo>
                <a:lnTo>
                  <a:pt x="157099" y="216965"/>
                </a:lnTo>
                <a:lnTo>
                  <a:pt x="171749" y="197626"/>
                </a:lnTo>
                <a:lnTo>
                  <a:pt x="177349" y="186486"/>
                </a:lnTo>
                <a:lnTo>
                  <a:pt x="202947" y="152054"/>
                </a:lnTo>
                <a:lnTo>
                  <a:pt x="207598" y="147246"/>
                </a:lnTo>
                <a:lnTo>
                  <a:pt x="218067" y="130038"/>
                </a:lnTo>
                <a:lnTo>
                  <a:pt x="224928" y="122068"/>
                </a:lnTo>
                <a:lnTo>
                  <a:pt x="226174" y="119869"/>
                </a:lnTo>
                <a:lnTo>
                  <a:pt x="232655" y="112957"/>
                </a:lnTo>
                <a:lnTo>
                  <a:pt x="236533" y="110668"/>
                </a:lnTo>
                <a:lnTo>
                  <a:pt x="240348" y="109055"/>
                </a:lnTo>
                <a:lnTo>
                  <a:pt x="242023" y="107471"/>
                </a:lnTo>
                <a:lnTo>
                  <a:pt x="248441" y="99308"/>
                </a:lnTo>
                <a:lnTo>
                  <a:pt x="250030" y="98377"/>
                </a:lnTo>
                <a:lnTo>
                  <a:pt x="251618" y="97698"/>
                </a:lnTo>
                <a:lnTo>
                  <a:pt x="257175" y="93532"/>
                </a:lnTo>
                <a:lnTo>
                  <a:pt x="257968" y="93311"/>
                </a:lnTo>
                <a:lnTo>
                  <a:pt x="258497" y="92899"/>
                </a:lnTo>
                <a:lnTo>
                  <a:pt x="259556" y="9048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path" fill="hold" nodeType="clickEffect">
                                  <p:stCondLst>
                                    <p:cond delay="0"/>
                                  </p:stCondLst>
                                  <p:childTnLst>
                                    <p:animMotion origin="layout" path="M 3.88889E-006 4.6901E-006 L -0.70886 -0.75116 E">
                                      <p:cBhvr>
                                        <p:cTn id="6" dur="1000" fill="hold"/>
                                        <p:tgtEl>
                                          <p:spTgt spid="148"/>
                                        </p:tgtEl>
                                        <p:attrNameLst>
                                          <p:attrName>ppt_x</p:attrName>
                                          <p:attrName>ppt_y</p:attrName>
                                        </p:attrNameLst>
                                      </p:cBhvr>
                                    </p:animMotion>
                                  </p:childTnLst>
                                </p:cTn>
                              </p:par>
                              <p:par>
                                <p:cTn id="7" presetID="1" presetClass="entr" fill="hold" nodeType="withEffect">
                                  <p:stCondLst>
                                    <p:cond delay="750"/>
                                  </p:stCondLst>
                                  <p:childTnLst>
                                    <p:set>
                                      <p:cBhvr>
                                        <p:cTn id="8" dur="1" fill="hold">
                                          <p:stCondLst>
                                            <p:cond delay="999"/>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fill="hold" nodeType="clickEffect">
                                  <p:stCondLst>
                                    <p:cond delay="0"/>
                                  </p:stCondLst>
                                  <p:childTnLst>
                                    <p:animMotion origin="layout" path="M -4.16667E-006 4.6901E-006 L 0.64966 -0.73728 E">
                                      <p:cBhvr>
                                        <p:cTn id="12" dur="1000" fill="hold"/>
                                        <p:tgtEl>
                                          <p:spTgt spid="147"/>
                                        </p:tgtEl>
                                        <p:attrNameLst>
                                          <p:attrName>ppt_x</p:attrName>
                                          <p:attrName>ppt_y</p:attrName>
                                        </p:attrNameLst>
                                      </p:cBhvr>
                                    </p:animMotion>
                                  </p:childTnLst>
                                </p:cTn>
                              </p:par>
                              <p:par>
                                <p:cTn id="13" presetID="1" presetClass="entr" fill="hold" nodeType="withEffect">
                                  <p:stCondLst>
                                    <p:cond delay="750"/>
                                  </p:stCondLst>
                                  <p:childTnLst>
                                    <p:set>
                                      <p:cBhvr>
                                        <p:cTn id="14" dur="1" fill="hold">
                                          <p:stCondLst>
                                            <p:cond delay="999"/>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fill="hold" nodeType="clickEffect">
                                  <p:stCondLst>
                                    <p:cond delay="0"/>
                                  </p:stCondLst>
                                  <p:childTnLst>
                                    <p:animMotion origin="layout" path="M 2.77778E-006 4.93827E-006 L 1.15399 -0.18426 E">
                                      <p:cBhvr>
                                        <p:cTn id="18" dur="1000" fill="hold"/>
                                        <p:tgtEl>
                                          <p:spTgt spid="14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2" presetClass="path" fill="hold" nodeType="clickEffect">
                                  <p:stCondLst>
                                    <p:cond delay="0"/>
                                  </p:stCondLst>
                                  <p:childTnLst>
                                    <p:animMotion origin="layout" path="M 1.15781 -0.1821 L 2.22222E-006 0 E">
                                      <p:cBhvr>
                                        <p:cTn id="22" dur="1000" fill="hold"/>
                                        <p:tgtEl>
                                          <p:spTgt spid="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72000" y="0"/>
            <a:ext cx="6804256" cy="515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30000"/>
              </a:lnSpc>
            </a:pPr>
            <a:r>
              <a:rPr lang="fr-FR" b="0" strike="noStrike" spc="-1" dirty="0">
                <a:solidFill>
                  <a:schemeClr val="accent6">
                    <a:lumMod val="75000"/>
                  </a:schemeClr>
                </a:solidFill>
                <a:latin typeface="TrebuchetMS"/>
              </a:rPr>
              <a:t>Perplexe, le lion descendit dans le métro. Sur le quai aussi, les gens le regardèrent à peine. </a:t>
            </a:r>
            <a:r>
              <a:rPr lang="fr-FR" b="0" strike="noStrike" spc="-1" dirty="0">
                <a:solidFill>
                  <a:srgbClr val="0070C0"/>
                </a:solidFill>
                <a:latin typeface="TrebuchetMS"/>
              </a:rPr>
              <a:t>Alors il rugit très fort pour qu’ils se retournent vers lui. Le lion aimait par-dessus tout se faire remarquer, </a:t>
            </a:r>
            <a:r>
              <a:rPr lang="fr-FR" b="0" strike="noStrike" spc="-1" dirty="0">
                <a:solidFill>
                  <a:schemeClr val="accent6">
                    <a:lumMod val="50000"/>
                  </a:schemeClr>
                </a:solidFill>
                <a:latin typeface="TrebuchetMS"/>
              </a:rPr>
              <a:t>et il trouva bien triste de passer inaperçu. </a:t>
            </a:r>
            <a:endParaRPr lang="fr-FR" b="0" strike="noStrike" spc="-1" dirty="0">
              <a:solidFill>
                <a:schemeClr val="accent6">
                  <a:lumMod val="50000"/>
                </a:schemeClr>
              </a:solidFill>
              <a:latin typeface="Arial"/>
            </a:endParaRPr>
          </a:p>
          <a:p>
            <a:pPr>
              <a:lnSpc>
                <a:spcPct val="130000"/>
              </a:lnSpc>
            </a:pPr>
            <a:r>
              <a:rPr lang="fr-FR" b="0" strike="noStrike" spc="-1" dirty="0">
                <a:solidFill>
                  <a:schemeClr val="accent6">
                    <a:lumMod val="50000"/>
                  </a:schemeClr>
                </a:solidFill>
                <a:latin typeface="TrebuchetMS"/>
              </a:rPr>
              <a:t>Quand il sortit dans la rue, il commença à pleuvoir. </a:t>
            </a:r>
            <a:r>
              <a:rPr lang="fr-FR" b="0" strike="noStrike" spc="-1" dirty="0">
                <a:solidFill>
                  <a:srgbClr val="000000"/>
                </a:solidFill>
                <a:latin typeface="TrebuchetMS"/>
              </a:rPr>
              <a:t>Alors l’animal pensa à sa douce savane ensoleillée et il se sentit triste. Il devint gris et luisant comme les toits autour de lui. </a:t>
            </a:r>
            <a:endParaRPr lang="fr-FR" b="0" strike="noStrike" spc="-1" dirty="0">
              <a:latin typeface="Arial"/>
            </a:endParaRPr>
          </a:p>
          <a:p>
            <a:pPr>
              <a:lnSpc>
                <a:spcPct val="130000"/>
              </a:lnSpc>
            </a:pPr>
            <a:r>
              <a:rPr lang="fr-FR" b="0" u="sng" strike="noStrike" spc="-1" dirty="0">
                <a:solidFill>
                  <a:srgbClr val="000000"/>
                </a:solidFill>
                <a:latin typeface="TrebuchetMS"/>
              </a:rPr>
              <a:t>Au milieu d’une place, il vit une gigantesque usine où les ouvriers montaient et descendaient dans un tuyau transparent. Le soleil réapparaissait en faisant exploser l’immeuble de mille feux de lumière. Là, il resta bouche bée.</a:t>
            </a:r>
            <a:r>
              <a:rPr lang="fr-FR" sz="2000" b="0" u="sng" strike="noStrike" spc="-1" dirty="0">
                <a:solidFill>
                  <a:srgbClr val="000000"/>
                </a:solidFill>
                <a:latin typeface="TrebuchetMS"/>
              </a:rPr>
              <a:t>  </a:t>
            </a:r>
          </a:p>
          <a:p>
            <a:pPr>
              <a:lnSpc>
                <a:spcPct val="130000"/>
              </a:lnSpc>
              <a:spcBef>
                <a:spcPts val="1200"/>
              </a:spcBef>
            </a:pPr>
            <a:r>
              <a:rPr lang="fr-FR" sz="2000" b="0" strike="noStrike" spc="-1" dirty="0">
                <a:solidFill>
                  <a:srgbClr val="000000"/>
                </a:solidFill>
                <a:latin typeface="Arial"/>
              </a:rPr>
              <a:t>				</a:t>
            </a:r>
            <a:r>
              <a:rPr lang="fr-FR" sz="1050" b="0" strike="noStrike" spc="-1" dirty="0">
                <a:solidFill>
                  <a:srgbClr val="000000"/>
                </a:solidFill>
                <a:latin typeface="TrebuchetMS"/>
              </a:rPr>
              <a:t>Un lion à Paris, Beatrice </a:t>
            </a:r>
            <a:r>
              <a:rPr lang="fr-FR" sz="1050" b="0" strike="noStrike" spc="-1" dirty="0" err="1">
                <a:solidFill>
                  <a:srgbClr val="000000"/>
                </a:solidFill>
                <a:latin typeface="TrebuchetMS"/>
              </a:rPr>
              <a:t>Alemagna</a:t>
            </a:r>
            <a:endParaRPr lang="fr-FR" sz="1050" b="0" strike="noStrike" spc="-1" dirty="0">
              <a:latin typeface="Arial"/>
            </a:endParaRPr>
          </a:p>
          <a:p>
            <a:pPr>
              <a:lnSpc>
                <a:spcPct val="130000"/>
              </a:lnSpc>
            </a:pPr>
            <a:r>
              <a:rPr lang="fr-FR" sz="1050" b="0" strike="noStrike" spc="-1" dirty="0">
                <a:latin typeface="Arial"/>
              </a:rPr>
              <a:t>				© Casterman, 2016 </a:t>
            </a:r>
          </a:p>
        </p:txBody>
      </p:sp>
      <p:pic>
        <p:nvPicPr>
          <p:cNvPr id="3" name="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570" y="195486"/>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547" y="684544"/>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959" y="1156221"/>
            <a:ext cx="12271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313" y="2211710"/>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570" y="3165293"/>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570" y="3424056"/>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20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2"/>
          <p:cNvSpPr/>
          <p:nvPr/>
        </p:nvSpPr>
        <p:spPr>
          <a:xfrm>
            <a:off x="0" y="1800000"/>
            <a:ext cx="9180512" cy="17078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fr-FR" sz="3200" b="0" strike="noStrike" spc="-1" dirty="0">
                <a:solidFill>
                  <a:srgbClr val="000000"/>
                </a:solidFill>
                <a:latin typeface="Arial"/>
                <a:ea typeface="PingFang SC"/>
              </a:rPr>
              <a:t>le sol - une prise - sur - un bisou - une veste </a:t>
            </a:r>
            <a:endParaRPr lang="fr-FR" sz="3200" b="0" strike="noStrike" spc="-1" dirty="0">
              <a:latin typeface="Arial"/>
            </a:endParaRPr>
          </a:p>
          <a:p>
            <a:pPr algn="ctr">
              <a:lnSpc>
                <a:spcPct val="115000"/>
              </a:lnSpc>
            </a:pPr>
            <a:r>
              <a:rPr lang="fr-FR" sz="3200" b="0" strike="noStrike" spc="-1" dirty="0">
                <a:solidFill>
                  <a:srgbClr val="000000"/>
                </a:solidFill>
                <a:latin typeface="Arial"/>
                <a:ea typeface="PingFang SC"/>
              </a:rPr>
              <a:t>les plantes - une pistache - les maisons</a:t>
            </a:r>
            <a:endParaRPr lang="fr-FR" sz="3200" b="0" strike="noStrike" spc="-1" dirty="0">
              <a:latin typeface="Arial"/>
            </a:endParaRPr>
          </a:p>
          <a:p>
            <a:pPr algn="ctr">
              <a:lnSpc>
                <a:spcPct val="115000"/>
              </a:lnSpc>
            </a:pPr>
            <a:r>
              <a:rPr lang="fr-FR" sz="3200" b="0" strike="noStrike" spc="-1" dirty="0">
                <a:solidFill>
                  <a:srgbClr val="000000"/>
                </a:solidFill>
                <a:latin typeface="Arial"/>
                <a:ea typeface="PingFang SC"/>
              </a:rPr>
              <a:t> un as - un tas</a:t>
            </a:r>
            <a:endParaRPr lang="fr-FR" sz="3200" b="0" strike="noStrike" spc="-1" dirty="0">
              <a:latin typeface="Arial"/>
            </a:endParaRPr>
          </a:p>
        </p:txBody>
      </p:sp>
      <p:sp>
        <p:nvSpPr>
          <p:cNvPr id="81" name="CustomShape 3"/>
          <p:cNvSpPr/>
          <p:nvPr/>
        </p:nvSpPr>
        <p:spPr>
          <a:xfrm>
            <a:off x="72360" y="982080"/>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dirty="0">
                <a:solidFill>
                  <a:srgbClr val="000000"/>
                </a:solidFill>
                <a:latin typeface="Arial"/>
                <a:ea typeface="DejaVu Sans"/>
              </a:rPr>
              <a:t>Attention la lettre </a:t>
            </a:r>
            <a:r>
              <a:rPr lang="fr-FR" sz="2400" b="1" strike="noStrike" spc="-1" dirty="0">
                <a:solidFill>
                  <a:srgbClr val="0070C0"/>
                </a:solidFill>
                <a:latin typeface="Arial"/>
                <a:ea typeface="DejaVu Sans"/>
              </a:rPr>
              <a:t>s</a:t>
            </a:r>
            <a:r>
              <a:rPr lang="fr-FR" sz="2400" b="0" strike="noStrike" spc="-1" dirty="0">
                <a:solidFill>
                  <a:srgbClr val="000000"/>
                </a:solidFill>
                <a:latin typeface="Arial"/>
                <a:ea typeface="DejaVu Sans"/>
              </a:rPr>
              <a:t> ne fait pas toujours le son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a:t>
            </a:r>
            <a:endParaRPr lang="fr-FR" sz="24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3203848" y="-199800"/>
            <a:ext cx="4064552"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a:solidFill>
                  <a:srgbClr val="000000"/>
                </a:solidFill>
                <a:latin typeface="Calibri"/>
                <a:ea typeface="DejaVu Sans"/>
              </a:rPr>
              <a:t>Le son  </a:t>
            </a:r>
            <a:r>
              <a:rPr lang="fr-FR" sz="2800" b="0" strike="noStrike" spc="-1" dirty="0">
                <a:solidFill>
                  <a:srgbClr val="0070C0"/>
                </a:solidFill>
                <a:latin typeface="Calibri"/>
                <a:ea typeface="PingFang SC"/>
              </a:rPr>
              <a:t>« </a:t>
            </a:r>
            <a:r>
              <a:rPr lang="fr-FR" sz="2800" b="0" strike="noStrike" spc="-1" dirty="0" err="1">
                <a:solidFill>
                  <a:srgbClr val="0070C0"/>
                </a:solidFill>
                <a:latin typeface="Calibri"/>
                <a:ea typeface="PingFang SC"/>
              </a:rPr>
              <a:t>ss</a:t>
            </a:r>
            <a:r>
              <a:rPr lang="fr-FR" sz="2800" b="0" strike="noStrike" spc="-1" dirty="0">
                <a:solidFill>
                  <a:srgbClr val="0070C0"/>
                </a:solidFill>
                <a:latin typeface="Calibri"/>
                <a:ea typeface="PingFang SC"/>
              </a:rPr>
              <a:t> »</a:t>
            </a:r>
            <a:endParaRPr lang="fr-FR" sz="2800" b="0" strike="noStrike" spc="-1" dirty="0">
              <a:latin typeface="Arial"/>
            </a:endParaRPr>
          </a:p>
        </p:txBody>
      </p:sp>
      <p:sp>
        <p:nvSpPr>
          <p:cNvPr id="83" name="CustomShape 2"/>
          <p:cNvSpPr/>
          <p:nvPr/>
        </p:nvSpPr>
        <p:spPr>
          <a:xfrm>
            <a:off x="0" y="2070360"/>
            <a:ext cx="9180512" cy="145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fr-FR" sz="3200" b="0" strike="noStrike" spc="-1" dirty="0">
                <a:solidFill>
                  <a:srgbClr val="000000"/>
                </a:solidFill>
                <a:latin typeface="Arial"/>
                <a:ea typeface="PingFang SC"/>
              </a:rPr>
              <a:t>le cresson - un essai - un dessin</a:t>
            </a:r>
            <a:endParaRPr lang="fr-FR" sz="3200" b="0" strike="noStrike" spc="-1" dirty="0">
              <a:latin typeface="Arial"/>
            </a:endParaRPr>
          </a:p>
          <a:p>
            <a:pPr algn="ctr">
              <a:lnSpc>
                <a:spcPct val="115000"/>
              </a:lnSpc>
            </a:pPr>
            <a:r>
              <a:rPr lang="fr-FR" sz="3200" b="0" strike="noStrike" spc="-1" dirty="0">
                <a:solidFill>
                  <a:srgbClr val="000000"/>
                </a:solidFill>
                <a:latin typeface="Arial"/>
                <a:ea typeface="PingFang SC"/>
              </a:rPr>
              <a:t>une tasse - aussi - un poussin </a:t>
            </a:r>
            <a:endParaRPr lang="fr-FR" sz="3200" b="0" strike="noStrike" spc="-1" dirty="0">
              <a:latin typeface="Arial"/>
            </a:endParaRPr>
          </a:p>
        </p:txBody>
      </p:sp>
      <p:sp>
        <p:nvSpPr>
          <p:cNvPr id="84" name="CustomShape 3"/>
          <p:cNvSpPr/>
          <p:nvPr/>
        </p:nvSpPr>
        <p:spPr>
          <a:xfrm>
            <a:off x="432000" y="1269720"/>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0" strike="noStrike" spc="-1" dirty="0">
                <a:solidFill>
                  <a:srgbClr val="000000"/>
                </a:solidFill>
                <a:latin typeface="Arial"/>
                <a:ea typeface="DejaVu Sans"/>
              </a:rPr>
              <a:t>Deux </a:t>
            </a:r>
            <a:r>
              <a:rPr lang="fr-FR" sz="2400" b="1" strike="noStrike" spc="-1" dirty="0">
                <a:solidFill>
                  <a:srgbClr val="0070C0"/>
                </a:solidFill>
                <a:latin typeface="Arial"/>
                <a:ea typeface="DejaVu Sans"/>
              </a:rPr>
              <a:t>s</a:t>
            </a:r>
            <a:r>
              <a:rPr lang="fr-FR" sz="2400" b="0" strike="noStrike" spc="-1" dirty="0">
                <a:solidFill>
                  <a:srgbClr val="000000"/>
                </a:solidFill>
                <a:latin typeface="Arial"/>
                <a:ea typeface="DejaVu Sans"/>
              </a:rPr>
              <a:t> font le son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 </a:t>
            </a:r>
            <a:endParaRPr lang="fr-FR"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3203848" y="-199800"/>
            <a:ext cx="4064552"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a:solidFill>
                  <a:srgbClr val="000000"/>
                </a:solidFill>
                <a:latin typeface="Calibri"/>
                <a:ea typeface="DejaVu Sans"/>
              </a:rPr>
              <a:t>Le son  </a:t>
            </a:r>
            <a:r>
              <a:rPr lang="fr-FR" sz="2800" b="0" strike="noStrike" spc="-1" dirty="0">
                <a:solidFill>
                  <a:srgbClr val="0070C0"/>
                </a:solidFill>
                <a:latin typeface="Calibri"/>
                <a:ea typeface="PingFang SC"/>
              </a:rPr>
              <a:t>« </a:t>
            </a:r>
            <a:r>
              <a:rPr lang="fr-FR" sz="2800" b="0" strike="noStrike" spc="-1" dirty="0" err="1">
                <a:solidFill>
                  <a:srgbClr val="0070C0"/>
                </a:solidFill>
                <a:latin typeface="Calibri"/>
                <a:ea typeface="PingFang SC"/>
              </a:rPr>
              <a:t>ss</a:t>
            </a:r>
            <a:r>
              <a:rPr lang="fr-FR" sz="2800" b="0" strike="noStrike" spc="-1" dirty="0">
                <a:solidFill>
                  <a:srgbClr val="0070C0"/>
                </a:solidFill>
                <a:latin typeface="Calibri"/>
                <a:ea typeface="PingFang SC"/>
              </a:rPr>
              <a:t> »</a:t>
            </a:r>
            <a:endParaRPr lang="fr-FR" sz="2800" b="0" strike="noStrike" spc="-1" dirty="0">
              <a:latin typeface="Arial"/>
            </a:endParaRPr>
          </a:p>
        </p:txBody>
      </p:sp>
      <p:sp>
        <p:nvSpPr>
          <p:cNvPr id="86" name="CustomShape 2"/>
          <p:cNvSpPr/>
          <p:nvPr/>
        </p:nvSpPr>
        <p:spPr>
          <a:xfrm>
            <a:off x="0" y="2070360"/>
            <a:ext cx="9144000" cy="5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200" b="0" strike="noStrike" spc="-1" dirty="0">
                <a:solidFill>
                  <a:srgbClr val="000000"/>
                </a:solidFill>
                <a:latin typeface="Arial"/>
                <a:ea typeface="PingFang SC"/>
              </a:rPr>
              <a:t>acide - celui - une place - une grimace</a:t>
            </a:r>
            <a:endParaRPr lang="fr-FR" sz="3200" b="0" strike="noStrike" spc="-1" dirty="0">
              <a:latin typeface="Arial"/>
            </a:endParaRPr>
          </a:p>
        </p:txBody>
      </p:sp>
      <p:sp>
        <p:nvSpPr>
          <p:cNvPr id="87" name="CustomShape 3"/>
          <p:cNvSpPr/>
          <p:nvPr/>
        </p:nvSpPr>
        <p:spPr>
          <a:xfrm>
            <a:off x="432000" y="1269720"/>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1" strike="noStrike" spc="-1" dirty="0">
                <a:solidFill>
                  <a:srgbClr val="0070C0"/>
                </a:solidFill>
                <a:latin typeface="Arial"/>
                <a:ea typeface="DejaVu Sans"/>
              </a:rPr>
              <a:t>c</a:t>
            </a:r>
            <a:r>
              <a:rPr lang="fr-FR" sz="2400" b="0" strike="noStrike" spc="-1" dirty="0">
                <a:solidFill>
                  <a:srgbClr val="000000"/>
                </a:solidFill>
                <a:latin typeface="Arial"/>
                <a:ea typeface="DejaVu Sans"/>
              </a:rPr>
              <a:t> fait le son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 devant </a:t>
            </a:r>
            <a:r>
              <a:rPr lang="fr-FR" sz="2400" b="0" strike="noStrike" spc="-1" dirty="0">
                <a:solidFill>
                  <a:srgbClr val="FF4000"/>
                </a:solidFill>
                <a:latin typeface="Arial"/>
                <a:ea typeface="DejaVu Sans"/>
              </a:rPr>
              <a:t>i</a:t>
            </a:r>
            <a:r>
              <a:rPr lang="fr-FR" sz="2400" b="0" strike="noStrike" spc="-1" dirty="0">
                <a:solidFill>
                  <a:srgbClr val="000000"/>
                </a:solidFill>
                <a:latin typeface="Arial"/>
                <a:ea typeface="DejaVu Sans"/>
              </a:rPr>
              <a:t>,</a:t>
            </a:r>
            <a:r>
              <a:rPr lang="fr-FR" sz="2400" b="0" strike="noStrike" spc="-1" dirty="0">
                <a:solidFill>
                  <a:srgbClr val="FF4000"/>
                </a:solidFill>
                <a:latin typeface="Arial"/>
                <a:ea typeface="DejaVu Sans"/>
              </a:rPr>
              <a:t> e </a:t>
            </a:r>
            <a:r>
              <a:rPr lang="fr-FR" sz="2400" b="0" strike="noStrike" spc="-1" dirty="0">
                <a:solidFill>
                  <a:srgbClr val="000000"/>
                </a:solidFill>
                <a:latin typeface="Arial"/>
                <a:ea typeface="DejaVu Sans"/>
              </a:rPr>
              <a:t>et</a:t>
            </a:r>
            <a:r>
              <a:rPr lang="fr-FR" sz="2400" b="0" strike="noStrike" spc="-1" dirty="0">
                <a:solidFill>
                  <a:srgbClr val="FF4000"/>
                </a:solidFill>
                <a:latin typeface="Arial"/>
                <a:ea typeface="DejaVu Sans"/>
              </a:rPr>
              <a:t> y </a:t>
            </a:r>
            <a:endParaRPr lang="fr-FR" sz="2400" b="0" strike="noStrike" spc="-1" dirty="0">
              <a:latin typeface="Arial"/>
            </a:endParaRPr>
          </a:p>
        </p:txBody>
      </p:sp>
      <p:sp>
        <p:nvSpPr>
          <p:cNvPr id="88" name="CustomShape 4"/>
          <p:cNvSpPr/>
          <p:nvPr/>
        </p:nvSpPr>
        <p:spPr>
          <a:xfrm>
            <a:off x="360000" y="2880000"/>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1" strike="noStrike" spc="-1" dirty="0">
                <a:solidFill>
                  <a:srgbClr val="0070C0"/>
                </a:solidFill>
                <a:latin typeface="Arial"/>
                <a:ea typeface="DejaVu Sans"/>
              </a:rPr>
              <a:t>ç</a:t>
            </a:r>
            <a:r>
              <a:rPr lang="fr-FR" sz="2400" b="0" strike="noStrike" spc="-1" dirty="0">
                <a:solidFill>
                  <a:srgbClr val="000000"/>
                </a:solidFill>
                <a:latin typeface="Arial"/>
                <a:ea typeface="DejaVu Sans"/>
              </a:rPr>
              <a:t> fait toujours le son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 </a:t>
            </a:r>
            <a:endParaRPr lang="fr-FR" sz="2400" b="0" strike="noStrike" spc="-1" dirty="0">
              <a:latin typeface="Arial"/>
            </a:endParaRPr>
          </a:p>
        </p:txBody>
      </p:sp>
      <p:sp>
        <p:nvSpPr>
          <p:cNvPr id="89" name="CustomShape 5"/>
          <p:cNvSpPr/>
          <p:nvPr/>
        </p:nvSpPr>
        <p:spPr>
          <a:xfrm>
            <a:off x="0" y="3510360"/>
            <a:ext cx="9144000" cy="5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200" b="0" strike="noStrike" spc="-1" dirty="0">
                <a:solidFill>
                  <a:srgbClr val="000000"/>
                </a:solidFill>
                <a:latin typeface="Arial"/>
                <a:ea typeface="PingFang SC"/>
              </a:rPr>
              <a:t>une leçon – un garçon</a:t>
            </a:r>
            <a:endParaRPr lang="fr-FR"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2880000" y="-199800"/>
            <a:ext cx="43884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a:solidFill>
                  <a:srgbClr val="000000"/>
                </a:solidFill>
                <a:latin typeface="Calibri"/>
                <a:ea typeface="DejaVu Sans"/>
              </a:rPr>
              <a:t>Le son  </a:t>
            </a:r>
            <a:r>
              <a:rPr lang="fr-FR" sz="2800" b="0" strike="noStrike" spc="-1" dirty="0">
                <a:solidFill>
                  <a:srgbClr val="0070C0"/>
                </a:solidFill>
                <a:latin typeface="Calibri"/>
                <a:ea typeface="PingFang SC"/>
              </a:rPr>
              <a:t>« </a:t>
            </a:r>
            <a:r>
              <a:rPr lang="fr-FR" sz="2800" b="0" strike="noStrike" spc="-1" dirty="0" err="1">
                <a:solidFill>
                  <a:srgbClr val="0070C0"/>
                </a:solidFill>
                <a:latin typeface="Calibri"/>
                <a:ea typeface="PingFang SC"/>
              </a:rPr>
              <a:t>ss</a:t>
            </a:r>
            <a:r>
              <a:rPr lang="fr-FR" sz="2800" b="0" strike="noStrike" spc="-1" dirty="0">
                <a:solidFill>
                  <a:srgbClr val="0070C0"/>
                </a:solidFill>
                <a:latin typeface="Calibri"/>
                <a:ea typeface="PingFang SC"/>
              </a:rPr>
              <a:t> »</a:t>
            </a:r>
            <a:endParaRPr lang="fr-FR" sz="2800" b="0" strike="noStrike" spc="-1" dirty="0">
              <a:latin typeface="Arial"/>
            </a:endParaRPr>
          </a:p>
        </p:txBody>
      </p:sp>
      <p:sp>
        <p:nvSpPr>
          <p:cNvPr id="91" name="CustomShape 2"/>
          <p:cNvSpPr/>
          <p:nvPr/>
        </p:nvSpPr>
        <p:spPr>
          <a:xfrm>
            <a:off x="107504" y="1751337"/>
            <a:ext cx="8928992" cy="5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200" b="0" strike="noStrike" spc="-1" dirty="0">
                <a:solidFill>
                  <a:srgbClr val="000000"/>
                </a:solidFill>
                <a:latin typeface="Arial"/>
                <a:ea typeface="PingFang SC"/>
              </a:rPr>
              <a:t>scinder – la science – un adolescent</a:t>
            </a:r>
            <a:endParaRPr lang="fr-FR" sz="3200" b="0" strike="noStrike" spc="-1" dirty="0">
              <a:latin typeface="Arial"/>
            </a:endParaRPr>
          </a:p>
        </p:txBody>
      </p:sp>
      <p:sp>
        <p:nvSpPr>
          <p:cNvPr id="92" name="CustomShape 3"/>
          <p:cNvSpPr/>
          <p:nvPr/>
        </p:nvSpPr>
        <p:spPr>
          <a:xfrm>
            <a:off x="432000" y="1269720"/>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1" strike="noStrike" spc="-1" dirty="0" err="1">
                <a:solidFill>
                  <a:srgbClr val="0070C0"/>
                </a:solidFill>
                <a:latin typeface="Arial"/>
                <a:ea typeface="DejaVu Sans"/>
              </a:rPr>
              <a:t>sc</a:t>
            </a:r>
            <a:r>
              <a:rPr lang="fr-FR" sz="2400" b="0" strike="noStrike" spc="-1" dirty="0">
                <a:solidFill>
                  <a:srgbClr val="000000"/>
                </a:solidFill>
                <a:latin typeface="Arial"/>
                <a:ea typeface="DejaVu Sans"/>
              </a:rPr>
              <a:t> se dit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 devant i et e  </a:t>
            </a:r>
            <a:endParaRPr lang="fr-FR" sz="2400" b="0" strike="noStrike" spc="-1" dirty="0">
              <a:latin typeface="Arial"/>
            </a:endParaRPr>
          </a:p>
        </p:txBody>
      </p:sp>
      <p:sp>
        <p:nvSpPr>
          <p:cNvPr id="93" name="CustomShape 4"/>
          <p:cNvSpPr/>
          <p:nvPr/>
        </p:nvSpPr>
        <p:spPr>
          <a:xfrm>
            <a:off x="360000" y="2904212"/>
            <a:ext cx="7340400" cy="8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400" b="1" strike="noStrike" spc="-1" dirty="0">
                <a:solidFill>
                  <a:srgbClr val="0070C0"/>
                </a:solidFill>
                <a:latin typeface="Arial"/>
                <a:ea typeface="DejaVu Sans"/>
              </a:rPr>
              <a:t>x</a:t>
            </a:r>
            <a:r>
              <a:rPr lang="fr-FR" sz="2400" b="0" strike="noStrike" spc="-1" dirty="0">
                <a:solidFill>
                  <a:srgbClr val="000000"/>
                </a:solidFill>
                <a:latin typeface="Arial"/>
                <a:ea typeface="DejaVu Sans"/>
              </a:rPr>
              <a:t> fait quelquefois le son « </a:t>
            </a:r>
            <a:r>
              <a:rPr lang="fr-FR" sz="2400" b="0" strike="noStrike" spc="-1" dirty="0" err="1">
                <a:solidFill>
                  <a:srgbClr val="000000"/>
                </a:solidFill>
                <a:latin typeface="Arial"/>
                <a:ea typeface="DejaVu Sans"/>
              </a:rPr>
              <a:t>ss</a:t>
            </a:r>
            <a:r>
              <a:rPr lang="fr-FR" sz="2400" b="0" strike="noStrike" spc="-1" dirty="0">
                <a:solidFill>
                  <a:srgbClr val="000000"/>
                </a:solidFill>
                <a:latin typeface="Arial"/>
                <a:ea typeface="DejaVu Sans"/>
              </a:rPr>
              <a:t> » comme dans : </a:t>
            </a:r>
            <a:endParaRPr lang="fr-FR" sz="2400" b="0" strike="noStrike" spc="-1" dirty="0">
              <a:latin typeface="Arial"/>
            </a:endParaRPr>
          </a:p>
        </p:txBody>
      </p:sp>
      <p:sp>
        <p:nvSpPr>
          <p:cNvPr id="94" name="CustomShape 5"/>
          <p:cNvSpPr/>
          <p:nvPr/>
        </p:nvSpPr>
        <p:spPr>
          <a:xfrm>
            <a:off x="1187624" y="3510360"/>
            <a:ext cx="7056784" cy="5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200" b="0" strike="noStrike" spc="-1" dirty="0">
                <a:solidFill>
                  <a:srgbClr val="000000"/>
                </a:solidFill>
                <a:latin typeface="Arial"/>
                <a:ea typeface="PingFang SC"/>
              </a:rPr>
              <a:t>six – dix – </a:t>
            </a:r>
            <a:r>
              <a:rPr lang="fr-FR" sz="3200" spc="-1" dirty="0">
                <a:solidFill>
                  <a:srgbClr val="000000"/>
                </a:solidFill>
                <a:latin typeface="Arial"/>
                <a:ea typeface="PingFang SC"/>
              </a:rPr>
              <a:t>s</a:t>
            </a:r>
            <a:r>
              <a:rPr lang="fr-FR" sz="3200" b="0" strike="noStrike" spc="-1" dirty="0">
                <a:solidFill>
                  <a:srgbClr val="000000"/>
                </a:solidFill>
                <a:latin typeface="Arial"/>
                <a:ea typeface="PingFang SC"/>
              </a:rPr>
              <a:t>oixante   </a:t>
            </a:r>
            <a:endParaRPr lang="fr-FR"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234720" y="892800"/>
            <a:ext cx="8566200" cy="14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401"/>
              </a:spcBef>
            </a:pPr>
            <a:r>
              <a:rPr lang="fr-FR" sz="2800" b="0" strike="noStrike" spc="-1" dirty="0">
                <a:solidFill>
                  <a:srgbClr val="000000"/>
                </a:solidFill>
                <a:latin typeface="Calibri"/>
                <a:ea typeface="PingFang SC"/>
              </a:rPr>
              <a:t>La terminaison </a:t>
            </a:r>
            <a:r>
              <a:rPr lang="fr-FR" sz="2800" b="1" strike="noStrike" spc="-1" dirty="0">
                <a:solidFill>
                  <a:srgbClr val="0070C0"/>
                </a:solidFill>
                <a:latin typeface="Calibri"/>
                <a:ea typeface="PingFang SC"/>
              </a:rPr>
              <a:t>-et </a:t>
            </a:r>
            <a:r>
              <a:rPr lang="fr-FR" sz="2800" b="0" strike="noStrike" spc="-1" dirty="0">
                <a:solidFill>
                  <a:srgbClr val="000000"/>
                </a:solidFill>
                <a:latin typeface="Calibri"/>
                <a:ea typeface="PingFang SC"/>
              </a:rPr>
              <a:t>se prononce généralement « è » </a:t>
            </a:r>
            <a:endParaRPr lang="fr-FR" sz="2800" b="0" strike="noStrike" spc="-1" dirty="0">
              <a:latin typeface="Arial"/>
            </a:endParaRPr>
          </a:p>
          <a:p>
            <a:pPr>
              <a:lnSpc>
                <a:spcPct val="100000"/>
              </a:lnSpc>
              <a:spcBef>
                <a:spcPts val="2401"/>
              </a:spcBef>
            </a:pPr>
            <a:r>
              <a:rPr lang="fr-FR" sz="4400" b="0" strike="noStrike" spc="-1" dirty="0">
                <a:solidFill>
                  <a:srgbClr val="000000"/>
                </a:solidFill>
                <a:latin typeface="Calibri"/>
                <a:ea typeface="PingFang SC"/>
              </a:rPr>
              <a:t> </a:t>
            </a: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a:p>
            <a:pPr>
              <a:lnSpc>
                <a:spcPct val="100000"/>
              </a:lnSpc>
              <a:spcBef>
                <a:spcPts val="2401"/>
              </a:spcBef>
            </a:pPr>
            <a:endParaRPr lang="fr-FR" sz="4400" b="0" strike="noStrike" spc="-1" dirty="0">
              <a:latin typeface="Arial"/>
            </a:endParaRPr>
          </a:p>
        </p:txBody>
      </p:sp>
      <p:sp>
        <p:nvSpPr>
          <p:cNvPr id="96" name="CustomShape 2"/>
          <p:cNvSpPr/>
          <p:nvPr/>
        </p:nvSpPr>
        <p:spPr>
          <a:xfrm>
            <a:off x="2232000" y="-198000"/>
            <a:ext cx="518220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a:solidFill>
                  <a:srgbClr val="000000"/>
                </a:solidFill>
                <a:latin typeface="Calibri"/>
                <a:ea typeface="DejaVu Sans"/>
              </a:rPr>
              <a:t>La lettre </a:t>
            </a:r>
            <a:r>
              <a:rPr lang="fr-FR" sz="2800" b="1" strike="noStrike" spc="-1" dirty="0">
                <a:solidFill>
                  <a:srgbClr val="0070C0"/>
                </a:solidFill>
                <a:latin typeface="Calibri"/>
                <a:ea typeface="DejaVu Sans"/>
              </a:rPr>
              <a:t>t</a:t>
            </a:r>
            <a:r>
              <a:rPr lang="fr-FR" sz="2800" b="1" strike="noStrike" spc="-1" dirty="0">
                <a:solidFill>
                  <a:srgbClr val="000000"/>
                </a:solidFill>
                <a:latin typeface="Calibri"/>
                <a:ea typeface="DejaVu Sans"/>
              </a:rPr>
              <a:t> en fin de mot  </a:t>
            </a:r>
            <a:endParaRPr lang="fr-FR" sz="2800" b="0" strike="noStrike" spc="-1" dirty="0">
              <a:latin typeface="Arial"/>
            </a:endParaRPr>
          </a:p>
        </p:txBody>
      </p:sp>
      <p:sp>
        <p:nvSpPr>
          <p:cNvPr id="97" name="CustomShape 3"/>
          <p:cNvSpPr/>
          <p:nvPr/>
        </p:nvSpPr>
        <p:spPr>
          <a:xfrm>
            <a:off x="899592" y="1496520"/>
            <a:ext cx="7272808" cy="859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fr-FR" sz="3200" b="0" strike="noStrike" spc="-1" dirty="0">
                <a:solidFill>
                  <a:srgbClr val="000000"/>
                </a:solidFill>
                <a:latin typeface="Arial"/>
                <a:ea typeface="PingFang SC"/>
              </a:rPr>
              <a:t>un gilet – un filet </a:t>
            </a:r>
            <a:r>
              <a:rPr lang="fr-FR" sz="3200" spc="-1" dirty="0">
                <a:solidFill>
                  <a:srgbClr val="000000"/>
                </a:solidFill>
                <a:ea typeface="PingFang SC"/>
              </a:rPr>
              <a:t>– </a:t>
            </a:r>
            <a:r>
              <a:rPr lang="fr-FR" sz="3200" b="0" strike="noStrike" spc="-1" dirty="0">
                <a:solidFill>
                  <a:srgbClr val="000000"/>
                </a:solidFill>
                <a:latin typeface="Arial"/>
                <a:ea typeface="PingFang SC"/>
              </a:rPr>
              <a:t>du poulet </a:t>
            </a:r>
            <a:endParaRPr lang="fr-FR" sz="3200" b="0" strike="noStrike" spc="-1" dirty="0">
              <a:latin typeface="Arial"/>
            </a:endParaRPr>
          </a:p>
          <a:p>
            <a:pPr algn="ctr">
              <a:lnSpc>
                <a:spcPct val="115000"/>
              </a:lnSpc>
            </a:pPr>
            <a:r>
              <a:rPr lang="fr-FR" sz="3200" b="0" strike="noStrike" spc="-1" dirty="0">
                <a:solidFill>
                  <a:srgbClr val="000000"/>
                </a:solidFill>
                <a:latin typeface="Arial"/>
                <a:ea typeface="PingFang SC"/>
              </a:rPr>
              <a:t> </a:t>
            </a:r>
            <a:endParaRPr lang="fr-FR" sz="3200" b="0" strike="noStrike" spc="-1" dirty="0">
              <a:latin typeface="Arial"/>
            </a:endParaRPr>
          </a:p>
          <a:p>
            <a:pPr algn="ctr">
              <a:lnSpc>
                <a:spcPct val="115000"/>
              </a:lnSpc>
            </a:pPr>
            <a:endParaRPr lang="fr-FR" sz="3200" b="0" strike="noStrike" spc="-1" dirty="0">
              <a:latin typeface="Arial"/>
            </a:endParaRPr>
          </a:p>
          <a:p>
            <a:pPr algn="ctr">
              <a:lnSpc>
                <a:spcPct val="115000"/>
              </a:lnSpc>
            </a:pPr>
            <a:endParaRPr lang="fr-FR" sz="3200" b="0" strike="noStrike" spc="-1" dirty="0">
              <a:latin typeface="Arial"/>
            </a:endParaRPr>
          </a:p>
          <a:p>
            <a:pPr algn="ctr">
              <a:lnSpc>
                <a:spcPct val="115000"/>
              </a:lnSpc>
            </a:pPr>
            <a:endParaRPr lang="fr-FR" sz="3200" b="0" strike="noStrike" spc="-1" dirty="0">
              <a:latin typeface="Arial"/>
            </a:endParaRPr>
          </a:p>
        </p:txBody>
      </p:sp>
      <p:sp>
        <p:nvSpPr>
          <p:cNvPr id="98" name="CustomShape 4"/>
          <p:cNvSpPr/>
          <p:nvPr/>
        </p:nvSpPr>
        <p:spPr>
          <a:xfrm>
            <a:off x="1403648" y="3278228"/>
            <a:ext cx="6478560" cy="100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200" b="0" strike="noStrike" spc="-1" dirty="0">
                <a:solidFill>
                  <a:srgbClr val="000000"/>
                </a:solidFill>
                <a:latin typeface="Arial"/>
                <a:ea typeface="DejaVu Sans"/>
              </a:rPr>
              <a:t>le basket </a:t>
            </a:r>
            <a:r>
              <a:rPr lang="fr-FR" sz="3200" spc="-1" dirty="0">
                <a:solidFill>
                  <a:srgbClr val="000000"/>
                </a:solidFill>
              </a:rPr>
              <a:t>– </a:t>
            </a:r>
            <a:r>
              <a:rPr lang="fr-FR" sz="3200" b="0" strike="noStrike" spc="-1" dirty="0">
                <a:solidFill>
                  <a:srgbClr val="000000"/>
                </a:solidFill>
                <a:latin typeface="Arial"/>
                <a:ea typeface="DejaVu Sans"/>
              </a:rPr>
              <a:t>net</a:t>
            </a:r>
            <a:endParaRPr lang="fr-FR" sz="3200" b="0" strike="noStrike" spc="-1" dirty="0">
              <a:latin typeface="Arial"/>
            </a:endParaRPr>
          </a:p>
        </p:txBody>
      </p:sp>
      <p:sp>
        <p:nvSpPr>
          <p:cNvPr id="99" name="CustomShape 5"/>
          <p:cNvSpPr/>
          <p:nvPr/>
        </p:nvSpPr>
        <p:spPr>
          <a:xfrm>
            <a:off x="234720" y="2643758"/>
            <a:ext cx="7361616" cy="6480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800" b="0" strike="noStrike" spc="-1" dirty="0">
                <a:solidFill>
                  <a:srgbClr val="000000"/>
                </a:solidFill>
                <a:latin typeface="Calibri" panose="020F0502020204030204" pitchFamily="34" charset="0"/>
                <a:ea typeface="DejaVu Sans"/>
              </a:rPr>
              <a:t>mais parfois elle se prononce  « -</a:t>
            </a:r>
            <a:r>
              <a:rPr lang="fr-FR" sz="2800" b="0" strike="noStrike" spc="-1" dirty="0" err="1">
                <a:solidFill>
                  <a:srgbClr val="000000"/>
                </a:solidFill>
                <a:latin typeface="Calibri" panose="020F0502020204030204" pitchFamily="34" charset="0"/>
                <a:ea typeface="DejaVu Sans"/>
              </a:rPr>
              <a:t>ett</a:t>
            </a:r>
            <a:r>
              <a:rPr lang="fr-FR" sz="2800" b="0" strike="noStrike" spc="-1" dirty="0">
                <a:solidFill>
                  <a:srgbClr val="000000"/>
                </a:solidFill>
                <a:latin typeface="Calibri" panose="020F0502020204030204" pitchFamily="34" charset="0"/>
                <a:ea typeface="DejaVu Sans"/>
              </a:rPr>
              <a:t> »</a:t>
            </a:r>
            <a:endParaRPr lang="fr-FR" sz="2800" b="0" strike="noStrike" spc="-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3131840" y="-198000"/>
            <a:ext cx="4282360" cy="10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800" b="1" strike="noStrike" spc="-1" dirty="0">
                <a:solidFill>
                  <a:srgbClr val="0070C0"/>
                </a:solidFill>
                <a:latin typeface="Calibri"/>
                <a:ea typeface="DejaVu Sans"/>
              </a:rPr>
              <a:t>-t </a:t>
            </a:r>
            <a:r>
              <a:rPr lang="fr-FR" sz="2800" b="1" strike="noStrike" spc="-1" dirty="0">
                <a:solidFill>
                  <a:srgbClr val="000000"/>
                </a:solidFill>
                <a:latin typeface="Calibri"/>
                <a:ea typeface="DejaVu Sans"/>
              </a:rPr>
              <a:t>en fin de mot  </a:t>
            </a:r>
            <a:endParaRPr lang="fr-FR" sz="2800" b="0" strike="noStrike" spc="-1" dirty="0">
              <a:latin typeface="Arial"/>
            </a:endParaRPr>
          </a:p>
        </p:txBody>
      </p:sp>
      <p:sp>
        <p:nvSpPr>
          <p:cNvPr id="101" name="CustomShape 2"/>
          <p:cNvSpPr/>
          <p:nvPr/>
        </p:nvSpPr>
        <p:spPr>
          <a:xfrm>
            <a:off x="360000" y="729243"/>
            <a:ext cx="7631280" cy="4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a:solidFill>
                  <a:srgbClr val="000000"/>
                </a:solidFill>
                <a:latin typeface="Arial"/>
                <a:ea typeface="DejaVu Sans"/>
              </a:rPr>
              <a:t>Souvent, après une voyelle, le </a:t>
            </a:r>
            <a:r>
              <a:rPr lang="fr-FR" sz="1800" b="0" strike="noStrike" spc="-1" dirty="0">
                <a:solidFill>
                  <a:srgbClr val="0070C0"/>
                </a:solidFill>
                <a:latin typeface="Arial"/>
                <a:ea typeface="DejaVu Sans"/>
              </a:rPr>
              <a:t>-t</a:t>
            </a:r>
            <a:r>
              <a:rPr lang="fr-FR" sz="1800" b="0" strike="noStrike" spc="-1" dirty="0">
                <a:solidFill>
                  <a:srgbClr val="000000"/>
                </a:solidFill>
                <a:latin typeface="Arial"/>
                <a:ea typeface="DejaVu Sans"/>
              </a:rPr>
              <a:t> en fin de mot ne se prononce pas.</a:t>
            </a:r>
            <a:endParaRPr lang="fr-FR" sz="1800" b="0" strike="noStrike" spc="-1" dirty="0">
              <a:latin typeface="Arial"/>
            </a:endParaRPr>
          </a:p>
        </p:txBody>
      </p:sp>
      <p:sp>
        <p:nvSpPr>
          <p:cNvPr id="102" name="CustomShape 3"/>
          <p:cNvSpPr/>
          <p:nvPr/>
        </p:nvSpPr>
        <p:spPr>
          <a:xfrm>
            <a:off x="808878" y="987574"/>
            <a:ext cx="7560840" cy="7594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fr-FR" sz="4000" b="0" strike="noStrike" spc="-1" dirty="0">
                <a:solidFill>
                  <a:srgbClr val="000000"/>
                </a:solidFill>
                <a:latin typeface="Arial"/>
                <a:ea typeface="PingFang SC"/>
              </a:rPr>
              <a:t>un rat – un état – la nuit</a:t>
            </a:r>
            <a:endParaRPr lang="fr-FR" sz="4000" b="0" strike="noStrike" spc="-1" dirty="0">
              <a:latin typeface="Arial"/>
            </a:endParaRPr>
          </a:p>
          <a:p>
            <a:pPr algn="ctr">
              <a:lnSpc>
                <a:spcPct val="115000"/>
              </a:lnSpc>
            </a:pPr>
            <a:r>
              <a:rPr lang="fr-FR" sz="4000" b="0" strike="noStrike" spc="-1" dirty="0">
                <a:solidFill>
                  <a:srgbClr val="000000"/>
                </a:solidFill>
                <a:latin typeface="Arial"/>
                <a:ea typeface="PingFang SC"/>
              </a:rPr>
              <a:t> </a:t>
            </a:r>
            <a:endParaRPr lang="fr-FR" sz="4000" b="0" strike="noStrike" spc="-1" dirty="0">
              <a:latin typeface="Arial"/>
            </a:endParaRPr>
          </a:p>
          <a:p>
            <a:pPr algn="ctr">
              <a:lnSpc>
                <a:spcPct val="115000"/>
              </a:lnSpc>
            </a:pPr>
            <a:endParaRPr lang="fr-FR" sz="4000" b="0" strike="noStrike" spc="-1" dirty="0">
              <a:latin typeface="Arial"/>
            </a:endParaRPr>
          </a:p>
          <a:p>
            <a:pPr algn="ctr">
              <a:lnSpc>
                <a:spcPct val="115000"/>
              </a:lnSpc>
            </a:pPr>
            <a:endParaRPr lang="fr-FR" sz="4000" b="0" strike="noStrike" spc="-1" dirty="0">
              <a:latin typeface="Arial"/>
            </a:endParaRPr>
          </a:p>
          <a:p>
            <a:pPr algn="ctr">
              <a:lnSpc>
                <a:spcPct val="115000"/>
              </a:lnSpc>
            </a:pPr>
            <a:r>
              <a:rPr lang="fr-FR" sz="4000" b="0" strike="noStrike" spc="-1" dirty="0">
                <a:solidFill>
                  <a:srgbClr val="000000"/>
                </a:solidFill>
                <a:latin typeface="Arial"/>
                <a:ea typeface="PingFang SC"/>
              </a:rPr>
              <a:t> </a:t>
            </a:r>
            <a:endParaRPr lang="fr-FR" sz="4000" b="0" strike="noStrike" spc="-1" dirty="0">
              <a:latin typeface="Arial"/>
            </a:endParaRPr>
          </a:p>
          <a:p>
            <a:pPr algn="ctr">
              <a:lnSpc>
                <a:spcPct val="115000"/>
              </a:lnSpc>
            </a:pPr>
            <a:endParaRPr lang="fr-FR" sz="4000" b="0" strike="noStrike" spc="-1" dirty="0">
              <a:latin typeface="Arial"/>
            </a:endParaRPr>
          </a:p>
          <a:p>
            <a:pPr algn="ctr">
              <a:lnSpc>
                <a:spcPct val="115000"/>
              </a:lnSpc>
            </a:pPr>
            <a:endParaRPr lang="fr-FR" sz="4000" b="0" strike="noStrike" spc="-1" dirty="0">
              <a:latin typeface="Arial"/>
            </a:endParaRPr>
          </a:p>
          <a:p>
            <a:pPr algn="ctr">
              <a:lnSpc>
                <a:spcPct val="115000"/>
              </a:lnSpc>
            </a:pPr>
            <a:endParaRPr lang="fr-FR" sz="4000" b="0" strike="noStrike" spc="-1" dirty="0">
              <a:latin typeface="Arial"/>
            </a:endParaRPr>
          </a:p>
        </p:txBody>
      </p:sp>
      <p:sp>
        <p:nvSpPr>
          <p:cNvPr id="103" name="CustomShape 4"/>
          <p:cNvSpPr/>
          <p:nvPr/>
        </p:nvSpPr>
        <p:spPr>
          <a:xfrm>
            <a:off x="539552" y="3582217"/>
            <a:ext cx="8567280" cy="88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4000" b="0" strike="noStrike" spc="-1" dirty="0">
                <a:solidFill>
                  <a:srgbClr val="000000"/>
                </a:solidFill>
                <a:latin typeface="Arial"/>
                <a:ea typeface="DejaVu Sans"/>
              </a:rPr>
              <a:t>huit – zut – un but</a:t>
            </a:r>
            <a:endParaRPr lang="fr-FR" sz="4000" b="0" strike="noStrike" spc="-1" dirty="0">
              <a:latin typeface="Arial"/>
            </a:endParaRPr>
          </a:p>
        </p:txBody>
      </p:sp>
      <p:sp>
        <p:nvSpPr>
          <p:cNvPr id="104" name="CustomShape 5"/>
          <p:cNvSpPr/>
          <p:nvPr/>
        </p:nvSpPr>
        <p:spPr>
          <a:xfrm>
            <a:off x="360000" y="1941568"/>
            <a:ext cx="7631280" cy="4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a:solidFill>
                  <a:srgbClr val="000000"/>
                </a:solidFill>
                <a:latin typeface="Arial"/>
                <a:ea typeface="DejaVu Sans"/>
              </a:rPr>
              <a:t>Souvent, dans les mots finissant en -oin</a:t>
            </a:r>
            <a:r>
              <a:rPr lang="fr-FR" sz="1800" b="1" strike="noStrike" spc="-1" dirty="0">
                <a:solidFill>
                  <a:srgbClr val="0070C0"/>
                </a:solidFill>
                <a:latin typeface="Arial"/>
                <a:ea typeface="DejaVu Sans"/>
              </a:rPr>
              <a:t>t</a:t>
            </a:r>
            <a:r>
              <a:rPr lang="fr-FR" sz="1800" b="0" strike="noStrike" spc="-1" dirty="0">
                <a:solidFill>
                  <a:srgbClr val="000000"/>
                </a:solidFill>
                <a:latin typeface="Arial"/>
                <a:ea typeface="DejaVu Sans"/>
              </a:rPr>
              <a:t>, le </a:t>
            </a:r>
            <a:r>
              <a:rPr lang="fr-FR" sz="1800" b="1" strike="noStrike" spc="-1" dirty="0">
                <a:solidFill>
                  <a:srgbClr val="0070C0"/>
                </a:solidFill>
                <a:latin typeface="Arial"/>
                <a:ea typeface="DejaVu Sans"/>
              </a:rPr>
              <a:t>t</a:t>
            </a:r>
            <a:r>
              <a:rPr lang="fr-FR" sz="1800" b="0" strike="noStrike" spc="-1" dirty="0">
                <a:solidFill>
                  <a:srgbClr val="000000"/>
                </a:solidFill>
                <a:latin typeface="Arial"/>
                <a:ea typeface="DejaVu Sans"/>
              </a:rPr>
              <a:t> ne se prononce pas.</a:t>
            </a:r>
            <a:endParaRPr lang="fr-FR" sz="1800" b="0" strike="noStrike" spc="-1" dirty="0">
              <a:latin typeface="Arial"/>
            </a:endParaRPr>
          </a:p>
        </p:txBody>
      </p:sp>
      <p:sp>
        <p:nvSpPr>
          <p:cNvPr id="105" name="CustomShape 6"/>
          <p:cNvSpPr/>
          <p:nvPr/>
        </p:nvSpPr>
        <p:spPr>
          <a:xfrm>
            <a:off x="377408" y="2157568"/>
            <a:ext cx="8388464" cy="7858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fr-FR" sz="4000" b="0" strike="noStrike" spc="-1" dirty="0">
                <a:solidFill>
                  <a:srgbClr val="000000"/>
                </a:solidFill>
                <a:latin typeface="Arial"/>
                <a:ea typeface="PingFang SC"/>
              </a:rPr>
              <a:t>un point – un adjoint – un conjoint  </a:t>
            </a:r>
            <a:endParaRPr lang="fr-FR" sz="3200" b="0" strike="noStrike" spc="-1" dirty="0">
              <a:latin typeface="Arial"/>
            </a:endParaRPr>
          </a:p>
        </p:txBody>
      </p:sp>
      <p:sp>
        <p:nvSpPr>
          <p:cNvPr id="8" name="CustomShape 5"/>
          <p:cNvSpPr/>
          <p:nvPr/>
        </p:nvSpPr>
        <p:spPr>
          <a:xfrm>
            <a:off x="299699" y="3157738"/>
            <a:ext cx="7631280" cy="43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a:solidFill>
                  <a:srgbClr val="000000"/>
                </a:solidFill>
                <a:latin typeface="Arial"/>
                <a:ea typeface="DejaVu Sans"/>
              </a:rPr>
              <a:t>Parfois, dans les mots finissant par </a:t>
            </a:r>
            <a:r>
              <a:rPr lang="fr-FR" sz="1800" b="1" strike="noStrike" spc="-1" dirty="0">
                <a:solidFill>
                  <a:srgbClr val="0070C0"/>
                </a:solidFill>
                <a:latin typeface="Arial"/>
                <a:ea typeface="DejaVu Sans"/>
              </a:rPr>
              <a:t>t</a:t>
            </a:r>
            <a:r>
              <a:rPr lang="fr-FR" sz="1800" b="0" strike="noStrike" spc="-1" dirty="0">
                <a:solidFill>
                  <a:srgbClr val="000000"/>
                </a:solidFill>
                <a:latin typeface="Arial"/>
                <a:ea typeface="DejaVu Sans"/>
              </a:rPr>
              <a:t>, le </a:t>
            </a:r>
            <a:r>
              <a:rPr lang="fr-FR" sz="1800" b="1" strike="noStrike" spc="-1" dirty="0">
                <a:solidFill>
                  <a:srgbClr val="0070C0"/>
                </a:solidFill>
                <a:latin typeface="Arial"/>
                <a:ea typeface="DejaVu Sans"/>
              </a:rPr>
              <a:t>t</a:t>
            </a:r>
            <a:r>
              <a:rPr lang="fr-FR" sz="1800" b="0" strike="noStrike" spc="-1" dirty="0">
                <a:solidFill>
                  <a:srgbClr val="000000"/>
                </a:solidFill>
                <a:latin typeface="Arial"/>
                <a:ea typeface="DejaVu Sans"/>
              </a:rPr>
              <a:t> se prononce.</a:t>
            </a:r>
            <a:endParaRPr lang="fr-FR" sz="18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8560" y="459000"/>
            <a:ext cx="9070560" cy="427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2401"/>
              </a:spcBef>
            </a:pPr>
            <a:r>
              <a:rPr lang="fr-FR" sz="2800" b="0" strike="noStrike" spc="-1" dirty="0">
                <a:solidFill>
                  <a:srgbClr val="FF8000"/>
                </a:solidFill>
                <a:latin typeface="Calibri"/>
                <a:ea typeface="PingFang SC"/>
              </a:rPr>
              <a:t>une cerise – un coing – le nez – trop – un rat</a:t>
            </a:r>
            <a:endParaRPr lang="fr-FR" sz="2800" b="0" strike="noStrike" spc="-1" dirty="0">
              <a:latin typeface="Arial"/>
            </a:endParaRPr>
          </a:p>
          <a:p>
            <a:pPr algn="ctr">
              <a:lnSpc>
                <a:spcPct val="100000"/>
              </a:lnSpc>
              <a:spcBef>
                <a:spcPts val="2401"/>
              </a:spcBef>
            </a:pPr>
            <a:r>
              <a:rPr lang="fr-FR" sz="2800" b="0" strike="noStrike" spc="-1" dirty="0">
                <a:solidFill>
                  <a:srgbClr val="0070C0"/>
                </a:solidFill>
                <a:latin typeface="Calibri"/>
                <a:ea typeface="PingFang SC"/>
              </a:rPr>
              <a:t>un filet – du poulet – aussi – le riz – le loup – vous allez</a:t>
            </a:r>
            <a:endParaRPr lang="fr-FR" sz="2800" b="0" strike="noStrike" spc="-1" dirty="0">
              <a:latin typeface="Arial"/>
            </a:endParaRPr>
          </a:p>
          <a:p>
            <a:pPr algn="ctr">
              <a:lnSpc>
                <a:spcPct val="100000"/>
              </a:lnSpc>
              <a:spcBef>
                <a:spcPts val="2401"/>
              </a:spcBef>
            </a:pPr>
            <a:r>
              <a:rPr lang="fr-FR" sz="2800" b="0" strike="noStrike" spc="-1" dirty="0">
                <a:solidFill>
                  <a:srgbClr val="813709"/>
                </a:solidFill>
                <a:latin typeface="Calibri"/>
                <a:ea typeface="PingFang SC"/>
              </a:rPr>
              <a:t>triste – une place – le point – vous étiez – un gilet</a:t>
            </a:r>
            <a:endParaRPr lang="fr-FR" sz="2800" b="0" strike="noStrike" spc="-1" dirty="0">
              <a:latin typeface="Arial"/>
            </a:endParaRPr>
          </a:p>
          <a:p>
            <a:pPr algn="ctr">
              <a:lnSpc>
                <a:spcPct val="100000"/>
              </a:lnSpc>
              <a:spcBef>
                <a:spcPts val="2401"/>
              </a:spcBef>
            </a:pPr>
            <a:r>
              <a:rPr lang="fr-FR" sz="2800" b="0" strike="noStrike" spc="-1" dirty="0">
                <a:solidFill>
                  <a:srgbClr val="000000"/>
                </a:solidFill>
                <a:latin typeface="Calibri"/>
                <a:ea typeface="PingFang SC"/>
              </a:rPr>
              <a:t>la nuit – le chalet – l’étang – le poing – un garçon</a:t>
            </a:r>
            <a:endParaRPr lang="fr-FR" sz="2800" b="0" strike="noStrike" spc="-1" dirty="0">
              <a:latin typeface="Arial"/>
            </a:endParaRPr>
          </a:p>
          <a:p>
            <a:pPr algn="ctr">
              <a:lnSpc>
                <a:spcPct val="100000"/>
              </a:lnSpc>
              <a:spcBef>
                <a:spcPts val="2401"/>
              </a:spcBef>
            </a:pPr>
            <a:r>
              <a:rPr lang="fr-FR" sz="2800" b="0" u="sng" strike="noStrike" spc="-1" dirty="0">
                <a:solidFill>
                  <a:srgbClr val="000000"/>
                </a:solidFill>
                <a:uFillTx/>
                <a:latin typeface="Calibri"/>
                <a:ea typeface="PingFang SC"/>
              </a:rPr>
              <a:t>la piscine – le chahut – vous chahutiez – un cabriolet</a:t>
            </a:r>
            <a:endParaRPr lang="fr-FR" sz="2800" b="0" strike="noStrike" spc="-1" dirty="0">
              <a:latin typeface="Arial"/>
            </a:endParaRPr>
          </a:p>
          <a:p>
            <a:pPr algn="ctr">
              <a:lnSpc>
                <a:spcPct val="100000"/>
              </a:lnSpc>
              <a:spcBef>
                <a:spcPts val="2401"/>
              </a:spcBef>
            </a:pPr>
            <a:r>
              <a:rPr lang="fr-FR" sz="2800" b="0" u="sng" strike="noStrike" spc="-1" dirty="0">
                <a:solidFill>
                  <a:srgbClr val="000000"/>
                </a:solidFill>
                <a:uFillTx/>
                <a:latin typeface="Calibri"/>
                <a:ea typeface="PingFang SC"/>
              </a:rPr>
              <a:t>l’adjoint – huit – zut – le basket – un ticket </a:t>
            </a:r>
            <a:endParaRPr lang="fr-FR" sz="2800" b="0" strike="noStrike" spc="-1" dirty="0">
              <a:latin typeface="Arial"/>
            </a:endParaRPr>
          </a:p>
          <a:p>
            <a:pPr algn="ctr">
              <a:lnSpc>
                <a:spcPct val="100000"/>
              </a:lnSpc>
              <a:spcBef>
                <a:spcPts val="2401"/>
              </a:spcBef>
            </a:pPr>
            <a:endParaRPr lang="fr-FR" sz="2800" b="0" strike="noStrike" spc="-1" dirty="0">
              <a:latin typeface="Arial"/>
            </a:endParaRPr>
          </a:p>
          <a:p>
            <a:pPr algn="ctr">
              <a:lnSpc>
                <a:spcPct val="100000"/>
              </a:lnSpc>
              <a:spcBef>
                <a:spcPts val="2401"/>
              </a:spcBef>
            </a:pPr>
            <a:r>
              <a:rPr lang="fr-FR" sz="3200" b="0" strike="noStrike" spc="-1" dirty="0">
                <a:solidFill>
                  <a:srgbClr val="000000"/>
                </a:solidFill>
                <a:latin typeface="Calibri"/>
                <a:ea typeface="PingFang SC"/>
              </a:rPr>
              <a:t> </a:t>
            </a:r>
            <a:endParaRPr lang="fr-FR" sz="3200" b="0" strike="noStrike" spc="-1" dirty="0">
              <a:latin typeface="Arial"/>
            </a:endParaRPr>
          </a:p>
          <a:p>
            <a:pPr algn="ctr">
              <a:lnSpc>
                <a:spcPct val="100000"/>
              </a:lnSpc>
              <a:spcBef>
                <a:spcPts val="2401"/>
              </a:spcBef>
            </a:pPr>
            <a:endParaRPr lang="fr-FR" sz="3200" b="0" strike="noStrike" spc="-1" dirty="0">
              <a:latin typeface="Arial"/>
            </a:endParaRPr>
          </a:p>
          <a:p>
            <a:pPr algn="ctr">
              <a:lnSpc>
                <a:spcPct val="100000"/>
              </a:lnSpc>
              <a:spcBef>
                <a:spcPts val="2401"/>
              </a:spcBef>
            </a:pPr>
            <a:endParaRPr lang="fr-FR" sz="3200" b="0" strike="noStrike" spc="-1" dirty="0">
              <a:latin typeface="Arial"/>
            </a:endParaRPr>
          </a:p>
          <a:p>
            <a:pPr algn="ctr">
              <a:lnSpc>
                <a:spcPct val="100000"/>
              </a:lnSpc>
              <a:spcBef>
                <a:spcPts val="2401"/>
              </a:spcBef>
            </a:pPr>
            <a:endParaRPr lang="fr-FR" sz="3200" b="0" strike="noStrike" spc="-1" dirty="0">
              <a:latin typeface="Arial"/>
            </a:endParaRPr>
          </a:p>
          <a:p>
            <a:pPr>
              <a:lnSpc>
                <a:spcPct val="100000"/>
              </a:lnSpc>
              <a:spcBef>
                <a:spcPts val="2401"/>
              </a:spcBef>
            </a:pPr>
            <a:endParaRPr lang="fr-FR" sz="3200" b="0" strike="noStrike" spc="-1" dirty="0">
              <a:latin typeface="Arial"/>
            </a:endParaRPr>
          </a:p>
          <a:p>
            <a:pPr>
              <a:lnSpc>
                <a:spcPct val="100000"/>
              </a:lnSpc>
              <a:spcBef>
                <a:spcPts val="2401"/>
              </a:spcBef>
            </a:pPr>
            <a:endParaRPr lang="fr-FR" sz="3200" b="0" strike="noStrike" spc="-1" dirty="0">
              <a:latin typeface="Arial"/>
            </a:endParaRPr>
          </a:p>
          <a:p>
            <a:pPr>
              <a:lnSpc>
                <a:spcPct val="100000"/>
              </a:lnSpc>
              <a:spcBef>
                <a:spcPts val="2401"/>
              </a:spcBef>
            </a:pPr>
            <a:endParaRPr lang="fr-FR" sz="3200" b="0" strike="noStrike" spc="-1" dirty="0">
              <a:latin typeface="Arial"/>
            </a:endParaRPr>
          </a:p>
          <a:p>
            <a:pPr>
              <a:lnSpc>
                <a:spcPct val="100000"/>
              </a:lnSpc>
              <a:spcBef>
                <a:spcPts val="2401"/>
              </a:spcBef>
            </a:pPr>
            <a:endParaRPr lang="fr-FR" sz="3200" b="0" strike="noStrike" spc="-1" dirty="0">
              <a:latin typeface="Arial"/>
            </a:endParaRPr>
          </a:p>
        </p:txBody>
      </p:sp>
      <p:sp>
        <p:nvSpPr>
          <p:cNvPr id="107" name="CustomShape 2"/>
          <p:cNvSpPr/>
          <p:nvPr/>
        </p:nvSpPr>
        <p:spPr>
          <a:xfrm>
            <a:off x="288000" y="-240480"/>
            <a:ext cx="8961120" cy="82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00" b="1" strike="noStrike" spc="-1">
                <a:solidFill>
                  <a:srgbClr val="000000"/>
                </a:solidFill>
                <a:latin typeface="Calibri"/>
                <a:ea typeface="DejaVu Sans"/>
              </a:rPr>
              <a:t>Défi : 45 secondes pour lire le plus de lignes possible  </a:t>
            </a:r>
            <a:r>
              <a:rPr lang="fr-FR" sz="2800" b="0" strike="noStrike" spc="-1">
                <a:solidFill>
                  <a:srgbClr val="0070C0"/>
                </a:solidFill>
                <a:latin typeface="Calibri"/>
                <a:ea typeface="PingFang SC"/>
              </a:rPr>
              <a:t> </a:t>
            </a:r>
            <a:endParaRPr lang="fr-FR"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2281</TotalTime>
  <Words>1201</Words>
  <Application>Microsoft Office PowerPoint</Application>
  <PresentationFormat>Affichage à l'écran (16:9)</PresentationFormat>
  <Paragraphs>217</Paragraphs>
  <Slides>28</Slides>
  <Notes>6</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Ollivier HUNAULT</dc:creator>
  <cp:lastModifiedBy>Ollivier HUNAULT</cp:lastModifiedBy>
  <cp:revision>169</cp:revision>
  <cp:lastPrinted>2020-06-08T12:45:14Z</cp:lastPrinted>
  <dcterms:created xsi:type="dcterms:W3CDTF">2020-03-20T11:24:42Z</dcterms:created>
  <dcterms:modified xsi:type="dcterms:W3CDTF">2020-06-08T15:24:27Z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Ministere de l'Education Nationale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10</vt:i4>
  </property>
  <property fmtid="{D5CDD505-2E9C-101B-9397-08002B2CF9AE}" pid="9" name="PresentationFormat">
    <vt:lpwstr>Affichage à l'écran (16:9)</vt:lpwstr>
  </property>
  <property fmtid="{D5CDD505-2E9C-101B-9397-08002B2CF9AE}" pid="10" name="ScaleCrop">
    <vt:bool>false</vt:bool>
  </property>
  <property fmtid="{D5CDD505-2E9C-101B-9397-08002B2CF9AE}" pid="11" name="ShareDoc">
    <vt:bool>false</vt:bool>
  </property>
  <property fmtid="{D5CDD505-2E9C-101B-9397-08002B2CF9AE}" pid="12" name="Slides">
    <vt:i4>32</vt:i4>
  </property>
</Properties>
</file>