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74" r:id="rId7"/>
    <p:sldId id="287" r:id="rId8"/>
    <p:sldId id="261" r:id="rId9"/>
    <p:sldId id="275" r:id="rId10"/>
    <p:sldId id="276" r:id="rId11"/>
    <p:sldId id="278" r:id="rId12"/>
    <p:sldId id="279" r:id="rId13"/>
    <p:sldId id="264" r:id="rId14"/>
    <p:sldId id="265" r:id="rId15"/>
    <p:sldId id="266" r:id="rId16"/>
    <p:sldId id="282" r:id="rId17"/>
    <p:sldId id="281" r:id="rId18"/>
    <p:sldId id="283" r:id="rId19"/>
    <p:sldId id="267" r:id="rId20"/>
    <p:sldId id="280" r:id="rId21"/>
    <p:sldId id="284" r:id="rId22"/>
    <p:sldId id="285" r:id="rId23"/>
    <p:sldId id="286" r:id="rId24"/>
    <p:sldId id="269" r:id="rId25"/>
    <p:sldId id="288" r:id="rId26"/>
  </p:sldIdLst>
  <p:sldSz cx="9144000" cy="5143500" type="screen16x9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8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6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55738F-9C90-426E-9240-E218343743A7}" type="presOf" srcId="{5DE07056-2EA7-4D22-8EF2-EE547050C301}" destId="{727EC45C-35A9-4A38-8DFB-F917F09A3120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412FD3FB-F0F1-45CE-B761-C5D28F080847}" type="presOf" srcId="{DF0E4A58-C766-47C9-A1C7-B1F146D59A9D}" destId="{6F14DA0D-ED77-4A44-BD68-C29FBFFACE63}" srcOrd="0" destOrd="0" presId="urn:microsoft.com/office/officeart/2005/8/layout/matrix3"/>
    <dgm:cxn modelId="{BBFC569D-ABA0-4EAD-A972-48A0B345EB4A}" type="presOf" srcId="{A8A031E9-5D48-4FCA-BFE6-7D585C9F8980}" destId="{FA915A91-1BB6-4D0B-8562-878ABA12074B}" srcOrd="0" destOrd="0" presId="urn:microsoft.com/office/officeart/2005/8/layout/matrix3"/>
    <dgm:cxn modelId="{CA9598B2-48F2-4F01-BAAF-56A561CBDA9E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D74A70AD-5601-4052-82ED-2576D08C7135}" type="presOf" srcId="{04D1682D-527C-479C-9D64-5968A6AC6F31}" destId="{AFDD0E0C-48EF-4650-8CD4-5342FCD802A5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90BE2-480A-4130-9F33-54867D4ACB59}" type="presParOf" srcId="{727EC45C-35A9-4A38-8DFB-F917F09A3120}" destId="{103D05D9-8320-477B-BE9A-E69D138381FD}" srcOrd="0" destOrd="0" presId="urn:microsoft.com/office/officeart/2005/8/layout/matrix3"/>
    <dgm:cxn modelId="{CBF67CE4-9D97-49F1-9D0E-75B38FBEB7BD}" type="presParOf" srcId="{727EC45C-35A9-4A38-8DFB-F917F09A3120}" destId="{6F14DA0D-ED77-4A44-BD68-C29FBFFACE63}" srcOrd="1" destOrd="0" presId="urn:microsoft.com/office/officeart/2005/8/layout/matrix3"/>
    <dgm:cxn modelId="{9E54D75C-9892-4EAA-BD64-B4DAA5F0BE03}" type="presParOf" srcId="{727EC45C-35A9-4A38-8DFB-F917F09A3120}" destId="{E6A5FB3D-716E-4D66-B40B-7A0AE339F06F}" srcOrd="2" destOrd="0" presId="urn:microsoft.com/office/officeart/2005/8/layout/matrix3"/>
    <dgm:cxn modelId="{EC26C8DA-F0D4-45FA-8E78-4D19DE839F7C}" type="presParOf" srcId="{727EC45C-35A9-4A38-8DFB-F917F09A3120}" destId="{AFDD0E0C-48EF-4650-8CD4-5342FCD802A5}" srcOrd="3" destOrd="0" presId="urn:microsoft.com/office/officeart/2005/8/layout/matrix3"/>
    <dgm:cxn modelId="{5D8E29BA-FF9D-4E37-816F-50EA2BF7C927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600" b="0" strike="noStrike" spc="-1" dirty="0">
              <a:latin typeface="Arial"/>
            </a:rPr>
            <a:t>Le loup court vite. </a:t>
          </a: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latin typeface="Arial"/>
            </a:rPr>
            <a:t>Le loup ne sait pas pêcher.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latin typeface="Arial"/>
            </a:rPr>
            <a:t>Le loup lui demande si par hasard il ne serait pas un lapin.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92586C5-B2CD-4305-9F84-22FAFC5D2AB9}" type="presOf" srcId="{5A256FE1-617A-F64B-AAA5-E71BA3D8E71B}" destId="{5131D196-118F-ED4B-8F8C-9F861CEE6268}" srcOrd="0" destOrd="0" presId="urn:microsoft.com/office/officeart/2005/8/layout/vList5"/>
    <dgm:cxn modelId="{B4862A30-9E80-4F6F-92D8-CE63EB288F34}" type="presOf" srcId="{2C8EC395-066D-984E-8F48-1D03BBA365D6}" destId="{FBE9ED35-B856-174C-8737-A32D2C924CA6}" srcOrd="0" destOrd="0" presId="urn:microsoft.com/office/officeart/2005/8/layout/vList5"/>
    <dgm:cxn modelId="{B756F195-EB1A-4F00-8271-8054BE06664E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8DF7720-E7F2-45A0-8FCF-72F8CB73AA09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D5CDEB31-7E96-4A7F-BBCC-51A202400B76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27ACA60-51A9-4563-9939-D294CD64BFE3}" type="presOf" srcId="{DD6BBC1B-D149-744A-A30E-EFE273F02222}" destId="{B2E2EFB5-3D81-DA40-B0AB-7277103CCFA5}" srcOrd="0" destOrd="0" presId="urn:microsoft.com/office/officeart/2005/8/layout/vList5"/>
    <dgm:cxn modelId="{191540EF-0E4F-4680-8C08-028959A19FBE}" type="presOf" srcId="{39104730-2024-374C-98E0-3A4CE7ED9881}" destId="{82B71E07-46A9-1F4C-9980-576B2FA3ADD8}" srcOrd="0" destOrd="0" presId="urn:microsoft.com/office/officeart/2005/8/layout/vList5"/>
    <dgm:cxn modelId="{DD8A601D-B0F0-460E-A175-9B6336358382}" type="presParOf" srcId="{82B71E07-46A9-1F4C-9980-576B2FA3ADD8}" destId="{A3A8D8DA-067B-EC42-9EAF-7E4FD8AA6489}" srcOrd="0" destOrd="0" presId="urn:microsoft.com/office/officeart/2005/8/layout/vList5"/>
    <dgm:cxn modelId="{FB8C7910-351F-4E43-91C8-63686B91CFA5}" type="presParOf" srcId="{A3A8D8DA-067B-EC42-9EAF-7E4FD8AA6489}" destId="{5131D196-118F-ED4B-8F8C-9F861CEE6268}" srcOrd="0" destOrd="0" presId="urn:microsoft.com/office/officeart/2005/8/layout/vList5"/>
    <dgm:cxn modelId="{B225ED68-1D21-4C38-969A-BBF9F926712C}" type="presParOf" srcId="{A3A8D8DA-067B-EC42-9EAF-7E4FD8AA6489}" destId="{B2E2EFB5-3D81-DA40-B0AB-7277103CCFA5}" srcOrd="1" destOrd="0" presId="urn:microsoft.com/office/officeart/2005/8/layout/vList5"/>
    <dgm:cxn modelId="{3350A306-215E-4F79-BB32-1989455C98D3}" type="presParOf" srcId="{82B71E07-46A9-1F4C-9980-576B2FA3ADD8}" destId="{86757E5C-20F4-E745-A720-B10E686939A4}" srcOrd="1" destOrd="0" presId="urn:microsoft.com/office/officeart/2005/8/layout/vList5"/>
    <dgm:cxn modelId="{53B37CF6-98DF-4E7B-A516-BB9E8FE472BE}" type="presParOf" srcId="{82B71E07-46A9-1F4C-9980-576B2FA3ADD8}" destId="{0760AE06-7B56-494A-A0E8-36B594643D8E}" srcOrd="2" destOrd="0" presId="urn:microsoft.com/office/officeart/2005/8/layout/vList5"/>
    <dgm:cxn modelId="{F7DBA60B-EC19-4DB0-B0AF-5616D2F9616A}" type="presParOf" srcId="{0760AE06-7B56-494A-A0E8-36B594643D8E}" destId="{C3381103-080C-D746-8B27-46B2DEE4028C}" srcOrd="0" destOrd="0" presId="urn:microsoft.com/office/officeart/2005/8/layout/vList5"/>
    <dgm:cxn modelId="{7D40B40D-CAD5-4E61-957F-1E7A25ADDC42}" type="presParOf" srcId="{0760AE06-7B56-494A-A0E8-36B594643D8E}" destId="{FBE9ED35-B856-174C-8737-A32D2C924CA6}" srcOrd="1" destOrd="0" presId="urn:microsoft.com/office/officeart/2005/8/layout/vList5"/>
    <dgm:cxn modelId="{5EE98128-B2FE-4F5C-824F-1BA9D805A933}" type="presParOf" srcId="{82B71E07-46A9-1F4C-9980-576B2FA3ADD8}" destId="{42D27948-8160-FF47-9116-9786F5E669CE}" srcOrd="3" destOrd="0" presId="urn:microsoft.com/office/officeart/2005/8/layout/vList5"/>
    <dgm:cxn modelId="{4A189839-9931-4363-B793-C586782FBC47}" type="presParOf" srcId="{82B71E07-46A9-1F4C-9980-576B2FA3ADD8}" destId="{39BBA486-03BD-2144-ABBF-AE369E5400B7}" srcOrd="4" destOrd="0" presId="urn:microsoft.com/office/officeart/2005/8/layout/vList5"/>
    <dgm:cxn modelId="{D8E5DE73-9574-4E55-A320-CBC6962D1587}" type="presParOf" srcId="{39BBA486-03BD-2144-ABBF-AE369E5400B7}" destId="{70B8D9E0-4A6D-2F44-B595-4E51FB1CC510}" srcOrd="0" destOrd="0" presId="urn:microsoft.com/office/officeart/2005/8/layout/vList5"/>
    <dgm:cxn modelId="{521CFC60-A7EB-4F59-AD23-995A401C1849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600" b="0" strike="noStrike" spc="-1" dirty="0">
              <a:latin typeface="Arial"/>
            </a:rPr>
            <a:t>Parce que normalement le loup est un prédateur pour les lapins. </a:t>
          </a: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latin typeface="Arial"/>
            </a:rPr>
            <a:t>Parce que le loup ne sait pas lire.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latin typeface="Arial"/>
            </a:rPr>
            <a:t>Parce que le lapin ne sait pas courir.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C57A72D-A170-497A-8FA1-4ECF83425EC5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2E86640-54AA-4702-BCA5-AE2486B7D9D9}" type="presOf" srcId="{D865DF60-6A8A-1346-86CF-ADC5241F7441}" destId="{C3381103-080C-D746-8B27-46B2DEE4028C}" srcOrd="0" destOrd="0" presId="urn:microsoft.com/office/officeart/2005/8/layout/vList5"/>
    <dgm:cxn modelId="{4307E7F3-9118-4C64-8ED7-5E932C279C9D}" type="presOf" srcId="{DD6BBC1B-D149-744A-A30E-EFE273F02222}" destId="{B2E2EFB5-3D81-DA40-B0AB-7277103CCFA5}" srcOrd="0" destOrd="0" presId="urn:microsoft.com/office/officeart/2005/8/layout/vList5"/>
    <dgm:cxn modelId="{0B52821E-2D39-4003-877C-E3B29B886826}" type="presOf" srcId="{31427C3A-E33A-4C40-B6A8-DF440F9FA9C2}" destId="{09F84ED2-5430-D348-8351-1C588DA968EF}" srcOrd="0" destOrd="0" presId="urn:microsoft.com/office/officeart/2005/8/layout/vList5"/>
    <dgm:cxn modelId="{E06731F0-2563-47CD-86E8-0313414E292C}" type="presOf" srcId="{39104730-2024-374C-98E0-3A4CE7ED9881}" destId="{82B71E07-46A9-1F4C-9980-576B2FA3ADD8}" srcOrd="0" destOrd="0" presId="urn:microsoft.com/office/officeart/2005/8/layout/vList5"/>
    <dgm:cxn modelId="{864E4152-0903-433E-A8A4-B40E9599FC82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22C6142-3AAC-4E20-9708-C882A92135B5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0E50E5D-C7FA-4C09-8294-A21EBB080DE3}" type="presParOf" srcId="{82B71E07-46A9-1F4C-9980-576B2FA3ADD8}" destId="{A3A8D8DA-067B-EC42-9EAF-7E4FD8AA6489}" srcOrd="0" destOrd="0" presId="urn:microsoft.com/office/officeart/2005/8/layout/vList5"/>
    <dgm:cxn modelId="{8CF8E8BF-854F-4F7D-AE20-610671044B81}" type="presParOf" srcId="{A3A8D8DA-067B-EC42-9EAF-7E4FD8AA6489}" destId="{5131D196-118F-ED4B-8F8C-9F861CEE6268}" srcOrd="0" destOrd="0" presId="urn:microsoft.com/office/officeart/2005/8/layout/vList5"/>
    <dgm:cxn modelId="{DE9E6B27-DE3A-4DF7-A38F-C6C7523ECEA4}" type="presParOf" srcId="{A3A8D8DA-067B-EC42-9EAF-7E4FD8AA6489}" destId="{B2E2EFB5-3D81-DA40-B0AB-7277103CCFA5}" srcOrd="1" destOrd="0" presId="urn:microsoft.com/office/officeart/2005/8/layout/vList5"/>
    <dgm:cxn modelId="{B84C3C15-BEBC-4E0D-A170-082B461D56CE}" type="presParOf" srcId="{82B71E07-46A9-1F4C-9980-576B2FA3ADD8}" destId="{86757E5C-20F4-E745-A720-B10E686939A4}" srcOrd="1" destOrd="0" presId="urn:microsoft.com/office/officeart/2005/8/layout/vList5"/>
    <dgm:cxn modelId="{8A58428C-1800-481D-A943-926EC508073C}" type="presParOf" srcId="{82B71E07-46A9-1F4C-9980-576B2FA3ADD8}" destId="{0760AE06-7B56-494A-A0E8-36B594643D8E}" srcOrd="2" destOrd="0" presId="urn:microsoft.com/office/officeart/2005/8/layout/vList5"/>
    <dgm:cxn modelId="{7B4004E3-9885-45CC-B149-EEEE84B08069}" type="presParOf" srcId="{0760AE06-7B56-494A-A0E8-36B594643D8E}" destId="{C3381103-080C-D746-8B27-46B2DEE4028C}" srcOrd="0" destOrd="0" presId="urn:microsoft.com/office/officeart/2005/8/layout/vList5"/>
    <dgm:cxn modelId="{2C3AEAC1-24FB-41D7-89D1-2DAC8A042D39}" type="presParOf" srcId="{0760AE06-7B56-494A-A0E8-36B594643D8E}" destId="{FBE9ED35-B856-174C-8737-A32D2C924CA6}" srcOrd="1" destOrd="0" presId="urn:microsoft.com/office/officeart/2005/8/layout/vList5"/>
    <dgm:cxn modelId="{60DB5E80-F992-4AC1-87FA-486B9CCB25E3}" type="presParOf" srcId="{82B71E07-46A9-1F4C-9980-576B2FA3ADD8}" destId="{42D27948-8160-FF47-9116-9786F5E669CE}" srcOrd="3" destOrd="0" presId="urn:microsoft.com/office/officeart/2005/8/layout/vList5"/>
    <dgm:cxn modelId="{BCA1E1B7-E974-4A70-9DA2-529DB12D21E3}" type="presParOf" srcId="{82B71E07-46A9-1F4C-9980-576B2FA3ADD8}" destId="{39BBA486-03BD-2144-ABBF-AE369E5400B7}" srcOrd="4" destOrd="0" presId="urn:microsoft.com/office/officeart/2005/8/layout/vList5"/>
    <dgm:cxn modelId="{EC67983E-E305-43B4-9334-3FB06A1213B1}" type="presParOf" srcId="{39BBA486-03BD-2144-ABBF-AE369E5400B7}" destId="{70B8D9E0-4A6D-2F44-B595-4E51FB1CC510}" srcOrd="0" destOrd="0" presId="urn:microsoft.com/office/officeart/2005/8/layout/vList5"/>
    <dgm:cxn modelId="{151C711A-34F8-417F-93C1-84EA6196D2B9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1600" b="0" strike="noStrike" spc="-1" dirty="0">
              <a:latin typeface="Arial"/>
            </a:rPr>
            <a:t>Parce que normalement le loup est un prédateur pour les lapins. </a:t>
          </a: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0" strike="noStrike" spc="-1" dirty="0">
              <a:latin typeface="Arial"/>
            </a:rPr>
            <a:t>Parce que le loup ne sait pas lire.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latin typeface="Arial"/>
            </a:rPr>
            <a:t>Parce que le lapin ne sait pas courir.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B7EAFA-BE9A-4D61-9964-75B688344FF7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EA09092-2FFF-4DA4-849F-05950BD30758}" type="presOf" srcId="{D865DF60-6A8A-1346-86CF-ADC5241F7441}" destId="{C3381103-080C-D746-8B27-46B2DEE4028C}" srcOrd="0" destOrd="0" presId="urn:microsoft.com/office/officeart/2005/8/layout/vList5"/>
    <dgm:cxn modelId="{A68D66A8-F00E-42B1-BF9E-9423B805AA11}" type="presOf" srcId="{2C8EC395-066D-984E-8F48-1D03BBA365D6}" destId="{FBE9ED35-B856-174C-8737-A32D2C924CA6}" srcOrd="0" destOrd="0" presId="urn:microsoft.com/office/officeart/2005/8/layout/vList5"/>
    <dgm:cxn modelId="{4F1CB7AD-36DC-4B5F-86D6-784E2314E647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F9150B6-44EC-4BA2-B8BE-8E7355D409FB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DA15242-DF51-45DE-B62B-1C4C4784E398}" type="presOf" srcId="{DD6BBC1B-D149-744A-A30E-EFE273F02222}" destId="{B2E2EFB5-3D81-DA40-B0AB-7277103CCFA5}" srcOrd="0" destOrd="0" presId="urn:microsoft.com/office/officeart/2005/8/layout/vList5"/>
    <dgm:cxn modelId="{18FED131-2E5C-4C98-AF17-CBE242A86783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C1CF5BA-30A7-4212-B51C-96FB65AD0068}" type="presParOf" srcId="{82B71E07-46A9-1F4C-9980-576B2FA3ADD8}" destId="{A3A8D8DA-067B-EC42-9EAF-7E4FD8AA6489}" srcOrd="0" destOrd="0" presId="urn:microsoft.com/office/officeart/2005/8/layout/vList5"/>
    <dgm:cxn modelId="{9B9F625A-144B-4700-847F-4CE3CFFD6896}" type="presParOf" srcId="{A3A8D8DA-067B-EC42-9EAF-7E4FD8AA6489}" destId="{5131D196-118F-ED4B-8F8C-9F861CEE6268}" srcOrd="0" destOrd="0" presId="urn:microsoft.com/office/officeart/2005/8/layout/vList5"/>
    <dgm:cxn modelId="{31F81943-8694-4DD0-8C44-455F922D4CD8}" type="presParOf" srcId="{A3A8D8DA-067B-EC42-9EAF-7E4FD8AA6489}" destId="{B2E2EFB5-3D81-DA40-B0AB-7277103CCFA5}" srcOrd="1" destOrd="0" presId="urn:microsoft.com/office/officeart/2005/8/layout/vList5"/>
    <dgm:cxn modelId="{3CA994AB-D06B-484B-BFE6-502986495327}" type="presParOf" srcId="{82B71E07-46A9-1F4C-9980-576B2FA3ADD8}" destId="{86757E5C-20F4-E745-A720-B10E686939A4}" srcOrd="1" destOrd="0" presId="urn:microsoft.com/office/officeart/2005/8/layout/vList5"/>
    <dgm:cxn modelId="{4BCE6EB9-817A-4769-833A-47205582A92D}" type="presParOf" srcId="{82B71E07-46A9-1F4C-9980-576B2FA3ADD8}" destId="{0760AE06-7B56-494A-A0E8-36B594643D8E}" srcOrd="2" destOrd="0" presId="urn:microsoft.com/office/officeart/2005/8/layout/vList5"/>
    <dgm:cxn modelId="{E8B5F0F7-7A64-4E8C-A647-C47A6731FB63}" type="presParOf" srcId="{0760AE06-7B56-494A-A0E8-36B594643D8E}" destId="{C3381103-080C-D746-8B27-46B2DEE4028C}" srcOrd="0" destOrd="0" presId="urn:microsoft.com/office/officeart/2005/8/layout/vList5"/>
    <dgm:cxn modelId="{BFDD8E68-2714-4FCB-B3DC-266FE33E586E}" type="presParOf" srcId="{0760AE06-7B56-494A-A0E8-36B594643D8E}" destId="{FBE9ED35-B856-174C-8737-A32D2C924CA6}" srcOrd="1" destOrd="0" presId="urn:microsoft.com/office/officeart/2005/8/layout/vList5"/>
    <dgm:cxn modelId="{9E8D63F6-5EA0-4BB6-A244-A5481237F2F9}" type="presParOf" srcId="{82B71E07-46A9-1F4C-9980-576B2FA3ADD8}" destId="{42D27948-8160-FF47-9116-9786F5E669CE}" srcOrd="3" destOrd="0" presId="urn:microsoft.com/office/officeart/2005/8/layout/vList5"/>
    <dgm:cxn modelId="{7C7BF166-0E37-4F04-9B45-8F8EA4329A8E}" type="presParOf" srcId="{82B71E07-46A9-1F4C-9980-576B2FA3ADD8}" destId="{39BBA486-03BD-2144-ABBF-AE369E5400B7}" srcOrd="4" destOrd="0" presId="urn:microsoft.com/office/officeart/2005/8/layout/vList5"/>
    <dgm:cxn modelId="{D16B5012-14B1-497F-8B60-DBFE9445EE07}" type="presParOf" srcId="{39BBA486-03BD-2144-ABBF-AE369E5400B7}" destId="{70B8D9E0-4A6D-2F44-B595-4E51FB1CC510}" srcOrd="0" destOrd="0" presId="urn:microsoft.com/office/officeart/2005/8/layout/vList5"/>
    <dgm:cxn modelId="{8DF34F04-5758-4F09-A2F7-7E6029EDF270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5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6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55738F-9C90-426E-9240-E218343743A7}" type="presOf" srcId="{5DE07056-2EA7-4D22-8EF2-EE547050C301}" destId="{727EC45C-35A9-4A38-8DFB-F917F09A3120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412FD3FB-F0F1-45CE-B761-C5D28F080847}" type="presOf" srcId="{DF0E4A58-C766-47C9-A1C7-B1F146D59A9D}" destId="{6F14DA0D-ED77-4A44-BD68-C29FBFFACE63}" srcOrd="0" destOrd="0" presId="urn:microsoft.com/office/officeart/2005/8/layout/matrix3"/>
    <dgm:cxn modelId="{BBFC569D-ABA0-4EAD-A972-48A0B345EB4A}" type="presOf" srcId="{A8A031E9-5D48-4FCA-BFE6-7D585C9F8980}" destId="{FA915A91-1BB6-4D0B-8562-878ABA12074B}" srcOrd="0" destOrd="0" presId="urn:microsoft.com/office/officeart/2005/8/layout/matrix3"/>
    <dgm:cxn modelId="{CA9598B2-48F2-4F01-BAAF-56A561CBDA9E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D74A70AD-5601-4052-82ED-2576D08C7135}" type="presOf" srcId="{04D1682D-527C-479C-9D64-5968A6AC6F31}" destId="{AFDD0E0C-48EF-4650-8CD4-5342FCD802A5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90BE2-480A-4130-9F33-54867D4ACB59}" type="presParOf" srcId="{727EC45C-35A9-4A38-8DFB-F917F09A3120}" destId="{103D05D9-8320-477B-BE9A-E69D138381FD}" srcOrd="0" destOrd="0" presId="urn:microsoft.com/office/officeart/2005/8/layout/matrix3"/>
    <dgm:cxn modelId="{CBF67CE4-9D97-49F1-9D0E-75B38FBEB7BD}" type="presParOf" srcId="{727EC45C-35A9-4A38-8DFB-F917F09A3120}" destId="{6F14DA0D-ED77-4A44-BD68-C29FBFFACE63}" srcOrd="1" destOrd="0" presId="urn:microsoft.com/office/officeart/2005/8/layout/matrix3"/>
    <dgm:cxn modelId="{9E54D75C-9892-4EAA-BD64-B4DAA5F0BE03}" type="presParOf" srcId="{727EC45C-35A9-4A38-8DFB-F917F09A3120}" destId="{E6A5FB3D-716E-4D66-B40B-7A0AE339F06F}" srcOrd="2" destOrd="0" presId="urn:microsoft.com/office/officeart/2005/8/layout/matrix3"/>
    <dgm:cxn modelId="{EC26C8DA-F0D4-45FA-8E78-4D19DE839F7C}" type="presParOf" srcId="{727EC45C-35A9-4A38-8DFB-F917F09A3120}" destId="{AFDD0E0C-48EF-4650-8CD4-5342FCD802A5}" srcOrd="3" destOrd="0" presId="urn:microsoft.com/office/officeart/2005/8/layout/matrix3"/>
    <dgm:cxn modelId="{5D8E29BA-FF9D-4E37-816F-50EA2BF7C927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0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1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5F9BF3-F4A3-47A4-A2EC-70715A0CAD56}" type="presOf" srcId="{DF0E4A58-C766-47C9-A1C7-B1F146D59A9D}" destId="{6F14DA0D-ED77-4A44-BD68-C29FBFFACE63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8024A688-DBA9-42C6-8C04-EBDDAC5EB92B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D186438A-2BD7-45EF-A9C4-7B9D0B38E3F0}" type="presOf" srcId="{113A100D-6AAD-4D11-B014-949EF7803463}" destId="{E6A5FB3D-716E-4D66-B40B-7A0AE339F06F}" srcOrd="0" destOrd="0" presId="urn:microsoft.com/office/officeart/2005/8/layout/matrix3"/>
    <dgm:cxn modelId="{9D5A5D59-F7C3-4FA9-BBA9-9BB2A9E50FE4}" type="presOf" srcId="{04D1682D-527C-479C-9D64-5968A6AC6F31}" destId="{AFDD0E0C-48EF-4650-8CD4-5342FCD802A5}" srcOrd="0" destOrd="0" presId="urn:microsoft.com/office/officeart/2005/8/layout/matrix3"/>
    <dgm:cxn modelId="{121CA244-916D-4047-98E8-BAD9B6D81FC6}" type="presOf" srcId="{A8A031E9-5D48-4FCA-BFE6-7D585C9F8980}" destId="{FA915A91-1BB6-4D0B-8562-878ABA12074B}" srcOrd="0" destOrd="0" presId="urn:microsoft.com/office/officeart/2005/8/layout/matrix3"/>
    <dgm:cxn modelId="{A0671B6E-F836-4A1A-A0F3-13C671B3CDEA}" type="presParOf" srcId="{727EC45C-35A9-4A38-8DFB-F917F09A3120}" destId="{103D05D9-8320-477B-BE9A-E69D138381FD}" srcOrd="0" destOrd="0" presId="urn:microsoft.com/office/officeart/2005/8/layout/matrix3"/>
    <dgm:cxn modelId="{AF2A838E-3057-486E-B679-74DF6CE48EF1}" type="presParOf" srcId="{727EC45C-35A9-4A38-8DFB-F917F09A3120}" destId="{6F14DA0D-ED77-4A44-BD68-C29FBFFACE63}" srcOrd="1" destOrd="0" presId="urn:microsoft.com/office/officeart/2005/8/layout/matrix3"/>
    <dgm:cxn modelId="{B462AE9C-EBC4-4449-BC39-3529E47CDAC7}" type="presParOf" srcId="{727EC45C-35A9-4A38-8DFB-F917F09A3120}" destId="{E6A5FB3D-716E-4D66-B40B-7A0AE339F06F}" srcOrd="2" destOrd="0" presId="urn:microsoft.com/office/officeart/2005/8/layout/matrix3"/>
    <dgm:cxn modelId="{0A7DD160-D125-4E46-A5C1-32A89926507E}" type="presParOf" srcId="{727EC45C-35A9-4A38-8DFB-F917F09A3120}" destId="{AFDD0E0C-48EF-4650-8CD4-5342FCD802A5}" srcOrd="3" destOrd="0" presId="urn:microsoft.com/office/officeart/2005/8/layout/matrix3"/>
    <dgm:cxn modelId="{BC11D293-F1AA-449F-865C-8402F036DC11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0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1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3D9AC1-8999-4369-92E4-E97FC8FF3D70}" type="presOf" srcId="{A8A031E9-5D48-4FCA-BFE6-7D585C9F8980}" destId="{FA915A91-1BB6-4D0B-8562-878ABA12074B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51E212FA-39FB-4805-8E7F-674B10EC5F8F}" type="presOf" srcId="{113A100D-6AAD-4D11-B014-949EF7803463}" destId="{E6A5FB3D-716E-4D66-B40B-7A0AE339F06F}" srcOrd="0" destOrd="0" presId="urn:microsoft.com/office/officeart/2005/8/layout/matrix3"/>
    <dgm:cxn modelId="{7F5F5EAD-AC2D-46EF-80E2-FF1453F5A4B4}" type="presOf" srcId="{DF0E4A58-C766-47C9-A1C7-B1F146D59A9D}" destId="{6F14DA0D-ED77-4A44-BD68-C29FBFFACE63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8DF35E16-7564-4D92-A2AA-8B2EE58B580C}" type="presOf" srcId="{5DE07056-2EA7-4D22-8EF2-EE547050C301}" destId="{727EC45C-35A9-4A38-8DFB-F917F09A3120}" srcOrd="0" destOrd="0" presId="urn:microsoft.com/office/officeart/2005/8/layout/matrix3"/>
    <dgm:cxn modelId="{3B3C3112-9FE3-4860-AED7-8B370E06E22D}" type="presOf" srcId="{04D1682D-527C-479C-9D64-5968A6AC6F31}" destId="{AFDD0E0C-48EF-4650-8CD4-5342FCD802A5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796B6B13-D26F-4C84-97C5-DB64432E500A}" type="presParOf" srcId="{727EC45C-35A9-4A38-8DFB-F917F09A3120}" destId="{103D05D9-8320-477B-BE9A-E69D138381FD}" srcOrd="0" destOrd="0" presId="urn:microsoft.com/office/officeart/2005/8/layout/matrix3"/>
    <dgm:cxn modelId="{48D72FF7-CF8D-441D-BA74-E11E1B0DB875}" type="presParOf" srcId="{727EC45C-35A9-4A38-8DFB-F917F09A3120}" destId="{6F14DA0D-ED77-4A44-BD68-C29FBFFACE63}" srcOrd="1" destOrd="0" presId="urn:microsoft.com/office/officeart/2005/8/layout/matrix3"/>
    <dgm:cxn modelId="{A072BFAE-81BB-431D-918F-CACBC968E21D}" type="presParOf" srcId="{727EC45C-35A9-4A38-8DFB-F917F09A3120}" destId="{E6A5FB3D-716E-4D66-B40B-7A0AE339F06F}" srcOrd="2" destOrd="0" presId="urn:microsoft.com/office/officeart/2005/8/layout/matrix3"/>
    <dgm:cxn modelId="{A3A43777-A004-4B30-960F-86DFCCE23DDB}" type="presParOf" srcId="{727EC45C-35A9-4A38-8DFB-F917F09A3120}" destId="{AFDD0E0C-48EF-4650-8CD4-5342FCD802A5}" srcOrd="3" destOrd="0" presId="urn:microsoft.com/office/officeart/2005/8/layout/matrix3"/>
    <dgm:cxn modelId="{4038E63B-2756-4EF2-B0F6-9E4345B37074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1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7A08E193-BAAC-456D-820C-0BEEDF1A4836}" type="presOf" srcId="{A8A031E9-5D48-4FCA-BFE6-7D585C9F8980}" destId="{FA915A91-1BB6-4D0B-8562-878ABA12074B}" srcOrd="0" destOrd="0" presId="urn:microsoft.com/office/officeart/2005/8/layout/matrix3"/>
    <dgm:cxn modelId="{80AA7DEC-AE8C-4C30-9D7C-17D6570743D4}" type="presOf" srcId="{04D1682D-527C-479C-9D64-5968A6AC6F31}" destId="{AFDD0E0C-48EF-4650-8CD4-5342FCD802A5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CE3CC691-821E-4EE1-BACA-64F365B0621F}" type="presOf" srcId="{5DE07056-2EA7-4D22-8EF2-EE547050C301}" destId="{727EC45C-35A9-4A38-8DFB-F917F09A3120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5A96DC82-1D7F-47EF-88CC-485A53F18FB8}" type="presOf" srcId="{DF0E4A58-C766-47C9-A1C7-B1F146D59A9D}" destId="{6F14DA0D-ED77-4A44-BD68-C29FBFFACE63}" srcOrd="0" destOrd="0" presId="urn:microsoft.com/office/officeart/2005/8/layout/matrix3"/>
    <dgm:cxn modelId="{0E79D56C-D959-4157-BBBA-823F57D9F7AF}" type="presOf" srcId="{113A100D-6AAD-4D11-B014-949EF7803463}" destId="{E6A5FB3D-716E-4D66-B40B-7A0AE339F06F}" srcOrd="0" destOrd="0" presId="urn:microsoft.com/office/officeart/2005/8/layout/matrix3"/>
    <dgm:cxn modelId="{0D9AF9E3-929B-4D4C-90A1-6042AD8DBD74}" type="presParOf" srcId="{727EC45C-35A9-4A38-8DFB-F917F09A3120}" destId="{103D05D9-8320-477B-BE9A-E69D138381FD}" srcOrd="0" destOrd="0" presId="urn:microsoft.com/office/officeart/2005/8/layout/matrix3"/>
    <dgm:cxn modelId="{3BFEBF45-68BC-4E1B-82C5-49C9BCA67C33}" type="presParOf" srcId="{727EC45C-35A9-4A38-8DFB-F917F09A3120}" destId="{6F14DA0D-ED77-4A44-BD68-C29FBFFACE63}" srcOrd="1" destOrd="0" presId="urn:microsoft.com/office/officeart/2005/8/layout/matrix3"/>
    <dgm:cxn modelId="{B2B4E4EF-9AD1-4C1D-8DC8-E3B85778EA8D}" type="presParOf" srcId="{727EC45C-35A9-4A38-8DFB-F917F09A3120}" destId="{E6A5FB3D-716E-4D66-B40B-7A0AE339F06F}" srcOrd="2" destOrd="0" presId="urn:microsoft.com/office/officeart/2005/8/layout/matrix3"/>
    <dgm:cxn modelId="{507CB024-28B9-4A18-8286-DA4F348BF90B}" type="presParOf" srcId="{727EC45C-35A9-4A38-8DFB-F917F09A3120}" destId="{AFDD0E0C-48EF-4650-8CD4-5342FCD802A5}" srcOrd="3" destOrd="0" presId="urn:microsoft.com/office/officeart/2005/8/layout/matrix3"/>
    <dgm:cxn modelId="{78389C66-5B95-42D6-969E-75FD7BD1522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1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2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3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4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EF61E7D-E7AB-4F06-B865-1580D576F56F}" type="presOf" srcId="{5DE07056-2EA7-4D22-8EF2-EE547050C301}" destId="{727EC45C-35A9-4A38-8DFB-F917F09A3120}" srcOrd="0" destOrd="0" presId="urn:microsoft.com/office/officeart/2005/8/layout/matrix3"/>
    <dgm:cxn modelId="{2CFB0E06-DE44-4D82-BF70-FD1C45A6B714}" type="presOf" srcId="{04D1682D-527C-479C-9D64-5968A6AC6F31}" destId="{AFDD0E0C-48EF-4650-8CD4-5342FCD802A5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ADD8436F-45DA-4075-BB08-09ABB627276D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6AE2C539-B111-431A-B232-B87772032EFF}" type="presOf" srcId="{A8A031E9-5D48-4FCA-BFE6-7D585C9F8980}" destId="{FA915A91-1BB6-4D0B-8562-878ABA12074B}" srcOrd="0" destOrd="0" presId="urn:microsoft.com/office/officeart/2005/8/layout/matrix3"/>
    <dgm:cxn modelId="{A08A7843-1579-44F7-AA82-24F860A1853E}" type="presOf" srcId="{113A100D-6AAD-4D11-B014-949EF7803463}" destId="{E6A5FB3D-716E-4D66-B40B-7A0AE339F06F}" srcOrd="0" destOrd="0" presId="urn:microsoft.com/office/officeart/2005/8/layout/matrix3"/>
    <dgm:cxn modelId="{9D3CD79F-EBA6-46C4-B088-D4D677F9899E}" type="presParOf" srcId="{727EC45C-35A9-4A38-8DFB-F917F09A3120}" destId="{103D05D9-8320-477B-BE9A-E69D138381FD}" srcOrd="0" destOrd="0" presId="urn:microsoft.com/office/officeart/2005/8/layout/matrix3"/>
    <dgm:cxn modelId="{80CA674C-4E41-4321-8DC1-2A5712F3FF17}" type="presParOf" srcId="{727EC45C-35A9-4A38-8DFB-F917F09A3120}" destId="{6F14DA0D-ED77-4A44-BD68-C29FBFFACE63}" srcOrd="1" destOrd="0" presId="urn:microsoft.com/office/officeart/2005/8/layout/matrix3"/>
    <dgm:cxn modelId="{0E99FDE7-5296-43E5-8B0F-B27F56F521ED}" type="presParOf" srcId="{727EC45C-35A9-4A38-8DFB-F917F09A3120}" destId="{E6A5FB3D-716E-4D66-B40B-7A0AE339F06F}" srcOrd="2" destOrd="0" presId="urn:microsoft.com/office/officeart/2005/8/layout/matrix3"/>
    <dgm:cxn modelId="{CC6B35B4-B1EA-4CF3-B8D9-E398E853FAC9}" type="presParOf" srcId="{727EC45C-35A9-4A38-8DFB-F917F09A3120}" destId="{AFDD0E0C-48EF-4650-8CD4-5342FCD802A5}" srcOrd="3" destOrd="0" presId="urn:microsoft.com/office/officeart/2005/8/layout/matrix3"/>
    <dgm:cxn modelId="{C34315C8-00BA-444D-A293-F793BCF0A145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Des carottes </a:t>
          </a:r>
          <a:endParaRPr lang="fr-FR" sz="1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De la pêche </a:t>
          </a:r>
          <a:endParaRPr lang="fr-FR" sz="1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Du lapin </a:t>
          </a:r>
          <a:endParaRPr lang="fr-FR" sz="1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400" b="1" dirty="0"/>
            <a:t> </a:t>
          </a:r>
          <a:r>
            <a:rPr lang="fr-FR" sz="1400" b="0" strike="noStrike" spc="-1" dirty="0">
              <a:latin typeface="Arial"/>
            </a:rPr>
            <a:t>Du loup </a:t>
          </a:r>
          <a:endParaRPr lang="fr-FR" sz="1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A2F1A0-8C40-46FF-80CD-BD450A381270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8B24D14-1546-4742-8912-7D9FEE517D7D}" type="presOf" srcId="{5A256FE1-617A-F64B-AAA5-E71BA3D8E71B}" destId="{5131D196-118F-ED4B-8F8C-9F861CEE6268}" srcOrd="0" destOrd="0" presId="urn:microsoft.com/office/officeart/2005/8/layout/vList5"/>
    <dgm:cxn modelId="{3467C973-EA9C-463B-972B-242827AA5840}" type="presOf" srcId="{2C8EC395-066D-984E-8F48-1D03BBA365D6}" destId="{FBE9ED35-B856-174C-8737-A32D2C924CA6}" srcOrd="0" destOrd="0" presId="urn:microsoft.com/office/officeart/2005/8/layout/vList5"/>
    <dgm:cxn modelId="{C0138B1D-3984-4583-9943-2FF5685E17F4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44AB470-37BE-43D1-B767-BD165E3F9BB6}" type="presOf" srcId="{877D7047-60CD-754B-B94B-0D52DA8802EF}" destId="{E895D6B0-A2C0-8846-B022-1C147093D231}" srcOrd="0" destOrd="0" presId="urn:microsoft.com/office/officeart/2005/8/layout/vList5"/>
    <dgm:cxn modelId="{F8CDBCEA-0F35-4ADE-A275-724162D9EED9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1D21587-076B-471A-AF09-0DE6F480B060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020E7BF-AF4F-479F-AF25-8BBD40BA9FD4}" type="presOf" srcId="{8943F2E6-3B0D-E448-9217-B317A1C852F5}" destId="{1017B7CB-13B4-9B4A-A898-E550BB192901}" srcOrd="0" destOrd="0" presId="urn:microsoft.com/office/officeart/2005/8/layout/vList5"/>
    <dgm:cxn modelId="{5B00CE13-CE2C-4DB6-8408-64474CF6B68E}" type="presOf" srcId="{DD6BBC1B-D149-744A-A30E-EFE273F02222}" destId="{B2E2EFB5-3D81-DA40-B0AB-7277103CCFA5}" srcOrd="0" destOrd="0" presId="urn:microsoft.com/office/officeart/2005/8/layout/vList5"/>
    <dgm:cxn modelId="{3DDA1F72-1B71-4200-A6BC-63902E081152}" type="presParOf" srcId="{82B71E07-46A9-1F4C-9980-576B2FA3ADD8}" destId="{A3A8D8DA-067B-EC42-9EAF-7E4FD8AA6489}" srcOrd="0" destOrd="0" presId="urn:microsoft.com/office/officeart/2005/8/layout/vList5"/>
    <dgm:cxn modelId="{E67D7738-642D-4E82-BEC5-DDDA20C6C305}" type="presParOf" srcId="{A3A8D8DA-067B-EC42-9EAF-7E4FD8AA6489}" destId="{5131D196-118F-ED4B-8F8C-9F861CEE6268}" srcOrd="0" destOrd="0" presId="urn:microsoft.com/office/officeart/2005/8/layout/vList5"/>
    <dgm:cxn modelId="{52E82054-B112-4093-8D88-F2D0E2AD7BB6}" type="presParOf" srcId="{A3A8D8DA-067B-EC42-9EAF-7E4FD8AA6489}" destId="{B2E2EFB5-3D81-DA40-B0AB-7277103CCFA5}" srcOrd="1" destOrd="0" presId="urn:microsoft.com/office/officeart/2005/8/layout/vList5"/>
    <dgm:cxn modelId="{7A6C6C6E-0F81-42B8-991C-774701124E91}" type="presParOf" srcId="{82B71E07-46A9-1F4C-9980-576B2FA3ADD8}" destId="{86757E5C-20F4-E745-A720-B10E686939A4}" srcOrd="1" destOrd="0" presId="urn:microsoft.com/office/officeart/2005/8/layout/vList5"/>
    <dgm:cxn modelId="{7F4F6D10-F855-4C44-B75A-E258788B174B}" type="presParOf" srcId="{82B71E07-46A9-1F4C-9980-576B2FA3ADD8}" destId="{0760AE06-7B56-494A-A0E8-36B594643D8E}" srcOrd="2" destOrd="0" presId="urn:microsoft.com/office/officeart/2005/8/layout/vList5"/>
    <dgm:cxn modelId="{9EFBA737-D8E3-48FA-959A-E771CBE82100}" type="presParOf" srcId="{0760AE06-7B56-494A-A0E8-36B594643D8E}" destId="{C3381103-080C-D746-8B27-46B2DEE4028C}" srcOrd="0" destOrd="0" presId="urn:microsoft.com/office/officeart/2005/8/layout/vList5"/>
    <dgm:cxn modelId="{55926241-3616-4A4B-804A-13486CB9DEB6}" type="presParOf" srcId="{0760AE06-7B56-494A-A0E8-36B594643D8E}" destId="{FBE9ED35-B856-174C-8737-A32D2C924CA6}" srcOrd="1" destOrd="0" presId="urn:microsoft.com/office/officeart/2005/8/layout/vList5"/>
    <dgm:cxn modelId="{CAC0E19C-9331-4A8F-A42E-E869FA7D1023}" type="presParOf" srcId="{82B71E07-46A9-1F4C-9980-576B2FA3ADD8}" destId="{42D27948-8160-FF47-9116-9786F5E669CE}" srcOrd="3" destOrd="0" presId="urn:microsoft.com/office/officeart/2005/8/layout/vList5"/>
    <dgm:cxn modelId="{E66E6323-DC35-4252-AE30-EC33224B4D95}" type="presParOf" srcId="{82B71E07-46A9-1F4C-9980-576B2FA3ADD8}" destId="{39BBA486-03BD-2144-ABBF-AE369E5400B7}" srcOrd="4" destOrd="0" presId="urn:microsoft.com/office/officeart/2005/8/layout/vList5"/>
    <dgm:cxn modelId="{D9A31D12-8295-4315-8FFE-96E0A5F521A3}" type="presParOf" srcId="{39BBA486-03BD-2144-ABBF-AE369E5400B7}" destId="{70B8D9E0-4A6D-2F44-B595-4E51FB1CC510}" srcOrd="0" destOrd="0" presId="urn:microsoft.com/office/officeart/2005/8/layout/vList5"/>
    <dgm:cxn modelId="{D4DB81C0-1DC0-4AC9-B47A-CCC4B2B08DE8}" type="presParOf" srcId="{39BBA486-03BD-2144-ABBF-AE369E5400B7}" destId="{09F84ED2-5430-D348-8351-1C588DA968EF}" srcOrd="1" destOrd="0" presId="urn:microsoft.com/office/officeart/2005/8/layout/vList5"/>
    <dgm:cxn modelId="{A420B55B-970F-4531-962D-0EDEAB38EEB0}" type="presParOf" srcId="{82B71E07-46A9-1F4C-9980-576B2FA3ADD8}" destId="{26A10C18-A8F4-6A4C-BDEE-6F7DE3CE4615}" srcOrd="5" destOrd="0" presId="urn:microsoft.com/office/officeart/2005/8/layout/vList5"/>
    <dgm:cxn modelId="{00226DB3-2F60-4170-91C7-D3D211C43183}" type="presParOf" srcId="{82B71E07-46A9-1F4C-9980-576B2FA3ADD8}" destId="{4ECD3363-8FE6-2E4D-AEB8-DD61ACBB9653}" srcOrd="6" destOrd="0" presId="urn:microsoft.com/office/officeart/2005/8/layout/vList5"/>
    <dgm:cxn modelId="{6FA5EB0D-E0CF-4380-B4A8-A9180633D9CF}" type="presParOf" srcId="{4ECD3363-8FE6-2E4D-AEB8-DD61ACBB9653}" destId="{E895D6B0-A2C0-8846-B022-1C147093D231}" srcOrd="0" destOrd="0" presId="urn:microsoft.com/office/officeart/2005/8/layout/vList5"/>
    <dgm:cxn modelId="{232EB9A0-FB71-414B-B180-0810F875189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Des carottes </a:t>
          </a:r>
          <a:endParaRPr lang="fr-FR" sz="1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De la pêche </a:t>
          </a:r>
          <a:endParaRPr lang="fr-FR" sz="1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fr-FR" sz="1400" b="0" strike="noStrike" spc="-1" dirty="0">
              <a:latin typeface="Arial"/>
            </a:rPr>
            <a:t>Du lapin </a:t>
          </a:r>
          <a:endParaRPr lang="fr-FR" sz="1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1400" b="1" dirty="0"/>
            <a:t> </a:t>
          </a:r>
          <a:r>
            <a:rPr lang="fr-FR" sz="1400" b="0" strike="noStrike" spc="-1" dirty="0">
              <a:latin typeface="Arial"/>
            </a:rPr>
            <a:t>Du loup </a:t>
          </a:r>
          <a:endParaRPr lang="fr-FR" sz="1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CBEB65E5-6A1D-4177-AC38-ADC7C3023E0E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67EA85A-0E1A-4F31-BC6B-35BC045518AF}" type="presOf" srcId="{877D7047-60CD-754B-B94B-0D52DA8802EF}" destId="{E895D6B0-A2C0-8846-B022-1C147093D231}" srcOrd="0" destOrd="0" presId="urn:microsoft.com/office/officeart/2005/8/layout/vList5"/>
    <dgm:cxn modelId="{7D9CF87A-9FAB-4D34-939C-667BEABBD297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61119E81-BEAF-4897-87EE-89E44E4BE9DA}" type="presOf" srcId="{31427C3A-E33A-4C40-B6A8-DF440F9FA9C2}" destId="{09F84ED2-5430-D348-8351-1C588DA968EF}" srcOrd="0" destOrd="0" presId="urn:microsoft.com/office/officeart/2005/8/layout/vList5"/>
    <dgm:cxn modelId="{0A513894-1E65-4C0E-8963-06B5E9144ECE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86179BC-39CB-4A04-9145-7C427000E6C3}" type="presOf" srcId="{5A256FE1-617A-F64B-AAA5-E71BA3D8E71B}" destId="{5131D196-118F-ED4B-8F8C-9F861CEE6268}" srcOrd="0" destOrd="0" presId="urn:microsoft.com/office/officeart/2005/8/layout/vList5"/>
    <dgm:cxn modelId="{84D778A3-37BF-4E35-80CB-BB1E343EC20E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C681762-51F0-44C2-A2E5-735E9C116776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D0788A3-D50A-4B01-90D5-4F5F07D32197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DD26713-300E-40CB-B044-4AFC8A2AE4AD}" type="presParOf" srcId="{82B71E07-46A9-1F4C-9980-576B2FA3ADD8}" destId="{A3A8D8DA-067B-EC42-9EAF-7E4FD8AA6489}" srcOrd="0" destOrd="0" presId="urn:microsoft.com/office/officeart/2005/8/layout/vList5"/>
    <dgm:cxn modelId="{D94D7D19-E9D9-4DEF-8947-B2302C3B1A8C}" type="presParOf" srcId="{A3A8D8DA-067B-EC42-9EAF-7E4FD8AA6489}" destId="{5131D196-118F-ED4B-8F8C-9F861CEE6268}" srcOrd="0" destOrd="0" presId="urn:microsoft.com/office/officeart/2005/8/layout/vList5"/>
    <dgm:cxn modelId="{5C18F3C6-17C9-4C38-8827-BC190CB789EB}" type="presParOf" srcId="{A3A8D8DA-067B-EC42-9EAF-7E4FD8AA6489}" destId="{B2E2EFB5-3D81-DA40-B0AB-7277103CCFA5}" srcOrd="1" destOrd="0" presId="urn:microsoft.com/office/officeart/2005/8/layout/vList5"/>
    <dgm:cxn modelId="{B0C32AB6-3FBE-4657-8C2E-DF57C3A22E13}" type="presParOf" srcId="{82B71E07-46A9-1F4C-9980-576B2FA3ADD8}" destId="{86757E5C-20F4-E745-A720-B10E686939A4}" srcOrd="1" destOrd="0" presId="urn:microsoft.com/office/officeart/2005/8/layout/vList5"/>
    <dgm:cxn modelId="{696F3C11-68B3-4C46-9C6B-D5D6B945C84E}" type="presParOf" srcId="{82B71E07-46A9-1F4C-9980-576B2FA3ADD8}" destId="{0760AE06-7B56-494A-A0E8-36B594643D8E}" srcOrd="2" destOrd="0" presId="urn:microsoft.com/office/officeart/2005/8/layout/vList5"/>
    <dgm:cxn modelId="{C55113E5-AE7B-4590-83C4-714CC4E26213}" type="presParOf" srcId="{0760AE06-7B56-494A-A0E8-36B594643D8E}" destId="{C3381103-080C-D746-8B27-46B2DEE4028C}" srcOrd="0" destOrd="0" presId="urn:microsoft.com/office/officeart/2005/8/layout/vList5"/>
    <dgm:cxn modelId="{B2865959-3723-40E6-AE6C-52564C1002E0}" type="presParOf" srcId="{0760AE06-7B56-494A-A0E8-36B594643D8E}" destId="{FBE9ED35-B856-174C-8737-A32D2C924CA6}" srcOrd="1" destOrd="0" presId="urn:microsoft.com/office/officeart/2005/8/layout/vList5"/>
    <dgm:cxn modelId="{3F62E62C-0D80-403F-8573-46DAB3C8A258}" type="presParOf" srcId="{82B71E07-46A9-1F4C-9980-576B2FA3ADD8}" destId="{42D27948-8160-FF47-9116-9786F5E669CE}" srcOrd="3" destOrd="0" presId="urn:microsoft.com/office/officeart/2005/8/layout/vList5"/>
    <dgm:cxn modelId="{E7292EC9-D2B9-4161-8E49-B3DA77A4A225}" type="presParOf" srcId="{82B71E07-46A9-1F4C-9980-576B2FA3ADD8}" destId="{39BBA486-03BD-2144-ABBF-AE369E5400B7}" srcOrd="4" destOrd="0" presId="urn:microsoft.com/office/officeart/2005/8/layout/vList5"/>
    <dgm:cxn modelId="{E87BD459-B092-453E-AC93-84A71EC4E39D}" type="presParOf" srcId="{39BBA486-03BD-2144-ABBF-AE369E5400B7}" destId="{70B8D9E0-4A6D-2F44-B595-4E51FB1CC510}" srcOrd="0" destOrd="0" presId="urn:microsoft.com/office/officeart/2005/8/layout/vList5"/>
    <dgm:cxn modelId="{9DE8D62D-EBB9-48D3-81C5-E90D22D1B1D7}" type="presParOf" srcId="{39BBA486-03BD-2144-ABBF-AE369E5400B7}" destId="{09F84ED2-5430-D348-8351-1C588DA968EF}" srcOrd="1" destOrd="0" presId="urn:microsoft.com/office/officeart/2005/8/layout/vList5"/>
    <dgm:cxn modelId="{4366590E-EAF8-4D3A-A73B-17EBD45638E4}" type="presParOf" srcId="{82B71E07-46A9-1F4C-9980-576B2FA3ADD8}" destId="{26A10C18-A8F4-6A4C-BDEE-6F7DE3CE4615}" srcOrd="5" destOrd="0" presId="urn:microsoft.com/office/officeart/2005/8/layout/vList5"/>
    <dgm:cxn modelId="{9BBA9D43-70F1-4895-8816-EE5B474D8A2C}" type="presParOf" srcId="{82B71E07-46A9-1F4C-9980-576B2FA3ADD8}" destId="{4ECD3363-8FE6-2E4D-AEB8-DD61ACBB9653}" srcOrd="6" destOrd="0" presId="urn:microsoft.com/office/officeart/2005/8/layout/vList5"/>
    <dgm:cxn modelId="{051F494F-C56F-4DB5-AFFA-B95793B726C7}" type="presParOf" srcId="{4ECD3363-8FE6-2E4D-AEB8-DD61ACBB9653}" destId="{E895D6B0-A2C0-8846-B022-1C147093D231}" srcOrd="0" destOrd="0" presId="urn:microsoft.com/office/officeart/2005/8/layout/vList5"/>
    <dgm:cxn modelId="{6B462589-C238-406D-8300-ECDC129F934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1600" b="0" strike="noStrike" spc="-1" dirty="0">
              <a:latin typeface="Arial"/>
            </a:rPr>
            <a:t>Le loup court vite. </a:t>
          </a:r>
          <a:r>
            <a:rPr lang="fr-FR" sz="1600" b="0" strike="noStrike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1800" b="0" strike="noStrike" spc="-1" dirty="0">
              <a:latin typeface="Arial"/>
            </a:rPr>
            <a:t>Le loup ne sait pas pêcher.</a:t>
          </a:r>
          <a:endParaRPr lang="fr-FR" sz="18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1800" b="1" dirty="0"/>
            <a:t> </a:t>
          </a:r>
          <a:r>
            <a:rPr lang="fr-FR" sz="1800" b="0" strike="noStrike" spc="-1" dirty="0">
              <a:latin typeface="Arial"/>
            </a:rPr>
            <a:t>Le loup lui demande si par hasard il ne serait pas un lapin.</a:t>
          </a:r>
          <a:endParaRPr lang="fr-FR" sz="18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9733C9-C6D1-4A3F-8839-0C3D070AE831}" type="presOf" srcId="{DD6BBC1B-D149-744A-A30E-EFE273F02222}" destId="{B2E2EFB5-3D81-DA40-B0AB-7277103CCFA5}" srcOrd="0" destOrd="0" presId="urn:microsoft.com/office/officeart/2005/8/layout/vList5"/>
    <dgm:cxn modelId="{081FC4A4-612F-49D8-8528-E9192072CB2A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1317503-31B8-481C-B3A0-6A93660BFCD4}" type="presOf" srcId="{2C8EC395-066D-984E-8F48-1D03BBA365D6}" destId="{FBE9ED35-B856-174C-8737-A32D2C924CA6}" srcOrd="0" destOrd="0" presId="urn:microsoft.com/office/officeart/2005/8/layout/vList5"/>
    <dgm:cxn modelId="{5AF37EB9-60D9-4C50-86F7-3CB6D81C7800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C7BF552-DB91-495A-917C-9715880898DE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DD34FAD-9CD5-4EBE-87EA-4B70236935D0}" type="presOf" srcId="{C98D5B68-7884-6648-A6A0-2E344EE2F2C1}" destId="{70B8D9E0-4A6D-2F44-B595-4E51FB1CC510}" srcOrd="0" destOrd="0" presId="urn:microsoft.com/office/officeart/2005/8/layout/vList5"/>
    <dgm:cxn modelId="{9D0A28DC-5C14-40D2-99D8-F546E6B5AB35}" type="presOf" srcId="{D865DF60-6A8A-1346-86CF-ADC5241F7441}" destId="{C3381103-080C-D746-8B27-46B2DEE4028C}" srcOrd="0" destOrd="0" presId="urn:microsoft.com/office/officeart/2005/8/layout/vList5"/>
    <dgm:cxn modelId="{4B70DEBA-5C68-46AF-B48D-83D8F6233FA2}" type="presParOf" srcId="{82B71E07-46A9-1F4C-9980-576B2FA3ADD8}" destId="{A3A8D8DA-067B-EC42-9EAF-7E4FD8AA6489}" srcOrd="0" destOrd="0" presId="urn:microsoft.com/office/officeart/2005/8/layout/vList5"/>
    <dgm:cxn modelId="{E6AD5581-37CE-4CC7-AAEF-4F1F12E55FB9}" type="presParOf" srcId="{A3A8D8DA-067B-EC42-9EAF-7E4FD8AA6489}" destId="{5131D196-118F-ED4B-8F8C-9F861CEE6268}" srcOrd="0" destOrd="0" presId="urn:microsoft.com/office/officeart/2005/8/layout/vList5"/>
    <dgm:cxn modelId="{5839A4B6-408C-4496-A026-11492E816382}" type="presParOf" srcId="{A3A8D8DA-067B-EC42-9EAF-7E4FD8AA6489}" destId="{B2E2EFB5-3D81-DA40-B0AB-7277103CCFA5}" srcOrd="1" destOrd="0" presId="urn:microsoft.com/office/officeart/2005/8/layout/vList5"/>
    <dgm:cxn modelId="{4ED5D68E-645C-4C42-BEE6-04F3E83ED8E7}" type="presParOf" srcId="{82B71E07-46A9-1F4C-9980-576B2FA3ADD8}" destId="{86757E5C-20F4-E745-A720-B10E686939A4}" srcOrd="1" destOrd="0" presId="urn:microsoft.com/office/officeart/2005/8/layout/vList5"/>
    <dgm:cxn modelId="{B05F9812-1852-4D2C-91F9-6085FD05FC07}" type="presParOf" srcId="{82B71E07-46A9-1F4C-9980-576B2FA3ADD8}" destId="{0760AE06-7B56-494A-A0E8-36B594643D8E}" srcOrd="2" destOrd="0" presId="urn:microsoft.com/office/officeart/2005/8/layout/vList5"/>
    <dgm:cxn modelId="{55C2A228-552E-4DB1-ADBE-212C9DC0E04E}" type="presParOf" srcId="{0760AE06-7B56-494A-A0E8-36B594643D8E}" destId="{C3381103-080C-D746-8B27-46B2DEE4028C}" srcOrd="0" destOrd="0" presId="urn:microsoft.com/office/officeart/2005/8/layout/vList5"/>
    <dgm:cxn modelId="{8CCD0066-DD7B-4D84-9D7B-B0BD907DBF01}" type="presParOf" srcId="{0760AE06-7B56-494A-A0E8-36B594643D8E}" destId="{FBE9ED35-B856-174C-8737-A32D2C924CA6}" srcOrd="1" destOrd="0" presId="urn:microsoft.com/office/officeart/2005/8/layout/vList5"/>
    <dgm:cxn modelId="{A6AF6CD9-F825-4563-BEEF-561C6C7156DD}" type="presParOf" srcId="{82B71E07-46A9-1F4C-9980-576B2FA3ADD8}" destId="{42D27948-8160-FF47-9116-9786F5E669CE}" srcOrd="3" destOrd="0" presId="urn:microsoft.com/office/officeart/2005/8/layout/vList5"/>
    <dgm:cxn modelId="{1B1CB862-AE47-4594-9EA4-324346510056}" type="presParOf" srcId="{82B71E07-46A9-1F4C-9980-576B2FA3ADD8}" destId="{39BBA486-03BD-2144-ABBF-AE369E5400B7}" srcOrd="4" destOrd="0" presId="urn:microsoft.com/office/officeart/2005/8/layout/vList5"/>
    <dgm:cxn modelId="{FC17AF0D-BAB0-4DB4-801D-F4BF4D1BBD85}" type="presParOf" srcId="{39BBA486-03BD-2144-ABBF-AE369E5400B7}" destId="{70B8D9E0-4A6D-2F44-B595-4E51FB1CC510}" srcOrd="0" destOrd="0" presId="urn:microsoft.com/office/officeart/2005/8/layout/vList5"/>
    <dgm:cxn modelId="{3E318989-C654-421B-BBEA-C8491D20F64E}" type="presParOf" srcId="{39BBA486-03BD-2144-ABBF-AE369E5400B7}" destId="{09F84ED2-5430-D348-8351-1C588DA968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4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5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6</a:t>
          </a:r>
        </a:p>
      </dsp:txBody>
      <dsp:txXfrm>
        <a:off x="1205998" y="1180438"/>
        <a:ext cx="777892" cy="7778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latin typeface="Arial"/>
            </a:rPr>
            <a:t>Le loup lui demande si par hasard il ne serait pas un lapin.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latin typeface="Arial"/>
            </a:rPr>
            <a:t>Le loup ne sait pas pêcher.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latin typeface="Arial"/>
            </a:rPr>
            <a:t>Le loup court vite. </a:t>
          </a: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latin typeface="Arial"/>
            </a:rPr>
            <a:t>Parce que le lapin ne sait pas courir.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latin typeface="Arial"/>
            </a:rPr>
            <a:t>Parce que le loup ne sait pas lire.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latin typeface="Arial"/>
            </a:rPr>
            <a:t>Parce que normalement le loup est un prédateur pour les lapins. </a:t>
          </a: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latin typeface="Arial"/>
            </a:rPr>
            <a:t>Parce que le lapin ne sait pas courir.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latin typeface="Arial"/>
            </a:rPr>
            <a:t>Parce que le loup ne sait pas lire.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latin typeface="Arial"/>
            </a:rPr>
            <a:t>Parce que normalement le loup est un prédateur pour les lapins. </a:t>
          </a: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4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5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6</a:t>
          </a:r>
        </a:p>
      </dsp:txBody>
      <dsp:txXfrm>
        <a:off x="1205998" y="1180438"/>
        <a:ext cx="777892" cy="777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0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1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2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1205998" y="1180438"/>
        <a:ext cx="777892" cy="777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0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1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2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1205998" y="1180438"/>
        <a:ext cx="777892" cy="777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1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2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4</a:t>
          </a:r>
        </a:p>
      </dsp:txBody>
      <dsp:txXfrm>
        <a:off x="1205998" y="1180438"/>
        <a:ext cx="777892" cy="777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25560" y="0"/>
          <a:ext cx="2210400" cy="2210400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35547" y="209987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1</a:t>
          </a:r>
        </a:p>
      </dsp:txBody>
      <dsp:txXfrm>
        <a:off x="277629" y="252069"/>
        <a:ext cx="777892" cy="777892"/>
      </dsp:txXfrm>
    </dsp:sp>
    <dsp:sp modelId="{E6A5FB3D-716E-4D66-B40B-7A0AE339F06F}">
      <dsp:nvSpPr>
        <dsp:cNvPr id="0" name=""/>
        <dsp:cNvSpPr/>
      </dsp:nvSpPr>
      <dsp:spPr>
        <a:xfrm>
          <a:off x="1163916" y="209987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2</a:t>
          </a:r>
        </a:p>
      </dsp:txBody>
      <dsp:txXfrm>
        <a:off x="1205998" y="252069"/>
        <a:ext cx="777892" cy="777892"/>
      </dsp:txXfrm>
    </dsp:sp>
    <dsp:sp modelId="{AFDD0E0C-48EF-4650-8CD4-5342FCD802A5}">
      <dsp:nvSpPr>
        <dsp:cNvPr id="0" name=""/>
        <dsp:cNvSpPr/>
      </dsp:nvSpPr>
      <dsp:spPr>
        <a:xfrm>
          <a:off x="235547" y="1138356"/>
          <a:ext cx="862056" cy="86205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>
        <a:off x="277629" y="1180438"/>
        <a:ext cx="777892" cy="777892"/>
      </dsp:txXfrm>
    </dsp:sp>
    <dsp:sp modelId="{FA915A91-1BB6-4D0B-8562-878ABA12074B}">
      <dsp:nvSpPr>
        <dsp:cNvPr id="0" name=""/>
        <dsp:cNvSpPr/>
      </dsp:nvSpPr>
      <dsp:spPr>
        <a:xfrm>
          <a:off x="1163916" y="1138356"/>
          <a:ext cx="862056" cy="86205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4</a:t>
          </a:r>
        </a:p>
      </dsp:txBody>
      <dsp:txXfrm>
        <a:off x="1205998" y="1180438"/>
        <a:ext cx="777892" cy="777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/>
            <a:t> </a:t>
          </a:r>
          <a:r>
            <a:rPr lang="fr-FR" sz="1400" b="0" strike="noStrike" kern="1200" spc="-1" dirty="0">
              <a:latin typeface="Arial"/>
            </a:rPr>
            <a:t>Du loup </a:t>
          </a:r>
          <a:endParaRPr lang="fr-FR" sz="1400" b="1" kern="1200" dirty="0"/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Du lapin </a:t>
          </a:r>
          <a:endParaRPr lang="fr-FR" sz="14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Des carottes </a:t>
          </a:r>
          <a:endParaRPr lang="fr-FR" sz="1400" b="1" kern="1200" dirty="0"/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De la pêche </a:t>
          </a:r>
          <a:endParaRPr lang="fr-FR" sz="14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/>
            <a:t> </a:t>
          </a:r>
          <a:r>
            <a:rPr lang="fr-FR" sz="1400" b="0" strike="noStrike" kern="1200" spc="-1" dirty="0">
              <a:latin typeface="Arial"/>
            </a:rPr>
            <a:t>Du loup </a:t>
          </a:r>
          <a:endParaRPr lang="fr-FR" sz="1400" b="1" kern="1200" dirty="0"/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Du lapin </a:t>
          </a:r>
          <a:endParaRPr lang="fr-FR" sz="14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Des carottes </a:t>
          </a:r>
          <a:endParaRPr lang="fr-FR" sz="1400" b="1" kern="1200" dirty="0"/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0" strike="noStrike" kern="1200" spc="-1" dirty="0">
              <a:latin typeface="Arial"/>
            </a:rPr>
            <a:t>De la pêche </a:t>
          </a:r>
          <a:endParaRPr lang="fr-FR" sz="1400" b="1" kern="1200" dirty="0"/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00468" y="-2069740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fr-FR" sz="1800" b="0" strike="noStrike" kern="1200" spc="-1" dirty="0">
              <a:latin typeface="Arial"/>
            </a:rPr>
            <a:t>Le loup lui demande si par hasard il ne serait pas un lapin.</a:t>
          </a:r>
          <a:endParaRPr lang="fr-FR" sz="1800" b="1" kern="1200" dirty="0"/>
        </a:p>
      </dsp:txBody>
      <dsp:txXfrm rot="-5400000">
        <a:off x="2838888" y="127171"/>
        <a:ext cx="5011581" cy="653089"/>
      </dsp:txXfrm>
    </dsp:sp>
    <dsp:sp modelId="{5131D196-118F-ED4B-8F8C-9F861CEE6268}">
      <dsp:nvSpPr>
        <dsp:cNvPr id="0" name=""/>
        <dsp:cNvSpPr/>
      </dsp:nvSpPr>
      <dsp:spPr>
        <a:xfrm>
          <a:off x="0" y="1370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a</a:t>
          </a:r>
        </a:p>
      </dsp:txBody>
      <dsp:txXfrm>
        <a:off x="44163" y="45533"/>
        <a:ext cx="2750562" cy="816363"/>
      </dsp:txXfrm>
    </dsp:sp>
    <dsp:sp modelId="{FBE9ED35-B856-174C-8737-A32D2C924CA6}">
      <dsp:nvSpPr>
        <dsp:cNvPr id="0" name=""/>
        <dsp:cNvSpPr/>
      </dsp:nvSpPr>
      <dsp:spPr>
        <a:xfrm rot="5400000">
          <a:off x="5000468" y="-1119816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0" strike="noStrike" kern="1200" spc="-1" dirty="0">
              <a:latin typeface="Arial"/>
            </a:rPr>
            <a:t>Le loup ne sait pas pêcher.</a:t>
          </a:r>
          <a:endParaRPr lang="fr-FR" sz="1800" b="1" kern="1200" dirty="0"/>
        </a:p>
      </dsp:txBody>
      <dsp:txXfrm rot="-5400000">
        <a:off x="2838888" y="1077095"/>
        <a:ext cx="5011581" cy="653089"/>
      </dsp:txXfrm>
    </dsp:sp>
    <dsp:sp modelId="{C3381103-080C-D746-8B27-46B2DEE4028C}">
      <dsp:nvSpPr>
        <dsp:cNvPr id="0" name=""/>
        <dsp:cNvSpPr/>
      </dsp:nvSpPr>
      <dsp:spPr>
        <a:xfrm>
          <a:off x="0" y="951295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b</a:t>
          </a:r>
        </a:p>
      </dsp:txBody>
      <dsp:txXfrm>
        <a:off x="44163" y="995458"/>
        <a:ext cx="2750562" cy="816363"/>
      </dsp:txXfrm>
    </dsp:sp>
    <dsp:sp modelId="{09F84ED2-5430-D348-8351-1C588DA968EF}">
      <dsp:nvSpPr>
        <dsp:cNvPr id="0" name=""/>
        <dsp:cNvSpPr/>
      </dsp:nvSpPr>
      <dsp:spPr>
        <a:xfrm rot="5400000">
          <a:off x="5000468" y="-169891"/>
          <a:ext cx="723751" cy="5046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strike="noStrike" kern="1200" spc="-1" dirty="0">
              <a:latin typeface="Arial"/>
            </a:rPr>
            <a:t>Le loup court vite. </a:t>
          </a:r>
          <a:r>
            <a:rPr lang="fr-FR" sz="1600" b="0" strike="noStrike" kern="1200" spc="-1" dirty="0">
              <a:solidFill>
                <a:srgbClr val="000000"/>
              </a:solidFill>
              <a:latin typeface="Arial"/>
              <a:ea typeface="DejaVu Sans"/>
            </a:rPr>
            <a:t> </a:t>
          </a:r>
          <a:endParaRPr lang="fr-FR" sz="1600" b="1" kern="1200" dirty="0"/>
        </a:p>
      </dsp:txBody>
      <dsp:txXfrm rot="-5400000">
        <a:off x="2838888" y="2027020"/>
        <a:ext cx="5011581" cy="653089"/>
      </dsp:txXfrm>
    </dsp:sp>
    <dsp:sp modelId="{70B8D9E0-4A6D-2F44-B595-4E51FB1CC510}">
      <dsp:nvSpPr>
        <dsp:cNvPr id="0" name=""/>
        <dsp:cNvSpPr/>
      </dsp:nvSpPr>
      <dsp:spPr>
        <a:xfrm>
          <a:off x="0" y="1901219"/>
          <a:ext cx="2838888" cy="904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/>
            <a:t>c</a:t>
          </a:r>
        </a:p>
      </dsp:txBody>
      <dsp:txXfrm>
        <a:off x="44163" y="1945382"/>
        <a:ext cx="2750562" cy="81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171" y="0"/>
            <a:ext cx="2985546" cy="501308"/>
          </a:xfrm>
          <a:prstGeom prst="rect">
            <a:avLst/>
          </a:prstGeom>
        </p:spPr>
        <p:txBody>
          <a:bodyPr vert="horz" lIns="84701" tIns="42350" rIns="84701" bIns="42350" rtlCol="0"/>
          <a:lstStyle>
            <a:lvl1pPr algn="r">
              <a:defRPr sz="1100"/>
            </a:lvl1pPr>
          </a:lstStyle>
          <a:p>
            <a:fld id="{B86AB582-788C-49A2-A5E5-6EB7840FBE71}" type="datetimeFigureOut">
              <a:rPr lang="fr-FR" smtClean="0"/>
              <a:t>09/06/2020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01" tIns="42350" rIns="84701" bIns="4235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527" y="4758703"/>
            <a:ext cx="5511109" cy="4508792"/>
          </a:xfrm>
          <a:prstGeom prst="rect">
            <a:avLst/>
          </a:prstGeom>
        </p:spPr>
        <p:txBody>
          <a:bodyPr vert="horz" lIns="84701" tIns="42350" rIns="84701" bIns="4235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171" y="9515918"/>
            <a:ext cx="2985546" cy="501307"/>
          </a:xfrm>
          <a:prstGeom prst="rect">
            <a:avLst/>
          </a:prstGeom>
        </p:spPr>
        <p:txBody>
          <a:bodyPr vert="horz" lIns="84701" tIns="42350" rIns="84701" bIns="42350" rtlCol="0" anchor="b"/>
          <a:lstStyle>
            <a:lvl1pPr algn="r">
              <a:defRPr sz="1100"/>
            </a:lvl1pPr>
          </a:lstStyle>
          <a:p>
            <a:fld id="{1D78BC80-E98E-43F4-9B53-DCACE96BC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7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8E984-7B68-405E-9B9E-719F7703C2A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8E984-7B68-405E-9B9E-719F7703C2A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19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20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21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8518" y="4758803"/>
            <a:ext cx="5510111" cy="4507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0081" indent="-199414"/>
            <a:r>
              <a:rPr lang="fr-FR" sz="1900" spc="-1">
                <a:latin typeface="Arial"/>
              </a:rPr>
              <a:t>4+2</a:t>
            </a:r>
          </a:p>
        </p:txBody>
      </p:sp>
      <p:sp>
        <p:nvSpPr>
          <p:cNvPr id="157" name="CustomShape 3"/>
          <p:cNvSpPr/>
          <p:nvPr/>
        </p:nvSpPr>
        <p:spPr>
          <a:xfrm>
            <a:off x="3901164" y="9515920"/>
            <a:ext cx="2984671" cy="500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367" tIns="41684" rIns="83367" bIns="41684" anchor="b">
            <a:noAutofit/>
          </a:bodyPr>
          <a:lstStyle/>
          <a:p>
            <a:pPr algn="r">
              <a:lnSpc>
                <a:spcPct val="100000"/>
              </a:lnSpc>
            </a:pPr>
            <a:fld id="{DB1C7E50-D738-450E-8E3C-5897598DB33C}" type="slidenum">
              <a:rPr lang="fr-FR" sz="1100" spc="-1">
                <a:solidFill>
                  <a:srgbClr val="000000"/>
                </a:solidFill>
                <a:latin typeface="Times New Roman"/>
              </a:rPr>
              <a:t>22</a:t>
            </a:fld>
            <a:endParaRPr lang="fr-FR" sz="11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image" Target="../media/image4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image" Target="../media/image2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image" Target="../media/image3.png"/><Relationship Id="rId101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4680" cy="209664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86760" cy="130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39640" y="1512000"/>
            <a:ext cx="8602560" cy="12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latin typeface="Arial"/>
                <a:ea typeface="DejaVu Sans"/>
              </a:rPr>
              <a:t>En France il y a peu de phoques, de 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latin typeface="Arial"/>
                <a:ea typeface="DejaVu Sans"/>
              </a:rPr>
              <a:t>dauphins et d’éléphants.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h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88000" y="1093680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f » dans la phrase: 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627369776"/>
              </p:ext>
            </p:extLst>
          </p:nvPr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74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39640" y="1512000"/>
            <a:ext cx="8602560" cy="12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F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rance il y a peu de 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ph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oques, de 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dau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ph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 et d’élé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ph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ants.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h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88000" y="1093680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f » dans la phrase: 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930870572"/>
              </p:ext>
            </p:extLst>
          </p:nvPr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9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74520" y="988560"/>
            <a:ext cx="9067680" cy="368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unun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97236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2800" b="1" strike="noStrike" spc="-1">
                <a:solidFill>
                  <a:srgbClr val="2A6099"/>
                </a:solidFill>
                <a:latin typeface="Calibri"/>
                <a:ea typeface="DejaVu Sans"/>
              </a:rPr>
              <a:t>um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145440" y="937440"/>
            <a:ext cx="885420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 dirty="0" err="1">
                <a:solidFill>
                  <a:srgbClr val="2A6099"/>
                </a:solidFill>
                <a:latin typeface="Arial"/>
                <a:ea typeface="DejaVu Sans"/>
              </a:rPr>
              <a:t>um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en fin de mot se prononce le plus souvent « 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ome</a:t>
            </a: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»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-70560" y="1960920"/>
            <a:ext cx="928620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album – un terrarium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podium – un référendum 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78560" y="582840"/>
            <a:ext cx="9068760" cy="41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le maïs – laid – un podium – la paille – aïe 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strike="noStrike" spc="-1" dirty="0">
                <a:solidFill>
                  <a:srgbClr val="2A6099"/>
                </a:solidFill>
                <a:latin typeface="Calibri"/>
                <a:ea typeface="PingFang SC"/>
              </a:rPr>
              <a:t>la honte – la chorale – le hérisson – un éléphant – envahir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strike="noStrike" spc="-1" dirty="0">
                <a:solidFill>
                  <a:srgbClr val="7B3D00"/>
                </a:solidFill>
                <a:latin typeface="Calibri"/>
                <a:ea typeface="PingFang SC"/>
              </a:rPr>
              <a:t> le choix – un écho – le calcium – un cochon – la chute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nénuphar –  ébahi –  un triomphe – un autographe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un séchoir – un aquarium – la Thaïlande – Haïti 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 hier – l’alphabet – le sternum – Hawaï – le parfum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88000" y="-240480"/>
            <a:ext cx="8959320" cy="82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Défi : 60 secondes pour lire le plus de lignes possible  </a:t>
            </a:r>
            <a:r>
              <a:rPr lang="fr-FR" sz="36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111"/>
          <p:cNvPicPr/>
          <p:nvPr/>
        </p:nvPicPr>
        <p:blipFill>
          <a:blip r:embed="rId2"/>
          <a:stretch/>
        </p:blipFill>
        <p:spPr>
          <a:xfrm>
            <a:off x="3528000" y="556530"/>
            <a:ext cx="2087640" cy="291852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944000" y="3456000"/>
            <a:ext cx="5111640" cy="41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0" strike="noStrike" spc="-1" dirty="0">
                <a:latin typeface="Calibri"/>
              </a:rPr>
              <a:t>- Grégoire </a:t>
            </a:r>
            <a:r>
              <a:rPr lang="fr-FR" sz="2200" b="0" strike="noStrike" spc="-1" dirty="0" err="1">
                <a:latin typeface="Calibri"/>
              </a:rPr>
              <a:t>Solotareff</a:t>
            </a:r>
            <a:r>
              <a:rPr lang="fr-FR" sz="2200" b="0" strike="noStrike" spc="-1" dirty="0">
                <a:latin typeface="Calibri"/>
              </a:rPr>
              <a:t> -</a:t>
            </a:r>
            <a:endParaRPr lang="fr-FR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0" i="1" strike="noStrike" spc="-1" dirty="0">
                <a:latin typeface="Calibri"/>
              </a:rPr>
              <a:t>L’école des loisirs</a:t>
            </a:r>
            <a:endParaRPr lang="fr-FR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7504" y="144000"/>
            <a:ext cx="8964488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Serais-tu par hasard un lapin ? » demanda le loup.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Oui. Mon nom est Tom », répondit le lapin. « Et toi, es-tu un loup ?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Oui », dit le loup. « Mais je n'ai pas de nom.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Ah ! » fit le lapin, « ça ne m'étonne pas ! Que dirais-tu si je t'appelais Loulou ?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Cela me va très bien », dit le loup. « Est-ce vrai que les loups mangent les lapins ? » demanda Tom.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Il paraît », dit Loulou. « Mais moi je n'en ai pas encore mangé.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En tout cas », fit Tom, « moi, je n'ai pas peur de toi.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Tom et Loulou devinrent de vrais amis. Ils passèrent des mois et des mois ensemble. Loulou grandit. Tom lui apprit à jouer aux billes, à lire, à compter et à pêcher pour se nourrir.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Loulou apprit à Tom à courir très, très vite, bien plus vite que les autres lapins.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4208" y="462028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i="1" strike="noStrike" spc="-1" dirty="0">
                <a:latin typeface="Calibri"/>
              </a:rPr>
              <a:t>Loulou</a:t>
            </a:r>
            <a:r>
              <a:rPr lang="fr-FR" sz="1400" b="0" strike="noStrike" spc="-1" dirty="0">
                <a:latin typeface="Calibri"/>
              </a:rPr>
              <a:t>, de Grégoire </a:t>
            </a:r>
            <a:r>
              <a:rPr lang="fr-FR" sz="1400" b="0" strike="noStrike" spc="-1" dirty="0" err="1">
                <a:latin typeface="Calibri"/>
              </a:rPr>
              <a:t>Solotareff</a:t>
            </a:r>
            <a:endParaRPr lang="fr-FR" sz="1400" spc="-1" dirty="0"/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latin typeface="Calibri"/>
              </a:rPr>
              <a:t>© L’école des loisirs, 1989</a:t>
            </a:r>
            <a:endParaRPr lang="fr-FR" sz="1400" spc="-1" dirty="0"/>
          </a:p>
        </p:txBody>
      </p:sp>
    </p:spTree>
    <p:extLst>
      <p:ext uri="{BB962C8B-B14F-4D97-AF65-F5344CB8AC3E}">
        <p14:creationId xmlns:p14="http://schemas.microsoft.com/office/powerpoint/2010/main" val="29141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583180" y="1137240"/>
            <a:ext cx="8208912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spc="-1" dirty="0"/>
              <a:t>Que signifie « en » dans « je n’en ai pas encore mangé 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4556109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6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583180" y="1137240"/>
            <a:ext cx="8208912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spc="-1" dirty="0"/>
              <a:t>Que signifie « en » dans « je n’en ai pas encore mangé 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69177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53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79640" y="144000"/>
            <a:ext cx="896436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Serais-tu par hasard un lapin ? » demanda le loup.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Oui. Mon nom est Tom », répondit le lapin. « Et toi, es-tu un loup ?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Oui », dit le loup. « Mais je n'ai pas de nom.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Ah ! » fit le lapin, « ça ne m'étonne pas ! Que dirais-tu si je t'appelais Loulou ?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Cela me va très bien », dit le loup. </a:t>
            </a: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« Est-ce vrai que les loups mangent les lapins ? » demanda Tom.</a:t>
            </a:r>
            <a:endParaRPr lang="fr-FR" sz="20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« Il paraît », dit Loulou. « Mais moi je n'en ai pas encore mangé. »</a:t>
            </a:r>
            <a:endParaRPr lang="fr-FR" sz="20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En tout cas », fit Tom, « moi, je n'ai pas peur de toi.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Tom et Loulou devinrent de vrais amis. Ils passèrent des mois et des mois ensemble. Loulou grandit. Tom lui apprit à jouer aux billes, à lire, à compter et à pêcher pour se nourrir.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Loulou apprit à Tom à courir très, très vite, bien plus vite que les autres lapins.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4208" y="462028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i="1" strike="noStrike" spc="-1" dirty="0">
                <a:latin typeface="Calibri"/>
              </a:rPr>
              <a:t>Loulou</a:t>
            </a:r>
            <a:r>
              <a:rPr lang="fr-FR" sz="1400" b="0" strike="noStrike" spc="-1" dirty="0">
                <a:latin typeface="Calibri"/>
              </a:rPr>
              <a:t>, de Grégoire </a:t>
            </a:r>
            <a:r>
              <a:rPr lang="fr-FR" sz="1400" b="0" strike="noStrike" spc="-1" dirty="0" err="1">
                <a:latin typeface="Calibri"/>
              </a:rPr>
              <a:t>Solotareff</a:t>
            </a:r>
            <a:endParaRPr lang="fr-FR" sz="1400" spc="-1" dirty="0"/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latin typeface="Calibri"/>
              </a:rPr>
              <a:t>© L’école des loisirs, 1989</a:t>
            </a:r>
            <a:endParaRPr lang="fr-FR" sz="1400" spc="-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44511870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467544" y="1059582"/>
            <a:ext cx="6528028" cy="706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spc="-1" dirty="0"/>
              <a:t>Quels sont les indices qui nous font penser que le loup ne connaît rien aux lapins ?</a:t>
            </a:r>
          </a:p>
        </p:txBody>
      </p:sp>
    </p:spTree>
    <p:extLst>
      <p:ext uri="{BB962C8B-B14F-4D97-AF65-F5344CB8AC3E}">
        <p14:creationId xmlns:p14="http://schemas.microsoft.com/office/powerpoint/2010/main" val="286569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32000" y="1008000"/>
            <a:ext cx="8708400" cy="28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Révisions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 ï 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um</a:t>
            </a:r>
            <a:r>
              <a:rPr lang="fr-FR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ome »</a:t>
            </a:r>
            <a:endParaRPr lang="fr-F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069701083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467544" y="1059582"/>
            <a:ext cx="6528028" cy="706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spc="-1" dirty="0"/>
              <a:t>Quels sont les indices qui nous font penser que le loup ne connaît rien aux lapins ?</a:t>
            </a:r>
          </a:p>
        </p:txBody>
      </p:sp>
    </p:spTree>
    <p:extLst>
      <p:ext uri="{BB962C8B-B14F-4D97-AF65-F5344CB8AC3E}">
        <p14:creationId xmlns:p14="http://schemas.microsoft.com/office/powerpoint/2010/main" val="230237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64906004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467544" y="1059582"/>
            <a:ext cx="6528028" cy="3986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spc="-1" dirty="0"/>
              <a:t>Pourquoi cette rencontre est-elle étrange ? </a:t>
            </a:r>
          </a:p>
        </p:txBody>
      </p:sp>
    </p:spTree>
    <p:extLst>
      <p:ext uri="{BB962C8B-B14F-4D97-AF65-F5344CB8AC3E}">
        <p14:creationId xmlns:p14="http://schemas.microsoft.com/office/powerpoint/2010/main" val="194241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09840" y="144000"/>
            <a:ext cx="788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  <a:ea typeface="DejaVu Sans"/>
              </a:rPr>
              <a:t>Quiz </a:t>
            </a:r>
            <a:endParaRPr lang="fr-FR" sz="41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293704902"/>
              </p:ext>
            </p:extLst>
          </p:nvPr>
        </p:nvGraphicFramePr>
        <p:xfrm>
          <a:off x="628560" y="1824120"/>
          <a:ext cx="7885800" cy="280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9" name="CustomShape 2"/>
          <p:cNvSpPr/>
          <p:nvPr/>
        </p:nvSpPr>
        <p:spPr>
          <a:xfrm>
            <a:off x="467544" y="1059582"/>
            <a:ext cx="6528028" cy="3986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spc="-1" dirty="0"/>
              <a:t>Pourquoi cette rencontre est-elle étrange ? </a:t>
            </a:r>
          </a:p>
        </p:txBody>
      </p:sp>
    </p:spTree>
    <p:extLst>
      <p:ext uri="{BB962C8B-B14F-4D97-AF65-F5344CB8AC3E}">
        <p14:creationId xmlns:p14="http://schemas.microsoft.com/office/powerpoint/2010/main" val="371074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98880" y="7200"/>
            <a:ext cx="8483400" cy="106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 3_2"/>
          <p:cNvPicPr/>
          <p:nvPr/>
        </p:nvPicPr>
        <p:blipFill>
          <a:blip r:embed="rId98"/>
          <a:srcRect l="8725" t="30340" r="22758" b="13677"/>
          <a:stretch/>
        </p:blipFill>
        <p:spPr>
          <a:xfrm>
            <a:off x="899640" y="1203480"/>
            <a:ext cx="7563960" cy="3823560"/>
          </a:xfrm>
          <a:prstGeom prst="rect">
            <a:avLst/>
          </a:prstGeom>
          <a:ln>
            <a:noFill/>
          </a:ln>
        </p:spPr>
      </p:pic>
      <p:pic>
        <p:nvPicPr>
          <p:cNvPr id="120" name="Image 2_0"/>
          <p:cNvPicPr/>
          <p:nvPr/>
        </p:nvPicPr>
        <p:blipFill>
          <a:blip r:embed="rId99"/>
          <a:srcRect l="20294" r="26741"/>
          <a:stretch/>
        </p:blipFill>
        <p:spPr>
          <a:xfrm>
            <a:off x="395640" y="251640"/>
            <a:ext cx="781920" cy="653760"/>
          </a:xfrm>
          <a:prstGeom prst="rect">
            <a:avLst/>
          </a:prstGeom>
          <a:ln>
            <a:noFill/>
          </a:ln>
        </p:spPr>
      </p:pic>
      <p:pic>
        <p:nvPicPr>
          <p:cNvPr id="121" name="Image 8_1"/>
          <p:cNvPicPr/>
          <p:nvPr/>
        </p:nvPicPr>
        <p:blipFill>
          <a:blip r:embed="rId100"/>
          <a:stretch/>
        </p:blipFill>
        <p:spPr>
          <a:xfrm>
            <a:off x="8114400" y="170640"/>
            <a:ext cx="705240" cy="815760"/>
          </a:xfrm>
          <a:prstGeom prst="rect">
            <a:avLst/>
          </a:prstGeom>
          <a:ln>
            <a:noFill/>
          </a:ln>
        </p:spPr>
      </p:pic>
      <p:pic>
        <p:nvPicPr>
          <p:cNvPr id="122" name="Image 17_1"/>
          <p:cNvPicPr/>
          <p:nvPr/>
        </p:nvPicPr>
        <p:blipFill>
          <a:blip r:embed="rId101"/>
          <a:srcRect l="11781" t="4651" r="11781" b="4257"/>
          <a:stretch/>
        </p:blipFill>
        <p:spPr>
          <a:xfrm>
            <a:off x="-4861080" y="3165840"/>
            <a:ext cx="2941200" cy="279108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23" name="Image 3_3"/>
          <p:cNvPicPr/>
          <p:nvPr/>
        </p:nvPicPr>
        <p:blipFill>
          <a:blip r:embed="rId98"/>
          <a:srcRect l="35731" t="58266" r="45939" b="26158"/>
          <a:stretch/>
        </p:blipFill>
        <p:spPr>
          <a:xfrm>
            <a:off x="-5011920" y="1883880"/>
            <a:ext cx="4255200" cy="246312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pic>
        <p:nvPicPr>
          <p:cNvPr id="124" name="Image 107_1"/>
          <p:cNvPicPr/>
          <p:nvPr/>
        </p:nvPicPr>
        <p:blipFill>
          <a:blip r:embed="rId100"/>
          <a:stretch/>
        </p:blipFill>
        <p:spPr>
          <a:xfrm>
            <a:off x="3783600" y="1563480"/>
            <a:ext cx="2074680" cy="2396520"/>
          </a:xfrm>
          <a:prstGeom prst="rect">
            <a:avLst/>
          </a:prstGeom>
          <a:ln>
            <a:noFill/>
          </a:ln>
        </p:spPr>
      </p:pic>
      <p:pic>
        <p:nvPicPr>
          <p:cNvPr id="125" name="Image 2_3"/>
          <p:cNvPicPr/>
          <p:nvPr/>
        </p:nvPicPr>
        <p:blipFill>
          <a:blip r:embed="rId99"/>
          <a:srcRect l="20294" r="26741"/>
          <a:stretch/>
        </p:blipFill>
        <p:spPr>
          <a:xfrm>
            <a:off x="3208680" y="1563480"/>
            <a:ext cx="2864160" cy="2399040"/>
          </a:xfrm>
          <a:prstGeom prst="rect">
            <a:avLst/>
          </a:prstGeom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>
            <a:off x="9468544" y="3463860"/>
            <a:ext cx="5259240" cy="1544800"/>
            <a:chOff x="860760" y="676440"/>
            <a:chExt cx="5259240" cy="1544800"/>
          </a:xfrm>
        </p:grpSpPr>
        <p:graphicFrame>
          <p:nvGraphicFramePr>
            <p:cNvPr id="11" name="Table 1"/>
            <p:cNvGraphicFramePr/>
            <p:nvPr>
              <p:extLst>
                <p:ext uri="{D42A27DB-BD31-4B8C-83A1-F6EECF244321}">
                  <p14:modId xmlns:p14="http://schemas.microsoft.com/office/powerpoint/2010/main" val="933922998"/>
                </p:ext>
              </p:extLst>
            </p:nvPr>
          </p:nvGraphicFramePr>
          <p:xfrm>
            <a:off x="860760" y="676440"/>
            <a:ext cx="5259240" cy="1267560"/>
          </p:xfrm>
          <a:graphic>
            <a:graphicData uri="http://schemas.openxmlformats.org/drawingml/2006/table">
              <a:tbl>
                <a:tblPr/>
                <a:tblGrid>
                  <a:gridCol w="131436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31436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31436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31616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</a:tblGrid>
                <a:tr h="126756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12" name="CustomShape 2"/>
            <p:cNvSpPr/>
            <p:nvPr/>
          </p:nvSpPr>
          <p:spPr>
            <a:xfrm flipV="1">
              <a:off x="936000" y="1655640"/>
              <a:ext cx="2557620" cy="556070"/>
            </a:xfrm>
            <a:prstGeom prst="blockArc">
              <a:avLst>
                <a:gd name="adj1" fmla="val 10800000"/>
                <a:gd name="adj2" fmla="val 21680"/>
                <a:gd name="adj3" fmla="val 10885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2"/>
            <p:cNvSpPr/>
            <p:nvPr/>
          </p:nvSpPr>
          <p:spPr>
            <a:xfrm flipV="1">
              <a:off x="3493268" y="1665170"/>
              <a:ext cx="2557620" cy="556070"/>
            </a:xfrm>
            <a:prstGeom prst="blockArc">
              <a:avLst>
                <a:gd name="adj1" fmla="val 10800000"/>
                <a:gd name="adj2" fmla="val 21680"/>
                <a:gd name="adj3" fmla="val 10885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3" name="SMARTInkShape-Group407">
            <a:extLst>
              <a:ext uri="{FF2B5EF4-FFF2-40B4-BE49-F238E27FC236}">
                <a16:creationId xmlns:a16="http://schemas.microsoft.com/office/drawing/2014/main" xmlns="" id="{C29399FA-DDF8-45D1-BC84-A80281152ACA}"/>
              </a:ext>
            </a:extLst>
          </p:cNvPr>
          <p:cNvGrpSpPr/>
          <p:nvPr/>
        </p:nvGrpSpPr>
        <p:grpSpPr>
          <a:xfrm>
            <a:off x="1459706" y="1493044"/>
            <a:ext cx="192883" cy="202404"/>
            <a:chOff x="1459706" y="1493044"/>
            <a:chExt cx="192883" cy="202404"/>
          </a:xfrm>
        </p:grpSpPr>
        <p:sp>
          <p:nvSpPr>
            <p:cNvPr id="220" name="SMARTInkShape-575">
              <a:extLst>
                <a:ext uri="{FF2B5EF4-FFF2-40B4-BE49-F238E27FC236}">
                  <a16:creationId xmlns:a16="http://schemas.microsoft.com/office/drawing/2014/main" xmlns="" id="{D92E1995-2764-4EDC-92E8-C31D11FA194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72986" y="1493044"/>
              <a:ext cx="12884" cy="9487"/>
            </a:xfrm>
            <a:custGeom>
              <a:avLst/>
              <a:gdLst/>
              <a:ahLst/>
              <a:cxnLst/>
              <a:rect l="0" t="0" r="0" b="0"/>
              <a:pathLst>
                <a:path w="12884" h="9487">
                  <a:moveTo>
                    <a:pt x="8164" y="0"/>
                  </a:moveTo>
                  <a:lnTo>
                    <a:pt x="8164" y="0"/>
                  </a:lnTo>
                  <a:lnTo>
                    <a:pt x="283" y="4333"/>
                  </a:lnTo>
                  <a:lnTo>
                    <a:pt x="0" y="4741"/>
                  </a:lnTo>
                  <a:lnTo>
                    <a:pt x="75" y="5277"/>
                  </a:lnTo>
                  <a:lnTo>
                    <a:pt x="600" y="6579"/>
                  </a:lnTo>
                  <a:lnTo>
                    <a:pt x="834" y="8039"/>
                  </a:lnTo>
                  <a:lnTo>
                    <a:pt x="1160" y="8534"/>
                  </a:lnTo>
                  <a:lnTo>
                    <a:pt x="1643" y="8864"/>
                  </a:lnTo>
                  <a:lnTo>
                    <a:pt x="3149" y="9231"/>
                  </a:lnTo>
                  <a:lnTo>
                    <a:pt x="8663" y="9486"/>
                  </a:lnTo>
                  <a:lnTo>
                    <a:pt x="10414" y="8802"/>
                  </a:lnTo>
                  <a:lnTo>
                    <a:pt x="12430" y="7471"/>
                  </a:lnTo>
                  <a:lnTo>
                    <a:pt x="12883" y="3072"/>
                  </a:lnTo>
                  <a:lnTo>
                    <a:pt x="10790" y="2688"/>
                  </a:lnTo>
                  <a:lnTo>
                    <a:pt x="2762" y="2399"/>
                  </a:lnTo>
                  <a:lnTo>
                    <a:pt x="2181" y="2658"/>
                  </a:lnTo>
                  <a:lnTo>
                    <a:pt x="1794" y="3095"/>
                  </a:lnTo>
                  <a:lnTo>
                    <a:pt x="1173" y="4433"/>
                  </a:lnTo>
                  <a:lnTo>
                    <a:pt x="1066" y="5929"/>
                  </a:lnTo>
                  <a:lnTo>
                    <a:pt x="1315" y="6334"/>
                  </a:lnTo>
                  <a:lnTo>
                    <a:pt x="1746" y="6604"/>
                  </a:lnTo>
                  <a:lnTo>
                    <a:pt x="3617" y="6984"/>
                  </a:lnTo>
                  <a:lnTo>
                    <a:pt x="5656" y="7134"/>
                  </a:lnTo>
                  <a:lnTo>
                    <a:pt x="7009" y="5877"/>
                  </a:lnTo>
                  <a:lnTo>
                    <a:pt x="7130" y="5505"/>
                  </a:lnTo>
                  <a:lnTo>
                    <a:pt x="6945" y="5257"/>
                  </a:lnTo>
                  <a:lnTo>
                    <a:pt x="5783" y="47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SMARTInkShape-576">
              <a:extLst>
                <a:ext uri="{FF2B5EF4-FFF2-40B4-BE49-F238E27FC236}">
                  <a16:creationId xmlns:a16="http://schemas.microsoft.com/office/drawing/2014/main" xmlns="" id="{42FA025E-03CE-4F57-BC95-32CA3C2CD6F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07381" y="1495425"/>
              <a:ext cx="21383" cy="16637"/>
            </a:xfrm>
            <a:custGeom>
              <a:avLst/>
              <a:gdLst/>
              <a:ahLst/>
              <a:cxnLst/>
              <a:rect l="0" t="0" r="0" b="0"/>
              <a:pathLst>
                <a:path w="21383" h="16637">
                  <a:moveTo>
                    <a:pt x="21382" y="0"/>
                  </a:moveTo>
                  <a:lnTo>
                    <a:pt x="21382" y="0"/>
                  </a:lnTo>
                  <a:lnTo>
                    <a:pt x="7099" y="11902"/>
                  </a:lnTo>
                  <a:lnTo>
                    <a:pt x="9145" y="13956"/>
                  </a:lnTo>
                  <a:lnTo>
                    <a:pt x="10641" y="14189"/>
                  </a:lnTo>
                  <a:lnTo>
                    <a:pt x="12761" y="14258"/>
                  </a:lnTo>
                  <a:lnTo>
                    <a:pt x="13253" y="14004"/>
                  </a:lnTo>
                  <a:lnTo>
                    <a:pt x="13581" y="13569"/>
                  </a:lnTo>
                  <a:lnTo>
                    <a:pt x="13800" y="13015"/>
                  </a:lnTo>
                  <a:lnTo>
                    <a:pt x="13681" y="12381"/>
                  </a:lnTo>
                  <a:lnTo>
                    <a:pt x="12844" y="10971"/>
                  </a:lnTo>
                  <a:lnTo>
                    <a:pt x="12250" y="10489"/>
                  </a:lnTo>
                  <a:lnTo>
                    <a:pt x="10885" y="9953"/>
                  </a:lnTo>
                  <a:lnTo>
                    <a:pt x="1864" y="9536"/>
                  </a:lnTo>
                  <a:lnTo>
                    <a:pt x="1226" y="9797"/>
                  </a:lnTo>
                  <a:lnTo>
                    <a:pt x="801" y="10236"/>
                  </a:lnTo>
                  <a:lnTo>
                    <a:pt x="328" y="11428"/>
                  </a:lnTo>
                  <a:lnTo>
                    <a:pt x="0" y="13859"/>
                  </a:lnTo>
                  <a:lnTo>
                    <a:pt x="2493" y="15425"/>
                  </a:lnTo>
                  <a:lnTo>
                    <a:pt x="5319" y="16300"/>
                  </a:lnTo>
                  <a:lnTo>
                    <a:pt x="8988" y="16636"/>
                  </a:lnTo>
                  <a:lnTo>
                    <a:pt x="9151" y="16383"/>
                  </a:lnTo>
                  <a:lnTo>
                    <a:pt x="9475" y="142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SMARTInkShape-577">
              <a:extLst>
                <a:ext uri="{FF2B5EF4-FFF2-40B4-BE49-F238E27FC236}">
                  <a16:creationId xmlns:a16="http://schemas.microsoft.com/office/drawing/2014/main" xmlns="" id="{65723068-4E26-49D2-9B19-1C5E7D11641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59706" y="1583635"/>
              <a:ext cx="192883" cy="111813"/>
            </a:xfrm>
            <a:custGeom>
              <a:avLst/>
              <a:gdLst/>
              <a:ahLst/>
              <a:cxnLst/>
              <a:rect l="0" t="0" r="0" b="0"/>
              <a:pathLst>
                <a:path w="192883" h="111813">
                  <a:moveTo>
                    <a:pt x="0" y="107053"/>
                  </a:moveTo>
                  <a:lnTo>
                    <a:pt x="0" y="107053"/>
                  </a:lnTo>
                  <a:lnTo>
                    <a:pt x="0" y="104671"/>
                  </a:lnTo>
                  <a:lnTo>
                    <a:pt x="5174" y="104407"/>
                  </a:lnTo>
                  <a:lnTo>
                    <a:pt x="9998" y="102786"/>
                  </a:lnTo>
                  <a:lnTo>
                    <a:pt x="21591" y="101597"/>
                  </a:lnTo>
                  <a:lnTo>
                    <a:pt x="26549" y="100242"/>
                  </a:lnTo>
                  <a:lnTo>
                    <a:pt x="33489" y="99247"/>
                  </a:lnTo>
                  <a:lnTo>
                    <a:pt x="40286" y="96973"/>
                  </a:lnTo>
                  <a:lnTo>
                    <a:pt x="41982" y="95958"/>
                  </a:lnTo>
                  <a:lnTo>
                    <a:pt x="44424" y="95122"/>
                  </a:lnTo>
                  <a:lnTo>
                    <a:pt x="54769" y="86323"/>
                  </a:lnTo>
                  <a:lnTo>
                    <a:pt x="55563" y="86089"/>
                  </a:lnTo>
                  <a:lnTo>
                    <a:pt x="57150" y="84418"/>
                  </a:lnTo>
                  <a:lnTo>
                    <a:pt x="58738" y="82441"/>
                  </a:lnTo>
                  <a:lnTo>
                    <a:pt x="72215" y="71913"/>
                  </a:lnTo>
                  <a:lnTo>
                    <a:pt x="74902" y="68124"/>
                  </a:lnTo>
                  <a:lnTo>
                    <a:pt x="81249" y="50673"/>
                  </a:lnTo>
                  <a:lnTo>
                    <a:pt x="86295" y="42181"/>
                  </a:lnTo>
                  <a:lnTo>
                    <a:pt x="90236" y="29531"/>
                  </a:lnTo>
                  <a:lnTo>
                    <a:pt x="90752" y="8868"/>
                  </a:lnTo>
                  <a:lnTo>
                    <a:pt x="91193" y="8259"/>
                  </a:lnTo>
                  <a:lnTo>
                    <a:pt x="91752" y="7853"/>
                  </a:lnTo>
                  <a:lnTo>
                    <a:pt x="92373" y="5990"/>
                  </a:lnTo>
                  <a:lnTo>
                    <a:pt x="92868" y="0"/>
                  </a:lnTo>
                  <a:lnTo>
                    <a:pt x="92869" y="35650"/>
                  </a:lnTo>
                  <a:lnTo>
                    <a:pt x="93134" y="64006"/>
                  </a:lnTo>
                  <a:lnTo>
                    <a:pt x="95103" y="74131"/>
                  </a:lnTo>
                  <a:lnTo>
                    <a:pt x="95509" y="84271"/>
                  </a:lnTo>
                  <a:lnTo>
                    <a:pt x="99653" y="97952"/>
                  </a:lnTo>
                  <a:lnTo>
                    <a:pt x="101264" y="99745"/>
                  </a:lnTo>
                  <a:lnTo>
                    <a:pt x="103215" y="101423"/>
                  </a:lnTo>
                  <a:lnTo>
                    <a:pt x="105834" y="105456"/>
                  </a:lnTo>
                  <a:lnTo>
                    <a:pt x="107980" y="106343"/>
                  </a:lnTo>
                  <a:lnTo>
                    <a:pt x="109293" y="106579"/>
                  </a:lnTo>
                  <a:lnTo>
                    <a:pt x="110168" y="107002"/>
                  </a:lnTo>
                  <a:lnTo>
                    <a:pt x="110752" y="107548"/>
                  </a:lnTo>
                  <a:lnTo>
                    <a:pt x="111141" y="108176"/>
                  </a:lnTo>
                  <a:lnTo>
                    <a:pt x="115481" y="110325"/>
                  </a:lnTo>
                  <a:lnTo>
                    <a:pt x="119266" y="111374"/>
                  </a:lnTo>
                  <a:lnTo>
                    <a:pt x="146528" y="111812"/>
                  </a:lnTo>
                  <a:lnTo>
                    <a:pt x="156625" y="109224"/>
                  </a:lnTo>
                  <a:lnTo>
                    <a:pt x="180732" y="98799"/>
                  </a:lnTo>
                  <a:lnTo>
                    <a:pt x="186224" y="93730"/>
                  </a:lnTo>
                  <a:lnTo>
                    <a:pt x="192882" y="832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7" name="SMARTInkShape-Group408">
            <a:extLst>
              <a:ext uri="{FF2B5EF4-FFF2-40B4-BE49-F238E27FC236}">
                <a16:creationId xmlns:a16="http://schemas.microsoft.com/office/drawing/2014/main" xmlns="" id="{8609BAC2-D07B-42D8-B1DD-7FCBC437ECD5}"/>
              </a:ext>
            </a:extLst>
          </p:cNvPr>
          <p:cNvGrpSpPr/>
          <p:nvPr/>
        </p:nvGrpSpPr>
        <p:grpSpPr>
          <a:xfrm>
            <a:off x="2066925" y="1500188"/>
            <a:ext cx="152401" cy="203412"/>
            <a:chOff x="2066925" y="1500188"/>
            <a:chExt cx="152401" cy="203412"/>
          </a:xfrm>
        </p:grpSpPr>
        <p:sp>
          <p:nvSpPr>
            <p:cNvPr id="224" name="SMARTInkShape-578">
              <a:extLst>
                <a:ext uri="{FF2B5EF4-FFF2-40B4-BE49-F238E27FC236}">
                  <a16:creationId xmlns:a16="http://schemas.microsoft.com/office/drawing/2014/main" xmlns="" id="{4CDA5398-B15D-4365-9ACE-CBD6DF31D09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46120" y="1500188"/>
              <a:ext cx="20603" cy="7057"/>
            </a:xfrm>
            <a:custGeom>
              <a:avLst/>
              <a:gdLst/>
              <a:ahLst/>
              <a:cxnLst/>
              <a:rect l="0" t="0" r="0" b="0"/>
              <a:pathLst>
                <a:path w="20603" h="7057">
                  <a:moveTo>
                    <a:pt x="16055" y="0"/>
                  </a:moveTo>
                  <a:lnTo>
                    <a:pt x="16055" y="0"/>
                  </a:lnTo>
                  <a:lnTo>
                    <a:pt x="9047" y="0"/>
                  </a:lnTo>
                  <a:lnTo>
                    <a:pt x="8951" y="3792"/>
                  </a:lnTo>
                  <a:lnTo>
                    <a:pt x="9203" y="4909"/>
                  </a:lnTo>
                  <a:lnTo>
                    <a:pt x="9635" y="5654"/>
                  </a:lnTo>
                  <a:lnTo>
                    <a:pt x="10187" y="6150"/>
                  </a:lnTo>
                  <a:lnTo>
                    <a:pt x="12212" y="6702"/>
                  </a:lnTo>
                  <a:lnTo>
                    <a:pt x="15296" y="7056"/>
                  </a:lnTo>
                  <a:lnTo>
                    <a:pt x="18358" y="5853"/>
                  </a:lnTo>
                  <a:lnTo>
                    <a:pt x="19178" y="5225"/>
                  </a:lnTo>
                  <a:lnTo>
                    <a:pt x="20089" y="3821"/>
                  </a:lnTo>
                  <a:lnTo>
                    <a:pt x="20602" y="1543"/>
                  </a:lnTo>
                  <a:lnTo>
                    <a:pt x="20409" y="1029"/>
                  </a:lnTo>
                  <a:lnTo>
                    <a:pt x="20016" y="686"/>
                  </a:lnTo>
                  <a:lnTo>
                    <a:pt x="19489" y="457"/>
                  </a:lnTo>
                  <a:lnTo>
                    <a:pt x="9850" y="40"/>
                  </a:lnTo>
                  <a:lnTo>
                    <a:pt x="0" y="2284"/>
                  </a:lnTo>
                  <a:lnTo>
                    <a:pt x="60" y="2316"/>
                  </a:lnTo>
                  <a:lnTo>
                    <a:pt x="653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" name="SMARTInkShape-579">
              <a:extLst>
                <a:ext uri="{FF2B5EF4-FFF2-40B4-BE49-F238E27FC236}">
                  <a16:creationId xmlns:a16="http://schemas.microsoft.com/office/drawing/2014/main" xmlns="" id="{858FFBEB-62F8-4082-995E-BBF17D5FCD0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80403" y="1500188"/>
              <a:ext cx="14704" cy="14156"/>
            </a:xfrm>
            <a:custGeom>
              <a:avLst/>
              <a:gdLst/>
              <a:ahLst/>
              <a:cxnLst/>
              <a:rect l="0" t="0" r="0" b="0"/>
              <a:pathLst>
                <a:path w="14704" h="14156">
                  <a:moveTo>
                    <a:pt x="7953" y="0"/>
                  </a:moveTo>
                  <a:lnTo>
                    <a:pt x="7953" y="0"/>
                  </a:lnTo>
                  <a:lnTo>
                    <a:pt x="4416" y="6546"/>
                  </a:lnTo>
                  <a:lnTo>
                    <a:pt x="856" y="9490"/>
                  </a:lnTo>
                  <a:lnTo>
                    <a:pt x="823" y="10778"/>
                  </a:lnTo>
                  <a:lnTo>
                    <a:pt x="3638" y="11405"/>
                  </a:lnTo>
                  <a:lnTo>
                    <a:pt x="11993" y="11876"/>
                  </a:lnTo>
                  <a:lnTo>
                    <a:pt x="13100" y="10482"/>
                  </a:lnTo>
                  <a:lnTo>
                    <a:pt x="14703" y="7803"/>
                  </a:lnTo>
                  <a:lnTo>
                    <a:pt x="12805" y="6731"/>
                  </a:lnTo>
                  <a:lnTo>
                    <a:pt x="7647" y="5151"/>
                  </a:lnTo>
                  <a:lnTo>
                    <a:pt x="5083" y="6346"/>
                  </a:lnTo>
                  <a:lnTo>
                    <a:pt x="2444" y="8112"/>
                  </a:lnTo>
                  <a:lnTo>
                    <a:pt x="390" y="8897"/>
                  </a:lnTo>
                  <a:lnTo>
                    <a:pt x="0" y="9371"/>
                  </a:lnTo>
                  <a:lnTo>
                    <a:pt x="5" y="9951"/>
                  </a:lnTo>
                  <a:lnTo>
                    <a:pt x="452" y="11302"/>
                  </a:lnTo>
                  <a:lnTo>
                    <a:pt x="651" y="12784"/>
                  </a:lnTo>
                  <a:lnTo>
                    <a:pt x="1233" y="13285"/>
                  </a:lnTo>
                  <a:lnTo>
                    <a:pt x="4316" y="13990"/>
                  </a:lnTo>
                  <a:lnTo>
                    <a:pt x="6160" y="14155"/>
                  </a:lnTo>
                  <a:lnTo>
                    <a:pt x="12716" y="119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SMARTInkShape-580">
              <a:extLst>
                <a:ext uri="{FF2B5EF4-FFF2-40B4-BE49-F238E27FC236}">
                  <a16:creationId xmlns:a16="http://schemas.microsoft.com/office/drawing/2014/main" xmlns="" id="{ABC3C4A9-8878-4E63-BC65-DD1B9F45454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066925" y="1593402"/>
              <a:ext cx="152401" cy="110198"/>
            </a:xfrm>
            <a:custGeom>
              <a:avLst/>
              <a:gdLst/>
              <a:ahLst/>
              <a:cxnLst/>
              <a:rect l="0" t="0" r="0" b="0"/>
              <a:pathLst>
                <a:path w="152401" h="110198">
                  <a:moveTo>
                    <a:pt x="0" y="99667"/>
                  </a:moveTo>
                  <a:lnTo>
                    <a:pt x="0" y="99667"/>
                  </a:lnTo>
                  <a:lnTo>
                    <a:pt x="29931" y="91799"/>
                  </a:lnTo>
                  <a:lnTo>
                    <a:pt x="39190" y="86127"/>
                  </a:lnTo>
                  <a:lnTo>
                    <a:pt x="56774" y="71368"/>
                  </a:lnTo>
                  <a:lnTo>
                    <a:pt x="68044" y="45235"/>
                  </a:lnTo>
                  <a:lnTo>
                    <a:pt x="71423" y="19040"/>
                  </a:lnTo>
                  <a:lnTo>
                    <a:pt x="70728" y="14306"/>
                  </a:lnTo>
                  <a:lnTo>
                    <a:pt x="69057" y="0"/>
                  </a:lnTo>
                  <a:lnTo>
                    <a:pt x="69056" y="1735"/>
                  </a:lnTo>
                  <a:lnTo>
                    <a:pt x="67006" y="7374"/>
                  </a:lnTo>
                  <a:lnTo>
                    <a:pt x="66675" y="41715"/>
                  </a:lnTo>
                  <a:lnTo>
                    <a:pt x="67381" y="77317"/>
                  </a:lnTo>
                  <a:lnTo>
                    <a:pt x="69365" y="86748"/>
                  </a:lnTo>
                  <a:lnTo>
                    <a:pt x="76928" y="99118"/>
                  </a:lnTo>
                  <a:lnTo>
                    <a:pt x="78009" y="100095"/>
                  </a:lnTo>
                  <a:lnTo>
                    <a:pt x="98848" y="108220"/>
                  </a:lnTo>
                  <a:lnTo>
                    <a:pt x="110604" y="110197"/>
                  </a:lnTo>
                  <a:lnTo>
                    <a:pt x="123612" y="109078"/>
                  </a:lnTo>
                  <a:lnTo>
                    <a:pt x="130962" y="106848"/>
                  </a:lnTo>
                  <a:lnTo>
                    <a:pt x="152400" y="9014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1" name="SMARTInkShape-Group409">
            <a:extLst>
              <a:ext uri="{FF2B5EF4-FFF2-40B4-BE49-F238E27FC236}">
                <a16:creationId xmlns:a16="http://schemas.microsoft.com/office/drawing/2014/main" xmlns="" id="{507B86BD-72A4-41EC-B8B4-5F0155131065}"/>
              </a:ext>
            </a:extLst>
          </p:cNvPr>
          <p:cNvGrpSpPr/>
          <p:nvPr/>
        </p:nvGrpSpPr>
        <p:grpSpPr>
          <a:xfrm>
            <a:off x="2671763" y="1521619"/>
            <a:ext cx="133351" cy="171451"/>
            <a:chOff x="2671763" y="1521619"/>
            <a:chExt cx="133351" cy="171451"/>
          </a:xfrm>
        </p:grpSpPr>
        <p:sp>
          <p:nvSpPr>
            <p:cNvPr id="228" name="SMARTInkShape-581">
              <a:extLst>
                <a:ext uri="{FF2B5EF4-FFF2-40B4-BE49-F238E27FC236}">
                  <a16:creationId xmlns:a16="http://schemas.microsoft.com/office/drawing/2014/main" xmlns="" id="{ADFBCCDD-F4FF-4928-84F1-4D04118A027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759869" y="1521619"/>
              <a:ext cx="10831" cy="9128"/>
            </a:xfrm>
            <a:custGeom>
              <a:avLst/>
              <a:gdLst/>
              <a:ahLst/>
              <a:cxnLst/>
              <a:rect l="0" t="0" r="0" b="0"/>
              <a:pathLst>
                <a:path w="10831" h="9128">
                  <a:moveTo>
                    <a:pt x="9525" y="0"/>
                  </a:moveTo>
                  <a:lnTo>
                    <a:pt x="9525" y="0"/>
                  </a:lnTo>
                  <a:lnTo>
                    <a:pt x="5102" y="0"/>
                  </a:lnTo>
                  <a:lnTo>
                    <a:pt x="4989" y="264"/>
                  </a:lnTo>
                  <a:lnTo>
                    <a:pt x="4863" y="1264"/>
                  </a:lnTo>
                  <a:lnTo>
                    <a:pt x="7048" y="8182"/>
                  </a:lnTo>
                  <a:lnTo>
                    <a:pt x="7344" y="8630"/>
                  </a:lnTo>
                  <a:lnTo>
                    <a:pt x="7807" y="8928"/>
                  </a:lnTo>
                  <a:lnTo>
                    <a:pt x="8379" y="9127"/>
                  </a:lnTo>
                  <a:lnTo>
                    <a:pt x="8761" y="8995"/>
                  </a:lnTo>
                  <a:lnTo>
                    <a:pt x="9016" y="8642"/>
                  </a:lnTo>
                  <a:lnTo>
                    <a:pt x="9185" y="8143"/>
                  </a:lnTo>
                  <a:lnTo>
                    <a:pt x="10688" y="6175"/>
                  </a:lnTo>
                  <a:lnTo>
                    <a:pt x="10830" y="5440"/>
                  </a:lnTo>
                  <a:lnTo>
                    <a:pt x="10659" y="4685"/>
                  </a:lnTo>
                  <a:lnTo>
                    <a:pt x="10029" y="3140"/>
                  </a:lnTo>
                  <a:lnTo>
                    <a:pt x="9749" y="1572"/>
                  </a:lnTo>
                  <a:lnTo>
                    <a:pt x="9145" y="1048"/>
                  </a:lnTo>
                  <a:lnTo>
                    <a:pt x="7063" y="466"/>
                  </a:lnTo>
                  <a:lnTo>
                    <a:pt x="6031" y="575"/>
                  </a:lnTo>
                  <a:lnTo>
                    <a:pt x="1650" y="2091"/>
                  </a:lnTo>
                  <a:lnTo>
                    <a:pt x="1100" y="2452"/>
                  </a:lnTo>
                  <a:lnTo>
                    <a:pt x="733" y="2958"/>
                  </a:lnTo>
                  <a:lnTo>
                    <a:pt x="145" y="4406"/>
                  </a:lnTo>
                  <a:lnTo>
                    <a:pt x="0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" name="SMARTInkShape-582">
              <a:extLst>
                <a:ext uri="{FF2B5EF4-FFF2-40B4-BE49-F238E27FC236}">
                  <a16:creationId xmlns:a16="http://schemas.microsoft.com/office/drawing/2014/main" xmlns="" id="{F033FFF3-5D0F-4E14-9BC8-5C3C3875859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12244" y="1522628"/>
              <a:ext cx="11489" cy="9660"/>
            </a:xfrm>
            <a:custGeom>
              <a:avLst/>
              <a:gdLst/>
              <a:ahLst/>
              <a:cxnLst/>
              <a:rect l="0" t="0" r="0" b="0"/>
              <a:pathLst>
                <a:path w="11489" h="9660">
                  <a:moveTo>
                    <a:pt x="4762" y="1372"/>
                  </a:moveTo>
                  <a:lnTo>
                    <a:pt x="4762" y="1372"/>
                  </a:lnTo>
                  <a:lnTo>
                    <a:pt x="4762" y="0"/>
                  </a:lnTo>
                  <a:lnTo>
                    <a:pt x="4762" y="586"/>
                  </a:lnTo>
                  <a:lnTo>
                    <a:pt x="4057" y="1728"/>
                  </a:lnTo>
                  <a:lnTo>
                    <a:pt x="3126" y="3118"/>
                  </a:lnTo>
                  <a:lnTo>
                    <a:pt x="2410" y="6001"/>
                  </a:lnTo>
                  <a:lnTo>
                    <a:pt x="2390" y="7359"/>
                  </a:lnTo>
                  <a:lnTo>
                    <a:pt x="4502" y="8707"/>
                  </a:lnTo>
                  <a:lnTo>
                    <a:pt x="7292" y="9659"/>
                  </a:lnTo>
                  <a:lnTo>
                    <a:pt x="8036" y="9543"/>
                  </a:lnTo>
                  <a:lnTo>
                    <a:pt x="10495" y="7454"/>
                  </a:lnTo>
                  <a:lnTo>
                    <a:pt x="11279" y="6016"/>
                  </a:lnTo>
                  <a:lnTo>
                    <a:pt x="11488" y="5261"/>
                  </a:lnTo>
                  <a:lnTo>
                    <a:pt x="11363" y="4494"/>
                  </a:lnTo>
                  <a:lnTo>
                    <a:pt x="10518" y="2936"/>
                  </a:lnTo>
                  <a:lnTo>
                    <a:pt x="9922" y="2415"/>
                  </a:lnTo>
                  <a:lnTo>
                    <a:pt x="8555" y="1835"/>
                  </a:lnTo>
                  <a:lnTo>
                    <a:pt x="7820" y="1946"/>
                  </a:lnTo>
                  <a:lnTo>
                    <a:pt x="4739" y="3318"/>
                  </a:lnTo>
                  <a:lnTo>
                    <a:pt x="3953" y="3463"/>
                  </a:lnTo>
                  <a:lnTo>
                    <a:pt x="3429" y="3824"/>
                  </a:lnTo>
                  <a:lnTo>
                    <a:pt x="3080" y="4330"/>
                  </a:lnTo>
                  <a:lnTo>
                    <a:pt x="2847" y="4931"/>
                  </a:lnTo>
                  <a:lnTo>
                    <a:pt x="2427" y="5332"/>
                  </a:lnTo>
                  <a:lnTo>
                    <a:pt x="0" y="61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SMARTInkShape-583">
              <a:extLst>
                <a:ext uri="{FF2B5EF4-FFF2-40B4-BE49-F238E27FC236}">
                  <a16:creationId xmlns:a16="http://schemas.microsoft.com/office/drawing/2014/main" xmlns="" id="{84A30EEB-385C-45F0-8F9D-E8212A19862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671763" y="1597921"/>
              <a:ext cx="133351" cy="95149"/>
            </a:xfrm>
            <a:custGeom>
              <a:avLst/>
              <a:gdLst/>
              <a:ahLst/>
              <a:cxnLst/>
              <a:rect l="0" t="0" r="0" b="0"/>
              <a:pathLst>
                <a:path w="133351" h="95149">
                  <a:moveTo>
                    <a:pt x="0" y="95148"/>
                  </a:moveTo>
                  <a:lnTo>
                    <a:pt x="0" y="95148"/>
                  </a:lnTo>
                  <a:lnTo>
                    <a:pt x="0" y="93884"/>
                  </a:lnTo>
                  <a:lnTo>
                    <a:pt x="264" y="93511"/>
                  </a:lnTo>
                  <a:lnTo>
                    <a:pt x="705" y="93263"/>
                  </a:lnTo>
                  <a:lnTo>
                    <a:pt x="1264" y="93097"/>
                  </a:lnTo>
                  <a:lnTo>
                    <a:pt x="1636" y="93252"/>
                  </a:lnTo>
                  <a:lnTo>
                    <a:pt x="1884" y="93619"/>
                  </a:lnTo>
                  <a:lnTo>
                    <a:pt x="2050" y="94129"/>
                  </a:lnTo>
                  <a:lnTo>
                    <a:pt x="2689" y="94468"/>
                  </a:lnTo>
                  <a:lnTo>
                    <a:pt x="4811" y="94846"/>
                  </a:lnTo>
                  <a:lnTo>
                    <a:pt x="5588" y="94682"/>
                  </a:lnTo>
                  <a:lnTo>
                    <a:pt x="6107" y="94308"/>
                  </a:lnTo>
                  <a:lnTo>
                    <a:pt x="6452" y="93794"/>
                  </a:lnTo>
                  <a:lnTo>
                    <a:pt x="14082" y="92969"/>
                  </a:lnTo>
                  <a:lnTo>
                    <a:pt x="19547" y="92562"/>
                  </a:lnTo>
                  <a:lnTo>
                    <a:pt x="35413" y="87240"/>
                  </a:lnTo>
                  <a:lnTo>
                    <a:pt x="45683" y="81338"/>
                  </a:lnTo>
                  <a:lnTo>
                    <a:pt x="59509" y="65381"/>
                  </a:lnTo>
                  <a:lnTo>
                    <a:pt x="74602" y="32095"/>
                  </a:lnTo>
                  <a:lnTo>
                    <a:pt x="76059" y="21376"/>
                  </a:lnTo>
                  <a:lnTo>
                    <a:pt x="76199" y="4262"/>
                  </a:lnTo>
                  <a:lnTo>
                    <a:pt x="75934" y="3601"/>
                  </a:lnTo>
                  <a:lnTo>
                    <a:pt x="75494" y="3160"/>
                  </a:lnTo>
                  <a:lnTo>
                    <a:pt x="74149" y="2453"/>
                  </a:lnTo>
                  <a:lnTo>
                    <a:pt x="73965" y="1651"/>
                  </a:lnTo>
                  <a:lnTo>
                    <a:pt x="73827" y="0"/>
                  </a:lnTo>
                  <a:lnTo>
                    <a:pt x="73821" y="1192"/>
                  </a:lnTo>
                  <a:lnTo>
                    <a:pt x="73114" y="2502"/>
                  </a:lnTo>
                  <a:lnTo>
                    <a:pt x="72555" y="3221"/>
                  </a:lnTo>
                  <a:lnTo>
                    <a:pt x="71934" y="5432"/>
                  </a:lnTo>
                  <a:lnTo>
                    <a:pt x="71437" y="37789"/>
                  </a:lnTo>
                  <a:lnTo>
                    <a:pt x="78149" y="73207"/>
                  </a:lnTo>
                  <a:lnTo>
                    <a:pt x="78543" y="82595"/>
                  </a:lnTo>
                  <a:lnTo>
                    <a:pt x="79975" y="85688"/>
                  </a:lnTo>
                  <a:lnTo>
                    <a:pt x="83942" y="90721"/>
                  </a:lnTo>
                  <a:lnTo>
                    <a:pt x="88989" y="93425"/>
                  </a:lnTo>
                  <a:lnTo>
                    <a:pt x="94247" y="94637"/>
                  </a:lnTo>
                  <a:lnTo>
                    <a:pt x="107046" y="94782"/>
                  </a:lnTo>
                  <a:lnTo>
                    <a:pt x="133350" y="856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5" name="SMARTInkShape-Group410">
            <a:extLst>
              <a:ext uri="{FF2B5EF4-FFF2-40B4-BE49-F238E27FC236}">
                <a16:creationId xmlns:a16="http://schemas.microsoft.com/office/drawing/2014/main" xmlns="" id="{89E9C0EF-AD71-4BBA-AE61-D703EC666BB9}"/>
              </a:ext>
            </a:extLst>
          </p:cNvPr>
          <p:cNvGrpSpPr/>
          <p:nvPr/>
        </p:nvGrpSpPr>
        <p:grpSpPr>
          <a:xfrm>
            <a:off x="3278981" y="1509713"/>
            <a:ext cx="145258" cy="190392"/>
            <a:chOff x="3278981" y="1509713"/>
            <a:chExt cx="145258" cy="190392"/>
          </a:xfrm>
        </p:grpSpPr>
        <p:sp>
          <p:nvSpPr>
            <p:cNvPr id="232" name="SMARTInkShape-584">
              <a:extLst>
                <a:ext uri="{FF2B5EF4-FFF2-40B4-BE49-F238E27FC236}">
                  <a16:creationId xmlns:a16="http://schemas.microsoft.com/office/drawing/2014/main" xmlns="" id="{27BE92EF-DA53-4B30-8179-77060092F17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59944" y="1509713"/>
              <a:ext cx="9488" cy="11543"/>
            </a:xfrm>
            <a:custGeom>
              <a:avLst/>
              <a:gdLst/>
              <a:ahLst/>
              <a:cxnLst/>
              <a:rect l="0" t="0" r="0" b="0"/>
              <a:pathLst>
                <a:path w="9488" h="11543">
                  <a:moveTo>
                    <a:pt x="7144" y="0"/>
                  </a:moveTo>
                  <a:lnTo>
                    <a:pt x="7144" y="0"/>
                  </a:lnTo>
                  <a:lnTo>
                    <a:pt x="5093" y="2050"/>
                  </a:lnTo>
                  <a:lnTo>
                    <a:pt x="4860" y="3547"/>
                  </a:lnTo>
                  <a:lnTo>
                    <a:pt x="4763" y="9155"/>
                  </a:lnTo>
                  <a:lnTo>
                    <a:pt x="6027" y="10679"/>
                  </a:lnTo>
                  <a:lnTo>
                    <a:pt x="7353" y="11361"/>
                  </a:lnTo>
                  <a:lnTo>
                    <a:pt x="8077" y="11542"/>
                  </a:lnTo>
                  <a:lnTo>
                    <a:pt x="8559" y="11399"/>
                  </a:lnTo>
                  <a:lnTo>
                    <a:pt x="8881" y="11039"/>
                  </a:lnTo>
                  <a:lnTo>
                    <a:pt x="9239" y="9933"/>
                  </a:lnTo>
                  <a:lnTo>
                    <a:pt x="9487" y="7563"/>
                  </a:lnTo>
                  <a:lnTo>
                    <a:pt x="8249" y="6003"/>
                  </a:lnTo>
                  <a:lnTo>
                    <a:pt x="6930" y="5314"/>
                  </a:lnTo>
                  <a:lnTo>
                    <a:pt x="6207" y="5130"/>
                  </a:lnTo>
                  <a:lnTo>
                    <a:pt x="5461" y="5272"/>
                  </a:lnTo>
                  <a:lnTo>
                    <a:pt x="3146" y="6736"/>
                  </a:lnTo>
                  <a:lnTo>
                    <a:pt x="0" y="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3" name="SMARTInkShape-585">
              <a:extLst>
                <a:ext uri="{FF2B5EF4-FFF2-40B4-BE49-F238E27FC236}">
                  <a16:creationId xmlns:a16="http://schemas.microsoft.com/office/drawing/2014/main" xmlns="" id="{9E290CF1-0E7A-45B2-B9AA-A9758A0B012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17081" y="1521619"/>
              <a:ext cx="4764" cy="8069"/>
            </a:xfrm>
            <a:custGeom>
              <a:avLst/>
              <a:gdLst/>
              <a:ahLst/>
              <a:cxnLst/>
              <a:rect l="0" t="0" r="0" b="0"/>
              <a:pathLst>
                <a:path w="4764" h="8069">
                  <a:moveTo>
                    <a:pt x="4763" y="0"/>
                  </a:moveTo>
                  <a:lnTo>
                    <a:pt x="4763" y="0"/>
                  </a:lnTo>
                  <a:lnTo>
                    <a:pt x="3499" y="0"/>
                  </a:lnTo>
                  <a:lnTo>
                    <a:pt x="3126" y="264"/>
                  </a:lnTo>
                  <a:lnTo>
                    <a:pt x="2878" y="705"/>
                  </a:lnTo>
                  <a:lnTo>
                    <a:pt x="2480" y="2050"/>
                  </a:lnTo>
                  <a:lnTo>
                    <a:pt x="1720" y="2234"/>
                  </a:lnTo>
                  <a:lnTo>
                    <a:pt x="1146" y="2283"/>
                  </a:lnTo>
                  <a:lnTo>
                    <a:pt x="765" y="2845"/>
                  </a:lnTo>
                  <a:lnTo>
                    <a:pt x="340" y="4880"/>
                  </a:lnTo>
                  <a:lnTo>
                    <a:pt x="756" y="5899"/>
                  </a:lnTo>
                  <a:lnTo>
                    <a:pt x="2629" y="7737"/>
                  </a:lnTo>
                  <a:lnTo>
                    <a:pt x="3340" y="8068"/>
                  </a:lnTo>
                  <a:lnTo>
                    <a:pt x="3814" y="8025"/>
                  </a:lnTo>
                  <a:lnTo>
                    <a:pt x="4576" y="7318"/>
                  </a:lnTo>
                  <a:lnTo>
                    <a:pt x="4758" y="2815"/>
                  </a:lnTo>
                  <a:lnTo>
                    <a:pt x="4495" y="2670"/>
                  </a:lnTo>
                  <a:lnTo>
                    <a:pt x="2712" y="2419"/>
                  </a:lnTo>
                  <a:lnTo>
                    <a:pt x="1215" y="3656"/>
                  </a:lnTo>
                  <a:lnTo>
                    <a:pt x="0" y="7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SMARTInkShape-586">
              <a:extLst>
                <a:ext uri="{FF2B5EF4-FFF2-40B4-BE49-F238E27FC236}">
                  <a16:creationId xmlns:a16="http://schemas.microsoft.com/office/drawing/2014/main" xmlns="" id="{89F1CFA7-1B0A-4FF8-8805-442ECF410BB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278981" y="1597851"/>
              <a:ext cx="145258" cy="102254"/>
            </a:xfrm>
            <a:custGeom>
              <a:avLst/>
              <a:gdLst/>
              <a:ahLst/>
              <a:cxnLst/>
              <a:rect l="0" t="0" r="0" b="0"/>
              <a:pathLst>
                <a:path w="145258" h="102254">
                  <a:moveTo>
                    <a:pt x="0" y="95218"/>
                  </a:moveTo>
                  <a:lnTo>
                    <a:pt x="0" y="95218"/>
                  </a:lnTo>
                  <a:lnTo>
                    <a:pt x="0" y="93167"/>
                  </a:lnTo>
                  <a:lnTo>
                    <a:pt x="2590" y="94765"/>
                  </a:lnTo>
                  <a:lnTo>
                    <a:pt x="4636" y="95191"/>
                  </a:lnTo>
                  <a:lnTo>
                    <a:pt x="38875" y="85149"/>
                  </a:lnTo>
                  <a:lnTo>
                    <a:pt x="57709" y="65847"/>
                  </a:lnTo>
                  <a:lnTo>
                    <a:pt x="63542" y="56961"/>
                  </a:lnTo>
                  <a:lnTo>
                    <a:pt x="72752" y="34719"/>
                  </a:lnTo>
                  <a:lnTo>
                    <a:pt x="75163" y="18556"/>
                  </a:lnTo>
                  <a:lnTo>
                    <a:pt x="73819" y="2751"/>
                  </a:lnTo>
                  <a:lnTo>
                    <a:pt x="71467" y="0"/>
                  </a:lnTo>
                  <a:lnTo>
                    <a:pt x="69387" y="35323"/>
                  </a:lnTo>
                  <a:lnTo>
                    <a:pt x="69327" y="56519"/>
                  </a:lnTo>
                  <a:lnTo>
                    <a:pt x="74108" y="76951"/>
                  </a:lnTo>
                  <a:lnTo>
                    <a:pt x="82867" y="89899"/>
                  </a:lnTo>
                  <a:lnTo>
                    <a:pt x="92369" y="98205"/>
                  </a:lnTo>
                  <a:lnTo>
                    <a:pt x="96704" y="100514"/>
                  </a:lnTo>
                  <a:lnTo>
                    <a:pt x="103798" y="101997"/>
                  </a:lnTo>
                  <a:lnTo>
                    <a:pt x="109954" y="102253"/>
                  </a:lnTo>
                  <a:lnTo>
                    <a:pt x="128749" y="96987"/>
                  </a:lnTo>
                  <a:lnTo>
                    <a:pt x="137043" y="90686"/>
                  </a:lnTo>
                  <a:lnTo>
                    <a:pt x="145257" y="785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9" name="SMARTInkShape-Group411">
            <a:extLst>
              <a:ext uri="{FF2B5EF4-FFF2-40B4-BE49-F238E27FC236}">
                <a16:creationId xmlns:a16="http://schemas.microsoft.com/office/drawing/2014/main" xmlns="" id="{59A9E828-A335-4005-90CF-0D5591209E38}"/>
              </a:ext>
            </a:extLst>
          </p:cNvPr>
          <p:cNvGrpSpPr/>
          <p:nvPr/>
        </p:nvGrpSpPr>
        <p:grpSpPr>
          <a:xfrm>
            <a:off x="3886298" y="1509871"/>
            <a:ext cx="154684" cy="185051"/>
            <a:chOff x="3886298" y="1509871"/>
            <a:chExt cx="154684" cy="185051"/>
          </a:xfrm>
        </p:grpSpPr>
        <p:sp>
          <p:nvSpPr>
            <p:cNvPr id="236" name="SMARTInkShape-587">
              <a:extLst>
                <a:ext uri="{FF2B5EF4-FFF2-40B4-BE49-F238E27FC236}">
                  <a16:creationId xmlns:a16="http://schemas.microsoft.com/office/drawing/2014/main" xmlns="" id="{5F59DE54-7604-4FDD-BE96-3B8D2151BFE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88594" y="1509871"/>
              <a:ext cx="10482" cy="9211"/>
            </a:xfrm>
            <a:custGeom>
              <a:avLst/>
              <a:gdLst/>
              <a:ahLst/>
              <a:cxnLst/>
              <a:rect l="0" t="0" r="0" b="0"/>
              <a:pathLst>
                <a:path w="10482" h="9211">
                  <a:moveTo>
                    <a:pt x="2381" y="4604"/>
                  </a:moveTo>
                  <a:lnTo>
                    <a:pt x="2381" y="4604"/>
                  </a:lnTo>
                  <a:lnTo>
                    <a:pt x="7026" y="2967"/>
                  </a:lnTo>
                  <a:lnTo>
                    <a:pt x="7330" y="2719"/>
                  </a:lnTo>
                  <a:lnTo>
                    <a:pt x="7180" y="2321"/>
                  </a:lnTo>
                  <a:lnTo>
                    <a:pt x="2811" y="2225"/>
                  </a:lnTo>
                  <a:lnTo>
                    <a:pt x="1244" y="4752"/>
                  </a:lnTo>
                  <a:lnTo>
                    <a:pt x="32" y="9210"/>
                  </a:lnTo>
                  <a:lnTo>
                    <a:pt x="7418" y="7303"/>
                  </a:lnTo>
                  <a:lnTo>
                    <a:pt x="8385" y="6668"/>
                  </a:lnTo>
                  <a:lnTo>
                    <a:pt x="10165" y="4551"/>
                  </a:lnTo>
                  <a:lnTo>
                    <a:pt x="10481" y="3510"/>
                  </a:lnTo>
                  <a:lnTo>
                    <a:pt x="10427" y="2552"/>
                  </a:lnTo>
                  <a:lnTo>
                    <a:pt x="10126" y="1648"/>
                  </a:lnTo>
                  <a:lnTo>
                    <a:pt x="9661" y="1046"/>
                  </a:lnTo>
                  <a:lnTo>
                    <a:pt x="8439" y="377"/>
                  </a:lnTo>
                  <a:lnTo>
                    <a:pt x="6263" y="0"/>
                  </a:lnTo>
                  <a:lnTo>
                    <a:pt x="4724" y="618"/>
                  </a:lnTo>
                  <a:lnTo>
                    <a:pt x="3158" y="1509"/>
                  </a:lnTo>
                  <a:lnTo>
                    <a:pt x="1580" y="1906"/>
                  </a:lnTo>
                  <a:lnTo>
                    <a:pt x="1053" y="2276"/>
                  </a:lnTo>
                  <a:lnTo>
                    <a:pt x="0" y="46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SMARTInkShape-588">
              <a:extLst>
                <a:ext uri="{FF2B5EF4-FFF2-40B4-BE49-F238E27FC236}">
                  <a16:creationId xmlns:a16="http://schemas.microsoft.com/office/drawing/2014/main" xmlns="" id="{76D92023-CE83-4661-836D-67E070703EF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921919" y="1517150"/>
              <a:ext cx="6474" cy="6846"/>
            </a:xfrm>
            <a:custGeom>
              <a:avLst/>
              <a:gdLst/>
              <a:ahLst/>
              <a:cxnLst/>
              <a:rect l="0" t="0" r="0" b="0"/>
              <a:pathLst>
                <a:path w="6474" h="6846">
                  <a:moveTo>
                    <a:pt x="2381" y="2088"/>
                  </a:moveTo>
                  <a:lnTo>
                    <a:pt x="2381" y="2088"/>
                  </a:lnTo>
                  <a:lnTo>
                    <a:pt x="98" y="6654"/>
                  </a:lnTo>
                  <a:lnTo>
                    <a:pt x="2285" y="6845"/>
                  </a:lnTo>
                  <a:lnTo>
                    <a:pt x="6473" y="699"/>
                  </a:lnTo>
                  <a:lnTo>
                    <a:pt x="6432" y="368"/>
                  </a:lnTo>
                  <a:lnTo>
                    <a:pt x="6140" y="147"/>
                  </a:lnTo>
                  <a:lnTo>
                    <a:pt x="5681" y="0"/>
                  </a:lnTo>
                  <a:lnTo>
                    <a:pt x="5375" y="167"/>
                  </a:lnTo>
                  <a:lnTo>
                    <a:pt x="5170" y="543"/>
                  </a:lnTo>
                  <a:lnTo>
                    <a:pt x="5034" y="1058"/>
                  </a:lnTo>
                  <a:lnTo>
                    <a:pt x="4415" y="1401"/>
                  </a:lnTo>
                  <a:lnTo>
                    <a:pt x="1543" y="2149"/>
                  </a:lnTo>
                  <a:lnTo>
                    <a:pt x="1029" y="2657"/>
                  </a:lnTo>
                  <a:lnTo>
                    <a:pt x="0" y="44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8" name="SMARTInkShape-589">
              <a:extLst>
                <a:ext uri="{FF2B5EF4-FFF2-40B4-BE49-F238E27FC236}">
                  <a16:creationId xmlns:a16="http://schemas.microsoft.com/office/drawing/2014/main" xmlns="" id="{DF9CB201-0A31-415D-A87D-D47E5F81A3F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86298" y="1591019"/>
              <a:ext cx="154684" cy="103903"/>
            </a:xfrm>
            <a:custGeom>
              <a:avLst/>
              <a:gdLst/>
              <a:ahLst/>
              <a:cxnLst/>
              <a:rect l="0" t="0" r="0" b="0"/>
              <a:pathLst>
                <a:path w="154684" h="103903">
                  <a:moveTo>
                    <a:pt x="2283" y="97287"/>
                  </a:moveTo>
                  <a:lnTo>
                    <a:pt x="2283" y="97287"/>
                  </a:lnTo>
                  <a:lnTo>
                    <a:pt x="1019" y="98551"/>
                  </a:lnTo>
                  <a:lnTo>
                    <a:pt x="647" y="98659"/>
                  </a:lnTo>
                  <a:lnTo>
                    <a:pt x="398" y="98466"/>
                  </a:lnTo>
                  <a:lnTo>
                    <a:pt x="0" y="97520"/>
                  </a:lnTo>
                  <a:lnTo>
                    <a:pt x="651" y="97391"/>
                  </a:lnTo>
                  <a:lnTo>
                    <a:pt x="3225" y="97308"/>
                  </a:lnTo>
                  <a:lnTo>
                    <a:pt x="4730" y="98002"/>
                  </a:lnTo>
                  <a:lnTo>
                    <a:pt x="6588" y="99339"/>
                  </a:lnTo>
                  <a:lnTo>
                    <a:pt x="8174" y="99571"/>
                  </a:lnTo>
                  <a:lnTo>
                    <a:pt x="27162" y="96360"/>
                  </a:lnTo>
                  <a:lnTo>
                    <a:pt x="39653" y="90754"/>
                  </a:lnTo>
                  <a:lnTo>
                    <a:pt x="66367" y="68804"/>
                  </a:lnTo>
                  <a:lnTo>
                    <a:pt x="73895" y="59205"/>
                  </a:lnTo>
                  <a:lnTo>
                    <a:pt x="83571" y="38439"/>
                  </a:lnTo>
                  <a:lnTo>
                    <a:pt x="85221" y="30894"/>
                  </a:lnTo>
                  <a:lnTo>
                    <a:pt x="83246" y="0"/>
                  </a:lnTo>
                  <a:lnTo>
                    <a:pt x="81195" y="34018"/>
                  </a:lnTo>
                  <a:lnTo>
                    <a:pt x="81135" y="54289"/>
                  </a:lnTo>
                  <a:lnTo>
                    <a:pt x="82750" y="60964"/>
                  </a:lnTo>
                  <a:lnTo>
                    <a:pt x="84412" y="70974"/>
                  </a:lnTo>
                  <a:lnTo>
                    <a:pt x="87352" y="79215"/>
                  </a:lnTo>
                  <a:lnTo>
                    <a:pt x="87981" y="82905"/>
                  </a:lnTo>
                  <a:lnTo>
                    <a:pt x="90931" y="90045"/>
                  </a:lnTo>
                  <a:lnTo>
                    <a:pt x="97967" y="97372"/>
                  </a:lnTo>
                  <a:lnTo>
                    <a:pt x="106217" y="102646"/>
                  </a:lnTo>
                  <a:lnTo>
                    <a:pt x="113541" y="103902"/>
                  </a:lnTo>
                  <a:lnTo>
                    <a:pt x="137434" y="100084"/>
                  </a:lnTo>
                  <a:lnTo>
                    <a:pt x="146250" y="95999"/>
                  </a:lnTo>
                  <a:lnTo>
                    <a:pt x="154683" y="901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3" name="SMARTInkShape-Group412">
            <a:extLst>
              <a:ext uri="{FF2B5EF4-FFF2-40B4-BE49-F238E27FC236}">
                <a16:creationId xmlns:a16="http://schemas.microsoft.com/office/drawing/2014/main" xmlns="" id="{65C900AB-2195-4AE5-9767-BDC892B7324C}"/>
              </a:ext>
            </a:extLst>
          </p:cNvPr>
          <p:cNvGrpSpPr/>
          <p:nvPr/>
        </p:nvGrpSpPr>
        <p:grpSpPr>
          <a:xfrm>
            <a:off x="4500592" y="1514806"/>
            <a:ext cx="145228" cy="173170"/>
            <a:chOff x="4500592" y="1514806"/>
            <a:chExt cx="145228" cy="173170"/>
          </a:xfrm>
        </p:grpSpPr>
        <p:sp>
          <p:nvSpPr>
            <p:cNvPr id="240" name="SMARTInkShape-590">
              <a:extLst>
                <a:ext uri="{FF2B5EF4-FFF2-40B4-BE49-F238E27FC236}">
                  <a16:creationId xmlns:a16="http://schemas.microsoft.com/office/drawing/2014/main" xmlns="" id="{B8840AA0-FB08-4461-AB72-9AFD1588FDC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74381" y="1514806"/>
              <a:ext cx="2383" cy="2051"/>
            </a:xfrm>
            <a:custGeom>
              <a:avLst/>
              <a:gdLst/>
              <a:ahLst/>
              <a:cxnLst/>
              <a:rect l="0" t="0" r="0" b="0"/>
              <a:pathLst>
                <a:path w="2383" h="2051">
                  <a:moveTo>
                    <a:pt x="2382" y="2050"/>
                  </a:moveTo>
                  <a:lnTo>
                    <a:pt x="2382" y="2050"/>
                  </a:lnTo>
                  <a:lnTo>
                    <a:pt x="1118" y="2050"/>
                  </a:lnTo>
                  <a:lnTo>
                    <a:pt x="745" y="1786"/>
                  </a:lnTo>
                  <a:lnTo>
                    <a:pt x="497" y="1345"/>
                  </a:lnTo>
                  <a:lnTo>
                    <a:pt x="98" y="0"/>
                  </a:lnTo>
                  <a:lnTo>
                    <a:pt x="0" y="20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SMARTInkShape-591">
              <a:extLst>
                <a:ext uri="{FF2B5EF4-FFF2-40B4-BE49-F238E27FC236}">
                  <a16:creationId xmlns:a16="http://schemas.microsoft.com/office/drawing/2014/main" xmlns="" id="{2BC69313-7BC6-4C67-99E0-CE0962D661D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38663" y="1516856"/>
              <a:ext cx="2382" cy="2383"/>
            </a:xfrm>
            <a:custGeom>
              <a:avLst/>
              <a:gdLst/>
              <a:ahLst/>
              <a:cxnLst/>
              <a:rect l="0" t="0" r="0" b="0"/>
              <a:pathLst>
                <a:path w="2382" h="2383">
                  <a:moveTo>
                    <a:pt x="0" y="2382"/>
                  </a:moveTo>
                  <a:lnTo>
                    <a:pt x="0" y="2382"/>
                  </a:lnTo>
                  <a:lnTo>
                    <a:pt x="2050" y="2382"/>
                  </a:lnTo>
                  <a:lnTo>
                    <a:pt x="2160" y="2117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2" name="SMARTInkShape-592">
              <a:extLst>
                <a:ext uri="{FF2B5EF4-FFF2-40B4-BE49-F238E27FC236}">
                  <a16:creationId xmlns:a16="http://schemas.microsoft.com/office/drawing/2014/main" xmlns="" id="{09BDEA00-9938-4CB6-8514-E2FC98C8C0A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500592" y="1584576"/>
              <a:ext cx="145228" cy="103400"/>
            </a:xfrm>
            <a:custGeom>
              <a:avLst/>
              <a:gdLst/>
              <a:ahLst/>
              <a:cxnLst/>
              <a:rect l="0" t="0" r="0" b="0"/>
              <a:pathLst>
                <a:path w="145228" h="103400">
                  <a:moveTo>
                    <a:pt x="2352" y="101349"/>
                  </a:moveTo>
                  <a:lnTo>
                    <a:pt x="2352" y="101349"/>
                  </a:lnTo>
                  <a:lnTo>
                    <a:pt x="0" y="101349"/>
                  </a:lnTo>
                  <a:lnTo>
                    <a:pt x="9438" y="103399"/>
                  </a:lnTo>
                  <a:lnTo>
                    <a:pt x="17475" y="101104"/>
                  </a:lnTo>
                  <a:lnTo>
                    <a:pt x="28234" y="94544"/>
                  </a:lnTo>
                  <a:lnTo>
                    <a:pt x="45543" y="74099"/>
                  </a:lnTo>
                  <a:lnTo>
                    <a:pt x="56235" y="51956"/>
                  </a:lnTo>
                  <a:lnTo>
                    <a:pt x="66256" y="19224"/>
                  </a:lnTo>
                  <a:lnTo>
                    <a:pt x="66795" y="14603"/>
                  </a:lnTo>
                  <a:lnTo>
                    <a:pt x="68796" y="5550"/>
                  </a:lnTo>
                  <a:lnTo>
                    <a:pt x="68924" y="3386"/>
                  </a:lnTo>
                  <a:lnTo>
                    <a:pt x="68694" y="2703"/>
                  </a:lnTo>
                  <a:lnTo>
                    <a:pt x="68276" y="2247"/>
                  </a:lnTo>
                  <a:lnTo>
                    <a:pt x="66968" y="1516"/>
                  </a:lnTo>
                  <a:lnTo>
                    <a:pt x="66789" y="711"/>
                  </a:lnTo>
                  <a:lnTo>
                    <a:pt x="66709" y="0"/>
                  </a:lnTo>
                  <a:lnTo>
                    <a:pt x="66646" y="13859"/>
                  </a:lnTo>
                  <a:lnTo>
                    <a:pt x="69018" y="48087"/>
                  </a:lnTo>
                  <a:lnTo>
                    <a:pt x="69291" y="79420"/>
                  </a:lnTo>
                  <a:lnTo>
                    <a:pt x="71193" y="84974"/>
                  </a:lnTo>
                  <a:lnTo>
                    <a:pt x="73605" y="88427"/>
                  </a:lnTo>
                  <a:lnTo>
                    <a:pt x="77853" y="90314"/>
                  </a:lnTo>
                  <a:lnTo>
                    <a:pt x="94871" y="91736"/>
                  </a:lnTo>
                  <a:lnTo>
                    <a:pt x="100445" y="90374"/>
                  </a:lnTo>
                  <a:lnTo>
                    <a:pt x="131774" y="77267"/>
                  </a:lnTo>
                  <a:lnTo>
                    <a:pt x="145227" y="632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7" name="SMARTInkShape-Group413">
            <a:extLst>
              <a:ext uri="{FF2B5EF4-FFF2-40B4-BE49-F238E27FC236}">
                <a16:creationId xmlns:a16="http://schemas.microsoft.com/office/drawing/2014/main" xmlns="" id="{4FB9BE28-B8F2-44BD-9070-FA8C0049FD22}"/>
              </a:ext>
            </a:extLst>
          </p:cNvPr>
          <p:cNvGrpSpPr/>
          <p:nvPr/>
        </p:nvGrpSpPr>
        <p:grpSpPr>
          <a:xfrm>
            <a:off x="5105400" y="1521619"/>
            <a:ext cx="142876" cy="171451"/>
            <a:chOff x="5105400" y="1521619"/>
            <a:chExt cx="142876" cy="171451"/>
          </a:xfrm>
        </p:grpSpPr>
        <p:sp>
          <p:nvSpPr>
            <p:cNvPr id="244" name="SMARTInkShape-593">
              <a:extLst>
                <a:ext uri="{FF2B5EF4-FFF2-40B4-BE49-F238E27FC236}">
                  <a16:creationId xmlns:a16="http://schemas.microsoft.com/office/drawing/2014/main" xmlns="" id="{C5CE9336-A4CC-4448-93CC-56F0D90C30B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191125" y="1521619"/>
              <a:ext cx="4663" cy="2382"/>
            </a:xfrm>
            <a:custGeom>
              <a:avLst/>
              <a:gdLst/>
              <a:ahLst/>
              <a:cxnLst/>
              <a:rect l="0" t="0" r="0" b="0"/>
              <a:pathLst>
                <a:path w="4663" h="2382">
                  <a:moveTo>
                    <a:pt x="0" y="2381"/>
                  </a:moveTo>
                  <a:lnTo>
                    <a:pt x="0" y="2381"/>
                  </a:lnTo>
                  <a:lnTo>
                    <a:pt x="1264" y="2381"/>
                  </a:lnTo>
                  <a:lnTo>
                    <a:pt x="1636" y="2116"/>
                  </a:lnTo>
                  <a:lnTo>
                    <a:pt x="1885" y="1675"/>
                  </a:lnTo>
                  <a:lnTo>
                    <a:pt x="2283" y="331"/>
                  </a:lnTo>
                  <a:lnTo>
                    <a:pt x="3043" y="147"/>
                  </a:lnTo>
                  <a:lnTo>
                    <a:pt x="4662" y="8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5" name="SMARTInkShape-594">
              <a:extLst>
                <a:ext uri="{FF2B5EF4-FFF2-40B4-BE49-F238E27FC236}">
                  <a16:creationId xmlns:a16="http://schemas.microsoft.com/office/drawing/2014/main" xmlns="" id="{BCC4D940-E5AE-43DE-ABDC-919A49D0E90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55406" y="1524000"/>
              <a:ext cx="2383" cy="2382"/>
            </a:xfrm>
            <a:custGeom>
              <a:avLst/>
              <a:gdLst/>
              <a:ahLst/>
              <a:cxnLst/>
              <a:rect l="0" t="0" r="0" b="0"/>
              <a:pathLst>
                <a:path w="2383" h="2382">
                  <a:moveTo>
                    <a:pt x="0" y="2381"/>
                  </a:moveTo>
                  <a:lnTo>
                    <a:pt x="0" y="2381"/>
                  </a:lnTo>
                  <a:lnTo>
                    <a:pt x="0" y="1117"/>
                  </a:lnTo>
                  <a:lnTo>
                    <a:pt x="265" y="745"/>
                  </a:lnTo>
                  <a:lnTo>
                    <a:pt x="706" y="496"/>
                  </a:lnTo>
                  <a:lnTo>
                    <a:pt x="238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SMARTInkShape-595">
              <a:extLst>
                <a:ext uri="{FF2B5EF4-FFF2-40B4-BE49-F238E27FC236}">
                  <a16:creationId xmlns:a16="http://schemas.microsoft.com/office/drawing/2014/main" xmlns="" id="{EEDB4186-ABA6-4B26-A1F6-B13815FA0D9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05400" y="1590676"/>
              <a:ext cx="142876" cy="102394"/>
            </a:xfrm>
            <a:custGeom>
              <a:avLst/>
              <a:gdLst/>
              <a:ahLst/>
              <a:cxnLst/>
              <a:rect l="0" t="0" r="0" b="0"/>
              <a:pathLst>
                <a:path w="142876" h="102394">
                  <a:moveTo>
                    <a:pt x="0" y="102393"/>
                  </a:moveTo>
                  <a:lnTo>
                    <a:pt x="0" y="102393"/>
                  </a:lnTo>
                  <a:lnTo>
                    <a:pt x="0" y="100342"/>
                  </a:lnTo>
                  <a:lnTo>
                    <a:pt x="265" y="100232"/>
                  </a:lnTo>
                  <a:lnTo>
                    <a:pt x="16506" y="98111"/>
                  </a:lnTo>
                  <a:lnTo>
                    <a:pt x="39348" y="83881"/>
                  </a:lnTo>
                  <a:lnTo>
                    <a:pt x="64063" y="62380"/>
                  </a:lnTo>
                  <a:lnTo>
                    <a:pt x="71856" y="50067"/>
                  </a:lnTo>
                  <a:lnTo>
                    <a:pt x="78130" y="28457"/>
                  </a:lnTo>
                  <a:lnTo>
                    <a:pt x="76202" y="2050"/>
                  </a:lnTo>
                  <a:lnTo>
                    <a:pt x="75937" y="1366"/>
                  </a:lnTo>
                  <a:lnTo>
                    <a:pt x="75495" y="911"/>
                  </a:lnTo>
                  <a:lnTo>
                    <a:pt x="73821" y="0"/>
                  </a:lnTo>
                  <a:lnTo>
                    <a:pt x="75083" y="1264"/>
                  </a:lnTo>
                  <a:lnTo>
                    <a:pt x="75704" y="3295"/>
                  </a:lnTo>
                  <a:lnTo>
                    <a:pt x="76893" y="17041"/>
                  </a:lnTo>
                  <a:lnTo>
                    <a:pt x="78081" y="21541"/>
                  </a:lnTo>
                  <a:lnTo>
                    <a:pt x="77727" y="29048"/>
                  </a:lnTo>
                  <a:lnTo>
                    <a:pt x="76203" y="64443"/>
                  </a:lnTo>
                  <a:lnTo>
                    <a:pt x="76465" y="72681"/>
                  </a:lnTo>
                  <a:lnTo>
                    <a:pt x="78101" y="76862"/>
                  </a:lnTo>
                  <a:lnTo>
                    <a:pt x="86522" y="91073"/>
                  </a:lnTo>
                  <a:lnTo>
                    <a:pt x="90165" y="93600"/>
                  </a:lnTo>
                  <a:lnTo>
                    <a:pt x="95860" y="96025"/>
                  </a:lnTo>
                  <a:lnTo>
                    <a:pt x="117408" y="97589"/>
                  </a:lnTo>
                  <a:lnTo>
                    <a:pt x="124452" y="96354"/>
                  </a:lnTo>
                  <a:lnTo>
                    <a:pt x="142875" y="881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1" name="SMARTInkShape-Group414">
            <a:extLst>
              <a:ext uri="{FF2B5EF4-FFF2-40B4-BE49-F238E27FC236}">
                <a16:creationId xmlns:a16="http://schemas.microsoft.com/office/drawing/2014/main" xmlns="" id="{A0748D1E-1ACF-4C02-BD47-425E0A75BAAF}"/>
              </a:ext>
            </a:extLst>
          </p:cNvPr>
          <p:cNvGrpSpPr/>
          <p:nvPr/>
        </p:nvGrpSpPr>
        <p:grpSpPr>
          <a:xfrm>
            <a:off x="5703094" y="1538288"/>
            <a:ext cx="126207" cy="157049"/>
            <a:chOff x="5703094" y="1538288"/>
            <a:chExt cx="126207" cy="157049"/>
          </a:xfrm>
        </p:grpSpPr>
        <p:sp>
          <p:nvSpPr>
            <p:cNvPr id="248" name="SMARTInkShape-596">
              <a:extLst>
                <a:ext uri="{FF2B5EF4-FFF2-40B4-BE49-F238E27FC236}">
                  <a16:creationId xmlns:a16="http://schemas.microsoft.com/office/drawing/2014/main" xmlns="" id="{AFAE3778-19FE-443E-B8D7-2D839108D15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81675" y="1538288"/>
              <a:ext cx="3754" cy="1"/>
            </a:xfrm>
            <a:custGeom>
              <a:avLst/>
              <a:gdLst/>
              <a:ahLst/>
              <a:cxnLst/>
              <a:rect l="0" t="0" r="0" b="0"/>
              <a:pathLst>
                <a:path w="3754" h="1">
                  <a:moveTo>
                    <a:pt x="2381" y="0"/>
                  </a:moveTo>
                  <a:lnTo>
                    <a:pt x="2381" y="0"/>
                  </a:lnTo>
                  <a:lnTo>
                    <a:pt x="375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9" name="SMARTInkShape-597">
              <a:extLst>
                <a:ext uri="{FF2B5EF4-FFF2-40B4-BE49-F238E27FC236}">
                  <a16:creationId xmlns:a16="http://schemas.microsoft.com/office/drawing/2014/main" xmlns="" id="{1BF679D9-D074-4708-BFBE-86571CC20A4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41194" y="1538621"/>
              <a:ext cx="2382" cy="4430"/>
            </a:xfrm>
            <a:custGeom>
              <a:avLst/>
              <a:gdLst/>
              <a:ahLst/>
              <a:cxnLst/>
              <a:rect l="0" t="0" r="0" b="0"/>
              <a:pathLst>
                <a:path w="2382" h="4430">
                  <a:moveTo>
                    <a:pt x="2381" y="4429"/>
                  </a:moveTo>
                  <a:lnTo>
                    <a:pt x="2381" y="4429"/>
                  </a:lnTo>
                  <a:lnTo>
                    <a:pt x="1117" y="4429"/>
                  </a:lnTo>
                  <a:lnTo>
                    <a:pt x="745" y="4164"/>
                  </a:lnTo>
                  <a:lnTo>
                    <a:pt x="496" y="3723"/>
                  </a:lnTo>
                  <a:lnTo>
                    <a:pt x="8" y="2077"/>
                  </a:lnTo>
                  <a:lnTo>
                    <a:pt x="1" y="0"/>
                  </a:lnTo>
                  <a:lnTo>
                    <a:pt x="0" y="20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0" name="SMARTInkShape-598">
              <a:extLst>
                <a:ext uri="{FF2B5EF4-FFF2-40B4-BE49-F238E27FC236}">
                  <a16:creationId xmlns:a16="http://schemas.microsoft.com/office/drawing/2014/main" xmlns="" id="{7B4FA142-B1A1-42E4-840F-F505CDC155E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03094" y="1597820"/>
              <a:ext cx="126207" cy="97517"/>
            </a:xfrm>
            <a:custGeom>
              <a:avLst/>
              <a:gdLst/>
              <a:ahLst/>
              <a:cxnLst/>
              <a:rect l="0" t="0" r="0" b="0"/>
              <a:pathLst>
                <a:path w="126207" h="97517">
                  <a:moveTo>
                    <a:pt x="0" y="92868"/>
                  </a:moveTo>
                  <a:lnTo>
                    <a:pt x="0" y="92868"/>
                  </a:lnTo>
                  <a:lnTo>
                    <a:pt x="1264" y="94132"/>
                  </a:lnTo>
                  <a:lnTo>
                    <a:pt x="2590" y="94752"/>
                  </a:lnTo>
                  <a:lnTo>
                    <a:pt x="8014" y="96555"/>
                  </a:lnTo>
                  <a:lnTo>
                    <a:pt x="10000" y="96006"/>
                  </a:lnTo>
                  <a:lnTo>
                    <a:pt x="16836" y="93464"/>
                  </a:lnTo>
                  <a:lnTo>
                    <a:pt x="24316" y="91721"/>
                  </a:lnTo>
                  <a:lnTo>
                    <a:pt x="40690" y="83657"/>
                  </a:lnTo>
                  <a:lnTo>
                    <a:pt x="54309" y="71733"/>
                  </a:lnTo>
                  <a:lnTo>
                    <a:pt x="61863" y="58456"/>
                  </a:lnTo>
                  <a:lnTo>
                    <a:pt x="67996" y="42599"/>
                  </a:lnTo>
                  <a:lnTo>
                    <a:pt x="68477" y="35904"/>
                  </a:lnTo>
                  <a:lnTo>
                    <a:pt x="66682" y="13897"/>
                  </a:lnTo>
                  <a:lnTo>
                    <a:pt x="68958" y="3843"/>
                  </a:lnTo>
                  <a:lnTo>
                    <a:pt x="68307" y="2325"/>
                  </a:lnTo>
                  <a:lnTo>
                    <a:pt x="66676" y="0"/>
                  </a:lnTo>
                  <a:lnTo>
                    <a:pt x="66675" y="1263"/>
                  </a:lnTo>
                  <a:lnTo>
                    <a:pt x="66939" y="1635"/>
                  </a:lnTo>
                  <a:lnTo>
                    <a:pt x="67381" y="1884"/>
                  </a:lnTo>
                  <a:lnTo>
                    <a:pt x="67939" y="2049"/>
                  </a:lnTo>
                  <a:lnTo>
                    <a:pt x="68047" y="2159"/>
                  </a:lnTo>
                  <a:lnTo>
                    <a:pt x="67854" y="2233"/>
                  </a:lnTo>
                  <a:lnTo>
                    <a:pt x="67461" y="2282"/>
                  </a:lnTo>
                  <a:lnTo>
                    <a:pt x="67199" y="2050"/>
                  </a:lnTo>
                  <a:lnTo>
                    <a:pt x="66908" y="1087"/>
                  </a:lnTo>
                  <a:lnTo>
                    <a:pt x="66830" y="989"/>
                  </a:lnTo>
                  <a:lnTo>
                    <a:pt x="66744" y="1585"/>
                  </a:lnTo>
                  <a:lnTo>
                    <a:pt x="66721" y="1586"/>
                  </a:lnTo>
                  <a:lnTo>
                    <a:pt x="66675" y="6"/>
                  </a:lnTo>
                  <a:lnTo>
                    <a:pt x="65411" y="2529"/>
                  </a:lnTo>
                  <a:lnTo>
                    <a:pt x="65303" y="3538"/>
                  </a:lnTo>
                  <a:lnTo>
                    <a:pt x="66672" y="38190"/>
                  </a:lnTo>
                  <a:lnTo>
                    <a:pt x="64560" y="72183"/>
                  </a:lnTo>
                  <a:lnTo>
                    <a:pt x="71137" y="86759"/>
                  </a:lnTo>
                  <a:lnTo>
                    <a:pt x="76693" y="93223"/>
                  </a:lnTo>
                  <a:lnTo>
                    <a:pt x="79153" y="94348"/>
                  </a:lnTo>
                  <a:lnTo>
                    <a:pt x="81746" y="95113"/>
                  </a:lnTo>
                  <a:lnTo>
                    <a:pt x="85222" y="96767"/>
                  </a:lnTo>
                  <a:lnTo>
                    <a:pt x="95497" y="97516"/>
                  </a:lnTo>
                  <a:lnTo>
                    <a:pt x="103731" y="96332"/>
                  </a:lnTo>
                  <a:lnTo>
                    <a:pt x="111609" y="93042"/>
                  </a:lnTo>
                  <a:lnTo>
                    <a:pt x="121600" y="85346"/>
                  </a:lnTo>
                  <a:lnTo>
                    <a:pt x="126206" y="785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5" name="SMARTInkShape-Group415">
            <a:extLst>
              <a:ext uri="{FF2B5EF4-FFF2-40B4-BE49-F238E27FC236}">
                <a16:creationId xmlns:a16="http://schemas.microsoft.com/office/drawing/2014/main" xmlns="" id="{AD543F02-1A83-460C-8A72-A4E972000EEF}"/>
              </a:ext>
            </a:extLst>
          </p:cNvPr>
          <p:cNvGrpSpPr/>
          <p:nvPr/>
        </p:nvGrpSpPr>
        <p:grpSpPr>
          <a:xfrm>
            <a:off x="6319838" y="1516856"/>
            <a:ext cx="145257" cy="182240"/>
            <a:chOff x="6319838" y="1516856"/>
            <a:chExt cx="145257" cy="182240"/>
          </a:xfrm>
        </p:grpSpPr>
        <p:sp>
          <p:nvSpPr>
            <p:cNvPr id="252" name="SMARTInkShape-599">
              <a:extLst>
                <a:ext uri="{FF2B5EF4-FFF2-40B4-BE49-F238E27FC236}">
                  <a16:creationId xmlns:a16="http://schemas.microsoft.com/office/drawing/2014/main" xmlns="" id="{8DB672F9-E739-4E2E-A71E-42C909E8A10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19838" y="1588413"/>
              <a:ext cx="145257" cy="110683"/>
            </a:xfrm>
            <a:custGeom>
              <a:avLst/>
              <a:gdLst/>
              <a:ahLst/>
              <a:cxnLst/>
              <a:rect l="0" t="0" r="0" b="0"/>
              <a:pathLst>
                <a:path w="145257" h="110683">
                  <a:moveTo>
                    <a:pt x="0" y="109418"/>
                  </a:moveTo>
                  <a:lnTo>
                    <a:pt x="0" y="109418"/>
                  </a:lnTo>
                  <a:lnTo>
                    <a:pt x="0" y="110682"/>
                  </a:lnTo>
                  <a:lnTo>
                    <a:pt x="264" y="110526"/>
                  </a:lnTo>
                  <a:lnTo>
                    <a:pt x="2283" y="107204"/>
                  </a:lnTo>
                  <a:lnTo>
                    <a:pt x="7548" y="106354"/>
                  </a:lnTo>
                  <a:lnTo>
                    <a:pt x="37374" y="92312"/>
                  </a:lnTo>
                  <a:lnTo>
                    <a:pt x="66727" y="63082"/>
                  </a:lnTo>
                  <a:lnTo>
                    <a:pt x="70771" y="54159"/>
                  </a:lnTo>
                  <a:lnTo>
                    <a:pt x="73138" y="45028"/>
                  </a:lnTo>
                  <a:lnTo>
                    <a:pt x="74464" y="33419"/>
                  </a:lnTo>
                  <a:lnTo>
                    <a:pt x="75685" y="27810"/>
                  </a:lnTo>
                  <a:lnTo>
                    <a:pt x="76236" y="23935"/>
                  </a:lnTo>
                  <a:lnTo>
                    <a:pt x="78039" y="17881"/>
                  </a:lnTo>
                  <a:lnTo>
                    <a:pt x="78578" y="3082"/>
                  </a:lnTo>
                  <a:lnTo>
                    <a:pt x="79285" y="1921"/>
                  </a:lnTo>
                  <a:lnTo>
                    <a:pt x="80864" y="0"/>
                  </a:lnTo>
                  <a:lnTo>
                    <a:pt x="82491" y="35023"/>
                  </a:lnTo>
                  <a:lnTo>
                    <a:pt x="80970" y="69337"/>
                  </a:lnTo>
                  <a:lnTo>
                    <a:pt x="81227" y="88850"/>
                  </a:lnTo>
                  <a:lnTo>
                    <a:pt x="82226" y="91987"/>
                  </a:lnTo>
                  <a:lnTo>
                    <a:pt x="85540" y="96727"/>
                  </a:lnTo>
                  <a:lnTo>
                    <a:pt x="87671" y="98486"/>
                  </a:lnTo>
                  <a:lnTo>
                    <a:pt x="88610" y="98955"/>
                  </a:lnTo>
                  <a:lnTo>
                    <a:pt x="94987" y="99615"/>
                  </a:lnTo>
                  <a:lnTo>
                    <a:pt x="129044" y="95105"/>
                  </a:lnTo>
                  <a:lnTo>
                    <a:pt x="138624" y="92587"/>
                  </a:lnTo>
                  <a:lnTo>
                    <a:pt x="145256" y="879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3" name="SMARTInkShape-600">
              <a:extLst>
                <a:ext uri="{FF2B5EF4-FFF2-40B4-BE49-F238E27FC236}">
                  <a16:creationId xmlns:a16="http://schemas.microsoft.com/office/drawing/2014/main" xmlns="" id="{5995F298-3F33-401F-B6F0-7950BF422A9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10325" y="1516856"/>
              <a:ext cx="1" cy="4764"/>
            </a:xfrm>
            <a:custGeom>
              <a:avLst/>
              <a:gdLst/>
              <a:ahLst/>
              <a:cxnLst/>
              <a:rect l="0" t="0" r="0" b="0"/>
              <a:pathLst>
                <a:path w="1" h="4764">
                  <a:moveTo>
                    <a:pt x="0" y="4763"/>
                  </a:moveTo>
                  <a:lnTo>
                    <a:pt x="0" y="47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4" name="SMARTInkShape-601">
              <a:extLst>
                <a:ext uri="{FF2B5EF4-FFF2-40B4-BE49-F238E27FC236}">
                  <a16:creationId xmlns:a16="http://schemas.microsoft.com/office/drawing/2014/main" xmlns="" id="{FE7B6712-905E-4AA3-8B8E-79A37599839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68537" y="1516856"/>
              <a:ext cx="3689" cy="4732"/>
            </a:xfrm>
            <a:custGeom>
              <a:avLst/>
              <a:gdLst/>
              <a:ahLst/>
              <a:cxnLst/>
              <a:rect l="0" t="0" r="0" b="0"/>
              <a:pathLst>
                <a:path w="3689" h="4732">
                  <a:moveTo>
                    <a:pt x="3688" y="0"/>
                  </a:moveTo>
                  <a:lnTo>
                    <a:pt x="3688" y="0"/>
                  </a:lnTo>
                  <a:lnTo>
                    <a:pt x="3688" y="1264"/>
                  </a:lnTo>
                  <a:lnTo>
                    <a:pt x="3423" y="1637"/>
                  </a:lnTo>
                  <a:lnTo>
                    <a:pt x="2983" y="1885"/>
                  </a:lnTo>
                  <a:lnTo>
                    <a:pt x="2424" y="2051"/>
                  </a:lnTo>
                  <a:lnTo>
                    <a:pt x="2052" y="2425"/>
                  </a:lnTo>
                  <a:lnTo>
                    <a:pt x="1638" y="3548"/>
                  </a:lnTo>
                  <a:lnTo>
                    <a:pt x="1263" y="3953"/>
                  </a:lnTo>
                  <a:lnTo>
                    <a:pt x="0" y="4523"/>
                  </a:lnTo>
                  <a:lnTo>
                    <a:pt x="171" y="4603"/>
                  </a:lnTo>
                  <a:lnTo>
                    <a:pt x="1082" y="4731"/>
                  </a:lnTo>
                  <a:lnTo>
                    <a:pt x="1207" y="4043"/>
                  </a:lnTo>
                  <a:lnTo>
                    <a:pt x="1240" y="3489"/>
                  </a:lnTo>
                  <a:lnTo>
                    <a:pt x="1527" y="3120"/>
                  </a:lnTo>
                  <a:lnTo>
                    <a:pt x="3688" y="23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9" name="SMARTInkShape-Group416">
            <a:extLst>
              <a:ext uri="{FF2B5EF4-FFF2-40B4-BE49-F238E27FC236}">
                <a16:creationId xmlns:a16="http://schemas.microsoft.com/office/drawing/2014/main" xmlns="" id="{C23FB059-1D5D-4A19-9215-A76886145809}"/>
              </a:ext>
            </a:extLst>
          </p:cNvPr>
          <p:cNvGrpSpPr/>
          <p:nvPr/>
        </p:nvGrpSpPr>
        <p:grpSpPr>
          <a:xfrm>
            <a:off x="6910388" y="1528763"/>
            <a:ext cx="157163" cy="165060"/>
            <a:chOff x="6910388" y="1528763"/>
            <a:chExt cx="157163" cy="165060"/>
          </a:xfrm>
        </p:grpSpPr>
        <p:sp>
          <p:nvSpPr>
            <p:cNvPr id="256" name="SMARTInkShape-602">
              <a:extLst>
                <a:ext uri="{FF2B5EF4-FFF2-40B4-BE49-F238E27FC236}">
                  <a16:creationId xmlns:a16="http://schemas.microsoft.com/office/drawing/2014/main" xmlns="" id="{F3BD8A58-874D-4178-8E77-67001E49C3F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15163" y="1528763"/>
              <a:ext cx="2382" cy="2382"/>
            </a:xfrm>
            <a:custGeom>
              <a:avLst/>
              <a:gdLst/>
              <a:ahLst/>
              <a:cxnLst/>
              <a:rect l="0" t="0" r="0" b="0"/>
              <a:pathLst>
                <a:path w="2382" h="2382">
                  <a:moveTo>
                    <a:pt x="0" y="2381"/>
                  </a:moveTo>
                  <a:lnTo>
                    <a:pt x="0" y="2381"/>
                  </a:lnTo>
                  <a:lnTo>
                    <a:pt x="2379" y="1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SMARTInkShape-603">
              <a:extLst>
                <a:ext uri="{FF2B5EF4-FFF2-40B4-BE49-F238E27FC236}">
                  <a16:creationId xmlns:a16="http://schemas.microsoft.com/office/drawing/2014/main" xmlns="" id="{6017B1AF-AE20-4F91-8F3D-E73126C0FC9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67538" y="1535906"/>
              <a:ext cx="2382" cy="4764"/>
            </a:xfrm>
            <a:custGeom>
              <a:avLst/>
              <a:gdLst/>
              <a:ahLst/>
              <a:cxnLst/>
              <a:rect l="0" t="0" r="0" b="0"/>
              <a:pathLst>
                <a:path w="2382" h="4764">
                  <a:moveTo>
                    <a:pt x="2381" y="4763"/>
                  </a:moveTo>
                  <a:lnTo>
                    <a:pt x="2381" y="4763"/>
                  </a:lnTo>
                  <a:lnTo>
                    <a:pt x="330" y="271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8" name="SMARTInkShape-604">
              <a:extLst>
                <a:ext uri="{FF2B5EF4-FFF2-40B4-BE49-F238E27FC236}">
                  <a16:creationId xmlns:a16="http://schemas.microsoft.com/office/drawing/2014/main" xmlns="" id="{06AF2F61-D70E-4EB7-B7C8-3E2B3218752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910388" y="1595457"/>
              <a:ext cx="157163" cy="98366"/>
            </a:xfrm>
            <a:custGeom>
              <a:avLst/>
              <a:gdLst/>
              <a:ahLst/>
              <a:cxnLst/>
              <a:rect l="0" t="0" r="0" b="0"/>
              <a:pathLst>
                <a:path w="157163" h="98366">
                  <a:moveTo>
                    <a:pt x="0" y="97612"/>
                  </a:moveTo>
                  <a:lnTo>
                    <a:pt x="0" y="97612"/>
                  </a:lnTo>
                  <a:lnTo>
                    <a:pt x="8542" y="97347"/>
                  </a:lnTo>
                  <a:lnTo>
                    <a:pt x="43239" y="90063"/>
                  </a:lnTo>
                  <a:lnTo>
                    <a:pt x="53755" y="85302"/>
                  </a:lnTo>
                  <a:lnTo>
                    <a:pt x="61653" y="76640"/>
                  </a:lnTo>
                  <a:lnTo>
                    <a:pt x="74392" y="54645"/>
                  </a:lnTo>
                  <a:lnTo>
                    <a:pt x="85320" y="21499"/>
                  </a:lnTo>
                  <a:lnTo>
                    <a:pt x="85714" y="7667"/>
                  </a:lnTo>
                  <a:lnTo>
                    <a:pt x="85453" y="6692"/>
                  </a:lnTo>
                  <a:lnTo>
                    <a:pt x="85014" y="6042"/>
                  </a:lnTo>
                  <a:lnTo>
                    <a:pt x="84457" y="5609"/>
                  </a:lnTo>
                  <a:lnTo>
                    <a:pt x="83839" y="3717"/>
                  </a:lnTo>
                  <a:lnTo>
                    <a:pt x="83346" y="0"/>
                  </a:lnTo>
                  <a:lnTo>
                    <a:pt x="82080" y="1250"/>
                  </a:lnTo>
                  <a:lnTo>
                    <a:pt x="81459" y="2573"/>
                  </a:lnTo>
                  <a:lnTo>
                    <a:pt x="81293" y="3297"/>
                  </a:lnTo>
                  <a:lnTo>
                    <a:pt x="81447" y="4043"/>
                  </a:lnTo>
                  <a:lnTo>
                    <a:pt x="82664" y="6888"/>
                  </a:lnTo>
                  <a:lnTo>
                    <a:pt x="83317" y="25927"/>
                  </a:lnTo>
                  <a:lnTo>
                    <a:pt x="80981" y="60247"/>
                  </a:lnTo>
                  <a:lnTo>
                    <a:pt x="82227" y="79084"/>
                  </a:lnTo>
                  <a:lnTo>
                    <a:pt x="84277" y="85008"/>
                  </a:lnTo>
                  <a:lnTo>
                    <a:pt x="90962" y="93181"/>
                  </a:lnTo>
                  <a:lnTo>
                    <a:pt x="104695" y="98365"/>
                  </a:lnTo>
                  <a:lnTo>
                    <a:pt x="123156" y="97800"/>
                  </a:lnTo>
                  <a:lnTo>
                    <a:pt x="133298" y="95139"/>
                  </a:lnTo>
                  <a:lnTo>
                    <a:pt x="157162" y="785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3" name="SMARTInkShape-Group417">
            <a:extLst>
              <a:ext uri="{FF2B5EF4-FFF2-40B4-BE49-F238E27FC236}">
                <a16:creationId xmlns:a16="http://schemas.microsoft.com/office/drawing/2014/main" xmlns="" id="{3235DA96-04A6-42FB-9034-B47A983AA805}"/>
              </a:ext>
            </a:extLst>
          </p:cNvPr>
          <p:cNvGrpSpPr/>
          <p:nvPr/>
        </p:nvGrpSpPr>
        <p:grpSpPr>
          <a:xfrm>
            <a:off x="7537731" y="1524000"/>
            <a:ext cx="134658" cy="171451"/>
            <a:chOff x="7537731" y="1524000"/>
            <a:chExt cx="134658" cy="171451"/>
          </a:xfrm>
        </p:grpSpPr>
        <p:sp>
          <p:nvSpPr>
            <p:cNvPr id="260" name="SMARTInkShape-605">
              <a:extLst>
                <a:ext uri="{FF2B5EF4-FFF2-40B4-BE49-F238E27FC236}">
                  <a16:creationId xmlns:a16="http://schemas.microsoft.com/office/drawing/2014/main" xmlns="" id="{55CC07E0-36A4-4BD6-85EC-27AF674921D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615238" y="1524000"/>
              <a:ext cx="1" cy="2382"/>
            </a:xfrm>
            <a:custGeom>
              <a:avLst/>
              <a:gdLst/>
              <a:ahLst/>
              <a:cxnLst/>
              <a:rect l="0" t="0" r="0" b="0"/>
              <a:pathLst>
                <a:path w="1" h="2382">
                  <a:moveTo>
                    <a:pt x="0" y="0"/>
                  </a:moveTo>
                  <a:lnTo>
                    <a:pt x="0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SMARTInkShape-606">
              <a:extLst>
                <a:ext uri="{FF2B5EF4-FFF2-40B4-BE49-F238E27FC236}">
                  <a16:creationId xmlns:a16="http://schemas.microsoft.com/office/drawing/2014/main" xmlns="" id="{248E90A4-51E8-4151-A49C-26E5E29BF97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79519" y="1528763"/>
              <a:ext cx="4763" cy="1"/>
            </a:xfrm>
            <a:custGeom>
              <a:avLst/>
              <a:gdLst/>
              <a:ahLst/>
              <a:cxnLst/>
              <a:rect l="0" t="0" r="0" b="0"/>
              <a:pathLst>
                <a:path w="4763" h="1">
                  <a:moveTo>
                    <a:pt x="4762" y="0"/>
                  </a:moveTo>
                  <a:lnTo>
                    <a:pt x="476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SMARTInkShape-607">
              <a:extLst>
                <a:ext uri="{FF2B5EF4-FFF2-40B4-BE49-F238E27FC236}">
                  <a16:creationId xmlns:a16="http://schemas.microsoft.com/office/drawing/2014/main" xmlns="" id="{BCD3BC6E-CE65-40CA-8A0F-B45ADD5CC7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37731" y="1600209"/>
              <a:ext cx="134658" cy="95242"/>
            </a:xfrm>
            <a:custGeom>
              <a:avLst/>
              <a:gdLst/>
              <a:ahLst/>
              <a:cxnLst/>
              <a:rect l="0" t="0" r="0" b="0"/>
              <a:pathLst>
                <a:path w="134658" h="95242">
                  <a:moveTo>
                    <a:pt x="3688" y="95241"/>
                  </a:moveTo>
                  <a:lnTo>
                    <a:pt x="3688" y="95241"/>
                  </a:lnTo>
                  <a:lnTo>
                    <a:pt x="1637" y="95241"/>
                  </a:lnTo>
                  <a:lnTo>
                    <a:pt x="0" y="93869"/>
                  </a:lnTo>
                  <a:lnTo>
                    <a:pt x="549" y="94455"/>
                  </a:lnTo>
                  <a:lnTo>
                    <a:pt x="1675" y="94892"/>
                  </a:lnTo>
                  <a:lnTo>
                    <a:pt x="6884" y="95221"/>
                  </a:lnTo>
                  <a:lnTo>
                    <a:pt x="32982" y="86194"/>
                  </a:lnTo>
                  <a:lnTo>
                    <a:pt x="54338" y="73559"/>
                  </a:lnTo>
                  <a:lnTo>
                    <a:pt x="65162" y="63755"/>
                  </a:lnTo>
                  <a:lnTo>
                    <a:pt x="68051" y="59287"/>
                  </a:lnTo>
                  <a:lnTo>
                    <a:pt x="69678" y="52309"/>
                  </a:lnTo>
                  <a:lnTo>
                    <a:pt x="70362" y="18899"/>
                  </a:lnTo>
                  <a:lnTo>
                    <a:pt x="70363" y="0"/>
                  </a:lnTo>
                  <a:lnTo>
                    <a:pt x="70363" y="10711"/>
                  </a:lnTo>
                  <a:lnTo>
                    <a:pt x="68202" y="20216"/>
                  </a:lnTo>
                  <a:lnTo>
                    <a:pt x="69867" y="55405"/>
                  </a:lnTo>
                  <a:lnTo>
                    <a:pt x="71598" y="78095"/>
                  </a:lnTo>
                  <a:lnTo>
                    <a:pt x="74351" y="83740"/>
                  </a:lnTo>
                  <a:lnTo>
                    <a:pt x="78953" y="88482"/>
                  </a:lnTo>
                  <a:lnTo>
                    <a:pt x="80058" y="89147"/>
                  </a:lnTo>
                  <a:lnTo>
                    <a:pt x="86670" y="90084"/>
                  </a:lnTo>
                  <a:lnTo>
                    <a:pt x="102892" y="87131"/>
                  </a:lnTo>
                  <a:lnTo>
                    <a:pt x="116888" y="81556"/>
                  </a:lnTo>
                  <a:lnTo>
                    <a:pt x="134657" y="6904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7" name="SMARTInkShape-Group418">
            <a:extLst>
              <a:ext uri="{FF2B5EF4-FFF2-40B4-BE49-F238E27FC236}">
                <a16:creationId xmlns:a16="http://schemas.microsoft.com/office/drawing/2014/main" xmlns="" id="{0490D184-3C18-450E-804C-A3E49929862C}"/>
              </a:ext>
            </a:extLst>
          </p:cNvPr>
          <p:cNvGrpSpPr/>
          <p:nvPr/>
        </p:nvGrpSpPr>
        <p:grpSpPr>
          <a:xfrm>
            <a:off x="8137740" y="1528763"/>
            <a:ext cx="146630" cy="166513"/>
            <a:chOff x="8137740" y="1528763"/>
            <a:chExt cx="146630" cy="166513"/>
          </a:xfrm>
        </p:grpSpPr>
        <p:sp>
          <p:nvSpPr>
            <p:cNvPr id="264" name="SMARTInkShape-608">
              <a:extLst>
                <a:ext uri="{FF2B5EF4-FFF2-40B4-BE49-F238E27FC236}">
                  <a16:creationId xmlns:a16="http://schemas.microsoft.com/office/drawing/2014/main" xmlns="" id="{80527BB6-137C-40B2-BF5E-52645DDED51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46269" y="1528763"/>
              <a:ext cx="1" cy="2382"/>
            </a:xfrm>
            <a:custGeom>
              <a:avLst/>
              <a:gdLst/>
              <a:ahLst/>
              <a:cxnLst/>
              <a:rect l="0" t="0" r="0" b="0"/>
              <a:pathLst>
                <a:path w="1" h="2382">
                  <a:moveTo>
                    <a:pt x="0" y="0"/>
                  </a:moveTo>
                  <a:lnTo>
                    <a:pt x="0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5" name="SMARTInkShape-609">
              <a:extLst>
                <a:ext uri="{FF2B5EF4-FFF2-40B4-BE49-F238E27FC236}">
                  <a16:creationId xmlns:a16="http://schemas.microsoft.com/office/drawing/2014/main" xmlns="" id="{9B84026F-54E8-4EF4-8BCE-1FF9BCA8666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91500" y="1532153"/>
              <a:ext cx="2382" cy="1373"/>
            </a:xfrm>
            <a:custGeom>
              <a:avLst/>
              <a:gdLst/>
              <a:ahLst/>
              <a:cxnLst/>
              <a:rect l="0" t="0" r="0" b="0"/>
              <a:pathLst>
                <a:path w="2382" h="1373">
                  <a:moveTo>
                    <a:pt x="2381" y="1372"/>
                  </a:moveTo>
                  <a:lnTo>
                    <a:pt x="2381" y="1372"/>
                  </a:lnTo>
                  <a:lnTo>
                    <a:pt x="2381" y="108"/>
                  </a:lnTo>
                  <a:lnTo>
                    <a:pt x="2117" y="0"/>
                  </a:lnTo>
                  <a:lnTo>
                    <a:pt x="0" y="137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SMARTInkShape-610">
              <a:extLst>
                <a:ext uri="{FF2B5EF4-FFF2-40B4-BE49-F238E27FC236}">
                  <a16:creationId xmlns:a16="http://schemas.microsoft.com/office/drawing/2014/main" xmlns="" id="{E6B45353-679C-4952-AC91-7CB947B9BA2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37740" y="1604031"/>
              <a:ext cx="146630" cy="91245"/>
            </a:xfrm>
            <a:custGeom>
              <a:avLst/>
              <a:gdLst/>
              <a:ahLst/>
              <a:cxnLst/>
              <a:rect l="0" t="0" r="0" b="0"/>
              <a:pathLst>
                <a:path w="146630" h="91245">
                  <a:moveTo>
                    <a:pt x="1373" y="89038"/>
                  </a:moveTo>
                  <a:lnTo>
                    <a:pt x="1373" y="89038"/>
                  </a:lnTo>
                  <a:lnTo>
                    <a:pt x="0" y="90410"/>
                  </a:lnTo>
                  <a:lnTo>
                    <a:pt x="587" y="89824"/>
                  </a:lnTo>
                  <a:lnTo>
                    <a:pt x="1378" y="89826"/>
                  </a:lnTo>
                  <a:lnTo>
                    <a:pt x="8607" y="91244"/>
                  </a:lnTo>
                  <a:lnTo>
                    <a:pt x="29041" y="90148"/>
                  </a:lnTo>
                  <a:lnTo>
                    <a:pt x="36822" y="88103"/>
                  </a:lnTo>
                  <a:lnTo>
                    <a:pt x="41029" y="85183"/>
                  </a:lnTo>
                  <a:lnTo>
                    <a:pt x="68344" y="57774"/>
                  </a:lnTo>
                  <a:lnTo>
                    <a:pt x="75991" y="39118"/>
                  </a:lnTo>
                  <a:lnTo>
                    <a:pt x="79951" y="4550"/>
                  </a:lnTo>
                  <a:lnTo>
                    <a:pt x="79953" y="0"/>
                  </a:lnTo>
                  <a:lnTo>
                    <a:pt x="79953" y="341"/>
                  </a:lnTo>
                  <a:lnTo>
                    <a:pt x="78317" y="2981"/>
                  </a:lnTo>
                  <a:lnTo>
                    <a:pt x="77573" y="36820"/>
                  </a:lnTo>
                  <a:lnTo>
                    <a:pt x="78278" y="54508"/>
                  </a:lnTo>
                  <a:lnTo>
                    <a:pt x="85543" y="81036"/>
                  </a:lnTo>
                  <a:lnTo>
                    <a:pt x="87818" y="83541"/>
                  </a:lnTo>
                  <a:lnTo>
                    <a:pt x="89165" y="84580"/>
                  </a:lnTo>
                  <a:lnTo>
                    <a:pt x="92779" y="85733"/>
                  </a:lnTo>
                  <a:lnTo>
                    <a:pt x="105788" y="86270"/>
                  </a:lnTo>
                  <a:lnTo>
                    <a:pt x="130771" y="81840"/>
                  </a:lnTo>
                  <a:lnTo>
                    <a:pt x="139020" y="77674"/>
                  </a:lnTo>
                  <a:lnTo>
                    <a:pt x="146629" y="676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1" name="SMARTInkShape-Group419">
            <a:extLst>
              <a:ext uri="{FF2B5EF4-FFF2-40B4-BE49-F238E27FC236}">
                <a16:creationId xmlns:a16="http://schemas.microsoft.com/office/drawing/2014/main" xmlns="" id="{79682D5B-B40D-4B5A-BF28-F29A3DEF30DD}"/>
              </a:ext>
            </a:extLst>
          </p:cNvPr>
          <p:cNvGrpSpPr/>
          <p:nvPr/>
        </p:nvGrpSpPr>
        <p:grpSpPr>
          <a:xfrm>
            <a:off x="916781" y="1819275"/>
            <a:ext cx="150020" cy="357189"/>
            <a:chOff x="916781" y="1819275"/>
            <a:chExt cx="150020" cy="357189"/>
          </a:xfrm>
        </p:grpSpPr>
        <p:sp>
          <p:nvSpPr>
            <p:cNvPr id="268" name="SMARTInkShape-611">
              <a:extLst>
                <a:ext uri="{FF2B5EF4-FFF2-40B4-BE49-F238E27FC236}">
                  <a16:creationId xmlns:a16="http://schemas.microsoft.com/office/drawing/2014/main" xmlns="" id="{0C01FB72-2AD6-4E45-9E01-5D7CF361619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16781" y="1819275"/>
              <a:ext cx="107158" cy="13279"/>
            </a:xfrm>
            <a:custGeom>
              <a:avLst/>
              <a:gdLst/>
              <a:ahLst/>
              <a:cxnLst/>
              <a:rect l="0" t="0" r="0" b="0"/>
              <a:pathLst>
                <a:path w="107158" h="13279">
                  <a:moveTo>
                    <a:pt x="0" y="11906"/>
                  </a:moveTo>
                  <a:lnTo>
                    <a:pt x="0" y="11906"/>
                  </a:lnTo>
                  <a:lnTo>
                    <a:pt x="4591" y="12171"/>
                  </a:lnTo>
                  <a:lnTo>
                    <a:pt x="9651" y="13278"/>
                  </a:lnTo>
                  <a:lnTo>
                    <a:pt x="44087" y="10648"/>
                  </a:lnTo>
                  <a:lnTo>
                    <a:pt x="79506" y="6240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9" name="SMARTInkShape-612">
              <a:extLst>
                <a:ext uri="{FF2B5EF4-FFF2-40B4-BE49-F238E27FC236}">
                  <a16:creationId xmlns:a16="http://schemas.microsoft.com/office/drawing/2014/main" xmlns="" id="{CFFE7162-5FE7-4B67-B56C-5240069FA45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4910" y="2169319"/>
              <a:ext cx="111891" cy="7145"/>
            </a:xfrm>
            <a:custGeom>
              <a:avLst/>
              <a:gdLst/>
              <a:ahLst/>
              <a:cxnLst/>
              <a:rect l="0" t="0" r="0" b="0"/>
              <a:pathLst>
                <a:path w="111891" h="7145">
                  <a:moveTo>
                    <a:pt x="2353" y="0"/>
                  </a:moveTo>
                  <a:lnTo>
                    <a:pt x="2353" y="0"/>
                  </a:lnTo>
                  <a:lnTo>
                    <a:pt x="0" y="0"/>
                  </a:lnTo>
                  <a:lnTo>
                    <a:pt x="9105" y="4566"/>
                  </a:lnTo>
                  <a:lnTo>
                    <a:pt x="44650" y="4755"/>
                  </a:lnTo>
                  <a:lnTo>
                    <a:pt x="76811" y="3390"/>
                  </a:lnTo>
                  <a:lnTo>
                    <a:pt x="111890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0" name="SMARTInkShape-613">
              <a:extLst>
                <a:ext uri="{FF2B5EF4-FFF2-40B4-BE49-F238E27FC236}">
                  <a16:creationId xmlns:a16="http://schemas.microsoft.com/office/drawing/2014/main" xmlns="" id="{11F6BD2A-3BA4-4F78-8D7E-5F68D7529B1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0399" y="1832303"/>
              <a:ext cx="22253" cy="331714"/>
            </a:xfrm>
            <a:custGeom>
              <a:avLst/>
              <a:gdLst/>
              <a:ahLst/>
              <a:cxnLst/>
              <a:rect l="0" t="0" r="0" b="0"/>
              <a:pathLst>
                <a:path w="22253" h="331714">
                  <a:moveTo>
                    <a:pt x="1151" y="6022"/>
                  </a:moveTo>
                  <a:lnTo>
                    <a:pt x="1151" y="6022"/>
                  </a:lnTo>
                  <a:lnTo>
                    <a:pt x="1151" y="3494"/>
                  </a:lnTo>
                  <a:lnTo>
                    <a:pt x="1416" y="2749"/>
                  </a:lnTo>
                  <a:lnTo>
                    <a:pt x="1857" y="2252"/>
                  </a:lnTo>
                  <a:lnTo>
                    <a:pt x="3503" y="1277"/>
                  </a:lnTo>
                  <a:lnTo>
                    <a:pt x="3524" y="0"/>
                  </a:lnTo>
                  <a:lnTo>
                    <a:pt x="2826" y="11511"/>
                  </a:lnTo>
                  <a:lnTo>
                    <a:pt x="0" y="28490"/>
                  </a:lnTo>
                  <a:lnTo>
                    <a:pt x="1091" y="61971"/>
                  </a:lnTo>
                  <a:lnTo>
                    <a:pt x="4918" y="96176"/>
                  </a:lnTo>
                  <a:lnTo>
                    <a:pt x="8300" y="128648"/>
                  </a:lnTo>
                  <a:lnTo>
                    <a:pt x="12398" y="164270"/>
                  </a:lnTo>
                  <a:lnTo>
                    <a:pt x="15457" y="199107"/>
                  </a:lnTo>
                  <a:lnTo>
                    <a:pt x="17712" y="233118"/>
                  </a:lnTo>
                  <a:lnTo>
                    <a:pt x="22150" y="267012"/>
                  </a:lnTo>
                  <a:lnTo>
                    <a:pt x="20938" y="301749"/>
                  </a:lnTo>
                  <a:lnTo>
                    <a:pt x="20210" y="327493"/>
                  </a:lnTo>
                  <a:lnTo>
                    <a:pt x="20910" y="329520"/>
                  </a:lnTo>
                  <a:lnTo>
                    <a:pt x="22252" y="331713"/>
                  </a:lnTo>
                  <a:lnTo>
                    <a:pt x="20201" y="329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2" name="SMARTInkShape-614">
            <a:extLst>
              <a:ext uri="{FF2B5EF4-FFF2-40B4-BE49-F238E27FC236}">
                <a16:creationId xmlns:a16="http://schemas.microsoft.com/office/drawing/2014/main" xmlns="" id="{B031952E-B91F-4D40-8061-72EB53D38E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71613" y="1821657"/>
            <a:ext cx="187613" cy="344900"/>
          </a:xfrm>
          <a:custGeom>
            <a:avLst/>
            <a:gdLst/>
            <a:ahLst/>
            <a:cxnLst/>
            <a:rect l="0" t="0" r="0" b="0"/>
            <a:pathLst>
              <a:path w="187613" h="344900">
                <a:moveTo>
                  <a:pt x="0" y="138112"/>
                </a:moveTo>
                <a:lnTo>
                  <a:pt x="0" y="138112"/>
                </a:lnTo>
                <a:lnTo>
                  <a:pt x="19079" y="116674"/>
                </a:lnTo>
                <a:lnTo>
                  <a:pt x="52028" y="89589"/>
                </a:lnTo>
                <a:lnTo>
                  <a:pt x="60453" y="79696"/>
                </a:lnTo>
                <a:lnTo>
                  <a:pt x="69366" y="58716"/>
                </a:lnTo>
                <a:lnTo>
                  <a:pt x="71164" y="40906"/>
                </a:lnTo>
                <a:lnTo>
                  <a:pt x="66220" y="21382"/>
                </a:lnTo>
                <a:lnTo>
                  <a:pt x="61499" y="10602"/>
                </a:lnTo>
                <a:lnTo>
                  <a:pt x="58994" y="7975"/>
                </a:lnTo>
                <a:lnTo>
                  <a:pt x="56382" y="6190"/>
                </a:lnTo>
                <a:lnTo>
                  <a:pt x="53424" y="5185"/>
                </a:lnTo>
                <a:lnTo>
                  <a:pt x="51701" y="4950"/>
                </a:lnTo>
                <a:lnTo>
                  <a:pt x="50054" y="5551"/>
                </a:lnTo>
                <a:lnTo>
                  <a:pt x="49244" y="6082"/>
                </a:lnTo>
                <a:lnTo>
                  <a:pt x="48704" y="6700"/>
                </a:lnTo>
                <a:lnTo>
                  <a:pt x="48104" y="8093"/>
                </a:lnTo>
                <a:lnTo>
                  <a:pt x="48738" y="8834"/>
                </a:lnTo>
                <a:lnTo>
                  <a:pt x="52893" y="10878"/>
                </a:lnTo>
                <a:lnTo>
                  <a:pt x="73804" y="16200"/>
                </a:lnTo>
                <a:lnTo>
                  <a:pt x="96682" y="16098"/>
                </a:lnTo>
                <a:lnTo>
                  <a:pt x="132047" y="4083"/>
                </a:lnTo>
                <a:lnTo>
                  <a:pt x="138095" y="12"/>
                </a:lnTo>
                <a:lnTo>
                  <a:pt x="136060" y="0"/>
                </a:lnTo>
                <a:lnTo>
                  <a:pt x="135950" y="265"/>
                </a:lnTo>
                <a:lnTo>
                  <a:pt x="135760" y="2050"/>
                </a:lnTo>
                <a:lnTo>
                  <a:pt x="131935" y="6687"/>
                </a:lnTo>
                <a:lnTo>
                  <a:pt x="126569" y="34715"/>
                </a:lnTo>
                <a:lnTo>
                  <a:pt x="129160" y="51789"/>
                </a:lnTo>
                <a:lnTo>
                  <a:pt x="130432" y="57678"/>
                </a:lnTo>
                <a:lnTo>
                  <a:pt x="131515" y="63744"/>
                </a:lnTo>
                <a:lnTo>
                  <a:pt x="132534" y="67753"/>
                </a:lnTo>
                <a:lnTo>
                  <a:pt x="136986" y="102849"/>
                </a:lnTo>
                <a:lnTo>
                  <a:pt x="143598" y="117342"/>
                </a:lnTo>
                <a:lnTo>
                  <a:pt x="145842" y="121472"/>
                </a:lnTo>
                <a:lnTo>
                  <a:pt x="159475" y="156428"/>
                </a:lnTo>
                <a:lnTo>
                  <a:pt x="167995" y="181066"/>
                </a:lnTo>
                <a:lnTo>
                  <a:pt x="174929" y="206924"/>
                </a:lnTo>
                <a:lnTo>
                  <a:pt x="179747" y="217670"/>
                </a:lnTo>
                <a:lnTo>
                  <a:pt x="185373" y="253192"/>
                </a:lnTo>
                <a:lnTo>
                  <a:pt x="187612" y="269915"/>
                </a:lnTo>
                <a:lnTo>
                  <a:pt x="184337" y="301125"/>
                </a:lnTo>
                <a:lnTo>
                  <a:pt x="177615" y="315261"/>
                </a:lnTo>
                <a:lnTo>
                  <a:pt x="172119" y="322280"/>
                </a:lnTo>
                <a:lnTo>
                  <a:pt x="169895" y="326062"/>
                </a:lnTo>
                <a:lnTo>
                  <a:pt x="162700" y="332426"/>
                </a:lnTo>
                <a:lnTo>
                  <a:pt x="145416" y="340975"/>
                </a:lnTo>
                <a:lnTo>
                  <a:pt x="129426" y="344899"/>
                </a:lnTo>
                <a:lnTo>
                  <a:pt x="108786" y="341723"/>
                </a:lnTo>
                <a:lnTo>
                  <a:pt x="86553" y="331404"/>
                </a:lnTo>
                <a:lnTo>
                  <a:pt x="73560" y="320964"/>
                </a:lnTo>
                <a:lnTo>
                  <a:pt x="69126" y="314175"/>
                </a:lnTo>
                <a:lnTo>
                  <a:pt x="65522" y="303133"/>
                </a:lnTo>
                <a:lnTo>
                  <a:pt x="64455" y="290606"/>
                </a:lnTo>
                <a:lnTo>
                  <a:pt x="66675" y="278606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SMARTInkShape-615">
            <a:extLst>
              <a:ext uri="{FF2B5EF4-FFF2-40B4-BE49-F238E27FC236}">
                <a16:creationId xmlns:a16="http://schemas.microsoft.com/office/drawing/2014/main" xmlns="" id="{306D3E63-0286-40C2-8DC2-653C802180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47825" y="1834071"/>
            <a:ext cx="264320" cy="332594"/>
          </a:xfrm>
          <a:custGeom>
            <a:avLst/>
            <a:gdLst/>
            <a:ahLst/>
            <a:cxnLst/>
            <a:rect l="0" t="0" r="0" b="0"/>
            <a:pathLst>
              <a:path w="264320" h="332594">
                <a:moveTo>
                  <a:pt x="0" y="304292"/>
                </a:moveTo>
                <a:lnTo>
                  <a:pt x="0" y="304292"/>
                </a:lnTo>
                <a:lnTo>
                  <a:pt x="1264" y="305556"/>
                </a:lnTo>
                <a:lnTo>
                  <a:pt x="2590" y="306176"/>
                </a:lnTo>
                <a:lnTo>
                  <a:pt x="4635" y="306644"/>
                </a:lnTo>
                <a:lnTo>
                  <a:pt x="17114" y="316974"/>
                </a:lnTo>
                <a:lnTo>
                  <a:pt x="18895" y="317866"/>
                </a:lnTo>
                <a:lnTo>
                  <a:pt x="26271" y="320386"/>
                </a:lnTo>
                <a:lnTo>
                  <a:pt x="35134" y="325030"/>
                </a:lnTo>
                <a:lnTo>
                  <a:pt x="65075" y="330464"/>
                </a:lnTo>
                <a:lnTo>
                  <a:pt x="72141" y="329775"/>
                </a:lnTo>
                <a:lnTo>
                  <a:pt x="100595" y="323292"/>
                </a:lnTo>
                <a:lnTo>
                  <a:pt x="112653" y="317869"/>
                </a:lnTo>
                <a:lnTo>
                  <a:pt x="115949" y="315089"/>
                </a:lnTo>
                <a:lnTo>
                  <a:pt x="127175" y="307425"/>
                </a:lnTo>
                <a:lnTo>
                  <a:pt x="151474" y="273548"/>
                </a:lnTo>
                <a:lnTo>
                  <a:pt x="169067" y="238927"/>
                </a:lnTo>
                <a:lnTo>
                  <a:pt x="181641" y="204613"/>
                </a:lnTo>
                <a:lnTo>
                  <a:pt x="189728" y="171940"/>
                </a:lnTo>
                <a:lnTo>
                  <a:pt x="194426" y="137033"/>
                </a:lnTo>
                <a:lnTo>
                  <a:pt x="194508" y="104799"/>
                </a:lnTo>
                <a:lnTo>
                  <a:pt x="186258" y="69607"/>
                </a:lnTo>
                <a:lnTo>
                  <a:pt x="173591" y="36524"/>
                </a:lnTo>
                <a:lnTo>
                  <a:pt x="159563" y="14728"/>
                </a:lnTo>
                <a:lnTo>
                  <a:pt x="153688" y="8812"/>
                </a:lnTo>
                <a:lnTo>
                  <a:pt x="141651" y="635"/>
                </a:lnTo>
                <a:lnTo>
                  <a:pt x="139862" y="0"/>
                </a:lnTo>
                <a:lnTo>
                  <a:pt x="137479" y="423"/>
                </a:lnTo>
                <a:lnTo>
                  <a:pt x="133868" y="2149"/>
                </a:lnTo>
                <a:lnTo>
                  <a:pt x="130277" y="5102"/>
                </a:lnTo>
                <a:lnTo>
                  <a:pt x="124625" y="15987"/>
                </a:lnTo>
                <a:lnTo>
                  <a:pt x="121915" y="31271"/>
                </a:lnTo>
                <a:lnTo>
                  <a:pt x="123330" y="66960"/>
                </a:lnTo>
                <a:lnTo>
                  <a:pt x="129928" y="100505"/>
                </a:lnTo>
                <a:lnTo>
                  <a:pt x="133195" y="135253"/>
                </a:lnTo>
                <a:lnTo>
                  <a:pt x="135936" y="166357"/>
                </a:lnTo>
                <a:lnTo>
                  <a:pt x="139339" y="201958"/>
                </a:lnTo>
                <a:lnTo>
                  <a:pt x="144535" y="234145"/>
                </a:lnTo>
                <a:lnTo>
                  <a:pt x="153195" y="269184"/>
                </a:lnTo>
                <a:lnTo>
                  <a:pt x="166928" y="300304"/>
                </a:lnTo>
                <a:lnTo>
                  <a:pt x="180599" y="318084"/>
                </a:lnTo>
                <a:lnTo>
                  <a:pt x="196187" y="327907"/>
                </a:lnTo>
                <a:lnTo>
                  <a:pt x="207407" y="332385"/>
                </a:lnTo>
                <a:lnTo>
                  <a:pt x="228012" y="332593"/>
                </a:lnTo>
                <a:lnTo>
                  <a:pt x="241605" y="329926"/>
                </a:lnTo>
                <a:lnTo>
                  <a:pt x="264319" y="31857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SMARTInkShape-616">
            <a:extLst>
              <a:ext uri="{FF2B5EF4-FFF2-40B4-BE49-F238E27FC236}">
                <a16:creationId xmlns:a16="http://schemas.microsoft.com/office/drawing/2014/main" xmlns="" id="{8F8800FE-39E1-4D6E-8A2D-0DEC60C639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02631" y="2076455"/>
            <a:ext cx="211924" cy="349458"/>
          </a:xfrm>
          <a:custGeom>
            <a:avLst/>
            <a:gdLst/>
            <a:ahLst/>
            <a:cxnLst/>
            <a:rect l="0" t="0" r="0" b="0"/>
            <a:pathLst>
              <a:path w="211924" h="349458">
                <a:moveTo>
                  <a:pt x="0" y="102389"/>
                </a:moveTo>
                <a:lnTo>
                  <a:pt x="0" y="102389"/>
                </a:lnTo>
                <a:lnTo>
                  <a:pt x="0" y="100106"/>
                </a:lnTo>
                <a:lnTo>
                  <a:pt x="1264" y="100037"/>
                </a:lnTo>
                <a:lnTo>
                  <a:pt x="10479" y="95536"/>
                </a:lnTo>
                <a:lnTo>
                  <a:pt x="28371" y="84351"/>
                </a:lnTo>
                <a:lnTo>
                  <a:pt x="34768" y="74321"/>
                </a:lnTo>
                <a:lnTo>
                  <a:pt x="46656" y="40194"/>
                </a:lnTo>
                <a:lnTo>
                  <a:pt x="47624" y="12594"/>
                </a:lnTo>
                <a:lnTo>
                  <a:pt x="46919" y="10181"/>
                </a:lnTo>
                <a:lnTo>
                  <a:pt x="45989" y="8226"/>
                </a:lnTo>
                <a:lnTo>
                  <a:pt x="45253" y="4802"/>
                </a:lnTo>
                <a:lnTo>
                  <a:pt x="45509" y="13037"/>
                </a:lnTo>
                <a:lnTo>
                  <a:pt x="47294" y="21942"/>
                </a:lnTo>
                <a:lnTo>
                  <a:pt x="47624" y="55415"/>
                </a:lnTo>
                <a:lnTo>
                  <a:pt x="48331" y="71659"/>
                </a:lnTo>
                <a:lnTo>
                  <a:pt x="53545" y="92390"/>
                </a:lnTo>
                <a:lnTo>
                  <a:pt x="57198" y="97459"/>
                </a:lnTo>
                <a:lnTo>
                  <a:pt x="61390" y="101573"/>
                </a:lnTo>
                <a:lnTo>
                  <a:pt x="69679" y="106091"/>
                </a:lnTo>
                <a:lnTo>
                  <a:pt x="73269" y="106837"/>
                </a:lnTo>
                <a:lnTo>
                  <a:pt x="77014" y="107012"/>
                </a:lnTo>
                <a:lnTo>
                  <a:pt x="100169" y="99267"/>
                </a:lnTo>
                <a:lnTo>
                  <a:pt x="114244" y="89926"/>
                </a:lnTo>
                <a:lnTo>
                  <a:pt x="121936" y="82088"/>
                </a:lnTo>
                <a:lnTo>
                  <a:pt x="130102" y="68037"/>
                </a:lnTo>
                <a:lnTo>
                  <a:pt x="137642" y="41041"/>
                </a:lnTo>
                <a:lnTo>
                  <a:pt x="138113" y="5436"/>
                </a:lnTo>
                <a:lnTo>
                  <a:pt x="138113" y="2319"/>
                </a:lnTo>
                <a:lnTo>
                  <a:pt x="137848" y="1544"/>
                </a:lnTo>
                <a:lnTo>
                  <a:pt x="137407" y="1028"/>
                </a:lnTo>
                <a:lnTo>
                  <a:pt x="135740" y="0"/>
                </a:lnTo>
                <a:lnTo>
                  <a:pt x="135996" y="15728"/>
                </a:lnTo>
                <a:lnTo>
                  <a:pt x="139954" y="29434"/>
                </a:lnTo>
                <a:lnTo>
                  <a:pt x="144709" y="56553"/>
                </a:lnTo>
                <a:lnTo>
                  <a:pt x="149981" y="70559"/>
                </a:lnTo>
                <a:lnTo>
                  <a:pt x="154682" y="78200"/>
                </a:lnTo>
                <a:lnTo>
                  <a:pt x="164455" y="113705"/>
                </a:lnTo>
                <a:lnTo>
                  <a:pt x="174626" y="147691"/>
                </a:lnTo>
                <a:lnTo>
                  <a:pt x="176693" y="157973"/>
                </a:lnTo>
                <a:lnTo>
                  <a:pt x="181805" y="170508"/>
                </a:lnTo>
                <a:lnTo>
                  <a:pt x="193261" y="205958"/>
                </a:lnTo>
                <a:lnTo>
                  <a:pt x="205138" y="241667"/>
                </a:lnTo>
                <a:lnTo>
                  <a:pt x="211437" y="274401"/>
                </a:lnTo>
                <a:lnTo>
                  <a:pt x="211923" y="309478"/>
                </a:lnTo>
                <a:lnTo>
                  <a:pt x="211399" y="314549"/>
                </a:lnTo>
                <a:lnTo>
                  <a:pt x="207864" y="323354"/>
                </a:lnTo>
                <a:lnTo>
                  <a:pt x="198686" y="336438"/>
                </a:lnTo>
                <a:lnTo>
                  <a:pt x="193962" y="339408"/>
                </a:lnTo>
                <a:lnTo>
                  <a:pt x="163245" y="348432"/>
                </a:lnTo>
                <a:lnTo>
                  <a:pt x="152122" y="349457"/>
                </a:lnTo>
                <a:lnTo>
                  <a:pt x="138442" y="346683"/>
                </a:lnTo>
                <a:lnTo>
                  <a:pt x="125118" y="340035"/>
                </a:lnTo>
                <a:lnTo>
                  <a:pt x="116042" y="329907"/>
                </a:lnTo>
                <a:lnTo>
                  <a:pt x="109558" y="320603"/>
                </a:lnTo>
                <a:lnTo>
                  <a:pt x="103500" y="301002"/>
                </a:lnTo>
                <a:lnTo>
                  <a:pt x="104059" y="266266"/>
                </a:lnTo>
                <a:lnTo>
                  <a:pt x="109326" y="231192"/>
                </a:lnTo>
                <a:lnTo>
                  <a:pt x="122814" y="198283"/>
                </a:lnTo>
                <a:lnTo>
                  <a:pt x="139597" y="166024"/>
                </a:lnTo>
                <a:lnTo>
                  <a:pt x="167166" y="132723"/>
                </a:lnTo>
                <a:lnTo>
                  <a:pt x="194895" y="98294"/>
                </a:lnTo>
                <a:lnTo>
                  <a:pt x="202407" y="8333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9" name="SMARTInkShape-Group423">
            <a:extLst>
              <a:ext uri="{FF2B5EF4-FFF2-40B4-BE49-F238E27FC236}">
                <a16:creationId xmlns:a16="http://schemas.microsoft.com/office/drawing/2014/main" xmlns="" id="{F6E7A16D-7DE4-4BAA-9ADA-504901EBE981}"/>
              </a:ext>
            </a:extLst>
          </p:cNvPr>
          <p:cNvGrpSpPr/>
          <p:nvPr/>
        </p:nvGrpSpPr>
        <p:grpSpPr>
          <a:xfrm>
            <a:off x="2283619" y="2060547"/>
            <a:ext cx="376238" cy="126676"/>
            <a:chOff x="2283619" y="2060547"/>
            <a:chExt cx="376238" cy="126676"/>
          </a:xfrm>
        </p:grpSpPr>
        <p:sp>
          <p:nvSpPr>
            <p:cNvPr id="275" name="SMARTInkShape-617">
              <a:extLst>
                <a:ext uri="{FF2B5EF4-FFF2-40B4-BE49-F238E27FC236}">
                  <a16:creationId xmlns:a16="http://schemas.microsoft.com/office/drawing/2014/main" xmlns="" id="{F828ED5B-E3D0-4CB2-9EF8-4315CE55F9A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62272" y="2060547"/>
              <a:ext cx="97585" cy="126676"/>
            </a:xfrm>
            <a:custGeom>
              <a:avLst/>
              <a:gdLst/>
              <a:ahLst/>
              <a:cxnLst/>
              <a:rect l="0" t="0" r="0" b="0"/>
              <a:pathLst>
                <a:path w="97585" h="126676">
                  <a:moveTo>
                    <a:pt x="97584" y="13522"/>
                  </a:moveTo>
                  <a:lnTo>
                    <a:pt x="97584" y="13522"/>
                  </a:lnTo>
                  <a:lnTo>
                    <a:pt x="95534" y="13522"/>
                  </a:lnTo>
                  <a:lnTo>
                    <a:pt x="86863" y="5181"/>
                  </a:lnTo>
                  <a:lnTo>
                    <a:pt x="62751" y="0"/>
                  </a:lnTo>
                  <a:lnTo>
                    <a:pt x="46870" y="1352"/>
                  </a:lnTo>
                  <a:lnTo>
                    <a:pt x="40224" y="4066"/>
                  </a:lnTo>
                  <a:lnTo>
                    <a:pt x="26092" y="13966"/>
                  </a:lnTo>
                  <a:lnTo>
                    <a:pt x="11612" y="32400"/>
                  </a:lnTo>
                  <a:lnTo>
                    <a:pt x="8263" y="41259"/>
                  </a:lnTo>
                  <a:lnTo>
                    <a:pt x="24" y="75700"/>
                  </a:lnTo>
                  <a:lnTo>
                    <a:pt x="0" y="77199"/>
                  </a:lnTo>
                  <a:lnTo>
                    <a:pt x="3500" y="86415"/>
                  </a:lnTo>
                  <a:lnTo>
                    <a:pt x="21575" y="114896"/>
                  </a:lnTo>
                  <a:lnTo>
                    <a:pt x="28467" y="120552"/>
                  </a:lnTo>
                  <a:lnTo>
                    <a:pt x="36630" y="124397"/>
                  </a:lnTo>
                  <a:lnTo>
                    <a:pt x="47538" y="126675"/>
                  </a:lnTo>
                  <a:lnTo>
                    <a:pt x="73359" y="123409"/>
                  </a:lnTo>
                  <a:lnTo>
                    <a:pt x="76322" y="121098"/>
                  </a:lnTo>
                  <a:lnTo>
                    <a:pt x="85678" y="1135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SMARTInkShape-618">
              <a:extLst>
                <a:ext uri="{FF2B5EF4-FFF2-40B4-BE49-F238E27FC236}">
                  <a16:creationId xmlns:a16="http://schemas.microsoft.com/office/drawing/2014/main" xmlns="" id="{25002A00-318C-44EF-A729-7B2FEA026CF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66988" y="2174081"/>
              <a:ext cx="11907" cy="4764"/>
            </a:xfrm>
            <a:custGeom>
              <a:avLst/>
              <a:gdLst/>
              <a:ahLst/>
              <a:cxnLst/>
              <a:rect l="0" t="0" r="0" b="0"/>
              <a:pathLst>
                <a:path w="11907" h="4764">
                  <a:moveTo>
                    <a:pt x="0" y="4763"/>
                  </a:moveTo>
                  <a:lnTo>
                    <a:pt x="0" y="4763"/>
                  </a:lnTo>
                  <a:lnTo>
                    <a:pt x="1264" y="4763"/>
                  </a:lnTo>
                  <a:lnTo>
                    <a:pt x="2590" y="4057"/>
                  </a:lnTo>
                  <a:lnTo>
                    <a:pt x="3314" y="3499"/>
                  </a:lnTo>
                  <a:lnTo>
                    <a:pt x="5530" y="2878"/>
                  </a:lnTo>
                  <a:lnTo>
                    <a:pt x="8014" y="2338"/>
                  </a:lnTo>
                  <a:lnTo>
                    <a:pt x="1190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7" name="SMARTInkShape-619">
              <a:extLst>
                <a:ext uri="{FF2B5EF4-FFF2-40B4-BE49-F238E27FC236}">
                  <a16:creationId xmlns:a16="http://schemas.microsoft.com/office/drawing/2014/main" xmlns="" id="{C1860F3D-A9F3-47B9-9107-CA599C81ABB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03009" y="2074556"/>
              <a:ext cx="183017" cy="108577"/>
            </a:xfrm>
            <a:custGeom>
              <a:avLst/>
              <a:gdLst/>
              <a:ahLst/>
              <a:cxnLst/>
              <a:rect l="0" t="0" r="0" b="0"/>
              <a:pathLst>
                <a:path w="183017" h="108577">
                  <a:moveTo>
                    <a:pt x="85385" y="9038"/>
                  </a:moveTo>
                  <a:lnTo>
                    <a:pt x="85385" y="9038"/>
                  </a:lnTo>
                  <a:lnTo>
                    <a:pt x="85385" y="7774"/>
                  </a:lnTo>
                  <a:lnTo>
                    <a:pt x="85120" y="7401"/>
                  </a:lnTo>
                  <a:lnTo>
                    <a:pt x="84679" y="7153"/>
                  </a:lnTo>
                  <a:lnTo>
                    <a:pt x="84121" y="6987"/>
                  </a:lnTo>
                  <a:lnTo>
                    <a:pt x="75929" y="1932"/>
                  </a:lnTo>
                  <a:lnTo>
                    <a:pt x="55360" y="0"/>
                  </a:lnTo>
                  <a:lnTo>
                    <a:pt x="34644" y="5119"/>
                  </a:lnTo>
                  <a:lnTo>
                    <a:pt x="27345" y="8783"/>
                  </a:lnTo>
                  <a:lnTo>
                    <a:pt x="6140" y="26710"/>
                  </a:lnTo>
                  <a:lnTo>
                    <a:pt x="3373" y="31060"/>
                  </a:lnTo>
                  <a:lnTo>
                    <a:pt x="522" y="43542"/>
                  </a:lnTo>
                  <a:lnTo>
                    <a:pt x="0" y="58172"/>
                  </a:lnTo>
                  <a:lnTo>
                    <a:pt x="4667" y="77031"/>
                  </a:lnTo>
                  <a:lnTo>
                    <a:pt x="9547" y="84793"/>
                  </a:lnTo>
                  <a:lnTo>
                    <a:pt x="21248" y="98808"/>
                  </a:lnTo>
                  <a:lnTo>
                    <a:pt x="36088" y="106650"/>
                  </a:lnTo>
                  <a:lnTo>
                    <a:pt x="42515" y="108576"/>
                  </a:lnTo>
                  <a:lnTo>
                    <a:pt x="53539" y="104513"/>
                  </a:lnTo>
                  <a:lnTo>
                    <a:pt x="67638" y="97499"/>
                  </a:lnTo>
                  <a:lnTo>
                    <a:pt x="78310" y="87508"/>
                  </a:lnTo>
                  <a:lnTo>
                    <a:pt x="85356" y="72738"/>
                  </a:lnTo>
                  <a:lnTo>
                    <a:pt x="89675" y="55056"/>
                  </a:lnTo>
                  <a:lnTo>
                    <a:pt x="87559" y="33196"/>
                  </a:lnTo>
                  <a:lnTo>
                    <a:pt x="85723" y="26285"/>
                  </a:lnTo>
                  <a:lnTo>
                    <a:pt x="85387" y="16593"/>
                  </a:lnTo>
                  <a:lnTo>
                    <a:pt x="87435" y="14167"/>
                  </a:lnTo>
                  <a:lnTo>
                    <a:pt x="87545" y="14310"/>
                  </a:lnTo>
                  <a:lnTo>
                    <a:pt x="90146" y="48337"/>
                  </a:lnTo>
                  <a:lnTo>
                    <a:pt x="90853" y="67608"/>
                  </a:lnTo>
                  <a:lnTo>
                    <a:pt x="96789" y="82868"/>
                  </a:lnTo>
                  <a:lnTo>
                    <a:pt x="103784" y="91485"/>
                  </a:lnTo>
                  <a:lnTo>
                    <a:pt x="111920" y="97653"/>
                  </a:lnTo>
                  <a:lnTo>
                    <a:pt x="126690" y="104771"/>
                  </a:lnTo>
                  <a:lnTo>
                    <a:pt x="134434" y="105825"/>
                  </a:lnTo>
                  <a:lnTo>
                    <a:pt x="164068" y="99180"/>
                  </a:lnTo>
                  <a:lnTo>
                    <a:pt x="183016" y="90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SMARTInkShape-620">
              <a:extLst>
                <a:ext uri="{FF2B5EF4-FFF2-40B4-BE49-F238E27FC236}">
                  <a16:creationId xmlns:a16="http://schemas.microsoft.com/office/drawing/2014/main" xmlns="" id="{2B790621-7F1D-436E-853A-34EE3A78B7F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283619" y="2176463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264" y="9525"/>
                  </a:lnTo>
                  <a:lnTo>
                    <a:pt x="2590" y="8819"/>
                  </a:lnTo>
                  <a:lnTo>
                    <a:pt x="4724" y="7172"/>
                  </a:lnTo>
                  <a:lnTo>
                    <a:pt x="285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0" name="SMARTInkShape-621">
            <a:extLst>
              <a:ext uri="{FF2B5EF4-FFF2-40B4-BE49-F238E27FC236}">
                <a16:creationId xmlns:a16="http://schemas.microsoft.com/office/drawing/2014/main" xmlns="" id="{2327DE8E-4FEB-411C-A14E-2172432B5F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38425" y="1928813"/>
            <a:ext cx="273845" cy="257027"/>
          </a:xfrm>
          <a:custGeom>
            <a:avLst/>
            <a:gdLst/>
            <a:ahLst/>
            <a:cxnLst/>
            <a:rect l="0" t="0" r="0" b="0"/>
            <a:pathLst>
              <a:path w="273845" h="257027">
                <a:moveTo>
                  <a:pt x="0" y="0"/>
                </a:moveTo>
                <a:lnTo>
                  <a:pt x="0" y="0"/>
                </a:lnTo>
                <a:lnTo>
                  <a:pt x="0" y="4635"/>
                </a:lnTo>
                <a:lnTo>
                  <a:pt x="3770" y="13695"/>
                </a:lnTo>
                <a:lnTo>
                  <a:pt x="4757" y="46965"/>
                </a:lnTo>
                <a:lnTo>
                  <a:pt x="5468" y="81940"/>
                </a:lnTo>
                <a:lnTo>
                  <a:pt x="7124" y="117354"/>
                </a:lnTo>
                <a:lnTo>
                  <a:pt x="7845" y="126417"/>
                </a:lnTo>
                <a:lnTo>
                  <a:pt x="11567" y="160848"/>
                </a:lnTo>
                <a:lnTo>
                  <a:pt x="15903" y="195611"/>
                </a:lnTo>
                <a:lnTo>
                  <a:pt x="20784" y="230145"/>
                </a:lnTo>
                <a:lnTo>
                  <a:pt x="21945" y="235496"/>
                </a:lnTo>
                <a:lnTo>
                  <a:pt x="25972" y="244573"/>
                </a:lnTo>
                <a:lnTo>
                  <a:pt x="28829" y="248311"/>
                </a:lnTo>
                <a:lnTo>
                  <a:pt x="38438" y="255486"/>
                </a:lnTo>
                <a:lnTo>
                  <a:pt x="40984" y="256424"/>
                </a:lnTo>
                <a:lnTo>
                  <a:pt x="49459" y="257026"/>
                </a:lnTo>
                <a:lnTo>
                  <a:pt x="63459" y="253847"/>
                </a:lnTo>
                <a:lnTo>
                  <a:pt x="70381" y="250530"/>
                </a:lnTo>
                <a:lnTo>
                  <a:pt x="81823" y="243105"/>
                </a:lnTo>
                <a:lnTo>
                  <a:pt x="94386" y="226960"/>
                </a:lnTo>
                <a:lnTo>
                  <a:pt x="108991" y="195433"/>
                </a:lnTo>
                <a:lnTo>
                  <a:pt x="111662" y="181408"/>
                </a:lnTo>
                <a:lnTo>
                  <a:pt x="111919" y="145739"/>
                </a:lnTo>
                <a:lnTo>
                  <a:pt x="111919" y="145399"/>
                </a:lnTo>
                <a:lnTo>
                  <a:pt x="112183" y="153537"/>
                </a:lnTo>
                <a:lnTo>
                  <a:pt x="113291" y="158057"/>
                </a:lnTo>
                <a:lnTo>
                  <a:pt x="112197" y="184442"/>
                </a:lnTo>
                <a:lnTo>
                  <a:pt x="116925" y="217000"/>
                </a:lnTo>
                <a:lnTo>
                  <a:pt x="121100" y="226700"/>
                </a:lnTo>
                <a:lnTo>
                  <a:pt x="129941" y="240568"/>
                </a:lnTo>
                <a:lnTo>
                  <a:pt x="136818" y="245956"/>
                </a:lnTo>
                <a:lnTo>
                  <a:pt x="145811" y="248873"/>
                </a:lnTo>
                <a:lnTo>
                  <a:pt x="159782" y="244398"/>
                </a:lnTo>
                <a:lnTo>
                  <a:pt x="167215" y="241020"/>
                </a:lnTo>
                <a:lnTo>
                  <a:pt x="176983" y="232209"/>
                </a:lnTo>
                <a:lnTo>
                  <a:pt x="181233" y="226141"/>
                </a:lnTo>
                <a:lnTo>
                  <a:pt x="191766" y="200002"/>
                </a:lnTo>
                <a:lnTo>
                  <a:pt x="192873" y="169437"/>
                </a:lnTo>
                <a:lnTo>
                  <a:pt x="190529" y="151702"/>
                </a:lnTo>
                <a:lnTo>
                  <a:pt x="190255" y="151141"/>
                </a:lnTo>
                <a:lnTo>
                  <a:pt x="189807" y="150766"/>
                </a:lnTo>
                <a:lnTo>
                  <a:pt x="188452" y="150166"/>
                </a:lnTo>
                <a:lnTo>
                  <a:pt x="189821" y="151949"/>
                </a:lnTo>
                <a:lnTo>
                  <a:pt x="190299" y="154353"/>
                </a:lnTo>
                <a:lnTo>
                  <a:pt x="191202" y="171323"/>
                </a:lnTo>
                <a:lnTo>
                  <a:pt x="192135" y="175362"/>
                </a:lnTo>
                <a:lnTo>
                  <a:pt x="193439" y="185912"/>
                </a:lnTo>
                <a:lnTo>
                  <a:pt x="194452" y="189254"/>
                </a:lnTo>
                <a:lnTo>
                  <a:pt x="199809" y="211791"/>
                </a:lnTo>
                <a:lnTo>
                  <a:pt x="204324" y="221702"/>
                </a:lnTo>
                <a:lnTo>
                  <a:pt x="215418" y="235549"/>
                </a:lnTo>
                <a:lnTo>
                  <a:pt x="226364" y="243391"/>
                </a:lnTo>
                <a:lnTo>
                  <a:pt x="249375" y="252833"/>
                </a:lnTo>
                <a:lnTo>
                  <a:pt x="273844" y="25241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SMARTInkShape-622">
            <a:extLst>
              <a:ext uri="{FF2B5EF4-FFF2-40B4-BE49-F238E27FC236}">
                <a16:creationId xmlns:a16="http://schemas.microsoft.com/office/drawing/2014/main" xmlns="" id="{C68E5B87-1851-4DEB-9C23-67BDF87558F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00375" y="2074149"/>
            <a:ext cx="261939" cy="108919"/>
          </a:xfrm>
          <a:custGeom>
            <a:avLst/>
            <a:gdLst/>
            <a:ahLst/>
            <a:cxnLst/>
            <a:rect l="0" t="0" r="0" b="0"/>
            <a:pathLst>
              <a:path w="261939" h="108919">
                <a:moveTo>
                  <a:pt x="0" y="54689"/>
                </a:moveTo>
                <a:lnTo>
                  <a:pt x="0" y="54689"/>
                </a:lnTo>
                <a:lnTo>
                  <a:pt x="1264" y="25445"/>
                </a:lnTo>
                <a:lnTo>
                  <a:pt x="3314" y="19624"/>
                </a:lnTo>
                <a:lnTo>
                  <a:pt x="10000" y="11490"/>
                </a:lnTo>
                <a:lnTo>
                  <a:pt x="21682" y="2996"/>
                </a:lnTo>
                <a:lnTo>
                  <a:pt x="27385" y="831"/>
                </a:lnTo>
                <a:lnTo>
                  <a:pt x="36007" y="0"/>
                </a:lnTo>
                <a:lnTo>
                  <a:pt x="41272" y="2472"/>
                </a:lnTo>
                <a:lnTo>
                  <a:pt x="54839" y="12272"/>
                </a:lnTo>
                <a:lnTo>
                  <a:pt x="62026" y="22429"/>
                </a:lnTo>
                <a:lnTo>
                  <a:pt x="68857" y="35547"/>
                </a:lnTo>
                <a:lnTo>
                  <a:pt x="71098" y="48493"/>
                </a:lnTo>
                <a:lnTo>
                  <a:pt x="71437" y="83526"/>
                </a:lnTo>
                <a:lnTo>
                  <a:pt x="71438" y="92789"/>
                </a:lnTo>
                <a:lnTo>
                  <a:pt x="71438" y="58351"/>
                </a:lnTo>
                <a:lnTo>
                  <a:pt x="72702" y="46083"/>
                </a:lnTo>
                <a:lnTo>
                  <a:pt x="81760" y="22262"/>
                </a:lnTo>
                <a:lnTo>
                  <a:pt x="89214" y="11828"/>
                </a:lnTo>
                <a:lnTo>
                  <a:pt x="94351" y="7743"/>
                </a:lnTo>
                <a:lnTo>
                  <a:pt x="101491" y="5268"/>
                </a:lnTo>
                <a:lnTo>
                  <a:pt x="103580" y="4678"/>
                </a:lnTo>
                <a:lnTo>
                  <a:pt x="105390" y="3534"/>
                </a:lnTo>
                <a:lnTo>
                  <a:pt x="106508" y="3388"/>
                </a:lnTo>
                <a:lnTo>
                  <a:pt x="109161" y="3930"/>
                </a:lnTo>
                <a:lnTo>
                  <a:pt x="121545" y="10260"/>
                </a:lnTo>
                <a:lnTo>
                  <a:pt x="130178" y="18486"/>
                </a:lnTo>
                <a:lnTo>
                  <a:pt x="140848" y="33184"/>
                </a:lnTo>
                <a:lnTo>
                  <a:pt x="141974" y="36664"/>
                </a:lnTo>
                <a:lnTo>
                  <a:pt x="145234" y="72004"/>
                </a:lnTo>
                <a:lnTo>
                  <a:pt x="145256" y="95157"/>
                </a:lnTo>
                <a:lnTo>
                  <a:pt x="147307" y="97219"/>
                </a:lnTo>
                <a:lnTo>
                  <a:pt x="145346" y="95259"/>
                </a:lnTo>
                <a:lnTo>
                  <a:pt x="145962" y="63034"/>
                </a:lnTo>
                <a:lnTo>
                  <a:pt x="149583" y="51456"/>
                </a:lnTo>
                <a:lnTo>
                  <a:pt x="160207" y="28737"/>
                </a:lnTo>
                <a:lnTo>
                  <a:pt x="176975" y="8693"/>
                </a:lnTo>
                <a:lnTo>
                  <a:pt x="179285" y="7787"/>
                </a:lnTo>
                <a:lnTo>
                  <a:pt x="188482" y="7106"/>
                </a:lnTo>
                <a:lnTo>
                  <a:pt x="191015" y="8493"/>
                </a:lnTo>
                <a:lnTo>
                  <a:pt x="202429" y="17893"/>
                </a:lnTo>
                <a:lnTo>
                  <a:pt x="207750" y="24962"/>
                </a:lnTo>
                <a:lnTo>
                  <a:pt x="209313" y="33272"/>
                </a:lnTo>
                <a:lnTo>
                  <a:pt x="209272" y="47685"/>
                </a:lnTo>
                <a:lnTo>
                  <a:pt x="207198" y="72476"/>
                </a:lnTo>
                <a:lnTo>
                  <a:pt x="211232" y="91359"/>
                </a:lnTo>
                <a:lnTo>
                  <a:pt x="217491" y="104709"/>
                </a:lnTo>
                <a:lnTo>
                  <a:pt x="221193" y="106730"/>
                </a:lnTo>
                <a:lnTo>
                  <a:pt x="229665" y="108918"/>
                </a:lnTo>
                <a:lnTo>
                  <a:pt x="244617" y="105549"/>
                </a:lnTo>
                <a:lnTo>
                  <a:pt x="261938" y="97551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6" name="SMARTInkShape-Group426">
            <a:extLst>
              <a:ext uri="{FF2B5EF4-FFF2-40B4-BE49-F238E27FC236}">
                <a16:creationId xmlns:a16="http://schemas.microsoft.com/office/drawing/2014/main" xmlns="" id="{D4ECE2A0-9530-4C59-895F-ECF37288926B}"/>
              </a:ext>
            </a:extLst>
          </p:cNvPr>
          <p:cNvGrpSpPr/>
          <p:nvPr/>
        </p:nvGrpSpPr>
        <p:grpSpPr>
          <a:xfrm>
            <a:off x="3272353" y="2014538"/>
            <a:ext cx="528123" cy="176088"/>
            <a:chOff x="3272353" y="2014538"/>
            <a:chExt cx="528123" cy="176088"/>
          </a:xfrm>
        </p:grpSpPr>
        <p:sp>
          <p:nvSpPr>
            <p:cNvPr id="282" name="SMARTInkShape-623">
              <a:extLst>
                <a:ext uri="{FF2B5EF4-FFF2-40B4-BE49-F238E27FC236}">
                  <a16:creationId xmlns:a16="http://schemas.microsoft.com/office/drawing/2014/main" xmlns="" id="{79B5E0CD-FB7B-4611-BF3D-382B6FC35E5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69481" y="2014538"/>
              <a:ext cx="4764" cy="2382"/>
            </a:xfrm>
            <a:custGeom>
              <a:avLst/>
              <a:gdLst/>
              <a:ahLst/>
              <a:cxnLst/>
              <a:rect l="0" t="0" r="0" b="0"/>
              <a:pathLst>
                <a:path w="4764" h="2382">
                  <a:moveTo>
                    <a:pt x="4763" y="2381"/>
                  </a:moveTo>
                  <a:lnTo>
                    <a:pt x="4763" y="2381"/>
                  </a:lnTo>
                  <a:lnTo>
                    <a:pt x="1215" y="2381"/>
                  </a:lnTo>
                  <a:lnTo>
                    <a:pt x="810" y="2116"/>
                  </a:lnTo>
                  <a:lnTo>
                    <a:pt x="540" y="167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3" name="SMARTInkShape-624">
              <a:extLst>
                <a:ext uri="{FF2B5EF4-FFF2-40B4-BE49-F238E27FC236}">
                  <a16:creationId xmlns:a16="http://schemas.microsoft.com/office/drawing/2014/main" xmlns="" id="{8B2E463D-E566-4C96-95ED-CA2FDF852FA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38525" y="2016919"/>
              <a:ext cx="2382" cy="1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0" y="0"/>
                  </a:moveTo>
                  <a:lnTo>
                    <a:pt x="0" y="0"/>
                  </a:lnTo>
                  <a:lnTo>
                    <a:pt x="23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4" name="SMARTInkShape-625">
              <a:extLst>
                <a:ext uri="{FF2B5EF4-FFF2-40B4-BE49-F238E27FC236}">
                  <a16:creationId xmlns:a16="http://schemas.microsoft.com/office/drawing/2014/main" xmlns="" id="{AAD1C88A-0A48-44F1-9C99-3834CE18087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59994" y="2166938"/>
              <a:ext cx="40482" cy="9526"/>
            </a:xfrm>
            <a:custGeom>
              <a:avLst/>
              <a:gdLst/>
              <a:ahLst/>
              <a:cxnLst/>
              <a:rect l="0" t="0" r="0" b="0"/>
              <a:pathLst>
                <a:path w="40482" h="9526">
                  <a:moveTo>
                    <a:pt x="0" y="9525"/>
                  </a:moveTo>
                  <a:lnTo>
                    <a:pt x="0" y="9525"/>
                  </a:lnTo>
                  <a:lnTo>
                    <a:pt x="15779" y="6996"/>
                  </a:lnTo>
                  <a:lnTo>
                    <a:pt x="4048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SMARTInkShape-626">
              <a:extLst>
                <a:ext uri="{FF2B5EF4-FFF2-40B4-BE49-F238E27FC236}">
                  <a16:creationId xmlns:a16="http://schemas.microsoft.com/office/drawing/2014/main" xmlns="" id="{80494EE7-778A-4961-8CF8-198972E5D8D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72353" y="2076486"/>
              <a:ext cx="373303" cy="114140"/>
            </a:xfrm>
            <a:custGeom>
              <a:avLst/>
              <a:gdLst/>
              <a:ahLst/>
              <a:cxnLst/>
              <a:rect l="0" t="0" r="0" b="0"/>
              <a:pathLst>
                <a:path w="373303" h="114140">
                  <a:moveTo>
                    <a:pt x="82828" y="9489"/>
                  </a:moveTo>
                  <a:lnTo>
                    <a:pt x="82828" y="9489"/>
                  </a:lnTo>
                  <a:lnTo>
                    <a:pt x="78353" y="7604"/>
                  </a:lnTo>
                  <a:lnTo>
                    <a:pt x="77464" y="7439"/>
                  </a:lnTo>
                  <a:lnTo>
                    <a:pt x="66661" y="356"/>
                  </a:lnTo>
                  <a:lnTo>
                    <a:pt x="65044" y="80"/>
                  </a:lnTo>
                  <a:lnTo>
                    <a:pt x="37641" y="3281"/>
                  </a:lnTo>
                  <a:lnTo>
                    <a:pt x="32935" y="5495"/>
                  </a:lnTo>
                  <a:lnTo>
                    <a:pt x="15954" y="20089"/>
                  </a:lnTo>
                  <a:lnTo>
                    <a:pt x="7316" y="33396"/>
                  </a:lnTo>
                  <a:lnTo>
                    <a:pt x="2632" y="46892"/>
                  </a:lnTo>
                  <a:lnTo>
                    <a:pt x="0" y="66484"/>
                  </a:lnTo>
                  <a:lnTo>
                    <a:pt x="860" y="71333"/>
                  </a:lnTo>
                  <a:lnTo>
                    <a:pt x="12946" y="95096"/>
                  </a:lnTo>
                  <a:lnTo>
                    <a:pt x="16227" y="97895"/>
                  </a:lnTo>
                  <a:lnTo>
                    <a:pt x="20684" y="100375"/>
                  </a:lnTo>
                  <a:lnTo>
                    <a:pt x="36531" y="104126"/>
                  </a:lnTo>
                  <a:lnTo>
                    <a:pt x="47284" y="104394"/>
                  </a:lnTo>
                  <a:lnTo>
                    <a:pt x="59039" y="101414"/>
                  </a:lnTo>
                  <a:lnTo>
                    <a:pt x="68281" y="96458"/>
                  </a:lnTo>
                  <a:lnTo>
                    <a:pt x="75476" y="89678"/>
                  </a:lnTo>
                  <a:lnTo>
                    <a:pt x="81993" y="78245"/>
                  </a:lnTo>
                  <a:lnTo>
                    <a:pt x="84256" y="72165"/>
                  </a:lnTo>
                  <a:lnTo>
                    <a:pt x="85202" y="38957"/>
                  </a:lnTo>
                  <a:lnTo>
                    <a:pt x="84944" y="27608"/>
                  </a:lnTo>
                  <a:lnTo>
                    <a:pt x="80450" y="7280"/>
                  </a:lnTo>
                  <a:lnTo>
                    <a:pt x="84244" y="15241"/>
                  </a:lnTo>
                  <a:lnTo>
                    <a:pt x="89948" y="50552"/>
                  </a:lnTo>
                  <a:lnTo>
                    <a:pt x="96606" y="82929"/>
                  </a:lnTo>
                  <a:lnTo>
                    <a:pt x="105434" y="101779"/>
                  </a:lnTo>
                  <a:lnTo>
                    <a:pt x="113015" y="108066"/>
                  </a:lnTo>
                  <a:lnTo>
                    <a:pt x="118172" y="110752"/>
                  </a:lnTo>
                  <a:lnTo>
                    <a:pt x="129365" y="111784"/>
                  </a:lnTo>
                  <a:lnTo>
                    <a:pt x="141328" y="109279"/>
                  </a:lnTo>
                  <a:lnTo>
                    <a:pt x="145341" y="107286"/>
                  </a:lnTo>
                  <a:lnTo>
                    <a:pt x="162550" y="91629"/>
                  </a:lnTo>
                  <a:lnTo>
                    <a:pt x="177273" y="66326"/>
                  </a:lnTo>
                  <a:lnTo>
                    <a:pt x="181909" y="43643"/>
                  </a:lnTo>
                  <a:lnTo>
                    <a:pt x="182839" y="7999"/>
                  </a:lnTo>
                  <a:lnTo>
                    <a:pt x="182841" y="1333"/>
                  </a:lnTo>
                  <a:lnTo>
                    <a:pt x="183105" y="1141"/>
                  </a:lnTo>
                  <a:lnTo>
                    <a:pt x="183546" y="1278"/>
                  </a:lnTo>
                  <a:lnTo>
                    <a:pt x="184105" y="1634"/>
                  </a:lnTo>
                  <a:lnTo>
                    <a:pt x="184477" y="2135"/>
                  </a:lnTo>
                  <a:lnTo>
                    <a:pt x="184891" y="3398"/>
                  </a:lnTo>
                  <a:lnTo>
                    <a:pt x="185884" y="11617"/>
                  </a:lnTo>
                  <a:lnTo>
                    <a:pt x="186839" y="15462"/>
                  </a:lnTo>
                  <a:lnTo>
                    <a:pt x="188769" y="41248"/>
                  </a:lnTo>
                  <a:lnTo>
                    <a:pt x="187623" y="71599"/>
                  </a:lnTo>
                  <a:lnTo>
                    <a:pt x="190294" y="86208"/>
                  </a:lnTo>
                  <a:lnTo>
                    <a:pt x="195320" y="99114"/>
                  </a:lnTo>
                  <a:lnTo>
                    <a:pt x="200385" y="103925"/>
                  </a:lnTo>
                  <a:lnTo>
                    <a:pt x="206913" y="107437"/>
                  </a:lnTo>
                  <a:lnTo>
                    <a:pt x="212610" y="108890"/>
                  </a:lnTo>
                  <a:lnTo>
                    <a:pt x="225330" y="109448"/>
                  </a:lnTo>
                  <a:lnTo>
                    <a:pt x="232325" y="105693"/>
                  </a:lnTo>
                  <a:lnTo>
                    <a:pt x="265915" y="78836"/>
                  </a:lnTo>
                  <a:lnTo>
                    <a:pt x="276764" y="67177"/>
                  </a:lnTo>
                  <a:lnTo>
                    <a:pt x="294910" y="32236"/>
                  </a:lnTo>
                  <a:lnTo>
                    <a:pt x="297472" y="26743"/>
                  </a:lnTo>
                  <a:lnTo>
                    <a:pt x="299402" y="10934"/>
                  </a:lnTo>
                  <a:lnTo>
                    <a:pt x="299515" y="3231"/>
                  </a:lnTo>
                  <a:lnTo>
                    <a:pt x="298814" y="2033"/>
                  </a:lnTo>
                  <a:lnTo>
                    <a:pt x="297471" y="373"/>
                  </a:lnTo>
                  <a:lnTo>
                    <a:pt x="297626" y="236"/>
                  </a:lnTo>
                  <a:lnTo>
                    <a:pt x="299220" y="0"/>
                  </a:lnTo>
                  <a:lnTo>
                    <a:pt x="299432" y="2503"/>
                  </a:lnTo>
                  <a:lnTo>
                    <a:pt x="299992" y="3509"/>
                  </a:lnTo>
                  <a:lnTo>
                    <a:pt x="303306" y="6188"/>
                  </a:lnTo>
                  <a:lnTo>
                    <a:pt x="338132" y="28281"/>
                  </a:lnTo>
                  <a:lnTo>
                    <a:pt x="358583" y="46474"/>
                  </a:lnTo>
                  <a:lnTo>
                    <a:pt x="367966" y="60177"/>
                  </a:lnTo>
                  <a:lnTo>
                    <a:pt x="372669" y="75522"/>
                  </a:lnTo>
                  <a:lnTo>
                    <a:pt x="373302" y="88025"/>
                  </a:lnTo>
                  <a:lnTo>
                    <a:pt x="371287" y="97653"/>
                  </a:lnTo>
                  <a:lnTo>
                    <a:pt x="368528" y="103081"/>
                  </a:lnTo>
                  <a:lnTo>
                    <a:pt x="361831" y="108452"/>
                  </a:lnTo>
                  <a:lnTo>
                    <a:pt x="354408" y="110866"/>
                  </a:lnTo>
                  <a:lnTo>
                    <a:pt x="327818" y="114139"/>
                  </a:lnTo>
                  <a:lnTo>
                    <a:pt x="320459" y="112963"/>
                  </a:lnTo>
                  <a:lnTo>
                    <a:pt x="309959" y="108294"/>
                  </a:lnTo>
                  <a:lnTo>
                    <a:pt x="301903" y="10235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7" name="SMARTInkShape-627">
            <a:extLst>
              <a:ext uri="{FF2B5EF4-FFF2-40B4-BE49-F238E27FC236}">
                <a16:creationId xmlns:a16="http://schemas.microsoft.com/office/drawing/2014/main" xmlns="" id="{91A98EEB-AF8A-4E47-9527-48691124F4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96261" y="2072038"/>
            <a:ext cx="342353" cy="125496"/>
          </a:xfrm>
          <a:custGeom>
            <a:avLst/>
            <a:gdLst/>
            <a:ahLst/>
            <a:cxnLst/>
            <a:rect l="0" t="0" r="0" b="0"/>
            <a:pathLst>
              <a:path w="342353" h="125496">
                <a:moveTo>
                  <a:pt x="78033" y="6793"/>
                </a:moveTo>
                <a:lnTo>
                  <a:pt x="78033" y="6793"/>
                </a:lnTo>
                <a:lnTo>
                  <a:pt x="79297" y="6793"/>
                </a:lnTo>
                <a:lnTo>
                  <a:pt x="79405" y="7058"/>
                </a:lnTo>
                <a:lnTo>
                  <a:pt x="78819" y="8057"/>
                </a:lnTo>
                <a:lnTo>
                  <a:pt x="78292" y="7901"/>
                </a:lnTo>
                <a:lnTo>
                  <a:pt x="76287" y="5681"/>
                </a:lnTo>
                <a:lnTo>
                  <a:pt x="72764" y="3781"/>
                </a:lnTo>
                <a:lnTo>
                  <a:pt x="72139" y="3197"/>
                </a:lnTo>
                <a:lnTo>
                  <a:pt x="59994" y="625"/>
                </a:lnTo>
                <a:lnTo>
                  <a:pt x="42146" y="0"/>
                </a:lnTo>
                <a:lnTo>
                  <a:pt x="31650" y="2975"/>
                </a:lnTo>
                <a:lnTo>
                  <a:pt x="15565" y="15015"/>
                </a:lnTo>
                <a:lnTo>
                  <a:pt x="7015" y="25576"/>
                </a:lnTo>
                <a:lnTo>
                  <a:pt x="686" y="40344"/>
                </a:lnTo>
                <a:lnTo>
                  <a:pt x="0" y="43841"/>
                </a:lnTo>
                <a:lnTo>
                  <a:pt x="3545" y="65216"/>
                </a:lnTo>
                <a:lnTo>
                  <a:pt x="7325" y="75631"/>
                </a:lnTo>
                <a:lnTo>
                  <a:pt x="24066" y="101511"/>
                </a:lnTo>
                <a:lnTo>
                  <a:pt x="29352" y="105649"/>
                </a:lnTo>
                <a:lnTo>
                  <a:pt x="38940" y="110242"/>
                </a:lnTo>
                <a:lnTo>
                  <a:pt x="48615" y="111306"/>
                </a:lnTo>
                <a:lnTo>
                  <a:pt x="58552" y="109615"/>
                </a:lnTo>
                <a:lnTo>
                  <a:pt x="74479" y="101566"/>
                </a:lnTo>
                <a:lnTo>
                  <a:pt x="77159" y="99097"/>
                </a:lnTo>
                <a:lnTo>
                  <a:pt x="80155" y="94027"/>
                </a:lnTo>
                <a:lnTo>
                  <a:pt x="86717" y="71909"/>
                </a:lnTo>
                <a:lnTo>
                  <a:pt x="87557" y="36547"/>
                </a:lnTo>
                <a:lnTo>
                  <a:pt x="87558" y="15557"/>
                </a:lnTo>
                <a:lnTo>
                  <a:pt x="87293" y="15017"/>
                </a:lnTo>
                <a:lnTo>
                  <a:pt x="86852" y="14657"/>
                </a:lnTo>
                <a:lnTo>
                  <a:pt x="86294" y="14417"/>
                </a:lnTo>
                <a:lnTo>
                  <a:pt x="85921" y="13992"/>
                </a:lnTo>
                <a:lnTo>
                  <a:pt x="85275" y="11929"/>
                </a:lnTo>
                <a:lnTo>
                  <a:pt x="86470" y="12930"/>
                </a:lnTo>
                <a:lnTo>
                  <a:pt x="86568" y="13266"/>
                </a:lnTo>
                <a:lnTo>
                  <a:pt x="86369" y="13490"/>
                </a:lnTo>
                <a:lnTo>
                  <a:pt x="85971" y="13639"/>
                </a:lnTo>
                <a:lnTo>
                  <a:pt x="85971" y="13738"/>
                </a:lnTo>
                <a:lnTo>
                  <a:pt x="86676" y="13849"/>
                </a:lnTo>
                <a:lnTo>
                  <a:pt x="86705" y="14407"/>
                </a:lnTo>
                <a:lnTo>
                  <a:pt x="85430" y="19294"/>
                </a:lnTo>
                <a:lnTo>
                  <a:pt x="89839" y="54587"/>
                </a:lnTo>
                <a:lnTo>
                  <a:pt x="92878" y="83214"/>
                </a:lnTo>
                <a:lnTo>
                  <a:pt x="99177" y="111654"/>
                </a:lnTo>
                <a:lnTo>
                  <a:pt x="104721" y="118942"/>
                </a:lnTo>
                <a:lnTo>
                  <a:pt x="113071" y="124219"/>
                </a:lnTo>
                <a:lnTo>
                  <a:pt x="119018" y="125371"/>
                </a:lnTo>
                <a:lnTo>
                  <a:pt x="129510" y="125495"/>
                </a:lnTo>
                <a:lnTo>
                  <a:pt x="147881" y="119141"/>
                </a:lnTo>
                <a:lnTo>
                  <a:pt x="165377" y="109080"/>
                </a:lnTo>
                <a:lnTo>
                  <a:pt x="178620" y="93701"/>
                </a:lnTo>
                <a:lnTo>
                  <a:pt x="186444" y="77075"/>
                </a:lnTo>
                <a:lnTo>
                  <a:pt x="189723" y="55312"/>
                </a:lnTo>
                <a:lnTo>
                  <a:pt x="189952" y="20592"/>
                </a:lnTo>
                <a:lnTo>
                  <a:pt x="189952" y="12599"/>
                </a:lnTo>
                <a:lnTo>
                  <a:pt x="190216" y="20151"/>
                </a:lnTo>
                <a:lnTo>
                  <a:pt x="194354" y="45463"/>
                </a:lnTo>
                <a:lnTo>
                  <a:pt x="195056" y="77384"/>
                </a:lnTo>
                <a:lnTo>
                  <a:pt x="199504" y="98548"/>
                </a:lnTo>
                <a:lnTo>
                  <a:pt x="207394" y="113970"/>
                </a:lnTo>
                <a:lnTo>
                  <a:pt x="213858" y="119137"/>
                </a:lnTo>
                <a:lnTo>
                  <a:pt x="216275" y="120224"/>
                </a:lnTo>
                <a:lnTo>
                  <a:pt x="220388" y="120836"/>
                </a:lnTo>
                <a:lnTo>
                  <a:pt x="229791" y="119141"/>
                </a:lnTo>
                <a:lnTo>
                  <a:pt x="235564" y="116752"/>
                </a:lnTo>
                <a:lnTo>
                  <a:pt x="249667" y="105326"/>
                </a:lnTo>
                <a:lnTo>
                  <a:pt x="261584" y="91123"/>
                </a:lnTo>
                <a:lnTo>
                  <a:pt x="272025" y="67704"/>
                </a:lnTo>
                <a:lnTo>
                  <a:pt x="275630" y="33815"/>
                </a:lnTo>
                <a:lnTo>
                  <a:pt x="275677" y="5564"/>
                </a:lnTo>
                <a:lnTo>
                  <a:pt x="275677" y="40255"/>
                </a:lnTo>
                <a:lnTo>
                  <a:pt x="276382" y="52640"/>
                </a:lnTo>
                <a:lnTo>
                  <a:pt x="284416" y="87346"/>
                </a:lnTo>
                <a:lnTo>
                  <a:pt x="287056" y="94513"/>
                </a:lnTo>
                <a:lnTo>
                  <a:pt x="294073" y="103475"/>
                </a:lnTo>
                <a:lnTo>
                  <a:pt x="300001" y="108347"/>
                </a:lnTo>
                <a:lnTo>
                  <a:pt x="305184" y="110137"/>
                </a:lnTo>
                <a:lnTo>
                  <a:pt x="308049" y="110614"/>
                </a:lnTo>
                <a:lnTo>
                  <a:pt x="314053" y="109733"/>
                </a:lnTo>
                <a:lnTo>
                  <a:pt x="342352" y="9966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0" name="SMARTInkShape-Group428">
            <a:extLst>
              <a:ext uri="{FF2B5EF4-FFF2-40B4-BE49-F238E27FC236}">
                <a16:creationId xmlns:a16="http://schemas.microsoft.com/office/drawing/2014/main" xmlns="" id="{48FA3F6E-96C1-458E-A168-E09342951D4D}"/>
              </a:ext>
            </a:extLst>
          </p:cNvPr>
          <p:cNvGrpSpPr/>
          <p:nvPr/>
        </p:nvGrpSpPr>
        <p:grpSpPr>
          <a:xfrm>
            <a:off x="4275006" y="2074223"/>
            <a:ext cx="859732" cy="115132"/>
            <a:chOff x="4275006" y="2074223"/>
            <a:chExt cx="859732" cy="115132"/>
          </a:xfrm>
        </p:grpSpPr>
        <p:sp>
          <p:nvSpPr>
            <p:cNvPr id="288" name="SMARTInkShape-628">
              <a:extLst>
                <a:ext uri="{FF2B5EF4-FFF2-40B4-BE49-F238E27FC236}">
                  <a16:creationId xmlns:a16="http://schemas.microsoft.com/office/drawing/2014/main" xmlns="" id="{B1EDE2C9-51D6-46E3-800C-ADC48DF33C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12842" y="2168215"/>
              <a:ext cx="21896" cy="16944"/>
            </a:xfrm>
            <a:custGeom>
              <a:avLst/>
              <a:gdLst/>
              <a:ahLst/>
              <a:cxnLst/>
              <a:rect l="0" t="0" r="0" b="0"/>
              <a:pathLst>
                <a:path w="21896" h="16944">
                  <a:moveTo>
                    <a:pt x="13989" y="5866"/>
                  </a:moveTo>
                  <a:lnTo>
                    <a:pt x="13989" y="5866"/>
                  </a:lnTo>
                  <a:lnTo>
                    <a:pt x="12725" y="4602"/>
                  </a:lnTo>
                  <a:lnTo>
                    <a:pt x="12353" y="4494"/>
                  </a:lnTo>
                  <a:lnTo>
                    <a:pt x="12104" y="4687"/>
                  </a:lnTo>
                  <a:lnTo>
                    <a:pt x="11564" y="5607"/>
                  </a:lnTo>
                  <a:lnTo>
                    <a:pt x="9258" y="8212"/>
                  </a:lnTo>
                  <a:lnTo>
                    <a:pt x="14407" y="13150"/>
                  </a:lnTo>
                  <a:lnTo>
                    <a:pt x="16645" y="14395"/>
                  </a:lnTo>
                  <a:lnTo>
                    <a:pt x="19392" y="15096"/>
                  </a:lnTo>
                  <a:lnTo>
                    <a:pt x="19972" y="14665"/>
                  </a:lnTo>
                  <a:lnTo>
                    <a:pt x="20617" y="12776"/>
                  </a:lnTo>
                  <a:lnTo>
                    <a:pt x="21088" y="6239"/>
                  </a:lnTo>
                  <a:lnTo>
                    <a:pt x="20838" y="5321"/>
                  </a:lnTo>
                  <a:lnTo>
                    <a:pt x="20407" y="4709"/>
                  </a:lnTo>
                  <a:lnTo>
                    <a:pt x="13484" y="242"/>
                  </a:lnTo>
                  <a:lnTo>
                    <a:pt x="12065" y="0"/>
                  </a:lnTo>
                  <a:lnTo>
                    <a:pt x="6540" y="924"/>
                  </a:lnTo>
                  <a:lnTo>
                    <a:pt x="3094" y="2170"/>
                  </a:lnTo>
                  <a:lnTo>
                    <a:pt x="1209" y="3606"/>
                  </a:lnTo>
                  <a:lnTo>
                    <a:pt x="707" y="4360"/>
                  </a:lnTo>
                  <a:lnTo>
                    <a:pt x="0" y="7948"/>
                  </a:lnTo>
                  <a:lnTo>
                    <a:pt x="540" y="10143"/>
                  </a:lnTo>
                  <a:lnTo>
                    <a:pt x="1054" y="11099"/>
                  </a:lnTo>
                  <a:lnTo>
                    <a:pt x="5570" y="14972"/>
                  </a:lnTo>
                  <a:lnTo>
                    <a:pt x="9408" y="16943"/>
                  </a:lnTo>
                  <a:lnTo>
                    <a:pt x="12041" y="16698"/>
                  </a:lnTo>
                  <a:lnTo>
                    <a:pt x="14976" y="15443"/>
                  </a:lnTo>
                  <a:lnTo>
                    <a:pt x="19338" y="11761"/>
                  </a:lnTo>
                  <a:lnTo>
                    <a:pt x="21482" y="8839"/>
                  </a:lnTo>
                  <a:lnTo>
                    <a:pt x="21895" y="7583"/>
                  </a:lnTo>
                  <a:lnTo>
                    <a:pt x="21133" y="348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9" name="SMARTInkShape-629">
              <a:extLst>
                <a:ext uri="{FF2B5EF4-FFF2-40B4-BE49-F238E27FC236}">
                  <a16:creationId xmlns:a16="http://schemas.microsoft.com/office/drawing/2014/main" xmlns="" id="{9BA7B2DA-DC63-4EBB-A3A6-CF8E1421EA6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75006" y="2074223"/>
              <a:ext cx="751814" cy="115132"/>
            </a:xfrm>
            <a:custGeom>
              <a:avLst/>
              <a:gdLst/>
              <a:ahLst/>
              <a:cxnLst/>
              <a:rect l="0" t="0" r="0" b="0"/>
              <a:pathLst>
                <a:path w="751814" h="115132">
                  <a:moveTo>
                    <a:pt x="4100" y="52233"/>
                  </a:moveTo>
                  <a:lnTo>
                    <a:pt x="4100" y="52233"/>
                  </a:lnTo>
                  <a:lnTo>
                    <a:pt x="0" y="54284"/>
                  </a:lnTo>
                  <a:lnTo>
                    <a:pt x="44" y="54394"/>
                  </a:lnTo>
                  <a:lnTo>
                    <a:pt x="1446" y="54585"/>
                  </a:lnTo>
                  <a:lnTo>
                    <a:pt x="12526" y="35809"/>
                  </a:lnTo>
                  <a:lnTo>
                    <a:pt x="33151" y="11618"/>
                  </a:lnTo>
                  <a:lnTo>
                    <a:pt x="46379" y="1598"/>
                  </a:lnTo>
                  <a:lnTo>
                    <a:pt x="49730" y="365"/>
                  </a:lnTo>
                  <a:lnTo>
                    <a:pt x="53662" y="0"/>
                  </a:lnTo>
                  <a:lnTo>
                    <a:pt x="62868" y="1910"/>
                  </a:lnTo>
                  <a:lnTo>
                    <a:pt x="66026" y="3497"/>
                  </a:lnTo>
                  <a:lnTo>
                    <a:pt x="70074" y="5955"/>
                  </a:lnTo>
                  <a:lnTo>
                    <a:pt x="71101" y="6300"/>
                  </a:lnTo>
                  <a:lnTo>
                    <a:pt x="75076" y="11842"/>
                  </a:lnTo>
                  <a:lnTo>
                    <a:pt x="77077" y="16394"/>
                  </a:lnTo>
                  <a:lnTo>
                    <a:pt x="82519" y="51534"/>
                  </a:lnTo>
                  <a:lnTo>
                    <a:pt x="80796" y="86081"/>
                  </a:lnTo>
                  <a:lnTo>
                    <a:pt x="80300" y="109240"/>
                  </a:lnTo>
                  <a:lnTo>
                    <a:pt x="80300" y="106812"/>
                  </a:lnTo>
                  <a:lnTo>
                    <a:pt x="81006" y="104889"/>
                  </a:lnTo>
                  <a:lnTo>
                    <a:pt x="81564" y="104006"/>
                  </a:lnTo>
                  <a:lnTo>
                    <a:pt x="82351" y="100235"/>
                  </a:lnTo>
                  <a:lnTo>
                    <a:pt x="82680" y="65651"/>
                  </a:lnTo>
                  <a:lnTo>
                    <a:pt x="83387" y="53865"/>
                  </a:lnTo>
                  <a:lnTo>
                    <a:pt x="89324" y="31479"/>
                  </a:lnTo>
                  <a:lnTo>
                    <a:pt x="101897" y="14159"/>
                  </a:lnTo>
                  <a:lnTo>
                    <a:pt x="104716" y="11499"/>
                  </a:lnTo>
                  <a:lnTo>
                    <a:pt x="112068" y="8387"/>
                  </a:lnTo>
                  <a:lnTo>
                    <a:pt x="117669" y="7265"/>
                  </a:lnTo>
                  <a:lnTo>
                    <a:pt x="123122" y="7336"/>
                  </a:lnTo>
                  <a:lnTo>
                    <a:pt x="127178" y="9179"/>
                  </a:lnTo>
                  <a:lnTo>
                    <a:pt x="137665" y="17169"/>
                  </a:lnTo>
                  <a:lnTo>
                    <a:pt x="151792" y="36466"/>
                  </a:lnTo>
                  <a:lnTo>
                    <a:pt x="157780" y="59616"/>
                  </a:lnTo>
                  <a:lnTo>
                    <a:pt x="161230" y="91522"/>
                  </a:lnTo>
                  <a:lnTo>
                    <a:pt x="158884" y="106859"/>
                  </a:lnTo>
                  <a:lnTo>
                    <a:pt x="160254" y="106974"/>
                  </a:lnTo>
                  <a:lnTo>
                    <a:pt x="159668" y="106989"/>
                  </a:lnTo>
                  <a:lnTo>
                    <a:pt x="159405" y="106729"/>
                  </a:lnTo>
                  <a:lnTo>
                    <a:pt x="158950" y="104951"/>
                  </a:lnTo>
                  <a:lnTo>
                    <a:pt x="158618" y="96348"/>
                  </a:lnTo>
                  <a:lnTo>
                    <a:pt x="156832" y="87437"/>
                  </a:lnTo>
                  <a:lnTo>
                    <a:pt x="155334" y="69937"/>
                  </a:lnTo>
                  <a:lnTo>
                    <a:pt x="159787" y="34979"/>
                  </a:lnTo>
                  <a:lnTo>
                    <a:pt x="167820" y="20426"/>
                  </a:lnTo>
                  <a:lnTo>
                    <a:pt x="174072" y="14122"/>
                  </a:lnTo>
                  <a:lnTo>
                    <a:pt x="180580" y="10073"/>
                  </a:lnTo>
                  <a:lnTo>
                    <a:pt x="187362" y="7599"/>
                  </a:lnTo>
                  <a:lnTo>
                    <a:pt x="194199" y="7043"/>
                  </a:lnTo>
                  <a:lnTo>
                    <a:pt x="203242" y="8901"/>
                  </a:lnTo>
                  <a:lnTo>
                    <a:pt x="206202" y="10308"/>
                  </a:lnTo>
                  <a:lnTo>
                    <a:pt x="217378" y="20580"/>
                  </a:lnTo>
                  <a:lnTo>
                    <a:pt x="221487" y="26803"/>
                  </a:lnTo>
                  <a:lnTo>
                    <a:pt x="224674" y="37548"/>
                  </a:lnTo>
                  <a:lnTo>
                    <a:pt x="228134" y="72490"/>
                  </a:lnTo>
                  <a:lnTo>
                    <a:pt x="231482" y="92876"/>
                  </a:lnTo>
                  <a:lnTo>
                    <a:pt x="234868" y="99906"/>
                  </a:lnTo>
                  <a:lnTo>
                    <a:pt x="237720" y="102525"/>
                  </a:lnTo>
                  <a:lnTo>
                    <a:pt x="241017" y="104483"/>
                  </a:lnTo>
                  <a:lnTo>
                    <a:pt x="245128" y="107999"/>
                  </a:lnTo>
                  <a:lnTo>
                    <a:pt x="251012" y="109386"/>
                  </a:lnTo>
                  <a:lnTo>
                    <a:pt x="260512" y="109384"/>
                  </a:lnTo>
                  <a:lnTo>
                    <a:pt x="265081" y="106561"/>
                  </a:lnTo>
                  <a:lnTo>
                    <a:pt x="283149" y="89307"/>
                  </a:lnTo>
                  <a:lnTo>
                    <a:pt x="301322" y="66973"/>
                  </a:lnTo>
                  <a:lnTo>
                    <a:pt x="303592" y="65399"/>
                  </a:lnTo>
                  <a:lnTo>
                    <a:pt x="329926" y="53888"/>
                  </a:lnTo>
                  <a:lnTo>
                    <a:pt x="339097" y="45750"/>
                  </a:lnTo>
                  <a:lnTo>
                    <a:pt x="345851" y="30706"/>
                  </a:lnTo>
                  <a:lnTo>
                    <a:pt x="346660" y="26482"/>
                  </a:lnTo>
                  <a:lnTo>
                    <a:pt x="346635" y="19409"/>
                  </a:lnTo>
                  <a:lnTo>
                    <a:pt x="345691" y="15508"/>
                  </a:lnTo>
                  <a:lnTo>
                    <a:pt x="341144" y="9073"/>
                  </a:lnTo>
                  <a:lnTo>
                    <a:pt x="338400" y="6592"/>
                  </a:lnTo>
                  <a:lnTo>
                    <a:pt x="331992" y="3233"/>
                  </a:lnTo>
                  <a:lnTo>
                    <a:pt x="329923" y="2674"/>
                  </a:lnTo>
                  <a:lnTo>
                    <a:pt x="318180" y="5581"/>
                  </a:lnTo>
                  <a:lnTo>
                    <a:pt x="313737" y="7836"/>
                  </a:lnTo>
                  <a:lnTo>
                    <a:pt x="304082" y="18701"/>
                  </a:lnTo>
                  <a:lnTo>
                    <a:pt x="298646" y="31780"/>
                  </a:lnTo>
                  <a:lnTo>
                    <a:pt x="297058" y="54009"/>
                  </a:lnTo>
                  <a:lnTo>
                    <a:pt x="297719" y="60873"/>
                  </a:lnTo>
                  <a:lnTo>
                    <a:pt x="301323" y="69844"/>
                  </a:lnTo>
                  <a:lnTo>
                    <a:pt x="316977" y="93205"/>
                  </a:lnTo>
                  <a:lnTo>
                    <a:pt x="328421" y="102135"/>
                  </a:lnTo>
                  <a:lnTo>
                    <a:pt x="332147" y="103884"/>
                  </a:lnTo>
                  <a:lnTo>
                    <a:pt x="333129" y="104130"/>
                  </a:lnTo>
                  <a:lnTo>
                    <a:pt x="334926" y="105814"/>
                  </a:lnTo>
                  <a:lnTo>
                    <a:pt x="335776" y="107004"/>
                  </a:lnTo>
                  <a:lnTo>
                    <a:pt x="336871" y="107797"/>
                  </a:lnTo>
                  <a:lnTo>
                    <a:pt x="339500" y="108678"/>
                  </a:lnTo>
                  <a:lnTo>
                    <a:pt x="342432" y="108364"/>
                  </a:lnTo>
                  <a:lnTo>
                    <a:pt x="356198" y="103767"/>
                  </a:lnTo>
                  <a:lnTo>
                    <a:pt x="372597" y="90873"/>
                  </a:lnTo>
                  <a:lnTo>
                    <a:pt x="374781" y="88192"/>
                  </a:lnTo>
                  <a:lnTo>
                    <a:pt x="393913" y="53594"/>
                  </a:lnTo>
                  <a:lnTo>
                    <a:pt x="399089" y="45610"/>
                  </a:lnTo>
                  <a:lnTo>
                    <a:pt x="404203" y="28683"/>
                  </a:lnTo>
                  <a:lnTo>
                    <a:pt x="418953" y="12338"/>
                  </a:lnTo>
                  <a:lnTo>
                    <a:pt x="424806" y="8125"/>
                  </a:lnTo>
                  <a:lnTo>
                    <a:pt x="429510" y="7139"/>
                  </a:lnTo>
                  <a:lnTo>
                    <a:pt x="435353" y="7284"/>
                  </a:lnTo>
                  <a:lnTo>
                    <a:pt x="437686" y="8267"/>
                  </a:lnTo>
                  <a:lnTo>
                    <a:pt x="447460" y="16990"/>
                  </a:lnTo>
                  <a:lnTo>
                    <a:pt x="454941" y="32324"/>
                  </a:lnTo>
                  <a:lnTo>
                    <a:pt x="460638" y="62789"/>
                  </a:lnTo>
                  <a:lnTo>
                    <a:pt x="461300" y="98195"/>
                  </a:lnTo>
                  <a:lnTo>
                    <a:pt x="461300" y="99858"/>
                  </a:lnTo>
                  <a:lnTo>
                    <a:pt x="465401" y="103959"/>
                  </a:lnTo>
                  <a:lnTo>
                    <a:pt x="465769" y="105032"/>
                  </a:lnTo>
                  <a:lnTo>
                    <a:pt x="466045" y="108937"/>
                  </a:lnTo>
                  <a:lnTo>
                    <a:pt x="468415" y="111732"/>
                  </a:lnTo>
                  <a:lnTo>
                    <a:pt x="466555" y="107285"/>
                  </a:lnTo>
                  <a:lnTo>
                    <a:pt x="466063" y="72200"/>
                  </a:lnTo>
                  <a:lnTo>
                    <a:pt x="472046" y="41204"/>
                  </a:lnTo>
                  <a:lnTo>
                    <a:pt x="474538" y="34149"/>
                  </a:lnTo>
                  <a:lnTo>
                    <a:pt x="477350" y="25373"/>
                  </a:lnTo>
                  <a:lnTo>
                    <a:pt x="481167" y="18589"/>
                  </a:lnTo>
                  <a:lnTo>
                    <a:pt x="490009" y="11332"/>
                  </a:lnTo>
                  <a:lnTo>
                    <a:pt x="496647" y="8688"/>
                  </a:lnTo>
                  <a:lnTo>
                    <a:pt x="511812" y="7034"/>
                  </a:lnTo>
                  <a:lnTo>
                    <a:pt x="515660" y="8267"/>
                  </a:lnTo>
                  <a:lnTo>
                    <a:pt x="524834" y="14638"/>
                  </a:lnTo>
                  <a:lnTo>
                    <a:pt x="527285" y="17797"/>
                  </a:lnTo>
                  <a:lnTo>
                    <a:pt x="531589" y="28325"/>
                  </a:lnTo>
                  <a:lnTo>
                    <a:pt x="532724" y="55026"/>
                  </a:lnTo>
                  <a:lnTo>
                    <a:pt x="531557" y="66758"/>
                  </a:lnTo>
                  <a:lnTo>
                    <a:pt x="534625" y="90027"/>
                  </a:lnTo>
                  <a:lnTo>
                    <a:pt x="541784" y="101136"/>
                  </a:lnTo>
                  <a:lnTo>
                    <a:pt x="543637" y="103866"/>
                  </a:lnTo>
                  <a:lnTo>
                    <a:pt x="546527" y="110567"/>
                  </a:lnTo>
                  <a:lnTo>
                    <a:pt x="550670" y="112674"/>
                  </a:lnTo>
                  <a:lnTo>
                    <a:pt x="556925" y="114974"/>
                  </a:lnTo>
                  <a:lnTo>
                    <a:pt x="560774" y="115131"/>
                  </a:lnTo>
                  <a:lnTo>
                    <a:pt x="576941" y="111495"/>
                  </a:lnTo>
                  <a:lnTo>
                    <a:pt x="589757" y="104016"/>
                  </a:lnTo>
                  <a:lnTo>
                    <a:pt x="596701" y="97182"/>
                  </a:lnTo>
                  <a:lnTo>
                    <a:pt x="606313" y="82817"/>
                  </a:lnTo>
                  <a:lnTo>
                    <a:pt x="610056" y="68152"/>
                  </a:lnTo>
                  <a:lnTo>
                    <a:pt x="611304" y="36126"/>
                  </a:lnTo>
                  <a:lnTo>
                    <a:pt x="608738" y="20588"/>
                  </a:lnTo>
                  <a:lnTo>
                    <a:pt x="606783" y="16642"/>
                  </a:lnTo>
                  <a:lnTo>
                    <a:pt x="606586" y="14516"/>
                  </a:lnTo>
                  <a:lnTo>
                    <a:pt x="606557" y="18477"/>
                  </a:lnTo>
                  <a:lnTo>
                    <a:pt x="608193" y="20979"/>
                  </a:lnTo>
                  <a:lnTo>
                    <a:pt x="612010" y="54045"/>
                  </a:lnTo>
                  <a:lnTo>
                    <a:pt x="615975" y="87937"/>
                  </a:lnTo>
                  <a:lnTo>
                    <a:pt x="617962" y="96945"/>
                  </a:lnTo>
                  <a:lnTo>
                    <a:pt x="620401" y="101082"/>
                  </a:lnTo>
                  <a:lnTo>
                    <a:pt x="626081" y="107382"/>
                  </a:lnTo>
                  <a:lnTo>
                    <a:pt x="629257" y="108494"/>
                  </a:lnTo>
                  <a:lnTo>
                    <a:pt x="645992" y="109368"/>
                  </a:lnTo>
                  <a:lnTo>
                    <a:pt x="649307" y="107965"/>
                  </a:lnTo>
                  <a:lnTo>
                    <a:pt x="660615" y="97721"/>
                  </a:lnTo>
                  <a:lnTo>
                    <a:pt x="667466" y="88000"/>
                  </a:lnTo>
                  <a:lnTo>
                    <a:pt x="670405" y="82946"/>
                  </a:lnTo>
                  <a:lnTo>
                    <a:pt x="678092" y="72490"/>
                  </a:lnTo>
                  <a:lnTo>
                    <a:pt x="688778" y="41617"/>
                  </a:lnTo>
                  <a:lnTo>
                    <a:pt x="689303" y="32390"/>
                  </a:lnTo>
                  <a:lnTo>
                    <a:pt x="686851" y="13825"/>
                  </a:lnTo>
                  <a:lnTo>
                    <a:pt x="685476" y="8986"/>
                  </a:lnTo>
                  <a:lnTo>
                    <a:pt x="685168" y="5115"/>
                  </a:lnTo>
                  <a:lnTo>
                    <a:pt x="684893" y="4946"/>
                  </a:lnTo>
                  <a:lnTo>
                    <a:pt x="683090" y="4653"/>
                  </a:lnTo>
                  <a:lnTo>
                    <a:pt x="682979" y="4902"/>
                  </a:lnTo>
                  <a:lnTo>
                    <a:pt x="682855" y="5885"/>
                  </a:lnTo>
                  <a:lnTo>
                    <a:pt x="682095" y="7204"/>
                  </a:lnTo>
                  <a:lnTo>
                    <a:pt x="681522" y="7926"/>
                  </a:lnTo>
                  <a:lnTo>
                    <a:pt x="681590" y="10845"/>
                  </a:lnTo>
                  <a:lnTo>
                    <a:pt x="688421" y="45313"/>
                  </a:lnTo>
                  <a:lnTo>
                    <a:pt x="693203" y="80654"/>
                  </a:lnTo>
                  <a:lnTo>
                    <a:pt x="697061" y="91283"/>
                  </a:lnTo>
                  <a:lnTo>
                    <a:pt x="702916" y="99768"/>
                  </a:lnTo>
                  <a:lnTo>
                    <a:pt x="715426" y="109069"/>
                  </a:lnTo>
                  <a:lnTo>
                    <a:pt x="719413" y="110567"/>
                  </a:lnTo>
                  <a:lnTo>
                    <a:pt x="727161" y="111410"/>
                  </a:lnTo>
                  <a:lnTo>
                    <a:pt x="751813" y="1046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1" name="SMARTInkShape-630">
            <a:extLst>
              <a:ext uri="{FF2B5EF4-FFF2-40B4-BE49-F238E27FC236}">
                <a16:creationId xmlns:a16="http://schemas.microsoft.com/office/drawing/2014/main" xmlns="" id="{C7479953-B7D3-42AD-93BF-6657ADF36FD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62088" y="2650331"/>
            <a:ext cx="7086" cy="10898"/>
          </a:xfrm>
          <a:custGeom>
            <a:avLst/>
            <a:gdLst/>
            <a:ahLst/>
            <a:cxnLst/>
            <a:rect l="0" t="0" r="0" b="0"/>
            <a:pathLst>
              <a:path w="7086" h="10898">
                <a:moveTo>
                  <a:pt x="0" y="9525"/>
                </a:moveTo>
                <a:lnTo>
                  <a:pt x="0" y="9525"/>
                </a:lnTo>
                <a:lnTo>
                  <a:pt x="4100" y="9525"/>
                </a:lnTo>
                <a:lnTo>
                  <a:pt x="3302" y="9525"/>
                </a:lnTo>
                <a:lnTo>
                  <a:pt x="2995" y="9790"/>
                </a:lnTo>
                <a:lnTo>
                  <a:pt x="2654" y="10789"/>
                </a:lnTo>
                <a:lnTo>
                  <a:pt x="2563" y="10897"/>
                </a:lnTo>
                <a:lnTo>
                  <a:pt x="2388" y="9594"/>
                </a:lnTo>
                <a:lnTo>
                  <a:pt x="5655" y="7638"/>
                </a:lnTo>
                <a:lnTo>
                  <a:pt x="6482" y="6217"/>
                </a:lnTo>
                <a:lnTo>
                  <a:pt x="7013" y="3149"/>
                </a:lnTo>
                <a:lnTo>
                  <a:pt x="7085" y="1576"/>
                </a:lnTo>
                <a:lnTo>
                  <a:pt x="6575" y="1051"/>
                </a:lnTo>
                <a:lnTo>
                  <a:pt x="3038" y="139"/>
                </a:lnTo>
                <a:lnTo>
                  <a:pt x="3" y="0"/>
                </a:lnTo>
                <a:lnTo>
                  <a:pt x="2381" y="238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5" name="SMARTInkShape-Group431">
            <a:extLst>
              <a:ext uri="{FF2B5EF4-FFF2-40B4-BE49-F238E27FC236}">
                <a16:creationId xmlns:a16="http://schemas.microsoft.com/office/drawing/2014/main" xmlns="" id="{9CEB5466-F02B-4A1F-AA7A-27F7EE97D972}"/>
              </a:ext>
            </a:extLst>
          </p:cNvPr>
          <p:cNvGrpSpPr/>
          <p:nvPr/>
        </p:nvGrpSpPr>
        <p:grpSpPr>
          <a:xfrm>
            <a:off x="925163" y="2298915"/>
            <a:ext cx="158307" cy="349036"/>
            <a:chOff x="925163" y="2298915"/>
            <a:chExt cx="158307" cy="349036"/>
          </a:xfrm>
        </p:grpSpPr>
        <p:sp>
          <p:nvSpPr>
            <p:cNvPr id="292" name="SMARTInkShape-631">
              <a:extLst>
                <a:ext uri="{FF2B5EF4-FFF2-40B4-BE49-F238E27FC236}">
                  <a16:creationId xmlns:a16="http://schemas.microsoft.com/office/drawing/2014/main" xmlns="" id="{26225A9C-6C97-41ED-AF54-EFDD2968DDD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5163" y="2307431"/>
              <a:ext cx="86869" cy="339033"/>
            </a:xfrm>
            <a:custGeom>
              <a:avLst/>
              <a:gdLst/>
              <a:ahLst/>
              <a:cxnLst/>
              <a:rect l="0" t="0" r="0" b="0"/>
              <a:pathLst>
                <a:path w="86869" h="339033">
                  <a:moveTo>
                    <a:pt x="86868" y="0"/>
                  </a:moveTo>
                  <a:lnTo>
                    <a:pt x="86868" y="0"/>
                  </a:lnTo>
                  <a:lnTo>
                    <a:pt x="84983" y="4475"/>
                  </a:lnTo>
                  <a:lnTo>
                    <a:pt x="74995" y="40152"/>
                  </a:lnTo>
                  <a:lnTo>
                    <a:pt x="71725" y="55361"/>
                  </a:lnTo>
                  <a:lnTo>
                    <a:pt x="62288" y="90077"/>
                  </a:lnTo>
                  <a:lnTo>
                    <a:pt x="51900" y="125700"/>
                  </a:lnTo>
                  <a:lnTo>
                    <a:pt x="41269" y="160256"/>
                  </a:lnTo>
                  <a:lnTo>
                    <a:pt x="33792" y="191140"/>
                  </a:lnTo>
                  <a:lnTo>
                    <a:pt x="24592" y="223589"/>
                  </a:lnTo>
                  <a:lnTo>
                    <a:pt x="13916" y="258251"/>
                  </a:lnTo>
                  <a:lnTo>
                    <a:pt x="7792" y="293179"/>
                  </a:lnTo>
                  <a:lnTo>
                    <a:pt x="1649" y="327061"/>
                  </a:lnTo>
                  <a:lnTo>
                    <a:pt x="0" y="333092"/>
                  </a:lnTo>
                  <a:lnTo>
                    <a:pt x="1008" y="339032"/>
                  </a:lnTo>
                  <a:lnTo>
                    <a:pt x="1143" y="3381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3" name="SMARTInkShape-632">
              <a:extLst>
                <a:ext uri="{FF2B5EF4-FFF2-40B4-BE49-F238E27FC236}">
                  <a16:creationId xmlns:a16="http://schemas.microsoft.com/office/drawing/2014/main" xmlns="" id="{4DBDC7F1-26E7-42BD-801E-B422461195A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04888" y="2298915"/>
              <a:ext cx="78582" cy="349036"/>
            </a:xfrm>
            <a:custGeom>
              <a:avLst/>
              <a:gdLst/>
              <a:ahLst/>
              <a:cxnLst/>
              <a:rect l="0" t="0" r="0" b="0"/>
              <a:pathLst>
                <a:path w="78582" h="349036">
                  <a:moveTo>
                    <a:pt x="0" y="1373"/>
                  </a:moveTo>
                  <a:lnTo>
                    <a:pt x="0" y="1373"/>
                  </a:lnTo>
                  <a:lnTo>
                    <a:pt x="2528" y="108"/>
                  </a:lnTo>
                  <a:lnTo>
                    <a:pt x="3273" y="0"/>
                  </a:lnTo>
                  <a:lnTo>
                    <a:pt x="3769" y="193"/>
                  </a:lnTo>
                  <a:lnTo>
                    <a:pt x="4566" y="1140"/>
                  </a:lnTo>
                  <a:lnTo>
                    <a:pt x="5968" y="1304"/>
                  </a:lnTo>
                  <a:lnTo>
                    <a:pt x="6360" y="1591"/>
                  </a:lnTo>
                  <a:lnTo>
                    <a:pt x="6795" y="2616"/>
                  </a:lnTo>
                  <a:lnTo>
                    <a:pt x="17065" y="36033"/>
                  </a:lnTo>
                  <a:lnTo>
                    <a:pt x="22995" y="67990"/>
                  </a:lnTo>
                  <a:lnTo>
                    <a:pt x="26984" y="100375"/>
                  </a:lnTo>
                  <a:lnTo>
                    <a:pt x="30383" y="134750"/>
                  </a:lnTo>
                  <a:lnTo>
                    <a:pt x="35424" y="167626"/>
                  </a:lnTo>
                  <a:lnTo>
                    <a:pt x="42443" y="200633"/>
                  </a:lnTo>
                  <a:lnTo>
                    <a:pt x="51042" y="235624"/>
                  </a:lnTo>
                  <a:lnTo>
                    <a:pt x="60195" y="271280"/>
                  </a:lnTo>
                  <a:lnTo>
                    <a:pt x="66360" y="304654"/>
                  </a:lnTo>
                  <a:lnTo>
                    <a:pt x="67920" y="320702"/>
                  </a:lnTo>
                  <a:lnTo>
                    <a:pt x="71496" y="330987"/>
                  </a:lnTo>
                  <a:lnTo>
                    <a:pt x="74624" y="337797"/>
                  </a:lnTo>
                  <a:lnTo>
                    <a:pt x="76698" y="343942"/>
                  </a:lnTo>
                  <a:lnTo>
                    <a:pt x="77744" y="345713"/>
                  </a:lnTo>
                  <a:lnTo>
                    <a:pt x="78581" y="34903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4" name="SMARTInkShape-633">
              <a:extLst>
                <a:ext uri="{FF2B5EF4-FFF2-40B4-BE49-F238E27FC236}">
                  <a16:creationId xmlns:a16="http://schemas.microsoft.com/office/drawing/2014/main" xmlns="" id="{722AE4AE-6385-4784-A54A-9653AD3B356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9169" y="2471738"/>
              <a:ext cx="84039" cy="6129"/>
            </a:xfrm>
            <a:custGeom>
              <a:avLst/>
              <a:gdLst/>
              <a:ahLst/>
              <a:cxnLst/>
              <a:rect l="0" t="0" r="0" b="0"/>
              <a:pathLst>
                <a:path w="84039" h="6129">
                  <a:moveTo>
                    <a:pt x="0" y="0"/>
                  </a:moveTo>
                  <a:lnTo>
                    <a:pt x="0" y="0"/>
                  </a:lnTo>
                  <a:lnTo>
                    <a:pt x="9339" y="2352"/>
                  </a:lnTo>
                  <a:lnTo>
                    <a:pt x="42249" y="4430"/>
                  </a:lnTo>
                  <a:lnTo>
                    <a:pt x="72539" y="5455"/>
                  </a:lnTo>
                  <a:lnTo>
                    <a:pt x="76425" y="6128"/>
                  </a:lnTo>
                  <a:lnTo>
                    <a:pt x="83592" y="4994"/>
                  </a:lnTo>
                  <a:lnTo>
                    <a:pt x="84038" y="4652"/>
                  </a:lnTo>
                  <a:lnTo>
                    <a:pt x="83344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8" name="SMARTInkShape-Group432">
            <a:extLst>
              <a:ext uri="{FF2B5EF4-FFF2-40B4-BE49-F238E27FC236}">
                <a16:creationId xmlns:a16="http://schemas.microsoft.com/office/drawing/2014/main" xmlns="" id="{9FC6E8BE-409B-4656-BCAB-4FD83616BF1C}"/>
              </a:ext>
            </a:extLst>
          </p:cNvPr>
          <p:cNvGrpSpPr/>
          <p:nvPr/>
        </p:nvGrpSpPr>
        <p:grpSpPr>
          <a:xfrm>
            <a:off x="1471614" y="2321820"/>
            <a:ext cx="254793" cy="354705"/>
            <a:chOff x="1471614" y="2321820"/>
            <a:chExt cx="254793" cy="354705"/>
          </a:xfrm>
        </p:grpSpPr>
        <p:sp>
          <p:nvSpPr>
            <p:cNvPr id="296" name="SMARTInkShape-634">
              <a:extLst>
                <a:ext uri="{FF2B5EF4-FFF2-40B4-BE49-F238E27FC236}">
                  <a16:creationId xmlns:a16="http://schemas.microsoft.com/office/drawing/2014/main" xmlns="" id="{63C3213C-115E-45C0-83FD-AC7CD56ADA8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71614" y="2321820"/>
              <a:ext cx="199733" cy="354705"/>
            </a:xfrm>
            <a:custGeom>
              <a:avLst/>
              <a:gdLst/>
              <a:ahLst/>
              <a:cxnLst/>
              <a:rect l="0" t="0" r="0" b="0"/>
              <a:pathLst>
                <a:path w="199733" h="354705">
                  <a:moveTo>
                    <a:pt x="64292" y="228499"/>
                  </a:moveTo>
                  <a:lnTo>
                    <a:pt x="64292" y="228499"/>
                  </a:lnTo>
                  <a:lnTo>
                    <a:pt x="64292" y="225970"/>
                  </a:lnTo>
                  <a:lnTo>
                    <a:pt x="63763" y="225226"/>
                  </a:lnTo>
                  <a:lnTo>
                    <a:pt x="62881" y="224729"/>
                  </a:lnTo>
                  <a:lnTo>
                    <a:pt x="58928" y="223932"/>
                  </a:lnTo>
                  <a:lnTo>
                    <a:pt x="55147" y="223794"/>
                  </a:lnTo>
                  <a:lnTo>
                    <a:pt x="52908" y="224468"/>
                  </a:lnTo>
                  <a:lnTo>
                    <a:pt x="45213" y="227537"/>
                  </a:lnTo>
                  <a:lnTo>
                    <a:pt x="38627" y="229636"/>
                  </a:lnTo>
                  <a:lnTo>
                    <a:pt x="28877" y="235658"/>
                  </a:lnTo>
                  <a:lnTo>
                    <a:pt x="25283" y="238763"/>
                  </a:lnTo>
                  <a:lnTo>
                    <a:pt x="20858" y="241492"/>
                  </a:lnTo>
                  <a:lnTo>
                    <a:pt x="18265" y="243534"/>
                  </a:lnTo>
                  <a:lnTo>
                    <a:pt x="16231" y="244441"/>
                  </a:lnTo>
                  <a:lnTo>
                    <a:pt x="14445" y="246961"/>
                  </a:lnTo>
                  <a:lnTo>
                    <a:pt x="3393" y="273615"/>
                  </a:lnTo>
                  <a:lnTo>
                    <a:pt x="0" y="308510"/>
                  </a:lnTo>
                  <a:lnTo>
                    <a:pt x="264" y="311155"/>
                  </a:lnTo>
                  <a:lnTo>
                    <a:pt x="5918" y="329364"/>
                  </a:lnTo>
                  <a:lnTo>
                    <a:pt x="8009" y="332242"/>
                  </a:lnTo>
                  <a:lnTo>
                    <a:pt x="25649" y="348221"/>
                  </a:lnTo>
                  <a:lnTo>
                    <a:pt x="27538" y="350500"/>
                  </a:lnTo>
                  <a:lnTo>
                    <a:pt x="29260" y="351513"/>
                  </a:lnTo>
                  <a:lnTo>
                    <a:pt x="38221" y="354303"/>
                  </a:lnTo>
                  <a:lnTo>
                    <a:pt x="60354" y="354704"/>
                  </a:lnTo>
                  <a:lnTo>
                    <a:pt x="63247" y="353999"/>
                  </a:lnTo>
                  <a:lnTo>
                    <a:pt x="66364" y="352820"/>
                  </a:lnTo>
                  <a:lnTo>
                    <a:pt x="69669" y="351765"/>
                  </a:lnTo>
                  <a:lnTo>
                    <a:pt x="77928" y="347512"/>
                  </a:lnTo>
                  <a:lnTo>
                    <a:pt x="84884" y="343266"/>
                  </a:lnTo>
                  <a:lnTo>
                    <a:pt x="95184" y="325923"/>
                  </a:lnTo>
                  <a:lnTo>
                    <a:pt x="99465" y="309828"/>
                  </a:lnTo>
                  <a:lnTo>
                    <a:pt x="102294" y="275676"/>
                  </a:lnTo>
                  <a:lnTo>
                    <a:pt x="104029" y="242865"/>
                  </a:lnTo>
                  <a:lnTo>
                    <a:pt x="107054" y="207536"/>
                  </a:lnTo>
                  <a:lnTo>
                    <a:pt x="109530" y="172969"/>
                  </a:lnTo>
                  <a:lnTo>
                    <a:pt x="110241" y="137382"/>
                  </a:lnTo>
                  <a:lnTo>
                    <a:pt x="114192" y="103414"/>
                  </a:lnTo>
                  <a:lnTo>
                    <a:pt x="116182" y="69671"/>
                  </a:lnTo>
                  <a:lnTo>
                    <a:pt x="119607" y="51312"/>
                  </a:lnTo>
                  <a:lnTo>
                    <a:pt x="127864" y="20977"/>
                  </a:lnTo>
                  <a:lnTo>
                    <a:pt x="130276" y="16811"/>
                  </a:lnTo>
                  <a:lnTo>
                    <a:pt x="130925" y="15088"/>
                  </a:lnTo>
                  <a:lnTo>
                    <a:pt x="135289" y="7848"/>
                  </a:lnTo>
                  <a:lnTo>
                    <a:pt x="135907" y="5301"/>
                  </a:lnTo>
                  <a:lnTo>
                    <a:pt x="136955" y="3799"/>
                  </a:lnTo>
                  <a:lnTo>
                    <a:pt x="138303" y="2955"/>
                  </a:lnTo>
                  <a:lnTo>
                    <a:pt x="147534" y="51"/>
                  </a:lnTo>
                  <a:lnTo>
                    <a:pt x="148362" y="0"/>
                  </a:lnTo>
                  <a:lnTo>
                    <a:pt x="161571" y="3516"/>
                  </a:lnTo>
                  <a:lnTo>
                    <a:pt x="164759" y="5586"/>
                  </a:lnTo>
                  <a:lnTo>
                    <a:pt x="170635" y="13709"/>
                  </a:lnTo>
                  <a:lnTo>
                    <a:pt x="172766" y="19248"/>
                  </a:lnTo>
                  <a:lnTo>
                    <a:pt x="178252" y="53346"/>
                  </a:lnTo>
                  <a:lnTo>
                    <a:pt x="179897" y="63128"/>
                  </a:lnTo>
                  <a:lnTo>
                    <a:pt x="178870" y="96573"/>
                  </a:lnTo>
                  <a:lnTo>
                    <a:pt x="180970" y="132103"/>
                  </a:lnTo>
                  <a:lnTo>
                    <a:pt x="181679" y="155000"/>
                  </a:lnTo>
                  <a:lnTo>
                    <a:pt x="182345" y="159585"/>
                  </a:lnTo>
                  <a:lnTo>
                    <a:pt x="183217" y="193606"/>
                  </a:lnTo>
                  <a:lnTo>
                    <a:pt x="185669" y="228201"/>
                  </a:lnTo>
                  <a:lnTo>
                    <a:pt x="188073" y="262875"/>
                  </a:lnTo>
                  <a:lnTo>
                    <a:pt x="188822" y="285963"/>
                  </a:lnTo>
                  <a:lnTo>
                    <a:pt x="194710" y="309937"/>
                  </a:lnTo>
                  <a:lnTo>
                    <a:pt x="198468" y="317399"/>
                  </a:lnTo>
                  <a:lnTo>
                    <a:pt x="199732" y="32126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7" name="SMARTInkShape-635">
              <a:extLst>
                <a:ext uri="{FF2B5EF4-FFF2-40B4-BE49-F238E27FC236}">
                  <a16:creationId xmlns:a16="http://schemas.microsoft.com/office/drawing/2014/main" xmlns="" id="{49547775-98CD-4403-855E-29E2CB15A9B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528861" y="2448446"/>
              <a:ext cx="197546" cy="39597"/>
            </a:xfrm>
            <a:custGeom>
              <a:avLst/>
              <a:gdLst/>
              <a:ahLst/>
              <a:cxnLst/>
              <a:rect l="0" t="0" r="0" b="0"/>
              <a:pathLst>
                <a:path w="197546" h="39597">
                  <a:moveTo>
                    <a:pt x="2283" y="23292"/>
                  </a:moveTo>
                  <a:lnTo>
                    <a:pt x="2283" y="23292"/>
                  </a:lnTo>
                  <a:lnTo>
                    <a:pt x="1019" y="23292"/>
                  </a:lnTo>
                  <a:lnTo>
                    <a:pt x="646" y="22762"/>
                  </a:lnTo>
                  <a:lnTo>
                    <a:pt x="0" y="19191"/>
                  </a:lnTo>
                  <a:lnTo>
                    <a:pt x="5871" y="12566"/>
                  </a:lnTo>
                  <a:lnTo>
                    <a:pt x="19856" y="3436"/>
                  </a:lnTo>
                  <a:lnTo>
                    <a:pt x="39091" y="0"/>
                  </a:lnTo>
                  <a:lnTo>
                    <a:pt x="48408" y="898"/>
                  </a:lnTo>
                  <a:lnTo>
                    <a:pt x="65328" y="8404"/>
                  </a:lnTo>
                  <a:lnTo>
                    <a:pt x="98643" y="29373"/>
                  </a:lnTo>
                  <a:lnTo>
                    <a:pt x="126244" y="38823"/>
                  </a:lnTo>
                  <a:lnTo>
                    <a:pt x="145352" y="39596"/>
                  </a:lnTo>
                  <a:lnTo>
                    <a:pt x="180829" y="31943"/>
                  </a:lnTo>
                  <a:lnTo>
                    <a:pt x="197545" y="2567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2" name="SMARTInkShape-Group433">
            <a:extLst>
              <a:ext uri="{FF2B5EF4-FFF2-40B4-BE49-F238E27FC236}">
                <a16:creationId xmlns:a16="http://schemas.microsoft.com/office/drawing/2014/main" xmlns="" id="{BE23F58B-BA4B-46CC-9C0A-899B08AE8C84}"/>
              </a:ext>
            </a:extLst>
          </p:cNvPr>
          <p:cNvGrpSpPr/>
          <p:nvPr/>
        </p:nvGrpSpPr>
        <p:grpSpPr>
          <a:xfrm>
            <a:off x="6627799" y="226282"/>
            <a:ext cx="460259" cy="439196"/>
            <a:chOff x="6627799" y="226282"/>
            <a:chExt cx="460259" cy="439196"/>
          </a:xfrm>
        </p:grpSpPr>
        <p:sp>
          <p:nvSpPr>
            <p:cNvPr id="299" name="SMARTInkShape-636">
              <a:extLst>
                <a:ext uri="{FF2B5EF4-FFF2-40B4-BE49-F238E27FC236}">
                  <a16:creationId xmlns:a16="http://schemas.microsoft.com/office/drawing/2014/main" xmlns="" id="{32F8C26F-23A4-42AC-8447-FF8D15BA852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668840" y="383381"/>
              <a:ext cx="339180" cy="160456"/>
            </a:xfrm>
            <a:custGeom>
              <a:avLst/>
              <a:gdLst/>
              <a:ahLst/>
              <a:cxnLst/>
              <a:rect l="0" t="0" r="0" b="0"/>
              <a:pathLst>
                <a:path w="339180" h="160456">
                  <a:moveTo>
                    <a:pt x="112960" y="0"/>
                  </a:moveTo>
                  <a:lnTo>
                    <a:pt x="112960" y="0"/>
                  </a:lnTo>
                  <a:lnTo>
                    <a:pt x="84526" y="2050"/>
                  </a:lnTo>
                  <a:lnTo>
                    <a:pt x="67547" y="9612"/>
                  </a:lnTo>
                  <a:lnTo>
                    <a:pt x="35511" y="34893"/>
                  </a:lnTo>
                  <a:lnTo>
                    <a:pt x="19266" y="50392"/>
                  </a:lnTo>
                  <a:lnTo>
                    <a:pt x="13904" y="58909"/>
                  </a:lnTo>
                  <a:lnTo>
                    <a:pt x="3183" y="91546"/>
                  </a:lnTo>
                  <a:lnTo>
                    <a:pt x="0" y="106323"/>
                  </a:lnTo>
                  <a:lnTo>
                    <a:pt x="2727" y="127982"/>
                  </a:lnTo>
                  <a:lnTo>
                    <a:pt x="12418" y="146327"/>
                  </a:lnTo>
                  <a:lnTo>
                    <a:pt x="17475" y="151729"/>
                  </a:lnTo>
                  <a:lnTo>
                    <a:pt x="23691" y="155277"/>
                  </a:lnTo>
                  <a:lnTo>
                    <a:pt x="44223" y="160455"/>
                  </a:lnTo>
                  <a:lnTo>
                    <a:pt x="61135" y="160371"/>
                  </a:lnTo>
                  <a:lnTo>
                    <a:pt x="85455" y="153767"/>
                  </a:lnTo>
                  <a:lnTo>
                    <a:pt x="94121" y="148774"/>
                  </a:lnTo>
                  <a:lnTo>
                    <a:pt x="110679" y="133167"/>
                  </a:lnTo>
                  <a:lnTo>
                    <a:pt x="119908" y="109174"/>
                  </a:lnTo>
                  <a:lnTo>
                    <a:pt x="123397" y="89939"/>
                  </a:lnTo>
                  <a:lnTo>
                    <a:pt x="124738" y="57651"/>
                  </a:lnTo>
                  <a:lnTo>
                    <a:pt x="124157" y="32148"/>
                  </a:lnTo>
                  <a:lnTo>
                    <a:pt x="122699" y="28311"/>
                  </a:lnTo>
                  <a:lnTo>
                    <a:pt x="119432" y="23176"/>
                  </a:lnTo>
                  <a:lnTo>
                    <a:pt x="117355" y="17406"/>
                  </a:lnTo>
                  <a:lnTo>
                    <a:pt x="113000" y="11952"/>
                  </a:lnTo>
                  <a:lnTo>
                    <a:pt x="112972" y="14448"/>
                  </a:lnTo>
                  <a:lnTo>
                    <a:pt x="117595" y="46741"/>
                  </a:lnTo>
                  <a:lnTo>
                    <a:pt x="117715" y="79458"/>
                  </a:lnTo>
                  <a:lnTo>
                    <a:pt x="119133" y="109714"/>
                  </a:lnTo>
                  <a:lnTo>
                    <a:pt x="129704" y="133537"/>
                  </a:lnTo>
                  <a:lnTo>
                    <a:pt x="138911" y="141813"/>
                  </a:lnTo>
                  <a:lnTo>
                    <a:pt x="145132" y="145049"/>
                  </a:lnTo>
                  <a:lnTo>
                    <a:pt x="161323" y="148669"/>
                  </a:lnTo>
                  <a:lnTo>
                    <a:pt x="166999" y="148272"/>
                  </a:lnTo>
                  <a:lnTo>
                    <a:pt x="193945" y="135700"/>
                  </a:lnTo>
                  <a:lnTo>
                    <a:pt x="203160" y="128578"/>
                  </a:lnTo>
                  <a:lnTo>
                    <a:pt x="218495" y="104834"/>
                  </a:lnTo>
                  <a:lnTo>
                    <a:pt x="228750" y="72375"/>
                  </a:lnTo>
                  <a:lnTo>
                    <a:pt x="238731" y="39986"/>
                  </a:lnTo>
                  <a:lnTo>
                    <a:pt x="243671" y="19076"/>
                  </a:lnTo>
                  <a:lnTo>
                    <a:pt x="243914" y="14568"/>
                  </a:lnTo>
                  <a:lnTo>
                    <a:pt x="242660" y="15635"/>
                  </a:lnTo>
                  <a:lnTo>
                    <a:pt x="242042" y="18326"/>
                  </a:lnTo>
                  <a:lnTo>
                    <a:pt x="241556" y="50133"/>
                  </a:lnTo>
                  <a:lnTo>
                    <a:pt x="242254" y="82588"/>
                  </a:lnTo>
                  <a:lnTo>
                    <a:pt x="248963" y="110154"/>
                  </a:lnTo>
                  <a:lnTo>
                    <a:pt x="256359" y="124270"/>
                  </a:lnTo>
                  <a:lnTo>
                    <a:pt x="261870" y="131512"/>
                  </a:lnTo>
                  <a:lnTo>
                    <a:pt x="274439" y="137010"/>
                  </a:lnTo>
                  <a:lnTo>
                    <a:pt x="291568" y="136933"/>
                  </a:lnTo>
                  <a:lnTo>
                    <a:pt x="303729" y="133559"/>
                  </a:lnTo>
                  <a:lnTo>
                    <a:pt x="324239" y="118967"/>
                  </a:lnTo>
                  <a:lnTo>
                    <a:pt x="339179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SMARTInkShape-637">
              <a:extLst>
                <a:ext uri="{FF2B5EF4-FFF2-40B4-BE49-F238E27FC236}">
                  <a16:creationId xmlns:a16="http://schemas.microsoft.com/office/drawing/2014/main" xmlns="" id="{FF999D63-C206-40E5-A0FE-38D552213A2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43725" y="320097"/>
              <a:ext cx="2382" cy="3754"/>
            </a:xfrm>
            <a:custGeom>
              <a:avLst/>
              <a:gdLst/>
              <a:ahLst/>
              <a:cxnLst/>
              <a:rect l="0" t="0" r="0" b="0"/>
              <a:pathLst>
                <a:path w="2382" h="3754">
                  <a:moveTo>
                    <a:pt x="2381" y="1372"/>
                  </a:moveTo>
                  <a:lnTo>
                    <a:pt x="2381" y="1372"/>
                  </a:lnTo>
                  <a:lnTo>
                    <a:pt x="1117" y="108"/>
                  </a:lnTo>
                  <a:lnTo>
                    <a:pt x="745" y="0"/>
                  </a:lnTo>
                  <a:lnTo>
                    <a:pt x="497" y="193"/>
                  </a:lnTo>
                  <a:lnTo>
                    <a:pt x="98" y="1139"/>
                  </a:lnTo>
                  <a:lnTo>
                    <a:pt x="0" y="375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1" name="SMARTInkShape-638">
              <a:extLst>
                <a:ext uri="{FF2B5EF4-FFF2-40B4-BE49-F238E27FC236}">
                  <a16:creationId xmlns:a16="http://schemas.microsoft.com/office/drawing/2014/main" xmlns="" id="{32E6E9D9-D000-4C60-9C22-B8DF5246DB5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627799" y="226282"/>
              <a:ext cx="460259" cy="439196"/>
            </a:xfrm>
            <a:custGeom>
              <a:avLst/>
              <a:gdLst/>
              <a:ahLst/>
              <a:cxnLst/>
              <a:rect l="0" t="0" r="0" b="0"/>
              <a:pathLst>
                <a:path w="460259" h="439196">
                  <a:moveTo>
                    <a:pt x="289732" y="11843"/>
                  </a:moveTo>
                  <a:lnTo>
                    <a:pt x="289732" y="11843"/>
                  </a:lnTo>
                  <a:lnTo>
                    <a:pt x="287204" y="11843"/>
                  </a:lnTo>
                  <a:lnTo>
                    <a:pt x="257387" y="2378"/>
                  </a:lnTo>
                  <a:lnTo>
                    <a:pt x="228842" y="0"/>
                  </a:lnTo>
                  <a:lnTo>
                    <a:pt x="204991" y="8432"/>
                  </a:lnTo>
                  <a:lnTo>
                    <a:pt x="171107" y="20910"/>
                  </a:lnTo>
                  <a:lnTo>
                    <a:pt x="135404" y="36431"/>
                  </a:lnTo>
                  <a:lnTo>
                    <a:pt x="99969" y="60356"/>
                  </a:lnTo>
                  <a:lnTo>
                    <a:pt x="66192" y="93357"/>
                  </a:lnTo>
                  <a:lnTo>
                    <a:pt x="43288" y="124251"/>
                  </a:lnTo>
                  <a:lnTo>
                    <a:pt x="24262" y="157012"/>
                  </a:lnTo>
                  <a:lnTo>
                    <a:pt x="14396" y="187509"/>
                  </a:lnTo>
                  <a:lnTo>
                    <a:pt x="6627" y="216469"/>
                  </a:lnTo>
                  <a:lnTo>
                    <a:pt x="958" y="251161"/>
                  </a:lnTo>
                  <a:lnTo>
                    <a:pt x="0" y="277868"/>
                  </a:lnTo>
                  <a:lnTo>
                    <a:pt x="1538" y="306771"/>
                  </a:lnTo>
                  <a:lnTo>
                    <a:pt x="8829" y="342130"/>
                  </a:lnTo>
                  <a:lnTo>
                    <a:pt x="23569" y="373653"/>
                  </a:lnTo>
                  <a:lnTo>
                    <a:pt x="46239" y="402585"/>
                  </a:lnTo>
                  <a:lnTo>
                    <a:pt x="68940" y="419344"/>
                  </a:lnTo>
                  <a:lnTo>
                    <a:pt x="97600" y="430533"/>
                  </a:lnTo>
                  <a:lnTo>
                    <a:pt x="129029" y="436701"/>
                  </a:lnTo>
                  <a:lnTo>
                    <a:pt x="161474" y="439195"/>
                  </a:lnTo>
                  <a:lnTo>
                    <a:pt x="192934" y="436710"/>
                  </a:lnTo>
                  <a:lnTo>
                    <a:pt x="218072" y="433387"/>
                  </a:lnTo>
                  <a:lnTo>
                    <a:pt x="251742" y="426317"/>
                  </a:lnTo>
                  <a:lnTo>
                    <a:pt x="278682" y="417754"/>
                  </a:lnTo>
                  <a:lnTo>
                    <a:pt x="311182" y="403458"/>
                  </a:lnTo>
                  <a:lnTo>
                    <a:pt x="342800" y="385787"/>
                  </a:lnTo>
                  <a:lnTo>
                    <a:pt x="375298" y="363492"/>
                  </a:lnTo>
                  <a:lnTo>
                    <a:pt x="410450" y="328156"/>
                  </a:lnTo>
                  <a:lnTo>
                    <a:pt x="433325" y="300814"/>
                  </a:lnTo>
                  <a:lnTo>
                    <a:pt x="449204" y="268175"/>
                  </a:lnTo>
                  <a:lnTo>
                    <a:pt x="456896" y="241413"/>
                  </a:lnTo>
                  <a:lnTo>
                    <a:pt x="460258" y="207709"/>
                  </a:lnTo>
                  <a:lnTo>
                    <a:pt x="458472" y="177415"/>
                  </a:lnTo>
                  <a:lnTo>
                    <a:pt x="451387" y="146443"/>
                  </a:lnTo>
                  <a:lnTo>
                    <a:pt x="439203" y="113670"/>
                  </a:lnTo>
                  <a:lnTo>
                    <a:pt x="414873" y="79525"/>
                  </a:lnTo>
                  <a:lnTo>
                    <a:pt x="379425" y="47551"/>
                  </a:lnTo>
                  <a:lnTo>
                    <a:pt x="347111" y="33113"/>
                  </a:lnTo>
                  <a:lnTo>
                    <a:pt x="311164" y="213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6" name="SMARTInkShape-Group434">
            <a:extLst>
              <a:ext uri="{FF2B5EF4-FFF2-40B4-BE49-F238E27FC236}">
                <a16:creationId xmlns:a16="http://schemas.microsoft.com/office/drawing/2014/main" xmlns="" id="{9B20D1FC-D1CA-4AB7-AEA7-05C62E1E4EBA}"/>
              </a:ext>
            </a:extLst>
          </p:cNvPr>
          <p:cNvGrpSpPr/>
          <p:nvPr/>
        </p:nvGrpSpPr>
        <p:grpSpPr>
          <a:xfrm>
            <a:off x="1664494" y="2493267"/>
            <a:ext cx="221457" cy="175781"/>
            <a:chOff x="1664494" y="2493267"/>
            <a:chExt cx="221457" cy="175781"/>
          </a:xfrm>
        </p:grpSpPr>
        <p:sp>
          <p:nvSpPr>
            <p:cNvPr id="303" name="SMARTInkShape-639">
              <a:extLst>
                <a:ext uri="{FF2B5EF4-FFF2-40B4-BE49-F238E27FC236}">
                  <a16:creationId xmlns:a16="http://schemas.microsoft.com/office/drawing/2014/main" xmlns="" id="{BB948381-2563-4E5B-9EC2-17ECDF1668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664494" y="2564616"/>
              <a:ext cx="221457" cy="104432"/>
            </a:xfrm>
            <a:custGeom>
              <a:avLst/>
              <a:gdLst/>
              <a:ahLst/>
              <a:cxnLst/>
              <a:rect l="0" t="0" r="0" b="0"/>
              <a:pathLst>
                <a:path w="221457" h="104432">
                  <a:moveTo>
                    <a:pt x="0" y="76190"/>
                  </a:moveTo>
                  <a:lnTo>
                    <a:pt x="0" y="76190"/>
                  </a:lnTo>
                  <a:lnTo>
                    <a:pt x="0" y="78542"/>
                  </a:lnTo>
                  <a:lnTo>
                    <a:pt x="1264" y="78563"/>
                  </a:lnTo>
                  <a:lnTo>
                    <a:pt x="2590" y="79273"/>
                  </a:lnTo>
                  <a:lnTo>
                    <a:pt x="8736" y="82905"/>
                  </a:lnTo>
                  <a:lnTo>
                    <a:pt x="10555" y="83207"/>
                  </a:lnTo>
                  <a:lnTo>
                    <a:pt x="11005" y="83514"/>
                  </a:lnTo>
                  <a:lnTo>
                    <a:pt x="11306" y="83983"/>
                  </a:lnTo>
                  <a:lnTo>
                    <a:pt x="11506" y="84560"/>
                  </a:lnTo>
                  <a:lnTo>
                    <a:pt x="11904" y="84945"/>
                  </a:lnTo>
                  <a:lnTo>
                    <a:pt x="14444" y="86269"/>
                  </a:lnTo>
                  <a:lnTo>
                    <a:pt x="15944" y="87284"/>
                  </a:lnTo>
                  <a:lnTo>
                    <a:pt x="18277" y="88120"/>
                  </a:lnTo>
                  <a:lnTo>
                    <a:pt x="26237" y="94583"/>
                  </a:lnTo>
                  <a:lnTo>
                    <a:pt x="28113" y="95110"/>
                  </a:lnTo>
                  <a:lnTo>
                    <a:pt x="37467" y="101554"/>
                  </a:lnTo>
                  <a:lnTo>
                    <a:pt x="39735" y="102138"/>
                  </a:lnTo>
                  <a:lnTo>
                    <a:pt x="44719" y="102627"/>
                  </a:lnTo>
                  <a:lnTo>
                    <a:pt x="49205" y="104431"/>
                  </a:lnTo>
                  <a:lnTo>
                    <a:pt x="49737" y="104278"/>
                  </a:lnTo>
                  <a:lnTo>
                    <a:pt x="52013" y="103063"/>
                  </a:lnTo>
                  <a:lnTo>
                    <a:pt x="65990" y="101690"/>
                  </a:lnTo>
                  <a:lnTo>
                    <a:pt x="73262" y="98266"/>
                  </a:lnTo>
                  <a:lnTo>
                    <a:pt x="75688" y="97379"/>
                  </a:lnTo>
                  <a:lnTo>
                    <a:pt x="89653" y="88683"/>
                  </a:lnTo>
                  <a:lnTo>
                    <a:pt x="109107" y="71849"/>
                  </a:lnTo>
                  <a:lnTo>
                    <a:pt x="117443" y="57691"/>
                  </a:lnTo>
                  <a:lnTo>
                    <a:pt x="120884" y="46404"/>
                  </a:lnTo>
                  <a:lnTo>
                    <a:pt x="122149" y="20226"/>
                  </a:lnTo>
                  <a:lnTo>
                    <a:pt x="123080" y="17715"/>
                  </a:lnTo>
                  <a:lnTo>
                    <a:pt x="123727" y="11503"/>
                  </a:lnTo>
                  <a:lnTo>
                    <a:pt x="123076" y="9693"/>
                  </a:lnTo>
                  <a:lnTo>
                    <a:pt x="122532" y="8840"/>
                  </a:lnTo>
                  <a:lnTo>
                    <a:pt x="122434" y="8007"/>
                  </a:lnTo>
                  <a:lnTo>
                    <a:pt x="123755" y="2845"/>
                  </a:lnTo>
                  <a:lnTo>
                    <a:pt x="121452" y="0"/>
                  </a:lnTo>
                  <a:lnTo>
                    <a:pt x="121444" y="3305"/>
                  </a:lnTo>
                  <a:lnTo>
                    <a:pt x="121709" y="3788"/>
                  </a:lnTo>
                  <a:lnTo>
                    <a:pt x="122149" y="4110"/>
                  </a:lnTo>
                  <a:lnTo>
                    <a:pt x="122708" y="4324"/>
                  </a:lnTo>
                  <a:lnTo>
                    <a:pt x="123080" y="4731"/>
                  </a:lnTo>
                  <a:lnTo>
                    <a:pt x="123494" y="5890"/>
                  </a:lnTo>
                  <a:lnTo>
                    <a:pt x="126162" y="41119"/>
                  </a:lnTo>
                  <a:lnTo>
                    <a:pt x="126205" y="50527"/>
                  </a:lnTo>
                  <a:lnTo>
                    <a:pt x="125500" y="52261"/>
                  </a:lnTo>
                  <a:lnTo>
                    <a:pt x="124942" y="53094"/>
                  </a:lnTo>
                  <a:lnTo>
                    <a:pt x="124834" y="53913"/>
                  </a:lnTo>
                  <a:lnTo>
                    <a:pt x="126175" y="64842"/>
                  </a:lnTo>
                  <a:lnTo>
                    <a:pt x="126457" y="67442"/>
                  </a:lnTo>
                  <a:lnTo>
                    <a:pt x="128088" y="71973"/>
                  </a:lnTo>
                  <a:lnTo>
                    <a:pt x="128255" y="73379"/>
                  </a:lnTo>
                  <a:lnTo>
                    <a:pt x="128630" y="74316"/>
                  </a:lnTo>
                  <a:lnTo>
                    <a:pt x="129145" y="74941"/>
                  </a:lnTo>
                  <a:lnTo>
                    <a:pt x="129753" y="75357"/>
                  </a:lnTo>
                  <a:lnTo>
                    <a:pt x="130428" y="77231"/>
                  </a:lnTo>
                  <a:lnTo>
                    <a:pt x="130862" y="80218"/>
                  </a:lnTo>
                  <a:lnTo>
                    <a:pt x="133009" y="84989"/>
                  </a:lnTo>
                  <a:lnTo>
                    <a:pt x="154030" y="98418"/>
                  </a:lnTo>
                  <a:lnTo>
                    <a:pt x="161225" y="100500"/>
                  </a:lnTo>
                  <a:lnTo>
                    <a:pt x="162252" y="101128"/>
                  </a:lnTo>
                  <a:lnTo>
                    <a:pt x="170276" y="102274"/>
                  </a:lnTo>
                  <a:lnTo>
                    <a:pt x="180293" y="102113"/>
                  </a:lnTo>
                  <a:lnTo>
                    <a:pt x="215521" y="92887"/>
                  </a:lnTo>
                  <a:lnTo>
                    <a:pt x="221456" y="880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SMARTInkShape-640">
              <a:extLst>
                <a:ext uri="{FF2B5EF4-FFF2-40B4-BE49-F238E27FC236}">
                  <a16:creationId xmlns:a16="http://schemas.microsoft.com/office/drawing/2014/main" xmlns="" id="{FA6AD89C-F2E2-46E5-B982-5904CFFD1B6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59766" y="2493267"/>
              <a:ext cx="9504" cy="4665"/>
            </a:xfrm>
            <a:custGeom>
              <a:avLst/>
              <a:gdLst/>
              <a:ahLst/>
              <a:cxnLst/>
              <a:rect l="0" t="0" r="0" b="0"/>
              <a:pathLst>
                <a:path w="9504" h="4665">
                  <a:moveTo>
                    <a:pt x="9503" y="2283"/>
                  </a:moveTo>
                  <a:lnTo>
                    <a:pt x="9503" y="2283"/>
                  </a:lnTo>
                  <a:lnTo>
                    <a:pt x="5701" y="646"/>
                  </a:lnTo>
                  <a:lnTo>
                    <a:pt x="836" y="0"/>
                  </a:lnTo>
                  <a:lnTo>
                    <a:pt x="550" y="232"/>
                  </a:lnTo>
                  <a:lnTo>
                    <a:pt x="0" y="2187"/>
                  </a:lnTo>
                  <a:lnTo>
                    <a:pt x="1248" y="3519"/>
                  </a:lnTo>
                  <a:lnTo>
                    <a:pt x="2571" y="4155"/>
                  </a:lnTo>
                  <a:lnTo>
                    <a:pt x="5576" y="4564"/>
                  </a:lnTo>
                  <a:lnTo>
                    <a:pt x="6091" y="4333"/>
                  </a:lnTo>
                  <a:lnTo>
                    <a:pt x="6435" y="3914"/>
                  </a:lnTo>
                  <a:lnTo>
                    <a:pt x="6664" y="3370"/>
                  </a:lnTo>
                  <a:lnTo>
                    <a:pt x="6816" y="3272"/>
                  </a:lnTo>
                  <a:lnTo>
                    <a:pt x="6918" y="3472"/>
                  </a:lnTo>
                  <a:lnTo>
                    <a:pt x="7122" y="46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SMARTInkShape-641">
              <a:extLst>
                <a:ext uri="{FF2B5EF4-FFF2-40B4-BE49-F238E27FC236}">
                  <a16:creationId xmlns:a16="http://schemas.microsoft.com/office/drawing/2014/main" xmlns="" id="{32FA3963-F518-4BD7-A873-F2B2C0D8B56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02636" y="2495550"/>
              <a:ext cx="9491" cy="4734"/>
            </a:xfrm>
            <a:custGeom>
              <a:avLst/>
              <a:gdLst/>
              <a:ahLst/>
              <a:cxnLst/>
              <a:rect l="0" t="0" r="0" b="0"/>
              <a:pathLst>
                <a:path w="9491" h="4734">
                  <a:moveTo>
                    <a:pt x="2352" y="2381"/>
                  </a:moveTo>
                  <a:lnTo>
                    <a:pt x="2352" y="2381"/>
                  </a:lnTo>
                  <a:lnTo>
                    <a:pt x="9490" y="2381"/>
                  </a:lnTo>
                  <a:lnTo>
                    <a:pt x="2467" y="2381"/>
                  </a:lnTo>
                  <a:lnTo>
                    <a:pt x="0" y="4733"/>
                  </a:lnTo>
                  <a:lnTo>
                    <a:pt x="1243" y="3490"/>
                  </a:lnTo>
                  <a:lnTo>
                    <a:pt x="2564" y="2874"/>
                  </a:lnTo>
                  <a:lnTo>
                    <a:pt x="3287" y="2710"/>
                  </a:lnTo>
                  <a:lnTo>
                    <a:pt x="3769" y="2336"/>
                  </a:lnTo>
                  <a:lnTo>
                    <a:pt x="473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0" name="SMARTInkShape-Group435">
            <a:extLst>
              <a:ext uri="{FF2B5EF4-FFF2-40B4-BE49-F238E27FC236}">
                <a16:creationId xmlns:a16="http://schemas.microsoft.com/office/drawing/2014/main" xmlns="" id="{8DC4B953-7C8E-48BD-958F-92782F6308A8}"/>
              </a:ext>
            </a:extLst>
          </p:cNvPr>
          <p:cNvGrpSpPr/>
          <p:nvPr/>
        </p:nvGrpSpPr>
        <p:grpSpPr>
          <a:xfrm>
            <a:off x="1886017" y="2327612"/>
            <a:ext cx="604772" cy="346041"/>
            <a:chOff x="1886017" y="2327612"/>
            <a:chExt cx="604772" cy="346041"/>
          </a:xfrm>
        </p:grpSpPr>
        <p:sp>
          <p:nvSpPr>
            <p:cNvPr id="307" name="SMARTInkShape-642">
              <a:extLst>
                <a:ext uri="{FF2B5EF4-FFF2-40B4-BE49-F238E27FC236}">
                  <a16:creationId xmlns:a16="http://schemas.microsoft.com/office/drawing/2014/main" xmlns="" id="{ABD38F37-077A-4D35-B6AB-D2E605EE57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86017" y="2327612"/>
              <a:ext cx="297590" cy="337002"/>
            </a:xfrm>
            <a:custGeom>
              <a:avLst/>
              <a:gdLst/>
              <a:ahLst/>
              <a:cxnLst/>
              <a:rect l="0" t="0" r="0" b="0"/>
              <a:pathLst>
                <a:path w="297590" h="337002">
                  <a:moveTo>
                    <a:pt x="35652" y="225088"/>
                  </a:moveTo>
                  <a:lnTo>
                    <a:pt x="35652" y="225088"/>
                  </a:lnTo>
                  <a:lnTo>
                    <a:pt x="33279" y="225088"/>
                  </a:lnTo>
                  <a:lnTo>
                    <a:pt x="29481" y="223824"/>
                  </a:lnTo>
                  <a:lnTo>
                    <a:pt x="28098" y="223716"/>
                  </a:lnTo>
                  <a:lnTo>
                    <a:pt x="9115" y="227512"/>
                  </a:lnTo>
                  <a:lnTo>
                    <a:pt x="8436" y="228027"/>
                  </a:lnTo>
                  <a:lnTo>
                    <a:pt x="7983" y="228635"/>
                  </a:lnTo>
                  <a:lnTo>
                    <a:pt x="6774" y="229310"/>
                  </a:lnTo>
                  <a:lnTo>
                    <a:pt x="6081" y="229490"/>
                  </a:lnTo>
                  <a:lnTo>
                    <a:pt x="5619" y="229875"/>
                  </a:lnTo>
                  <a:lnTo>
                    <a:pt x="2865" y="234661"/>
                  </a:lnTo>
                  <a:lnTo>
                    <a:pt x="2423" y="237797"/>
                  </a:lnTo>
                  <a:lnTo>
                    <a:pt x="2122" y="238323"/>
                  </a:lnTo>
                  <a:lnTo>
                    <a:pt x="1657" y="238674"/>
                  </a:lnTo>
                  <a:lnTo>
                    <a:pt x="1082" y="238908"/>
                  </a:lnTo>
                  <a:lnTo>
                    <a:pt x="699" y="239593"/>
                  </a:lnTo>
                  <a:lnTo>
                    <a:pt x="0" y="245570"/>
                  </a:lnTo>
                  <a:lnTo>
                    <a:pt x="198" y="278380"/>
                  </a:lnTo>
                  <a:lnTo>
                    <a:pt x="4568" y="294469"/>
                  </a:lnTo>
                  <a:lnTo>
                    <a:pt x="4935" y="301293"/>
                  </a:lnTo>
                  <a:lnTo>
                    <a:pt x="6575" y="307149"/>
                  </a:lnTo>
                  <a:lnTo>
                    <a:pt x="7322" y="320817"/>
                  </a:lnTo>
                  <a:lnTo>
                    <a:pt x="8972" y="323978"/>
                  </a:lnTo>
                  <a:lnTo>
                    <a:pt x="11409" y="326968"/>
                  </a:lnTo>
                  <a:lnTo>
                    <a:pt x="18301" y="331249"/>
                  </a:lnTo>
                  <a:lnTo>
                    <a:pt x="24630" y="333459"/>
                  </a:lnTo>
                  <a:lnTo>
                    <a:pt x="29740" y="335955"/>
                  </a:lnTo>
                  <a:lnTo>
                    <a:pt x="34341" y="336695"/>
                  </a:lnTo>
                  <a:lnTo>
                    <a:pt x="47957" y="337001"/>
                  </a:lnTo>
                  <a:lnTo>
                    <a:pt x="61479" y="332945"/>
                  </a:lnTo>
                  <a:lnTo>
                    <a:pt x="75235" y="323001"/>
                  </a:lnTo>
                  <a:lnTo>
                    <a:pt x="81041" y="317689"/>
                  </a:lnTo>
                  <a:lnTo>
                    <a:pt x="98550" y="287666"/>
                  </a:lnTo>
                  <a:lnTo>
                    <a:pt x="105229" y="271826"/>
                  </a:lnTo>
                  <a:lnTo>
                    <a:pt x="112498" y="257626"/>
                  </a:lnTo>
                  <a:lnTo>
                    <a:pt x="124808" y="225420"/>
                  </a:lnTo>
                  <a:lnTo>
                    <a:pt x="134137" y="190043"/>
                  </a:lnTo>
                  <a:lnTo>
                    <a:pt x="137675" y="155227"/>
                  </a:lnTo>
                  <a:lnTo>
                    <a:pt x="140319" y="121582"/>
                  </a:lnTo>
                  <a:lnTo>
                    <a:pt x="138000" y="88279"/>
                  </a:lnTo>
                  <a:lnTo>
                    <a:pt x="131349" y="58802"/>
                  </a:lnTo>
                  <a:lnTo>
                    <a:pt x="120124" y="32861"/>
                  </a:lnTo>
                  <a:lnTo>
                    <a:pt x="116851" y="27735"/>
                  </a:lnTo>
                  <a:lnTo>
                    <a:pt x="113339" y="18682"/>
                  </a:lnTo>
                  <a:lnTo>
                    <a:pt x="103068" y="6852"/>
                  </a:lnTo>
                  <a:lnTo>
                    <a:pt x="97025" y="2631"/>
                  </a:lnTo>
                  <a:lnTo>
                    <a:pt x="90882" y="168"/>
                  </a:lnTo>
                  <a:lnTo>
                    <a:pt x="89670" y="0"/>
                  </a:lnTo>
                  <a:lnTo>
                    <a:pt x="87617" y="518"/>
                  </a:lnTo>
                  <a:lnTo>
                    <a:pt x="83326" y="3039"/>
                  </a:lnTo>
                  <a:lnTo>
                    <a:pt x="82516" y="3236"/>
                  </a:lnTo>
                  <a:lnTo>
                    <a:pt x="80910" y="4867"/>
                  </a:lnTo>
                  <a:lnTo>
                    <a:pt x="79579" y="7091"/>
                  </a:lnTo>
                  <a:lnTo>
                    <a:pt x="78987" y="8962"/>
                  </a:lnTo>
                  <a:lnTo>
                    <a:pt x="78517" y="43823"/>
                  </a:lnTo>
                  <a:lnTo>
                    <a:pt x="78779" y="76903"/>
                  </a:lnTo>
                  <a:lnTo>
                    <a:pt x="87250" y="111107"/>
                  </a:lnTo>
                  <a:lnTo>
                    <a:pt x="95192" y="144828"/>
                  </a:lnTo>
                  <a:lnTo>
                    <a:pt x="103914" y="178756"/>
                  </a:lnTo>
                  <a:lnTo>
                    <a:pt x="113763" y="214442"/>
                  </a:lnTo>
                  <a:lnTo>
                    <a:pt x="120545" y="248046"/>
                  </a:lnTo>
                  <a:lnTo>
                    <a:pt x="124681" y="283276"/>
                  </a:lnTo>
                  <a:lnTo>
                    <a:pt x="128503" y="318115"/>
                  </a:lnTo>
                  <a:lnTo>
                    <a:pt x="128777" y="320938"/>
                  </a:lnTo>
                  <a:lnTo>
                    <a:pt x="130404" y="325611"/>
                  </a:lnTo>
                  <a:lnTo>
                    <a:pt x="130899" y="332124"/>
                  </a:lnTo>
                  <a:lnTo>
                    <a:pt x="132273" y="332221"/>
                  </a:lnTo>
                  <a:lnTo>
                    <a:pt x="131688" y="332234"/>
                  </a:lnTo>
                  <a:lnTo>
                    <a:pt x="131690" y="331708"/>
                  </a:lnTo>
                  <a:lnTo>
                    <a:pt x="133108" y="326021"/>
                  </a:lnTo>
                  <a:lnTo>
                    <a:pt x="133205" y="324363"/>
                  </a:lnTo>
                  <a:lnTo>
                    <a:pt x="133954" y="322744"/>
                  </a:lnTo>
                  <a:lnTo>
                    <a:pt x="134904" y="321143"/>
                  </a:lnTo>
                  <a:lnTo>
                    <a:pt x="135514" y="317959"/>
                  </a:lnTo>
                  <a:lnTo>
                    <a:pt x="135399" y="297639"/>
                  </a:lnTo>
                  <a:lnTo>
                    <a:pt x="131917" y="274551"/>
                  </a:lnTo>
                  <a:lnTo>
                    <a:pt x="132496" y="270641"/>
                  </a:lnTo>
                  <a:lnTo>
                    <a:pt x="131756" y="263662"/>
                  </a:lnTo>
                  <a:lnTo>
                    <a:pt x="133379" y="254617"/>
                  </a:lnTo>
                  <a:lnTo>
                    <a:pt x="139656" y="241211"/>
                  </a:lnTo>
                  <a:lnTo>
                    <a:pt x="144720" y="233074"/>
                  </a:lnTo>
                  <a:lnTo>
                    <a:pt x="149248" y="230255"/>
                  </a:lnTo>
                  <a:lnTo>
                    <a:pt x="156925" y="228019"/>
                  </a:lnTo>
                  <a:lnTo>
                    <a:pt x="162148" y="227578"/>
                  </a:lnTo>
                  <a:lnTo>
                    <a:pt x="172500" y="229901"/>
                  </a:lnTo>
                  <a:lnTo>
                    <a:pt x="176052" y="232398"/>
                  </a:lnTo>
                  <a:lnTo>
                    <a:pt x="181739" y="236752"/>
                  </a:lnTo>
                  <a:lnTo>
                    <a:pt x="189365" y="250349"/>
                  </a:lnTo>
                  <a:lnTo>
                    <a:pt x="197738" y="285457"/>
                  </a:lnTo>
                  <a:lnTo>
                    <a:pt x="205621" y="319460"/>
                  </a:lnTo>
                  <a:lnTo>
                    <a:pt x="209191" y="324282"/>
                  </a:lnTo>
                  <a:lnTo>
                    <a:pt x="214865" y="327798"/>
                  </a:lnTo>
                  <a:lnTo>
                    <a:pt x="228001" y="331379"/>
                  </a:lnTo>
                  <a:lnTo>
                    <a:pt x="234490" y="331723"/>
                  </a:lnTo>
                  <a:lnTo>
                    <a:pt x="246016" y="331014"/>
                  </a:lnTo>
                  <a:lnTo>
                    <a:pt x="250855" y="331433"/>
                  </a:lnTo>
                  <a:lnTo>
                    <a:pt x="264741" y="328840"/>
                  </a:lnTo>
                  <a:lnTo>
                    <a:pt x="297589" y="3131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8" name="SMARTInkShape-643">
              <a:extLst>
                <a:ext uri="{FF2B5EF4-FFF2-40B4-BE49-F238E27FC236}">
                  <a16:creationId xmlns:a16="http://schemas.microsoft.com/office/drawing/2014/main" xmlns="" id="{4410BA6C-55B9-4953-8BB6-98F3EB3D23F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79117" y="2557521"/>
              <a:ext cx="166415" cy="116132"/>
            </a:xfrm>
            <a:custGeom>
              <a:avLst/>
              <a:gdLst/>
              <a:ahLst/>
              <a:cxnLst/>
              <a:rect l="0" t="0" r="0" b="0"/>
              <a:pathLst>
                <a:path w="166415" h="116132">
                  <a:moveTo>
                    <a:pt x="73546" y="9467"/>
                  </a:moveTo>
                  <a:lnTo>
                    <a:pt x="73546" y="9467"/>
                  </a:lnTo>
                  <a:lnTo>
                    <a:pt x="71495" y="9467"/>
                  </a:lnTo>
                  <a:lnTo>
                    <a:pt x="71385" y="9202"/>
                  </a:lnTo>
                  <a:lnTo>
                    <a:pt x="71262" y="8202"/>
                  </a:lnTo>
                  <a:lnTo>
                    <a:pt x="70502" y="6876"/>
                  </a:lnTo>
                  <a:lnTo>
                    <a:pt x="68813" y="4742"/>
                  </a:lnTo>
                  <a:lnTo>
                    <a:pt x="53951" y="940"/>
                  </a:lnTo>
                  <a:lnTo>
                    <a:pt x="37103" y="0"/>
                  </a:lnTo>
                  <a:lnTo>
                    <a:pt x="27698" y="3261"/>
                  </a:lnTo>
                  <a:lnTo>
                    <a:pt x="14053" y="12412"/>
                  </a:lnTo>
                  <a:lnTo>
                    <a:pt x="6218" y="19679"/>
                  </a:lnTo>
                  <a:lnTo>
                    <a:pt x="2930" y="27006"/>
                  </a:lnTo>
                  <a:lnTo>
                    <a:pt x="43" y="41000"/>
                  </a:lnTo>
                  <a:lnTo>
                    <a:pt x="0" y="61869"/>
                  </a:lnTo>
                  <a:lnTo>
                    <a:pt x="6111" y="82477"/>
                  </a:lnTo>
                  <a:lnTo>
                    <a:pt x="13130" y="91606"/>
                  </a:lnTo>
                  <a:lnTo>
                    <a:pt x="23619" y="100346"/>
                  </a:lnTo>
                  <a:lnTo>
                    <a:pt x="37712" y="107525"/>
                  </a:lnTo>
                  <a:lnTo>
                    <a:pt x="43672" y="108900"/>
                  </a:lnTo>
                  <a:lnTo>
                    <a:pt x="56972" y="107378"/>
                  </a:lnTo>
                  <a:lnTo>
                    <a:pt x="60976" y="105811"/>
                  </a:lnTo>
                  <a:lnTo>
                    <a:pt x="67858" y="101758"/>
                  </a:lnTo>
                  <a:lnTo>
                    <a:pt x="68960" y="100363"/>
                  </a:lnTo>
                  <a:lnTo>
                    <a:pt x="74904" y="82484"/>
                  </a:lnTo>
                  <a:lnTo>
                    <a:pt x="77046" y="63311"/>
                  </a:lnTo>
                  <a:lnTo>
                    <a:pt x="72886" y="27930"/>
                  </a:lnTo>
                  <a:lnTo>
                    <a:pt x="71674" y="23580"/>
                  </a:lnTo>
                  <a:lnTo>
                    <a:pt x="71165" y="14274"/>
                  </a:lnTo>
                  <a:lnTo>
                    <a:pt x="71429" y="20459"/>
                  </a:lnTo>
                  <a:lnTo>
                    <a:pt x="79393" y="54312"/>
                  </a:lnTo>
                  <a:lnTo>
                    <a:pt x="87119" y="82517"/>
                  </a:lnTo>
                  <a:lnTo>
                    <a:pt x="88045" y="88765"/>
                  </a:lnTo>
                  <a:lnTo>
                    <a:pt x="96965" y="105091"/>
                  </a:lnTo>
                  <a:lnTo>
                    <a:pt x="101446" y="109443"/>
                  </a:lnTo>
                  <a:lnTo>
                    <a:pt x="114177" y="114962"/>
                  </a:lnTo>
                  <a:lnTo>
                    <a:pt x="122479" y="116131"/>
                  </a:lnTo>
                  <a:lnTo>
                    <a:pt x="153186" y="111609"/>
                  </a:lnTo>
                  <a:lnTo>
                    <a:pt x="166414" y="1070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9" name="SMARTInkShape-644">
              <a:extLst>
                <a:ext uri="{FF2B5EF4-FFF2-40B4-BE49-F238E27FC236}">
                  <a16:creationId xmlns:a16="http://schemas.microsoft.com/office/drawing/2014/main" xmlns="" id="{CA87B389-996F-4699-B546-E763CC8E2DB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440781" y="2650331"/>
              <a:ext cx="50008" cy="16665"/>
            </a:xfrm>
            <a:custGeom>
              <a:avLst/>
              <a:gdLst/>
              <a:ahLst/>
              <a:cxnLst/>
              <a:rect l="0" t="0" r="0" b="0"/>
              <a:pathLst>
                <a:path w="50008" h="16665">
                  <a:moveTo>
                    <a:pt x="0" y="11907"/>
                  </a:moveTo>
                  <a:lnTo>
                    <a:pt x="0" y="11907"/>
                  </a:lnTo>
                  <a:lnTo>
                    <a:pt x="1264" y="14435"/>
                  </a:lnTo>
                  <a:lnTo>
                    <a:pt x="2166" y="15180"/>
                  </a:lnTo>
                  <a:lnTo>
                    <a:pt x="5699" y="16228"/>
                  </a:lnTo>
                  <a:lnTo>
                    <a:pt x="16093" y="16664"/>
                  </a:lnTo>
                  <a:lnTo>
                    <a:pt x="24596" y="11961"/>
                  </a:lnTo>
                  <a:lnTo>
                    <a:pt x="5000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3" name="SMARTInkShape-Group436">
            <a:extLst>
              <a:ext uri="{FF2B5EF4-FFF2-40B4-BE49-F238E27FC236}">
                <a16:creationId xmlns:a16="http://schemas.microsoft.com/office/drawing/2014/main" xmlns="" id="{6F964B08-A280-427D-A597-84A6FD6DC7B9}"/>
              </a:ext>
            </a:extLst>
          </p:cNvPr>
          <p:cNvGrpSpPr/>
          <p:nvPr/>
        </p:nvGrpSpPr>
        <p:grpSpPr>
          <a:xfrm>
            <a:off x="2488524" y="2471738"/>
            <a:ext cx="654727" cy="198069"/>
            <a:chOff x="2488524" y="2471738"/>
            <a:chExt cx="654727" cy="198069"/>
          </a:xfrm>
        </p:grpSpPr>
        <p:sp>
          <p:nvSpPr>
            <p:cNvPr id="311" name="SMARTInkShape-645">
              <a:extLst>
                <a:ext uri="{FF2B5EF4-FFF2-40B4-BE49-F238E27FC236}">
                  <a16:creationId xmlns:a16="http://schemas.microsoft.com/office/drawing/2014/main" xmlns="" id="{AC7CD2FB-15AD-4543-840A-E97C4E15C15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88524" y="2550361"/>
              <a:ext cx="654727" cy="119446"/>
            </a:xfrm>
            <a:custGeom>
              <a:avLst/>
              <a:gdLst/>
              <a:ahLst/>
              <a:cxnLst/>
              <a:rect l="0" t="0" r="0" b="0"/>
              <a:pathLst>
                <a:path w="654727" h="119446">
                  <a:moveTo>
                    <a:pt x="76082" y="23770"/>
                  </a:moveTo>
                  <a:lnTo>
                    <a:pt x="76082" y="23770"/>
                  </a:lnTo>
                  <a:lnTo>
                    <a:pt x="80183" y="23770"/>
                  </a:lnTo>
                  <a:lnTo>
                    <a:pt x="81913" y="22506"/>
                  </a:lnTo>
                  <a:lnTo>
                    <a:pt x="82642" y="21180"/>
                  </a:lnTo>
                  <a:lnTo>
                    <a:pt x="83192" y="19135"/>
                  </a:lnTo>
                  <a:lnTo>
                    <a:pt x="83216" y="15253"/>
                  </a:lnTo>
                  <a:lnTo>
                    <a:pt x="81810" y="11959"/>
                  </a:lnTo>
                  <a:lnTo>
                    <a:pt x="79422" y="8996"/>
                  </a:lnTo>
                  <a:lnTo>
                    <a:pt x="76596" y="6797"/>
                  </a:lnTo>
                  <a:lnTo>
                    <a:pt x="66139" y="3229"/>
                  </a:lnTo>
                  <a:lnTo>
                    <a:pt x="37091" y="0"/>
                  </a:lnTo>
                  <a:lnTo>
                    <a:pt x="16190" y="7018"/>
                  </a:lnTo>
                  <a:lnTo>
                    <a:pt x="10130" y="11524"/>
                  </a:lnTo>
                  <a:lnTo>
                    <a:pt x="8405" y="13741"/>
                  </a:lnTo>
                  <a:lnTo>
                    <a:pt x="3378" y="23438"/>
                  </a:lnTo>
                  <a:lnTo>
                    <a:pt x="0" y="44451"/>
                  </a:lnTo>
                  <a:lnTo>
                    <a:pt x="2488" y="60073"/>
                  </a:lnTo>
                  <a:lnTo>
                    <a:pt x="11797" y="92083"/>
                  </a:lnTo>
                  <a:lnTo>
                    <a:pt x="21305" y="103841"/>
                  </a:lnTo>
                  <a:lnTo>
                    <a:pt x="29748" y="110819"/>
                  </a:lnTo>
                  <a:lnTo>
                    <a:pt x="41850" y="115069"/>
                  </a:lnTo>
                  <a:lnTo>
                    <a:pt x="56168" y="116501"/>
                  </a:lnTo>
                  <a:lnTo>
                    <a:pt x="71244" y="113313"/>
                  </a:lnTo>
                  <a:lnTo>
                    <a:pt x="77177" y="109774"/>
                  </a:lnTo>
                  <a:lnTo>
                    <a:pt x="79920" y="106179"/>
                  </a:lnTo>
                  <a:lnTo>
                    <a:pt x="86347" y="92919"/>
                  </a:lnTo>
                  <a:lnTo>
                    <a:pt x="87844" y="77883"/>
                  </a:lnTo>
                  <a:lnTo>
                    <a:pt x="87695" y="67777"/>
                  </a:lnTo>
                  <a:lnTo>
                    <a:pt x="79281" y="32532"/>
                  </a:lnTo>
                  <a:lnTo>
                    <a:pt x="78571" y="25832"/>
                  </a:lnTo>
                  <a:lnTo>
                    <a:pt x="79217" y="23981"/>
                  </a:lnTo>
                  <a:lnTo>
                    <a:pt x="80523" y="21901"/>
                  </a:lnTo>
                  <a:lnTo>
                    <a:pt x="81407" y="21617"/>
                  </a:lnTo>
                  <a:lnTo>
                    <a:pt x="83120" y="21402"/>
                  </a:lnTo>
                  <a:lnTo>
                    <a:pt x="85816" y="56745"/>
                  </a:lnTo>
                  <a:lnTo>
                    <a:pt x="97043" y="92426"/>
                  </a:lnTo>
                  <a:lnTo>
                    <a:pt x="101223" y="100097"/>
                  </a:lnTo>
                  <a:lnTo>
                    <a:pt x="108889" y="108594"/>
                  </a:lnTo>
                  <a:lnTo>
                    <a:pt x="116660" y="114671"/>
                  </a:lnTo>
                  <a:lnTo>
                    <a:pt x="120046" y="115765"/>
                  </a:lnTo>
                  <a:lnTo>
                    <a:pt x="126159" y="116466"/>
                  </a:lnTo>
                  <a:lnTo>
                    <a:pt x="131578" y="115324"/>
                  </a:lnTo>
                  <a:lnTo>
                    <a:pt x="134525" y="113320"/>
                  </a:lnTo>
                  <a:lnTo>
                    <a:pt x="150149" y="97580"/>
                  </a:lnTo>
                  <a:lnTo>
                    <a:pt x="162985" y="62217"/>
                  </a:lnTo>
                  <a:lnTo>
                    <a:pt x="166465" y="33694"/>
                  </a:lnTo>
                  <a:lnTo>
                    <a:pt x="164189" y="16668"/>
                  </a:lnTo>
                  <a:lnTo>
                    <a:pt x="165453" y="16639"/>
                  </a:lnTo>
                  <a:lnTo>
                    <a:pt x="165825" y="17164"/>
                  </a:lnTo>
                  <a:lnTo>
                    <a:pt x="166504" y="21213"/>
                  </a:lnTo>
                  <a:lnTo>
                    <a:pt x="169509" y="55811"/>
                  </a:lnTo>
                  <a:lnTo>
                    <a:pt x="177909" y="90471"/>
                  </a:lnTo>
                  <a:lnTo>
                    <a:pt x="183252" y="101601"/>
                  </a:lnTo>
                  <a:lnTo>
                    <a:pt x="185097" y="103605"/>
                  </a:lnTo>
                  <a:lnTo>
                    <a:pt x="188581" y="106221"/>
                  </a:lnTo>
                  <a:lnTo>
                    <a:pt x="189582" y="107864"/>
                  </a:lnTo>
                  <a:lnTo>
                    <a:pt x="190642" y="108408"/>
                  </a:lnTo>
                  <a:lnTo>
                    <a:pt x="201991" y="111301"/>
                  </a:lnTo>
                  <a:lnTo>
                    <a:pt x="204626" y="112767"/>
                  </a:lnTo>
                  <a:lnTo>
                    <a:pt x="208090" y="112890"/>
                  </a:lnTo>
                  <a:lnTo>
                    <a:pt x="219309" y="109548"/>
                  </a:lnTo>
                  <a:lnTo>
                    <a:pt x="223083" y="107490"/>
                  </a:lnTo>
                  <a:lnTo>
                    <a:pt x="238438" y="92697"/>
                  </a:lnTo>
                  <a:lnTo>
                    <a:pt x="246316" y="75586"/>
                  </a:lnTo>
                  <a:lnTo>
                    <a:pt x="257564" y="39918"/>
                  </a:lnTo>
                  <a:lnTo>
                    <a:pt x="262013" y="22263"/>
                  </a:lnTo>
                  <a:lnTo>
                    <a:pt x="265875" y="16055"/>
                  </a:lnTo>
                  <a:lnTo>
                    <a:pt x="267415" y="15050"/>
                  </a:lnTo>
                  <a:lnTo>
                    <a:pt x="270559" y="14140"/>
                  </a:lnTo>
                  <a:lnTo>
                    <a:pt x="272142" y="13052"/>
                  </a:lnTo>
                  <a:lnTo>
                    <a:pt x="272935" y="12920"/>
                  </a:lnTo>
                  <a:lnTo>
                    <a:pt x="273728" y="13097"/>
                  </a:lnTo>
                  <a:lnTo>
                    <a:pt x="275579" y="13735"/>
                  </a:lnTo>
                  <a:lnTo>
                    <a:pt x="279067" y="14359"/>
                  </a:lnTo>
                  <a:lnTo>
                    <a:pt x="279668" y="14850"/>
                  </a:lnTo>
                  <a:lnTo>
                    <a:pt x="280068" y="15442"/>
                  </a:lnTo>
                  <a:lnTo>
                    <a:pt x="293063" y="24243"/>
                  </a:lnTo>
                  <a:lnTo>
                    <a:pt x="295801" y="28114"/>
                  </a:lnTo>
                  <a:lnTo>
                    <a:pt x="301240" y="43044"/>
                  </a:lnTo>
                  <a:lnTo>
                    <a:pt x="304924" y="77111"/>
                  </a:lnTo>
                  <a:lnTo>
                    <a:pt x="311465" y="108642"/>
                  </a:lnTo>
                  <a:lnTo>
                    <a:pt x="311850" y="108926"/>
                  </a:lnTo>
                  <a:lnTo>
                    <a:pt x="312983" y="109242"/>
                  </a:lnTo>
                  <a:lnTo>
                    <a:pt x="313391" y="109591"/>
                  </a:lnTo>
                  <a:lnTo>
                    <a:pt x="314100" y="111523"/>
                  </a:lnTo>
                  <a:lnTo>
                    <a:pt x="312147" y="109795"/>
                  </a:lnTo>
                  <a:lnTo>
                    <a:pt x="311921" y="108320"/>
                  </a:lnTo>
                  <a:lnTo>
                    <a:pt x="309775" y="83309"/>
                  </a:lnTo>
                  <a:lnTo>
                    <a:pt x="311818" y="49487"/>
                  </a:lnTo>
                  <a:lnTo>
                    <a:pt x="311823" y="42267"/>
                  </a:lnTo>
                  <a:lnTo>
                    <a:pt x="316676" y="29392"/>
                  </a:lnTo>
                  <a:lnTo>
                    <a:pt x="321400" y="20295"/>
                  </a:lnTo>
                  <a:lnTo>
                    <a:pt x="323666" y="18433"/>
                  </a:lnTo>
                  <a:lnTo>
                    <a:pt x="326437" y="17430"/>
                  </a:lnTo>
                  <a:lnTo>
                    <a:pt x="329168" y="16719"/>
                  </a:lnTo>
                  <a:lnTo>
                    <a:pt x="332457" y="15096"/>
                  </a:lnTo>
                  <a:lnTo>
                    <a:pt x="339711" y="14357"/>
                  </a:lnTo>
                  <a:lnTo>
                    <a:pt x="355312" y="16942"/>
                  </a:lnTo>
                  <a:lnTo>
                    <a:pt x="364149" y="21963"/>
                  </a:lnTo>
                  <a:lnTo>
                    <a:pt x="369914" y="27745"/>
                  </a:lnTo>
                  <a:lnTo>
                    <a:pt x="374737" y="36413"/>
                  </a:lnTo>
                  <a:lnTo>
                    <a:pt x="387439" y="71339"/>
                  </a:lnTo>
                  <a:lnTo>
                    <a:pt x="390441" y="92362"/>
                  </a:lnTo>
                  <a:lnTo>
                    <a:pt x="392246" y="98595"/>
                  </a:lnTo>
                  <a:lnTo>
                    <a:pt x="392788" y="116244"/>
                  </a:lnTo>
                  <a:lnTo>
                    <a:pt x="392524" y="103354"/>
                  </a:lnTo>
                  <a:lnTo>
                    <a:pt x="390420" y="72112"/>
                  </a:lnTo>
                  <a:lnTo>
                    <a:pt x="391113" y="46834"/>
                  </a:lnTo>
                  <a:lnTo>
                    <a:pt x="395937" y="31345"/>
                  </a:lnTo>
                  <a:lnTo>
                    <a:pt x="398686" y="26872"/>
                  </a:lnTo>
                  <a:lnTo>
                    <a:pt x="409008" y="16254"/>
                  </a:lnTo>
                  <a:lnTo>
                    <a:pt x="411992" y="15138"/>
                  </a:lnTo>
                  <a:lnTo>
                    <a:pt x="418219" y="14422"/>
                  </a:lnTo>
                  <a:lnTo>
                    <a:pt x="431446" y="16533"/>
                  </a:lnTo>
                  <a:lnTo>
                    <a:pt x="440525" y="26083"/>
                  </a:lnTo>
                  <a:lnTo>
                    <a:pt x="446724" y="39202"/>
                  </a:lnTo>
                  <a:lnTo>
                    <a:pt x="451761" y="62695"/>
                  </a:lnTo>
                  <a:lnTo>
                    <a:pt x="455864" y="90011"/>
                  </a:lnTo>
                  <a:lnTo>
                    <a:pt x="457985" y="94932"/>
                  </a:lnTo>
                  <a:lnTo>
                    <a:pt x="462818" y="100594"/>
                  </a:lnTo>
                  <a:lnTo>
                    <a:pt x="472669" y="107188"/>
                  </a:lnTo>
                  <a:lnTo>
                    <a:pt x="482748" y="110455"/>
                  </a:lnTo>
                  <a:lnTo>
                    <a:pt x="488999" y="111455"/>
                  </a:lnTo>
                  <a:lnTo>
                    <a:pt x="505876" y="109162"/>
                  </a:lnTo>
                  <a:lnTo>
                    <a:pt x="517571" y="104156"/>
                  </a:lnTo>
                  <a:lnTo>
                    <a:pt x="551486" y="72241"/>
                  </a:lnTo>
                  <a:lnTo>
                    <a:pt x="559673" y="71469"/>
                  </a:lnTo>
                  <a:lnTo>
                    <a:pt x="594767" y="69511"/>
                  </a:lnTo>
                  <a:lnTo>
                    <a:pt x="597291" y="69345"/>
                  </a:lnTo>
                  <a:lnTo>
                    <a:pt x="602212" y="67045"/>
                  </a:lnTo>
                  <a:lnTo>
                    <a:pt x="608739" y="61287"/>
                  </a:lnTo>
                  <a:lnTo>
                    <a:pt x="612613" y="55965"/>
                  </a:lnTo>
                  <a:lnTo>
                    <a:pt x="613784" y="52102"/>
                  </a:lnTo>
                  <a:lnTo>
                    <a:pt x="616199" y="35677"/>
                  </a:lnTo>
                  <a:lnTo>
                    <a:pt x="613971" y="27269"/>
                  </a:lnTo>
                  <a:lnTo>
                    <a:pt x="609960" y="20603"/>
                  </a:lnTo>
                  <a:lnTo>
                    <a:pt x="598527" y="10790"/>
                  </a:lnTo>
                  <a:lnTo>
                    <a:pt x="591684" y="7489"/>
                  </a:lnTo>
                  <a:lnTo>
                    <a:pt x="582419" y="5267"/>
                  </a:lnTo>
                  <a:lnTo>
                    <a:pt x="570583" y="6729"/>
                  </a:lnTo>
                  <a:lnTo>
                    <a:pt x="566088" y="8083"/>
                  </a:lnTo>
                  <a:lnTo>
                    <a:pt x="563032" y="10272"/>
                  </a:lnTo>
                  <a:lnTo>
                    <a:pt x="554320" y="22692"/>
                  </a:lnTo>
                  <a:lnTo>
                    <a:pt x="551088" y="31171"/>
                  </a:lnTo>
                  <a:lnTo>
                    <a:pt x="550316" y="49026"/>
                  </a:lnTo>
                  <a:lnTo>
                    <a:pt x="559653" y="83774"/>
                  </a:lnTo>
                  <a:lnTo>
                    <a:pt x="567028" y="102639"/>
                  </a:lnTo>
                  <a:lnTo>
                    <a:pt x="575686" y="113041"/>
                  </a:lnTo>
                  <a:lnTo>
                    <a:pt x="579557" y="116186"/>
                  </a:lnTo>
                  <a:lnTo>
                    <a:pt x="591032" y="119445"/>
                  </a:lnTo>
                  <a:lnTo>
                    <a:pt x="612874" y="118849"/>
                  </a:lnTo>
                  <a:lnTo>
                    <a:pt x="646021" y="109821"/>
                  </a:lnTo>
                  <a:lnTo>
                    <a:pt x="654726" y="1071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2" name="SMARTInkShape-646">
              <a:extLst>
                <a:ext uri="{FF2B5EF4-FFF2-40B4-BE49-F238E27FC236}">
                  <a16:creationId xmlns:a16="http://schemas.microsoft.com/office/drawing/2014/main" xmlns="" id="{13C76CD3-92F0-4727-9260-A35146D094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14613" y="2471738"/>
              <a:ext cx="7144" cy="7144"/>
            </a:xfrm>
            <a:custGeom>
              <a:avLst/>
              <a:gdLst/>
              <a:ahLst/>
              <a:cxnLst/>
              <a:rect l="0" t="0" r="0" b="0"/>
              <a:pathLst>
                <a:path w="7144" h="7144">
                  <a:moveTo>
                    <a:pt x="0" y="0"/>
                  </a:moveTo>
                  <a:lnTo>
                    <a:pt x="0" y="0"/>
                  </a:lnTo>
                  <a:lnTo>
                    <a:pt x="7143" y="71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4" name="SMARTInkShape-647">
            <a:extLst>
              <a:ext uri="{FF2B5EF4-FFF2-40B4-BE49-F238E27FC236}">
                <a16:creationId xmlns:a16="http://schemas.microsoft.com/office/drawing/2014/main" xmlns="" id="{77A00F02-11F6-468F-8435-8690D7784C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88506" y="2321741"/>
            <a:ext cx="459330" cy="345260"/>
          </a:xfrm>
          <a:custGeom>
            <a:avLst/>
            <a:gdLst/>
            <a:ahLst/>
            <a:cxnLst/>
            <a:rect l="0" t="0" r="0" b="0"/>
            <a:pathLst>
              <a:path w="459330" h="345260">
                <a:moveTo>
                  <a:pt x="0" y="345259"/>
                </a:moveTo>
                <a:lnTo>
                  <a:pt x="0" y="345259"/>
                </a:lnTo>
                <a:lnTo>
                  <a:pt x="7971" y="345259"/>
                </a:lnTo>
                <a:lnTo>
                  <a:pt x="34279" y="334206"/>
                </a:lnTo>
                <a:lnTo>
                  <a:pt x="67387" y="312681"/>
                </a:lnTo>
                <a:lnTo>
                  <a:pt x="102330" y="283108"/>
                </a:lnTo>
                <a:lnTo>
                  <a:pt x="131661" y="250529"/>
                </a:lnTo>
                <a:lnTo>
                  <a:pt x="150520" y="216738"/>
                </a:lnTo>
                <a:lnTo>
                  <a:pt x="164475" y="184507"/>
                </a:lnTo>
                <a:lnTo>
                  <a:pt x="174893" y="151865"/>
                </a:lnTo>
                <a:lnTo>
                  <a:pt x="176161" y="119158"/>
                </a:lnTo>
                <a:lnTo>
                  <a:pt x="176211" y="85847"/>
                </a:lnTo>
                <a:lnTo>
                  <a:pt x="173622" y="51029"/>
                </a:lnTo>
                <a:lnTo>
                  <a:pt x="165891" y="23007"/>
                </a:lnTo>
                <a:lnTo>
                  <a:pt x="159334" y="12486"/>
                </a:lnTo>
                <a:lnTo>
                  <a:pt x="156011" y="9241"/>
                </a:lnTo>
                <a:lnTo>
                  <a:pt x="140596" y="831"/>
                </a:lnTo>
                <a:lnTo>
                  <a:pt x="124699" y="0"/>
                </a:lnTo>
                <a:lnTo>
                  <a:pt x="122185" y="693"/>
                </a:lnTo>
                <a:lnTo>
                  <a:pt x="116201" y="4041"/>
                </a:lnTo>
                <a:lnTo>
                  <a:pt x="115145" y="5576"/>
                </a:lnTo>
                <a:lnTo>
                  <a:pt x="112831" y="12784"/>
                </a:lnTo>
                <a:lnTo>
                  <a:pt x="112191" y="44572"/>
                </a:lnTo>
                <a:lnTo>
                  <a:pt x="116660" y="78381"/>
                </a:lnTo>
                <a:lnTo>
                  <a:pt x="124424" y="111558"/>
                </a:lnTo>
                <a:lnTo>
                  <a:pt x="132055" y="144878"/>
                </a:lnTo>
                <a:lnTo>
                  <a:pt x="138576" y="179408"/>
                </a:lnTo>
                <a:lnTo>
                  <a:pt x="142511" y="214726"/>
                </a:lnTo>
                <a:lnTo>
                  <a:pt x="144916" y="247505"/>
                </a:lnTo>
                <a:lnTo>
                  <a:pt x="145253" y="281559"/>
                </a:lnTo>
                <a:lnTo>
                  <a:pt x="148571" y="317056"/>
                </a:lnTo>
                <a:lnTo>
                  <a:pt x="150854" y="324350"/>
                </a:lnTo>
                <a:lnTo>
                  <a:pt x="156672" y="332507"/>
                </a:lnTo>
                <a:lnTo>
                  <a:pt x="157629" y="333583"/>
                </a:lnTo>
                <a:lnTo>
                  <a:pt x="162769" y="336361"/>
                </a:lnTo>
                <a:lnTo>
                  <a:pt x="169716" y="338298"/>
                </a:lnTo>
                <a:lnTo>
                  <a:pt x="174582" y="341285"/>
                </a:lnTo>
                <a:lnTo>
                  <a:pt x="179904" y="342406"/>
                </a:lnTo>
                <a:lnTo>
                  <a:pt x="190916" y="342079"/>
                </a:lnTo>
                <a:lnTo>
                  <a:pt x="211322" y="335713"/>
                </a:lnTo>
                <a:lnTo>
                  <a:pt x="240049" y="318462"/>
                </a:lnTo>
                <a:lnTo>
                  <a:pt x="271619" y="296224"/>
                </a:lnTo>
                <a:lnTo>
                  <a:pt x="280534" y="283719"/>
                </a:lnTo>
                <a:lnTo>
                  <a:pt x="282529" y="277577"/>
                </a:lnTo>
                <a:lnTo>
                  <a:pt x="283347" y="256894"/>
                </a:lnTo>
                <a:lnTo>
                  <a:pt x="282654" y="253686"/>
                </a:lnTo>
                <a:lnTo>
                  <a:pt x="281199" y="251114"/>
                </a:lnTo>
                <a:lnTo>
                  <a:pt x="273194" y="242558"/>
                </a:lnTo>
                <a:lnTo>
                  <a:pt x="271086" y="241406"/>
                </a:lnTo>
                <a:lnTo>
                  <a:pt x="263893" y="240565"/>
                </a:lnTo>
                <a:lnTo>
                  <a:pt x="259989" y="241772"/>
                </a:lnTo>
                <a:lnTo>
                  <a:pt x="256745" y="243806"/>
                </a:lnTo>
                <a:lnTo>
                  <a:pt x="252461" y="248826"/>
                </a:lnTo>
                <a:lnTo>
                  <a:pt x="251651" y="249220"/>
                </a:lnTo>
                <a:lnTo>
                  <a:pt x="242426" y="274184"/>
                </a:lnTo>
                <a:lnTo>
                  <a:pt x="240556" y="299829"/>
                </a:lnTo>
                <a:lnTo>
                  <a:pt x="246105" y="323725"/>
                </a:lnTo>
                <a:lnTo>
                  <a:pt x="248457" y="328413"/>
                </a:lnTo>
                <a:lnTo>
                  <a:pt x="255258" y="336111"/>
                </a:lnTo>
                <a:lnTo>
                  <a:pt x="269689" y="342861"/>
                </a:lnTo>
                <a:lnTo>
                  <a:pt x="276405" y="344549"/>
                </a:lnTo>
                <a:lnTo>
                  <a:pt x="286783" y="344901"/>
                </a:lnTo>
                <a:lnTo>
                  <a:pt x="314072" y="339591"/>
                </a:lnTo>
                <a:lnTo>
                  <a:pt x="334253" y="326172"/>
                </a:lnTo>
                <a:lnTo>
                  <a:pt x="348526" y="313304"/>
                </a:lnTo>
                <a:lnTo>
                  <a:pt x="357447" y="299141"/>
                </a:lnTo>
                <a:lnTo>
                  <a:pt x="370929" y="265716"/>
                </a:lnTo>
                <a:lnTo>
                  <a:pt x="373278" y="256316"/>
                </a:lnTo>
                <a:lnTo>
                  <a:pt x="373806" y="244842"/>
                </a:lnTo>
                <a:lnTo>
                  <a:pt x="373128" y="241715"/>
                </a:lnTo>
                <a:lnTo>
                  <a:pt x="371965" y="238468"/>
                </a:lnTo>
                <a:lnTo>
                  <a:pt x="371802" y="237552"/>
                </a:lnTo>
                <a:lnTo>
                  <a:pt x="370915" y="235830"/>
                </a:lnTo>
                <a:lnTo>
                  <a:pt x="369454" y="233832"/>
                </a:lnTo>
                <a:lnTo>
                  <a:pt x="368548" y="233559"/>
                </a:lnTo>
                <a:lnTo>
                  <a:pt x="367075" y="233383"/>
                </a:lnTo>
                <a:lnTo>
                  <a:pt x="366955" y="233634"/>
                </a:lnTo>
                <a:lnTo>
                  <a:pt x="366820" y="234617"/>
                </a:lnTo>
                <a:lnTo>
                  <a:pt x="367466" y="235936"/>
                </a:lnTo>
                <a:lnTo>
                  <a:pt x="370037" y="238939"/>
                </a:lnTo>
                <a:lnTo>
                  <a:pt x="404902" y="263512"/>
                </a:lnTo>
                <a:lnTo>
                  <a:pt x="433621" y="281698"/>
                </a:lnTo>
                <a:lnTo>
                  <a:pt x="454499" y="301848"/>
                </a:lnTo>
                <a:lnTo>
                  <a:pt x="457664" y="308966"/>
                </a:lnTo>
                <a:lnTo>
                  <a:pt x="459329" y="319486"/>
                </a:lnTo>
                <a:lnTo>
                  <a:pt x="459284" y="327489"/>
                </a:lnTo>
                <a:lnTo>
                  <a:pt x="457670" y="331645"/>
                </a:lnTo>
                <a:lnTo>
                  <a:pt x="456263" y="333740"/>
                </a:lnTo>
                <a:lnTo>
                  <a:pt x="451302" y="337241"/>
                </a:lnTo>
                <a:lnTo>
                  <a:pt x="442397" y="341280"/>
                </a:lnTo>
                <a:lnTo>
                  <a:pt x="422021" y="342836"/>
                </a:lnTo>
                <a:lnTo>
                  <a:pt x="404061" y="340450"/>
                </a:lnTo>
                <a:lnTo>
                  <a:pt x="384731" y="333338"/>
                </a:lnTo>
                <a:lnTo>
                  <a:pt x="376238" y="32620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5" name="SMARTInkShape-648">
            <a:extLst>
              <a:ext uri="{FF2B5EF4-FFF2-40B4-BE49-F238E27FC236}">
                <a16:creationId xmlns:a16="http://schemas.microsoft.com/office/drawing/2014/main" xmlns="" id="{19AF06A3-3E3E-4B95-91F6-FCCE9DAF6CA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95725" y="2652713"/>
            <a:ext cx="52389" cy="16669"/>
          </a:xfrm>
          <a:custGeom>
            <a:avLst/>
            <a:gdLst/>
            <a:ahLst/>
            <a:cxnLst/>
            <a:rect l="0" t="0" r="0" b="0"/>
            <a:pathLst>
              <a:path w="52389" h="16669">
                <a:moveTo>
                  <a:pt x="0" y="16668"/>
                </a:moveTo>
                <a:lnTo>
                  <a:pt x="0" y="16668"/>
                </a:lnTo>
                <a:lnTo>
                  <a:pt x="3314" y="16668"/>
                </a:lnTo>
                <a:lnTo>
                  <a:pt x="38032" y="4991"/>
                </a:lnTo>
                <a:lnTo>
                  <a:pt x="52388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9" name="SMARTInkShape-Group439">
            <a:extLst>
              <a:ext uri="{FF2B5EF4-FFF2-40B4-BE49-F238E27FC236}">
                <a16:creationId xmlns:a16="http://schemas.microsoft.com/office/drawing/2014/main" xmlns="" id="{9DCF8ECB-8D1A-4FF5-A916-BA9CB110E60F}"/>
              </a:ext>
            </a:extLst>
          </p:cNvPr>
          <p:cNvGrpSpPr/>
          <p:nvPr/>
        </p:nvGrpSpPr>
        <p:grpSpPr>
          <a:xfrm>
            <a:off x="3953214" y="2490788"/>
            <a:ext cx="497343" cy="441984"/>
            <a:chOff x="3953214" y="2490788"/>
            <a:chExt cx="497343" cy="441984"/>
          </a:xfrm>
        </p:grpSpPr>
        <p:sp>
          <p:nvSpPr>
            <p:cNvPr id="316" name="SMARTInkShape-649">
              <a:extLst>
                <a:ext uri="{FF2B5EF4-FFF2-40B4-BE49-F238E27FC236}">
                  <a16:creationId xmlns:a16="http://schemas.microsoft.com/office/drawing/2014/main" xmlns="" id="{3BB9C6FB-2034-43B1-B049-FFD39338DE2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53214" y="2558605"/>
              <a:ext cx="347325" cy="374167"/>
            </a:xfrm>
            <a:custGeom>
              <a:avLst/>
              <a:gdLst/>
              <a:ahLst/>
              <a:cxnLst/>
              <a:rect l="0" t="0" r="0" b="0"/>
              <a:pathLst>
                <a:path w="347325" h="374167">
                  <a:moveTo>
                    <a:pt x="63955" y="13145"/>
                  </a:moveTo>
                  <a:lnTo>
                    <a:pt x="63955" y="13145"/>
                  </a:lnTo>
                  <a:lnTo>
                    <a:pt x="65219" y="10617"/>
                  </a:lnTo>
                  <a:lnTo>
                    <a:pt x="65062" y="9607"/>
                  </a:lnTo>
                  <a:lnTo>
                    <a:pt x="64428" y="8670"/>
                  </a:lnTo>
                  <a:lnTo>
                    <a:pt x="61741" y="6157"/>
                  </a:lnTo>
                  <a:lnTo>
                    <a:pt x="52645" y="2252"/>
                  </a:lnTo>
                  <a:lnTo>
                    <a:pt x="44190" y="0"/>
                  </a:lnTo>
                  <a:lnTo>
                    <a:pt x="32692" y="1624"/>
                  </a:lnTo>
                  <a:lnTo>
                    <a:pt x="15987" y="8328"/>
                  </a:lnTo>
                  <a:lnTo>
                    <a:pt x="13531" y="10387"/>
                  </a:lnTo>
                  <a:lnTo>
                    <a:pt x="3721" y="25789"/>
                  </a:lnTo>
                  <a:lnTo>
                    <a:pt x="223" y="40841"/>
                  </a:lnTo>
                  <a:lnTo>
                    <a:pt x="0" y="51707"/>
                  </a:lnTo>
                  <a:lnTo>
                    <a:pt x="4970" y="80822"/>
                  </a:lnTo>
                  <a:lnTo>
                    <a:pt x="11276" y="93041"/>
                  </a:lnTo>
                  <a:lnTo>
                    <a:pt x="22968" y="102774"/>
                  </a:lnTo>
                  <a:lnTo>
                    <a:pt x="32733" y="107550"/>
                  </a:lnTo>
                  <a:lnTo>
                    <a:pt x="44613" y="108321"/>
                  </a:lnTo>
                  <a:lnTo>
                    <a:pt x="52416" y="106338"/>
                  </a:lnTo>
                  <a:lnTo>
                    <a:pt x="59471" y="102276"/>
                  </a:lnTo>
                  <a:lnTo>
                    <a:pt x="70616" y="92167"/>
                  </a:lnTo>
                  <a:lnTo>
                    <a:pt x="72207" y="89894"/>
                  </a:lnTo>
                  <a:lnTo>
                    <a:pt x="77566" y="75157"/>
                  </a:lnTo>
                  <a:lnTo>
                    <a:pt x="78747" y="70324"/>
                  </a:lnTo>
                  <a:lnTo>
                    <a:pt x="79789" y="66339"/>
                  </a:lnTo>
                  <a:lnTo>
                    <a:pt x="79753" y="54413"/>
                  </a:lnTo>
                  <a:lnTo>
                    <a:pt x="75203" y="28525"/>
                  </a:lnTo>
                  <a:lnTo>
                    <a:pt x="73990" y="25375"/>
                  </a:lnTo>
                  <a:lnTo>
                    <a:pt x="73480" y="20292"/>
                  </a:lnTo>
                  <a:lnTo>
                    <a:pt x="73480" y="25654"/>
                  </a:lnTo>
                  <a:lnTo>
                    <a:pt x="82875" y="60188"/>
                  </a:lnTo>
                  <a:lnTo>
                    <a:pt x="89595" y="95034"/>
                  </a:lnTo>
                  <a:lnTo>
                    <a:pt x="95148" y="128422"/>
                  </a:lnTo>
                  <a:lnTo>
                    <a:pt x="103429" y="163850"/>
                  </a:lnTo>
                  <a:lnTo>
                    <a:pt x="110737" y="195850"/>
                  </a:lnTo>
                  <a:lnTo>
                    <a:pt x="117996" y="229473"/>
                  </a:lnTo>
                  <a:lnTo>
                    <a:pt x="122165" y="246342"/>
                  </a:lnTo>
                  <a:lnTo>
                    <a:pt x="130621" y="279493"/>
                  </a:lnTo>
                  <a:lnTo>
                    <a:pt x="135183" y="311785"/>
                  </a:lnTo>
                  <a:lnTo>
                    <a:pt x="135545" y="346618"/>
                  </a:lnTo>
                  <a:lnTo>
                    <a:pt x="135460" y="350356"/>
                  </a:lnTo>
                  <a:lnTo>
                    <a:pt x="131298" y="362839"/>
                  </a:lnTo>
                  <a:lnTo>
                    <a:pt x="128299" y="367289"/>
                  </a:lnTo>
                  <a:lnTo>
                    <a:pt x="121174" y="373004"/>
                  </a:lnTo>
                  <a:lnTo>
                    <a:pt x="118666" y="374166"/>
                  </a:lnTo>
                  <a:lnTo>
                    <a:pt x="111974" y="373556"/>
                  </a:lnTo>
                  <a:lnTo>
                    <a:pt x="97095" y="368437"/>
                  </a:lnTo>
                  <a:lnTo>
                    <a:pt x="90355" y="364185"/>
                  </a:lnTo>
                  <a:lnTo>
                    <a:pt x="86624" y="360192"/>
                  </a:lnTo>
                  <a:lnTo>
                    <a:pt x="71060" y="328617"/>
                  </a:lnTo>
                  <a:lnTo>
                    <a:pt x="60455" y="295776"/>
                  </a:lnTo>
                  <a:lnTo>
                    <a:pt x="56931" y="262480"/>
                  </a:lnTo>
                  <a:lnTo>
                    <a:pt x="58238" y="241523"/>
                  </a:lnTo>
                  <a:lnTo>
                    <a:pt x="65245" y="208746"/>
                  </a:lnTo>
                  <a:lnTo>
                    <a:pt x="78784" y="174879"/>
                  </a:lnTo>
                  <a:lnTo>
                    <a:pt x="96675" y="139492"/>
                  </a:lnTo>
                  <a:lnTo>
                    <a:pt x="114607" y="107246"/>
                  </a:lnTo>
                  <a:lnTo>
                    <a:pt x="131012" y="73835"/>
                  </a:lnTo>
                  <a:lnTo>
                    <a:pt x="139048" y="51190"/>
                  </a:lnTo>
                  <a:lnTo>
                    <a:pt x="142533" y="16459"/>
                  </a:lnTo>
                  <a:lnTo>
                    <a:pt x="141829" y="15235"/>
                  </a:lnTo>
                  <a:lnTo>
                    <a:pt x="141271" y="14539"/>
                  </a:lnTo>
                  <a:lnTo>
                    <a:pt x="141164" y="14074"/>
                  </a:lnTo>
                  <a:lnTo>
                    <a:pt x="141356" y="13764"/>
                  </a:lnTo>
                  <a:lnTo>
                    <a:pt x="141750" y="13558"/>
                  </a:lnTo>
                  <a:lnTo>
                    <a:pt x="141747" y="13420"/>
                  </a:lnTo>
                  <a:lnTo>
                    <a:pt x="140417" y="13181"/>
                  </a:lnTo>
                  <a:lnTo>
                    <a:pt x="141497" y="13156"/>
                  </a:lnTo>
                  <a:lnTo>
                    <a:pt x="141843" y="13417"/>
                  </a:lnTo>
                  <a:lnTo>
                    <a:pt x="142228" y="14412"/>
                  </a:lnTo>
                  <a:lnTo>
                    <a:pt x="142066" y="14783"/>
                  </a:lnTo>
                  <a:lnTo>
                    <a:pt x="141693" y="15031"/>
                  </a:lnTo>
                  <a:lnTo>
                    <a:pt x="141181" y="15196"/>
                  </a:lnTo>
                  <a:lnTo>
                    <a:pt x="140838" y="15571"/>
                  </a:lnTo>
                  <a:lnTo>
                    <a:pt x="140459" y="16693"/>
                  </a:lnTo>
                  <a:lnTo>
                    <a:pt x="140156" y="30346"/>
                  </a:lnTo>
                  <a:lnTo>
                    <a:pt x="145115" y="65314"/>
                  </a:lnTo>
                  <a:lnTo>
                    <a:pt x="146789" y="71349"/>
                  </a:lnTo>
                  <a:lnTo>
                    <a:pt x="150837" y="90025"/>
                  </a:lnTo>
                  <a:lnTo>
                    <a:pt x="153785" y="96866"/>
                  </a:lnTo>
                  <a:lnTo>
                    <a:pt x="154885" y="104476"/>
                  </a:lnTo>
                  <a:lnTo>
                    <a:pt x="158532" y="109842"/>
                  </a:lnTo>
                  <a:lnTo>
                    <a:pt x="166561" y="116059"/>
                  </a:lnTo>
                  <a:lnTo>
                    <a:pt x="170588" y="117093"/>
                  </a:lnTo>
                  <a:lnTo>
                    <a:pt x="182684" y="117546"/>
                  </a:lnTo>
                  <a:lnTo>
                    <a:pt x="191600" y="114591"/>
                  </a:lnTo>
                  <a:lnTo>
                    <a:pt x="208561" y="103564"/>
                  </a:lnTo>
                  <a:lnTo>
                    <a:pt x="217063" y="93785"/>
                  </a:lnTo>
                  <a:lnTo>
                    <a:pt x="223810" y="82159"/>
                  </a:lnTo>
                  <a:lnTo>
                    <a:pt x="225856" y="48514"/>
                  </a:lnTo>
                  <a:lnTo>
                    <a:pt x="223976" y="33638"/>
                  </a:lnTo>
                  <a:lnTo>
                    <a:pt x="221552" y="25743"/>
                  </a:lnTo>
                  <a:lnTo>
                    <a:pt x="209749" y="9114"/>
                  </a:lnTo>
                  <a:lnTo>
                    <a:pt x="206284" y="6218"/>
                  </a:lnTo>
                  <a:lnTo>
                    <a:pt x="202900" y="4133"/>
                  </a:lnTo>
                  <a:lnTo>
                    <a:pt x="200090" y="3665"/>
                  </a:lnTo>
                  <a:lnTo>
                    <a:pt x="199955" y="3915"/>
                  </a:lnTo>
                  <a:lnTo>
                    <a:pt x="199806" y="4897"/>
                  </a:lnTo>
                  <a:lnTo>
                    <a:pt x="200445" y="6216"/>
                  </a:lnTo>
                  <a:lnTo>
                    <a:pt x="204275" y="10483"/>
                  </a:lnTo>
                  <a:lnTo>
                    <a:pt x="207105" y="11962"/>
                  </a:lnTo>
                  <a:lnTo>
                    <a:pt x="240852" y="22177"/>
                  </a:lnTo>
                  <a:lnTo>
                    <a:pt x="265651" y="21945"/>
                  </a:lnTo>
                  <a:lnTo>
                    <a:pt x="283218" y="17664"/>
                  </a:lnTo>
                  <a:lnTo>
                    <a:pt x="287516" y="14194"/>
                  </a:lnTo>
                  <a:lnTo>
                    <a:pt x="288402" y="13845"/>
                  </a:lnTo>
                  <a:lnTo>
                    <a:pt x="288992" y="13082"/>
                  </a:lnTo>
                  <a:lnTo>
                    <a:pt x="289648" y="10824"/>
                  </a:lnTo>
                  <a:lnTo>
                    <a:pt x="289559" y="10275"/>
                  </a:lnTo>
                  <a:lnTo>
                    <a:pt x="289234" y="10173"/>
                  </a:lnTo>
                  <a:lnTo>
                    <a:pt x="288754" y="10370"/>
                  </a:lnTo>
                  <a:lnTo>
                    <a:pt x="288433" y="10237"/>
                  </a:lnTo>
                  <a:lnTo>
                    <a:pt x="288220" y="9883"/>
                  </a:lnTo>
                  <a:lnTo>
                    <a:pt x="288077" y="9383"/>
                  </a:lnTo>
                  <a:lnTo>
                    <a:pt x="287718" y="9314"/>
                  </a:lnTo>
                  <a:lnTo>
                    <a:pt x="286612" y="9943"/>
                  </a:lnTo>
                  <a:lnTo>
                    <a:pt x="286212" y="10481"/>
                  </a:lnTo>
                  <a:lnTo>
                    <a:pt x="285767" y="11785"/>
                  </a:lnTo>
                  <a:lnTo>
                    <a:pt x="284752" y="16262"/>
                  </a:lnTo>
                  <a:lnTo>
                    <a:pt x="283795" y="19293"/>
                  </a:lnTo>
                  <a:lnTo>
                    <a:pt x="280670" y="54679"/>
                  </a:lnTo>
                  <a:lnTo>
                    <a:pt x="283964" y="77311"/>
                  </a:lnTo>
                  <a:lnTo>
                    <a:pt x="287291" y="87213"/>
                  </a:lnTo>
                  <a:lnTo>
                    <a:pt x="293021" y="96375"/>
                  </a:lnTo>
                  <a:lnTo>
                    <a:pt x="299732" y="101650"/>
                  </a:lnTo>
                  <a:lnTo>
                    <a:pt x="302183" y="102751"/>
                  </a:lnTo>
                  <a:lnTo>
                    <a:pt x="319569" y="101505"/>
                  </a:lnTo>
                  <a:lnTo>
                    <a:pt x="325198" y="99247"/>
                  </a:lnTo>
                  <a:lnTo>
                    <a:pt x="347324" y="869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7" name="SMARTInkShape-650">
              <a:extLst>
                <a:ext uri="{FF2B5EF4-FFF2-40B4-BE49-F238E27FC236}">
                  <a16:creationId xmlns:a16="http://schemas.microsoft.com/office/drawing/2014/main" xmlns="" id="{2BBBA4D1-2C79-47D6-A923-FBC1E9F56CD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95845" y="2566056"/>
              <a:ext cx="154712" cy="97954"/>
            </a:xfrm>
            <a:custGeom>
              <a:avLst/>
              <a:gdLst/>
              <a:ahLst/>
              <a:cxnLst/>
              <a:rect l="0" t="0" r="0" b="0"/>
              <a:pathLst>
                <a:path w="154712" h="97954">
                  <a:moveTo>
                    <a:pt x="71368" y="15219"/>
                  </a:moveTo>
                  <a:lnTo>
                    <a:pt x="71368" y="15219"/>
                  </a:lnTo>
                  <a:lnTo>
                    <a:pt x="72631" y="13955"/>
                  </a:lnTo>
                  <a:lnTo>
                    <a:pt x="72475" y="13582"/>
                  </a:lnTo>
                  <a:lnTo>
                    <a:pt x="70255" y="12794"/>
                  </a:lnTo>
                  <a:lnTo>
                    <a:pt x="69832" y="12279"/>
                  </a:lnTo>
                  <a:lnTo>
                    <a:pt x="69550" y="11672"/>
                  </a:lnTo>
                  <a:lnTo>
                    <a:pt x="69098" y="11267"/>
                  </a:lnTo>
                  <a:lnTo>
                    <a:pt x="66986" y="10563"/>
                  </a:lnTo>
                  <a:lnTo>
                    <a:pt x="66774" y="9798"/>
                  </a:lnTo>
                  <a:lnTo>
                    <a:pt x="66718" y="9224"/>
                  </a:lnTo>
                  <a:lnTo>
                    <a:pt x="61582" y="5887"/>
                  </a:lnTo>
                  <a:lnTo>
                    <a:pt x="42167" y="224"/>
                  </a:lnTo>
                  <a:lnTo>
                    <a:pt x="37840" y="0"/>
                  </a:lnTo>
                  <a:lnTo>
                    <a:pt x="27309" y="1555"/>
                  </a:lnTo>
                  <a:lnTo>
                    <a:pt x="19038" y="5247"/>
                  </a:lnTo>
                  <a:lnTo>
                    <a:pt x="14543" y="9271"/>
                  </a:lnTo>
                  <a:lnTo>
                    <a:pt x="13640" y="9666"/>
                  </a:lnTo>
                  <a:lnTo>
                    <a:pt x="4580" y="21903"/>
                  </a:lnTo>
                  <a:lnTo>
                    <a:pt x="1123" y="30993"/>
                  </a:lnTo>
                  <a:lnTo>
                    <a:pt x="0" y="45246"/>
                  </a:lnTo>
                  <a:lnTo>
                    <a:pt x="1208" y="54870"/>
                  </a:lnTo>
                  <a:lnTo>
                    <a:pt x="4756" y="66086"/>
                  </a:lnTo>
                  <a:lnTo>
                    <a:pt x="15483" y="80590"/>
                  </a:lnTo>
                  <a:lnTo>
                    <a:pt x="24141" y="88714"/>
                  </a:lnTo>
                  <a:lnTo>
                    <a:pt x="30361" y="92699"/>
                  </a:lnTo>
                  <a:lnTo>
                    <a:pt x="43527" y="93757"/>
                  </a:lnTo>
                  <a:lnTo>
                    <a:pt x="55702" y="91372"/>
                  </a:lnTo>
                  <a:lnTo>
                    <a:pt x="57614" y="90252"/>
                  </a:lnTo>
                  <a:lnTo>
                    <a:pt x="69542" y="75201"/>
                  </a:lnTo>
                  <a:lnTo>
                    <a:pt x="74831" y="64804"/>
                  </a:lnTo>
                  <a:lnTo>
                    <a:pt x="76016" y="54675"/>
                  </a:lnTo>
                  <a:lnTo>
                    <a:pt x="75418" y="38971"/>
                  </a:lnTo>
                  <a:lnTo>
                    <a:pt x="71381" y="9989"/>
                  </a:lnTo>
                  <a:lnTo>
                    <a:pt x="71373" y="9190"/>
                  </a:lnTo>
                  <a:lnTo>
                    <a:pt x="71368" y="15016"/>
                  </a:lnTo>
                  <a:lnTo>
                    <a:pt x="72073" y="17157"/>
                  </a:lnTo>
                  <a:lnTo>
                    <a:pt x="73004" y="19255"/>
                  </a:lnTo>
                  <a:lnTo>
                    <a:pt x="78534" y="52849"/>
                  </a:lnTo>
                  <a:lnTo>
                    <a:pt x="81054" y="63172"/>
                  </a:lnTo>
                  <a:lnTo>
                    <a:pt x="83321" y="69821"/>
                  </a:lnTo>
                  <a:lnTo>
                    <a:pt x="85669" y="77347"/>
                  </a:lnTo>
                  <a:lnTo>
                    <a:pt x="88746" y="81958"/>
                  </a:lnTo>
                  <a:lnTo>
                    <a:pt x="96597" y="89840"/>
                  </a:lnTo>
                  <a:lnTo>
                    <a:pt x="104831" y="94332"/>
                  </a:lnTo>
                  <a:lnTo>
                    <a:pt x="118625" y="97649"/>
                  </a:lnTo>
                  <a:lnTo>
                    <a:pt x="121923" y="97953"/>
                  </a:lnTo>
                  <a:lnTo>
                    <a:pt x="129114" y="96175"/>
                  </a:lnTo>
                  <a:lnTo>
                    <a:pt x="154711" y="8189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SMARTInkShape-651">
              <a:extLst>
                <a:ext uri="{FF2B5EF4-FFF2-40B4-BE49-F238E27FC236}">
                  <a16:creationId xmlns:a16="http://schemas.microsoft.com/office/drawing/2014/main" xmlns="" id="{E72DF9B0-B349-461A-A404-6802A30B876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71938" y="2490788"/>
              <a:ext cx="1" cy="2382"/>
            </a:xfrm>
            <a:custGeom>
              <a:avLst/>
              <a:gdLst/>
              <a:ahLst/>
              <a:cxnLst/>
              <a:rect l="0" t="0" r="0" b="0"/>
              <a:pathLst>
                <a:path w="1" h="2382">
                  <a:moveTo>
                    <a:pt x="0" y="0"/>
                  </a:moveTo>
                  <a:lnTo>
                    <a:pt x="0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0" name="SMARTInkShape-652">
            <a:extLst>
              <a:ext uri="{FF2B5EF4-FFF2-40B4-BE49-F238E27FC236}">
                <a16:creationId xmlns:a16="http://schemas.microsoft.com/office/drawing/2014/main" xmlns="" id="{23DDFA31-DFBA-4A0D-B552-6592BE3D410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41032" y="2319738"/>
            <a:ext cx="252413" cy="605515"/>
          </a:xfrm>
          <a:custGeom>
            <a:avLst/>
            <a:gdLst/>
            <a:ahLst/>
            <a:cxnLst/>
            <a:rect l="0" t="0" r="0" b="0"/>
            <a:pathLst>
              <a:path w="252413" h="605515">
                <a:moveTo>
                  <a:pt x="7143" y="330593"/>
                </a:moveTo>
                <a:lnTo>
                  <a:pt x="7143" y="330593"/>
                </a:lnTo>
                <a:lnTo>
                  <a:pt x="4763" y="330593"/>
                </a:lnTo>
                <a:lnTo>
                  <a:pt x="2711" y="328543"/>
                </a:lnTo>
                <a:lnTo>
                  <a:pt x="1074" y="328277"/>
                </a:lnTo>
                <a:lnTo>
                  <a:pt x="1624" y="328241"/>
                </a:lnTo>
                <a:lnTo>
                  <a:pt x="1611" y="327967"/>
                </a:lnTo>
                <a:lnTo>
                  <a:pt x="0" y="325832"/>
                </a:lnTo>
                <a:lnTo>
                  <a:pt x="3547" y="325831"/>
                </a:lnTo>
                <a:lnTo>
                  <a:pt x="4927" y="325125"/>
                </a:lnTo>
                <a:lnTo>
                  <a:pt x="15040" y="319238"/>
                </a:lnTo>
                <a:lnTo>
                  <a:pt x="16715" y="317028"/>
                </a:lnTo>
                <a:lnTo>
                  <a:pt x="21969" y="313121"/>
                </a:lnTo>
                <a:lnTo>
                  <a:pt x="38485" y="294173"/>
                </a:lnTo>
                <a:lnTo>
                  <a:pt x="44020" y="285208"/>
                </a:lnTo>
                <a:lnTo>
                  <a:pt x="49372" y="277629"/>
                </a:lnTo>
                <a:lnTo>
                  <a:pt x="64318" y="250743"/>
                </a:lnTo>
                <a:lnTo>
                  <a:pt x="67799" y="245668"/>
                </a:lnTo>
                <a:lnTo>
                  <a:pt x="82952" y="211024"/>
                </a:lnTo>
                <a:lnTo>
                  <a:pt x="92235" y="177316"/>
                </a:lnTo>
                <a:lnTo>
                  <a:pt x="95050" y="160884"/>
                </a:lnTo>
                <a:lnTo>
                  <a:pt x="97563" y="125241"/>
                </a:lnTo>
                <a:lnTo>
                  <a:pt x="97630" y="91609"/>
                </a:lnTo>
                <a:lnTo>
                  <a:pt x="96925" y="79814"/>
                </a:lnTo>
                <a:lnTo>
                  <a:pt x="95470" y="65284"/>
                </a:lnTo>
                <a:lnTo>
                  <a:pt x="93202" y="37949"/>
                </a:lnTo>
                <a:lnTo>
                  <a:pt x="91605" y="33753"/>
                </a:lnTo>
                <a:lnTo>
                  <a:pt x="77971" y="12216"/>
                </a:lnTo>
                <a:lnTo>
                  <a:pt x="68153" y="4667"/>
                </a:lnTo>
                <a:lnTo>
                  <a:pt x="64597" y="3174"/>
                </a:lnTo>
                <a:lnTo>
                  <a:pt x="61782" y="2247"/>
                </a:lnTo>
                <a:lnTo>
                  <a:pt x="61032" y="1629"/>
                </a:lnTo>
                <a:lnTo>
                  <a:pt x="60531" y="952"/>
                </a:lnTo>
                <a:lnTo>
                  <a:pt x="58564" y="201"/>
                </a:lnTo>
                <a:lnTo>
                  <a:pt x="57299" y="0"/>
                </a:lnTo>
                <a:lnTo>
                  <a:pt x="55187" y="483"/>
                </a:lnTo>
                <a:lnTo>
                  <a:pt x="53102" y="1315"/>
                </a:lnTo>
                <a:lnTo>
                  <a:pt x="50412" y="1685"/>
                </a:lnTo>
                <a:lnTo>
                  <a:pt x="49218" y="2313"/>
                </a:lnTo>
                <a:lnTo>
                  <a:pt x="42099" y="9854"/>
                </a:lnTo>
                <a:lnTo>
                  <a:pt x="41200" y="12183"/>
                </a:lnTo>
                <a:lnTo>
                  <a:pt x="36079" y="47624"/>
                </a:lnTo>
                <a:lnTo>
                  <a:pt x="33358" y="80135"/>
                </a:lnTo>
                <a:lnTo>
                  <a:pt x="35222" y="113607"/>
                </a:lnTo>
                <a:lnTo>
                  <a:pt x="36980" y="148651"/>
                </a:lnTo>
                <a:lnTo>
                  <a:pt x="40254" y="181991"/>
                </a:lnTo>
                <a:lnTo>
                  <a:pt x="42818" y="216555"/>
                </a:lnTo>
                <a:lnTo>
                  <a:pt x="43566" y="236676"/>
                </a:lnTo>
                <a:lnTo>
                  <a:pt x="47384" y="256811"/>
                </a:lnTo>
                <a:lnTo>
                  <a:pt x="49940" y="290475"/>
                </a:lnTo>
                <a:lnTo>
                  <a:pt x="49735" y="304167"/>
                </a:lnTo>
                <a:lnTo>
                  <a:pt x="47637" y="336736"/>
                </a:lnTo>
                <a:lnTo>
                  <a:pt x="46922" y="345554"/>
                </a:lnTo>
                <a:lnTo>
                  <a:pt x="45464" y="355504"/>
                </a:lnTo>
                <a:lnTo>
                  <a:pt x="42962" y="389270"/>
                </a:lnTo>
                <a:lnTo>
                  <a:pt x="42863" y="423106"/>
                </a:lnTo>
                <a:lnTo>
                  <a:pt x="42862" y="457043"/>
                </a:lnTo>
                <a:lnTo>
                  <a:pt x="42965" y="491407"/>
                </a:lnTo>
                <a:lnTo>
                  <a:pt x="42862" y="525600"/>
                </a:lnTo>
                <a:lnTo>
                  <a:pt x="43126" y="559774"/>
                </a:lnTo>
                <a:lnTo>
                  <a:pt x="49285" y="585872"/>
                </a:lnTo>
                <a:lnTo>
                  <a:pt x="53981" y="596786"/>
                </a:lnTo>
                <a:lnTo>
                  <a:pt x="59208" y="601822"/>
                </a:lnTo>
                <a:lnTo>
                  <a:pt x="61416" y="603275"/>
                </a:lnTo>
                <a:lnTo>
                  <a:pt x="67517" y="605472"/>
                </a:lnTo>
                <a:lnTo>
                  <a:pt x="71106" y="605514"/>
                </a:lnTo>
                <a:lnTo>
                  <a:pt x="89356" y="598858"/>
                </a:lnTo>
                <a:lnTo>
                  <a:pt x="97348" y="592164"/>
                </a:lnTo>
                <a:lnTo>
                  <a:pt x="114182" y="569284"/>
                </a:lnTo>
                <a:lnTo>
                  <a:pt x="124141" y="542904"/>
                </a:lnTo>
                <a:lnTo>
                  <a:pt x="126125" y="509496"/>
                </a:lnTo>
                <a:lnTo>
                  <a:pt x="124301" y="475949"/>
                </a:lnTo>
                <a:lnTo>
                  <a:pt x="119043" y="445544"/>
                </a:lnTo>
                <a:lnTo>
                  <a:pt x="111075" y="410434"/>
                </a:lnTo>
                <a:lnTo>
                  <a:pt x="96010" y="377393"/>
                </a:lnTo>
                <a:lnTo>
                  <a:pt x="79239" y="355477"/>
                </a:lnTo>
                <a:lnTo>
                  <a:pt x="74571" y="351783"/>
                </a:lnTo>
                <a:lnTo>
                  <a:pt x="71419" y="350594"/>
                </a:lnTo>
                <a:lnTo>
                  <a:pt x="68518" y="349801"/>
                </a:lnTo>
                <a:lnTo>
                  <a:pt x="65133" y="348132"/>
                </a:lnTo>
                <a:lnTo>
                  <a:pt x="56047" y="347269"/>
                </a:lnTo>
                <a:lnTo>
                  <a:pt x="56483" y="347265"/>
                </a:lnTo>
                <a:lnTo>
                  <a:pt x="56705" y="347528"/>
                </a:lnTo>
                <a:lnTo>
                  <a:pt x="57091" y="349312"/>
                </a:lnTo>
                <a:lnTo>
                  <a:pt x="57144" y="352929"/>
                </a:lnTo>
                <a:lnTo>
                  <a:pt x="57853" y="354455"/>
                </a:lnTo>
                <a:lnTo>
                  <a:pt x="58785" y="356015"/>
                </a:lnTo>
                <a:lnTo>
                  <a:pt x="59199" y="357590"/>
                </a:lnTo>
                <a:lnTo>
                  <a:pt x="62206" y="359173"/>
                </a:lnTo>
                <a:lnTo>
                  <a:pt x="66540" y="360228"/>
                </a:lnTo>
                <a:lnTo>
                  <a:pt x="85496" y="357961"/>
                </a:lnTo>
                <a:lnTo>
                  <a:pt x="118876" y="341916"/>
                </a:lnTo>
                <a:lnTo>
                  <a:pt x="154082" y="314281"/>
                </a:lnTo>
                <a:lnTo>
                  <a:pt x="158167" y="311198"/>
                </a:lnTo>
                <a:lnTo>
                  <a:pt x="161517" y="309765"/>
                </a:lnTo>
                <a:lnTo>
                  <a:pt x="163755" y="309281"/>
                </a:lnTo>
                <a:lnTo>
                  <a:pt x="182171" y="296578"/>
                </a:lnTo>
                <a:lnTo>
                  <a:pt x="197946" y="280526"/>
                </a:lnTo>
                <a:lnTo>
                  <a:pt x="201635" y="266497"/>
                </a:lnTo>
                <a:lnTo>
                  <a:pt x="201799" y="262419"/>
                </a:lnTo>
                <a:lnTo>
                  <a:pt x="199748" y="251843"/>
                </a:lnTo>
                <a:lnTo>
                  <a:pt x="195530" y="244365"/>
                </a:lnTo>
                <a:lnTo>
                  <a:pt x="187965" y="237409"/>
                </a:lnTo>
                <a:lnTo>
                  <a:pt x="178207" y="232336"/>
                </a:lnTo>
                <a:lnTo>
                  <a:pt x="172529" y="230927"/>
                </a:lnTo>
                <a:lnTo>
                  <a:pt x="167561" y="230626"/>
                </a:lnTo>
                <a:lnTo>
                  <a:pt x="158557" y="235062"/>
                </a:lnTo>
                <a:lnTo>
                  <a:pt x="156194" y="237070"/>
                </a:lnTo>
                <a:lnTo>
                  <a:pt x="147198" y="252974"/>
                </a:lnTo>
                <a:lnTo>
                  <a:pt x="145639" y="261727"/>
                </a:lnTo>
                <a:lnTo>
                  <a:pt x="145260" y="286702"/>
                </a:lnTo>
                <a:lnTo>
                  <a:pt x="156384" y="320574"/>
                </a:lnTo>
                <a:lnTo>
                  <a:pt x="168274" y="342768"/>
                </a:lnTo>
                <a:lnTo>
                  <a:pt x="169862" y="343941"/>
                </a:lnTo>
                <a:lnTo>
                  <a:pt x="178725" y="348113"/>
                </a:lnTo>
                <a:lnTo>
                  <a:pt x="182091" y="348257"/>
                </a:lnTo>
                <a:lnTo>
                  <a:pt x="198440" y="346582"/>
                </a:lnTo>
                <a:lnTo>
                  <a:pt x="201936" y="344679"/>
                </a:lnTo>
                <a:lnTo>
                  <a:pt x="202886" y="343953"/>
                </a:lnTo>
                <a:lnTo>
                  <a:pt x="217120" y="340419"/>
                </a:lnTo>
                <a:lnTo>
                  <a:pt x="234535" y="329454"/>
                </a:lnTo>
                <a:lnTo>
                  <a:pt x="244727" y="324573"/>
                </a:lnTo>
                <a:lnTo>
                  <a:pt x="252412" y="31868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SMARTInkShape-653">
            <a:extLst>
              <a:ext uri="{FF2B5EF4-FFF2-40B4-BE49-F238E27FC236}">
                <a16:creationId xmlns:a16="http://schemas.microsoft.com/office/drawing/2014/main" xmlns="" id="{9B6D7157-1F2E-42A9-B6BA-509252850B2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02844" y="2267130"/>
            <a:ext cx="1017758" cy="218809"/>
          </a:xfrm>
          <a:custGeom>
            <a:avLst/>
            <a:gdLst/>
            <a:ahLst/>
            <a:cxnLst/>
            <a:rect l="0" t="0" r="0" b="0"/>
            <a:pathLst>
              <a:path w="1017758" h="218809">
                <a:moveTo>
                  <a:pt x="0" y="211751"/>
                </a:moveTo>
                <a:lnTo>
                  <a:pt x="0" y="211751"/>
                </a:lnTo>
                <a:lnTo>
                  <a:pt x="8244" y="217406"/>
                </a:lnTo>
                <a:lnTo>
                  <a:pt x="11692" y="218808"/>
                </a:lnTo>
                <a:lnTo>
                  <a:pt x="11887" y="214787"/>
                </a:lnTo>
                <a:lnTo>
                  <a:pt x="12158" y="214569"/>
                </a:lnTo>
                <a:lnTo>
                  <a:pt x="13164" y="214326"/>
                </a:lnTo>
                <a:lnTo>
                  <a:pt x="13539" y="213997"/>
                </a:lnTo>
                <a:lnTo>
                  <a:pt x="13955" y="212926"/>
                </a:lnTo>
                <a:lnTo>
                  <a:pt x="15551" y="211568"/>
                </a:lnTo>
                <a:lnTo>
                  <a:pt x="48477" y="189008"/>
                </a:lnTo>
                <a:lnTo>
                  <a:pt x="83264" y="165990"/>
                </a:lnTo>
                <a:lnTo>
                  <a:pt x="114265" y="146959"/>
                </a:lnTo>
                <a:lnTo>
                  <a:pt x="145156" y="129101"/>
                </a:lnTo>
                <a:lnTo>
                  <a:pt x="179938" y="110763"/>
                </a:lnTo>
                <a:lnTo>
                  <a:pt x="215208" y="92293"/>
                </a:lnTo>
                <a:lnTo>
                  <a:pt x="250317" y="76980"/>
                </a:lnTo>
                <a:lnTo>
                  <a:pt x="280365" y="64714"/>
                </a:lnTo>
                <a:lnTo>
                  <a:pt x="313879" y="51532"/>
                </a:lnTo>
                <a:lnTo>
                  <a:pt x="345924" y="41914"/>
                </a:lnTo>
                <a:lnTo>
                  <a:pt x="380144" y="32312"/>
                </a:lnTo>
                <a:lnTo>
                  <a:pt x="409327" y="24171"/>
                </a:lnTo>
                <a:lnTo>
                  <a:pt x="440629" y="17389"/>
                </a:lnTo>
                <a:lnTo>
                  <a:pt x="472937" y="11218"/>
                </a:lnTo>
                <a:lnTo>
                  <a:pt x="505503" y="6471"/>
                </a:lnTo>
                <a:lnTo>
                  <a:pt x="534827" y="3045"/>
                </a:lnTo>
                <a:lnTo>
                  <a:pt x="562839" y="1187"/>
                </a:lnTo>
                <a:lnTo>
                  <a:pt x="597882" y="0"/>
                </a:lnTo>
                <a:lnTo>
                  <a:pt x="632183" y="108"/>
                </a:lnTo>
                <a:lnTo>
                  <a:pt x="661006" y="1728"/>
                </a:lnTo>
                <a:lnTo>
                  <a:pt x="693122" y="4646"/>
                </a:lnTo>
                <a:lnTo>
                  <a:pt x="721524" y="9034"/>
                </a:lnTo>
                <a:lnTo>
                  <a:pt x="750948" y="14721"/>
                </a:lnTo>
                <a:lnTo>
                  <a:pt x="786000" y="24915"/>
                </a:lnTo>
                <a:lnTo>
                  <a:pt x="816335" y="35322"/>
                </a:lnTo>
                <a:lnTo>
                  <a:pt x="851870" y="48235"/>
                </a:lnTo>
                <a:lnTo>
                  <a:pt x="885045" y="65238"/>
                </a:lnTo>
                <a:lnTo>
                  <a:pt x="918414" y="88529"/>
                </a:lnTo>
                <a:lnTo>
                  <a:pt x="949726" y="113426"/>
                </a:lnTo>
                <a:lnTo>
                  <a:pt x="983547" y="144971"/>
                </a:lnTo>
                <a:lnTo>
                  <a:pt x="999617" y="160738"/>
                </a:lnTo>
                <a:lnTo>
                  <a:pt x="1017445" y="185998"/>
                </a:lnTo>
                <a:lnTo>
                  <a:pt x="1017757" y="186910"/>
                </a:lnTo>
                <a:lnTo>
                  <a:pt x="1016794" y="1903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SMARTInkShape-654">
            <a:extLst>
              <a:ext uri="{FF2B5EF4-FFF2-40B4-BE49-F238E27FC236}">
                <a16:creationId xmlns:a16="http://schemas.microsoft.com/office/drawing/2014/main" xmlns="" id="{C34189C3-6A41-43DB-86B4-20A836FEAB9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91094" y="2550329"/>
            <a:ext cx="130925" cy="134417"/>
          </a:xfrm>
          <a:custGeom>
            <a:avLst/>
            <a:gdLst/>
            <a:ahLst/>
            <a:cxnLst/>
            <a:rect l="0" t="0" r="0" b="0"/>
            <a:pathLst>
              <a:path w="130925" h="134417">
                <a:moveTo>
                  <a:pt x="4731" y="83334"/>
                </a:moveTo>
                <a:lnTo>
                  <a:pt x="4731" y="83334"/>
                </a:lnTo>
                <a:lnTo>
                  <a:pt x="2681" y="85384"/>
                </a:lnTo>
                <a:lnTo>
                  <a:pt x="2306" y="85230"/>
                </a:lnTo>
                <a:lnTo>
                  <a:pt x="0" y="83360"/>
                </a:lnTo>
                <a:lnTo>
                  <a:pt x="2321" y="83334"/>
                </a:lnTo>
                <a:lnTo>
                  <a:pt x="2350" y="80952"/>
                </a:lnTo>
                <a:lnTo>
                  <a:pt x="8501" y="80952"/>
                </a:lnTo>
                <a:lnTo>
                  <a:pt x="9758" y="80247"/>
                </a:lnTo>
                <a:lnTo>
                  <a:pt x="11198" y="79316"/>
                </a:lnTo>
                <a:lnTo>
                  <a:pt x="16329" y="77405"/>
                </a:lnTo>
                <a:lnTo>
                  <a:pt x="20750" y="74021"/>
                </a:lnTo>
                <a:lnTo>
                  <a:pt x="22434" y="71875"/>
                </a:lnTo>
                <a:lnTo>
                  <a:pt x="23711" y="69774"/>
                </a:lnTo>
                <a:lnTo>
                  <a:pt x="31852" y="61298"/>
                </a:lnTo>
                <a:lnTo>
                  <a:pt x="38800" y="55217"/>
                </a:lnTo>
                <a:lnTo>
                  <a:pt x="47641" y="43177"/>
                </a:lnTo>
                <a:lnTo>
                  <a:pt x="50925" y="35929"/>
                </a:lnTo>
                <a:lnTo>
                  <a:pt x="55872" y="29437"/>
                </a:lnTo>
                <a:lnTo>
                  <a:pt x="56954" y="23385"/>
                </a:lnTo>
                <a:lnTo>
                  <a:pt x="57114" y="12327"/>
                </a:lnTo>
                <a:lnTo>
                  <a:pt x="57380" y="11390"/>
                </a:lnTo>
                <a:lnTo>
                  <a:pt x="57822" y="10765"/>
                </a:lnTo>
                <a:lnTo>
                  <a:pt x="58381" y="10348"/>
                </a:lnTo>
                <a:lnTo>
                  <a:pt x="58489" y="9806"/>
                </a:lnTo>
                <a:lnTo>
                  <a:pt x="58297" y="9179"/>
                </a:lnTo>
                <a:lnTo>
                  <a:pt x="57904" y="8498"/>
                </a:lnTo>
                <a:lnTo>
                  <a:pt x="57165" y="2628"/>
                </a:lnTo>
                <a:lnTo>
                  <a:pt x="57119" y="25"/>
                </a:lnTo>
                <a:lnTo>
                  <a:pt x="58383" y="0"/>
                </a:lnTo>
                <a:lnTo>
                  <a:pt x="58755" y="261"/>
                </a:lnTo>
                <a:lnTo>
                  <a:pt x="59003" y="700"/>
                </a:lnTo>
                <a:lnTo>
                  <a:pt x="59169" y="1257"/>
                </a:lnTo>
                <a:lnTo>
                  <a:pt x="60666" y="3305"/>
                </a:lnTo>
                <a:lnTo>
                  <a:pt x="66815" y="7739"/>
                </a:lnTo>
                <a:lnTo>
                  <a:pt x="69189" y="8726"/>
                </a:lnTo>
                <a:lnTo>
                  <a:pt x="71126" y="11281"/>
                </a:lnTo>
                <a:lnTo>
                  <a:pt x="73134" y="14533"/>
                </a:lnTo>
                <a:lnTo>
                  <a:pt x="77768" y="18116"/>
                </a:lnTo>
                <a:lnTo>
                  <a:pt x="90301" y="26741"/>
                </a:lnTo>
                <a:lnTo>
                  <a:pt x="93033" y="29783"/>
                </a:lnTo>
                <a:lnTo>
                  <a:pt x="95305" y="32546"/>
                </a:lnTo>
                <a:lnTo>
                  <a:pt x="104556" y="41799"/>
                </a:lnTo>
                <a:lnTo>
                  <a:pt x="119659" y="66078"/>
                </a:lnTo>
                <a:lnTo>
                  <a:pt x="130193" y="94633"/>
                </a:lnTo>
                <a:lnTo>
                  <a:pt x="130924" y="116337"/>
                </a:lnTo>
                <a:lnTo>
                  <a:pt x="129669" y="122040"/>
                </a:lnTo>
                <a:lnTo>
                  <a:pt x="124553" y="131196"/>
                </a:lnTo>
                <a:lnTo>
                  <a:pt x="123506" y="131910"/>
                </a:lnTo>
                <a:lnTo>
                  <a:pt x="117534" y="133763"/>
                </a:lnTo>
                <a:lnTo>
                  <a:pt x="116445" y="134416"/>
                </a:lnTo>
                <a:lnTo>
                  <a:pt x="101680" y="133556"/>
                </a:lnTo>
                <a:lnTo>
                  <a:pt x="66668" y="121608"/>
                </a:lnTo>
                <a:lnTo>
                  <a:pt x="62156" y="119659"/>
                </a:lnTo>
                <a:lnTo>
                  <a:pt x="52026" y="111309"/>
                </a:lnTo>
                <a:lnTo>
                  <a:pt x="45212" y="10238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5" name="SMARTInkShape-Group443">
            <a:extLst>
              <a:ext uri="{FF2B5EF4-FFF2-40B4-BE49-F238E27FC236}">
                <a16:creationId xmlns:a16="http://schemas.microsoft.com/office/drawing/2014/main" xmlns="" id="{D6F51EDE-9631-4F38-8404-22162BADBBDC}"/>
              </a:ext>
            </a:extLst>
          </p:cNvPr>
          <p:cNvGrpSpPr/>
          <p:nvPr/>
        </p:nvGrpSpPr>
        <p:grpSpPr>
          <a:xfrm>
            <a:off x="4953009" y="2438508"/>
            <a:ext cx="261930" cy="242375"/>
            <a:chOff x="4953009" y="2438508"/>
            <a:chExt cx="261930" cy="242375"/>
          </a:xfrm>
        </p:grpSpPr>
        <p:sp>
          <p:nvSpPr>
            <p:cNvPr id="323" name="SMARTInkShape-655">
              <a:extLst>
                <a:ext uri="{FF2B5EF4-FFF2-40B4-BE49-F238E27FC236}">
                  <a16:creationId xmlns:a16="http://schemas.microsoft.com/office/drawing/2014/main" xmlns="" id="{2FB2D336-355A-4252-8DBC-49C220E42B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53009" y="2438508"/>
              <a:ext cx="261930" cy="242375"/>
            </a:xfrm>
            <a:custGeom>
              <a:avLst/>
              <a:gdLst/>
              <a:ahLst/>
              <a:cxnLst/>
              <a:rect l="0" t="0" r="0" b="0"/>
              <a:pathLst>
                <a:path w="261930" h="242375">
                  <a:moveTo>
                    <a:pt x="2372" y="221348"/>
                  </a:moveTo>
                  <a:lnTo>
                    <a:pt x="2372" y="221348"/>
                  </a:lnTo>
                  <a:lnTo>
                    <a:pt x="0" y="223721"/>
                  </a:lnTo>
                  <a:lnTo>
                    <a:pt x="17119" y="219248"/>
                  </a:lnTo>
                  <a:lnTo>
                    <a:pt x="26098" y="213709"/>
                  </a:lnTo>
                  <a:lnTo>
                    <a:pt x="37815" y="202524"/>
                  </a:lnTo>
                  <a:lnTo>
                    <a:pt x="46372" y="188841"/>
                  </a:lnTo>
                  <a:lnTo>
                    <a:pt x="47063" y="186528"/>
                  </a:lnTo>
                  <a:lnTo>
                    <a:pt x="47832" y="179533"/>
                  </a:lnTo>
                  <a:lnTo>
                    <a:pt x="49988" y="176117"/>
                  </a:lnTo>
                  <a:lnTo>
                    <a:pt x="68678" y="174840"/>
                  </a:lnTo>
                  <a:lnTo>
                    <a:pt x="74817" y="172790"/>
                  </a:lnTo>
                  <a:lnTo>
                    <a:pt x="86922" y="164054"/>
                  </a:lnTo>
                  <a:lnTo>
                    <a:pt x="93314" y="155184"/>
                  </a:lnTo>
                  <a:lnTo>
                    <a:pt x="98267" y="143586"/>
                  </a:lnTo>
                  <a:lnTo>
                    <a:pt x="99489" y="138394"/>
                  </a:lnTo>
                  <a:lnTo>
                    <a:pt x="98587" y="132652"/>
                  </a:lnTo>
                  <a:lnTo>
                    <a:pt x="95380" y="127188"/>
                  </a:lnTo>
                  <a:lnTo>
                    <a:pt x="92342" y="123481"/>
                  </a:lnTo>
                  <a:lnTo>
                    <a:pt x="87238" y="120707"/>
                  </a:lnTo>
                  <a:lnTo>
                    <a:pt x="83227" y="119474"/>
                  </a:lnTo>
                  <a:lnTo>
                    <a:pt x="72474" y="119000"/>
                  </a:lnTo>
                  <a:lnTo>
                    <a:pt x="69865" y="119680"/>
                  </a:lnTo>
                  <a:lnTo>
                    <a:pt x="57388" y="126603"/>
                  </a:lnTo>
                  <a:lnTo>
                    <a:pt x="51676" y="133679"/>
                  </a:lnTo>
                  <a:lnTo>
                    <a:pt x="48692" y="140413"/>
                  </a:lnTo>
                  <a:lnTo>
                    <a:pt x="47829" y="146251"/>
                  </a:lnTo>
                  <a:lnTo>
                    <a:pt x="47616" y="181924"/>
                  </a:lnTo>
                  <a:lnTo>
                    <a:pt x="48321" y="188324"/>
                  </a:lnTo>
                  <a:lnTo>
                    <a:pt x="51833" y="202223"/>
                  </a:lnTo>
                  <a:lnTo>
                    <a:pt x="58535" y="212304"/>
                  </a:lnTo>
                  <a:lnTo>
                    <a:pt x="67967" y="222529"/>
                  </a:lnTo>
                  <a:lnTo>
                    <a:pt x="71301" y="224519"/>
                  </a:lnTo>
                  <a:lnTo>
                    <a:pt x="82122" y="228561"/>
                  </a:lnTo>
                  <a:lnTo>
                    <a:pt x="83320" y="229332"/>
                  </a:lnTo>
                  <a:lnTo>
                    <a:pt x="88798" y="230416"/>
                  </a:lnTo>
                  <a:lnTo>
                    <a:pt x="107299" y="231561"/>
                  </a:lnTo>
                  <a:lnTo>
                    <a:pt x="108836" y="232125"/>
                  </a:lnTo>
                  <a:lnTo>
                    <a:pt x="112660" y="232047"/>
                  </a:lnTo>
                  <a:lnTo>
                    <a:pt x="125308" y="229678"/>
                  </a:lnTo>
                  <a:lnTo>
                    <a:pt x="147591" y="211747"/>
                  </a:lnTo>
                  <a:lnTo>
                    <a:pt x="150557" y="206332"/>
                  </a:lnTo>
                  <a:lnTo>
                    <a:pt x="162534" y="173061"/>
                  </a:lnTo>
                  <a:lnTo>
                    <a:pt x="165781" y="158913"/>
                  </a:lnTo>
                  <a:lnTo>
                    <a:pt x="170996" y="124783"/>
                  </a:lnTo>
                  <a:lnTo>
                    <a:pt x="171424" y="90118"/>
                  </a:lnTo>
                  <a:lnTo>
                    <a:pt x="171441" y="55561"/>
                  </a:lnTo>
                  <a:lnTo>
                    <a:pt x="170736" y="45313"/>
                  </a:lnTo>
                  <a:lnTo>
                    <a:pt x="167108" y="28955"/>
                  </a:lnTo>
                  <a:lnTo>
                    <a:pt x="169034" y="9907"/>
                  </a:lnTo>
                  <a:lnTo>
                    <a:pt x="168343" y="7606"/>
                  </a:lnTo>
                  <a:lnTo>
                    <a:pt x="167788" y="6622"/>
                  </a:lnTo>
                  <a:lnTo>
                    <a:pt x="167683" y="5966"/>
                  </a:lnTo>
                  <a:lnTo>
                    <a:pt x="167877" y="5529"/>
                  </a:lnTo>
                  <a:lnTo>
                    <a:pt x="168271" y="5238"/>
                  </a:lnTo>
                  <a:lnTo>
                    <a:pt x="168269" y="4779"/>
                  </a:lnTo>
                  <a:lnTo>
                    <a:pt x="166940" y="2655"/>
                  </a:lnTo>
                  <a:lnTo>
                    <a:pt x="167501" y="1738"/>
                  </a:lnTo>
                  <a:lnTo>
                    <a:pt x="168752" y="257"/>
                  </a:lnTo>
                  <a:lnTo>
                    <a:pt x="168590" y="135"/>
                  </a:lnTo>
                  <a:lnTo>
                    <a:pt x="167704" y="0"/>
                  </a:lnTo>
                  <a:lnTo>
                    <a:pt x="167627" y="229"/>
                  </a:lnTo>
                  <a:lnTo>
                    <a:pt x="168819" y="1952"/>
                  </a:lnTo>
                  <a:lnTo>
                    <a:pt x="166885" y="9006"/>
                  </a:lnTo>
                  <a:lnTo>
                    <a:pt x="166432" y="20967"/>
                  </a:lnTo>
                  <a:lnTo>
                    <a:pt x="164631" y="27888"/>
                  </a:lnTo>
                  <a:lnTo>
                    <a:pt x="164581" y="40170"/>
                  </a:lnTo>
                  <a:lnTo>
                    <a:pt x="168774" y="55280"/>
                  </a:lnTo>
                  <a:lnTo>
                    <a:pt x="170936" y="69609"/>
                  </a:lnTo>
                  <a:lnTo>
                    <a:pt x="175515" y="84640"/>
                  </a:lnTo>
                  <a:lnTo>
                    <a:pt x="177377" y="114412"/>
                  </a:lnTo>
                  <a:lnTo>
                    <a:pt x="176622" y="125451"/>
                  </a:lnTo>
                  <a:lnTo>
                    <a:pt x="179278" y="160018"/>
                  </a:lnTo>
                  <a:lnTo>
                    <a:pt x="179951" y="165780"/>
                  </a:lnTo>
                  <a:lnTo>
                    <a:pt x="178863" y="194145"/>
                  </a:lnTo>
                  <a:lnTo>
                    <a:pt x="185953" y="220446"/>
                  </a:lnTo>
                  <a:lnTo>
                    <a:pt x="193597" y="233496"/>
                  </a:lnTo>
                  <a:lnTo>
                    <a:pt x="200100" y="238486"/>
                  </a:lnTo>
                  <a:lnTo>
                    <a:pt x="204598" y="240096"/>
                  </a:lnTo>
                  <a:lnTo>
                    <a:pt x="216096" y="242374"/>
                  </a:lnTo>
                  <a:lnTo>
                    <a:pt x="235377" y="236115"/>
                  </a:lnTo>
                  <a:lnTo>
                    <a:pt x="253427" y="225613"/>
                  </a:lnTo>
                  <a:lnTo>
                    <a:pt x="261929" y="2118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4" name="SMARTInkShape-656">
              <a:extLst>
                <a:ext uri="{FF2B5EF4-FFF2-40B4-BE49-F238E27FC236}">
                  <a16:creationId xmlns:a16="http://schemas.microsoft.com/office/drawing/2014/main" xmlns="" id="{FA103E60-640F-4FA0-AF9E-1B4AAC2610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27162" y="2488406"/>
              <a:ext cx="68727" cy="16670"/>
            </a:xfrm>
            <a:custGeom>
              <a:avLst/>
              <a:gdLst/>
              <a:ahLst/>
              <a:cxnLst/>
              <a:rect l="0" t="0" r="0" b="0"/>
              <a:pathLst>
                <a:path w="68727" h="16670">
                  <a:moveTo>
                    <a:pt x="2051" y="14288"/>
                  </a:moveTo>
                  <a:lnTo>
                    <a:pt x="2051" y="14288"/>
                  </a:lnTo>
                  <a:lnTo>
                    <a:pt x="0" y="16338"/>
                  </a:lnTo>
                  <a:lnTo>
                    <a:pt x="154" y="16448"/>
                  </a:lnTo>
                  <a:lnTo>
                    <a:pt x="15150" y="16669"/>
                  </a:lnTo>
                  <a:lnTo>
                    <a:pt x="50815" y="9023"/>
                  </a:lnTo>
                  <a:lnTo>
                    <a:pt x="65147" y="3940"/>
                  </a:lnTo>
                  <a:lnTo>
                    <a:pt x="67135" y="2369"/>
                  </a:lnTo>
                  <a:lnTo>
                    <a:pt x="6872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6" name="SMARTInkShape-657">
            <a:extLst>
              <a:ext uri="{FF2B5EF4-FFF2-40B4-BE49-F238E27FC236}">
                <a16:creationId xmlns:a16="http://schemas.microsoft.com/office/drawing/2014/main" xmlns="" id="{67D0ADBD-2CAA-4476-A3C2-E0B9871B570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376863" y="2317096"/>
            <a:ext cx="370879" cy="351721"/>
          </a:xfrm>
          <a:custGeom>
            <a:avLst/>
            <a:gdLst/>
            <a:ahLst/>
            <a:cxnLst/>
            <a:rect l="0" t="0" r="0" b="0"/>
            <a:pathLst>
              <a:path w="370879" h="351721">
                <a:moveTo>
                  <a:pt x="0" y="335617"/>
                </a:moveTo>
                <a:lnTo>
                  <a:pt x="0" y="335617"/>
                </a:lnTo>
                <a:lnTo>
                  <a:pt x="1263" y="335617"/>
                </a:lnTo>
                <a:lnTo>
                  <a:pt x="2590" y="336322"/>
                </a:lnTo>
                <a:lnTo>
                  <a:pt x="4061" y="337253"/>
                </a:lnTo>
                <a:lnTo>
                  <a:pt x="5597" y="337667"/>
                </a:lnTo>
                <a:lnTo>
                  <a:pt x="6377" y="337513"/>
                </a:lnTo>
                <a:lnTo>
                  <a:pt x="9386" y="335706"/>
                </a:lnTo>
                <a:lnTo>
                  <a:pt x="17883" y="329782"/>
                </a:lnTo>
                <a:lnTo>
                  <a:pt x="24807" y="326027"/>
                </a:lnTo>
                <a:lnTo>
                  <a:pt x="29692" y="321133"/>
                </a:lnTo>
                <a:lnTo>
                  <a:pt x="44354" y="310131"/>
                </a:lnTo>
                <a:lnTo>
                  <a:pt x="67931" y="276312"/>
                </a:lnTo>
                <a:lnTo>
                  <a:pt x="93502" y="241328"/>
                </a:lnTo>
                <a:lnTo>
                  <a:pt x="110407" y="208772"/>
                </a:lnTo>
                <a:lnTo>
                  <a:pt x="121678" y="180019"/>
                </a:lnTo>
                <a:lnTo>
                  <a:pt x="128565" y="148412"/>
                </a:lnTo>
                <a:lnTo>
                  <a:pt x="130874" y="113099"/>
                </a:lnTo>
                <a:lnTo>
                  <a:pt x="128732" y="80384"/>
                </a:lnTo>
                <a:lnTo>
                  <a:pt x="126705" y="62146"/>
                </a:lnTo>
                <a:lnTo>
                  <a:pt x="121684" y="29354"/>
                </a:lnTo>
                <a:lnTo>
                  <a:pt x="113724" y="16629"/>
                </a:lnTo>
                <a:lnTo>
                  <a:pt x="105374" y="7894"/>
                </a:lnTo>
                <a:lnTo>
                  <a:pt x="89366" y="332"/>
                </a:lnTo>
                <a:lnTo>
                  <a:pt x="87215" y="0"/>
                </a:lnTo>
                <a:lnTo>
                  <a:pt x="86718" y="218"/>
                </a:lnTo>
                <a:lnTo>
                  <a:pt x="86387" y="628"/>
                </a:lnTo>
                <a:lnTo>
                  <a:pt x="86166" y="1166"/>
                </a:lnTo>
                <a:lnTo>
                  <a:pt x="85490" y="1524"/>
                </a:lnTo>
                <a:lnTo>
                  <a:pt x="82539" y="2294"/>
                </a:lnTo>
                <a:lnTo>
                  <a:pt x="82013" y="2805"/>
                </a:lnTo>
                <a:lnTo>
                  <a:pt x="79905" y="8056"/>
                </a:lnTo>
                <a:lnTo>
                  <a:pt x="74111" y="33242"/>
                </a:lnTo>
                <a:lnTo>
                  <a:pt x="74090" y="57374"/>
                </a:lnTo>
                <a:lnTo>
                  <a:pt x="78761" y="91401"/>
                </a:lnTo>
                <a:lnTo>
                  <a:pt x="81207" y="126079"/>
                </a:lnTo>
                <a:lnTo>
                  <a:pt x="86628" y="161238"/>
                </a:lnTo>
                <a:lnTo>
                  <a:pt x="88089" y="196555"/>
                </a:lnTo>
                <a:lnTo>
                  <a:pt x="88105" y="228171"/>
                </a:lnTo>
                <a:lnTo>
                  <a:pt x="88370" y="262610"/>
                </a:lnTo>
                <a:lnTo>
                  <a:pt x="95299" y="296209"/>
                </a:lnTo>
                <a:lnTo>
                  <a:pt x="98696" y="308986"/>
                </a:lnTo>
                <a:lnTo>
                  <a:pt x="98593" y="314879"/>
                </a:lnTo>
                <a:lnTo>
                  <a:pt x="100352" y="319256"/>
                </a:lnTo>
                <a:lnTo>
                  <a:pt x="103602" y="322436"/>
                </a:lnTo>
                <a:lnTo>
                  <a:pt x="129202" y="339076"/>
                </a:lnTo>
                <a:lnTo>
                  <a:pt x="132476" y="339800"/>
                </a:lnTo>
                <a:lnTo>
                  <a:pt x="138559" y="338943"/>
                </a:lnTo>
                <a:lnTo>
                  <a:pt x="152382" y="333727"/>
                </a:lnTo>
                <a:lnTo>
                  <a:pt x="172930" y="317115"/>
                </a:lnTo>
                <a:lnTo>
                  <a:pt x="182140" y="307032"/>
                </a:lnTo>
                <a:lnTo>
                  <a:pt x="192155" y="299434"/>
                </a:lnTo>
                <a:lnTo>
                  <a:pt x="193191" y="298266"/>
                </a:lnTo>
                <a:lnTo>
                  <a:pt x="194342" y="295557"/>
                </a:lnTo>
                <a:lnTo>
                  <a:pt x="196445" y="288422"/>
                </a:lnTo>
                <a:lnTo>
                  <a:pt x="205584" y="265468"/>
                </a:lnTo>
                <a:lnTo>
                  <a:pt x="205759" y="260607"/>
                </a:lnTo>
                <a:lnTo>
                  <a:pt x="204979" y="252655"/>
                </a:lnTo>
                <a:lnTo>
                  <a:pt x="203461" y="249709"/>
                </a:lnTo>
                <a:lnTo>
                  <a:pt x="193405" y="235126"/>
                </a:lnTo>
                <a:lnTo>
                  <a:pt x="191526" y="234068"/>
                </a:lnTo>
                <a:lnTo>
                  <a:pt x="189809" y="233599"/>
                </a:lnTo>
                <a:lnTo>
                  <a:pt x="187459" y="234095"/>
                </a:lnTo>
                <a:lnTo>
                  <a:pt x="182902" y="235306"/>
                </a:lnTo>
                <a:lnTo>
                  <a:pt x="181126" y="236883"/>
                </a:lnTo>
                <a:lnTo>
                  <a:pt x="176225" y="244062"/>
                </a:lnTo>
                <a:lnTo>
                  <a:pt x="172156" y="256445"/>
                </a:lnTo>
                <a:lnTo>
                  <a:pt x="169101" y="288758"/>
                </a:lnTo>
                <a:lnTo>
                  <a:pt x="173332" y="317990"/>
                </a:lnTo>
                <a:lnTo>
                  <a:pt x="179398" y="332151"/>
                </a:lnTo>
                <a:lnTo>
                  <a:pt x="183096" y="335487"/>
                </a:lnTo>
                <a:lnTo>
                  <a:pt x="187209" y="338469"/>
                </a:lnTo>
                <a:lnTo>
                  <a:pt x="194472" y="346678"/>
                </a:lnTo>
                <a:lnTo>
                  <a:pt x="198820" y="348536"/>
                </a:lnTo>
                <a:lnTo>
                  <a:pt x="202929" y="348591"/>
                </a:lnTo>
                <a:lnTo>
                  <a:pt x="228186" y="347006"/>
                </a:lnTo>
                <a:lnTo>
                  <a:pt x="258390" y="333148"/>
                </a:lnTo>
                <a:lnTo>
                  <a:pt x="265186" y="326653"/>
                </a:lnTo>
                <a:lnTo>
                  <a:pt x="281051" y="306855"/>
                </a:lnTo>
                <a:lnTo>
                  <a:pt x="294916" y="271541"/>
                </a:lnTo>
                <a:lnTo>
                  <a:pt x="299635" y="250070"/>
                </a:lnTo>
                <a:lnTo>
                  <a:pt x="299153" y="247237"/>
                </a:lnTo>
                <a:lnTo>
                  <a:pt x="298654" y="245740"/>
                </a:lnTo>
                <a:lnTo>
                  <a:pt x="298586" y="244478"/>
                </a:lnTo>
                <a:lnTo>
                  <a:pt x="299225" y="241438"/>
                </a:lnTo>
                <a:lnTo>
                  <a:pt x="298530" y="239696"/>
                </a:lnTo>
                <a:lnTo>
                  <a:pt x="295682" y="236085"/>
                </a:lnTo>
                <a:lnTo>
                  <a:pt x="295811" y="235925"/>
                </a:lnTo>
                <a:lnTo>
                  <a:pt x="296659" y="235747"/>
                </a:lnTo>
                <a:lnTo>
                  <a:pt x="296727" y="235699"/>
                </a:lnTo>
                <a:lnTo>
                  <a:pt x="295518" y="235617"/>
                </a:lnTo>
                <a:lnTo>
                  <a:pt x="295383" y="236315"/>
                </a:lnTo>
                <a:lnTo>
                  <a:pt x="295347" y="236872"/>
                </a:lnTo>
                <a:lnTo>
                  <a:pt x="295852" y="237243"/>
                </a:lnTo>
                <a:lnTo>
                  <a:pt x="298562" y="238030"/>
                </a:lnTo>
                <a:lnTo>
                  <a:pt x="299054" y="238544"/>
                </a:lnTo>
                <a:lnTo>
                  <a:pt x="303294" y="245625"/>
                </a:lnTo>
                <a:lnTo>
                  <a:pt x="317222" y="258296"/>
                </a:lnTo>
                <a:lnTo>
                  <a:pt x="320110" y="261829"/>
                </a:lnTo>
                <a:lnTo>
                  <a:pt x="331062" y="272078"/>
                </a:lnTo>
                <a:lnTo>
                  <a:pt x="337994" y="281418"/>
                </a:lnTo>
                <a:lnTo>
                  <a:pt x="341513" y="284012"/>
                </a:lnTo>
                <a:lnTo>
                  <a:pt x="356771" y="293663"/>
                </a:lnTo>
                <a:lnTo>
                  <a:pt x="366073" y="303807"/>
                </a:lnTo>
                <a:lnTo>
                  <a:pt x="370133" y="311577"/>
                </a:lnTo>
                <a:lnTo>
                  <a:pt x="370878" y="314172"/>
                </a:lnTo>
                <a:lnTo>
                  <a:pt x="370034" y="320914"/>
                </a:lnTo>
                <a:lnTo>
                  <a:pt x="368806" y="323790"/>
                </a:lnTo>
                <a:lnTo>
                  <a:pt x="368108" y="324557"/>
                </a:lnTo>
                <a:lnTo>
                  <a:pt x="363520" y="333372"/>
                </a:lnTo>
                <a:lnTo>
                  <a:pt x="355091" y="339796"/>
                </a:lnTo>
                <a:lnTo>
                  <a:pt x="352022" y="341972"/>
                </a:lnTo>
                <a:lnTo>
                  <a:pt x="348289" y="346687"/>
                </a:lnTo>
                <a:lnTo>
                  <a:pt x="330505" y="351609"/>
                </a:lnTo>
                <a:lnTo>
                  <a:pt x="327072" y="351720"/>
                </a:lnTo>
                <a:lnTo>
                  <a:pt x="304203" y="349657"/>
                </a:lnTo>
                <a:lnTo>
                  <a:pt x="303608" y="349210"/>
                </a:lnTo>
                <a:lnTo>
                  <a:pt x="303212" y="348647"/>
                </a:lnTo>
                <a:lnTo>
                  <a:pt x="302418" y="337998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9" name="SMARTInkShape-Group445">
            <a:extLst>
              <a:ext uri="{FF2B5EF4-FFF2-40B4-BE49-F238E27FC236}">
                <a16:creationId xmlns:a16="http://schemas.microsoft.com/office/drawing/2014/main" xmlns="" id="{46809F2B-E1CA-4FDF-9D18-8479CE9968EF}"/>
              </a:ext>
            </a:extLst>
          </p:cNvPr>
          <p:cNvGrpSpPr/>
          <p:nvPr/>
        </p:nvGrpSpPr>
        <p:grpSpPr>
          <a:xfrm>
            <a:off x="5862638" y="2440781"/>
            <a:ext cx="154782" cy="233167"/>
            <a:chOff x="5862638" y="2440781"/>
            <a:chExt cx="154782" cy="233167"/>
          </a:xfrm>
        </p:grpSpPr>
        <p:sp>
          <p:nvSpPr>
            <p:cNvPr id="327" name="SMARTInkShape-658">
              <a:extLst>
                <a:ext uri="{FF2B5EF4-FFF2-40B4-BE49-F238E27FC236}">
                  <a16:creationId xmlns:a16="http://schemas.microsoft.com/office/drawing/2014/main" xmlns="" id="{C5814A6A-7211-4D61-B6BD-DD3C1BBD5F0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62638" y="2557847"/>
              <a:ext cx="154782" cy="116101"/>
            </a:xfrm>
            <a:custGeom>
              <a:avLst/>
              <a:gdLst/>
              <a:ahLst/>
              <a:cxnLst/>
              <a:rect l="0" t="0" r="0" b="0"/>
              <a:pathLst>
                <a:path w="154782" h="116101">
                  <a:moveTo>
                    <a:pt x="0" y="99628"/>
                  </a:moveTo>
                  <a:lnTo>
                    <a:pt x="0" y="99628"/>
                  </a:lnTo>
                  <a:lnTo>
                    <a:pt x="12611" y="99628"/>
                  </a:lnTo>
                  <a:lnTo>
                    <a:pt x="31029" y="91609"/>
                  </a:lnTo>
                  <a:lnTo>
                    <a:pt x="41841" y="84158"/>
                  </a:lnTo>
                  <a:lnTo>
                    <a:pt x="44260" y="82963"/>
                  </a:lnTo>
                  <a:lnTo>
                    <a:pt x="58649" y="72127"/>
                  </a:lnTo>
                  <a:lnTo>
                    <a:pt x="60285" y="71530"/>
                  </a:lnTo>
                  <a:lnTo>
                    <a:pt x="60828" y="71106"/>
                  </a:lnTo>
                  <a:lnTo>
                    <a:pt x="61855" y="69511"/>
                  </a:lnTo>
                  <a:lnTo>
                    <a:pt x="66718" y="66836"/>
                  </a:lnTo>
                  <a:lnTo>
                    <a:pt x="67497" y="66654"/>
                  </a:lnTo>
                  <a:lnTo>
                    <a:pt x="75548" y="60958"/>
                  </a:lnTo>
                  <a:lnTo>
                    <a:pt x="77938" y="57129"/>
                  </a:lnTo>
                  <a:lnTo>
                    <a:pt x="93765" y="23062"/>
                  </a:lnTo>
                  <a:lnTo>
                    <a:pt x="95119" y="12423"/>
                  </a:lnTo>
                  <a:lnTo>
                    <a:pt x="93780" y="9188"/>
                  </a:lnTo>
                  <a:lnTo>
                    <a:pt x="91463" y="5098"/>
                  </a:lnTo>
                  <a:lnTo>
                    <a:pt x="91138" y="4064"/>
                  </a:lnTo>
                  <a:lnTo>
                    <a:pt x="90392" y="3375"/>
                  </a:lnTo>
                  <a:lnTo>
                    <a:pt x="82623" y="0"/>
                  </a:lnTo>
                  <a:lnTo>
                    <a:pt x="81805" y="137"/>
                  </a:lnTo>
                  <a:lnTo>
                    <a:pt x="79125" y="1328"/>
                  </a:lnTo>
                  <a:lnTo>
                    <a:pt x="72452" y="2203"/>
                  </a:lnTo>
                  <a:lnTo>
                    <a:pt x="70742" y="3235"/>
                  </a:lnTo>
                  <a:lnTo>
                    <a:pt x="68291" y="6568"/>
                  </a:lnTo>
                  <a:lnTo>
                    <a:pt x="64853" y="15749"/>
                  </a:lnTo>
                  <a:lnTo>
                    <a:pt x="57512" y="47458"/>
                  </a:lnTo>
                  <a:lnTo>
                    <a:pt x="61414" y="82565"/>
                  </a:lnTo>
                  <a:lnTo>
                    <a:pt x="62111" y="89208"/>
                  </a:lnTo>
                  <a:lnTo>
                    <a:pt x="64332" y="97572"/>
                  </a:lnTo>
                  <a:lnTo>
                    <a:pt x="64848" y="98257"/>
                  </a:lnTo>
                  <a:lnTo>
                    <a:pt x="65457" y="98714"/>
                  </a:lnTo>
                  <a:lnTo>
                    <a:pt x="66133" y="101339"/>
                  </a:lnTo>
                  <a:lnTo>
                    <a:pt x="66568" y="106963"/>
                  </a:lnTo>
                  <a:lnTo>
                    <a:pt x="67132" y="107957"/>
                  </a:lnTo>
                  <a:lnTo>
                    <a:pt x="69171" y="109768"/>
                  </a:lnTo>
                  <a:lnTo>
                    <a:pt x="71135" y="110749"/>
                  </a:lnTo>
                  <a:lnTo>
                    <a:pt x="72890" y="111450"/>
                  </a:lnTo>
                  <a:lnTo>
                    <a:pt x="79504" y="114803"/>
                  </a:lnTo>
                  <a:lnTo>
                    <a:pt x="88018" y="116100"/>
                  </a:lnTo>
                  <a:lnTo>
                    <a:pt x="94253" y="115533"/>
                  </a:lnTo>
                  <a:lnTo>
                    <a:pt x="129397" y="106757"/>
                  </a:lnTo>
                  <a:lnTo>
                    <a:pt x="134560" y="104386"/>
                  </a:lnTo>
                  <a:lnTo>
                    <a:pt x="147733" y="93714"/>
                  </a:lnTo>
                  <a:lnTo>
                    <a:pt x="154781" y="853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8" name="SMARTInkShape-659">
              <a:extLst>
                <a:ext uri="{FF2B5EF4-FFF2-40B4-BE49-F238E27FC236}">
                  <a16:creationId xmlns:a16="http://schemas.microsoft.com/office/drawing/2014/main" xmlns="" id="{782649C2-7163-49E9-A0A7-206DB00489A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24550" y="2440781"/>
              <a:ext cx="45245" cy="69058"/>
            </a:xfrm>
            <a:custGeom>
              <a:avLst/>
              <a:gdLst/>
              <a:ahLst/>
              <a:cxnLst/>
              <a:rect l="0" t="0" r="0" b="0"/>
              <a:pathLst>
                <a:path w="45245" h="69058">
                  <a:moveTo>
                    <a:pt x="45244" y="0"/>
                  </a:moveTo>
                  <a:lnTo>
                    <a:pt x="45244" y="0"/>
                  </a:lnTo>
                  <a:lnTo>
                    <a:pt x="43980" y="0"/>
                  </a:lnTo>
                  <a:lnTo>
                    <a:pt x="43607" y="529"/>
                  </a:lnTo>
                  <a:lnTo>
                    <a:pt x="42819" y="3538"/>
                  </a:lnTo>
                  <a:lnTo>
                    <a:pt x="22617" y="35408"/>
                  </a:lnTo>
                  <a:lnTo>
                    <a:pt x="0" y="690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2" name="SMARTInkShape-Group446">
            <a:extLst>
              <a:ext uri="{FF2B5EF4-FFF2-40B4-BE49-F238E27FC236}">
                <a16:creationId xmlns:a16="http://schemas.microsoft.com/office/drawing/2014/main" xmlns="" id="{409619BD-3CBA-4396-8510-D176A83503DB}"/>
              </a:ext>
            </a:extLst>
          </p:cNvPr>
          <p:cNvGrpSpPr/>
          <p:nvPr/>
        </p:nvGrpSpPr>
        <p:grpSpPr>
          <a:xfrm>
            <a:off x="6017419" y="2329001"/>
            <a:ext cx="276226" cy="332939"/>
            <a:chOff x="6017419" y="2329001"/>
            <a:chExt cx="276226" cy="332939"/>
          </a:xfrm>
        </p:grpSpPr>
        <p:sp>
          <p:nvSpPr>
            <p:cNvPr id="330" name="SMARTInkShape-660">
              <a:extLst>
                <a:ext uri="{FF2B5EF4-FFF2-40B4-BE49-F238E27FC236}">
                  <a16:creationId xmlns:a16="http://schemas.microsoft.com/office/drawing/2014/main" xmlns="" id="{17C2632D-5931-4B16-9A2F-7D4D073A0F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17419" y="2329001"/>
              <a:ext cx="276226" cy="332939"/>
            </a:xfrm>
            <a:custGeom>
              <a:avLst/>
              <a:gdLst/>
              <a:ahLst/>
              <a:cxnLst/>
              <a:rect l="0" t="0" r="0" b="0"/>
              <a:pathLst>
                <a:path w="276226" h="332939">
                  <a:moveTo>
                    <a:pt x="0" y="304662"/>
                  </a:moveTo>
                  <a:lnTo>
                    <a:pt x="0" y="304662"/>
                  </a:lnTo>
                  <a:lnTo>
                    <a:pt x="4100" y="302611"/>
                  </a:lnTo>
                  <a:lnTo>
                    <a:pt x="7028" y="302289"/>
                  </a:lnTo>
                  <a:lnTo>
                    <a:pt x="5083" y="300231"/>
                  </a:lnTo>
                  <a:lnTo>
                    <a:pt x="4791" y="297878"/>
                  </a:lnTo>
                  <a:lnTo>
                    <a:pt x="5046" y="297758"/>
                  </a:lnTo>
                  <a:lnTo>
                    <a:pt x="6815" y="297549"/>
                  </a:lnTo>
                  <a:lnTo>
                    <a:pt x="6997" y="296826"/>
                  </a:lnTo>
                  <a:lnTo>
                    <a:pt x="7114" y="295470"/>
                  </a:lnTo>
                  <a:lnTo>
                    <a:pt x="12506" y="291851"/>
                  </a:lnTo>
                  <a:lnTo>
                    <a:pt x="42134" y="257863"/>
                  </a:lnTo>
                  <a:lnTo>
                    <a:pt x="51194" y="243537"/>
                  </a:lnTo>
                  <a:lnTo>
                    <a:pt x="68271" y="209029"/>
                  </a:lnTo>
                  <a:lnTo>
                    <a:pt x="84636" y="175272"/>
                  </a:lnTo>
                  <a:lnTo>
                    <a:pt x="97744" y="140455"/>
                  </a:lnTo>
                  <a:lnTo>
                    <a:pt x="110303" y="104952"/>
                  </a:lnTo>
                  <a:lnTo>
                    <a:pt x="115550" y="87069"/>
                  </a:lnTo>
                  <a:lnTo>
                    <a:pt x="118724" y="55130"/>
                  </a:lnTo>
                  <a:lnTo>
                    <a:pt x="114659" y="24161"/>
                  </a:lnTo>
                  <a:lnTo>
                    <a:pt x="111878" y="18350"/>
                  </a:lnTo>
                  <a:lnTo>
                    <a:pt x="104826" y="10069"/>
                  </a:lnTo>
                  <a:lnTo>
                    <a:pt x="89199" y="916"/>
                  </a:lnTo>
                  <a:lnTo>
                    <a:pt x="87445" y="330"/>
                  </a:lnTo>
                  <a:lnTo>
                    <a:pt x="83706" y="0"/>
                  </a:lnTo>
                  <a:lnTo>
                    <a:pt x="82792" y="219"/>
                  </a:lnTo>
                  <a:lnTo>
                    <a:pt x="82182" y="629"/>
                  </a:lnTo>
                  <a:lnTo>
                    <a:pt x="81775" y="1167"/>
                  </a:lnTo>
                  <a:lnTo>
                    <a:pt x="69967" y="8602"/>
                  </a:lnTo>
                  <a:lnTo>
                    <a:pt x="67768" y="10977"/>
                  </a:lnTo>
                  <a:lnTo>
                    <a:pt x="64854" y="18415"/>
                  </a:lnTo>
                  <a:lnTo>
                    <a:pt x="61354" y="53324"/>
                  </a:lnTo>
                  <a:lnTo>
                    <a:pt x="59891" y="61369"/>
                  </a:lnTo>
                  <a:lnTo>
                    <a:pt x="61895" y="95083"/>
                  </a:lnTo>
                  <a:lnTo>
                    <a:pt x="61912" y="129235"/>
                  </a:lnTo>
                  <a:lnTo>
                    <a:pt x="62967" y="161791"/>
                  </a:lnTo>
                  <a:lnTo>
                    <a:pt x="64271" y="194669"/>
                  </a:lnTo>
                  <a:lnTo>
                    <a:pt x="64293" y="227185"/>
                  </a:lnTo>
                  <a:lnTo>
                    <a:pt x="66631" y="261922"/>
                  </a:lnTo>
                  <a:lnTo>
                    <a:pt x="67380" y="296358"/>
                  </a:lnTo>
                  <a:lnTo>
                    <a:pt x="71486" y="311877"/>
                  </a:lnTo>
                  <a:lnTo>
                    <a:pt x="75396" y="318540"/>
                  </a:lnTo>
                  <a:lnTo>
                    <a:pt x="75664" y="319470"/>
                  </a:lnTo>
                  <a:lnTo>
                    <a:pt x="77373" y="321209"/>
                  </a:lnTo>
                  <a:lnTo>
                    <a:pt x="89469" y="329571"/>
                  </a:lnTo>
                  <a:lnTo>
                    <a:pt x="103672" y="332855"/>
                  </a:lnTo>
                  <a:lnTo>
                    <a:pt x="119921" y="330789"/>
                  </a:lnTo>
                  <a:lnTo>
                    <a:pt x="152871" y="318273"/>
                  </a:lnTo>
                  <a:lnTo>
                    <a:pt x="159490" y="313730"/>
                  </a:lnTo>
                  <a:lnTo>
                    <a:pt x="168005" y="303006"/>
                  </a:lnTo>
                  <a:lnTo>
                    <a:pt x="170691" y="296221"/>
                  </a:lnTo>
                  <a:lnTo>
                    <a:pt x="170944" y="295065"/>
                  </a:lnTo>
                  <a:lnTo>
                    <a:pt x="172636" y="293076"/>
                  </a:lnTo>
                  <a:lnTo>
                    <a:pt x="174623" y="291310"/>
                  </a:lnTo>
                  <a:lnTo>
                    <a:pt x="175506" y="289644"/>
                  </a:lnTo>
                  <a:lnTo>
                    <a:pt x="176337" y="286418"/>
                  </a:lnTo>
                  <a:lnTo>
                    <a:pt x="179754" y="282106"/>
                  </a:lnTo>
                  <a:lnTo>
                    <a:pt x="180161" y="281952"/>
                  </a:lnTo>
                  <a:lnTo>
                    <a:pt x="180432" y="282113"/>
                  </a:lnTo>
                  <a:lnTo>
                    <a:pt x="180613" y="282486"/>
                  </a:lnTo>
                  <a:lnTo>
                    <a:pt x="181263" y="282469"/>
                  </a:lnTo>
                  <a:lnTo>
                    <a:pt x="190449" y="279125"/>
                  </a:lnTo>
                  <a:lnTo>
                    <a:pt x="195840" y="275275"/>
                  </a:lnTo>
                  <a:lnTo>
                    <a:pt x="206517" y="264118"/>
                  </a:lnTo>
                  <a:lnTo>
                    <a:pt x="215095" y="246807"/>
                  </a:lnTo>
                  <a:lnTo>
                    <a:pt x="215277" y="242436"/>
                  </a:lnTo>
                  <a:lnTo>
                    <a:pt x="214175" y="232967"/>
                  </a:lnTo>
                  <a:lnTo>
                    <a:pt x="213105" y="230640"/>
                  </a:lnTo>
                  <a:lnTo>
                    <a:pt x="206724" y="225354"/>
                  </a:lnTo>
                  <a:lnTo>
                    <a:pt x="200800" y="222193"/>
                  </a:lnTo>
                  <a:lnTo>
                    <a:pt x="199748" y="221902"/>
                  </a:lnTo>
                  <a:lnTo>
                    <a:pt x="186406" y="223908"/>
                  </a:lnTo>
                  <a:lnTo>
                    <a:pt x="183742" y="224939"/>
                  </a:lnTo>
                  <a:lnTo>
                    <a:pt x="181499" y="227689"/>
                  </a:lnTo>
                  <a:lnTo>
                    <a:pt x="177340" y="234925"/>
                  </a:lnTo>
                  <a:lnTo>
                    <a:pt x="169528" y="270459"/>
                  </a:lnTo>
                  <a:lnTo>
                    <a:pt x="169835" y="281937"/>
                  </a:lnTo>
                  <a:lnTo>
                    <a:pt x="172180" y="298962"/>
                  </a:lnTo>
                  <a:lnTo>
                    <a:pt x="181728" y="315942"/>
                  </a:lnTo>
                  <a:lnTo>
                    <a:pt x="189918" y="325125"/>
                  </a:lnTo>
                  <a:lnTo>
                    <a:pt x="195002" y="329187"/>
                  </a:lnTo>
                  <a:lnTo>
                    <a:pt x="196470" y="331260"/>
                  </a:lnTo>
                  <a:lnTo>
                    <a:pt x="199944" y="332358"/>
                  </a:lnTo>
                  <a:lnTo>
                    <a:pt x="216387" y="332938"/>
                  </a:lnTo>
                  <a:lnTo>
                    <a:pt x="228559" y="329918"/>
                  </a:lnTo>
                  <a:lnTo>
                    <a:pt x="253783" y="317640"/>
                  </a:lnTo>
                  <a:lnTo>
                    <a:pt x="269184" y="300793"/>
                  </a:lnTo>
                  <a:lnTo>
                    <a:pt x="276225" y="2903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1" name="SMARTInkShape-661">
              <a:extLst>
                <a:ext uri="{FF2B5EF4-FFF2-40B4-BE49-F238E27FC236}">
                  <a16:creationId xmlns:a16="http://schemas.microsoft.com/office/drawing/2014/main" xmlns="" id="{84D2D718-0A70-4EA3-AEA3-B4163B7EFC3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07919" y="2443163"/>
              <a:ext cx="42863" cy="50007"/>
            </a:xfrm>
            <a:custGeom>
              <a:avLst/>
              <a:gdLst/>
              <a:ahLst/>
              <a:cxnLst/>
              <a:rect l="0" t="0" r="0" b="0"/>
              <a:pathLst>
                <a:path w="42863" h="50007">
                  <a:moveTo>
                    <a:pt x="42862" y="0"/>
                  </a:moveTo>
                  <a:lnTo>
                    <a:pt x="42862" y="0"/>
                  </a:lnTo>
                  <a:lnTo>
                    <a:pt x="36153" y="7888"/>
                  </a:lnTo>
                  <a:lnTo>
                    <a:pt x="35214" y="8433"/>
                  </a:lnTo>
                  <a:lnTo>
                    <a:pt x="33466" y="11156"/>
                  </a:lnTo>
                  <a:lnTo>
                    <a:pt x="31452" y="15579"/>
                  </a:lnTo>
                  <a:lnTo>
                    <a:pt x="0" y="500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3" name="SMARTInkShape-662">
            <a:extLst>
              <a:ext uri="{FF2B5EF4-FFF2-40B4-BE49-F238E27FC236}">
                <a16:creationId xmlns:a16="http://schemas.microsoft.com/office/drawing/2014/main" xmlns="" id="{7339CF19-30B6-413C-824D-4C55BF95C0D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92493" y="2552712"/>
            <a:ext cx="58302" cy="350033"/>
          </a:xfrm>
          <a:custGeom>
            <a:avLst/>
            <a:gdLst/>
            <a:ahLst/>
            <a:cxnLst/>
            <a:rect l="0" t="0" r="0" b="0"/>
            <a:pathLst>
              <a:path w="58302" h="350033">
                <a:moveTo>
                  <a:pt x="3532" y="59519"/>
                </a:moveTo>
                <a:lnTo>
                  <a:pt x="3532" y="59519"/>
                </a:lnTo>
                <a:lnTo>
                  <a:pt x="0" y="59519"/>
                </a:lnTo>
                <a:lnTo>
                  <a:pt x="1133" y="59519"/>
                </a:lnTo>
                <a:lnTo>
                  <a:pt x="1149" y="57469"/>
                </a:lnTo>
                <a:lnTo>
                  <a:pt x="3201" y="55117"/>
                </a:lnTo>
                <a:lnTo>
                  <a:pt x="3731" y="52927"/>
                </a:lnTo>
                <a:lnTo>
                  <a:pt x="27343" y="18495"/>
                </a:lnTo>
                <a:lnTo>
                  <a:pt x="29020" y="14820"/>
                </a:lnTo>
                <a:lnTo>
                  <a:pt x="29698" y="7947"/>
                </a:lnTo>
                <a:lnTo>
                  <a:pt x="29726" y="0"/>
                </a:lnTo>
                <a:lnTo>
                  <a:pt x="29990" y="6941"/>
                </a:lnTo>
                <a:lnTo>
                  <a:pt x="31960" y="17778"/>
                </a:lnTo>
                <a:lnTo>
                  <a:pt x="32800" y="27273"/>
                </a:lnTo>
                <a:lnTo>
                  <a:pt x="34266" y="36595"/>
                </a:lnTo>
                <a:lnTo>
                  <a:pt x="37562" y="70641"/>
                </a:lnTo>
                <a:lnTo>
                  <a:pt x="42563" y="104848"/>
                </a:lnTo>
                <a:lnTo>
                  <a:pt x="46296" y="139989"/>
                </a:lnTo>
                <a:lnTo>
                  <a:pt x="47056" y="143614"/>
                </a:lnTo>
                <a:lnTo>
                  <a:pt x="48011" y="146901"/>
                </a:lnTo>
                <a:lnTo>
                  <a:pt x="50935" y="180443"/>
                </a:lnTo>
                <a:lnTo>
                  <a:pt x="51819" y="190728"/>
                </a:lnTo>
                <a:lnTo>
                  <a:pt x="52774" y="194564"/>
                </a:lnTo>
                <a:lnTo>
                  <a:pt x="53532" y="227658"/>
                </a:lnTo>
                <a:lnTo>
                  <a:pt x="53771" y="262941"/>
                </a:lnTo>
                <a:lnTo>
                  <a:pt x="53539" y="297501"/>
                </a:lnTo>
                <a:lnTo>
                  <a:pt x="53803" y="314862"/>
                </a:lnTo>
                <a:lnTo>
                  <a:pt x="58271" y="342051"/>
                </a:lnTo>
                <a:lnTo>
                  <a:pt x="58301" y="35003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4" name="SMARTInkShape-663">
            <a:extLst>
              <a:ext uri="{FF2B5EF4-FFF2-40B4-BE49-F238E27FC236}">
                <a16:creationId xmlns:a16="http://schemas.microsoft.com/office/drawing/2014/main" xmlns="" id="{29809CAE-A5D1-4D75-B5D8-152FB67E458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26299" y="2319489"/>
            <a:ext cx="293577" cy="347508"/>
          </a:xfrm>
          <a:custGeom>
            <a:avLst/>
            <a:gdLst/>
            <a:ahLst/>
            <a:cxnLst/>
            <a:rect l="0" t="0" r="0" b="0"/>
            <a:pathLst>
              <a:path w="293577" h="347508">
                <a:moveTo>
                  <a:pt x="3064" y="264167"/>
                </a:moveTo>
                <a:lnTo>
                  <a:pt x="3064" y="264167"/>
                </a:lnTo>
                <a:lnTo>
                  <a:pt x="55" y="267440"/>
                </a:lnTo>
                <a:lnTo>
                  <a:pt x="0" y="267937"/>
                </a:lnTo>
                <a:lnTo>
                  <a:pt x="547" y="268734"/>
                </a:lnTo>
                <a:lnTo>
                  <a:pt x="681" y="264293"/>
                </a:lnTo>
                <a:lnTo>
                  <a:pt x="19785" y="245771"/>
                </a:lnTo>
                <a:lnTo>
                  <a:pt x="26040" y="241499"/>
                </a:lnTo>
                <a:lnTo>
                  <a:pt x="29744" y="240429"/>
                </a:lnTo>
                <a:lnTo>
                  <a:pt x="30376" y="239875"/>
                </a:lnTo>
                <a:lnTo>
                  <a:pt x="30797" y="239241"/>
                </a:lnTo>
                <a:lnTo>
                  <a:pt x="31342" y="238819"/>
                </a:lnTo>
                <a:lnTo>
                  <a:pt x="32653" y="238349"/>
                </a:lnTo>
                <a:lnTo>
                  <a:pt x="36143" y="238085"/>
                </a:lnTo>
                <a:lnTo>
                  <a:pt x="40529" y="239271"/>
                </a:lnTo>
                <a:lnTo>
                  <a:pt x="46443" y="242097"/>
                </a:lnTo>
                <a:lnTo>
                  <a:pt x="47858" y="242310"/>
                </a:lnTo>
                <a:lnTo>
                  <a:pt x="48802" y="242716"/>
                </a:lnTo>
                <a:lnTo>
                  <a:pt x="49431" y="243252"/>
                </a:lnTo>
                <a:lnTo>
                  <a:pt x="49850" y="243874"/>
                </a:lnTo>
                <a:lnTo>
                  <a:pt x="60984" y="253057"/>
                </a:lnTo>
                <a:lnTo>
                  <a:pt x="61879" y="255349"/>
                </a:lnTo>
                <a:lnTo>
                  <a:pt x="63718" y="261132"/>
                </a:lnTo>
                <a:lnTo>
                  <a:pt x="66364" y="265998"/>
                </a:lnTo>
                <a:lnTo>
                  <a:pt x="68062" y="300671"/>
                </a:lnTo>
                <a:lnTo>
                  <a:pt x="77118" y="325407"/>
                </a:lnTo>
                <a:lnTo>
                  <a:pt x="80598" y="329261"/>
                </a:lnTo>
                <a:lnTo>
                  <a:pt x="84715" y="331932"/>
                </a:lnTo>
                <a:lnTo>
                  <a:pt x="88611" y="333674"/>
                </a:lnTo>
                <a:lnTo>
                  <a:pt x="89464" y="334317"/>
                </a:lnTo>
                <a:lnTo>
                  <a:pt x="91823" y="335033"/>
                </a:lnTo>
                <a:lnTo>
                  <a:pt x="98913" y="335492"/>
                </a:lnTo>
                <a:lnTo>
                  <a:pt x="102637" y="334143"/>
                </a:lnTo>
                <a:lnTo>
                  <a:pt x="107003" y="331820"/>
                </a:lnTo>
                <a:lnTo>
                  <a:pt x="109055" y="331012"/>
                </a:lnTo>
                <a:lnTo>
                  <a:pt x="134386" y="311075"/>
                </a:lnTo>
                <a:lnTo>
                  <a:pt x="154459" y="277371"/>
                </a:lnTo>
                <a:lnTo>
                  <a:pt x="168584" y="243683"/>
                </a:lnTo>
                <a:lnTo>
                  <a:pt x="177541" y="208499"/>
                </a:lnTo>
                <a:lnTo>
                  <a:pt x="183983" y="174278"/>
                </a:lnTo>
                <a:lnTo>
                  <a:pt x="188327" y="142736"/>
                </a:lnTo>
                <a:lnTo>
                  <a:pt x="191016" y="107859"/>
                </a:lnTo>
                <a:lnTo>
                  <a:pt x="189275" y="75817"/>
                </a:lnTo>
                <a:lnTo>
                  <a:pt x="180946" y="41778"/>
                </a:lnTo>
                <a:lnTo>
                  <a:pt x="172727" y="20101"/>
                </a:lnTo>
                <a:lnTo>
                  <a:pt x="170103" y="16964"/>
                </a:lnTo>
                <a:lnTo>
                  <a:pt x="156772" y="5303"/>
                </a:lnTo>
                <a:lnTo>
                  <a:pt x="146759" y="615"/>
                </a:lnTo>
                <a:lnTo>
                  <a:pt x="141662" y="0"/>
                </a:lnTo>
                <a:lnTo>
                  <a:pt x="139363" y="621"/>
                </a:lnTo>
                <a:lnTo>
                  <a:pt x="137460" y="1515"/>
                </a:lnTo>
                <a:lnTo>
                  <a:pt x="135732" y="1912"/>
                </a:lnTo>
                <a:lnTo>
                  <a:pt x="134082" y="4205"/>
                </a:lnTo>
                <a:lnTo>
                  <a:pt x="129980" y="12216"/>
                </a:lnTo>
                <a:lnTo>
                  <a:pt x="126999" y="35764"/>
                </a:lnTo>
                <a:lnTo>
                  <a:pt x="131717" y="59628"/>
                </a:lnTo>
                <a:lnTo>
                  <a:pt x="135947" y="80950"/>
                </a:lnTo>
                <a:lnTo>
                  <a:pt x="138452" y="113907"/>
                </a:lnTo>
                <a:lnTo>
                  <a:pt x="143606" y="143830"/>
                </a:lnTo>
                <a:lnTo>
                  <a:pt x="149120" y="179540"/>
                </a:lnTo>
                <a:lnTo>
                  <a:pt x="155246" y="212456"/>
                </a:lnTo>
                <a:lnTo>
                  <a:pt x="161829" y="244630"/>
                </a:lnTo>
                <a:lnTo>
                  <a:pt x="167517" y="278419"/>
                </a:lnTo>
                <a:lnTo>
                  <a:pt x="172686" y="313389"/>
                </a:lnTo>
                <a:lnTo>
                  <a:pt x="174504" y="337245"/>
                </a:lnTo>
                <a:lnTo>
                  <a:pt x="174511" y="340706"/>
                </a:lnTo>
                <a:lnTo>
                  <a:pt x="175218" y="342546"/>
                </a:lnTo>
                <a:lnTo>
                  <a:pt x="176149" y="344246"/>
                </a:lnTo>
                <a:lnTo>
                  <a:pt x="176894" y="347507"/>
                </a:lnTo>
                <a:lnTo>
                  <a:pt x="174844" y="340096"/>
                </a:lnTo>
                <a:lnTo>
                  <a:pt x="174514" y="306074"/>
                </a:lnTo>
                <a:lnTo>
                  <a:pt x="177828" y="285722"/>
                </a:lnTo>
                <a:lnTo>
                  <a:pt x="189538" y="251501"/>
                </a:lnTo>
                <a:lnTo>
                  <a:pt x="195297" y="243850"/>
                </a:lnTo>
                <a:lnTo>
                  <a:pt x="199957" y="240126"/>
                </a:lnTo>
                <a:lnTo>
                  <a:pt x="207392" y="236898"/>
                </a:lnTo>
                <a:lnTo>
                  <a:pt x="211086" y="236878"/>
                </a:lnTo>
                <a:lnTo>
                  <a:pt x="214845" y="237222"/>
                </a:lnTo>
                <a:lnTo>
                  <a:pt x="217398" y="236493"/>
                </a:lnTo>
                <a:lnTo>
                  <a:pt x="218713" y="236722"/>
                </a:lnTo>
                <a:lnTo>
                  <a:pt x="222829" y="239308"/>
                </a:lnTo>
                <a:lnTo>
                  <a:pt x="236780" y="252623"/>
                </a:lnTo>
                <a:lnTo>
                  <a:pt x="237907" y="255861"/>
                </a:lnTo>
                <a:lnTo>
                  <a:pt x="241890" y="289592"/>
                </a:lnTo>
                <a:lnTo>
                  <a:pt x="247108" y="320118"/>
                </a:lnTo>
                <a:lnTo>
                  <a:pt x="253589" y="330013"/>
                </a:lnTo>
                <a:lnTo>
                  <a:pt x="256754" y="332502"/>
                </a:lnTo>
                <a:lnTo>
                  <a:pt x="260542" y="334226"/>
                </a:lnTo>
                <a:lnTo>
                  <a:pt x="278292" y="337601"/>
                </a:lnTo>
                <a:lnTo>
                  <a:pt x="282902" y="336404"/>
                </a:lnTo>
                <a:lnTo>
                  <a:pt x="286715" y="334637"/>
                </a:lnTo>
                <a:lnTo>
                  <a:pt x="293576" y="333224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" name="SMARTInkShape-664">
            <a:extLst>
              <a:ext uri="{FF2B5EF4-FFF2-40B4-BE49-F238E27FC236}">
                <a16:creationId xmlns:a16="http://schemas.microsoft.com/office/drawing/2014/main" xmlns="" id="{AB0151F8-B085-4FE8-9063-961DCD14C53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20056" y="2550597"/>
            <a:ext cx="98174" cy="118317"/>
          </a:xfrm>
          <a:custGeom>
            <a:avLst/>
            <a:gdLst/>
            <a:ahLst/>
            <a:cxnLst/>
            <a:rect l="0" t="0" r="0" b="0"/>
            <a:pathLst>
              <a:path w="98174" h="118317">
                <a:moveTo>
                  <a:pt x="76019" y="14009"/>
                </a:moveTo>
                <a:lnTo>
                  <a:pt x="76019" y="14009"/>
                </a:lnTo>
                <a:lnTo>
                  <a:pt x="71384" y="9374"/>
                </a:lnTo>
                <a:lnTo>
                  <a:pt x="70030" y="9285"/>
                </a:lnTo>
                <a:lnTo>
                  <a:pt x="56498" y="1131"/>
                </a:lnTo>
                <a:lnTo>
                  <a:pt x="49183" y="0"/>
                </a:lnTo>
                <a:lnTo>
                  <a:pt x="36727" y="23"/>
                </a:lnTo>
                <a:lnTo>
                  <a:pt x="27819" y="3041"/>
                </a:lnTo>
                <a:lnTo>
                  <a:pt x="24787" y="5254"/>
                </a:lnTo>
                <a:lnTo>
                  <a:pt x="5369" y="30723"/>
                </a:lnTo>
                <a:lnTo>
                  <a:pt x="1875" y="39099"/>
                </a:lnTo>
                <a:lnTo>
                  <a:pt x="0" y="55966"/>
                </a:lnTo>
                <a:lnTo>
                  <a:pt x="3371" y="81005"/>
                </a:lnTo>
                <a:lnTo>
                  <a:pt x="13154" y="99222"/>
                </a:lnTo>
                <a:lnTo>
                  <a:pt x="22784" y="114844"/>
                </a:lnTo>
                <a:lnTo>
                  <a:pt x="27173" y="117205"/>
                </a:lnTo>
                <a:lnTo>
                  <a:pt x="30972" y="118316"/>
                </a:lnTo>
                <a:lnTo>
                  <a:pt x="48724" y="115826"/>
                </a:lnTo>
                <a:lnTo>
                  <a:pt x="52510" y="114295"/>
                </a:lnTo>
                <a:lnTo>
                  <a:pt x="68960" y="99629"/>
                </a:lnTo>
                <a:lnTo>
                  <a:pt x="73104" y="94235"/>
                </a:lnTo>
                <a:lnTo>
                  <a:pt x="85210" y="60178"/>
                </a:lnTo>
                <a:lnTo>
                  <a:pt x="89138" y="40926"/>
                </a:lnTo>
                <a:lnTo>
                  <a:pt x="88331" y="30254"/>
                </a:lnTo>
                <a:lnTo>
                  <a:pt x="90301" y="10650"/>
                </a:lnTo>
                <a:lnTo>
                  <a:pt x="90307" y="12887"/>
                </a:lnTo>
                <a:lnTo>
                  <a:pt x="90571" y="13261"/>
                </a:lnTo>
                <a:lnTo>
                  <a:pt x="91012" y="13511"/>
                </a:lnTo>
                <a:lnTo>
                  <a:pt x="91571" y="13677"/>
                </a:lnTo>
                <a:lnTo>
                  <a:pt x="91943" y="14052"/>
                </a:lnTo>
                <a:lnTo>
                  <a:pt x="93246" y="16556"/>
                </a:lnTo>
                <a:lnTo>
                  <a:pt x="94259" y="18051"/>
                </a:lnTo>
                <a:lnTo>
                  <a:pt x="94829" y="20646"/>
                </a:lnTo>
                <a:lnTo>
                  <a:pt x="95069" y="55023"/>
                </a:lnTo>
                <a:lnTo>
                  <a:pt x="95333" y="58961"/>
                </a:lnTo>
                <a:lnTo>
                  <a:pt x="98173" y="6535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8" name="SMARTInkShape-Group450">
            <a:extLst>
              <a:ext uri="{FF2B5EF4-FFF2-40B4-BE49-F238E27FC236}">
                <a16:creationId xmlns:a16="http://schemas.microsoft.com/office/drawing/2014/main" xmlns="" id="{85A9BF3E-BE74-4CA9-A52F-29D22A13613B}"/>
              </a:ext>
            </a:extLst>
          </p:cNvPr>
          <p:cNvGrpSpPr/>
          <p:nvPr/>
        </p:nvGrpSpPr>
        <p:grpSpPr>
          <a:xfrm>
            <a:off x="6703227" y="2434110"/>
            <a:ext cx="411949" cy="235269"/>
            <a:chOff x="6703227" y="2434110"/>
            <a:chExt cx="411949" cy="235269"/>
          </a:xfrm>
        </p:grpSpPr>
        <p:sp>
          <p:nvSpPr>
            <p:cNvPr id="336" name="SMARTInkShape-665">
              <a:extLst>
                <a:ext uri="{FF2B5EF4-FFF2-40B4-BE49-F238E27FC236}">
                  <a16:creationId xmlns:a16="http://schemas.microsoft.com/office/drawing/2014/main" xmlns="" id="{F3027F4C-B1E2-4BF8-93E9-1538232B23C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03227" y="2434110"/>
              <a:ext cx="411949" cy="235269"/>
            </a:xfrm>
            <a:custGeom>
              <a:avLst/>
              <a:gdLst/>
              <a:ahLst/>
              <a:cxnLst/>
              <a:rect l="0" t="0" r="0" b="0"/>
              <a:pathLst>
                <a:path w="411949" h="235269">
                  <a:moveTo>
                    <a:pt x="2373" y="137640"/>
                  </a:moveTo>
                  <a:lnTo>
                    <a:pt x="2373" y="137640"/>
                  </a:lnTo>
                  <a:lnTo>
                    <a:pt x="1109" y="137640"/>
                  </a:lnTo>
                  <a:lnTo>
                    <a:pt x="737" y="137905"/>
                  </a:lnTo>
                  <a:lnTo>
                    <a:pt x="213" y="139277"/>
                  </a:lnTo>
                  <a:lnTo>
                    <a:pt x="0" y="139992"/>
                  </a:lnTo>
                  <a:lnTo>
                    <a:pt x="2226" y="147428"/>
                  </a:lnTo>
                  <a:lnTo>
                    <a:pt x="2364" y="152737"/>
                  </a:lnTo>
                  <a:lnTo>
                    <a:pt x="3075" y="154316"/>
                  </a:lnTo>
                  <a:lnTo>
                    <a:pt x="5989" y="159177"/>
                  </a:lnTo>
                  <a:lnTo>
                    <a:pt x="7035" y="163303"/>
                  </a:lnTo>
                  <a:lnTo>
                    <a:pt x="7105" y="164941"/>
                  </a:lnTo>
                  <a:lnTo>
                    <a:pt x="7828" y="166354"/>
                  </a:lnTo>
                  <a:lnTo>
                    <a:pt x="8766" y="167864"/>
                  </a:lnTo>
                  <a:lnTo>
                    <a:pt x="9559" y="170202"/>
                  </a:lnTo>
                  <a:lnTo>
                    <a:pt x="11538" y="172891"/>
                  </a:lnTo>
                  <a:lnTo>
                    <a:pt x="11791" y="174484"/>
                  </a:lnTo>
                  <a:lnTo>
                    <a:pt x="11898" y="197985"/>
                  </a:lnTo>
                  <a:lnTo>
                    <a:pt x="12603" y="199561"/>
                  </a:lnTo>
                  <a:lnTo>
                    <a:pt x="13162" y="200352"/>
                  </a:lnTo>
                  <a:lnTo>
                    <a:pt x="13948" y="203993"/>
                  </a:lnTo>
                  <a:lnTo>
                    <a:pt x="14181" y="207160"/>
                  </a:lnTo>
                  <a:lnTo>
                    <a:pt x="14478" y="207799"/>
                  </a:lnTo>
                  <a:lnTo>
                    <a:pt x="14941" y="208225"/>
                  </a:lnTo>
                  <a:lnTo>
                    <a:pt x="15514" y="208509"/>
                  </a:lnTo>
                  <a:lnTo>
                    <a:pt x="15896" y="209228"/>
                  </a:lnTo>
                  <a:lnTo>
                    <a:pt x="16698" y="212503"/>
                  </a:lnTo>
                  <a:lnTo>
                    <a:pt x="18501" y="216114"/>
                  </a:lnTo>
                  <a:lnTo>
                    <a:pt x="18935" y="218111"/>
                  </a:lnTo>
                  <a:lnTo>
                    <a:pt x="23372" y="222923"/>
                  </a:lnTo>
                  <a:lnTo>
                    <a:pt x="24318" y="223169"/>
                  </a:lnTo>
                  <a:lnTo>
                    <a:pt x="25817" y="223326"/>
                  </a:lnTo>
                  <a:lnTo>
                    <a:pt x="28203" y="225412"/>
                  </a:lnTo>
                  <a:lnTo>
                    <a:pt x="29723" y="225647"/>
                  </a:lnTo>
                  <a:lnTo>
                    <a:pt x="31849" y="225717"/>
                  </a:lnTo>
                  <a:lnTo>
                    <a:pt x="33377" y="226439"/>
                  </a:lnTo>
                  <a:lnTo>
                    <a:pt x="37520" y="229698"/>
                  </a:lnTo>
                  <a:lnTo>
                    <a:pt x="40032" y="230402"/>
                  </a:lnTo>
                  <a:lnTo>
                    <a:pt x="42871" y="230477"/>
                  </a:lnTo>
                  <a:lnTo>
                    <a:pt x="43659" y="230223"/>
                  </a:lnTo>
                  <a:lnTo>
                    <a:pt x="44184" y="229789"/>
                  </a:lnTo>
                  <a:lnTo>
                    <a:pt x="44535" y="229235"/>
                  </a:lnTo>
                  <a:lnTo>
                    <a:pt x="45033" y="228866"/>
                  </a:lnTo>
                  <a:lnTo>
                    <a:pt x="52746" y="226256"/>
                  </a:lnTo>
                  <a:lnTo>
                    <a:pt x="54211" y="226086"/>
                  </a:lnTo>
                  <a:lnTo>
                    <a:pt x="55188" y="225708"/>
                  </a:lnTo>
                  <a:lnTo>
                    <a:pt x="55840" y="225192"/>
                  </a:lnTo>
                  <a:lnTo>
                    <a:pt x="56274" y="224583"/>
                  </a:lnTo>
                  <a:lnTo>
                    <a:pt x="56828" y="224177"/>
                  </a:lnTo>
                  <a:lnTo>
                    <a:pt x="58149" y="223726"/>
                  </a:lnTo>
                  <a:lnTo>
                    <a:pt x="58607" y="223341"/>
                  </a:lnTo>
                  <a:lnTo>
                    <a:pt x="59116" y="222208"/>
                  </a:lnTo>
                  <a:lnTo>
                    <a:pt x="59780" y="221800"/>
                  </a:lnTo>
                  <a:lnTo>
                    <a:pt x="61931" y="221346"/>
                  </a:lnTo>
                  <a:lnTo>
                    <a:pt x="64650" y="219028"/>
                  </a:lnTo>
                  <a:lnTo>
                    <a:pt x="77271" y="203201"/>
                  </a:lnTo>
                  <a:lnTo>
                    <a:pt x="82336" y="187737"/>
                  </a:lnTo>
                  <a:lnTo>
                    <a:pt x="90188" y="155599"/>
                  </a:lnTo>
                  <a:lnTo>
                    <a:pt x="99631" y="138378"/>
                  </a:lnTo>
                  <a:lnTo>
                    <a:pt x="103204" y="135885"/>
                  </a:lnTo>
                  <a:lnTo>
                    <a:pt x="104561" y="133326"/>
                  </a:lnTo>
                  <a:lnTo>
                    <a:pt x="110113" y="132917"/>
                  </a:lnTo>
                  <a:lnTo>
                    <a:pt x="115067" y="132881"/>
                  </a:lnTo>
                  <a:lnTo>
                    <a:pt x="116664" y="133585"/>
                  </a:lnTo>
                  <a:lnTo>
                    <a:pt x="117461" y="134143"/>
                  </a:lnTo>
                  <a:lnTo>
                    <a:pt x="118347" y="135468"/>
                  </a:lnTo>
                  <a:lnTo>
                    <a:pt x="118582" y="136192"/>
                  </a:lnTo>
                  <a:lnTo>
                    <a:pt x="119005" y="136675"/>
                  </a:lnTo>
                  <a:lnTo>
                    <a:pt x="125425" y="139652"/>
                  </a:lnTo>
                  <a:lnTo>
                    <a:pt x="129444" y="146618"/>
                  </a:lnTo>
                  <a:lnTo>
                    <a:pt x="132646" y="156226"/>
                  </a:lnTo>
                  <a:lnTo>
                    <a:pt x="137944" y="190620"/>
                  </a:lnTo>
                  <a:lnTo>
                    <a:pt x="138348" y="203119"/>
                  </a:lnTo>
                  <a:lnTo>
                    <a:pt x="142905" y="224687"/>
                  </a:lnTo>
                  <a:lnTo>
                    <a:pt x="147500" y="230366"/>
                  </a:lnTo>
                  <a:lnTo>
                    <a:pt x="147591" y="231731"/>
                  </a:lnTo>
                  <a:lnTo>
                    <a:pt x="147868" y="232117"/>
                  </a:lnTo>
                  <a:lnTo>
                    <a:pt x="148318" y="232375"/>
                  </a:lnTo>
                  <a:lnTo>
                    <a:pt x="148882" y="232546"/>
                  </a:lnTo>
                  <a:lnTo>
                    <a:pt x="149258" y="232925"/>
                  </a:lnTo>
                  <a:lnTo>
                    <a:pt x="150010" y="235267"/>
                  </a:lnTo>
                  <a:lnTo>
                    <a:pt x="150010" y="235268"/>
                  </a:lnTo>
                  <a:lnTo>
                    <a:pt x="150011" y="231957"/>
                  </a:lnTo>
                  <a:lnTo>
                    <a:pt x="147777" y="222096"/>
                  </a:lnTo>
                  <a:lnTo>
                    <a:pt x="147430" y="218567"/>
                  </a:lnTo>
                  <a:lnTo>
                    <a:pt x="145757" y="212736"/>
                  </a:lnTo>
                  <a:lnTo>
                    <a:pt x="145532" y="195276"/>
                  </a:lnTo>
                  <a:lnTo>
                    <a:pt x="146625" y="191171"/>
                  </a:lnTo>
                  <a:lnTo>
                    <a:pt x="146039" y="186192"/>
                  </a:lnTo>
                  <a:lnTo>
                    <a:pt x="148218" y="171264"/>
                  </a:lnTo>
                  <a:lnTo>
                    <a:pt x="155901" y="151606"/>
                  </a:lnTo>
                  <a:lnTo>
                    <a:pt x="165826" y="143469"/>
                  </a:lnTo>
                  <a:lnTo>
                    <a:pt x="173323" y="139875"/>
                  </a:lnTo>
                  <a:lnTo>
                    <a:pt x="175188" y="138633"/>
                  </a:lnTo>
                  <a:lnTo>
                    <a:pt x="176900" y="138081"/>
                  </a:lnTo>
                  <a:lnTo>
                    <a:pt x="182538" y="137679"/>
                  </a:lnTo>
                  <a:lnTo>
                    <a:pt x="188490" y="139876"/>
                  </a:lnTo>
                  <a:lnTo>
                    <a:pt x="189158" y="139924"/>
                  </a:lnTo>
                  <a:lnTo>
                    <a:pt x="189602" y="140221"/>
                  </a:lnTo>
                  <a:lnTo>
                    <a:pt x="189899" y="140684"/>
                  </a:lnTo>
                  <a:lnTo>
                    <a:pt x="190493" y="141903"/>
                  </a:lnTo>
                  <a:lnTo>
                    <a:pt x="193771" y="145616"/>
                  </a:lnTo>
                  <a:lnTo>
                    <a:pt x="195301" y="146477"/>
                  </a:lnTo>
                  <a:lnTo>
                    <a:pt x="196079" y="146706"/>
                  </a:lnTo>
                  <a:lnTo>
                    <a:pt x="196598" y="147388"/>
                  </a:lnTo>
                  <a:lnTo>
                    <a:pt x="199673" y="157230"/>
                  </a:lnTo>
                  <a:lnTo>
                    <a:pt x="200214" y="163882"/>
                  </a:lnTo>
                  <a:lnTo>
                    <a:pt x="201888" y="168998"/>
                  </a:lnTo>
                  <a:lnTo>
                    <a:pt x="202952" y="173478"/>
                  </a:lnTo>
                  <a:lnTo>
                    <a:pt x="204419" y="177204"/>
                  </a:lnTo>
                  <a:lnTo>
                    <a:pt x="204972" y="183114"/>
                  </a:lnTo>
                  <a:lnTo>
                    <a:pt x="206650" y="188084"/>
                  </a:lnTo>
                  <a:lnTo>
                    <a:pt x="207862" y="204569"/>
                  </a:lnTo>
                  <a:lnTo>
                    <a:pt x="211972" y="214656"/>
                  </a:lnTo>
                  <a:lnTo>
                    <a:pt x="215882" y="220673"/>
                  </a:lnTo>
                  <a:lnTo>
                    <a:pt x="216592" y="222433"/>
                  </a:lnTo>
                  <a:lnTo>
                    <a:pt x="217791" y="224097"/>
                  </a:lnTo>
                  <a:lnTo>
                    <a:pt x="219206" y="225013"/>
                  </a:lnTo>
                  <a:lnTo>
                    <a:pt x="221417" y="225650"/>
                  </a:lnTo>
                  <a:lnTo>
                    <a:pt x="222580" y="225703"/>
                  </a:lnTo>
                  <a:lnTo>
                    <a:pt x="223980" y="227138"/>
                  </a:lnTo>
                  <a:lnTo>
                    <a:pt x="225769" y="229843"/>
                  </a:lnTo>
                  <a:lnTo>
                    <a:pt x="226181" y="230065"/>
                  </a:lnTo>
                  <a:lnTo>
                    <a:pt x="228222" y="230450"/>
                  </a:lnTo>
                  <a:lnTo>
                    <a:pt x="238513" y="230507"/>
                  </a:lnTo>
                  <a:lnTo>
                    <a:pt x="242438" y="229244"/>
                  </a:lnTo>
                  <a:lnTo>
                    <a:pt x="258462" y="219394"/>
                  </a:lnTo>
                  <a:lnTo>
                    <a:pt x="271815" y="204048"/>
                  </a:lnTo>
                  <a:lnTo>
                    <a:pt x="278750" y="193968"/>
                  </a:lnTo>
                  <a:lnTo>
                    <a:pt x="280287" y="192654"/>
                  </a:lnTo>
                  <a:lnTo>
                    <a:pt x="284978" y="184485"/>
                  </a:lnTo>
                  <a:lnTo>
                    <a:pt x="296765" y="151554"/>
                  </a:lnTo>
                  <a:lnTo>
                    <a:pt x="301585" y="118412"/>
                  </a:lnTo>
                  <a:lnTo>
                    <a:pt x="304550" y="85604"/>
                  </a:lnTo>
                  <a:lnTo>
                    <a:pt x="308742" y="50780"/>
                  </a:lnTo>
                  <a:lnTo>
                    <a:pt x="308688" y="38422"/>
                  </a:lnTo>
                  <a:lnTo>
                    <a:pt x="307173" y="2716"/>
                  </a:lnTo>
                  <a:lnTo>
                    <a:pt x="307173" y="0"/>
                  </a:lnTo>
                  <a:lnTo>
                    <a:pt x="307173" y="1883"/>
                  </a:lnTo>
                  <a:lnTo>
                    <a:pt x="308437" y="4429"/>
                  </a:lnTo>
                  <a:lnTo>
                    <a:pt x="309074" y="5177"/>
                  </a:lnTo>
                  <a:lnTo>
                    <a:pt x="310488" y="6007"/>
                  </a:lnTo>
                  <a:lnTo>
                    <a:pt x="310970" y="6757"/>
                  </a:lnTo>
                  <a:lnTo>
                    <a:pt x="311745" y="11059"/>
                  </a:lnTo>
                  <a:lnTo>
                    <a:pt x="312636" y="25277"/>
                  </a:lnTo>
                  <a:lnTo>
                    <a:pt x="313819" y="31058"/>
                  </a:lnTo>
                  <a:lnTo>
                    <a:pt x="314317" y="65303"/>
                  </a:lnTo>
                  <a:lnTo>
                    <a:pt x="314581" y="79656"/>
                  </a:lnTo>
                  <a:lnTo>
                    <a:pt x="316655" y="100419"/>
                  </a:lnTo>
                  <a:lnTo>
                    <a:pt x="316961" y="117699"/>
                  </a:lnTo>
                  <a:lnTo>
                    <a:pt x="318858" y="128789"/>
                  </a:lnTo>
                  <a:lnTo>
                    <a:pt x="319078" y="163417"/>
                  </a:lnTo>
                  <a:lnTo>
                    <a:pt x="319785" y="178694"/>
                  </a:lnTo>
                  <a:lnTo>
                    <a:pt x="328143" y="205879"/>
                  </a:lnTo>
                  <a:lnTo>
                    <a:pt x="328826" y="207210"/>
                  </a:lnTo>
                  <a:lnTo>
                    <a:pt x="332313" y="211247"/>
                  </a:lnTo>
                  <a:lnTo>
                    <a:pt x="333158" y="213328"/>
                  </a:lnTo>
                  <a:lnTo>
                    <a:pt x="336863" y="217012"/>
                  </a:lnTo>
                  <a:lnTo>
                    <a:pt x="352120" y="225051"/>
                  </a:lnTo>
                  <a:lnTo>
                    <a:pt x="357154" y="225685"/>
                  </a:lnTo>
                  <a:lnTo>
                    <a:pt x="364784" y="225743"/>
                  </a:lnTo>
                  <a:lnTo>
                    <a:pt x="366556" y="225039"/>
                  </a:lnTo>
                  <a:lnTo>
                    <a:pt x="367400" y="224481"/>
                  </a:lnTo>
                  <a:lnTo>
                    <a:pt x="396004" y="213899"/>
                  </a:lnTo>
                  <a:lnTo>
                    <a:pt x="403002" y="208359"/>
                  </a:lnTo>
                  <a:lnTo>
                    <a:pt x="411948" y="19479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SMARTInkShape-666">
              <a:extLst>
                <a:ext uri="{FF2B5EF4-FFF2-40B4-BE49-F238E27FC236}">
                  <a16:creationId xmlns:a16="http://schemas.microsoft.com/office/drawing/2014/main" xmlns="" id="{47E12664-982A-4753-A29A-5217B5835A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19925" y="2486025"/>
              <a:ext cx="47626" cy="7116"/>
            </a:xfrm>
            <a:custGeom>
              <a:avLst/>
              <a:gdLst/>
              <a:ahLst/>
              <a:cxnLst/>
              <a:rect l="0" t="0" r="0" b="0"/>
              <a:pathLst>
                <a:path w="47626" h="7116">
                  <a:moveTo>
                    <a:pt x="0" y="4763"/>
                  </a:moveTo>
                  <a:lnTo>
                    <a:pt x="0" y="4763"/>
                  </a:lnTo>
                  <a:lnTo>
                    <a:pt x="1264" y="6027"/>
                  </a:lnTo>
                  <a:lnTo>
                    <a:pt x="2591" y="6647"/>
                  </a:lnTo>
                  <a:lnTo>
                    <a:pt x="5900" y="7115"/>
                  </a:lnTo>
                  <a:lnTo>
                    <a:pt x="39948" y="2921"/>
                  </a:lnTo>
                  <a:lnTo>
                    <a:pt x="45462" y="2488"/>
                  </a:lnTo>
                  <a:lnTo>
                    <a:pt x="46183" y="2188"/>
                  </a:lnTo>
                  <a:lnTo>
                    <a:pt x="476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1" name="SMARTInkShape-Group451">
            <a:extLst>
              <a:ext uri="{FF2B5EF4-FFF2-40B4-BE49-F238E27FC236}">
                <a16:creationId xmlns:a16="http://schemas.microsoft.com/office/drawing/2014/main" xmlns="" id="{9D26EC2C-ABA5-4EE2-92CB-0416B116DB1D}"/>
              </a:ext>
            </a:extLst>
          </p:cNvPr>
          <p:cNvGrpSpPr/>
          <p:nvPr/>
        </p:nvGrpSpPr>
        <p:grpSpPr>
          <a:xfrm>
            <a:off x="5715000" y="2188373"/>
            <a:ext cx="1454747" cy="321466"/>
            <a:chOff x="5715000" y="2188373"/>
            <a:chExt cx="1454747" cy="321466"/>
          </a:xfrm>
        </p:grpSpPr>
        <p:sp>
          <p:nvSpPr>
            <p:cNvPr id="339" name="SMARTInkShape-667">
              <a:extLst>
                <a:ext uri="{FF2B5EF4-FFF2-40B4-BE49-F238E27FC236}">
                  <a16:creationId xmlns:a16="http://schemas.microsoft.com/office/drawing/2014/main" xmlns="" id="{12B8EEF5-BA73-47A2-851D-3DB06B44DB2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15000" y="2188373"/>
              <a:ext cx="1390651" cy="321466"/>
            </a:xfrm>
            <a:custGeom>
              <a:avLst/>
              <a:gdLst/>
              <a:ahLst/>
              <a:cxnLst/>
              <a:rect l="0" t="0" r="0" b="0"/>
              <a:pathLst>
                <a:path w="1390651" h="321466">
                  <a:moveTo>
                    <a:pt x="0" y="321465"/>
                  </a:moveTo>
                  <a:lnTo>
                    <a:pt x="0" y="321465"/>
                  </a:lnTo>
                  <a:lnTo>
                    <a:pt x="0" y="319414"/>
                  </a:lnTo>
                  <a:lnTo>
                    <a:pt x="7881" y="298531"/>
                  </a:lnTo>
                  <a:lnTo>
                    <a:pt x="30841" y="263047"/>
                  </a:lnTo>
                  <a:lnTo>
                    <a:pt x="57227" y="229121"/>
                  </a:lnTo>
                  <a:lnTo>
                    <a:pt x="81323" y="198989"/>
                  </a:lnTo>
                  <a:lnTo>
                    <a:pt x="109213" y="164652"/>
                  </a:lnTo>
                  <a:lnTo>
                    <a:pt x="142063" y="133829"/>
                  </a:lnTo>
                  <a:lnTo>
                    <a:pt x="177052" y="106555"/>
                  </a:lnTo>
                  <a:lnTo>
                    <a:pt x="210033" y="83676"/>
                  </a:lnTo>
                  <a:lnTo>
                    <a:pt x="241344" y="64500"/>
                  </a:lnTo>
                  <a:lnTo>
                    <a:pt x="274134" y="47815"/>
                  </a:lnTo>
                  <a:lnTo>
                    <a:pt x="302093" y="36331"/>
                  </a:lnTo>
                  <a:lnTo>
                    <a:pt x="336808" y="25591"/>
                  </a:lnTo>
                  <a:lnTo>
                    <a:pt x="370889" y="17810"/>
                  </a:lnTo>
                  <a:lnTo>
                    <a:pt x="400729" y="11536"/>
                  </a:lnTo>
                  <a:lnTo>
                    <a:pt x="430640" y="5842"/>
                  </a:lnTo>
                  <a:lnTo>
                    <a:pt x="457679" y="1963"/>
                  </a:lnTo>
                  <a:lnTo>
                    <a:pt x="491867" y="384"/>
                  </a:lnTo>
                  <a:lnTo>
                    <a:pt x="524481" y="47"/>
                  </a:lnTo>
                  <a:lnTo>
                    <a:pt x="552130" y="11"/>
                  </a:lnTo>
                  <a:lnTo>
                    <a:pt x="579901" y="0"/>
                  </a:lnTo>
                  <a:lnTo>
                    <a:pt x="609649" y="262"/>
                  </a:lnTo>
                  <a:lnTo>
                    <a:pt x="644407" y="2586"/>
                  </a:lnTo>
                  <a:lnTo>
                    <a:pt x="667139" y="4322"/>
                  </a:lnTo>
                  <a:lnTo>
                    <a:pt x="693998" y="6858"/>
                  </a:lnTo>
                  <a:lnTo>
                    <a:pt x="724741" y="9996"/>
                  </a:lnTo>
                  <a:lnTo>
                    <a:pt x="756679" y="13691"/>
                  </a:lnTo>
                  <a:lnTo>
                    <a:pt x="788528" y="17753"/>
                  </a:lnTo>
                  <a:lnTo>
                    <a:pt x="817749" y="22044"/>
                  </a:lnTo>
                  <a:lnTo>
                    <a:pt x="848654" y="25998"/>
                  </a:lnTo>
                  <a:lnTo>
                    <a:pt x="875781" y="29220"/>
                  </a:lnTo>
                  <a:lnTo>
                    <a:pt x="909748" y="34231"/>
                  </a:lnTo>
                  <a:lnTo>
                    <a:pt x="942743" y="40743"/>
                  </a:lnTo>
                  <a:lnTo>
                    <a:pt x="967214" y="45622"/>
                  </a:lnTo>
                  <a:lnTo>
                    <a:pt x="993083" y="51319"/>
                  </a:lnTo>
                  <a:lnTo>
                    <a:pt x="1021557" y="59212"/>
                  </a:lnTo>
                  <a:lnTo>
                    <a:pt x="1050984" y="66577"/>
                  </a:lnTo>
                  <a:lnTo>
                    <a:pt x="1081070" y="74541"/>
                  </a:lnTo>
                  <a:lnTo>
                    <a:pt x="1112060" y="84894"/>
                  </a:lnTo>
                  <a:lnTo>
                    <a:pt x="1145827" y="97823"/>
                  </a:lnTo>
                  <a:lnTo>
                    <a:pt x="1177263" y="111532"/>
                  </a:lnTo>
                  <a:lnTo>
                    <a:pt x="1210798" y="127067"/>
                  </a:lnTo>
                  <a:lnTo>
                    <a:pt x="1246139" y="146591"/>
                  </a:lnTo>
                  <a:lnTo>
                    <a:pt x="1279714" y="170518"/>
                  </a:lnTo>
                  <a:lnTo>
                    <a:pt x="1314641" y="197005"/>
                  </a:lnTo>
                  <a:lnTo>
                    <a:pt x="1346636" y="224652"/>
                  </a:lnTo>
                  <a:lnTo>
                    <a:pt x="1369532" y="246524"/>
                  </a:lnTo>
                  <a:lnTo>
                    <a:pt x="1390650" y="259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SMARTInkShape-668">
              <a:extLst>
                <a:ext uri="{FF2B5EF4-FFF2-40B4-BE49-F238E27FC236}">
                  <a16:creationId xmlns:a16="http://schemas.microsoft.com/office/drawing/2014/main" xmlns="" id="{7AC01B9E-4366-46BB-9B14-826CBC32C6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24700" y="2416969"/>
              <a:ext cx="45047" cy="64295"/>
            </a:xfrm>
            <a:custGeom>
              <a:avLst/>
              <a:gdLst/>
              <a:ahLst/>
              <a:cxnLst/>
              <a:rect l="0" t="0" r="0" b="0"/>
              <a:pathLst>
                <a:path w="45047" h="64295">
                  <a:moveTo>
                    <a:pt x="2381" y="0"/>
                  </a:moveTo>
                  <a:lnTo>
                    <a:pt x="2381" y="0"/>
                  </a:lnTo>
                  <a:lnTo>
                    <a:pt x="2381" y="2283"/>
                  </a:lnTo>
                  <a:lnTo>
                    <a:pt x="16399" y="19087"/>
                  </a:lnTo>
                  <a:lnTo>
                    <a:pt x="18793" y="24117"/>
                  </a:lnTo>
                  <a:lnTo>
                    <a:pt x="37130" y="41553"/>
                  </a:lnTo>
                  <a:lnTo>
                    <a:pt x="42994" y="45779"/>
                  </a:lnTo>
                  <a:lnTo>
                    <a:pt x="44244" y="47510"/>
                  </a:lnTo>
                  <a:lnTo>
                    <a:pt x="44948" y="49972"/>
                  </a:lnTo>
                  <a:lnTo>
                    <a:pt x="45046" y="50777"/>
                  </a:lnTo>
                  <a:lnTo>
                    <a:pt x="44583" y="51314"/>
                  </a:lnTo>
                  <a:lnTo>
                    <a:pt x="24051" y="58838"/>
                  </a:lnTo>
                  <a:lnTo>
                    <a:pt x="8774" y="59527"/>
                  </a:lnTo>
                  <a:lnTo>
                    <a:pt x="0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2" name="SMARTInkShape-669">
            <a:extLst>
              <a:ext uri="{FF2B5EF4-FFF2-40B4-BE49-F238E27FC236}">
                <a16:creationId xmlns:a16="http://schemas.microsoft.com/office/drawing/2014/main" xmlns="" id="{250FB7CF-0FE5-403D-9861-15A49D11CB6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108031" y="2540807"/>
            <a:ext cx="99770" cy="135701"/>
          </a:xfrm>
          <a:custGeom>
            <a:avLst/>
            <a:gdLst/>
            <a:ahLst/>
            <a:cxnLst/>
            <a:rect l="0" t="0" r="0" b="0"/>
            <a:pathLst>
              <a:path w="99770" h="135701">
                <a:moveTo>
                  <a:pt x="0" y="92856"/>
                </a:moveTo>
                <a:lnTo>
                  <a:pt x="0" y="92856"/>
                </a:lnTo>
                <a:lnTo>
                  <a:pt x="0" y="91591"/>
                </a:lnTo>
                <a:lnTo>
                  <a:pt x="265" y="91219"/>
                </a:lnTo>
                <a:lnTo>
                  <a:pt x="706" y="90971"/>
                </a:lnTo>
                <a:lnTo>
                  <a:pt x="2283" y="90503"/>
                </a:lnTo>
                <a:lnTo>
                  <a:pt x="28687" y="56158"/>
                </a:lnTo>
                <a:lnTo>
                  <a:pt x="45092" y="21028"/>
                </a:lnTo>
                <a:lnTo>
                  <a:pt x="49527" y="8041"/>
                </a:lnTo>
                <a:lnTo>
                  <a:pt x="50176" y="3498"/>
                </a:lnTo>
                <a:lnTo>
                  <a:pt x="51229" y="1724"/>
                </a:lnTo>
                <a:lnTo>
                  <a:pt x="51351" y="1145"/>
                </a:lnTo>
                <a:lnTo>
                  <a:pt x="51167" y="759"/>
                </a:lnTo>
                <a:lnTo>
                  <a:pt x="50027" y="0"/>
                </a:lnTo>
                <a:lnTo>
                  <a:pt x="48748" y="1255"/>
                </a:lnTo>
                <a:lnTo>
                  <a:pt x="48124" y="3284"/>
                </a:lnTo>
                <a:lnTo>
                  <a:pt x="47655" y="12748"/>
                </a:lnTo>
                <a:lnTo>
                  <a:pt x="48898" y="18026"/>
                </a:lnTo>
                <a:lnTo>
                  <a:pt x="54488" y="26963"/>
                </a:lnTo>
                <a:lnTo>
                  <a:pt x="57378" y="29174"/>
                </a:lnTo>
                <a:lnTo>
                  <a:pt x="60691" y="30951"/>
                </a:lnTo>
                <a:lnTo>
                  <a:pt x="67874" y="36442"/>
                </a:lnTo>
                <a:lnTo>
                  <a:pt x="86352" y="47203"/>
                </a:lnTo>
                <a:lnTo>
                  <a:pt x="90527" y="51695"/>
                </a:lnTo>
                <a:lnTo>
                  <a:pt x="98781" y="68404"/>
                </a:lnTo>
                <a:lnTo>
                  <a:pt x="99769" y="79059"/>
                </a:lnTo>
                <a:lnTo>
                  <a:pt x="97390" y="97555"/>
                </a:lnTo>
                <a:lnTo>
                  <a:pt x="93145" y="107131"/>
                </a:lnTo>
                <a:lnTo>
                  <a:pt x="84092" y="120165"/>
                </a:lnTo>
                <a:lnTo>
                  <a:pt x="72234" y="127660"/>
                </a:lnTo>
                <a:lnTo>
                  <a:pt x="64686" y="130226"/>
                </a:lnTo>
                <a:lnTo>
                  <a:pt x="60764" y="131161"/>
                </a:lnTo>
                <a:lnTo>
                  <a:pt x="49103" y="135013"/>
                </a:lnTo>
                <a:lnTo>
                  <a:pt x="31866" y="135700"/>
                </a:lnTo>
                <a:lnTo>
                  <a:pt x="30505" y="135177"/>
                </a:lnTo>
                <a:lnTo>
                  <a:pt x="28286" y="133184"/>
                </a:lnTo>
                <a:lnTo>
                  <a:pt x="27124" y="130535"/>
                </a:lnTo>
                <a:lnTo>
                  <a:pt x="26194" y="12381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3" name="SMARTInkShape-670">
            <a:extLst>
              <a:ext uri="{FF2B5EF4-FFF2-40B4-BE49-F238E27FC236}">
                <a16:creationId xmlns:a16="http://schemas.microsoft.com/office/drawing/2014/main" xmlns="" id="{73646633-A62E-42FB-929B-E870895E059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84272" y="2657475"/>
            <a:ext cx="4735" cy="9391"/>
          </a:xfrm>
          <a:custGeom>
            <a:avLst/>
            <a:gdLst/>
            <a:ahLst/>
            <a:cxnLst/>
            <a:rect l="0" t="0" r="0" b="0"/>
            <a:pathLst>
              <a:path w="4735" h="9391">
                <a:moveTo>
                  <a:pt x="4734" y="7144"/>
                </a:moveTo>
                <a:lnTo>
                  <a:pt x="4734" y="7144"/>
                </a:lnTo>
                <a:lnTo>
                  <a:pt x="3470" y="5880"/>
                </a:lnTo>
                <a:lnTo>
                  <a:pt x="2850" y="4553"/>
                </a:lnTo>
                <a:lnTo>
                  <a:pt x="2362" y="2419"/>
                </a:lnTo>
                <a:lnTo>
                  <a:pt x="3620" y="2392"/>
                </a:lnTo>
                <a:lnTo>
                  <a:pt x="3727" y="2124"/>
                </a:lnTo>
                <a:lnTo>
                  <a:pt x="3140" y="1120"/>
                </a:lnTo>
                <a:lnTo>
                  <a:pt x="2878" y="1541"/>
                </a:lnTo>
                <a:lnTo>
                  <a:pt x="2359" y="7065"/>
                </a:lnTo>
                <a:lnTo>
                  <a:pt x="2353" y="2488"/>
                </a:lnTo>
                <a:lnTo>
                  <a:pt x="2353" y="3677"/>
                </a:lnTo>
                <a:lnTo>
                  <a:pt x="1648" y="4986"/>
                </a:lnTo>
                <a:lnTo>
                  <a:pt x="717" y="6449"/>
                </a:lnTo>
                <a:lnTo>
                  <a:pt x="0" y="9390"/>
                </a:lnTo>
                <a:lnTo>
                  <a:pt x="1245" y="8221"/>
                </a:lnTo>
                <a:lnTo>
                  <a:pt x="1860" y="6211"/>
                </a:lnTo>
                <a:lnTo>
                  <a:pt x="235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988E-6 L -0.71268 -0.0154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68 -0.01544 L -0.71268 0.5586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3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7504" y="144000"/>
            <a:ext cx="8964488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« Serais-tu par hasard un lapin ? » demanda le loup.</a:t>
            </a:r>
            <a:endParaRPr lang="fr-FR" sz="20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« Oui. Mon nom est Tom », </a:t>
            </a:r>
            <a:r>
              <a:rPr lang="fr-FR" sz="2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répondit le lapin. « Et toi, es-tu un loup ? »</a:t>
            </a:r>
            <a:endParaRPr lang="fr-FR" sz="20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« Oui », dit le loup. « Mais je n'ai pas de nom. »</a:t>
            </a:r>
            <a:endParaRPr lang="fr-FR" sz="20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« Ah ! » fit le lapin, « ça ne m'étonne pas ! Que dirais-tu si je t'appelais Loulou ? »</a:t>
            </a:r>
            <a:endParaRPr lang="fr-FR" sz="20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« Cela me va très bien », dit le loup. </a:t>
            </a: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Est-ce vrai que les loups mangent les lapins ? » demanda Tom.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Il paraît », dit Loulou. « Mais moi je n'en ai pas encore mangé. »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 En tout cas », fit Tom, « moi, je n'ai pas peur de toi. »</a:t>
            </a:r>
            <a:endParaRPr lang="fr-FR" sz="2000" b="0" u="sng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Tom et Loulou devinrent de vrais amis. Ils passèrent des mois et des mois ensemble. </a:t>
            </a:r>
            <a:r>
              <a:rPr lang="fr-FR" sz="2000" b="0" u="dbl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Loulou grandit. Tom lui apprit à jouer aux billes, à lire, à compter et à pêcher pour se nourrir.</a:t>
            </a:r>
            <a:endParaRPr lang="fr-FR" sz="2000" b="0" u="dbl" strike="noStrike" spc="-1" dirty="0"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000" b="0" u="dbl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Loulou apprit à Tom à courir très, très vite, bien plus vite que les autres lapins.</a:t>
            </a:r>
            <a:endParaRPr lang="fr-FR" sz="2000" b="0" u="dbl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4208" y="4620280"/>
            <a:ext cx="262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i="1" strike="noStrike" spc="-1" dirty="0">
                <a:latin typeface="Calibri"/>
              </a:rPr>
              <a:t>Loulou</a:t>
            </a:r>
            <a:r>
              <a:rPr lang="fr-FR" sz="1400" b="0" strike="noStrike" spc="-1" dirty="0">
                <a:latin typeface="Calibri"/>
              </a:rPr>
              <a:t>, de Grégoire </a:t>
            </a:r>
            <a:r>
              <a:rPr lang="fr-FR" sz="1400" b="0" strike="noStrike" spc="-1" dirty="0" err="1">
                <a:latin typeface="Calibri"/>
              </a:rPr>
              <a:t>Solotareff</a:t>
            </a:r>
            <a:endParaRPr lang="fr-FR" sz="1400" spc="-1" dirty="0"/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latin typeface="Calibri"/>
              </a:rPr>
              <a:t>© L’école des loisirs, 1989</a:t>
            </a:r>
            <a:endParaRPr lang="fr-FR" sz="1400" spc="-1" dirty="0"/>
          </a:p>
        </p:txBody>
      </p:sp>
    </p:spTree>
    <p:extLst>
      <p:ext uri="{BB962C8B-B14F-4D97-AF65-F5344CB8AC3E}">
        <p14:creationId xmlns:p14="http://schemas.microsoft.com/office/powerpoint/2010/main" val="12960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4520" y="1512000"/>
            <a:ext cx="9067680" cy="368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 va à l’école mais il est fatigué.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la cantine, il y du maïs au menu .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ï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181260" y="3579862"/>
            <a:ext cx="88542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Quand le </a:t>
            </a:r>
            <a:r>
              <a:rPr lang="fr-FR" sz="1800" b="0" strike="noStrike" spc="-1" dirty="0">
                <a:solidFill>
                  <a:srgbClr val="FF4000"/>
                </a:solidFill>
                <a:latin typeface="Arial"/>
                <a:ea typeface="DejaVu Sans"/>
              </a:rPr>
              <a:t>i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est noté </a:t>
            </a:r>
            <a:r>
              <a:rPr lang="fr-FR" sz="1800" b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ï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il garde le son « i »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288000" y="1093680"/>
            <a:ext cx="5326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Trouve la phrase qui parle d’un aliment. 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4520" y="1512000"/>
            <a:ext cx="9067680" cy="368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Maïté – Aïcha – Aïssa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Maïlys – </a:t>
            </a: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Loïse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ï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88360" y="3615480"/>
            <a:ext cx="88542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Quand le </a:t>
            </a:r>
            <a:r>
              <a:rPr lang="fr-FR" sz="1800" b="0" strike="noStrike" spc="-1">
                <a:solidFill>
                  <a:srgbClr val="FF4000"/>
                </a:solidFill>
                <a:latin typeface="Arial"/>
                <a:ea typeface="DejaVu Sans"/>
              </a:rPr>
              <a:t>i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est noté </a:t>
            </a:r>
            <a:r>
              <a:rPr lang="fr-FR" sz="1800" b="0" strike="noStrike" spc="-1">
                <a:solidFill>
                  <a:srgbClr val="2A6099"/>
                </a:solidFill>
                <a:latin typeface="Arial"/>
                <a:ea typeface="DejaVu Sans"/>
              </a:rPr>
              <a:t>ï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il garde le son « i »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88000" y="1093680"/>
            <a:ext cx="5326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Lis les prénoms  :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88000" y="1491630"/>
            <a:ext cx="8530920" cy="12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latin typeface="Arial"/>
                <a:ea typeface="DejaVu Sans"/>
              </a:rPr>
              <a:t>Certaines mosaïques sont composées de plusieurs millions de pièces. 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ï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288000" y="1006315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i » dans la phrase:  </a:t>
            </a:r>
            <a:endParaRPr lang="fr-FR" sz="18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799048541"/>
              </p:ext>
            </p:extLst>
          </p:nvPr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38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88000" y="1491630"/>
            <a:ext cx="8530920" cy="12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Cert</a:t>
            </a:r>
            <a:r>
              <a:rPr lang="fr-FR" sz="3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ai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nes mosa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ï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ques sont composées de plus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i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eurs m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i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ll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i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ons de p</a:t>
            </a:r>
            <a:r>
              <a:rPr lang="fr-FR" sz="32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i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èces. 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ï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288000" y="1006315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i » dans la phrase:  </a:t>
            </a:r>
            <a:endParaRPr lang="fr-FR" sz="1800" b="0" strike="noStrike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/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72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4520" y="988560"/>
            <a:ext cx="9067680" cy="368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fr-FR" sz="4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unun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h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16000" y="3183120"/>
            <a:ext cx="885420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74520" y="1167480"/>
            <a:ext cx="892368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3457800" y="2088000"/>
            <a:ext cx="1510560" cy="21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ch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5760000" y="2076120"/>
            <a:ext cx="1438560" cy="21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ph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1547640" y="2045160"/>
            <a:ext cx="71280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endParaRPr lang="fr-FR" sz="8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3576" y="1512000"/>
            <a:ext cx="9067680" cy="12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latin typeface="Arial"/>
                <a:ea typeface="DejaVu Sans"/>
              </a:rPr>
              <a:t>Il y a trop d’écho pour entendre la chorale et l’orchestre. 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h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288000" y="1093680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ch » dans la phrase: 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482154184"/>
              </p:ext>
            </p:extLst>
          </p:nvPr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3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3576" y="1512000"/>
            <a:ext cx="9067680" cy="12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 y a trop d’é</a:t>
            </a:r>
            <a:r>
              <a:rPr lang="fr-FR" sz="3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ch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 pour entendre la </a:t>
            </a:r>
            <a:r>
              <a:rPr lang="fr-FR" sz="3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ch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orale et l’or</a:t>
            </a:r>
            <a:r>
              <a:rPr lang="fr-FR" sz="3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ch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estre.  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224000" y="213840"/>
            <a:ext cx="70902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</a:t>
            </a:r>
            <a:r>
              <a:rPr lang="fr-FR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h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288000" y="1093680"/>
            <a:ext cx="6910560" cy="60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Combien de fois entend-t-on le son « ch » dans la phrase:  </a:t>
            </a:r>
            <a:endParaRPr lang="fr-FR" sz="18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82459940"/>
              </p:ext>
            </p:extLst>
          </p:nvPr>
        </p:nvGraphicFramePr>
        <p:xfrm>
          <a:off x="6372360" y="2643840"/>
          <a:ext cx="2261520" cy="22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768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</TotalTime>
  <Words>1229</Words>
  <Application>Microsoft Office PowerPoint</Application>
  <PresentationFormat>Affichage à l'écran (16:9)</PresentationFormat>
  <Paragraphs>259</Paragraphs>
  <Slides>24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signifie « en » dans « je n’en ai pas encore mangé » ?</vt:lpstr>
      <vt:lpstr>Que signifie « en » dans « je n’en ai pas encore mangé »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165</cp:revision>
  <cp:lastPrinted>2020-06-08T11:37:08Z</cp:lastPrinted>
  <dcterms:created xsi:type="dcterms:W3CDTF">2020-03-20T11:24:42Z</dcterms:created>
  <dcterms:modified xsi:type="dcterms:W3CDTF">2020-06-09T20:52:31Z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